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7" r:id="rId7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41"/>
  </p:normalViewPr>
  <p:slideViewPr>
    <p:cSldViewPr snapToGrid="0">
      <p:cViewPr varScale="1">
        <p:scale>
          <a:sx n="82" d="100"/>
          <a:sy n="82" d="100"/>
        </p:scale>
        <p:origin x="111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f Roest" userId="42b6d6f4-7e2e-4502-a5e6-d2a249b6f214" providerId="ADAL" clId="{FE6C24DC-8AFD-4F76-B15F-F7EE93D93FB8}"/>
    <pc:docChg chg="delSld">
      <pc:chgData name="Leif Roest" userId="42b6d6f4-7e2e-4502-a5e6-d2a249b6f214" providerId="ADAL" clId="{FE6C24DC-8AFD-4F76-B15F-F7EE93D93FB8}" dt="2025-10-24T10:14:03.256" v="0" actId="47"/>
      <pc:docMkLst>
        <pc:docMk/>
      </pc:docMkLst>
      <pc:sldChg chg="del">
        <pc:chgData name="Leif Roest" userId="42b6d6f4-7e2e-4502-a5e6-d2a249b6f214" providerId="ADAL" clId="{FE6C24DC-8AFD-4F76-B15F-F7EE93D93FB8}" dt="2025-10-24T10:14:03.256" v="0" actId="47"/>
        <pc:sldMkLst>
          <pc:docMk/>
          <pc:sldMk cId="3245124892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densmaalene.dk/maal" TargetMode="External"/><Relationship Id="rId2" Type="http://schemas.openxmlformats.org/officeDocument/2006/relationships/hyperlink" Target="https://forms.office.com/e/ijHLpBDJ6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737A-EA7E-559E-BA94-B43E31BEF0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Automation und </a:t>
            </a:r>
            <a:r>
              <a:rPr lang="da-DK" dirty="0" err="1"/>
              <a:t>Nachhaltigkeit</a:t>
            </a:r>
            <a:endParaRPr lang="da-D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4FA37-AF04-ECC7-40CD-631FB174C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Gerda </a:t>
            </a:r>
          </a:p>
        </p:txBody>
      </p:sp>
    </p:spTree>
    <p:extLst>
      <p:ext uri="{BB962C8B-B14F-4D97-AF65-F5344CB8AC3E}">
        <p14:creationId xmlns:p14="http://schemas.microsoft.com/office/powerpoint/2010/main" val="151555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0D0D86-C81D-71A3-EA5D-122648B1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Die 17 </a:t>
            </a:r>
            <a:r>
              <a:rPr lang="da-DK" dirty="0" err="1"/>
              <a:t>Ziele</a:t>
            </a:r>
            <a:r>
              <a:rPr lang="da-DK" dirty="0"/>
              <a:t> </a:t>
            </a:r>
            <a:r>
              <a:rPr lang="da-DK" dirty="0" err="1"/>
              <a:t>für</a:t>
            </a:r>
            <a:r>
              <a:rPr lang="da-DK" dirty="0"/>
              <a:t> </a:t>
            </a:r>
            <a:r>
              <a:rPr lang="da-DK" dirty="0" err="1"/>
              <a:t>nachhaltigkeit</a:t>
            </a:r>
            <a:r>
              <a:rPr lang="da-DK" dirty="0"/>
              <a:t> </a:t>
            </a:r>
            <a:r>
              <a:rPr lang="da-DK" dirty="0" err="1"/>
              <a:t>Entwicklung</a:t>
            </a:r>
            <a:r>
              <a:rPr lang="da-DK" dirty="0"/>
              <a:t> und Automation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ABCD21E-DC07-C863-64DB-70F1DE86E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213" y="1777631"/>
            <a:ext cx="5775573" cy="464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9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32B4F-5CD9-A3E5-BC16-DC044482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Die 17 </a:t>
            </a:r>
            <a:r>
              <a:rPr lang="da-DK" dirty="0" err="1"/>
              <a:t>Ziele</a:t>
            </a:r>
            <a:r>
              <a:rPr lang="da-DK" dirty="0"/>
              <a:t> </a:t>
            </a:r>
            <a:r>
              <a:rPr lang="da-DK" dirty="0" err="1"/>
              <a:t>für</a:t>
            </a:r>
            <a:r>
              <a:rPr lang="da-DK" dirty="0"/>
              <a:t> </a:t>
            </a:r>
            <a:r>
              <a:rPr lang="da-DK" dirty="0" err="1"/>
              <a:t>nachhaltigkeit</a:t>
            </a:r>
            <a:r>
              <a:rPr lang="da-DK" dirty="0"/>
              <a:t> </a:t>
            </a:r>
            <a:r>
              <a:rPr lang="da-DK" dirty="0" err="1"/>
              <a:t>Entwicklung</a:t>
            </a:r>
            <a:r>
              <a:rPr lang="da-DK" dirty="0"/>
              <a:t> und Automation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61FC0AC-FD3E-BDBD-9555-61317B771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35678" cy="4351338"/>
          </a:xfrm>
        </p:spPr>
        <p:txBody>
          <a:bodyPr>
            <a:normAutofit/>
          </a:bodyPr>
          <a:lstStyle/>
          <a:p>
            <a:r>
              <a:rPr lang="de-DE" dirty="0"/>
              <a:t>Verwendet die Forms‑Fragen und diskutiert in Gruppen.</a:t>
            </a:r>
            <a:br>
              <a:rPr lang="de-DE" dirty="0"/>
            </a:br>
            <a:r>
              <a:rPr lang="de-DE" dirty="0">
                <a:hlinkClick r:id="rId2"/>
              </a:rPr>
              <a:t>https://forms.office.com/e/ijHLpBDJ6g</a:t>
            </a:r>
            <a:endParaRPr lang="de-DE" dirty="0"/>
          </a:p>
          <a:p>
            <a:r>
              <a:rPr lang="de-DE" dirty="0"/>
              <a:t>Ihr habt ca. 25 Minuten für die Aufgabe.</a:t>
            </a:r>
          </a:p>
          <a:p>
            <a:r>
              <a:rPr lang="de-DE" dirty="0"/>
              <a:t>Anschließend führen wir eine gemeinsame Klassendialogrunde durch.</a:t>
            </a:r>
          </a:p>
          <a:p>
            <a:endParaRPr lang="da-DK" dirty="0"/>
          </a:p>
          <a:p>
            <a:endParaRPr lang="da-DK" dirty="0"/>
          </a:p>
          <a:p>
            <a:r>
              <a:rPr lang="nb-NO" dirty="0">
                <a:hlinkClick r:id="rId3"/>
              </a:rPr>
              <a:t>De 17 Verdensmål | Verdensmålene.dk</a:t>
            </a:r>
            <a:endParaRPr lang="da-DK" dirty="0"/>
          </a:p>
        </p:txBody>
      </p:sp>
      <p:pic>
        <p:nvPicPr>
          <p:cNvPr id="5" name="Billede 4" descr="Et billede, der indeholder tekst, skærmbillede, Font/skrifttype, Grafik&#10;&#10;AI-genereret indhold kan være ukorrekt.">
            <a:extLst>
              <a:ext uri="{FF2B5EF4-FFF2-40B4-BE49-F238E27FC236}">
                <a16:creationId xmlns:a16="http://schemas.microsoft.com/office/drawing/2014/main" id="{ECD69E79-53E7-71CA-7888-D28D9C797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360" y="2666683"/>
            <a:ext cx="3510280" cy="351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50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3095D3-2B45-4AF0-AFBD-E1E917D963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aba4780-8e84-4b3c-81c7-e6783f82bdce"/>
    <ds:schemaRef ds:uri="9381585e-14ea-4298-90ea-fb73008c824e"/>
  </ds:schemaRefs>
</ds:datastoreItem>
</file>

<file path=customXml/itemProps2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E68D1C-6EED-449E-B389-9016C284C2F3}"/>
</file>

<file path=docProps/app.xml><?xml version="1.0" encoding="utf-8"?>
<Properties xmlns="http://schemas.openxmlformats.org/officeDocument/2006/extended-properties" xmlns:vt="http://schemas.openxmlformats.org/officeDocument/2006/docPropsVTypes">
  <TotalTime>43531</TotalTime>
  <Words>67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Automation und Nachhaltigkeit</vt:lpstr>
      <vt:lpstr>Die 17 Ziele für nachhaltigkeit Entwicklung und Automation</vt:lpstr>
      <vt:lpstr>Die 17 Ziele für nachhaltigkeit Entwicklung und Automation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 - CAHG</cp:lastModifiedBy>
  <cp:revision>4</cp:revision>
  <dcterms:created xsi:type="dcterms:W3CDTF">2024-11-05T12:07:18Z</dcterms:created>
  <dcterms:modified xsi:type="dcterms:W3CDTF">2026-03-12T10:28:45Z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64900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