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64" r:id="rId5"/>
    <p:sldId id="269" r:id="rId6"/>
    <p:sldId id="265" r:id="rId7"/>
    <p:sldId id="266" r:id="rId8"/>
    <p:sldId id="267" r:id="rId9"/>
    <p:sldId id="270" r:id="rId10"/>
    <p:sldId id="268" r:id="rId11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0904" autoAdjust="0"/>
  </p:normalViewPr>
  <p:slideViewPr>
    <p:cSldViewPr snapToGrid="0">
      <p:cViewPr varScale="1">
        <p:scale>
          <a:sx n="68" d="100"/>
          <a:sy n="68" d="100"/>
        </p:scale>
        <p:origin x="17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Hyldahl Grøn - CAHG" userId="a4ea85f2-bdd2-4d4a-855b-19ebe7fc7cda" providerId="ADAL" clId="{A57A787F-CB6B-42AB-B5C7-FE5EBB6E79DE}"/>
    <pc:docChg chg="modSld">
      <pc:chgData name="Camilla Hyldahl Grøn - CAHG" userId="a4ea85f2-bdd2-4d4a-855b-19ebe7fc7cda" providerId="ADAL" clId="{A57A787F-CB6B-42AB-B5C7-FE5EBB6E79DE}" dt="2026-04-28T05:07:58.944" v="24" actId="1076"/>
      <pc:docMkLst>
        <pc:docMk/>
      </pc:docMkLst>
      <pc:sldChg chg="modSp mod">
        <pc:chgData name="Camilla Hyldahl Grøn - CAHG" userId="a4ea85f2-bdd2-4d4a-855b-19ebe7fc7cda" providerId="ADAL" clId="{A57A787F-CB6B-42AB-B5C7-FE5EBB6E79DE}" dt="2026-04-28T05:07:35.060" v="13" actId="207"/>
        <pc:sldMkLst>
          <pc:docMk/>
          <pc:sldMk cId="559081796" sldId="266"/>
        </pc:sldMkLst>
        <pc:spChg chg="mod">
          <ac:chgData name="Camilla Hyldahl Grøn - CAHG" userId="a4ea85f2-bdd2-4d4a-855b-19ebe7fc7cda" providerId="ADAL" clId="{A57A787F-CB6B-42AB-B5C7-FE5EBB6E79DE}" dt="2026-04-28T05:07:35.060" v="13" actId="207"/>
          <ac:spMkLst>
            <pc:docMk/>
            <pc:sldMk cId="559081796" sldId="266"/>
            <ac:spMk id="4" creationId="{CCA9EDBE-4D84-C9EE-BD40-BFE646020C46}"/>
          </ac:spMkLst>
        </pc:spChg>
        <pc:picChg chg="mod">
          <ac:chgData name="Camilla Hyldahl Grøn - CAHG" userId="a4ea85f2-bdd2-4d4a-855b-19ebe7fc7cda" providerId="ADAL" clId="{A57A787F-CB6B-42AB-B5C7-FE5EBB6E79DE}" dt="2026-04-28T05:07:21.660" v="8" actId="1076"/>
          <ac:picMkLst>
            <pc:docMk/>
            <pc:sldMk cId="559081796" sldId="266"/>
            <ac:picMk id="2" creationId="{C7FA0F02-8231-4BBB-B039-BDD280E05F90}"/>
          </ac:picMkLst>
        </pc:picChg>
      </pc:sldChg>
      <pc:sldChg chg="modSp mod">
        <pc:chgData name="Camilla Hyldahl Grøn - CAHG" userId="a4ea85f2-bdd2-4d4a-855b-19ebe7fc7cda" providerId="ADAL" clId="{A57A787F-CB6B-42AB-B5C7-FE5EBB6E79DE}" dt="2026-04-28T05:07:58.944" v="24" actId="1076"/>
        <pc:sldMkLst>
          <pc:docMk/>
          <pc:sldMk cId="1639433209" sldId="268"/>
        </pc:sldMkLst>
        <pc:spChg chg="mod">
          <ac:chgData name="Camilla Hyldahl Grøn - CAHG" userId="a4ea85f2-bdd2-4d4a-855b-19ebe7fc7cda" providerId="ADAL" clId="{A57A787F-CB6B-42AB-B5C7-FE5EBB6E79DE}" dt="2026-04-28T05:07:58.944" v="24" actId="1076"/>
          <ac:spMkLst>
            <pc:docMk/>
            <pc:sldMk cId="1639433209" sldId="268"/>
            <ac:spMk id="7" creationId="{7DA05067-FEE9-631B-1E3B-F723D2EDE9F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1BF7FF-3DBC-42CF-B90A-53B2ABCEAEAB}" type="datetimeFigureOut">
              <a:rPr lang="da-DK" smtClean="0"/>
              <a:t>28-04-2026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0DBB5E-E428-4A52-8EF8-BC936800C5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9253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3BE14A-00F3-BFF7-44D0-D2716A0A2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DD3B8FEB-4446-5725-4900-04656F2E83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9187D5B-2131-09A0-96C4-FEFB2C5EF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B966F-3593-4FC5-BB9A-93A6DCC33C88}" type="datetime1">
              <a:rPr lang="da-DK" smtClean="0"/>
              <a:t>28-04-2026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4BFCF80-F1D6-F95C-06BC-88BB98E73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Michael Degermann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E3FF7D9-9CD0-396F-FF38-49D803F91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  <p:sp>
        <p:nvSpPr>
          <p:cNvPr id="8" name="Pladsholder til billede 7">
            <a:extLst>
              <a:ext uri="{FF2B5EF4-FFF2-40B4-BE49-F238E27FC236}">
                <a16:creationId xmlns:a16="http://schemas.microsoft.com/office/drawing/2014/main" id="{C0B6CE32-35F3-D015-AB4E-BBDA16DDD5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34475" y="5764213"/>
            <a:ext cx="914400" cy="914400"/>
          </a:xfr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05715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CFD239-D6A9-8D2A-3171-C8DA64F53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B77A757-88C1-925C-A6B1-1BB43C4161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0C6660C-0D6F-024C-C0B8-C457478BC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2302E-F9FD-49A3-B946-B5A6542B22DC}" type="datetime1">
              <a:rPr lang="da-DK" smtClean="0"/>
              <a:t>28-04-2026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C16DFFC-1D36-4E05-DC98-536ABF28B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Michael Degermann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049B1A5-F884-E997-1C4E-6029DC272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04565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D01CA29D-1C49-B1E6-7230-798812B388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2A853BCC-0B6C-D558-37FC-C244BB4467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C473CF9-3C0B-6BF4-F8D7-0EE085679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491AF-8482-41BD-9624-F477E9B1D971}" type="datetime1">
              <a:rPr lang="da-DK" smtClean="0"/>
              <a:t>28-04-2026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F573558-F494-3D2B-1671-CC9DDE03A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Michael Degermann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2517E78-F798-6AEB-F1E2-36EFB3B75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95222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64294C-3BD6-0761-FDC9-39610E372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8D19162-F687-AC0F-0D0C-E489AF962F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456CC3B-CA41-BF94-2719-FACDA46E3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FEA50-D913-42D5-A5B9-844D0009C5C6}" type="datetime1">
              <a:rPr lang="da-DK" smtClean="0"/>
              <a:t>28-04-2026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C483A42-6D47-6990-3160-FDE262BF1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Michael Degermann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6101166-4097-EA92-AD40-C7FC61EF0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65830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C37306-4608-4EA3-C9B3-7C0165BD9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BF6C05F-853F-5E9E-83F8-8A74B45A8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ABA5189-4292-8813-8D25-672DB901F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6A034-CA10-4FEF-8EE7-9D3DDDEA59FB}" type="datetime1">
              <a:rPr lang="da-DK" smtClean="0"/>
              <a:t>28-04-2026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A31E73B-CE89-7447-72E7-4E9F704C0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Michael Degermann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EB6ABDB-F456-D609-6F64-47AA2A0F6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2303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64A4B9-5B0F-9513-98FB-7DEDAEAAA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6A1D7AA-58C5-843B-4529-BDECCD943D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ADE2E41-35AE-C936-17F0-05408B8B07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9FD19F8-61F3-3642-8601-6C4797CD1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87780-E1BB-4C1A-8846-BFCA0CD1AE0F}" type="datetime1">
              <a:rPr lang="da-DK" smtClean="0"/>
              <a:t>28-04-2026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C2F48A1-2B2A-144C-76A5-13C5CD623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Michael Degermann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5695657-9695-4D3B-FD45-6D59E66C1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12986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9C3A67-444B-E623-D1A1-072829860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66FBB09-BB93-5671-7522-2D5DA3F55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1133C0A9-ECC6-DFF4-1B99-86F0C5C31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CB8EF143-0547-882B-1DFB-9635F14A7F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BABE7E7D-7BBD-F4A1-8596-42A5ACC813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BFB526EC-F16E-F274-F6A2-C2DCBEC8B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5FB58-F97D-48BA-8C65-BFC66E21F1A7}" type="datetime1">
              <a:rPr lang="da-DK" smtClean="0"/>
              <a:t>28-04-2026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6C7D470C-9435-3C4F-A75C-094E278DB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Michael Degermann</a:t>
            </a:r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CB13E6B8-C04A-CF61-AE9D-2CB674308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5356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772EA4-B6CB-A5DB-CF13-63F2BE431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A15F1F1B-35D6-6AA8-D5DB-71E66497D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B9E7A-9DD6-431B-BED6-9118047F23ED}" type="datetime1">
              <a:rPr lang="da-DK" smtClean="0"/>
              <a:t>28-04-2026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05CE8114-3A95-4D76-D6C7-407AB23C9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Michael Degermann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147C3BC-35C7-C785-2760-540DAECE1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98627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54617BFD-E4D0-817F-4FC2-D7E198C36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11A17-3B1D-4034-8641-07609A3DB7F0}" type="datetime1">
              <a:rPr lang="da-DK" smtClean="0"/>
              <a:t>28-04-2026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739B425F-785A-9431-3561-C06D786B9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Michael Degermann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6541DD5-7641-1576-E94F-9FD933CED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1071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73A1E9-FF9D-0D77-037E-624D12043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F030AAF-A265-10BA-69D4-C5629E7FB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A5C93A4A-B087-CAB5-C69D-68D30A1CC1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9D69E35-F3EB-01A6-A738-C98630E18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F7E92-1121-470C-AB83-CF3C8A8CBE2A}" type="datetime1">
              <a:rPr lang="da-DK" smtClean="0"/>
              <a:t>28-04-2026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5635183-3E51-02B1-DE44-8A6D66A9F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Michael Degermann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8911A16-E250-2151-90ED-1CDA3D0BD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6913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7D91D9-74D0-DD49-0CC6-364490658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BA80C3B3-FC7A-3925-6B3F-64E8194A34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6E9258C-9437-25F7-144F-615B1DBA7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AE4E155-E38D-3548-B191-2421E2D4D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007BF-B68D-4F88-A673-90C14ECB432A}" type="datetime1">
              <a:rPr lang="da-DK" smtClean="0"/>
              <a:t>28-04-2026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EA9F60D-1877-C9DE-6538-6FB934BFB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Michael Degermann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970A6F7-ADBC-FBED-A576-1C80BA8D3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78718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95000"/>
            <a:lum/>
          </a:blip>
          <a:srcRect/>
          <a:stretch>
            <a:fillRect l="54000" t="8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1B0CC401-8E35-CFE3-6D07-C2AACBDF6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7EBAC9E-959F-C2C2-F2A9-36FF6283BC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7980F02-D3AB-48EA-AC78-DDC0267323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CEEC3F-F71A-48DA-B4FB-0E78A2C44454}" type="datetime1">
              <a:rPr lang="da-DK" smtClean="0"/>
              <a:t>28-04-2026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793C936-1B6E-9235-6B20-FDC4BE7302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da-DK"/>
              <a:t>Michael Degermann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BED1DB3-87F7-96B0-9D56-B6FBA1CD9B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02205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manticscholar.org/paper/MAPPING-THE-CDIO-SYLLABUS-TO-THE-UNESCO-KEY-FOR-Ros%C3%A9n-Edstr%C3%B6m/17d538c2a4c814876d2dc21d668e8cb9d3f7fb18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unesdoc.unesco.org/ark:/48223/pf0000261445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>
            <a:extLst>
              <a:ext uri="{FF2B5EF4-FFF2-40B4-BE49-F238E27FC236}">
                <a16:creationId xmlns:a16="http://schemas.microsoft.com/office/drawing/2014/main" id="{1BFB113C-DE6E-4E3C-9FCC-A088978CBE2F}"/>
              </a:ext>
            </a:extLst>
          </p:cNvPr>
          <p:cNvSpPr txBox="1"/>
          <p:nvPr/>
        </p:nvSpPr>
        <p:spPr>
          <a:xfrm>
            <a:off x="1811524" y="1999023"/>
            <a:ext cx="85689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200" b="1" dirty="0" err="1">
                <a:latin typeface="Arial Black" panose="020B0A04020102020204" pitchFamily="34" charset="0"/>
              </a:rPr>
              <a:t>GerDa</a:t>
            </a:r>
            <a:r>
              <a:rPr lang="da-DK" sz="3200" b="1" dirty="0">
                <a:latin typeface="Arial Black" panose="020B0A04020102020204" pitchFamily="34" charset="0"/>
              </a:rPr>
              <a:t>, </a:t>
            </a:r>
            <a:r>
              <a:rPr lang="da-DK" sz="3200" b="1" dirty="0" err="1">
                <a:latin typeface="Arial Black" panose="020B0A04020102020204" pitchFamily="34" charset="0"/>
              </a:rPr>
              <a:t>Nachhaltigkeit</a:t>
            </a:r>
            <a:r>
              <a:rPr lang="da-DK" sz="3200" b="1" dirty="0">
                <a:latin typeface="Arial Black" panose="020B0A04020102020204" pitchFamily="34" charset="0"/>
              </a:rPr>
              <a:t> </a:t>
            </a:r>
            <a:r>
              <a:rPr lang="da-DK" sz="3200" b="1" dirty="0" err="1">
                <a:latin typeface="Arial Black" panose="020B0A04020102020204" pitchFamily="34" charset="0"/>
              </a:rPr>
              <a:t>im</a:t>
            </a:r>
            <a:r>
              <a:rPr lang="da-DK" sz="3200" b="1" dirty="0">
                <a:latin typeface="Arial Black" panose="020B0A04020102020204" pitchFamily="34" charset="0"/>
              </a:rPr>
              <a:t> UR </a:t>
            </a:r>
            <a:r>
              <a:rPr lang="da-DK" sz="3200" b="1" dirty="0" err="1">
                <a:latin typeface="Arial Black" panose="020B0A04020102020204" pitchFamily="34" charset="0"/>
              </a:rPr>
              <a:t>bei</a:t>
            </a:r>
            <a:r>
              <a:rPr lang="da-DK" sz="3200" b="1" dirty="0">
                <a:latin typeface="Arial Black" panose="020B0A04020102020204" pitchFamily="34" charset="0"/>
              </a:rPr>
              <a:t> FMS</a:t>
            </a:r>
          </a:p>
          <a:p>
            <a:endParaRPr lang="da-DK" sz="3200" b="1" dirty="0">
              <a:latin typeface="Arial Black" panose="020B0A04020102020204" pitchFamily="34" charset="0"/>
            </a:endParaRPr>
          </a:p>
          <a:p>
            <a:r>
              <a:rPr lang="da-DK" sz="3200" b="1" dirty="0" err="1">
                <a:latin typeface="Arial Black" panose="020B0A04020102020204" pitchFamily="34" charset="0"/>
              </a:rPr>
              <a:t>Fach</a:t>
            </a:r>
            <a:r>
              <a:rPr lang="da-DK" sz="3200" b="1" dirty="0">
                <a:latin typeface="Arial Black" panose="020B0A04020102020204" pitchFamily="34" charset="0"/>
              </a:rPr>
              <a:t>: Hydraulik</a:t>
            </a:r>
          </a:p>
          <a:p>
            <a:endParaRPr lang="da-DK" sz="3200" b="1" dirty="0">
              <a:latin typeface="Arial Black" panose="020B0A04020102020204" pitchFamily="34" charset="0"/>
            </a:endParaRPr>
          </a:p>
          <a:p>
            <a:endParaRPr lang="da-DK" sz="3200" b="1" dirty="0">
              <a:latin typeface="Arial Black" panose="020B0A0402010202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5C89B38-175D-442F-B3A8-6B82C87C0939}"/>
              </a:ext>
            </a:extLst>
          </p:cNvPr>
          <p:cNvSpPr txBox="1">
            <a:spLocks/>
          </p:cNvSpPr>
          <p:nvPr/>
        </p:nvSpPr>
        <p:spPr bwMode="auto">
          <a:xfrm>
            <a:off x="1775520" y="212040"/>
            <a:ext cx="864096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</a:pPr>
            <a:r>
              <a:rPr lang="de-DE" sz="4000" dirty="0">
                <a:latin typeface="Arial Black" panose="020B0A04020102020204" pitchFamily="34" charset="0"/>
              </a:rPr>
              <a:t>Michael Degermann</a:t>
            </a:r>
          </a:p>
          <a:p>
            <a:pPr marL="342900" indent="-342900" algn="ctr" eaLnBrk="0" hangingPunct="0">
              <a:spcBef>
                <a:spcPct val="20000"/>
              </a:spcBef>
            </a:pPr>
            <a:endParaRPr lang="de-DE" sz="2800" dirty="0">
              <a:latin typeface="Arial Black" panose="020B0A04020102020204" pitchFamily="34" charset="0"/>
            </a:endParaRPr>
          </a:p>
          <a:p>
            <a:pPr lvl="1" algn="ctr" eaLnBrk="0" hangingPunct="0">
              <a:spcBef>
                <a:spcPct val="20000"/>
              </a:spcBef>
            </a:pPr>
            <a:endParaRPr lang="da-DK" sz="3200" dirty="0">
              <a:latin typeface="Arial Black" panose="020B0A04020102020204" pitchFamily="34" charset="0"/>
            </a:endParaRPr>
          </a:p>
        </p:txBody>
      </p:sp>
      <p:sp>
        <p:nvSpPr>
          <p:cNvPr id="8" name="Pladsholder til dato 3">
            <a:extLst>
              <a:ext uri="{FF2B5EF4-FFF2-40B4-BE49-F238E27FC236}">
                <a16:creationId xmlns:a16="http://schemas.microsoft.com/office/drawing/2014/main" id="{E21E2784-1981-4EBF-AA28-E53F8F8A231E}"/>
              </a:ext>
            </a:extLst>
          </p:cNvPr>
          <p:cNvSpPr txBox="1">
            <a:spLocks/>
          </p:cNvSpPr>
          <p:nvPr/>
        </p:nvSpPr>
        <p:spPr>
          <a:xfrm>
            <a:off x="468745" y="6279112"/>
            <a:ext cx="973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B38028-F9AD-45C6-82C8-E62280A8A013}" type="datetime1">
              <a:rPr lang="da-DK" smtClean="0"/>
              <a:pPr/>
              <a:t>28-04-2026</a:t>
            </a:fld>
            <a:endParaRPr lang="da-DK" dirty="0"/>
          </a:p>
        </p:txBody>
      </p:sp>
      <p:sp>
        <p:nvSpPr>
          <p:cNvPr id="9" name="Pladsholder til sidefod 4">
            <a:extLst>
              <a:ext uri="{FF2B5EF4-FFF2-40B4-BE49-F238E27FC236}">
                <a16:creationId xmlns:a16="http://schemas.microsoft.com/office/drawing/2014/main" id="{9D58F5D9-9ECB-4C14-A3C1-6331F33AF466}"/>
              </a:ext>
            </a:extLst>
          </p:cNvPr>
          <p:cNvSpPr txBox="1">
            <a:spLocks/>
          </p:cNvSpPr>
          <p:nvPr/>
        </p:nvSpPr>
        <p:spPr>
          <a:xfrm>
            <a:off x="1497529" y="6280835"/>
            <a:ext cx="1835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Michael Degermann</a:t>
            </a:r>
            <a:endParaRPr lang="da-DK" dirty="0"/>
          </a:p>
        </p:txBody>
      </p:sp>
      <p:sp>
        <p:nvSpPr>
          <p:cNvPr id="10" name="Pladsholder til slidenummer 5">
            <a:extLst>
              <a:ext uri="{FF2B5EF4-FFF2-40B4-BE49-F238E27FC236}">
                <a16:creationId xmlns:a16="http://schemas.microsoft.com/office/drawing/2014/main" id="{90707B13-0263-4D6D-A807-81E70E90A4FE}"/>
              </a:ext>
            </a:extLst>
          </p:cNvPr>
          <p:cNvSpPr txBox="1">
            <a:spLocks/>
          </p:cNvSpPr>
          <p:nvPr/>
        </p:nvSpPr>
        <p:spPr>
          <a:xfrm>
            <a:off x="3388716" y="6279112"/>
            <a:ext cx="450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ECB167-967B-42E5-900C-87C7A6CD8CD1}" type="slidenum">
              <a:rPr lang="da-DK" smtClean="0"/>
              <a:pPr/>
              <a:t>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32901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969A0E40-0E4E-4C77-9A12-12F5BD1CF211}"/>
              </a:ext>
            </a:extLst>
          </p:cNvPr>
          <p:cNvSpPr/>
          <p:nvPr/>
        </p:nvSpPr>
        <p:spPr>
          <a:xfrm>
            <a:off x="1847528" y="1887972"/>
            <a:ext cx="4248472" cy="2177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Dialogischer Unterricht - Olga 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Dysthe</a:t>
            </a: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da-DK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Illeris</a:t>
            </a: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' Lerndreieck </a:t>
            </a:r>
            <a:endParaRPr lang="da-DK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Meyer und </a:t>
            </a:r>
            <a:r>
              <a:rPr lang="de-DE" b="1" i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Wubbels</a:t>
            </a: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da-DK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UN-Ziele für nachhaltige Entwicklung </a:t>
            </a:r>
            <a:endParaRPr lang="da-DK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b="1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UNESCO persönliche Kompetenzen </a:t>
            </a:r>
            <a:endParaRPr lang="da-DK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Pladsholder til dato 3">
            <a:extLst>
              <a:ext uri="{FF2B5EF4-FFF2-40B4-BE49-F238E27FC236}">
                <a16:creationId xmlns:a16="http://schemas.microsoft.com/office/drawing/2014/main" id="{CFBAA9D3-9798-4BAD-946F-E1BC6842C982}"/>
              </a:ext>
            </a:extLst>
          </p:cNvPr>
          <p:cNvSpPr txBox="1">
            <a:spLocks/>
          </p:cNvSpPr>
          <p:nvPr/>
        </p:nvSpPr>
        <p:spPr>
          <a:xfrm>
            <a:off x="468745" y="6279112"/>
            <a:ext cx="973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B38028-F9AD-45C6-82C8-E62280A8A013}" type="datetime1">
              <a:rPr lang="da-DK" smtClean="0"/>
              <a:pPr/>
              <a:t>28-04-2026</a:t>
            </a:fld>
            <a:endParaRPr lang="da-DK" dirty="0"/>
          </a:p>
        </p:txBody>
      </p:sp>
      <p:sp>
        <p:nvSpPr>
          <p:cNvPr id="8" name="Pladsholder til sidefod 4">
            <a:extLst>
              <a:ext uri="{FF2B5EF4-FFF2-40B4-BE49-F238E27FC236}">
                <a16:creationId xmlns:a16="http://schemas.microsoft.com/office/drawing/2014/main" id="{D8DA967A-13D0-456B-9A65-EE749EF10DC7}"/>
              </a:ext>
            </a:extLst>
          </p:cNvPr>
          <p:cNvSpPr txBox="1">
            <a:spLocks/>
          </p:cNvSpPr>
          <p:nvPr/>
        </p:nvSpPr>
        <p:spPr>
          <a:xfrm>
            <a:off x="1497529" y="6280835"/>
            <a:ext cx="1835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Michael Degermann</a:t>
            </a:r>
            <a:endParaRPr lang="da-DK" dirty="0"/>
          </a:p>
        </p:txBody>
      </p:sp>
      <p:sp>
        <p:nvSpPr>
          <p:cNvPr id="9" name="Pladsholder til slidenummer 5">
            <a:extLst>
              <a:ext uri="{FF2B5EF4-FFF2-40B4-BE49-F238E27FC236}">
                <a16:creationId xmlns:a16="http://schemas.microsoft.com/office/drawing/2014/main" id="{B1909793-6313-4D3E-8447-D4363B7A9AF6}"/>
              </a:ext>
            </a:extLst>
          </p:cNvPr>
          <p:cNvSpPr txBox="1">
            <a:spLocks/>
          </p:cNvSpPr>
          <p:nvPr/>
        </p:nvSpPr>
        <p:spPr>
          <a:xfrm>
            <a:off x="3388716" y="6279112"/>
            <a:ext cx="450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ECB167-967B-42E5-900C-87C7A6CD8CD1}" type="slidenum">
              <a:rPr lang="da-DK" smtClean="0"/>
              <a:pPr/>
              <a:t>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36845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Kommunikationsmateriale | Verdensmålene.dk">
            <a:extLst>
              <a:ext uri="{FF2B5EF4-FFF2-40B4-BE49-F238E27FC236}">
                <a16:creationId xmlns:a16="http://schemas.microsoft.com/office/drawing/2014/main" id="{3DD5C41D-67AC-4D73-B4B4-1E5102A1C4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64" b="8972"/>
          <a:stretch/>
        </p:blipFill>
        <p:spPr bwMode="auto">
          <a:xfrm>
            <a:off x="1599244" y="212040"/>
            <a:ext cx="8993511" cy="530437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9" name="Pladsholder til dato 3">
            <a:extLst>
              <a:ext uri="{FF2B5EF4-FFF2-40B4-BE49-F238E27FC236}">
                <a16:creationId xmlns:a16="http://schemas.microsoft.com/office/drawing/2014/main" id="{4D30F311-F86E-426E-8A40-CD94C21D8915}"/>
              </a:ext>
            </a:extLst>
          </p:cNvPr>
          <p:cNvSpPr txBox="1">
            <a:spLocks/>
          </p:cNvSpPr>
          <p:nvPr/>
        </p:nvSpPr>
        <p:spPr>
          <a:xfrm>
            <a:off x="468745" y="6279112"/>
            <a:ext cx="973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B38028-F9AD-45C6-82C8-E62280A8A013}" type="datetime1">
              <a:rPr lang="da-DK" smtClean="0"/>
              <a:pPr/>
              <a:t>28-04-2026</a:t>
            </a:fld>
            <a:endParaRPr lang="da-DK" dirty="0"/>
          </a:p>
        </p:txBody>
      </p:sp>
      <p:sp>
        <p:nvSpPr>
          <p:cNvPr id="10" name="Pladsholder til sidefod 4">
            <a:extLst>
              <a:ext uri="{FF2B5EF4-FFF2-40B4-BE49-F238E27FC236}">
                <a16:creationId xmlns:a16="http://schemas.microsoft.com/office/drawing/2014/main" id="{B58E6D97-4857-4651-8FE2-416FBB0DCA53}"/>
              </a:ext>
            </a:extLst>
          </p:cNvPr>
          <p:cNvSpPr txBox="1">
            <a:spLocks/>
          </p:cNvSpPr>
          <p:nvPr/>
        </p:nvSpPr>
        <p:spPr>
          <a:xfrm>
            <a:off x="1497529" y="6280835"/>
            <a:ext cx="1835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Michael Degermann</a:t>
            </a:r>
            <a:endParaRPr lang="da-DK" dirty="0"/>
          </a:p>
        </p:txBody>
      </p:sp>
      <p:sp>
        <p:nvSpPr>
          <p:cNvPr id="11" name="Pladsholder til slidenummer 5">
            <a:extLst>
              <a:ext uri="{FF2B5EF4-FFF2-40B4-BE49-F238E27FC236}">
                <a16:creationId xmlns:a16="http://schemas.microsoft.com/office/drawing/2014/main" id="{9635BF14-C55D-4775-BE04-D77BEA3D24A3}"/>
              </a:ext>
            </a:extLst>
          </p:cNvPr>
          <p:cNvSpPr txBox="1">
            <a:spLocks/>
          </p:cNvSpPr>
          <p:nvPr/>
        </p:nvSpPr>
        <p:spPr>
          <a:xfrm>
            <a:off x="3388716" y="6279112"/>
            <a:ext cx="450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ECB167-967B-42E5-900C-87C7A6CD8CD1}" type="slidenum">
              <a:rPr lang="da-DK" smtClean="0"/>
              <a:pPr/>
              <a:t>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69836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Our schematic illustration of the UNESCO key competencies framework.">
            <a:extLst>
              <a:ext uri="{FF2B5EF4-FFF2-40B4-BE49-F238E27FC236}">
                <a16:creationId xmlns:a16="http://schemas.microsoft.com/office/drawing/2014/main" id="{C7FA0F02-8231-4BBB-B039-BDD280E05F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52543" y="306617"/>
            <a:ext cx="7395962" cy="5090162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9" name="Pladsholder til dato 3">
            <a:extLst>
              <a:ext uri="{FF2B5EF4-FFF2-40B4-BE49-F238E27FC236}">
                <a16:creationId xmlns:a16="http://schemas.microsoft.com/office/drawing/2014/main" id="{EB8F7FE4-F82F-4938-A3EA-DACE4B4EA4F9}"/>
              </a:ext>
            </a:extLst>
          </p:cNvPr>
          <p:cNvSpPr txBox="1">
            <a:spLocks/>
          </p:cNvSpPr>
          <p:nvPr/>
        </p:nvSpPr>
        <p:spPr>
          <a:xfrm>
            <a:off x="468745" y="6279112"/>
            <a:ext cx="973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B38028-F9AD-45C6-82C8-E62280A8A013}" type="datetime1">
              <a:rPr lang="da-DK" smtClean="0"/>
              <a:pPr/>
              <a:t>28-04-2026</a:t>
            </a:fld>
            <a:endParaRPr lang="da-DK" dirty="0"/>
          </a:p>
        </p:txBody>
      </p:sp>
      <p:sp>
        <p:nvSpPr>
          <p:cNvPr id="10" name="Pladsholder til sidefod 4">
            <a:extLst>
              <a:ext uri="{FF2B5EF4-FFF2-40B4-BE49-F238E27FC236}">
                <a16:creationId xmlns:a16="http://schemas.microsoft.com/office/drawing/2014/main" id="{EB5635C7-478B-4DF9-8ADB-4FB55ED8A7C1}"/>
              </a:ext>
            </a:extLst>
          </p:cNvPr>
          <p:cNvSpPr txBox="1">
            <a:spLocks/>
          </p:cNvSpPr>
          <p:nvPr/>
        </p:nvSpPr>
        <p:spPr>
          <a:xfrm>
            <a:off x="1497529" y="6280835"/>
            <a:ext cx="1835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Michael Degermann</a:t>
            </a:r>
            <a:endParaRPr lang="da-DK" dirty="0"/>
          </a:p>
        </p:txBody>
      </p:sp>
      <p:sp>
        <p:nvSpPr>
          <p:cNvPr id="11" name="Pladsholder til slidenummer 5">
            <a:extLst>
              <a:ext uri="{FF2B5EF4-FFF2-40B4-BE49-F238E27FC236}">
                <a16:creationId xmlns:a16="http://schemas.microsoft.com/office/drawing/2014/main" id="{FC188417-4893-40DB-BD24-D7C095D7C279}"/>
              </a:ext>
            </a:extLst>
          </p:cNvPr>
          <p:cNvSpPr txBox="1">
            <a:spLocks/>
          </p:cNvSpPr>
          <p:nvPr/>
        </p:nvSpPr>
        <p:spPr>
          <a:xfrm>
            <a:off x="3388716" y="6279112"/>
            <a:ext cx="450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ECB167-967B-42E5-900C-87C7A6CD8CD1}" type="slidenum">
              <a:rPr lang="da-DK" smtClean="0"/>
              <a:pPr/>
              <a:t>4</a:t>
            </a:fld>
            <a:endParaRPr lang="da-DK" dirty="0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CCA9EDBE-4D84-C9EE-BD40-BFE646020C46}"/>
              </a:ext>
            </a:extLst>
          </p:cNvPr>
          <p:cNvSpPr txBox="1"/>
          <p:nvPr/>
        </p:nvSpPr>
        <p:spPr>
          <a:xfrm>
            <a:off x="688625" y="5698436"/>
            <a:ext cx="528926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Quelle: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[PDF] MAPPING THE CDIO SYLLABUS TO THE UNESCO KEY COMPETENCIES FOR SUSTAINABILITY | Semantic Scholar</a:t>
            </a:r>
            <a:endParaRPr lang="da-DK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081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F768F791-34AD-4A31-81E1-ADEB2BA2EF73}"/>
              </a:ext>
            </a:extLst>
          </p:cNvPr>
          <p:cNvGrpSpPr>
            <a:grpSpLocks noChangeAspect="1"/>
          </p:cNvGrpSpPr>
          <p:nvPr/>
        </p:nvGrpSpPr>
        <p:grpSpPr>
          <a:xfrm>
            <a:off x="2324708" y="463655"/>
            <a:ext cx="7542584" cy="4988542"/>
            <a:chOff x="131249" y="603948"/>
            <a:chExt cx="7357818" cy="4866341"/>
          </a:xfrm>
        </p:grpSpPr>
        <p:pic>
          <p:nvPicPr>
            <p:cNvPr id="3" name="Picture 2" descr="Our schematic illustration of the UNESCO key competencies framework.">
              <a:extLst>
                <a:ext uri="{FF2B5EF4-FFF2-40B4-BE49-F238E27FC236}">
                  <a16:creationId xmlns:a16="http://schemas.microsoft.com/office/drawing/2014/main" id="{21CD55E8-CF9A-42F8-8E9C-E5115252F6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18314" y="603948"/>
              <a:ext cx="7070753" cy="4866341"/>
            </a:xfrm>
            <a:prstGeom prst="rect">
              <a:avLst/>
            </a:prstGeom>
            <a:solidFill>
              <a:srgbClr val="FFFFFF"/>
            </a:solidFill>
          </p:spPr>
        </p:pic>
        <p:sp>
          <p:nvSpPr>
            <p:cNvPr id="4" name="Ellipse 3">
              <a:extLst>
                <a:ext uri="{FF2B5EF4-FFF2-40B4-BE49-F238E27FC236}">
                  <a16:creationId xmlns:a16="http://schemas.microsoft.com/office/drawing/2014/main" id="{09A49BBC-CBBC-4149-A6A3-550B11ABE517}"/>
                </a:ext>
              </a:extLst>
            </p:cNvPr>
            <p:cNvSpPr/>
            <p:nvPr/>
          </p:nvSpPr>
          <p:spPr>
            <a:xfrm>
              <a:off x="131249" y="1988159"/>
              <a:ext cx="3143325" cy="990178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874C495A-2ACE-4084-8F59-28A58D59A954}"/>
                </a:ext>
              </a:extLst>
            </p:cNvPr>
            <p:cNvSpPr/>
            <p:nvPr/>
          </p:nvSpPr>
          <p:spPr>
            <a:xfrm rot="1936015">
              <a:off x="1223546" y="633528"/>
              <a:ext cx="2960913" cy="1186414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07DE9A4D-A1C8-46D0-9373-5BAFC2BAFC35}"/>
                </a:ext>
              </a:extLst>
            </p:cNvPr>
            <p:cNvSpPr/>
            <p:nvPr/>
          </p:nvSpPr>
          <p:spPr>
            <a:xfrm>
              <a:off x="3169921" y="2090061"/>
              <a:ext cx="1820090" cy="1715589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7A66B906-E265-4BB2-A7E3-D85007EB86C0}"/>
                </a:ext>
              </a:extLst>
            </p:cNvPr>
            <p:cNvSpPr/>
            <p:nvPr/>
          </p:nvSpPr>
          <p:spPr>
            <a:xfrm rot="20469696">
              <a:off x="415570" y="3649672"/>
              <a:ext cx="3143325" cy="990178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sp>
        <p:nvSpPr>
          <p:cNvPr id="14" name="Pladsholder til dato 3">
            <a:extLst>
              <a:ext uri="{FF2B5EF4-FFF2-40B4-BE49-F238E27FC236}">
                <a16:creationId xmlns:a16="http://schemas.microsoft.com/office/drawing/2014/main" id="{5DD04D8F-762B-45D4-8BCB-AD3311F168F9}"/>
              </a:ext>
            </a:extLst>
          </p:cNvPr>
          <p:cNvSpPr txBox="1">
            <a:spLocks/>
          </p:cNvSpPr>
          <p:nvPr/>
        </p:nvSpPr>
        <p:spPr>
          <a:xfrm>
            <a:off x="468745" y="6279112"/>
            <a:ext cx="973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B38028-F9AD-45C6-82C8-E62280A8A013}" type="datetime1">
              <a:rPr lang="da-DK" smtClean="0"/>
              <a:pPr/>
              <a:t>28-04-2026</a:t>
            </a:fld>
            <a:endParaRPr lang="da-DK" dirty="0"/>
          </a:p>
        </p:txBody>
      </p:sp>
      <p:sp>
        <p:nvSpPr>
          <p:cNvPr id="15" name="Pladsholder til sidefod 4">
            <a:extLst>
              <a:ext uri="{FF2B5EF4-FFF2-40B4-BE49-F238E27FC236}">
                <a16:creationId xmlns:a16="http://schemas.microsoft.com/office/drawing/2014/main" id="{8168DCD2-F3F6-4086-B2A8-EC8A23984C64}"/>
              </a:ext>
            </a:extLst>
          </p:cNvPr>
          <p:cNvSpPr txBox="1">
            <a:spLocks/>
          </p:cNvSpPr>
          <p:nvPr/>
        </p:nvSpPr>
        <p:spPr>
          <a:xfrm>
            <a:off x="1497529" y="6280835"/>
            <a:ext cx="1835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Michael Degermann</a:t>
            </a:r>
            <a:endParaRPr lang="da-DK" dirty="0"/>
          </a:p>
        </p:txBody>
      </p:sp>
      <p:sp>
        <p:nvSpPr>
          <p:cNvPr id="16" name="Pladsholder til slidenummer 5">
            <a:extLst>
              <a:ext uri="{FF2B5EF4-FFF2-40B4-BE49-F238E27FC236}">
                <a16:creationId xmlns:a16="http://schemas.microsoft.com/office/drawing/2014/main" id="{E57B4867-85C3-46CF-9A3A-435D7AE8F5E0}"/>
              </a:ext>
            </a:extLst>
          </p:cNvPr>
          <p:cNvSpPr txBox="1">
            <a:spLocks/>
          </p:cNvSpPr>
          <p:nvPr/>
        </p:nvSpPr>
        <p:spPr>
          <a:xfrm>
            <a:off x="3388716" y="6279112"/>
            <a:ext cx="450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ECB167-967B-42E5-900C-87C7A6CD8CD1}" type="slidenum">
              <a:rPr lang="da-DK" smtClean="0"/>
              <a:pPr/>
              <a:t>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37745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CB9906AC-77F2-4AFF-83B4-82815E6A8040}"/>
              </a:ext>
            </a:extLst>
          </p:cNvPr>
          <p:cNvSpPr/>
          <p:nvPr/>
        </p:nvSpPr>
        <p:spPr>
          <a:xfrm>
            <a:off x="1266272" y="485604"/>
            <a:ext cx="8117952" cy="6222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3200" b="1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Zeitplan für Unterricht 4x45 Minuten</a:t>
            </a:r>
            <a:endParaRPr lang="da-DK" sz="3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C88E2C2A-DD24-4D48-9BB5-F16742625B6C}"/>
              </a:ext>
            </a:extLst>
          </p:cNvPr>
          <p:cNvSpPr/>
          <p:nvPr/>
        </p:nvSpPr>
        <p:spPr>
          <a:xfrm>
            <a:off x="1609421" y="1634656"/>
            <a:ext cx="9735337" cy="3066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30-120 Minuten: Gruppenarbeit (Material zur Präsentation) und Supervision des Unterrichts</a:t>
            </a:r>
            <a:endParaRPr lang="da-DK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Font typeface="Wingdings" panose="05000000000000000000" pitchFamily="2" charset="2"/>
              <a:buChar char=""/>
            </a:pPr>
            <a:r>
              <a:rPr lang="de-DE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Aktivität: Die Studierenden arbeiten in Gruppen an spezifischen Aufgaben zu Pumpenkonstruktion, Funktionsweise, Anwendungs-bereichen usw. sowie Vor- und Nachteilen hinsichtlich: </a:t>
            </a:r>
            <a:r>
              <a:rPr lang="de-DE" dirty="0"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Technik, Wirtschaft und Umwelt</a:t>
            </a:r>
            <a:r>
              <a:rPr lang="de-DE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da-DK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Font typeface="Wingdings" panose="05000000000000000000" pitchFamily="2" charset="2"/>
              <a:buChar char=""/>
            </a:pPr>
            <a:r>
              <a:rPr lang="de-DE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Gruppe 1 (Axialkolbenpumpe)</a:t>
            </a:r>
            <a:endParaRPr lang="da-DK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Font typeface="Wingdings" panose="05000000000000000000" pitchFamily="2" charset="2"/>
              <a:buChar char=""/>
            </a:pPr>
            <a:r>
              <a:rPr lang="de-DE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Gruppe 2 (Radialkolbenpumpe)</a:t>
            </a:r>
            <a:endParaRPr lang="da-DK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Font typeface="Wingdings" panose="05000000000000000000" pitchFamily="2" charset="2"/>
              <a:buChar char=""/>
            </a:pPr>
            <a:r>
              <a:rPr lang="de-DE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Gruppe 3 (Zahnradpumpe)</a:t>
            </a:r>
            <a:endParaRPr lang="da-DK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Font typeface="Wingdings" panose="05000000000000000000" pitchFamily="2" charset="2"/>
              <a:buChar char=""/>
            </a:pPr>
            <a:r>
              <a:rPr lang="de-DE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Gruppe 4 (Zahnringpumpe)</a:t>
            </a:r>
            <a:endParaRPr lang="da-DK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"/>
            </a:pPr>
            <a:r>
              <a:rPr lang="de-DE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Gruppe 5 (Flügelzellenpumpe)</a:t>
            </a:r>
            <a:endParaRPr lang="da-DK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Pladsholder til dato 3">
            <a:extLst>
              <a:ext uri="{FF2B5EF4-FFF2-40B4-BE49-F238E27FC236}">
                <a16:creationId xmlns:a16="http://schemas.microsoft.com/office/drawing/2014/main" id="{54023A02-5F3E-4DD2-A77C-FFE32BAFAAED}"/>
              </a:ext>
            </a:extLst>
          </p:cNvPr>
          <p:cNvSpPr txBox="1">
            <a:spLocks/>
          </p:cNvSpPr>
          <p:nvPr/>
        </p:nvSpPr>
        <p:spPr>
          <a:xfrm>
            <a:off x="468745" y="6279112"/>
            <a:ext cx="973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B38028-F9AD-45C6-82C8-E62280A8A013}" type="datetime1">
              <a:rPr lang="da-DK" smtClean="0"/>
              <a:pPr/>
              <a:t>28-04-2026</a:t>
            </a:fld>
            <a:endParaRPr lang="da-DK" dirty="0"/>
          </a:p>
        </p:txBody>
      </p:sp>
      <p:sp>
        <p:nvSpPr>
          <p:cNvPr id="13" name="Pladsholder til sidefod 4">
            <a:extLst>
              <a:ext uri="{FF2B5EF4-FFF2-40B4-BE49-F238E27FC236}">
                <a16:creationId xmlns:a16="http://schemas.microsoft.com/office/drawing/2014/main" id="{7A852FD5-6394-4563-9C7A-6F38F1CE5449}"/>
              </a:ext>
            </a:extLst>
          </p:cNvPr>
          <p:cNvSpPr txBox="1">
            <a:spLocks/>
          </p:cNvSpPr>
          <p:nvPr/>
        </p:nvSpPr>
        <p:spPr>
          <a:xfrm>
            <a:off x="1497529" y="6280835"/>
            <a:ext cx="1835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Michael Degermann</a:t>
            </a:r>
            <a:endParaRPr lang="da-DK" dirty="0"/>
          </a:p>
        </p:txBody>
      </p:sp>
      <p:sp>
        <p:nvSpPr>
          <p:cNvPr id="14" name="Pladsholder til slidenummer 5">
            <a:extLst>
              <a:ext uri="{FF2B5EF4-FFF2-40B4-BE49-F238E27FC236}">
                <a16:creationId xmlns:a16="http://schemas.microsoft.com/office/drawing/2014/main" id="{B5F2B51A-C30D-46D7-8F58-003C72975D8E}"/>
              </a:ext>
            </a:extLst>
          </p:cNvPr>
          <p:cNvSpPr txBox="1">
            <a:spLocks/>
          </p:cNvSpPr>
          <p:nvPr/>
        </p:nvSpPr>
        <p:spPr>
          <a:xfrm>
            <a:off x="3388716" y="6279112"/>
            <a:ext cx="450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ECB167-967B-42E5-900C-87C7A6CD8CD1}" type="slidenum">
              <a:rPr lang="da-DK" smtClean="0"/>
              <a:pPr/>
              <a:t>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50082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71A1406A-C54E-4B0B-9BD9-1702D21B4B6C}"/>
              </a:ext>
            </a:extLst>
          </p:cNvPr>
          <p:cNvSpPr/>
          <p:nvPr/>
        </p:nvSpPr>
        <p:spPr>
          <a:xfrm>
            <a:off x="1811524" y="1628922"/>
            <a:ext cx="85689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Critical thinking competency: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ability to question norms, practices and opinions; reflect on own one’s values, perceptions and actions; and take a position in the sustainability discourse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ECD7EAAD-5141-4CEB-B980-1E5536E255C3}"/>
              </a:ext>
            </a:extLst>
          </p:cNvPr>
          <p:cNvSpPr/>
          <p:nvPr/>
        </p:nvSpPr>
        <p:spPr>
          <a:xfrm>
            <a:off x="1811524" y="2685481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Self-awareness competency: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ability to reflect on one’s own role in the local community and (global) society, continually evaluate and further motivate one’s actions, and deal with one’s feelings and desires.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90BF362-1F88-44BD-8E05-8EECF75B8F6C}"/>
              </a:ext>
            </a:extLst>
          </p:cNvPr>
          <p:cNvSpPr/>
          <p:nvPr/>
        </p:nvSpPr>
        <p:spPr>
          <a:xfrm>
            <a:off x="1811524" y="4019039"/>
            <a:ext cx="786396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Collaboration competency: </a:t>
            </a:r>
          </a:p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ability to learn from others; understand and respect the needs, perspectives and actions of others (empathy); understand, relate to and be sensitive to others (empathic leadership), deal with conflicts in a group; and facilitate collaborative and participatory problem-solving 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0B141C68-D760-4DFD-9424-9687CAD32956}"/>
              </a:ext>
            </a:extLst>
          </p:cNvPr>
          <p:cNvSpPr/>
          <p:nvPr/>
        </p:nvSpPr>
        <p:spPr>
          <a:xfrm>
            <a:off x="1811524" y="295364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Integrated problem-solving competency:</a:t>
            </a:r>
          </a:p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overarching ability to apply different problem-solving frameworks to complex sustainability problems and develop viable, inclusive and equitable solution that promote sustainable development, integrating the above mentioned competencies. </a:t>
            </a:r>
          </a:p>
        </p:txBody>
      </p:sp>
      <p:sp>
        <p:nvSpPr>
          <p:cNvPr id="12" name="Pladsholder til dato 3">
            <a:extLst>
              <a:ext uri="{FF2B5EF4-FFF2-40B4-BE49-F238E27FC236}">
                <a16:creationId xmlns:a16="http://schemas.microsoft.com/office/drawing/2014/main" id="{D70B2B80-9860-4C71-9EC1-B34E3940D4BD}"/>
              </a:ext>
            </a:extLst>
          </p:cNvPr>
          <p:cNvSpPr txBox="1">
            <a:spLocks/>
          </p:cNvSpPr>
          <p:nvPr/>
        </p:nvSpPr>
        <p:spPr>
          <a:xfrm>
            <a:off x="468745" y="6279112"/>
            <a:ext cx="973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B38028-F9AD-45C6-82C8-E62280A8A013}" type="datetime1">
              <a:rPr lang="da-DK" smtClean="0"/>
              <a:pPr/>
              <a:t>28-04-2026</a:t>
            </a:fld>
            <a:endParaRPr lang="da-DK" dirty="0"/>
          </a:p>
        </p:txBody>
      </p:sp>
      <p:sp>
        <p:nvSpPr>
          <p:cNvPr id="13" name="Pladsholder til sidefod 4">
            <a:extLst>
              <a:ext uri="{FF2B5EF4-FFF2-40B4-BE49-F238E27FC236}">
                <a16:creationId xmlns:a16="http://schemas.microsoft.com/office/drawing/2014/main" id="{89DE7D74-0B9B-4A5D-BFB5-88911A1A1119}"/>
              </a:ext>
            </a:extLst>
          </p:cNvPr>
          <p:cNvSpPr txBox="1">
            <a:spLocks/>
          </p:cNvSpPr>
          <p:nvPr/>
        </p:nvSpPr>
        <p:spPr>
          <a:xfrm>
            <a:off x="1497529" y="6280835"/>
            <a:ext cx="1835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Michael Degermann</a:t>
            </a:r>
            <a:endParaRPr lang="da-DK" dirty="0"/>
          </a:p>
        </p:txBody>
      </p:sp>
      <p:sp>
        <p:nvSpPr>
          <p:cNvPr id="14" name="Pladsholder til slidenummer 5">
            <a:extLst>
              <a:ext uri="{FF2B5EF4-FFF2-40B4-BE49-F238E27FC236}">
                <a16:creationId xmlns:a16="http://schemas.microsoft.com/office/drawing/2014/main" id="{9391B65A-90EE-42EE-855D-EE6D02E867E0}"/>
              </a:ext>
            </a:extLst>
          </p:cNvPr>
          <p:cNvSpPr txBox="1">
            <a:spLocks/>
          </p:cNvSpPr>
          <p:nvPr/>
        </p:nvSpPr>
        <p:spPr>
          <a:xfrm>
            <a:off x="3388716" y="6279112"/>
            <a:ext cx="450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ECB167-967B-42E5-900C-87C7A6CD8CD1}" type="slidenum">
              <a:rPr lang="da-DK" smtClean="0"/>
              <a:pPr/>
              <a:t>7</a:t>
            </a:fld>
            <a:endParaRPr lang="da-DK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7DA05067-FEE9-631B-1E3B-F723D2EDE9FC}"/>
              </a:ext>
            </a:extLst>
          </p:cNvPr>
          <p:cNvSpPr txBox="1"/>
          <p:nvPr/>
        </p:nvSpPr>
        <p:spPr>
          <a:xfrm>
            <a:off x="1887474" y="5656046"/>
            <a:ext cx="43153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Quelle: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Issues and trends in education for sustainable development - UNESCO Digital Library</a:t>
            </a:r>
            <a:endParaRPr lang="da-DK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4332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E370A89F2B89042B49C1FC1D0915ED3" ma:contentTypeVersion="8" ma:contentTypeDescription="Opret et nyt dokument." ma:contentTypeScope="" ma:versionID="5cc38a9f5f41556fff383bdd6014fb16">
  <xsd:schema xmlns:xsd="http://www.w3.org/2001/XMLSchema" xmlns:xs="http://www.w3.org/2001/XMLSchema" xmlns:p="http://schemas.microsoft.com/office/2006/metadata/properties" xmlns:ns2="70b918d6-aa20-4bcd-817c-afce57fa5c7e" targetNamespace="http://schemas.microsoft.com/office/2006/metadata/properties" ma:root="true" ma:fieldsID="232694e4e42f25b07fe550f3ca50f996" ns2:_="">
    <xsd:import namespace="70b918d6-aa20-4bcd-817c-afce57fa5c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b918d6-aa20-4bcd-817c-afce57fa5c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949CFF9-C075-489C-9862-B105B818CD5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B7A9EC9-C79E-4450-B9D7-B5F3710F0B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b918d6-aa20-4bcd-817c-afce57fa5c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ABF2C7B-4965-4D27-B53E-72B6C08B224C}">
  <ds:schemaRefs>
    <ds:schemaRef ds:uri="http://schemas.microsoft.com/office/2006/metadata/properties"/>
    <ds:schemaRef ds:uri="http://schemas.microsoft.com/office/infopath/2007/PartnerControls"/>
    <ds:schemaRef ds:uri="217d0f91-4f80-4bd4-9538-980d7901d615"/>
    <ds:schemaRef ds:uri="49b9e0b1-cd69-4d2b-820d-060ef16116e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318</Words>
  <Application>Microsoft Office PowerPoint</Application>
  <PresentationFormat>Widescreen</PresentationFormat>
  <Paragraphs>48</Paragraphs>
  <Slides>7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7</vt:i4>
      </vt:variant>
    </vt:vector>
  </HeadingPairs>
  <TitlesOfParts>
    <vt:vector size="14" baseType="lpstr">
      <vt:lpstr>Aptos</vt:lpstr>
      <vt:lpstr>Aptos Display</vt:lpstr>
      <vt:lpstr>Arial</vt:lpstr>
      <vt:lpstr>Arial Black</vt:lpstr>
      <vt:lpstr>Calibri</vt:lpstr>
      <vt:lpstr>Wingdings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David Nguyen</dc:creator>
  <cp:lastModifiedBy>Camilla Hyldahl Grøn - CAHG</cp:lastModifiedBy>
  <cp:revision>9</cp:revision>
  <dcterms:created xsi:type="dcterms:W3CDTF">2024-11-11T07:27:29Z</dcterms:created>
  <dcterms:modified xsi:type="dcterms:W3CDTF">2026-04-28T05:08:01Z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0x0101001E370A89F2B89042B49C1FC1D0915ED3</vt:lpwstr>
  </property>
  <property fmtid="{D5CDD505-2E9C-101B-9397-08002B2CF9AE}" pid="3" name="Order">
    <vt:r8>67600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</Properties>
</file>