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57" r:id="rId3"/>
    <p:sldId id="258" r:id="rId4"/>
    <p:sldId id="259" r:id="rId5"/>
    <p:sldId id="262" r:id="rId6"/>
    <p:sldId id="263" r:id="rId7"/>
    <p:sldId id="265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0BFDBB-B697-4D9C-9584-440BA3894BC4}" v="10" dt="2024-11-22T07:03:20.5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ben Henrik Rasmussen" userId="5ba9841f-174d-4b5d-8a7a-c076368696f8" providerId="ADAL" clId="{5F0BFDBB-B697-4D9C-9584-440BA3894BC4}"/>
    <pc:docChg chg="undo custSel addSld delSld modSld sldOrd">
      <pc:chgData name="Torben Henrik Rasmussen" userId="5ba9841f-174d-4b5d-8a7a-c076368696f8" providerId="ADAL" clId="{5F0BFDBB-B697-4D9C-9584-440BA3894BC4}" dt="2024-11-22T07:03:25.069" v="68" actId="1076"/>
      <pc:docMkLst>
        <pc:docMk/>
      </pc:docMkLst>
      <pc:sldChg chg="addSp delSp modSp del mod">
        <pc:chgData name="Torben Henrik Rasmussen" userId="5ba9841f-174d-4b5d-8a7a-c076368696f8" providerId="ADAL" clId="{5F0BFDBB-B697-4D9C-9584-440BA3894BC4}" dt="2024-11-22T07:02:23.241" v="61" actId="47"/>
        <pc:sldMkLst>
          <pc:docMk/>
          <pc:sldMk cId="366939287" sldId="256"/>
        </pc:sldMkLst>
        <pc:spChg chg="del">
          <ac:chgData name="Torben Henrik Rasmussen" userId="5ba9841f-174d-4b5d-8a7a-c076368696f8" providerId="ADAL" clId="{5F0BFDBB-B697-4D9C-9584-440BA3894BC4}" dt="2024-11-22T06:56:03.675" v="1" actId="478"/>
          <ac:spMkLst>
            <pc:docMk/>
            <pc:sldMk cId="366939287" sldId="256"/>
            <ac:spMk id="2" creationId="{6650E3CD-3676-B92E-385F-183FD6CA8C9F}"/>
          </ac:spMkLst>
        </pc:spChg>
        <pc:spChg chg="del">
          <ac:chgData name="Torben Henrik Rasmussen" userId="5ba9841f-174d-4b5d-8a7a-c076368696f8" providerId="ADAL" clId="{5F0BFDBB-B697-4D9C-9584-440BA3894BC4}" dt="2024-11-22T06:56:05.067" v="2" actId="478"/>
          <ac:spMkLst>
            <pc:docMk/>
            <pc:sldMk cId="366939287" sldId="256"/>
            <ac:spMk id="3" creationId="{6871081A-9886-E055-E732-9FEA72A01625}"/>
          </ac:spMkLst>
        </pc:spChg>
        <pc:spChg chg="add mod">
          <ac:chgData name="Torben Henrik Rasmussen" userId="5ba9841f-174d-4b5d-8a7a-c076368696f8" providerId="ADAL" clId="{5F0BFDBB-B697-4D9C-9584-440BA3894BC4}" dt="2024-11-22T06:55:57.056" v="0"/>
          <ac:spMkLst>
            <pc:docMk/>
            <pc:sldMk cId="366939287" sldId="256"/>
            <ac:spMk id="5" creationId="{F1B2940F-2132-6133-F127-CCA6E7B97486}"/>
          </ac:spMkLst>
        </pc:spChg>
        <pc:spChg chg="add mod">
          <ac:chgData name="Torben Henrik Rasmussen" userId="5ba9841f-174d-4b5d-8a7a-c076368696f8" providerId="ADAL" clId="{5F0BFDBB-B697-4D9C-9584-440BA3894BC4}" dt="2024-11-22T06:55:57.056" v="0"/>
          <ac:spMkLst>
            <pc:docMk/>
            <pc:sldMk cId="366939287" sldId="256"/>
            <ac:spMk id="6" creationId="{7FB58FE0-7CBC-558B-132A-14EAF096EF14}"/>
          </ac:spMkLst>
        </pc:spChg>
        <pc:picChg chg="add mod">
          <ac:chgData name="Torben Henrik Rasmussen" userId="5ba9841f-174d-4b5d-8a7a-c076368696f8" providerId="ADAL" clId="{5F0BFDBB-B697-4D9C-9584-440BA3894BC4}" dt="2024-11-22T06:55:57.056" v="0"/>
          <ac:picMkLst>
            <pc:docMk/>
            <pc:sldMk cId="366939287" sldId="256"/>
            <ac:picMk id="4" creationId="{B14F7830-5157-4904-1F91-0FEFA71DA088}"/>
          </ac:picMkLst>
        </pc:picChg>
        <pc:picChg chg="add mod">
          <ac:chgData name="Torben Henrik Rasmussen" userId="5ba9841f-174d-4b5d-8a7a-c076368696f8" providerId="ADAL" clId="{5F0BFDBB-B697-4D9C-9584-440BA3894BC4}" dt="2024-11-22T06:56:09.262" v="3" actId="1076"/>
          <ac:picMkLst>
            <pc:docMk/>
            <pc:sldMk cId="366939287" sldId="256"/>
            <ac:picMk id="7" creationId="{653D800A-363E-8F3A-4CC2-E63FE3B30171}"/>
          </ac:picMkLst>
        </pc:picChg>
        <pc:picChg chg="add mod">
          <ac:chgData name="Torben Henrik Rasmussen" userId="5ba9841f-174d-4b5d-8a7a-c076368696f8" providerId="ADAL" clId="{5F0BFDBB-B697-4D9C-9584-440BA3894BC4}" dt="2024-11-22T06:55:57.056" v="0"/>
          <ac:picMkLst>
            <pc:docMk/>
            <pc:sldMk cId="366939287" sldId="256"/>
            <ac:picMk id="8" creationId="{5D72A2B4-DE14-57C7-532F-05ABA182E267}"/>
          </ac:picMkLst>
        </pc:picChg>
      </pc:sldChg>
      <pc:sldChg chg="addSp delSp modSp mod">
        <pc:chgData name="Torben Henrik Rasmussen" userId="5ba9841f-174d-4b5d-8a7a-c076368696f8" providerId="ADAL" clId="{5F0BFDBB-B697-4D9C-9584-440BA3894BC4}" dt="2024-11-22T06:56:46.569" v="12" actId="1076"/>
        <pc:sldMkLst>
          <pc:docMk/>
          <pc:sldMk cId="3342573996" sldId="257"/>
        </pc:sldMkLst>
        <pc:spChg chg="del">
          <ac:chgData name="Torben Henrik Rasmussen" userId="5ba9841f-174d-4b5d-8a7a-c076368696f8" providerId="ADAL" clId="{5F0BFDBB-B697-4D9C-9584-440BA3894BC4}" dt="2024-11-22T06:56:26.425" v="8" actId="478"/>
          <ac:spMkLst>
            <pc:docMk/>
            <pc:sldMk cId="3342573996" sldId="257"/>
            <ac:spMk id="2" creationId="{5DB11795-8C06-67AB-404F-D89EA5F6AF5D}"/>
          </ac:spMkLst>
        </pc:spChg>
        <pc:spChg chg="del">
          <ac:chgData name="Torben Henrik Rasmussen" userId="5ba9841f-174d-4b5d-8a7a-c076368696f8" providerId="ADAL" clId="{5F0BFDBB-B697-4D9C-9584-440BA3894BC4}" dt="2024-11-22T06:56:27.719" v="9" actId="478"/>
          <ac:spMkLst>
            <pc:docMk/>
            <pc:sldMk cId="3342573996" sldId="257"/>
            <ac:spMk id="3" creationId="{30613DAF-FDB5-1F52-338E-A011BD10D2BC}"/>
          </ac:spMkLst>
        </pc:spChg>
        <pc:spChg chg="add mod">
          <ac:chgData name="Torben Henrik Rasmussen" userId="5ba9841f-174d-4b5d-8a7a-c076368696f8" providerId="ADAL" clId="{5F0BFDBB-B697-4D9C-9584-440BA3894BC4}" dt="2024-11-22T06:56:34.917" v="10"/>
          <ac:spMkLst>
            <pc:docMk/>
            <pc:sldMk cId="3342573996" sldId="257"/>
            <ac:spMk id="5" creationId="{F0E74258-7B3F-E16D-EBF1-9712AD1BFC86}"/>
          </ac:spMkLst>
        </pc:spChg>
        <pc:spChg chg="add mod">
          <ac:chgData name="Torben Henrik Rasmussen" userId="5ba9841f-174d-4b5d-8a7a-c076368696f8" providerId="ADAL" clId="{5F0BFDBB-B697-4D9C-9584-440BA3894BC4}" dt="2024-11-22T06:56:34.917" v="10"/>
          <ac:spMkLst>
            <pc:docMk/>
            <pc:sldMk cId="3342573996" sldId="257"/>
            <ac:spMk id="6" creationId="{E2E30E5B-26A9-99B9-84E2-527A74947B04}"/>
          </ac:spMkLst>
        </pc:spChg>
        <pc:picChg chg="add mod">
          <ac:chgData name="Torben Henrik Rasmussen" userId="5ba9841f-174d-4b5d-8a7a-c076368696f8" providerId="ADAL" clId="{5F0BFDBB-B697-4D9C-9584-440BA3894BC4}" dt="2024-11-22T06:56:44.142" v="11" actId="14100"/>
          <ac:picMkLst>
            <pc:docMk/>
            <pc:sldMk cId="3342573996" sldId="257"/>
            <ac:picMk id="4" creationId="{47A57638-82E8-780B-8806-774EDA8A4E7E}"/>
          </ac:picMkLst>
        </pc:picChg>
        <pc:picChg chg="add mod">
          <ac:chgData name="Torben Henrik Rasmussen" userId="5ba9841f-174d-4b5d-8a7a-c076368696f8" providerId="ADAL" clId="{5F0BFDBB-B697-4D9C-9584-440BA3894BC4}" dt="2024-11-22T06:56:34.917" v="10"/>
          <ac:picMkLst>
            <pc:docMk/>
            <pc:sldMk cId="3342573996" sldId="257"/>
            <ac:picMk id="7" creationId="{1BDC4349-DB25-6724-E447-7BCBE65C91D8}"/>
          </ac:picMkLst>
        </pc:picChg>
        <pc:picChg chg="add mod">
          <ac:chgData name="Torben Henrik Rasmussen" userId="5ba9841f-174d-4b5d-8a7a-c076368696f8" providerId="ADAL" clId="{5F0BFDBB-B697-4D9C-9584-440BA3894BC4}" dt="2024-11-22T06:56:46.569" v="12" actId="1076"/>
          <ac:picMkLst>
            <pc:docMk/>
            <pc:sldMk cId="3342573996" sldId="257"/>
            <ac:picMk id="8" creationId="{B272A51C-8D74-C704-C1A6-F2E27F99A518}"/>
          </ac:picMkLst>
        </pc:picChg>
      </pc:sldChg>
      <pc:sldChg chg="addSp delSp modSp add mod">
        <pc:chgData name="Torben Henrik Rasmussen" userId="5ba9841f-174d-4b5d-8a7a-c076368696f8" providerId="ADAL" clId="{5F0BFDBB-B697-4D9C-9584-440BA3894BC4}" dt="2024-11-22T06:57:20.082" v="17" actId="14100"/>
        <pc:sldMkLst>
          <pc:docMk/>
          <pc:sldMk cId="2778084964" sldId="258"/>
        </pc:sldMkLst>
        <pc:spChg chg="del">
          <ac:chgData name="Torben Henrik Rasmussen" userId="5ba9841f-174d-4b5d-8a7a-c076368696f8" providerId="ADAL" clId="{5F0BFDBB-B697-4D9C-9584-440BA3894BC4}" dt="2024-11-22T06:57:07.984" v="14" actId="478"/>
          <ac:spMkLst>
            <pc:docMk/>
            <pc:sldMk cId="2778084964" sldId="258"/>
            <ac:spMk id="2" creationId="{F80E0DB2-58D8-4723-CDBE-CEDF0E3AC1FC}"/>
          </ac:spMkLst>
        </pc:spChg>
        <pc:spChg chg="del">
          <ac:chgData name="Torben Henrik Rasmussen" userId="5ba9841f-174d-4b5d-8a7a-c076368696f8" providerId="ADAL" clId="{5F0BFDBB-B697-4D9C-9584-440BA3894BC4}" dt="2024-11-22T06:57:09.490" v="15" actId="478"/>
          <ac:spMkLst>
            <pc:docMk/>
            <pc:sldMk cId="2778084964" sldId="258"/>
            <ac:spMk id="3" creationId="{8236FD5A-1432-F44A-08C6-89445205AB82}"/>
          </ac:spMkLst>
        </pc:spChg>
        <pc:spChg chg="add mod">
          <ac:chgData name="Torben Henrik Rasmussen" userId="5ba9841f-174d-4b5d-8a7a-c076368696f8" providerId="ADAL" clId="{5F0BFDBB-B697-4D9C-9584-440BA3894BC4}" dt="2024-11-22T06:57:01.961" v="13"/>
          <ac:spMkLst>
            <pc:docMk/>
            <pc:sldMk cId="2778084964" sldId="258"/>
            <ac:spMk id="4" creationId="{20960833-603C-DA5A-D362-D01D1CBEC25D}"/>
          </ac:spMkLst>
        </pc:spChg>
        <pc:spChg chg="add mod">
          <ac:chgData name="Torben Henrik Rasmussen" userId="5ba9841f-174d-4b5d-8a7a-c076368696f8" providerId="ADAL" clId="{5F0BFDBB-B697-4D9C-9584-440BA3894BC4}" dt="2024-11-22T06:57:20.082" v="17" actId="14100"/>
          <ac:spMkLst>
            <pc:docMk/>
            <pc:sldMk cId="2778084964" sldId="258"/>
            <ac:spMk id="6" creationId="{262BCAFD-EE2B-247D-6225-0B5F441B7D58}"/>
          </ac:spMkLst>
        </pc:spChg>
        <pc:picChg chg="add mod">
          <ac:chgData name="Torben Henrik Rasmussen" userId="5ba9841f-174d-4b5d-8a7a-c076368696f8" providerId="ADAL" clId="{5F0BFDBB-B697-4D9C-9584-440BA3894BC4}" dt="2024-11-22T06:57:01.961" v="13"/>
          <ac:picMkLst>
            <pc:docMk/>
            <pc:sldMk cId="2778084964" sldId="258"/>
            <ac:picMk id="5" creationId="{F258F1DF-12D7-9884-33D6-D7D4D6EFCE9A}"/>
          </ac:picMkLst>
        </pc:picChg>
        <pc:picChg chg="add mod">
          <ac:chgData name="Torben Henrik Rasmussen" userId="5ba9841f-174d-4b5d-8a7a-c076368696f8" providerId="ADAL" clId="{5F0BFDBB-B697-4D9C-9584-440BA3894BC4}" dt="2024-11-22T06:57:20.082" v="17" actId="14100"/>
          <ac:picMkLst>
            <pc:docMk/>
            <pc:sldMk cId="2778084964" sldId="258"/>
            <ac:picMk id="7" creationId="{31C61A84-6739-7BFD-8EC2-75A3D5F74430}"/>
          </ac:picMkLst>
        </pc:picChg>
      </pc:sldChg>
      <pc:sldChg chg="addSp delSp modSp add mod">
        <pc:chgData name="Torben Henrik Rasmussen" userId="5ba9841f-174d-4b5d-8a7a-c076368696f8" providerId="ADAL" clId="{5F0BFDBB-B697-4D9C-9584-440BA3894BC4}" dt="2024-11-22T06:58:40.561" v="28" actId="1076"/>
        <pc:sldMkLst>
          <pc:docMk/>
          <pc:sldMk cId="1561473872" sldId="259"/>
        </pc:sldMkLst>
        <pc:spChg chg="del">
          <ac:chgData name="Torben Henrik Rasmussen" userId="5ba9841f-174d-4b5d-8a7a-c076368696f8" providerId="ADAL" clId="{5F0BFDBB-B697-4D9C-9584-440BA3894BC4}" dt="2024-11-22T06:57:32.981" v="19" actId="478"/>
          <ac:spMkLst>
            <pc:docMk/>
            <pc:sldMk cId="1561473872" sldId="259"/>
            <ac:spMk id="2" creationId="{A432A5E8-A8AA-316F-DAEE-DD371B0BB95D}"/>
          </ac:spMkLst>
        </pc:spChg>
        <pc:spChg chg="del">
          <ac:chgData name="Torben Henrik Rasmussen" userId="5ba9841f-174d-4b5d-8a7a-c076368696f8" providerId="ADAL" clId="{5F0BFDBB-B697-4D9C-9584-440BA3894BC4}" dt="2024-11-22T06:57:31.478" v="18" actId="478"/>
          <ac:spMkLst>
            <pc:docMk/>
            <pc:sldMk cId="1561473872" sldId="259"/>
            <ac:spMk id="3" creationId="{84C8BAA2-5C48-DA5C-E74A-AE4A95EAF9CA}"/>
          </ac:spMkLst>
        </pc:spChg>
        <pc:spChg chg="add mod">
          <ac:chgData name="Torben Henrik Rasmussen" userId="5ba9841f-174d-4b5d-8a7a-c076368696f8" providerId="ADAL" clId="{5F0BFDBB-B697-4D9C-9584-440BA3894BC4}" dt="2024-11-22T06:57:51.643" v="24"/>
          <ac:spMkLst>
            <pc:docMk/>
            <pc:sldMk cId="1561473872" sldId="259"/>
            <ac:spMk id="5" creationId="{749E4464-1283-A46C-CF4C-F4F8C0E936D3}"/>
          </ac:spMkLst>
        </pc:spChg>
        <pc:spChg chg="add mod">
          <ac:chgData name="Torben Henrik Rasmussen" userId="5ba9841f-174d-4b5d-8a7a-c076368696f8" providerId="ADAL" clId="{5F0BFDBB-B697-4D9C-9584-440BA3894BC4}" dt="2024-11-22T06:58:40.561" v="28" actId="1076"/>
          <ac:spMkLst>
            <pc:docMk/>
            <pc:sldMk cId="1561473872" sldId="259"/>
            <ac:spMk id="6" creationId="{3BF3FDAF-8199-A294-3AC8-3A2A2E052FE2}"/>
          </ac:spMkLst>
        </pc:spChg>
        <pc:spChg chg="add mod">
          <ac:chgData name="Torben Henrik Rasmussen" userId="5ba9841f-174d-4b5d-8a7a-c076368696f8" providerId="ADAL" clId="{5F0BFDBB-B697-4D9C-9584-440BA3894BC4}" dt="2024-11-22T06:58:32.445" v="27" actId="1076"/>
          <ac:spMkLst>
            <pc:docMk/>
            <pc:sldMk cId="1561473872" sldId="259"/>
            <ac:spMk id="7" creationId="{EC8AF3C3-F921-575C-F1D5-A9ABA93EABB4}"/>
          </ac:spMkLst>
        </pc:spChg>
        <pc:spChg chg="add mod">
          <ac:chgData name="Torben Henrik Rasmussen" userId="5ba9841f-174d-4b5d-8a7a-c076368696f8" providerId="ADAL" clId="{5F0BFDBB-B697-4D9C-9584-440BA3894BC4}" dt="2024-11-22T06:57:51.643" v="24"/>
          <ac:spMkLst>
            <pc:docMk/>
            <pc:sldMk cId="1561473872" sldId="259"/>
            <ac:spMk id="8" creationId="{71918C9C-BE58-089C-A4D7-D4CF86DAC0E4}"/>
          </ac:spMkLst>
        </pc:spChg>
        <pc:spChg chg="add mod">
          <ac:chgData name="Torben Henrik Rasmussen" userId="5ba9841f-174d-4b5d-8a7a-c076368696f8" providerId="ADAL" clId="{5F0BFDBB-B697-4D9C-9584-440BA3894BC4}" dt="2024-11-22T06:57:51.643" v="24"/>
          <ac:spMkLst>
            <pc:docMk/>
            <pc:sldMk cId="1561473872" sldId="259"/>
            <ac:spMk id="9" creationId="{DB35870A-622F-E0D6-3692-1CE022AD2691}"/>
          </ac:spMkLst>
        </pc:spChg>
        <pc:spChg chg="add mod">
          <ac:chgData name="Torben Henrik Rasmussen" userId="5ba9841f-174d-4b5d-8a7a-c076368696f8" providerId="ADAL" clId="{5F0BFDBB-B697-4D9C-9584-440BA3894BC4}" dt="2024-11-22T06:57:51.643" v="24"/>
          <ac:spMkLst>
            <pc:docMk/>
            <pc:sldMk cId="1561473872" sldId="259"/>
            <ac:spMk id="10" creationId="{DA5A6C72-5E11-A119-F142-0E0F16D255FB}"/>
          </ac:spMkLst>
        </pc:spChg>
        <pc:picChg chg="add mod">
          <ac:chgData name="Torben Henrik Rasmussen" userId="5ba9841f-174d-4b5d-8a7a-c076368696f8" providerId="ADAL" clId="{5F0BFDBB-B697-4D9C-9584-440BA3894BC4}" dt="2024-11-22T06:58:02.553" v="25" actId="14100"/>
          <ac:picMkLst>
            <pc:docMk/>
            <pc:sldMk cId="1561473872" sldId="259"/>
            <ac:picMk id="4" creationId="{3A829246-34C1-C94D-742F-E8BD1A72F696}"/>
          </ac:picMkLst>
        </pc:picChg>
      </pc:sldChg>
      <pc:sldChg chg="add del">
        <pc:chgData name="Torben Henrik Rasmussen" userId="5ba9841f-174d-4b5d-8a7a-c076368696f8" providerId="ADAL" clId="{5F0BFDBB-B697-4D9C-9584-440BA3894BC4}" dt="2024-11-22T07:00:44.046" v="47" actId="47"/>
        <pc:sldMkLst>
          <pc:docMk/>
          <pc:sldMk cId="2760238966" sldId="260"/>
        </pc:sldMkLst>
      </pc:sldChg>
      <pc:sldChg chg="add del">
        <pc:chgData name="Torben Henrik Rasmussen" userId="5ba9841f-174d-4b5d-8a7a-c076368696f8" providerId="ADAL" clId="{5F0BFDBB-B697-4D9C-9584-440BA3894BC4}" dt="2024-11-22T07:00:42.980" v="46" actId="47"/>
        <pc:sldMkLst>
          <pc:docMk/>
          <pc:sldMk cId="958156270" sldId="261"/>
        </pc:sldMkLst>
      </pc:sldChg>
      <pc:sldChg chg="addSp modSp add mod">
        <pc:chgData name="Torben Henrik Rasmussen" userId="5ba9841f-174d-4b5d-8a7a-c076368696f8" providerId="ADAL" clId="{5F0BFDBB-B697-4D9C-9584-440BA3894BC4}" dt="2024-11-22T06:59:10.485" v="32" actId="14100"/>
        <pc:sldMkLst>
          <pc:docMk/>
          <pc:sldMk cId="4091250292" sldId="262"/>
        </pc:sldMkLst>
        <pc:spChg chg="add mod">
          <ac:chgData name="Torben Henrik Rasmussen" userId="5ba9841f-174d-4b5d-8a7a-c076368696f8" providerId="ADAL" clId="{5F0BFDBB-B697-4D9C-9584-440BA3894BC4}" dt="2024-11-22T06:58:55.102" v="29"/>
          <ac:spMkLst>
            <pc:docMk/>
            <pc:sldMk cId="4091250292" sldId="262"/>
            <ac:spMk id="2" creationId="{DD3B6181-B744-0BC7-C997-717AA49E48A6}"/>
          </ac:spMkLst>
        </pc:spChg>
        <pc:spChg chg="add mod">
          <ac:chgData name="Torben Henrik Rasmussen" userId="5ba9841f-174d-4b5d-8a7a-c076368696f8" providerId="ADAL" clId="{5F0BFDBB-B697-4D9C-9584-440BA3894BC4}" dt="2024-11-22T06:58:55.102" v="29"/>
          <ac:spMkLst>
            <pc:docMk/>
            <pc:sldMk cId="4091250292" sldId="262"/>
            <ac:spMk id="3" creationId="{04A80EBE-66B1-262C-C9F4-6EB5F3C0AC2A}"/>
          </ac:spMkLst>
        </pc:spChg>
        <pc:spChg chg="add mod">
          <ac:chgData name="Torben Henrik Rasmussen" userId="5ba9841f-174d-4b5d-8a7a-c076368696f8" providerId="ADAL" clId="{5F0BFDBB-B697-4D9C-9584-440BA3894BC4}" dt="2024-11-22T06:58:55.102" v="29"/>
          <ac:spMkLst>
            <pc:docMk/>
            <pc:sldMk cId="4091250292" sldId="262"/>
            <ac:spMk id="5" creationId="{2FC836B0-0F9E-D560-3B8A-E34077591208}"/>
          </ac:spMkLst>
        </pc:spChg>
        <pc:spChg chg="add mod">
          <ac:chgData name="Torben Henrik Rasmussen" userId="5ba9841f-174d-4b5d-8a7a-c076368696f8" providerId="ADAL" clId="{5F0BFDBB-B697-4D9C-9584-440BA3894BC4}" dt="2024-11-22T06:58:55.102" v="29"/>
          <ac:spMkLst>
            <pc:docMk/>
            <pc:sldMk cId="4091250292" sldId="262"/>
            <ac:spMk id="6" creationId="{EF70DC08-FCD6-AF15-B636-ED99806F3F35}"/>
          </ac:spMkLst>
        </pc:spChg>
        <pc:spChg chg="add mod">
          <ac:chgData name="Torben Henrik Rasmussen" userId="5ba9841f-174d-4b5d-8a7a-c076368696f8" providerId="ADAL" clId="{5F0BFDBB-B697-4D9C-9584-440BA3894BC4}" dt="2024-11-22T06:58:55.102" v="29"/>
          <ac:spMkLst>
            <pc:docMk/>
            <pc:sldMk cId="4091250292" sldId="262"/>
            <ac:spMk id="7" creationId="{33324E80-0171-E251-AE57-A0E6999DE98F}"/>
          </ac:spMkLst>
        </pc:spChg>
        <pc:spChg chg="add mod">
          <ac:chgData name="Torben Henrik Rasmussen" userId="5ba9841f-174d-4b5d-8a7a-c076368696f8" providerId="ADAL" clId="{5F0BFDBB-B697-4D9C-9584-440BA3894BC4}" dt="2024-11-22T06:59:10.485" v="32" actId="14100"/>
          <ac:spMkLst>
            <pc:docMk/>
            <pc:sldMk cId="4091250292" sldId="262"/>
            <ac:spMk id="8" creationId="{5366BB36-5F34-D3C6-C2EB-9D7784D27484}"/>
          </ac:spMkLst>
        </pc:spChg>
        <pc:spChg chg="add mod">
          <ac:chgData name="Torben Henrik Rasmussen" userId="5ba9841f-174d-4b5d-8a7a-c076368696f8" providerId="ADAL" clId="{5F0BFDBB-B697-4D9C-9584-440BA3894BC4}" dt="2024-11-22T06:58:55.102" v="29"/>
          <ac:spMkLst>
            <pc:docMk/>
            <pc:sldMk cId="4091250292" sldId="262"/>
            <ac:spMk id="9" creationId="{8C563D10-97C1-4482-9090-F3FD73F722F0}"/>
          </ac:spMkLst>
        </pc:spChg>
        <pc:picChg chg="add mod">
          <ac:chgData name="Torben Henrik Rasmussen" userId="5ba9841f-174d-4b5d-8a7a-c076368696f8" providerId="ADAL" clId="{5F0BFDBB-B697-4D9C-9584-440BA3894BC4}" dt="2024-11-22T06:59:00.806" v="30" actId="14100"/>
          <ac:picMkLst>
            <pc:docMk/>
            <pc:sldMk cId="4091250292" sldId="262"/>
            <ac:picMk id="4" creationId="{6FBEADFC-1508-7F1C-C5AD-54B1439EB80D}"/>
          </ac:picMkLst>
        </pc:picChg>
      </pc:sldChg>
      <pc:sldChg chg="addSp modSp add mod">
        <pc:chgData name="Torben Henrik Rasmussen" userId="5ba9841f-174d-4b5d-8a7a-c076368696f8" providerId="ADAL" clId="{5F0BFDBB-B697-4D9C-9584-440BA3894BC4}" dt="2024-11-22T07:00:29.474" v="44" actId="14100"/>
        <pc:sldMkLst>
          <pc:docMk/>
          <pc:sldMk cId="787636558" sldId="263"/>
        </pc:sldMkLst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3" creationId="{FB374BD9-26A0-7098-3C1B-2E2BA3E20353}"/>
          </ac:spMkLst>
        </pc:spChg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4" creationId="{5F3318E7-7052-193D-2484-1BA3491B9CC4}"/>
          </ac:spMkLst>
        </pc:spChg>
        <pc:spChg chg="add mod">
          <ac:chgData name="Torben Henrik Rasmussen" userId="5ba9841f-174d-4b5d-8a7a-c076368696f8" providerId="ADAL" clId="{5F0BFDBB-B697-4D9C-9584-440BA3894BC4}" dt="2024-11-22T07:00:29.474" v="44" actId="14100"/>
          <ac:spMkLst>
            <pc:docMk/>
            <pc:sldMk cId="787636558" sldId="263"/>
            <ac:spMk id="5" creationId="{137DD753-9056-A990-84B4-98568A8A213E}"/>
          </ac:spMkLst>
        </pc:spChg>
        <pc:spChg chg="add mod">
          <ac:chgData name="Torben Henrik Rasmussen" userId="5ba9841f-174d-4b5d-8a7a-c076368696f8" providerId="ADAL" clId="{5F0BFDBB-B697-4D9C-9584-440BA3894BC4}" dt="2024-11-22T06:59:57.086" v="36" actId="14100"/>
          <ac:spMkLst>
            <pc:docMk/>
            <pc:sldMk cId="787636558" sldId="263"/>
            <ac:spMk id="6" creationId="{AB670B85-6EF9-165F-6B39-6DA42213D6CA}"/>
          </ac:spMkLst>
        </pc:spChg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7" creationId="{1899CD55-3AAA-C9E4-709C-C46CB19ABF6A}"/>
          </ac:spMkLst>
        </pc:spChg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8" creationId="{B4087833-3AE7-7658-A0C2-AB76129DD9DB}"/>
          </ac:spMkLst>
        </pc:spChg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9" creationId="{A27170ED-F8C4-2808-A57C-3D99AA94B028}"/>
          </ac:spMkLst>
        </pc:spChg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10" creationId="{8B0A6A91-0B0F-FD10-DBC5-FAED1911FCAF}"/>
          </ac:spMkLst>
        </pc:spChg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11" creationId="{2468E776-9C70-0345-8DE3-12159EA8C393}"/>
          </ac:spMkLst>
        </pc:spChg>
        <pc:spChg chg="add mod">
          <ac:chgData name="Torben Henrik Rasmussen" userId="5ba9841f-174d-4b5d-8a7a-c076368696f8" providerId="ADAL" clId="{5F0BFDBB-B697-4D9C-9584-440BA3894BC4}" dt="2024-11-22T06:59:36.601" v="33"/>
          <ac:spMkLst>
            <pc:docMk/>
            <pc:sldMk cId="787636558" sldId="263"/>
            <ac:spMk id="12" creationId="{A97D0368-CE02-5C46-A01F-35C2FADBF5EB}"/>
          </ac:spMkLst>
        </pc:spChg>
        <pc:picChg chg="add mod">
          <ac:chgData name="Torben Henrik Rasmussen" userId="5ba9841f-174d-4b5d-8a7a-c076368696f8" providerId="ADAL" clId="{5F0BFDBB-B697-4D9C-9584-440BA3894BC4}" dt="2024-11-22T07:00:11.682" v="39" actId="1076"/>
          <ac:picMkLst>
            <pc:docMk/>
            <pc:sldMk cId="787636558" sldId="263"/>
            <ac:picMk id="2" creationId="{EF548126-A371-C854-A4DE-2349DF452DEC}"/>
          </ac:picMkLst>
        </pc:picChg>
      </pc:sldChg>
      <pc:sldChg chg="add del">
        <pc:chgData name="Torben Henrik Rasmussen" userId="5ba9841f-174d-4b5d-8a7a-c076368696f8" providerId="ADAL" clId="{5F0BFDBB-B697-4D9C-9584-440BA3894BC4}" dt="2024-11-22T07:02:25.368" v="62" actId="47"/>
        <pc:sldMkLst>
          <pc:docMk/>
          <pc:sldMk cId="1498740618" sldId="264"/>
        </pc:sldMkLst>
      </pc:sldChg>
      <pc:sldChg chg="addSp modSp add mod ord">
        <pc:chgData name="Torben Henrik Rasmussen" userId="5ba9841f-174d-4b5d-8a7a-c076368696f8" providerId="ADAL" clId="{5F0BFDBB-B697-4D9C-9584-440BA3894BC4}" dt="2024-11-22T07:01:56.632" v="60"/>
        <pc:sldMkLst>
          <pc:docMk/>
          <pc:sldMk cId="2085722763" sldId="265"/>
        </pc:sldMkLst>
        <pc:spChg chg="add mod">
          <ac:chgData name="Torben Henrik Rasmussen" userId="5ba9841f-174d-4b5d-8a7a-c076368696f8" providerId="ADAL" clId="{5F0BFDBB-B697-4D9C-9584-440BA3894BC4}" dt="2024-11-22T07:00:56.567" v="48"/>
          <ac:spMkLst>
            <pc:docMk/>
            <pc:sldMk cId="2085722763" sldId="265"/>
            <ac:spMk id="2" creationId="{70454BD3-E8DD-2CB4-CFEF-003BAD816A9A}"/>
          </ac:spMkLst>
        </pc:spChg>
        <pc:spChg chg="add mod">
          <ac:chgData name="Torben Henrik Rasmussen" userId="5ba9841f-174d-4b5d-8a7a-c076368696f8" providerId="ADAL" clId="{5F0BFDBB-B697-4D9C-9584-440BA3894BC4}" dt="2024-11-22T07:00:56.567" v="48"/>
          <ac:spMkLst>
            <pc:docMk/>
            <pc:sldMk cId="2085722763" sldId="265"/>
            <ac:spMk id="3" creationId="{59884EA4-E26D-9561-C182-62E3B60EF35A}"/>
          </ac:spMkLst>
        </pc:spChg>
        <pc:spChg chg="add mod">
          <ac:chgData name="Torben Henrik Rasmussen" userId="5ba9841f-174d-4b5d-8a7a-c076368696f8" providerId="ADAL" clId="{5F0BFDBB-B697-4D9C-9584-440BA3894BC4}" dt="2024-11-22T07:01:39.623" v="56" actId="1076"/>
          <ac:spMkLst>
            <pc:docMk/>
            <pc:sldMk cId="2085722763" sldId="265"/>
            <ac:spMk id="4" creationId="{22148DED-226D-A54D-0856-D3568FD99970}"/>
          </ac:spMkLst>
        </pc:spChg>
        <pc:spChg chg="add mod">
          <ac:chgData name="Torben Henrik Rasmussen" userId="5ba9841f-174d-4b5d-8a7a-c076368696f8" providerId="ADAL" clId="{5F0BFDBB-B697-4D9C-9584-440BA3894BC4}" dt="2024-11-22T07:01:43.222" v="57" actId="1076"/>
          <ac:spMkLst>
            <pc:docMk/>
            <pc:sldMk cId="2085722763" sldId="265"/>
            <ac:spMk id="5" creationId="{60AB76D1-E5C8-DA56-2927-5346AE13B496}"/>
          </ac:spMkLst>
        </pc:spChg>
        <pc:spChg chg="add mod">
          <ac:chgData name="Torben Henrik Rasmussen" userId="5ba9841f-174d-4b5d-8a7a-c076368696f8" providerId="ADAL" clId="{5F0BFDBB-B697-4D9C-9584-440BA3894BC4}" dt="2024-11-22T07:01:46.836" v="58" actId="1076"/>
          <ac:spMkLst>
            <pc:docMk/>
            <pc:sldMk cId="2085722763" sldId="265"/>
            <ac:spMk id="6" creationId="{69468752-42C3-35BA-45CB-33465190BECE}"/>
          </ac:spMkLst>
        </pc:spChg>
        <pc:spChg chg="add mod">
          <ac:chgData name="Torben Henrik Rasmussen" userId="5ba9841f-174d-4b5d-8a7a-c076368696f8" providerId="ADAL" clId="{5F0BFDBB-B697-4D9C-9584-440BA3894BC4}" dt="2024-11-22T07:01:04.479" v="50" actId="1076"/>
          <ac:spMkLst>
            <pc:docMk/>
            <pc:sldMk cId="2085722763" sldId="265"/>
            <ac:spMk id="7" creationId="{C6233629-BDE6-E4B5-D7B8-F06865BD791C}"/>
          </ac:spMkLst>
        </pc:spChg>
        <pc:spChg chg="add mod">
          <ac:chgData name="Torben Henrik Rasmussen" userId="5ba9841f-174d-4b5d-8a7a-c076368696f8" providerId="ADAL" clId="{5F0BFDBB-B697-4D9C-9584-440BA3894BC4}" dt="2024-11-22T07:00:56.567" v="48"/>
          <ac:spMkLst>
            <pc:docMk/>
            <pc:sldMk cId="2085722763" sldId="265"/>
            <ac:spMk id="8" creationId="{7CDD4B95-EBC3-9859-7D8A-988FB1C8A2DE}"/>
          </ac:spMkLst>
        </pc:spChg>
        <pc:spChg chg="add mod">
          <ac:chgData name="Torben Henrik Rasmussen" userId="5ba9841f-174d-4b5d-8a7a-c076368696f8" providerId="ADAL" clId="{5F0BFDBB-B697-4D9C-9584-440BA3894BC4}" dt="2024-11-22T07:01:34.550" v="55" actId="1076"/>
          <ac:spMkLst>
            <pc:docMk/>
            <pc:sldMk cId="2085722763" sldId="265"/>
            <ac:spMk id="9" creationId="{223E35BD-769D-E4A9-C7D2-419985CFC9A9}"/>
          </ac:spMkLst>
        </pc:spChg>
      </pc:sldChg>
      <pc:sldChg chg="addSp modSp add del mod ord">
        <pc:chgData name="Torben Henrik Rasmussen" userId="5ba9841f-174d-4b5d-8a7a-c076368696f8" providerId="ADAL" clId="{5F0BFDBB-B697-4D9C-9584-440BA3894BC4}" dt="2024-11-22T07:03:25.069" v="68" actId="1076"/>
        <pc:sldMkLst>
          <pc:docMk/>
          <pc:sldMk cId="1257335412" sldId="266"/>
        </pc:sldMkLst>
        <pc:spChg chg="add mod">
          <ac:chgData name="Torben Henrik Rasmussen" userId="5ba9841f-174d-4b5d-8a7a-c076368696f8" providerId="ADAL" clId="{5F0BFDBB-B697-4D9C-9584-440BA3894BC4}" dt="2024-11-22T07:03:20.534" v="67"/>
          <ac:spMkLst>
            <pc:docMk/>
            <pc:sldMk cId="1257335412" sldId="266"/>
            <ac:spMk id="3" creationId="{CB379C78-51F0-FCB1-2B67-8FE373951CC0}"/>
          </ac:spMkLst>
        </pc:spChg>
        <pc:spChg chg="add mod">
          <ac:chgData name="Torben Henrik Rasmussen" userId="5ba9841f-174d-4b5d-8a7a-c076368696f8" providerId="ADAL" clId="{5F0BFDBB-B697-4D9C-9584-440BA3894BC4}" dt="2024-11-22T07:03:20.534" v="67"/>
          <ac:spMkLst>
            <pc:docMk/>
            <pc:sldMk cId="1257335412" sldId="266"/>
            <ac:spMk id="4" creationId="{780D26D0-CD68-277F-A8FC-D20838A6DBCC}"/>
          </ac:spMkLst>
        </pc:spChg>
        <pc:picChg chg="add mod">
          <ac:chgData name="Torben Henrik Rasmussen" userId="5ba9841f-174d-4b5d-8a7a-c076368696f8" providerId="ADAL" clId="{5F0BFDBB-B697-4D9C-9584-440BA3894BC4}" dt="2024-11-22T07:03:20.534" v="67"/>
          <ac:picMkLst>
            <pc:docMk/>
            <pc:sldMk cId="1257335412" sldId="266"/>
            <ac:picMk id="2" creationId="{BDE85A4A-6636-41CD-384C-5F55B173C1CA}"/>
          </ac:picMkLst>
        </pc:picChg>
        <pc:picChg chg="add mod">
          <ac:chgData name="Torben Henrik Rasmussen" userId="5ba9841f-174d-4b5d-8a7a-c076368696f8" providerId="ADAL" clId="{5F0BFDBB-B697-4D9C-9584-440BA3894BC4}" dt="2024-11-22T07:03:25.069" v="68" actId="1076"/>
          <ac:picMkLst>
            <pc:docMk/>
            <pc:sldMk cId="1257335412" sldId="266"/>
            <ac:picMk id="5" creationId="{A5DCBD5E-F9BB-B61E-C38F-2CB05D676B61}"/>
          </ac:picMkLst>
        </pc:picChg>
        <pc:picChg chg="add mod">
          <ac:chgData name="Torben Henrik Rasmussen" userId="5ba9841f-174d-4b5d-8a7a-c076368696f8" providerId="ADAL" clId="{5F0BFDBB-B697-4D9C-9584-440BA3894BC4}" dt="2024-11-22T07:03:20.534" v="67"/>
          <ac:picMkLst>
            <pc:docMk/>
            <pc:sldMk cId="1257335412" sldId="266"/>
            <ac:picMk id="6" creationId="{E8521D01-F417-F765-E5E3-4912639AFA1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22-11-2024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5C9A-4E53-4650-B92D-BB9A67957CFC}" type="datetime1">
              <a:rPr lang="da-DK" smtClean="0"/>
              <a:t>22-11-2024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81B-26D5-4D05-8037-DBD4C6AFE795}" type="datetime1">
              <a:rPr lang="da-DK" smtClean="0"/>
              <a:t>22-11-2024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D63C-88F1-47EC-A71A-3657654F8DCA}" type="datetime1">
              <a:rPr lang="da-DK" smtClean="0"/>
              <a:t>22-11-2024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8594-47FA-4D08-BDFE-106625293DC3}" type="datetime1">
              <a:rPr lang="da-DK" smtClean="0"/>
              <a:t>22-11-2024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128BA-5B3E-428D-9D2A-23CA4240F963}" type="datetime1">
              <a:rPr lang="da-DK" smtClean="0"/>
              <a:t>22-11-2024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A21D-9614-4852-A219-272E92A77ABF}" type="datetime1">
              <a:rPr lang="da-DK" smtClean="0"/>
              <a:t>22-11-2024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8743-FD92-4DDC-AFAD-2F5F5037B11E}" type="datetime1">
              <a:rPr lang="da-DK" smtClean="0"/>
              <a:t>22-11-2024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7D82-43ED-49E5-8A97-0CB236402B8E}" type="datetime1">
              <a:rPr lang="da-DK" smtClean="0"/>
              <a:t>22-11-2024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223B-8834-4517-B58F-1CF03EBB020B}" type="datetime1">
              <a:rPr lang="da-DK" smtClean="0"/>
              <a:t>22-11-2024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F5872-A02F-436F-B087-046AE48EA303}" type="datetime1">
              <a:rPr lang="da-DK" smtClean="0"/>
              <a:t>22-11-2024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D4B3-387E-45C2-9C67-DCA97D2A0B59}" type="datetime1">
              <a:rPr lang="da-DK" smtClean="0"/>
              <a:t>22-11-2024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008E2-3814-48C9-87D7-CB36717AFADF}" type="datetime1">
              <a:rPr lang="da-DK" smtClean="0"/>
              <a:t>22-11-2024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c-FQvPO89Y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lenmacarthurfoundation.org/circular-economy-diagra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c-FQvPO89Y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AD008-4890-19B7-2CE6-E71B7C834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mmunikationsmateriale | Verdensmålene.dk">
            <a:extLst>
              <a:ext uri="{FF2B5EF4-FFF2-40B4-BE49-F238E27FC236}">
                <a16:creationId xmlns:a16="http://schemas.microsoft.com/office/drawing/2014/main" id="{BDE85A4A-6636-41CD-384C-5F55B173C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8972"/>
          <a:stretch/>
        </p:blipFill>
        <p:spPr bwMode="auto">
          <a:xfrm>
            <a:off x="267688" y="1497625"/>
            <a:ext cx="3205137" cy="189039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CB379C78-51F0-FCB1-2B67-8FE373951CC0}"/>
              </a:ext>
            </a:extLst>
          </p:cNvPr>
          <p:cNvSpPr txBox="1"/>
          <p:nvPr/>
        </p:nvSpPr>
        <p:spPr>
          <a:xfrm>
            <a:off x="2371725" y="72509"/>
            <a:ext cx="7277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b="1" dirty="0" err="1"/>
              <a:t>GerDa</a:t>
            </a:r>
            <a:r>
              <a:rPr lang="da-DK" sz="2800" b="1" dirty="0"/>
              <a:t> bæredygtighed i undervisningen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780D26D0-CD68-277F-A8FC-D20838A6DBCC}"/>
              </a:ext>
            </a:extLst>
          </p:cNvPr>
          <p:cNvSpPr txBox="1"/>
          <p:nvPr/>
        </p:nvSpPr>
        <p:spPr>
          <a:xfrm>
            <a:off x="267688" y="702891"/>
            <a:ext cx="64984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Forberedelse til dette modul</a:t>
            </a:r>
          </a:p>
          <a:p>
            <a:r>
              <a:rPr lang="en-US" dirty="0">
                <a:hlinkClick r:id="rId3"/>
              </a:rPr>
              <a:t>Butterfly diagram animation (youtube.com)</a:t>
            </a:r>
            <a:endParaRPr lang="da-DK" dirty="0"/>
          </a:p>
          <a:p>
            <a:endParaRPr lang="da-DK" b="0" i="0" dirty="0">
              <a:solidFill>
                <a:srgbClr val="000000"/>
              </a:solidFill>
              <a:effectLst/>
              <a:latin typeface="Montserrat" panose="00000500000000000000" pitchFamily="2" charset="0"/>
            </a:endParaRPr>
          </a:p>
        </p:txBody>
      </p:sp>
      <p:pic>
        <p:nvPicPr>
          <p:cNvPr id="5" name="Picture 2" descr="Our schematic illustration of the UNESCO key competencies framework.">
            <a:extLst>
              <a:ext uri="{FF2B5EF4-FFF2-40B4-BE49-F238E27FC236}">
                <a16:creationId xmlns:a16="http://schemas.microsoft.com/office/drawing/2014/main" id="{A5DCBD5E-F9BB-B61E-C38F-2CB05D676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7233" y="3059827"/>
            <a:ext cx="3444400" cy="2370557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E8521D01-F417-F765-E5E3-4912639AF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987" y="2780948"/>
            <a:ext cx="3779822" cy="252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35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ommunikationsmateriale | Verdensmålene.dk">
            <a:extLst>
              <a:ext uri="{FF2B5EF4-FFF2-40B4-BE49-F238E27FC236}">
                <a16:creationId xmlns:a16="http://schemas.microsoft.com/office/drawing/2014/main" id="{47A57638-82E8-780B-8806-774EDA8A4E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8972"/>
          <a:stretch/>
        </p:blipFill>
        <p:spPr bwMode="auto">
          <a:xfrm>
            <a:off x="8251371" y="676275"/>
            <a:ext cx="3885860" cy="229188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F0E74258-7B3F-E16D-EBF1-9712AD1BFC86}"/>
              </a:ext>
            </a:extLst>
          </p:cNvPr>
          <p:cNvSpPr txBox="1"/>
          <p:nvPr/>
        </p:nvSpPr>
        <p:spPr>
          <a:xfrm>
            <a:off x="2371725" y="72509"/>
            <a:ext cx="7277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b="1" dirty="0" err="1"/>
              <a:t>GerDa</a:t>
            </a:r>
            <a:r>
              <a:rPr lang="da-DK" sz="2800" b="1" dirty="0"/>
              <a:t> bæredygtighed i undervisningen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E2E30E5B-26A9-99B9-84E2-527A74947B04}"/>
              </a:ext>
            </a:extLst>
          </p:cNvPr>
          <p:cNvSpPr txBox="1"/>
          <p:nvPr/>
        </p:nvSpPr>
        <p:spPr>
          <a:xfrm>
            <a:off x="355291" y="787107"/>
            <a:ext cx="64984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Agenda: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000000"/>
                </a:solidFill>
                <a:latin typeface="Montserrat" panose="00000500000000000000" pitchFamily="2" charset="0"/>
              </a:rPr>
              <a:t>FN verdensmål for bæredygtig udvikling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000000"/>
                </a:solidFill>
                <a:latin typeface="Montserrat" panose="00000500000000000000" pitchFamily="2" charset="0"/>
              </a:rPr>
              <a:t>Unesco, Udvikling af bæredygtige personlige kompetencer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000000"/>
                </a:solidFill>
                <a:latin typeface="Montserrat" panose="00000500000000000000" pitchFamily="2" charset="0"/>
              </a:rPr>
              <a:t>Butterfly diagram</a:t>
            </a:r>
          </a:p>
        </p:txBody>
      </p:sp>
      <p:pic>
        <p:nvPicPr>
          <p:cNvPr id="7" name="Picture 2" descr="Our schematic illustration of the UNESCO key competencies framework.">
            <a:extLst>
              <a:ext uri="{FF2B5EF4-FFF2-40B4-BE49-F238E27FC236}">
                <a16:creationId xmlns:a16="http://schemas.microsoft.com/office/drawing/2014/main" id="{1BDC4349-DB25-6724-E447-7BCBE65C9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208" y="3623775"/>
            <a:ext cx="4325376" cy="2976876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B272A51C-8D74-C704-C1A6-F2E27F99A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919" y="2968157"/>
            <a:ext cx="3779822" cy="252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7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AE01F-5AB1-BFC4-0441-8BCA6EAB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262BCAFD-EE2B-247D-6225-0B5F441B7D58}"/>
              </a:ext>
            </a:extLst>
          </p:cNvPr>
          <p:cNvSpPr txBox="1"/>
          <p:nvPr/>
        </p:nvSpPr>
        <p:spPr>
          <a:xfrm>
            <a:off x="790576" y="72510"/>
            <a:ext cx="8477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Hvad kender i til FN verdensmål? </a:t>
            </a:r>
            <a:endParaRPr lang="da-DK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1C61A84-6739-7BFD-8EC2-75A3D5F74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40" y="1026616"/>
            <a:ext cx="9155746" cy="45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84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E9AFD-D005-C762-92DC-E3F875BA1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3A829246-34C1-C94D-742F-E8BD1A72F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6525"/>
            <a:ext cx="7777076" cy="5197475"/>
          </a:xfrm>
          <a:prstGeom prst="rect">
            <a:avLst/>
          </a:prstGeom>
        </p:spPr>
      </p:pic>
      <p:sp>
        <p:nvSpPr>
          <p:cNvPr id="5" name="Pladsholder til dato 3">
            <a:extLst>
              <a:ext uri="{FF2B5EF4-FFF2-40B4-BE49-F238E27FC236}">
                <a16:creationId xmlns:a16="http://schemas.microsoft.com/office/drawing/2014/main" id="{749E4464-1283-A46C-CF4C-F4F8C0E93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da-DK" noProof="0"/>
              <a:t>www.ibc.dk</a:t>
            </a:r>
          </a:p>
        </p:txBody>
      </p:sp>
      <p:sp>
        <p:nvSpPr>
          <p:cNvPr id="6" name="Pladsholder til sidefod 4">
            <a:extLst>
              <a:ext uri="{FF2B5EF4-FFF2-40B4-BE49-F238E27FC236}">
                <a16:creationId xmlns:a16="http://schemas.microsoft.com/office/drawing/2014/main" id="{3BF3FDAF-8199-A294-3AC8-3A2A2E052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64464" y="4104305"/>
            <a:ext cx="4114800" cy="365125"/>
          </a:xfrm>
        </p:spPr>
        <p:txBody>
          <a:bodyPr/>
          <a:lstStyle/>
          <a:p>
            <a:r>
              <a:rPr lang="en-US" dirty="0">
                <a:hlinkClick r:id="rId3"/>
              </a:rPr>
              <a:t>The Butterfly Diagram: </a:t>
            </a:r>
            <a:r>
              <a:rPr lang="en-US" dirty="0" err="1">
                <a:hlinkClick r:id="rId3"/>
              </a:rPr>
              <a:t>Visualising</a:t>
            </a:r>
            <a:r>
              <a:rPr lang="en-US" dirty="0">
                <a:hlinkClick r:id="rId3"/>
              </a:rPr>
              <a:t> the Circular Economy (ellenmacarthurfoundation.org)</a:t>
            </a:r>
            <a:endParaRPr lang="da-DK" noProof="0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EC8AF3C3-F921-575C-F1D5-A9ABA93EABB4}"/>
              </a:ext>
            </a:extLst>
          </p:cNvPr>
          <p:cNvSpPr txBox="1"/>
          <p:nvPr/>
        </p:nvSpPr>
        <p:spPr>
          <a:xfrm>
            <a:off x="7750553" y="5149334"/>
            <a:ext cx="4441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Butterfly diagram animation (youtube.com)</a:t>
            </a:r>
            <a:endParaRPr lang="da-DK" dirty="0"/>
          </a:p>
        </p:txBody>
      </p:sp>
      <p:sp>
        <p:nvSpPr>
          <p:cNvPr id="8" name="AutoShape 4" descr="The Butterfly Diagram: Visualising the Circular Economy">
            <a:extLst>
              <a:ext uri="{FF2B5EF4-FFF2-40B4-BE49-F238E27FC236}">
                <a16:creationId xmlns:a16="http://schemas.microsoft.com/office/drawing/2014/main" id="{71918C9C-BE58-089C-A4D7-D4CF86DAC0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DB35870A-622F-E0D6-3692-1CE022AD2691}"/>
              </a:ext>
            </a:extLst>
          </p:cNvPr>
          <p:cNvSpPr txBox="1"/>
          <p:nvPr/>
        </p:nvSpPr>
        <p:spPr>
          <a:xfrm>
            <a:off x="8929692" y="1103094"/>
            <a:ext cx="294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0070C0"/>
                </a:solidFill>
              </a:rPr>
              <a:t>Ikke biologisk nedbrydelige materialer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DA5A6C72-5E11-A119-F142-0E0F16D255FB}"/>
              </a:ext>
            </a:extLst>
          </p:cNvPr>
          <p:cNvSpPr txBox="1"/>
          <p:nvPr/>
        </p:nvSpPr>
        <p:spPr>
          <a:xfrm>
            <a:off x="142875" y="1103094"/>
            <a:ext cx="232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accent6">
                    <a:lumMod val="75000"/>
                  </a:schemeClr>
                </a:solidFill>
              </a:rPr>
              <a:t>Biologisk nedbrydelige materialer</a:t>
            </a:r>
          </a:p>
        </p:txBody>
      </p:sp>
    </p:spTree>
    <p:extLst>
      <p:ext uri="{BB962C8B-B14F-4D97-AF65-F5344CB8AC3E}">
        <p14:creationId xmlns:p14="http://schemas.microsoft.com/office/powerpoint/2010/main" val="1561473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8F746-AD06-37E7-8F1C-FF1D9BAD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The Butterfly Diagram: Visualising the Circular Economy">
            <a:extLst>
              <a:ext uri="{FF2B5EF4-FFF2-40B4-BE49-F238E27FC236}">
                <a16:creationId xmlns:a16="http://schemas.microsoft.com/office/drawing/2014/main" id="{DD3B6181-B744-0BC7-C997-717AA49E48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04A80EBE-66B1-262C-C9F4-6EB5F3C0AC2A}"/>
              </a:ext>
            </a:extLst>
          </p:cNvPr>
          <p:cNvSpPr txBox="1"/>
          <p:nvPr/>
        </p:nvSpPr>
        <p:spPr>
          <a:xfrm>
            <a:off x="514350" y="243783"/>
            <a:ext cx="11077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>
                <a:solidFill>
                  <a:schemeClr val="accent6">
                    <a:lumMod val="75000"/>
                  </a:schemeClr>
                </a:solidFill>
              </a:rPr>
              <a:t>I miljøteknik arbejder vi med de biologisk nedbrydelige materialer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FBEADFC-1508-7F1C-C5AD-54B1439EB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813" y="809280"/>
            <a:ext cx="4726193" cy="4663177"/>
          </a:xfrm>
          <a:prstGeom prst="rect">
            <a:avLst/>
          </a:prstGeom>
        </p:spPr>
      </p:pic>
      <p:sp>
        <p:nvSpPr>
          <p:cNvPr id="5" name="Tankeboble: sky 4">
            <a:extLst>
              <a:ext uri="{FF2B5EF4-FFF2-40B4-BE49-F238E27FC236}">
                <a16:creationId xmlns:a16="http://schemas.microsoft.com/office/drawing/2014/main" id="{2FC836B0-0F9E-D560-3B8A-E34077591208}"/>
              </a:ext>
            </a:extLst>
          </p:cNvPr>
          <p:cNvSpPr/>
          <p:nvPr/>
        </p:nvSpPr>
        <p:spPr>
          <a:xfrm>
            <a:off x="1771650" y="5132176"/>
            <a:ext cx="2971800" cy="1472515"/>
          </a:xfrm>
          <a:prstGeom prst="cloudCallout">
            <a:avLst>
              <a:gd name="adj1" fmla="val 89596"/>
              <a:gd name="adj2" fmla="val -9754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Slam fra anlægget føres tilbage til jorden som gødning</a:t>
            </a:r>
          </a:p>
        </p:txBody>
      </p:sp>
      <p:sp>
        <p:nvSpPr>
          <p:cNvPr id="6" name="Tankeboble: sky 5">
            <a:extLst>
              <a:ext uri="{FF2B5EF4-FFF2-40B4-BE49-F238E27FC236}">
                <a16:creationId xmlns:a16="http://schemas.microsoft.com/office/drawing/2014/main" id="{EF70DC08-FCD6-AF15-B636-ED99806F3F35}"/>
              </a:ext>
            </a:extLst>
          </p:cNvPr>
          <p:cNvSpPr/>
          <p:nvPr/>
        </p:nvSpPr>
        <p:spPr>
          <a:xfrm>
            <a:off x="133350" y="3236008"/>
            <a:ext cx="3829050" cy="1472515"/>
          </a:xfrm>
          <a:prstGeom prst="cloudCallout">
            <a:avLst>
              <a:gd name="adj1" fmla="val 79793"/>
              <a:gd name="adj2" fmla="val -17982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Slammet ud rådnes og producerer biogas. </a:t>
            </a:r>
          </a:p>
          <a:p>
            <a:pPr algn="ctr"/>
            <a:r>
              <a:rPr lang="da-DK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CCP på Biogasanlæg til e-metanol +H</a:t>
            </a:r>
            <a:r>
              <a:rPr lang="da-DK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da-DK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fra PTX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3324E80-0171-E251-AE57-A0E6999DE98F}"/>
              </a:ext>
            </a:extLst>
          </p:cNvPr>
          <p:cNvSpPr txBox="1"/>
          <p:nvPr/>
        </p:nvSpPr>
        <p:spPr>
          <a:xfrm>
            <a:off x="9644411" y="1204683"/>
            <a:ext cx="24142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Cirkulær tankegange er baggrunden for opbygningen af vores rensningsanlæg i dag, hvor vi ser spildevandet som en ressource i den cirkulære økonomi</a:t>
            </a:r>
          </a:p>
        </p:txBody>
      </p:sp>
      <p:sp>
        <p:nvSpPr>
          <p:cNvPr id="8" name="Tankeboble: sky 7">
            <a:extLst>
              <a:ext uri="{FF2B5EF4-FFF2-40B4-BE49-F238E27FC236}">
                <a16:creationId xmlns:a16="http://schemas.microsoft.com/office/drawing/2014/main" id="{5366BB36-5F34-D3C6-C2EB-9D7784D27484}"/>
              </a:ext>
            </a:extLst>
          </p:cNvPr>
          <p:cNvSpPr/>
          <p:nvPr/>
        </p:nvSpPr>
        <p:spPr>
          <a:xfrm>
            <a:off x="9420223" y="4132260"/>
            <a:ext cx="2638427" cy="1152525"/>
          </a:xfrm>
          <a:prstGeom prst="cloudCallout">
            <a:avLst>
              <a:gd name="adj1" fmla="val -131493"/>
              <a:gd name="adj2" fmla="val 1667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</a:t>
            </a:r>
            <a:r>
              <a:rPr lang="da-DK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going</a:t>
            </a:r>
            <a:r>
              <a:rPr lang="da-DK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med nyt Bio-olie anlæg</a:t>
            </a:r>
          </a:p>
        </p:txBody>
      </p:sp>
      <p:sp>
        <p:nvSpPr>
          <p:cNvPr id="9" name="Tankeboble: sky 8">
            <a:extLst>
              <a:ext uri="{FF2B5EF4-FFF2-40B4-BE49-F238E27FC236}">
                <a16:creationId xmlns:a16="http://schemas.microsoft.com/office/drawing/2014/main" id="{8C563D10-97C1-4482-9090-F3FD73F722F0}"/>
              </a:ext>
            </a:extLst>
          </p:cNvPr>
          <p:cNvSpPr/>
          <p:nvPr/>
        </p:nvSpPr>
        <p:spPr>
          <a:xfrm>
            <a:off x="2719041" y="886848"/>
            <a:ext cx="2529234" cy="1231902"/>
          </a:xfrm>
          <a:prstGeom prst="cloudCallout">
            <a:avLst>
              <a:gd name="adj1" fmla="val 90473"/>
              <a:gd name="adj2" fmla="val 1876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Madaffald producerer Biogas</a:t>
            </a:r>
          </a:p>
        </p:txBody>
      </p:sp>
    </p:spTree>
    <p:extLst>
      <p:ext uri="{BB962C8B-B14F-4D97-AF65-F5344CB8AC3E}">
        <p14:creationId xmlns:p14="http://schemas.microsoft.com/office/powerpoint/2010/main" val="4091250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2CD05-1D03-B925-6412-B658C4AD3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ur schematic illustration of the UNESCO key competencies framework.">
            <a:extLst>
              <a:ext uri="{FF2B5EF4-FFF2-40B4-BE49-F238E27FC236}">
                <a16:creationId xmlns:a16="http://schemas.microsoft.com/office/drawing/2014/main" id="{EF548126-A371-C854-A4DE-2349DF452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4990" y="2111657"/>
            <a:ext cx="4997193" cy="343924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FB374BD9-26A0-7098-3C1B-2E2BA3E20353}"/>
              </a:ext>
            </a:extLst>
          </p:cNvPr>
          <p:cNvSpPr/>
          <p:nvPr/>
        </p:nvSpPr>
        <p:spPr>
          <a:xfrm rot="795560">
            <a:off x="3487315" y="3162654"/>
            <a:ext cx="2082364" cy="96106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1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F3318E7-7052-193D-2484-1BA3491B9CC4}"/>
              </a:ext>
            </a:extLst>
          </p:cNvPr>
          <p:cNvSpPr/>
          <p:nvPr/>
        </p:nvSpPr>
        <p:spPr>
          <a:xfrm rot="1631242">
            <a:off x="4252821" y="2071467"/>
            <a:ext cx="1994992" cy="102199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1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37DD753-9056-A990-84B4-98568A8A213E}"/>
              </a:ext>
            </a:extLst>
          </p:cNvPr>
          <p:cNvSpPr/>
          <p:nvPr/>
        </p:nvSpPr>
        <p:spPr>
          <a:xfrm>
            <a:off x="5410200" y="3185245"/>
            <a:ext cx="1230086" cy="129324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1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AB670B85-6EF9-165F-6B39-6DA42213D6CA}"/>
              </a:ext>
            </a:extLst>
          </p:cNvPr>
          <p:cNvSpPr/>
          <p:nvPr/>
        </p:nvSpPr>
        <p:spPr>
          <a:xfrm rot="19219431">
            <a:off x="3661178" y="4213202"/>
            <a:ext cx="2136729" cy="122993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1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1899CD55-3AAA-C9E4-709C-C46CB19ABF6A}"/>
              </a:ext>
            </a:extLst>
          </p:cNvPr>
          <p:cNvSpPr txBox="1"/>
          <p:nvPr/>
        </p:nvSpPr>
        <p:spPr>
          <a:xfrm>
            <a:off x="2133267" y="163219"/>
            <a:ext cx="9277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b="1" noProof="1"/>
              <a:t>Udvikling af bæredygtige kompetencer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4087833-3AE7-7658-A0C2-AB76129DD9DB}"/>
              </a:ext>
            </a:extLst>
          </p:cNvPr>
          <p:cNvSpPr txBox="1"/>
          <p:nvPr/>
        </p:nvSpPr>
        <p:spPr>
          <a:xfrm>
            <a:off x="6978313" y="717637"/>
            <a:ext cx="4188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noProof="1"/>
              <a:t>Udvalgte personlige kompetencer som støtter op om den cirkulære tankegang og FN verdensmål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7170ED-F8C4-2808-A57C-3D99AA94B028}"/>
              </a:ext>
            </a:extLst>
          </p:cNvPr>
          <p:cNvSpPr/>
          <p:nvPr/>
        </p:nvSpPr>
        <p:spPr>
          <a:xfrm>
            <a:off x="253651" y="1880514"/>
            <a:ext cx="3836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i="1" noProof="1">
                <a:latin typeface="Arial" panose="020B0604020202020204" pitchFamily="34" charset="0"/>
                <a:cs typeface="Arial" panose="020B0604020202020204" pitchFamily="34" charset="0"/>
              </a:rPr>
              <a:t>Kritisk tænkning:</a:t>
            </a:r>
            <a:r>
              <a:rPr lang="da-DK" i="1" noProof="1">
                <a:latin typeface="Arial" panose="020B0604020202020204" pitchFamily="34" charset="0"/>
                <a:cs typeface="Arial" panose="020B0604020202020204" pitchFamily="34" charset="0"/>
              </a:rPr>
              <a:t> evnen til at sætte spørgsmålstegn ved normer, praksis og meninger; reflektere over egne værdier, opfattelser og handlinger; og tage stilling til bæredygtighedsdiskursen.</a:t>
            </a:r>
            <a:endParaRPr lang="da-DK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B0A6A91-0B0F-FD10-DBC5-FAED1911FCAF}"/>
              </a:ext>
            </a:extLst>
          </p:cNvPr>
          <p:cNvSpPr/>
          <p:nvPr/>
        </p:nvSpPr>
        <p:spPr>
          <a:xfrm>
            <a:off x="419017" y="3798295"/>
            <a:ext cx="35059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noProof="1">
                <a:latin typeface="Arial" panose="020B0604020202020204" pitchFamily="34" charset="0"/>
                <a:cs typeface="Arial" panose="020B0604020202020204" pitchFamily="34" charset="0"/>
              </a:rPr>
              <a:t>Samarbejdskompetence: </a:t>
            </a:r>
            <a:r>
              <a:rPr lang="da-DK" noProof="1">
                <a:latin typeface="Arial" panose="020B0604020202020204" pitchFamily="34" charset="0"/>
                <a:cs typeface="Arial" panose="020B0604020202020204" pitchFamily="34" charset="0"/>
              </a:rPr>
              <a:t>evnen til at lære af andre, forstå og respektere andres behov, perspektiver og handlinger (empati), forstå, forholde sig til og være følsom over for andre (empatisk ledelse), håndtere konflikter i en gruppe og facilitere fælles og deltagende problemløsning.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468E776-9C70-0345-8DE3-12159EA8C393}"/>
              </a:ext>
            </a:extLst>
          </p:cNvPr>
          <p:cNvSpPr txBox="1"/>
          <p:nvPr/>
        </p:nvSpPr>
        <p:spPr>
          <a:xfrm>
            <a:off x="336426" y="547308"/>
            <a:ext cx="57595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da-DK" b="1" noProof="1">
                <a:solidFill>
                  <a:srgbClr val="414141"/>
                </a:solidFill>
                <a:effectLst/>
                <a:highlight>
                  <a:srgbClr val="FFFFFF"/>
                </a:highlight>
                <a:latin typeface="Ariel"/>
              </a:rPr>
              <a:t>Selvbevidsthedskompetence: </a:t>
            </a:r>
            <a:r>
              <a:rPr lang="da-DK" noProof="1">
                <a:solidFill>
                  <a:srgbClr val="414141"/>
                </a:solidFill>
                <a:effectLst/>
                <a:highlight>
                  <a:srgbClr val="FFFFFF"/>
                </a:highlight>
                <a:latin typeface="Ariel"/>
              </a:rPr>
              <a:t>evnen til at reflektere over sin egen rolle i lokalsamfundet og det (globale) samfund, til løbende at evaluere og yderligere motivere sine handlinger og til at håndtere sine følelser og ønsker.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A97D0368-CE02-5C46-A01F-35C2FADBF5EB}"/>
              </a:ext>
            </a:extLst>
          </p:cNvPr>
          <p:cNvSpPr txBox="1"/>
          <p:nvPr/>
        </p:nvSpPr>
        <p:spPr>
          <a:xfrm>
            <a:off x="8990177" y="2664865"/>
            <a:ext cx="301094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noProof="1"/>
              <a:t>Integreret problemløsningskompetence: </a:t>
            </a:r>
            <a:r>
              <a:rPr lang="da-DK" noProof="1"/>
              <a:t>den overordnede evne til at anvende forskellige problemløsningsrammer på komplekse bæredygtighedsproblemer problemer og udvikle levedygtige, inkluderende og retfærdige løsninger, der fremmer bæredygtig udvikling - ved at integrere de ovennævnte kompetencer.</a:t>
            </a:r>
          </a:p>
        </p:txBody>
      </p:sp>
    </p:spTree>
    <p:extLst>
      <p:ext uri="{BB962C8B-B14F-4D97-AF65-F5344CB8AC3E}">
        <p14:creationId xmlns:p14="http://schemas.microsoft.com/office/powerpoint/2010/main" val="787636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CCDDA-8FA5-F30B-241E-31047590E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0454BD3-E8DD-2CB4-CFEF-003BAD816A9A}"/>
              </a:ext>
            </a:extLst>
          </p:cNvPr>
          <p:cNvSpPr/>
          <p:nvPr/>
        </p:nvSpPr>
        <p:spPr>
          <a:xfrm>
            <a:off x="75538" y="1551369"/>
            <a:ext cx="3836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i="1" noProof="1">
                <a:latin typeface="Arial" panose="020B0604020202020204" pitchFamily="34" charset="0"/>
                <a:cs typeface="Arial" panose="020B0604020202020204" pitchFamily="34" charset="0"/>
              </a:rPr>
              <a:t>Kritisk tænkning:</a:t>
            </a:r>
            <a:r>
              <a:rPr lang="da-DK" i="1" noProof="1">
                <a:latin typeface="Arial" panose="020B0604020202020204" pitchFamily="34" charset="0"/>
                <a:cs typeface="Arial" panose="020B0604020202020204" pitchFamily="34" charset="0"/>
              </a:rPr>
              <a:t> evnen til at sætte spørgsmålstegn ved normer, praksis og meninger; reflektere over egne værdier, opfattelser og handlinger; og tage stilling til bæredygtighedsdiskursen.</a:t>
            </a:r>
            <a:endParaRPr lang="da-DK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59884EA4-E26D-9561-C182-62E3B60EF35A}"/>
              </a:ext>
            </a:extLst>
          </p:cNvPr>
          <p:cNvSpPr/>
          <p:nvPr/>
        </p:nvSpPr>
        <p:spPr>
          <a:xfrm>
            <a:off x="0" y="3689597"/>
            <a:ext cx="35059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noProof="1">
                <a:latin typeface="Arial" panose="020B0604020202020204" pitchFamily="34" charset="0"/>
                <a:cs typeface="Arial" panose="020B0604020202020204" pitchFamily="34" charset="0"/>
              </a:rPr>
              <a:t>Samarbejdskompetence: </a:t>
            </a:r>
            <a:r>
              <a:rPr lang="da-DK" noProof="1">
                <a:latin typeface="Arial" panose="020B0604020202020204" pitchFamily="34" charset="0"/>
                <a:cs typeface="Arial" panose="020B0604020202020204" pitchFamily="34" charset="0"/>
              </a:rPr>
              <a:t>evnen til at lære af andre, forstå og respektere andres behov, perspektiver og handlinger (empati), forstå, forholde sig til og være følsom over for andre (empatisk ledelse), håndtere konflikter i en gruppe og facilitere fælles og deltagende problemløsning.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2148DED-226D-A54D-0856-D3568FD99970}"/>
              </a:ext>
            </a:extLst>
          </p:cNvPr>
          <p:cNvSpPr txBox="1"/>
          <p:nvPr/>
        </p:nvSpPr>
        <p:spPr>
          <a:xfrm>
            <a:off x="6172200" y="28387"/>
            <a:ext cx="5759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noProof="1">
                <a:latin typeface="Arial" panose="020B0604020202020204" pitchFamily="34" charset="0"/>
                <a:cs typeface="Arial" panose="020B0604020202020204" pitchFamily="34" charset="0"/>
              </a:rPr>
              <a:t>Systemtænkningskompetence: </a:t>
            </a:r>
            <a:r>
              <a:rPr lang="da-DK" noProof="1">
                <a:latin typeface="Arial" panose="020B0604020202020204" pitchFamily="34" charset="0"/>
                <a:cs typeface="Arial" panose="020B0604020202020204" pitchFamily="34" charset="0"/>
              </a:rPr>
              <a:t>evnen til at genkende og forstå relationer, til at analysere komplekse systemer, til at opfatte de måder, hvorpå systemer er indlejret i forskellige domæner og forskellige skalaer, og til at håndtere usikkerhed.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60AB76D1-E5C8-DA56-2927-5346AE13B496}"/>
              </a:ext>
            </a:extLst>
          </p:cNvPr>
          <p:cNvSpPr txBox="1"/>
          <p:nvPr/>
        </p:nvSpPr>
        <p:spPr>
          <a:xfrm>
            <a:off x="7757613" y="1421747"/>
            <a:ext cx="43588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noProof="1">
                <a:latin typeface="Arial" panose="020B0604020202020204" pitchFamily="34" charset="0"/>
                <a:cs typeface="Arial" panose="020B0604020202020204" pitchFamily="34" charset="0"/>
              </a:rPr>
              <a:t>Forventningskompetence: </a:t>
            </a:r>
            <a:r>
              <a:rPr lang="da-DK" noProof="1">
                <a:latin typeface="Arial" panose="020B0604020202020204" pitchFamily="34" charset="0"/>
                <a:cs typeface="Arial" panose="020B0604020202020204" pitchFamily="34" charset="0"/>
              </a:rPr>
              <a:t>evnen til at forstå og evaluere flere fremtider - mulige, sandsynlige og ønskelige - og til at skabe sine egne visioner for fremtiden, anvende forsigtighedsprincippet, vurdere konsekvenserne af handlinger og håndtere risici og forandringer.</a:t>
            </a:r>
          </a:p>
          <a:p>
            <a:endParaRPr lang="da-DK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9468752-42C3-35BA-45CB-33465190BECE}"/>
              </a:ext>
            </a:extLst>
          </p:cNvPr>
          <p:cNvSpPr txBox="1"/>
          <p:nvPr/>
        </p:nvSpPr>
        <p:spPr>
          <a:xfrm>
            <a:off x="6969063" y="3689597"/>
            <a:ext cx="49627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noProof="1">
                <a:latin typeface="Arial" panose="020B0604020202020204" pitchFamily="34" charset="0"/>
                <a:cs typeface="Arial" panose="020B0604020202020204" pitchFamily="34" charset="0"/>
              </a:rPr>
              <a:t>Normativ kompetence: </a:t>
            </a:r>
            <a:r>
              <a:rPr lang="da-DK" noProof="1">
                <a:latin typeface="Arial" panose="020B0604020202020204" pitchFamily="34" charset="0"/>
                <a:cs typeface="Arial" panose="020B0604020202020204" pitchFamily="34" charset="0"/>
              </a:rPr>
              <a:t>evnen til at forstå og reflektere over de normer og værdier, der ligger til grund for ens handlinger, og til at forhandle bæredygtighedsværdier, principper, mål og målsætninger i en kontekst med interessekonflikter og afvejninger, usikker viden og modsigelser.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C6233629-BDE6-E4B5-D7B8-F06865BD791C}"/>
              </a:ext>
            </a:extLst>
          </p:cNvPr>
          <p:cNvSpPr txBox="1"/>
          <p:nvPr/>
        </p:nvSpPr>
        <p:spPr>
          <a:xfrm>
            <a:off x="3337250" y="4597332"/>
            <a:ext cx="31058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noProof="1">
                <a:latin typeface="Arial" panose="020B0604020202020204" pitchFamily="34" charset="0"/>
                <a:cs typeface="Arial" panose="020B0604020202020204" pitchFamily="34" charset="0"/>
              </a:rPr>
              <a:t>Strategisk kompetence: </a:t>
            </a:r>
            <a:r>
              <a:rPr lang="da-DK" noProof="1">
                <a:latin typeface="Arial" panose="020B0604020202020204" pitchFamily="34" charset="0"/>
                <a:cs typeface="Arial" panose="020B0604020202020204" pitchFamily="34" charset="0"/>
              </a:rPr>
              <a:t>evnen til kollektivt at udvikle og implementere innovative tiltag, der fremmer bæredygtighed på lokalt plan og længere væk.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7CDD4B95-EBC3-9859-7D8A-988FB1C8A2DE}"/>
              </a:ext>
            </a:extLst>
          </p:cNvPr>
          <p:cNvSpPr txBox="1"/>
          <p:nvPr/>
        </p:nvSpPr>
        <p:spPr>
          <a:xfrm>
            <a:off x="0" y="147114"/>
            <a:ext cx="57595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da-DK" b="1" noProof="1">
                <a:solidFill>
                  <a:srgbClr val="414141"/>
                </a:solidFill>
                <a:effectLst/>
                <a:highlight>
                  <a:srgbClr val="FFFFFF"/>
                </a:highlight>
                <a:latin typeface="Ariel"/>
              </a:rPr>
              <a:t>Selvbevidsthedskompetence: </a:t>
            </a:r>
            <a:r>
              <a:rPr lang="da-DK" noProof="1">
                <a:solidFill>
                  <a:srgbClr val="414141"/>
                </a:solidFill>
                <a:effectLst/>
                <a:highlight>
                  <a:srgbClr val="FFFFFF"/>
                </a:highlight>
                <a:latin typeface="Ariel"/>
              </a:rPr>
              <a:t>evnen til at reflektere over sin egen rolle i lokalsamfundet og det (globale) samfund, til løbende at evaluere og yderligere motivere sine handlinger og til at håndtere sine følelser og ønsker.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223E35BD-769D-E4A9-C7D2-419985CFC9A9}"/>
              </a:ext>
            </a:extLst>
          </p:cNvPr>
          <p:cNvSpPr txBox="1"/>
          <p:nvPr/>
        </p:nvSpPr>
        <p:spPr>
          <a:xfrm>
            <a:off x="3806770" y="1274370"/>
            <a:ext cx="40562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noProof="1"/>
              <a:t>Integreret problemløsningskompetence: </a:t>
            </a:r>
            <a:r>
              <a:rPr lang="da-DK" noProof="1"/>
              <a:t>den overordnede evne til at anvende forskellige problemløsningsrammer på komplekse bæredygtighedsproblemer problemer og udvikle levedygtige, inkluderende og retfærdige løsninger, der fremmer bæredygtig udvikling - ved at integrere de ovennævnte kompetencer.</a:t>
            </a:r>
          </a:p>
        </p:txBody>
      </p:sp>
    </p:spTree>
    <p:extLst>
      <p:ext uri="{BB962C8B-B14F-4D97-AF65-F5344CB8AC3E}">
        <p14:creationId xmlns:p14="http://schemas.microsoft.com/office/powerpoint/2010/main" val="2085722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F23161-64AE-4FBA-B2A6-2D784DDDCC44}"/>
</file>

<file path=customXml/itemProps2.xml><?xml version="1.0" encoding="utf-8"?>
<ds:datastoreItem xmlns:ds="http://schemas.openxmlformats.org/officeDocument/2006/customXml" ds:itemID="{E41B545A-2884-47BD-A4BC-CA7F77FCFDB7}"/>
</file>

<file path=customXml/itemProps3.xml><?xml version="1.0" encoding="utf-8"?>
<ds:datastoreItem xmlns:ds="http://schemas.openxmlformats.org/officeDocument/2006/customXml" ds:itemID="{A5733800-5BE2-4662-B89F-FE74EE742D0F}"/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610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Ariel</vt:lpstr>
      <vt:lpstr>Calibri</vt:lpstr>
      <vt:lpstr>Montserrat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Torben Henrik Rasmussen</cp:lastModifiedBy>
  <cp:revision>2</cp:revision>
  <dcterms:created xsi:type="dcterms:W3CDTF">2024-11-11T07:27:29Z</dcterms:created>
  <dcterms:modified xsi:type="dcterms:W3CDTF">2024-11-22T07:03:29Z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66700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