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93" r:id="rId7"/>
    <p:sldId id="294" r:id="rId8"/>
    <p:sldId id="258" r:id="rId9"/>
    <p:sldId id="260" r:id="rId10"/>
    <p:sldId id="259" r:id="rId11"/>
    <p:sldId id="264" r:id="rId12"/>
    <p:sldId id="265" r:id="rId13"/>
    <p:sldId id="266" r:id="rId14"/>
    <p:sldId id="267" r:id="rId15"/>
    <p:sldId id="414" r:id="rId16"/>
    <p:sldId id="263" r:id="rId17"/>
    <p:sldId id="297" r:id="rId18"/>
    <p:sldId id="302" r:id="rId19"/>
    <p:sldId id="304" r:id="rId20"/>
    <p:sldId id="298" r:id="rId21"/>
    <p:sldId id="300" r:id="rId22"/>
    <p:sldId id="299" r:id="rId23"/>
    <p:sldId id="415" r:id="rId24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7B92306-F40D-4FC0-AB8E-8F83FD8001E6}" v="8" dt="2026-04-21T08:49:15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2"/>
    <p:restoredTop sz="95669" autoAdjust="0"/>
  </p:normalViewPr>
  <p:slideViewPr>
    <p:cSldViewPr snapToGrid="0">
      <p:cViewPr varScale="1">
        <p:scale>
          <a:sx n="96" d="100"/>
          <a:sy n="96" d="100"/>
        </p:scale>
        <p:origin x="5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36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undo custSel addSld delSld modSld">
      <pc:chgData name="Camilla Hyldahl Grøn" userId="a4ea85f2-bdd2-4d4a-855b-19ebe7fc7cda" providerId="ADAL" clId="{A57A787F-CB6B-42AB-B5C7-FE5EBB6E79DE}" dt="2026-04-21T08:49:21.237" v="607" actId="5793"/>
      <pc:docMkLst>
        <pc:docMk/>
      </pc:docMkLst>
      <pc:sldChg chg="modSp">
        <pc:chgData name="Camilla Hyldahl Grøn" userId="a4ea85f2-bdd2-4d4a-855b-19ebe7fc7cda" providerId="ADAL" clId="{A57A787F-CB6B-42AB-B5C7-FE5EBB6E79DE}" dt="2026-04-15T06:14:33.592" v="1"/>
        <pc:sldMkLst>
          <pc:docMk/>
          <pc:sldMk cId="151555493" sldId="256"/>
        </pc:sldMkLst>
        <pc:spChg chg="mod">
          <ac:chgData name="Camilla Hyldahl Grøn" userId="a4ea85f2-bdd2-4d4a-855b-19ebe7fc7cda" providerId="ADAL" clId="{A57A787F-CB6B-42AB-B5C7-FE5EBB6E79DE}" dt="2026-04-15T06:14:24.998" v="0"/>
          <ac:spMkLst>
            <pc:docMk/>
            <pc:sldMk cId="151555493" sldId="256"/>
            <ac:spMk id="2" creationId="{DBB4737A-EA7E-559E-BA94-B43E31BEF031}"/>
          </ac:spMkLst>
        </pc:spChg>
        <pc:spChg chg="mod">
          <ac:chgData name="Camilla Hyldahl Grøn" userId="a4ea85f2-bdd2-4d4a-855b-19ebe7fc7cda" providerId="ADAL" clId="{A57A787F-CB6B-42AB-B5C7-FE5EBB6E79DE}" dt="2026-04-15T06:14:33.592" v="1"/>
          <ac:spMkLst>
            <pc:docMk/>
            <pc:sldMk cId="151555493" sldId="256"/>
            <ac:spMk id="3" creationId="{63C4FA37-AF04-ECC7-40CD-631FB174CE1A}"/>
          </ac:spMkLst>
        </pc:spChg>
      </pc:sldChg>
      <pc:sldChg chg="modSp mod">
        <pc:chgData name="Camilla Hyldahl Grøn" userId="a4ea85f2-bdd2-4d4a-855b-19ebe7fc7cda" providerId="ADAL" clId="{A57A787F-CB6B-42AB-B5C7-FE5EBB6E79DE}" dt="2026-04-15T06:16:45.107" v="73" actId="15"/>
        <pc:sldMkLst>
          <pc:docMk/>
          <pc:sldMk cId="2838794494" sldId="257"/>
        </pc:sldMkLst>
        <pc:spChg chg="mod">
          <ac:chgData name="Camilla Hyldahl Grøn" userId="a4ea85f2-bdd2-4d4a-855b-19ebe7fc7cda" providerId="ADAL" clId="{A57A787F-CB6B-42AB-B5C7-FE5EBB6E79DE}" dt="2026-04-15T06:14:45.952" v="2"/>
          <ac:spMkLst>
            <pc:docMk/>
            <pc:sldMk cId="2838794494" sldId="257"/>
            <ac:spMk id="2" creationId="{8E7F192F-2BC8-A3E6-F9EF-27A57FB60570}"/>
          </ac:spMkLst>
        </pc:spChg>
        <pc:spChg chg="mod">
          <ac:chgData name="Camilla Hyldahl Grøn" userId="a4ea85f2-bdd2-4d4a-855b-19ebe7fc7cda" providerId="ADAL" clId="{A57A787F-CB6B-42AB-B5C7-FE5EBB6E79DE}" dt="2026-04-15T06:16:45.107" v="73" actId="15"/>
          <ac:spMkLst>
            <pc:docMk/>
            <pc:sldMk cId="2838794494" sldId="257"/>
            <ac:spMk id="3" creationId="{6B5CAFCE-714D-5C52-C67E-587DAABA6CD6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2:22.126" v="405" actId="5793"/>
        <pc:sldMkLst>
          <pc:docMk/>
          <pc:sldMk cId="1729069790" sldId="258"/>
        </pc:sldMkLst>
        <pc:spChg chg="mod">
          <ac:chgData name="Camilla Hyldahl Grøn" userId="a4ea85f2-bdd2-4d4a-855b-19ebe7fc7cda" providerId="ADAL" clId="{A57A787F-CB6B-42AB-B5C7-FE5EBB6E79DE}" dt="2026-04-15T06:23:20.816" v="124"/>
          <ac:spMkLst>
            <pc:docMk/>
            <pc:sldMk cId="1729069790" sldId="258"/>
            <ac:spMk id="2" creationId="{C23C2787-F13A-6562-3D07-91FC06D9BE82}"/>
          </ac:spMkLst>
        </pc:spChg>
        <pc:spChg chg="mod">
          <ac:chgData name="Camilla Hyldahl Grøn" userId="a4ea85f2-bdd2-4d4a-855b-19ebe7fc7cda" providerId="ADAL" clId="{A57A787F-CB6B-42AB-B5C7-FE5EBB6E79DE}" dt="2026-04-21T08:32:22.126" v="405" actId="5793"/>
          <ac:spMkLst>
            <pc:docMk/>
            <pc:sldMk cId="1729069790" sldId="258"/>
            <ac:spMk id="3" creationId="{038E6B39-80EE-50A7-F9BE-78256F076D15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4:23.749" v="470" actId="20577"/>
        <pc:sldMkLst>
          <pc:docMk/>
          <pc:sldMk cId="224042836" sldId="259"/>
        </pc:sldMkLst>
        <pc:spChg chg="mod">
          <ac:chgData name="Camilla Hyldahl Grøn" userId="a4ea85f2-bdd2-4d4a-855b-19ebe7fc7cda" providerId="ADAL" clId="{A57A787F-CB6B-42AB-B5C7-FE5EBB6E79DE}" dt="2026-04-15T06:24:35.666" v="137"/>
          <ac:spMkLst>
            <pc:docMk/>
            <pc:sldMk cId="224042836" sldId="259"/>
            <ac:spMk id="2" creationId="{4D526676-4FA1-F29B-B185-2095F90AA129}"/>
          </ac:spMkLst>
        </pc:spChg>
        <pc:spChg chg="mod">
          <ac:chgData name="Camilla Hyldahl Grøn" userId="a4ea85f2-bdd2-4d4a-855b-19ebe7fc7cda" providerId="ADAL" clId="{A57A787F-CB6B-42AB-B5C7-FE5EBB6E79DE}" dt="2026-04-21T08:34:23.749" v="470" actId="20577"/>
          <ac:spMkLst>
            <pc:docMk/>
            <pc:sldMk cId="224042836" sldId="259"/>
            <ac:spMk id="3" creationId="{0A6262EC-B5F1-3AB0-3EB8-A9CB5252A9C5}"/>
          </ac:spMkLst>
        </pc:spChg>
      </pc:sldChg>
      <pc:sldChg chg="modSp mod">
        <pc:chgData name="Camilla Hyldahl Grøn" userId="a4ea85f2-bdd2-4d4a-855b-19ebe7fc7cda" providerId="ADAL" clId="{A57A787F-CB6B-42AB-B5C7-FE5EBB6E79DE}" dt="2026-04-15T06:24:23.358" v="136" actId="122"/>
        <pc:sldMkLst>
          <pc:docMk/>
          <pc:sldMk cId="1179152740" sldId="260"/>
        </pc:sldMkLst>
        <pc:spChg chg="mod">
          <ac:chgData name="Camilla Hyldahl Grøn" userId="a4ea85f2-bdd2-4d4a-855b-19ebe7fc7cda" providerId="ADAL" clId="{A57A787F-CB6B-42AB-B5C7-FE5EBB6E79DE}" dt="2026-04-15T06:24:07.516" v="134" actId="122"/>
          <ac:spMkLst>
            <pc:docMk/>
            <pc:sldMk cId="1179152740" sldId="260"/>
            <ac:spMk id="4" creationId="{FC1A87ED-5A7D-DF1B-1B67-F4CF13A8F902}"/>
          </ac:spMkLst>
        </pc:spChg>
        <pc:spChg chg="mod">
          <ac:chgData name="Camilla Hyldahl Grøn" userId="a4ea85f2-bdd2-4d4a-855b-19ebe7fc7cda" providerId="ADAL" clId="{A57A787F-CB6B-42AB-B5C7-FE5EBB6E79DE}" dt="2026-04-15T06:24:23.358" v="136" actId="122"/>
          <ac:spMkLst>
            <pc:docMk/>
            <pc:sldMk cId="1179152740" sldId="260"/>
            <ac:spMk id="5" creationId="{3E79CEA6-623F-8DCF-1438-9246681353C6}"/>
          </ac:spMkLst>
        </pc:spChg>
      </pc:sldChg>
      <pc:sldChg chg="modSp mod">
        <pc:chgData name="Camilla Hyldahl Grøn" userId="a4ea85f2-bdd2-4d4a-855b-19ebe7fc7cda" providerId="ADAL" clId="{A57A787F-CB6B-42AB-B5C7-FE5EBB6E79DE}" dt="2026-04-21T08:46:07.223" v="603" actId="20577"/>
        <pc:sldMkLst>
          <pc:docMk/>
          <pc:sldMk cId="858409098" sldId="263"/>
        </pc:sldMkLst>
        <pc:spChg chg="mod">
          <ac:chgData name="Camilla Hyldahl Grøn" userId="a4ea85f2-bdd2-4d4a-855b-19ebe7fc7cda" providerId="ADAL" clId="{A57A787F-CB6B-42AB-B5C7-FE5EBB6E79DE}" dt="2026-04-15T06:31:14.275" v="256" actId="1076"/>
          <ac:spMkLst>
            <pc:docMk/>
            <pc:sldMk cId="858409098" sldId="263"/>
            <ac:spMk id="2" creationId="{B8AB932D-DBB5-5113-C22E-F4ACEB737931}"/>
          </ac:spMkLst>
        </pc:spChg>
        <pc:spChg chg="mod">
          <ac:chgData name="Camilla Hyldahl Grøn" userId="a4ea85f2-bdd2-4d4a-855b-19ebe7fc7cda" providerId="ADAL" clId="{A57A787F-CB6B-42AB-B5C7-FE5EBB6E79DE}" dt="2026-04-21T08:37:32.558" v="515" actId="20577"/>
          <ac:spMkLst>
            <pc:docMk/>
            <pc:sldMk cId="858409098" sldId="263"/>
            <ac:spMk id="3" creationId="{8F11320A-ACFA-02B5-9459-AEB50D9DA2A6}"/>
          </ac:spMkLst>
        </pc:spChg>
        <pc:spChg chg="mod">
          <ac:chgData name="Camilla Hyldahl Grøn" userId="a4ea85f2-bdd2-4d4a-855b-19ebe7fc7cda" providerId="ADAL" clId="{A57A787F-CB6B-42AB-B5C7-FE5EBB6E79DE}" dt="2026-04-21T08:46:07.223" v="603" actId="20577"/>
          <ac:spMkLst>
            <pc:docMk/>
            <pc:sldMk cId="858409098" sldId="263"/>
            <ac:spMk id="4" creationId="{69A2B0A1-CE5D-FBC3-047B-64A652E63B8F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3:55.132" v="452" actId="27636"/>
        <pc:sldMkLst>
          <pc:docMk/>
          <pc:sldMk cId="1394376178" sldId="264"/>
        </pc:sldMkLst>
        <pc:spChg chg="mod">
          <ac:chgData name="Camilla Hyldahl Grøn" userId="a4ea85f2-bdd2-4d4a-855b-19ebe7fc7cda" providerId="ADAL" clId="{A57A787F-CB6B-42AB-B5C7-FE5EBB6E79DE}" dt="2026-04-15T06:25:32.591" v="147" actId="20577"/>
          <ac:spMkLst>
            <pc:docMk/>
            <pc:sldMk cId="1394376178" sldId="264"/>
            <ac:spMk id="2" creationId="{607839DE-C8A7-BE17-EB95-E3C3F97B68FB}"/>
          </ac:spMkLst>
        </pc:spChg>
        <pc:spChg chg="mod">
          <ac:chgData name="Camilla Hyldahl Grøn" userId="a4ea85f2-bdd2-4d4a-855b-19ebe7fc7cda" providerId="ADAL" clId="{A57A787F-CB6B-42AB-B5C7-FE5EBB6E79DE}" dt="2026-04-21T08:33:55.132" v="452" actId="27636"/>
          <ac:spMkLst>
            <pc:docMk/>
            <pc:sldMk cId="1394376178" sldId="264"/>
            <ac:spMk id="3" creationId="{74800CB9-E962-1096-2B31-2095B6CA926D}"/>
          </ac:spMkLst>
        </pc:spChg>
      </pc:sldChg>
      <pc:sldChg chg="modSp mod">
        <pc:chgData name="Camilla Hyldahl Grøn" userId="a4ea85f2-bdd2-4d4a-855b-19ebe7fc7cda" providerId="ADAL" clId="{A57A787F-CB6B-42AB-B5C7-FE5EBB6E79DE}" dt="2026-04-21T08:35:52.949" v="483" actId="1076"/>
        <pc:sldMkLst>
          <pc:docMk/>
          <pc:sldMk cId="2783182161" sldId="265"/>
        </pc:sldMkLst>
        <pc:spChg chg="mod">
          <ac:chgData name="Camilla Hyldahl Grøn" userId="a4ea85f2-bdd2-4d4a-855b-19ebe7fc7cda" providerId="ADAL" clId="{A57A787F-CB6B-42AB-B5C7-FE5EBB6E79DE}" dt="2026-04-21T08:35:39.270" v="478" actId="20577"/>
          <ac:spMkLst>
            <pc:docMk/>
            <pc:sldMk cId="2783182161" sldId="265"/>
            <ac:spMk id="2" creationId="{C50BCA93-6762-72ED-9DF3-2686C957EA8F}"/>
          </ac:spMkLst>
        </pc:spChg>
        <pc:spChg chg="mod">
          <ac:chgData name="Camilla Hyldahl Grøn" userId="a4ea85f2-bdd2-4d4a-855b-19ebe7fc7cda" providerId="ADAL" clId="{A57A787F-CB6B-42AB-B5C7-FE5EBB6E79DE}" dt="2026-04-15T06:27:45.612" v="187" actId="13926"/>
          <ac:spMkLst>
            <pc:docMk/>
            <pc:sldMk cId="2783182161" sldId="265"/>
            <ac:spMk id="3" creationId="{377AA1C1-22FF-4540-9CD2-227F35071302}"/>
          </ac:spMkLst>
        </pc:spChg>
        <pc:spChg chg="mod">
          <ac:chgData name="Camilla Hyldahl Grøn" userId="a4ea85f2-bdd2-4d4a-855b-19ebe7fc7cda" providerId="ADAL" clId="{A57A787F-CB6B-42AB-B5C7-FE5EBB6E79DE}" dt="2026-04-21T08:35:52.949" v="483" actId="1076"/>
          <ac:spMkLst>
            <pc:docMk/>
            <pc:sldMk cId="2783182161" sldId="265"/>
            <ac:spMk id="5" creationId="{6259272D-D1C7-71E8-DD76-2F0267382F16}"/>
          </ac:spMkLst>
        </pc:spChg>
      </pc:sldChg>
      <pc:sldChg chg="modSp mod">
        <pc:chgData name="Camilla Hyldahl Grøn" userId="a4ea85f2-bdd2-4d4a-855b-19ebe7fc7cda" providerId="ADAL" clId="{A57A787F-CB6B-42AB-B5C7-FE5EBB6E79DE}" dt="2026-04-15T06:28:18.736" v="201" actId="122"/>
        <pc:sldMkLst>
          <pc:docMk/>
          <pc:sldMk cId="1445457990" sldId="266"/>
        </pc:sldMkLst>
        <pc:spChg chg="mod">
          <ac:chgData name="Camilla Hyldahl Grøn" userId="a4ea85f2-bdd2-4d4a-855b-19ebe7fc7cda" providerId="ADAL" clId="{A57A787F-CB6B-42AB-B5C7-FE5EBB6E79DE}" dt="2026-04-15T06:27:57.847" v="199" actId="20577"/>
          <ac:spMkLst>
            <pc:docMk/>
            <pc:sldMk cId="1445457990" sldId="266"/>
            <ac:spMk id="3" creationId="{7650B6F9-6F37-98DB-04FF-A5869BA543C6}"/>
          </ac:spMkLst>
        </pc:spChg>
        <pc:spChg chg="mod">
          <ac:chgData name="Camilla Hyldahl Grøn" userId="a4ea85f2-bdd2-4d4a-855b-19ebe7fc7cda" providerId="ADAL" clId="{A57A787F-CB6B-42AB-B5C7-FE5EBB6E79DE}" dt="2026-04-15T06:28:18.736" v="201" actId="122"/>
          <ac:spMkLst>
            <pc:docMk/>
            <pc:sldMk cId="1445457990" sldId="266"/>
            <ac:spMk id="9" creationId="{09F41CD9-41C8-F61F-D7A8-477D7C6983AA}"/>
          </ac:spMkLst>
        </pc:spChg>
      </pc:sldChg>
      <pc:sldChg chg="modSp">
        <pc:chgData name="Camilla Hyldahl Grøn" userId="a4ea85f2-bdd2-4d4a-855b-19ebe7fc7cda" providerId="ADAL" clId="{A57A787F-CB6B-42AB-B5C7-FE5EBB6E79DE}" dt="2026-04-15T06:28:39.750" v="202"/>
        <pc:sldMkLst>
          <pc:docMk/>
          <pc:sldMk cId="3740011455" sldId="267"/>
        </pc:sldMkLst>
        <pc:spChg chg="mod">
          <ac:chgData name="Camilla Hyldahl Grøn" userId="a4ea85f2-bdd2-4d4a-855b-19ebe7fc7cda" providerId="ADAL" clId="{A57A787F-CB6B-42AB-B5C7-FE5EBB6E79DE}" dt="2026-04-15T06:28:39.750" v="202"/>
          <ac:spMkLst>
            <pc:docMk/>
            <pc:sldMk cId="3740011455" sldId="267"/>
            <ac:spMk id="2" creationId="{7A918BF8-0A9E-4387-5416-3C2FA9D7F514}"/>
          </ac:spMkLst>
        </pc:spChg>
      </pc:sldChg>
      <pc:sldChg chg="modSp mod">
        <pc:chgData name="Camilla Hyldahl Grøn" userId="a4ea85f2-bdd2-4d4a-855b-19ebe7fc7cda" providerId="ADAL" clId="{A57A787F-CB6B-42AB-B5C7-FE5EBB6E79DE}" dt="2026-04-15T06:18:35.226" v="87" actId="1076"/>
        <pc:sldMkLst>
          <pc:docMk/>
          <pc:sldMk cId="2049799969" sldId="293"/>
        </pc:sldMkLst>
        <pc:spChg chg="mod">
          <ac:chgData name="Camilla Hyldahl Grøn" userId="a4ea85f2-bdd2-4d4a-855b-19ebe7fc7cda" providerId="ADAL" clId="{A57A787F-CB6B-42AB-B5C7-FE5EBB6E79DE}" dt="2026-04-15T06:17:17.989" v="75" actId="27636"/>
          <ac:spMkLst>
            <pc:docMk/>
            <pc:sldMk cId="2049799969" sldId="293"/>
            <ac:spMk id="3" creationId="{DA58FDEF-9596-BE04-B9A0-61BB81D3B6DE}"/>
          </ac:spMkLst>
        </pc:spChg>
        <pc:spChg chg="mod">
          <ac:chgData name="Camilla Hyldahl Grøn" userId="a4ea85f2-bdd2-4d4a-855b-19ebe7fc7cda" providerId="ADAL" clId="{A57A787F-CB6B-42AB-B5C7-FE5EBB6E79DE}" dt="2026-04-15T06:18:35.226" v="87" actId="1076"/>
          <ac:spMkLst>
            <pc:docMk/>
            <pc:sldMk cId="2049799969" sldId="293"/>
            <ac:spMk id="4" creationId="{608C6882-74CD-A994-BFC3-260B57CE25E6}"/>
          </ac:spMkLst>
        </pc:spChg>
        <pc:spChg chg="mod">
          <ac:chgData name="Camilla Hyldahl Grøn" userId="a4ea85f2-bdd2-4d4a-855b-19ebe7fc7cda" providerId="ADAL" clId="{A57A787F-CB6B-42AB-B5C7-FE5EBB6E79DE}" dt="2026-04-15T06:17:52.103" v="78" actId="2710"/>
          <ac:spMkLst>
            <pc:docMk/>
            <pc:sldMk cId="2049799969" sldId="293"/>
            <ac:spMk id="5" creationId="{01132463-3758-D8A9-3354-38CC88404281}"/>
          </ac:spMkLst>
        </pc:spChg>
      </pc:sldChg>
      <pc:sldChg chg="addSp delSp modSp mod">
        <pc:chgData name="Camilla Hyldahl Grøn" userId="a4ea85f2-bdd2-4d4a-855b-19ebe7fc7cda" providerId="ADAL" clId="{A57A787F-CB6B-42AB-B5C7-FE5EBB6E79DE}" dt="2026-04-15T06:23:05.491" v="123" actId="20577"/>
        <pc:sldMkLst>
          <pc:docMk/>
          <pc:sldMk cId="2692534599" sldId="294"/>
        </pc:sldMkLst>
        <pc:spChg chg="mod">
          <ac:chgData name="Camilla Hyldahl Grøn" userId="a4ea85f2-bdd2-4d4a-855b-19ebe7fc7cda" providerId="ADAL" clId="{A57A787F-CB6B-42AB-B5C7-FE5EBB6E79DE}" dt="2026-04-15T06:20:15.915" v="97" actId="14100"/>
          <ac:spMkLst>
            <pc:docMk/>
            <pc:sldMk cId="2692534599" sldId="294"/>
            <ac:spMk id="2" creationId="{0332BB38-F262-44AD-3C46-61C33251F611}"/>
          </ac:spMkLst>
        </pc:spChg>
        <pc:spChg chg="add mod">
          <ac:chgData name="Camilla Hyldahl Grøn" userId="a4ea85f2-bdd2-4d4a-855b-19ebe7fc7cda" providerId="ADAL" clId="{A57A787F-CB6B-42AB-B5C7-FE5EBB6E79DE}" dt="2026-04-15T06:19:09.727" v="90" actId="1076"/>
          <ac:spMkLst>
            <pc:docMk/>
            <pc:sldMk cId="2692534599" sldId="294"/>
            <ac:spMk id="6" creationId="{90963112-5CE7-08D7-8774-BFB90359B19B}"/>
          </ac:spMkLst>
        </pc:spChg>
        <pc:graphicFrameChg chg="mod modGraphic">
          <ac:chgData name="Camilla Hyldahl Grøn" userId="a4ea85f2-bdd2-4d4a-855b-19ebe7fc7cda" providerId="ADAL" clId="{A57A787F-CB6B-42AB-B5C7-FE5EBB6E79DE}" dt="2026-04-15T06:23:05.491" v="123" actId="20577"/>
          <ac:graphicFrameMkLst>
            <pc:docMk/>
            <pc:sldMk cId="2692534599" sldId="294"/>
            <ac:graphicFrameMk id="4" creationId="{F3250E2E-2A45-1256-88F6-BF791726C190}"/>
          </ac:graphicFrameMkLst>
        </pc:graphicFrameChg>
      </pc:sldChg>
      <pc:sldChg chg="modSp mod">
        <pc:chgData name="Camilla Hyldahl Grøn" userId="a4ea85f2-bdd2-4d4a-855b-19ebe7fc7cda" providerId="ADAL" clId="{A57A787F-CB6B-42AB-B5C7-FE5EBB6E79DE}" dt="2026-04-21T08:39:03.090" v="574" actId="27636"/>
        <pc:sldMkLst>
          <pc:docMk/>
          <pc:sldMk cId="2259945393" sldId="297"/>
        </pc:sldMkLst>
        <pc:spChg chg="mod">
          <ac:chgData name="Camilla Hyldahl Grøn" userId="a4ea85f2-bdd2-4d4a-855b-19ebe7fc7cda" providerId="ADAL" clId="{A57A787F-CB6B-42AB-B5C7-FE5EBB6E79DE}" dt="2026-04-15T06:31:36.585" v="258"/>
          <ac:spMkLst>
            <pc:docMk/>
            <pc:sldMk cId="2259945393" sldId="297"/>
            <ac:spMk id="2" creationId="{3EBD5F93-BA38-9249-8F22-53463F8F6E92}"/>
          </ac:spMkLst>
        </pc:spChg>
        <pc:spChg chg="mod">
          <ac:chgData name="Camilla Hyldahl Grøn" userId="a4ea85f2-bdd2-4d4a-855b-19ebe7fc7cda" providerId="ADAL" clId="{A57A787F-CB6B-42AB-B5C7-FE5EBB6E79DE}" dt="2026-04-21T08:39:03.090" v="574" actId="27636"/>
          <ac:spMkLst>
            <pc:docMk/>
            <pc:sldMk cId="2259945393" sldId="297"/>
            <ac:spMk id="3" creationId="{10BDE006-805C-E4A7-14D7-8892DB5D2FA1}"/>
          </ac:spMkLst>
        </pc:spChg>
      </pc:sldChg>
      <pc:sldChg chg="modSp mod">
        <pc:chgData name="Camilla Hyldahl Grøn" userId="a4ea85f2-bdd2-4d4a-855b-19ebe7fc7cda" providerId="ADAL" clId="{A57A787F-CB6B-42AB-B5C7-FE5EBB6E79DE}" dt="2026-04-15T06:38:39.402" v="382" actId="255"/>
        <pc:sldMkLst>
          <pc:docMk/>
          <pc:sldMk cId="1998056996" sldId="299"/>
        </pc:sldMkLst>
        <pc:spChg chg="mod">
          <ac:chgData name="Camilla Hyldahl Grøn" userId="a4ea85f2-bdd2-4d4a-855b-19ebe7fc7cda" providerId="ADAL" clId="{A57A787F-CB6B-42AB-B5C7-FE5EBB6E79DE}" dt="2026-04-15T06:38:39.402" v="382" actId="255"/>
          <ac:spMkLst>
            <pc:docMk/>
            <pc:sldMk cId="1998056996" sldId="299"/>
            <ac:spMk id="2" creationId="{E777FF02-7EB8-D705-58E3-C34D8DE1E533}"/>
          </ac:spMkLst>
        </pc:spChg>
        <pc:spChg chg="mod">
          <ac:chgData name="Camilla Hyldahl Grøn" userId="a4ea85f2-bdd2-4d4a-855b-19ebe7fc7cda" providerId="ADAL" clId="{A57A787F-CB6B-42AB-B5C7-FE5EBB6E79DE}" dt="2026-04-15T06:38:21.922" v="380" actId="20577"/>
          <ac:spMkLst>
            <pc:docMk/>
            <pc:sldMk cId="1998056996" sldId="299"/>
            <ac:spMk id="5" creationId="{E8B94C78-69E4-62B0-1BD7-B9D7AE2795FB}"/>
          </ac:spMkLst>
        </pc:spChg>
      </pc:sldChg>
      <pc:sldChg chg="addSp delSp modSp mod">
        <pc:chgData name="Camilla Hyldahl Grøn" userId="a4ea85f2-bdd2-4d4a-855b-19ebe7fc7cda" providerId="ADAL" clId="{A57A787F-CB6B-42AB-B5C7-FE5EBB6E79DE}" dt="2026-04-15T06:38:12.786" v="362" actId="255"/>
        <pc:sldMkLst>
          <pc:docMk/>
          <pc:sldMk cId="94572228" sldId="300"/>
        </pc:sldMkLst>
        <pc:spChg chg="mod">
          <ac:chgData name="Camilla Hyldahl Grøn" userId="a4ea85f2-bdd2-4d4a-855b-19ebe7fc7cda" providerId="ADAL" clId="{A57A787F-CB6B-42AB-B5C7-FE5EBB6E79DE}" dt="2026-04-15T06:33:02.139" v="281"/>
          <ac:spMkLst>
            <pc:docMk/>
            <pc:sldMk cId="94572228" sldId="300"/>
            <ac:spMk id="2" creationId="{468C6E17-BD8A-849A-6C32-C821F8C2CAFC}"/>
          </ac:spMkLst>
        </pc:spChg>
        <pc:spChg chg="add del">
          <ac:chgData name="Camilla Hyldahl Grøn" userId="a4ea85f2-bdd2-4d4a-855b-19ebe7fc7cda" providerId="ADAL" clId="{A57A787F-CB6B-42AB-B5C7-FE5EBB6E79DE}" dt="2026-04-15T06:36:38.331" v="311" actId="478"/>
          <ac:spMkLst>
            <pc:docMk/>
            <pc:sldMk cId="94572228" sldId="300"/>
            <ac:spMk id="13" creationId="{27234C6F-E722-BC22-405A-BD966BB0A395}"/>
          </ac:spMkLst>
        </pc:spChg>
        <pc:spChg chg="mod">
          <ac:chgData name="Camilla Hyldahl Grøn" userId="a4ea85f2-bdd2-4d4a-855b-19ebe7fc7cda" providerId="ADAL" clId="{A57A787F-CB6B-42AB-B5C7-FE5EBB6E79DE}" dt="2026-04-15T06:36:16.255" v="303" actId="14100"/>
          <ac:spMkLst>
            <pc:docMk/>
            <pc:sldMk cId="94572228" sldId="300"/>
            <ac:spMk id="15" creationId="{127D1E4E-2F8D-A2B5-67C3-FF5896DBDA7F}"/>
          </ac:spMkLst>
        </pc:spChg>
        <pc:spChg chg="mod">
          <ac:chgData name="Camilla Hyldahl Grøn" userId="a4ea85f2-bdd2-4d4a-855b-19ebe7fc7cda" providerId="ADAL" clId="{A57A787F-CB6B-42AB-B5C7-FE5EBB6E79DE}" dt="2026-04-15T06:36:22.566" v="305" actId="122"/>
          <ac:spMkLst>
            <pc:docMk/>
            <pc:sldMk cId="94572228" sldId="300"/>
            <ac:spMk id="16" creationId="{1A4A161D-C81A-A2DF-DB86-BFBFDEE7B769}"/>
          </ac:spMkLst>
        </pc:spChg>
        <pc:spChg chg="mod">
          <ac:chgData name="Camilla Hyldahl Grøn" userId="a4ea85f2-bdd2-4d4a-855b-19ebe7fc7cda" providerId="ADAL" clId="{A57A787F-CB6B-42AB-B5C7-FE5EBB6E79DE}" dt="2026-04-15T06:38:12.786" v="362" actId="255"/>
          <ac:spMkLst>
            <pc:docMk/>
            <pc:sldMk cId="94572228" sldId="300"/>
            <ac:spMk id="23" creationId="{45AC4881-C8C3-3940-AE4A-FB14457049C5}"/>
          </ac:spMkLst>
        </pc:spChg>
      </pc:sldChg>
      <pc:sldChg chg="modSp mod">
        <pc:chgData name="Camilla Hyldahl Grøn" userId="a4ea85f2-bdd2-4d4a-855b-19ebe7fc7cda" providerId="ADAL" clId="{A57A787F-CB6B-42AB-B5C7-FE5EBB6E79DE}" dt="2026-04-15T06:32:23.403" v="271"/>
        <pc:sldMkLst>
          <pc:docMk/>
          <pc:sldMk cId="2034433208" sldId="302"/>
        </pc:sldMkLst>
        <pc:spChg chg="mod">
          <ac:chgData name="Camilla Hyldahl Grøn" userId="a4ea85f2-bdd2-4d4a-855b-19ebe7fc7cda" providerId="ADAL" clId="{A57A787F-CB6B-42AB-B5C7-FE5EBB6E79DE}" dt="2026-04-15T06:31:58.888" v="269" actId="20577"/>
          <ac:spMkLst>
            <pc:docMk/>
            <pc:sldMk cId="2034433208" sldId="302"/>
            <ac:spMk id="3" creationId="{8CC1D0EE-5954-5547-CFC7-EA129A757010}"/>
          </ac:spMkLst>
        </pc:spChg>
        <pc:spChg chg="mod">
          <ac:chgData name="Camilla Hyldahl Grøn" userId="a4ea85f2-bdd2-4d4a-855b-19ebe7fc7cda" providerId="ADAL" clId="{A57A787F-CB6B-42AB-B5C7-FE5EBB6E79DE}" dt="2026-04-15T06:32:23.403" v="271"/>
          <ac:spMkLst>
            <pc:docMk/>
            <pc:sldMk cId="2034433208" sldId="302"/>
            <ac:spMk id="6" creationId="{BDD90DE1-CA38-5F69-5787-91E832372A37}"/>
          </ac:spMkLst>
        </pc:spChg>
        <pc:spChg chg="mod">
          <ac:chgData name="Camilla Hyldahl Grøn" userId="a4ea85f2-bdd2-4d4a-855b-19ebe7fc7cda" providerId="ADAL" clId="{A57A787F-CB6B-42AB-B5C7-FE5EBB6E79DE}" dt="2026-04-15T06:32:09.113" v="270"/>
          <ac:spMkLst>
            <pc:docMk/>
            <pc:sldMk cId="2034433208" sldId="302"/>
            <ac:spMk id="9" creationId="{7AD2D7B0-68FD-AA31-C136-418F473F03CB}"/>
          </ac:spMkLst>
        </pc:spChg>
      </pc:sldChg>
      <pc:sldChg chg="modSp mod">
        <pc:chgData name="Camilla Hyldahl Grøn" userId="a4ea85f2-bdd2-4d4a-855b-19ebe7fc7cda" providerId="ADAL" clId="{A57A787F-CB6B-42AB-B5C7-FE5EBB6E79DE}" dt="2026-04-15T06:32:46.154" v="280" actId="20577"/>
        <pc:sldMkLst>
          <pc:docMk/>
          <pc:sldMk cId="1329811125" sldId="304"/>
        </pc:sldMkLst>
        <pc:spChg chg="mod">
          <ac:chgData name="Camilla Hyldahl Grøn" userId="a4ea85f2-bdd2-4d4a-855b-19ebe7fc7cda" providerId="ADAL" clId="{A57A787F-CB6B-42AB-B5C7-FE5EBB6E79DE}" dt="2026-04-15T06:32:41.874" v="272"/>
          <ac:spMkLst>
            <pc:docMk/>
            <pc:sldMk cId="1329811125" sldId="304"/>
            <ac:spMk id="2" creationId="{6A1E8BF8-9558-8B1D-CD35-B43F121C98EF}"/>
          </ac:spMkLst>
        </pc:spChg>
        <pc:spChg chg="mod">
          <ac:chgData name="Camilla Hyldahl Grøn" userId="a4ea85f2-bdd2-4d4a-855b-19ebe7fc7cda" providerId="ADAL" clId="{A57A787F-CB6B-42AB-B5C7-FE5EBB6E79DE}" dt="2026-04-15T06:32:46.154" v="280" actId="20577"/>
          <ac:spMkLst>
            <pc:docMk/>
            <pc:sldMk cId="1329811125" sldId="304"/>
            <ac:spMk id="5" creationId="{738257EB-A0F1-D7B4-C174-2E1DDDCC6DB8}"/>
          </ac:spMkLst>
        </pc:spChg>
      </pc:sldChg>
      <pc:sldChg chg="modSp mod">
        <pc:chgData name="Camilla Hyldahl Grøn" userId="a4ea85f2-bdd2-4d4a-855b-19ebe7fc7cda" providerId="ADAL" clId="{A57A787F-CB6B-42AB-B5C7-FE5EBB6E79DE}" dt="2026-04-15T06:29:15.168" v="213"/>
        <pc:sldMkLst>
          <pc:docMk/>
          <pc:sldMk cId="3085107436" sldId="414"/>
        </pc:sldMkLst>
        <pc:spChg chg="mod">
          <ac:chgData name="Camilla Hyldahl Grøn" userId="a4ea85f2-bdd2-4d4a-855b-19ebe7fc7cda" providerId="ADAL" clId="{A57A787F-CB6B-42AB-B5C7-FE5EBB6E79DE}" dt="2026-04-15T06:29:04.275" v="212" actId="122"/>
          <ac:spMkLst>
            <pc:docMk/>
            <pc:sldMk cId="3085107436" sldId="414"/>
            <ac:spMk id="2" creationId="{D2FF3F15-4BF8-ED5E-07DC-F526566CE79F}"/>
          </ac:spMkLst>
        </pc:spChg>
        <pc:spChg chg="mod">
          <ac:chgData name="Camilla Hyldahl Grøn" userId="a4ea85f2-bdd2-4d4a-855b-19ebe7fc7cda" providerId="ADAL" clId="{A57A787F-CB6B-42AB-B5C7-FE5EBB6E79DE}" dt="2026-04-15T06:29:15.168" v="213"/>
          <ac:spMkLst>
            <pc:docMk/>
            <pc:sldMk cId="3085107436" sldId="414"/>
            <ac:spMk id="3" creationId="{3AAC1496-9DA7-4DCF-906A-61B7501FCCBB}"/>
          </ac:spMkLst>
        </pc:spChg>
        <pc:spChg chg="mod">
          <ac:chgData name="Camilla Hyldahl Grøn" userId="a4ea85f2-bdd2-4d4a-855b-19ebe7fc7cda" providerId="ADAL" clId="{A57A787F-CB6B-42AB-B5C7-FE5EBB6E79DE}" dt="2026-04-15T06:28:51.962" v="210" actId="115"/>
          <ac:spMkLst>
            <pc:docMk/>
            <pc:sldMk cId="3085107436" sldId="414"/>
            <ac:spMk id="7" creationId="{F4EEA24E-F033-6496-B730-D475B0A8C81D}"/>
          </ac:spMkLst>
        </pc:spChg>
      </pc:sldChg>
      <pc:sldChg chg="addSp delSp modSp add mod">
        <pc:chgData name="Camilla Hyldahl Grøn" userId="a4ea85f2-bdd2-4d4a-855b-19ebe7fc7cda" providerId="ADAL" clId="{A57A787F-CB6B-42AB-B5C7-FE5EBB6E79DE}" dt="2026-04-21T08:49:21.237" v="607" actId="5793"/>
        <pc:sldMkLst>
          <pc:docMk/>
          <pc:sldMk cId="1138098316" sldId="415"/>
        </pc:sldMkLst>
        <pc:spChg chg="mod">
          <ac:chgData name="Camilla Hyldahl Grøn" userId="a4ea85f2-bdd2-4d4a-855b-19ebe7fc7cda" providerId="ADAL" clId="{A57A787F-CB6B-42AB-B5C7-FE5EBB6E79DE}" dt="2026-04-21T08:41:47.876" v="597" actId="20577"/>
          <ac:spMkLst>
            <pc:docMk/>
            <pc:sldMk cId="1138098316" sldId="415"/>
            <ac:spMk id="2" creationId="{7DF680EA-5A12-0CA3-E71A-C305E6A1CE5A}"/>
          </ac:spMkLst>
        </pc:spChg>
        <pc:spChg chg="add mod">
          <ac:chgData name="Camilla Hyldahl Grøn" userId="a4ea85f2-bdd2-4d4a-855b-19ebe7fc7cda" providerId="ADAL" clId="{A57A787F-CB6B-42AB-B5C7-FE5EBB6E79DE}" dt="2026-04-21T08:49:21.237" v="607" actId="5793"/>
          <ac:spMkLst>
            <pc:docMk/>
            <pc:sldMk cId="1138098316" sldId="415"/>
            <ac:spMk id="4" creationId="{0E69BF3D-B1EF-2CDA-6B4D-CDDACFB29B42}"/>
          </ac:spMkLst>
        </pc:spChg>
        <pc:spChg chg="del mod">
          <ac:chgData name="Camilla Hyldahl Grøn" userId="a4ea85f2-bdd2-4d4a-855b-19ebe7fc7cda" providerId="ADAL" clId="{A57A787F-CB6B-42AB-B5C7-FE5EBB6E79DE}" dt="2026-04-21T08:41:43.437" v="589" actId="478"/>
          <ac:spMkLst>
            <pc:docMk/>
            <pc:sldMk cId="1138098316" sldId="415"/>
            <ac:spMk id="5" creationId="{E14601B6-8DB0-6DAE-091B-EA50D8ABEAA8}"/>
          </ac:spMkLst>
        </pc:spChg>
        <pc:spChg chg="del">
          <ac:chgData name="Camilla Hyldahl Grøn" userId="a4ea85f2-bdd2-4d4a-855b-19ebe7fc7cda" providerId="ADAL" clId="{A57A787F-CB6B-42AB-B5C7-FE5EBB6E79DE}" dt="2026-04-21T08:41:42.387" v="588" actId="478"/>
          <ac:spMkLst>
            <pc:docMk/>
            <pc:sldMk cId="1138098316" sldId="415"/>
            <ac:spMk id="60" creationId="{008E3E10-CAF8-28EB-D1EF-3F1ADD33620D}"/>
          </ac:spMkLst>
        </pc:spChg>
        <pc:grpChg chg="del">
          <ac:chgData name="Camilla Hyldahl Grøn" userId="a4ea85f2-bdd2-4d4a-855b-19ebe7fc7cda" providerId="ADAL" clId="{A57A787F-CB6B-42AB-B5C7-FE5EBB6E79DE}" dt="2026-04-21T08:41:39.883" v="586" actId="478"/>
          <ac:grpSpMkLst>
            <pc:docMk/>
            <pc:sldMk cId="1138098316" sldId="415"/>
            <ac:grpSpMk id="33" creationId="{D9B39BA3-6135-57C9-0F5B-77CD629CD0EE}"/>
          </ac:grpSpMkLst>
        </pc:grpChg>
      </pc:sldChg>
    </pc:docChg>
  </pc:docChgLst>
  <pc:docChgLst>
    <pc:chgData name="Camilla Hyldahl Grøn - CAHG" userId="a4ea85f2-bdd2-4d4a-855b-19ebe7fc7cda" providerId="ADAL" clId="{A57A787F-CB6B-42AB-B5C7-FE5EBB6E79DE}"/>
    <pc:docChg chg="custSel modSld">
      <pc:chgData name="Camilla Hyldahl Grøn - CAHG" userId="a4ea85f2-bdd2-4d4a-855b-19ebe7fc7cda" providerId="ADAL" clId="{A57A787F-CB6B-42AB-B5C7-FE5EBB6E79DE}" dt="2026-04-15T05:39:58.100" v="160" actId="1076"/>
      <pc:docMkLst>
        <pc:docMk/>
      </pc:docMkLst>
      <pc:sldChg chg="addSp modSp mod modNotesTx">
        <pc:chgData name="Camilla Hyldahl Grøn - CAHG" userId="a4ea85f2-bdd2-4d4a-855b-19ebe7fc7cda" providerId="ADAL" clId="{A57A787F-CB6B-42AB-B5C7-FE5EBB6E79DE}" dt="2026-04-15T05:32:52.990" v="142" actId="1076"/>
        <pc:sldMkLst>
          <pc:docMk/>
          <pc:sldMk cId="858409098" sldId="263"/>
        </pc:sldMkLst>
        <pc:spChg chg="mod">
          <ac:chgData name="Camilla Hyldahl Grøn - CAHG" userId="a4ea85f2-bdd2-4d4a-855b-19ebe7fc7cda" providerId="ADAL" clId="{A57A787F-CB6B-42AB-B5C7-FE5EBB6E79DE}" dt="2026-04-15T05:18:21.040" v="74" actId="255"/>
          <ac:spMkLst>
            <pc:docMk/>
            <pc:sldMk cId="858409098" sldId="263"/>
            <ac:spMk id="3" creationId="{8F11320A-ACFA-02B5-9459-AEB50D9DA2A6}"/>
          </ac:spMkLst>
        </pc:spChg>
        <pc:spChg chg="add mod">
          <ac:chgData name="Camilla Hyldahl Grøn - CAHG" userId="a4ea85f2-bdd2-4d4a-855b-19ebe7fc7cda" providerId="ADAL" clId="{A57A787F-CB6B-42AB-B5C7-FE5EBB6E79DE}" dt="2026-04-15T05:32:52.990" v="142" actId="1076"/>
          <ac:spMkLst>
            <pc:docMk/>
            <pc:sldMk cId="858409098" sldId="263"/>
            <ac:spMk id="4" creationId="{69A2B0A1-CE5D-FBC3-047B-64A652E63B8F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3:48.495" v="25" actId="1036"/>
        <pc:sldMkLst>
          <pc:docMk/>
          <pc:sldMk cId="2783182161" sldId="265"/>
        </pc:sldMkLst>
        <pc:spChg chg="mod">
          <ac:chgData name="Camilla Hyldahl Grøn - CAHG" userId="a4ea85f2-bdd2-4d4a-855b-19ebe7fc7cda" providerId="ADAL" clId="{A57A787F-CB6B-42AB-B5C7-FE5EBB6E79DE}" dt="2026-04-15T05:13:48.495" v="25" actId="1036"/>
          <ac:spMkLst>
            <pc:docMk/>
            <pc:sldMk cId="2783182161" sldId="265"/>
            <ac:spMk id="3" creationId="{377AA1C1-22FF-4540-9CD2-227F35071302}"/>
          </ac:spMkLst>
        </pc:spChg>
        <pc:spChg chg="add mod">
          <ac:chgData name="Camilla Hyldahl Grøn - CAHG" userId="a4ea85f2-bdd2-4d4a-855b-19ebe7fc7cda" providerId="ADAL" clId="{A57A787F-CB6B-42AB-B5C7-FE5EBB6E79DE}" dt="2026-04-15T05:13:42.609" v="24" actId="1076"/>
          <ac:spMkLst>
            <pc:docMk/>
            <pc:sldMk cId="2783182161" sldId="265"/>
            <ac:spMk id="5" creationId="{6259272D-D1C7-71E8-DD76-2F0267382F16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4:18.272" v="30" actId="1076"/>
        <pc:sldMkLst>
          <pc:docMk/>
          <pc:sldMk cId="1445457990" sldId="266"/>
        </pc:sldMkLst>
        <pc:spChg chg="add mod">
          <ac:chgData name="Camilla Hyldahl Grøn - CAHG" userId="a4ea85f2-bdd2-4d4a-855b-19ebe7fc7cda" providerId="ADAL" clId="{A57A787F-CB6B-42AB-B5C7-FE5EBB6E79DE}" dt="2026-04-15T05:14:18.272" v="30" actId="1076"/>
          <ac:spMkLst>
            <pc:docMk/>
            <pc:sldMk cId="1445457990" sldId="266"/>
            <ac:spMk id="3" creationId="{7650B6F9-6F37-98DB-04FF-A5869BA543C6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5:08.834" v="32" actId="1076"/>
        <pc:sldMkLst>
          <pc:docMk/>
          <pc:sldMk cId="3740011455" sldId="267"/>
        </pc:sldMkLst>
        <pc:picChg chg="add mod">
          <ac:chgData name="Camilla Hyldahl Grøn - CAHG" userId="a4ea85f2-bdd2-4d4a-855b-19ebe7fc7cda" providerId="ADAL" clId="{A57A787F-CB6B-42AB-B5C7-FE5EBB6E79DE}" dt="2026-04-15T05:15:08.834" v="32" actId="1076"/>
          <ac:picMkLst>
            <pc:docMk/>
            <pc:sldMk cId="3740011455" sldId="267"/>
            <ac:picMk id="9" creationId="{0C6FFE5A-34FC-F68A-A12B-FF4DA7FA4283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15T05:10:47.237" v="8" actId="1076"/>
        <pc:sldMkLst>
          <pc:docMk/>
          <pc:sldMk cId="2049799969" sldId="293"/>
        </pc:sldMkLst>
        <pc:spChg chg="add mod">
          <ac:chgData name="Camilla Hyldahl Grøn - CAHG" userId="a4ea85f2-bdd2-4d4a-855b-19ebe7fc7cda" providerId="ADAL" clId="{A57A787F-CB6B-42AB-B5C7-FE5EBB6E79DE}" dt="2026-04-15T05:10:47.237" v="8" actId="1076"/>
          <ac:spMkLst>
            <pc:docMk/>
            <pc:sldMk cId="2049799969" sldId="293"/>
            <ac:spMk id="4" creationId="{608C6882-74CD-A994-BFC3-260B57CE25E6}"/>
          </ac:spMkLst>
        </pc:spChg>
        <pc:spChg chg="mod">
          <ac:chgData name="Camilla Hyldahl Grøn - CAHG" userId="a4ea85f2-bdd2-4d4a-855b-19ebe7fc7cda" providerId="ADAL" clId="{A57A787F-CB6B-42AB-B5C7-FE5EBB6E79DE}" dt="2026-04-15T05:10:30.235" v="4" actId="113"/>
          <ac:spMkLst>
            <pc:docMk/>
            <pc:sldMk cId="2049799969" sldId="293"/>
            <ac:spMk id="5" creationId="{01132463-3758-D8A9-3354-38CC88404281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15T05:11:16.042" v="14" actId="1076"/>
        <pc:sldMkLst>
          <pc:docMk/>
          <pc:sldMk cId="2692534599" sldId="294"/>
        </pc:sldMkLst>
      </pc:sldChg>
      <pc:sldChg chg="addSp delSp modSp mod modNotesTx">
        <pc:chgData name="Camilla Hyldahl Grøn - CAHG" userId="a4ea85f2-bdd2-4d4a-855b-19ebe7fc7cda" providerId="ADAL" clId="{A57A787F-CB6B-42AB-B5C7-FE5EBB6E79DE}" dt="2026-04-15T05:33:35.183" v="143" actId="478"/>
        <pc:sldMkLst>
          <pc:docMk/>
          <pc:sldMk cId="1998056996" sldId="299"/>
        </pc:sldMkLst>
        <pc:spChg chg="add mod">
          <ac:chgData name="Camilla Hyldahl Grøn - CAHG" userId="a4ea85f2-bdd2-4d4a-855b-19ebe7fc7cda" providerId="ADAL" clId="{A57A787F-CB6B-42AB-B5C7-FE5EBB6E79DE}" dt="2026-04-15T05:21:10.406" v="104" actId="20577"/>
          <ac:spMkLst>
            <pc:docMk/>
            <pc:sldMk cId="1998056996" sldId="299"/>
            <ac:spMk id="5" creationId="{E8B94C78-69E4-62B0-1BD7-B9D7AE2795FB}"/>
          </ac:spMkLst>
        </pc:spChg>
      </pc:sldChg>
      <pc:sldChg chg="delSp mod">
        <pc:chgData name="Camilla Hyldahl Grøn - CAHG" userId="a4ea85f2-bdd2-4d4a-855b-19ebe7fc7cda" providerId="ADAL" clId="{A57A787F-CB6B-42AB-B5C7-FE5EBB6E79DE}" dt="2026-04-15T05:33:39.977" v="144" actId="478"/>
        <pc:sldMkLst>
          <pc:docMk/>
          <pc:sldMk cId="94572228" sldId="300"/>
        </pc:sldMkLst>
      </pc:sldChg>
      <pc:sldChg chg="addSp delSp modSp mod">
        <pc:chgData name="Camilla Hyldahl Grøn - CAHG" userId="a4ea85f2-bdd2-4d4a-855b-19ebe7fc7cda" providerId="ADAL" clId="{A57A787F-CB6B-42AB-B5C7-FE5EBB6E79DE}" dt="2026-04-15T05:19:59.324" v="91" actId="1076"/>
        <pc:sldMkLst>
          <pc:docMk/>
          <pc:sldMk cId="2034433208" sldId="302"/>
        </pc:sldMkLst>
        <pc:spChg chg="add mod">
          <ac:chgData name="Camilla Hyldahl Grøn - CAHG" userId="a4ea85f2-bdd2-4d4a-855b-19ebe7fc7cda" providerId="ADAL" clId="{A57A787F-CB6B-42AB-B5C7-FE5EBB6E79DE}" dt="2026-04-15T05:19:39.293" v="84" actId="255"/>
          <ac:spMkLst>
            <pc:docMk/>
            <pc:sldMk cId="2034433208" sldId="302"/>
            <ac:spMk id="3" creationId="{8CC1D0EE-5954-5547-CFC7-EA129A757010}"/>
          </ac:spMkLst>
        </pc:spChg>
        <pc:picChg chg="add mod">
          <ac:chgData name="Camilla Hyldahl Grøn - CAHG" userId="a4ea85f2-bdd2-4d4a-855b-19ebe7fc7cda" providerId="ADAL" clId="{A57A787F-CB6B-42AB-B5C7-FE5EBB6E79DE}" dt="2026-04-15T05:19:59.324" v="91" actId="1076"/>
          <ac:picMkLst>
            <pc:docMk/>
            <pc:sldMk cId="2034433208" sldId="302"/>
            <ac:picMk id="7" creationId="{374B7690-5223-B932-902E-4DCFE7CEB17C}"/>
          </ac:picMkLst>
        </pc:picChg>
      </pc:sldChg>
      <pc:sldChg chg="addSp modSp mod">
        <pc:chgData name="Camilla Hyldahl Grøn - CAHG" userId="a4ea85f2-bdd2-4d4a-855b-19ebe7fc7cda" providerId="ADAL" clId="{A57A787F-CB6B-42AB-B5C7-FE5EBB6E79DE}" dt="2026-04-15T05:39:58.100" v="160" actId="1076"/>
        <pc:sldMkLst>
          <pc:docMk/>
          <pc:sldMk cId="1329811125" sldId="304"/>
        </pc:sldMkLst>
        <pc:spChg chg="add mod">
          <ac:chgData name="Camilla Hyldahl Grøn - CAHG" userId="a4ea85f2-bdd2-4d4a-855b-19ebe7fc7cda" providerId="ADAL" clId="{A57A787F-CB6B-42AB-B5C7-FE5EBB6E79DE}" dt="2026-04-15T05:39:58.100" v="160" actId="1076"/>
          <ac:spMkLst>
            <pc:docMk/>
            <pc:sldMk cId="1329811125" sldId="304"/>
            <ac:spMk id="5" creationId="{738257EB-A0F1-D7B4-C174-2E1DDDCC6DB8}"/>
          </ac:spMkLst>
        </pc:spChg>
      </pc:sldChg>
      <pc:sldChg chg="delSp modSp mod">
        <pc:chgData name="Camilla Hyldahl Grøn - CAHG" userId="a4ea85f2-bdd2-4d4a-855b-19ebe7fc7cda" providerId="ADAL" clId="{A57A787F-CB6B-42AB-B5C7-FE5EBB6E79DE}" dt="2026-04-15T05:16:33.590" v="55" actId="1076"/>
        <pc:sldMkLst>
          <pc:docMk/>
          <pc:sldMk cId="3085107436" sldId="414"/>
        </pc:sldMkLst>
        <pc:spChg chg="mod">
          <ac:chgData name="Camilla Hyldahl Grøn - CAHG" userId="a4ea85f2-bdd2-4d4a-855b-19ebe7fc7cda" providerId="ADAL" clId="{A57A787F-CB6B-42AB-B5C7-FE5EBB6E79DE}" dt="2026-04-15T05:16:33.590" v="55" actId="1076"/>
          <ac:spMkLst>
            <pc:docMk/>
            <pc:sldMk cId="3085107436" sldId="414"/>
            <ac:spMk id="7" creationId="{F4EEA24E-F033-6496-B730-D475B0A8C81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0AEAD-31FC-4175-9FDF-E37A0D3BA6C4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CF9DA37D-5C40-43C5-BC43-E8DBC3A84719}">
      <dgm:prSet phldrT="[Tekst]"/>
      <dgm:spPr/>
      <dgm:t>
        <a:bodyPr/>
        <a:lstStyle/>
        <a:p>
          <a:r>
            <a:rPr lang="de-DE" dirty="0"/>
            <a:t>Deine Lehrkraft</a:t>
          </a:r>
          <a:endParaRPr lang="da-DK" dirty="0"/>
        </a:p>
      </dgm:t>
    </dgm:pt>
    <dgm:pt modelId="{FFD9D034-E6E2-4B27-893E-FFE666D9AF87}" type="parTrans" cxnId="{CE4CB4E9-E27A-45DB-B45B-F66F0D3C6A5E}">
      <dgm:prSet/>
      <dgm:spPr/>
      <dgm:t>
        <a:bodyPr/>
        <a:lstStyle/>
        <a:p>
          <a:endParaRPr lang="da-DK"/>
        </a:p>
      </dgm:t>
    </dgm:pt>
    <dgm:pt modelId="{7CE8D6F3-4EDF-4ACC-B032-8D0394D0AE22}" type="sibTrans" cxnId="{CE4CB4E9-E27A-45DB-B45B-F66F0D3C6A5E}">
      <dgm:prSet/>
      <dgm:spPr/>
      <dgm:t>
        <a:bodyPr/>
        <a:lstStyle/>
        <a:p>
          <a:endParaRPr lang="da-DK"/>
        </a:p>
      </dgm:t>
    </dgm:pt>
    <dgm:pt modelId="{1E600F30-4C30-4EF0-AE77-0338493EB42D}">
      <dgm:prSet phldrT="[Tekst]"/>
      <dgm:spPr/>
      <dgm:t>
        <a:bodyPr/>
        <a:lstStyle/>
        <a:p>
          <a:r>
            <a:rPr lang="de-DE" dirty="0"/>
            <a:t>Texte auf dem Bildschirm</a:t>
          </a:r>
          <a:endParaRPr lang="da-DK" dirty="0"/>
        </a:p>
      </dgm:t>
    </dgm:pt>
    <dgm:pt modelId="{BF944F37-F711-4FA7-9301-8F0466F3139C}" type="parTrans" cxnId="{4AB8FE25-86B0-4A4D-A50F-33CC114CCAB6}">
      <dgm:prSet/>
      <dgm:spPr/>
      <dgm:t>
        <a:bodyPr/>
        <a:lstStyle/>
        <a:p>
          <a:endParaRPr lang="da-DK"/>
        </a:p>
      </dgm:t>
    </dgm:pt>
    <dgm:pt modelId="{C33CEF2C-0F33-4DF6-B342-1D1488B61492}" type="sibTrans" cxnId="{4AB8FE25-86B0-4A4D-A50F-33CC114CCAB6}">
      <dgm:prSet/>
      <dgm:spPr/>
      <dgm:t>
        <a:bodyPr/>
        <a:lstStyle/>
        <a:p>
          <a:endParaRPr lang="da-DK"/>
        </a:p>
      </dgm:t>
    </dgm:pt>
    <dgm:pt modelId="{0C02E743-1708-4BC3-AC59-132BA89CE7E1}">
      <dgm:prSet phldrT="[Tekst]"/>
      <dgm:spPr/>
      <dgm:t>
        <a:bodyPr/>
        <a:lstStyle/>
        <a:p>
          <a:r>
            <a:rPr lang="de-DE" dirty="0"/>
            <a:t>Artikel</a:t>
          </a:r>
          <a:endParaRPr lang="da-DK" dirty="0"/>
        </a:p>
      </dgm:t>
    </dgm:pt>
    <dgm:pt modelId="{84891179-D74C-43DB-93BA-E80A4BFFC543}" type="parTrans" cxnId="{CF5DF9F0-5AB0-47AF-9AEA-0ACE8E350C3A}">
      <dgm:prSet/>
      <dgm:spPr/>
      <dgm:t>
        <a:bodyPr/>
        <a:lstStyle/>
        <a:p>
          <a:endParaRPr lang="da-DK"/>
        </a:p>
      </dgm:t>
    </dgm:pt>
    <dgm:pt modelId="{5007B9E2-C146-4AD2-BF96-F513A0918F59}" type="sibTrans" cxnId="{CF5DF9F0-5AB0-47AF-9AEA-0ACE8E350C3A}">
      <dgm:prSet/>
      <dgm:spPr/>
      <dgm:t>
        <a:bodyPr/>
        <a:lstStyle/>
        <a:p>
          <a:endParaRPr lang="da-DK"/>
        </a:p>
      </dgm:t>
    </dgm:pt>
    <dgm:pt modelId="{9634B7A8-45D8-46B8-9FF3-4697FBBA0278}">
      <dgm:prSet phldrT="[Tekst]"/>
      <dgm:spPr/>
      <dgm:t>
        <a:bodyPr/>
        <a:lstStyle/>
        <a:p>
          <a:r>
            <a:rPr lang="de-DE" dirty="0"/>
            <a:t>Links</a:t>
          </a:r>
          <a:endParaRPr lang="da-DK" dirty="0"/>
        </a:p>
      </dgm:t>
    </dgm:pt>
    <dgm:pt modelId="{8FEDDFC2-8857-4597-87B0-F003DC2068C3}" type="parTrans" cxnId="{71062D58-94EB-4639-AE6C-54CA8CF2E6C6}">
      <dgm:prSet/>
      <dgm:spPr/>
      <dgm:t>
        <a:bodyPr/>
        <a:lstStyle/>
        <a:p>
          <a:endParaRPr lang="da-DK"/>
        </a:p>
      </dgm:t>
    </dgm:pt>
    <dgm:pt modelId="{DD4E9582-7C07-4B98-B522-06FA6794C892}" type="sibTrans" cxnId="{71062D58-94EB-4639-AE6C-54CA8CF2E6C6}">
      <dgm:prSet/>
      <dgm:spPr/>
      <dgm:t>
        <a:bodyPr/>
        <a:lstStyle/>
        <a:p>
          <a:endParaRPr lang="da-DK"/>
        </a:p>
      </dgm:t>
    </dgm:pt>
    <dgm:pt modelId="{58D23DDA-7DCC-4B7E-B1BF-810C947F5DFF}">
      <dgm:prSet phldrT="[Tekst]"/>
      <dgm:spPr/>
      <dgm:t>
        <a:bodyPr/>
        <a:lstStyle/>
        <a:p>
          <a:r>
            <a:rPr lang="de-DE" dirty="0"/>
            <a:t>Video</a:t>
          </a:r>
          <a:endParaRPr lang="da-DK" dirty="0"/>
        </a:p>
      </dgm:t>
    </dgm:pt>
    <dgm:pt modelId="{25FB777B-AF05-4C72-8C3A-7E21CD8C5C3E}" type="parTrans" cxnId="{D76047DA-0251-40A7-BA2F-E6AF2E974C07}">
      <dgm:prSet/>
      <dgm:spPr/>
      <dgm:t>
        <a:bodyPr/>
        <a:lstStyle/>
        <a:p>
          <a:endParaRPr lang="da-DK"/>
        </a:p>
      </dgm:t>
    </dgm:pt>
    <dgm:pt modelId="{5CCFA4E8-2697-4004-A0FB-D8D7D8982500}" type="sibTrans" cxnId="{D76047DA-0251-40A7-BA2F-E6AF2E974C07}">
      <dgm:prSet/>
      <dgm:spPr/>
      <dgm:t>
        <a:bodyPr/>
        <a:lstStyle/>
        <a:p>
          <a:endParaRPr lang="da-DK"/>
        </a:p>
      </dgm:t>
    </dgm:pt>
    <dgm:pt modelId="{B8007B31-D46D-4C21-B272-5979A9B44075}">
      <dgm:prSet phldrT="[Tekst]"/>
      <dgm:spPr/>
      <dgm:t>
        <a:bodyPr/>
        <a:lstStyle/>
        <a:p>
          <a:r>
            <a:rPr lang="de-DE" dirty="0"/>
            <a:t>Grafik</a:t>
          </a:r>
          <a:endParaRPr lang="da-DK" dirty="0"/>
        </a:p>
      </dgm:t>
    </dgm:pt>
    <dgm:pt modelId="{DC448447-7E11-4176-B6A9-8DE720B07B71}" type="parTrans" cxnId="{DF8D2D64-F382-44D2-B78B-D4E76102C1EA}">
      <dgm:prSet/>
      <dgm:spPr/>
      <dgm:t>
        <a:bodyPr/>
        <a:lstStyle/>
        <a:p>
          <a:endParaRPr lang="da-DK"/>
        </a:p>
      </dgm:t>
    </dgm:pt>
    <dgm:pt modelId="{5F0CBCB5-8E10-4494-A3DE-69286EB2B358}" type="sibTrans" cxnId="{DF8D2D64-F382-44D2-B78B-D4E76102C1EA}">
      <dgm:prSet/>
      <dgm:spPr/>
      <dgm:t>
        <a:bodyPr/>
        <a:lstStyle/>
        <a:p>
          <a:endParaRPr lang="da-DK"/>
        </a:p>
      </dgm:t>
    </dgm:pt>
    <dgm:pt modelId="{DEF3CCAD-F1B4-4373-AD92-729251CF8C1A}">
      <dgm:prSet phldrT="[Tekst]"/>
      <dgm:spPr/>
      <dgm:t>
        <a:bodyPr/>
        <a:lstStyle/>
        <a:p>
          <a:r>
            <a:rPr lang="de-DE" dirty="0"/>
            <a:t>Audio</a:t>
          </a:r>
          <a:endParaRPr lang="da-DK" dirty="0"/>
        </a:p>
      </dgm:t>
    </dgm:pt>
    <dgm:pt modelId="{36F529D7-CCF2-40C3-80F3-8B245C0FFD86}" type="parTrans" cxnId="{EFB9B9EC-D6EA-4FF7-B5E1-085E09AEDDEE}">
      <dgm:prSet/>
      <dgm:spPr/>
      <dgm:t>
        <a:bodyPr/>
        <a:lstStyle/>
        <a:p>
          <a:endParaRPr lang="da-DK"/>
        </a:p>
      </dgm:t>
    </dgm:pt>
    <dgm:pt modelId="{168E8C7D-77F0-4DCA-ABB7-86246FBC4673}" type="sibTrans" cxnId="{EFB9B9EC-D6EA-4FF7-B5E1-085E09AEDDEE}">
      <dgm:prSet/>
      <dgm:spPr/>
      <dgm:t>
        <a:bodyPr/>
        <a:lstStyle/>
        <a:p>
          <a:endParaRPr lang="da-DK"/>
        </a:p>
      </dgm:t>
    </dgm:pt>
    <dgm:pt modelId="{06AD8659-60D6-4C8E-93D4-B10B7D58A7CD}">
      <dgm:prSet phldrT="[Tekst]"/>
      <dgm:spPr/>
      <dgm:t>
        <a:bodyPr/>
        <a:lstStyle/>
        <a:p>
          <a:r>
            <a:rPr lang="de-DE" dirty="0"/>
            <a:t>Dein Berater / deine Beraterin</a:t>
          </a:r>
          <a:endParaRPr lang="da-DK" dirty="0"/>
        </a:p>
      </dgm:t>
    </dgm:pt>
    <dgm:pt modelId="{009E8A45-9D05-4B4B-95A0-3CC176FFD96A}" type="parTrans" cxnId="{85A28FC5-EA37-4E44-903D-A8F48378FE57}">
      <dgm:prSet/>
      <dgm:spPr/>
      <dgm:t>
        <a:bodyPr/>
        <a:lstStyle/>
        <a:p>
          <a:endParaRPr lang="da-DK"/>
        </a:p>
      </dgm:t>
    </dgm:pt>
    <dgm:pt modelId="{53F1AF26-E344-4900-9CC6-F53028B15E04}" type="sibTrans" cxnId="{85A28FC5-EA37-4E44-903D-A8F48378FE57}">
      <dgm:prSet/>
      <dgm:spPr/>
      <dgm:t>
        <a:bodyPr/>
        <a:lstStyle/>
        <a:p>
          <a:endParaRPr lang="da-DK"/>
        </a:p>
      </dgm:t>
    </dgm:pt>
    <dgm:pt modelId="{08EC28BF-42AE-4C3B-8859-D2B1EEC6F1FA}">
      <dgm:prSet phldrT="[Tekst]"/>
      <dgm:spPr/>
      <dgm:t>
        <a:bodyPr/>
        <a:lstStyle/>
        <a:p>
          <a:r>
            <a:rPr lang="de-DE" dirty="0"/>
            <a:t>Feedback</a:t>
          </a:r>
          <a:endParaRPr lang="da-DK" dirty="0"/>
        </a:p>
      </dgm:t>
    </dgm:pt>
    <dgm:pt modelId="{D8DD6949-0C4E-4CBA-91D4-11FAFD9E251C}" type="parTrans" cxnId="{1AC23C6E-9ABF-4119-862E-44B51775772A}">
      <dgm:prSet/>
      <dgm:spPr/>
      <dgm:t>
        <a:bodyPr/>
        <a:lstStyle/>
        <a:p>
          <a:endParaRPr lang="da-DK"/>
        </a:p>
      </dgm:t>
    </dgm:pt>
    <dgm:pt modelId="{7578A165-2EC6-4505-9EDC-61F2AD0C3474}" type="sibTrans" cxnId="{1AC23C6E-9ABF-4119-862E-44B51775772A}">
      <dgm:prSet/>
      <dgm:spPr/>
      <dgm:t>
        <a:bodyPr/>
        <a:lstStyle/>
        <a:p>
          <a:endParaRPr lang="da-DK"/>
        </a:p>
      </dgm:t>
    </dgm:pt>
    <dgm:pt modelId="{284CC21D-5B86-4A96-A7DC-71B7DEA8639E}">
      <dgm:prSet phldrT="[Tekst]"/>
      <dgm:spPr/>
      <dgm:t>
        <a:bodyPr/>
        <a:lstStyle/>
        <a:p>
          <a:r>
            <a:rPr lang="de-DE" dirty="0"/>
            <a:t>Quiz</a:t>
          </a:r>
          <a:endParaRPr lang="da-DK" dirty="0"/>
        </a:p>
      </dgm:t>
    </dgm:pt>
    <dgm:pt modelId="{1ECD1CEF-601C-4035-8902-F4538716632A}" type="parTrans" cxnId="{31521A19-13CE-4451-BBD4-2C54EE96CBB7}">
      <dgm:prSet/>
      <dgm:spPr/>
      <dgm:t>
        <a:bodyPr/>
        <a:lstStyle/>
        <a:p>
          <a:endParaRPr lang="da-DK"/>
        </a:p>
      </dgm:t>
    </dgm:pt>
    <dgm:pt modelId="{02FEFE1C-B91C-4618-A427-C3893965181A}" type="sibTrans" cxnId="{31521A19-13CE-4451-BBD4-2C54EE96CBB7}">
      <dgm:prSet/>
      <dgm:spPr/>
      <dgm:t>
        <a:bodyPr/>
        <a:lstStyle/>
        <a:p>
          <a:endParaRPr lang="da-DK"/>
        </a:p>
      </dgm:t>
    </dgm:pt>
    <dgm:pt modelId="{F7C911B8-0877-4466-8C8E-49E093F522E6}">
      <dgm:prSet phldrT="[Tekst]"/>
      <dgm:spPr/>
      <dgm:t>
        <a:bodyPr/>
        <a:lstStyle/>
        <a:p>
          <a:r>
            <a:rPr lang="de-DE" dirty="0"/>
            <a:t>Beispielhafte Lösung</a:t>
          </a:r>
          <a:endParaRPr lang="da-DK" dirty="0"/>
        </a:p>
      </dgm:t>
    </dgm:pt>
    <dgm:pt modelId="{60450A20-751C-4A48-ADAF-3B7B66159996}" type="parTrans" cxnId="{42EA34CB-F4E7-42A2-89D0-E297D2562A62}">
      <dgm:prSet/>
      <dgm:spPr/>
      <dgm:t>
        <a:bodyPr/>
        <a:lstStyle/>
        <a:p>
          <a:endParaRPr lang="da-DK"/>
        </a:p>
      </dgm:t>
    </dgm:pt>
    <dgm:pt modelId="{3C39AA9A-C477-4333-8E55-BA3E72FB3907}" type="sibTrans" cxnId="{42EA34CB-F4E7-42A2-89D0-E297D2562A62}">
      <dgm:prSet/>
      <dgm:spPr/>
      <dgm:t>
        <a:bodyPr/>
        <a:lstStyle/>
        <a:p>
          <a:endParaRPr lang="da-DK"/>
        </a:p>
      </dgm:t>
    </dgm:pt>
    <dgm:pt modelId="{D35DD7DA-327A-498F-A8EE-DF69D17012DD}">
      <dgm:prSet phldrT="[Tekst]"/>
      <dgm:spPr/>
      <dgm:t>
        <a:bodyPr/>
        <a:lstStyle/>
        <a:p>
          <a:r>
            <a:rPr lang="de-DE" dirty="0"/>
            <a:t>Berater / Beraterin</a:t>
          </a:r>
          <a:endParaRPr lang="da-DK" dirty="0"/>
        </a:p>
      </dgm:t>
    </dgm:pt>
    <dgm:pt modelId="{25EA083F-4881-430E-8F3B-0FC8034E0611}" type="parTrans" cxnId="{F643E211-B5D6-4F74-89B6-CE60ECDC04D4}">
      <dgm:prSet/>
      <dgm:spPr/>
      <dgm:t>
        <a:bodyPr/>
        <a:lstStyle/>
        <a:p>
          <a:endParaRPr lang="da-DK"/>
        </a:p>
      </dgm:t>
    </dgm:pt>
    <dgm:pt modelId="{48AB4DC3-4FBA-4B32-BBB1-6D959DCD9845}" type="sibTrans" cxnId="{F643E211-B5D6-4F74-89B6-CE60ECDC04D4}">
      <dgm:prSet/>
      <dgm:spPr/>
      <dgm:t>
        <a:bodyPr/>
        <a:lstStyle/>
        <a:p>
          <a:endParaRPr lang="da-DK"/>
        </a:p>
      </dgm:t>
    </dgm:pt>
    <dgm:pt modelId="{7A925D45-F0F1-421C-9845-6AA7E9098EF4}" type="pres">
      <dgm:prSet presAssocID="{EBB0AEAD-31FC-4175-9FDF-E37A0D3BA6C4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3C7A79F-38DD-4F81-B0D6-2A277E990BA8}" type="pres">
      <dgm:prSet presAssocID="{CF9DA37D-5C40-43C5-BC43-E8DBC3A84719}" presName="centerShape" presStyleLbl="node0" presStyleIdx="0" presStyleCnt="1"/>
      <dgm:spPr/>
    </dgm:pt>
    <dgm:pt modelId="{85180532-551E-47F4-93D9-92C943388EB3}" type="pres">
      <dgm:prSet presAssocID="{1E600F30-4C30-4EF0-AE77-0338493EB42D}" presName="node" presStyleLbl="node1" presStyleIdx="0" presStyleCnt="8">
        <dgm:presLayoutVars>
          <dgm:bulletEnabled val="1"/>
        </dgm:presLayoutVars>
      </dgm:prSet>
      <dgm:spPr/>
    </dgm:pt>
    <dgm:pt modelId="{47D960BD-C4D9-4EBC-9D13-6095F6C5640D}" type="pres">
      <dgm:prSet presAssocID="{1E600F30-4C30-4EF0-AE77-0338493EB42D}" presName="dummy" presStyleCnt="0"/>
      <dgm:spPr/>
    </dgm:pt>
    <dgm:pt modelId="{C320CFA5-A861-4B47-8B9F-B1363CBD6D61}" type="pres">
      <dgm:prSet presAssocID="{C33CEF2C-0F33-4DF6-B342-1D1488B61492}" presName="sibTrans" presStyleLbl="sibTrans2D1" presStyleIdx="0" presStyleCnt="8"/>
      <dgm:spPr/>
    </dgm:pt>
    <dgm:pt modelId="{7C8757E8-109D-457E-B6E7-2893FD509FEC}" type="pres">
      <dgm:prSet presAssocID="{0C02E743-1708-4BC3-AC59-132BA89CE7E1}" presName="node" presStyleLbl="node1" presStyleIdx="1" presStyleCnt="8">
        <dgm:presLayoutVars>
          <dgm:bulletEnabled val="1"/>
        </dgm:presLayoutVars>
      </dgm:prSet>
      <dgm:spPr/>
    </dgm:pt>
    <dgm:pt modelId="{FD5F366D-1497-4248-8005-9A92C2662A89}" type="pres">
      <dgm:prSet presAssocID="{0C02E743-1708-4BC3-AC59-132BA89CE7E1}" presName="dummy" presStyleCnt="0"/>
      <dgm:spPr/>
    </dgm:pt>
    <dgm:pt modelId="{ED0E67C8-D069-4102-B4FD-DB4B14F25A35}" type="pres">
      <dgm:prSet presAssocID="{5007B9E2-C146-4AD2-BF96-F513A0918F59}" presName="sibTrans" presStyleLbl="sibTrans2D1" presStyleIdx="1" presStyleCnt="8"/>
      <dgm:spPr/>
    </dgm:pt>
    <dgm:pt modelId="{9E5767FD-E32A-4836-B67B-FF4C271744F1}" type="pres">
      <dgm:prSet presAssocID="{9634B7A8-45D8-46B8-9FF3-4697FBBA0278}" presName="node" presStyleLbl="node1" presStyleIdx="2" presStyleCnt="8">
        <dgm:presLayoutVars>
          <dgm:bulletEnabled val="1"/>
        </dgm:presLayoutVars>
      </dgm:prSet>
      <dgm:spPr/>
    </dgm:pt>
    <dgm:pt modelId="{98B71B4F-9395-4F8E-932E-4188E87736F6}" type="pres">
      <dgm:prSet presAssocID="{9634B7A8-45D8-46B8-9FF3-4697FBBA0278}" presName="dummy" presStyleCnt="0"/>
      <dgm:spPr/>
    </dgm:pt>
    <dgm:pt modelId="{8FD7D7B3-45C8-460E-8246-F492C1AE8C9B}" type="pres">
      <dgm:prSet presAssocID="{DD4E9582-7C07-4B98-B522-06FA6794C892}" presName="sibTrans" presStyleLbl="sibTrans2D1" presStyleIdx="2" presStyleCnt="8"/>
      <dgm:spPr/>
    </dgm:pt>
    <dgm:pt modelId="{DB261028-55C2-4922-B70E-797519C025E4}" type="pres">
      <dgm:prSet presAssocID="{58D23DDA-7DCC-4B7E-B1BF-810C947F5DFF}" presName="node" presStyleLbl="node1" presStyleIdx="3" presStyleCnt="8">
        <dgm:presLayoutVars>
          <dgm:bulletEnabled val="1"/>
        </dgm:presLayoutVars>
      </dgm:prSet>
      <dgm:spPr/>
    </dgm:pt>
    <dgm:pt modelId="{087F3FB8-E185-4F40-ADD5-54F7FB638FCF}" type="pres">
      <dgm:prSet presAssocID="{58D23DDA-7DCC-4B7E-B1BF-810C947F5DFF}" presName="dummy" presStyleCnt="0"/>
      <dgm:spPr/>
    </dgm:pt>
    <dgm:pt modelId="{3DC44FCA-2203-405B-8DDE-C2BBEE52790A}" type="pres">
      <dgm:prSet presAssocID="{5CCFA4E8-2697-4004-A0FB-D8D7D8982500}" presName="sibTrans" presStyleLbl="sibTrans2D1" presStyleIdx="3" presStyleCnt="8"/>
      <dgm:spPr/>
    </dgm:pt>
    <dgm:pt modelId="{281DD924-FCDC-4349-851F-F305FF93CB3C}" type="pres">
      <dgm:prSet presAssocID="{B8007B31-D46D-4C21-B272-5979A9B44075}" presName="node" presStyleLbl="node1" presStyleIdx="4" presStyleCnt="8">
        <dgm:presLayoutVars>
          <dgm:bulletEnabled val="1"/>
        </dgm:presLayoutVars>
      </dgm:prSet>
      <dgm:spPr/>
    </dgm:pt>
    <dgm:pt modelId="{3BA5877B-D8F9-4FAA-9414-9FCC0927C6E0}" type="pres">
      <dgm:prSet presAssocID="{B8007B31-D46D-4C21-B272-5979A9B44075}" presName="dummy" presStyleCnt="0"/>
      <dgm:spPr/>
    </dgm:pt>
    <dgm:pt modelId="{53CF1FAD-6603-46CD-9AC6-FAB134BB311B}" type="pres">
      <dgm:prSet presAssocID="{5F0CBCB5-8E10-4494-A3DE-69286EB2B358}" presName="sibTrans" presStyleLbl="sibTrans2D1" presStyleIdx="4" presStyleCnt="8"/>
      <dgm:spPr/>
    </dgm:pt>
    <dgm:pt modelId="{AF115EE9-51B4-4154-BE87-26DBFEDAB101}" type="pres">
      <dgm:prSet presAssocID="{DEF3CCAD-F1B4-4373-AD92-729251CF8C1A}" presName="node" presStyleLbl="node1" presStyleIdx="5" presStyleCnt="8">
        <dgm:presLayoutVars>
          <dgm:bulletEnabled val="1"/>
        </dgm:presLayoutVars>
      </dgm:prSet>
      <dgm:spPr/>
    </dgm:pt>
    <dgm:pt modelId="{C93905B7-2078-4404-A6D5-54250C86ACFD}" type="pres">
      <dgm:prSet presAssocID="{DEF3CCAD-F1B4-4373-AD92-729251CF8C1A}" presName="dummy" presStyleCnt="0"/>
      <dgm:spPr/>
    </dgm:pt>
    <dgm:pt modelId="{A0B6269E-D3F2-40BD-BAE4-11DA8D62BA22}" type="pres">
      <dgm:prSet presAssocID="{168E8C7D-77F0-4DCA-ABB7-86246FBC4673}" presName="sibTrans" presStyleLbl="sibTrans2D1" presStyleIdx="5" presStyleCnt="8"/>
      <dgm:spPr/>
    </dgm:pt>
    <dgm:pt modelId="{35DA0BF8-C75C-4BF0-98A3-7E807D040539}" type="pres">
      <dgm:prSet presAssocID="{06AD8659-60D6-4C8E-93D4-B10B7D58A7CD}" presName="node" presStyleLbl="node1" presStyleIdx="6" presStyleCnt="8">
        <dgm:presLayoutVars>
          <dgm:bulletEnabled val="1"/>
        </dgm:presLayoutVars>
      </dgm:prSet>
      <dgm:spPr/>
    </dgm:pt>
    <dgm:pt modelId="{7B65CA9B-12FF-4173-89A5-79816F2B7C5D}" type="pres">
      <dgm:prSet presAssocID="{06AD8659-60D6-4C8E-93D4-B10B7D58A7CD}" presName="dummy" presStyleCnt="0"/>
      <dgm:spPr/>
    </dgm:pt>
    <dgm:pt modelId="{312F1E0F-4369-40D6-8393-BCAC233D72EE}" type="pres">
      <dgm:prSet presAssocID="{53F1AF26-E344-4900-9CC6-F53028B15E04}" presName="sibTrans" presStyleLbl="sibTrans2D1" presStyleIdx="6" presStyleCnt="8"/>
      <dgm:spPr/>
    </dgm:pt>
    <dgm:pt modelId="{77A4F6D5-AF25-4122-9F9D-DA9FA2217B66}" type="pres">
      <dgm:prSet presAssocID="{08EC28BF-42AE-4C3B-8859-D2B1EEC6F1FA}" presName="node" presStyleLbl="node1" presStyleIdx="7" presStyleCnt="8">
        <dgm:presLayoutVars>
          <dgm:bulletEnabled val="1"/>
        </dgm:presLayoutVars>
      </dgm:prSet>
      <dgm:spPr/>
    </dgm:pt>
    <dgm:pt modelId="{7ECD6011-E91F-442D-A392-F21D961DE0A1}" type="pres">
      <dgm:prSet presAssocID="{08EC28BF-42AE-4C3B-8859-D2B1EEC6F1FA}" presName="dummy" presStyleCnt="0"/>
      <dgm:spPr/>
    </dgm:pt>
    <dgm:pt modelId="{76FE49DE-16A5-4EBF-A968-A7457D7B6A65}" type="pres">
      <dgm:prSet presAssocID="{7578A165-2EC6-4505-9EDC-61F2AD0C3474}" presName="sibTrans" presStyleLbl="sibTrans2D1" presStyleIdx="7" presStyleCnt="8"/>
      <dgm:spPr/>
    </dgm:pt>
  </dgm:ptLst>
  <dgm:cxnLst>
    <dgm:cxn modelId="{93D3B204-9D20-4F23-858A-71DA0B556FEC}" type="presOf" srcId="{06AD8659-60D6-4C8E-93D4-B10B7D58A7CD}" destId="{35DA0BF8-C75C-4BF0-98A3-7E807D040539}" srcOrd="0" destOrd="0" presId="urn:microsoft.com/office/officeart/2005/8/layout/radial6"/>
    <dgm:cxn modelId="{8A9F5B08-31E8-4CD1-96E6-0A827EBBD5F2}" type="presOf" srcId="{1E600F30-4C30-4EF0-AE77-0338493EB42D}" destId="{85180532-551E-47F4-93D9-92C943388EB3}" srcOrd="0" destOrd="0" presId="urn:microsoft.com/office/officeart/2005/8/layout/radial6"/>
    <dgm:cxn modelId="{920CF508-E6A3-460C-8126-865846AB28A8}" type="presOf" srcId="{D35DD7DA-327A-498F-A8EE-DF69D17012DD}" destId="{77A4F6D5-AF25-4122-9F9D-DA9FA2217B66}" srcOrd="0" destOrd="3" presId="urn:microsoft.com/office/officeart/2005/8/layout/radial6"/>
    <dgm:cxn modelId="{E1D4BD0B-F4D2-466B-858C-59296A6A706F}" type="presOf" srcId="{7578A165-2EC6-4505-9EDC-61F2AD0C3474}" destId="{76FE49DE-16A5-4EBF-A968-A7457D7B6A65}" srcOrd="0" destOrd="0" presId="urn:microsoft.com/office/officeart/2005/8/layout/radial6"/>
    <dgm:cxn modelId="{F643E211-B5D6-4F74-89B6-CE60ECDC04D4}" srcId="{08EC28BF-42AE-4C3B-8859-D2B1EEC6F1FA}" destId="{D35DD7DA-327A-498F-A8EE-DF69D17012DD}" srcOrd="2" destOrd="0" parTransId="{25EA083F-4881-430E-8F3B-0FC8034E0611}" sibTransId="{48AB4DC3-4FBA-4B32-BBB1-6D959DCD9845}"/>
    <dgm:cxn modelId="{BD163413-8442-4FF8-A4BE-D1444DE95A4A}" type="presOf" srcId="{0C02E743-1708-4BC3-AC59-132BA89CE7E1}" destId="{7C8757E8-109D-457E-B6E7-2893FD509FEC}" srcOrd="0" destOrd="0" presId="urn:microsoft.com/office/officeart/2005/8/layout/radial6"/>
    <dgm:cxn modelId="{5AF56D15-8A34-4244-ABA4-980E456D5CFD}" type="presOf" srcId="{08EC28BF-42AE-4C3B-8859-D2B1EEC6F1FA}" destId="{77A4F6D5-AF25-4122-9F9D-DA9FA2217B66}" srcOrd="0" destOrd="0" presId="urn:microsoft.com/office/officeart/2005/8/layout/radial6"/>
    <dgm:cxn modelId="{31521A19-13CE-4451-BBD4-2C54EE96CBB7}" srcId="{08EC28BF-42AE-4C3B-8859-D2B1EEC6F1FA}" destId="{284CC21D-5B86-4A96-A7DC-71B7DEA8639E}" srcOrd="0" destOrd="0" parTransId="{1ECD1CEF-601C-4035-8902-F4538716632A}" sibTransId="{02FEFE1C-B91C-4618-A427-C3893965181A}"/>
    <dgm:cxn modelId="{4AB8FE25-86B0-4A4D-A50F-33CC114CCAB6}" srcId="{CF9DA37D-5C40-43C5-BC43-E8DBC3A84719}" destId="{1E600F30-4C30-4EF0-AE77-0338493EB42D}" srcOrd="0" destOrd="0" parTransId="{BF944F37-F711-4FA7-9301-8F0466F3139C}" sibTransId="{C33CEF2C-0F33-4DF6-B342-1D1488B61492}"/>
    <dgm:cxn modelId="{F9D8C42D-49B6-4361-85D9-D942668FC215}" type="presOf" srcId="{DEF3CCAD-F1B4-4373-AD92-729251CF8C1A}" destId="{AF115EE9-51B4-4154-BE87-26DBFEDAB101}" srcOrd="0" destOrd="0" presId="urn:microsoft.com/office/officeart/2005/8/layout/radial6"/>
    <dgm:cxn modelId="{A2013632-7560-4EB4-A7BB-E24E003931BA}" type="presOf" srcId="{53F1AF26-E344-4900-9CC6-F53028B15E04}" destId="{312F1E0F-4369-40D6-8393-BCAC233D72EE}" srcOrd="0" destOrd="0" presId="urn:microsoft.com/office/officeart/2005/8/layout/radial6"/>
    <dgm:cxn modelId="{6285B136-FAA6-49DB-BFEC-F8A3D6C9EFDC}" type="presOf" srcId="{F7C911B8-0877-4466-8C8E-49E093F522E6}" destId="{77A4F6D5-AF25-4122-9F9D-DA9FA2217B66}" srcOrd="0" destOrd="2" presId="urn:microsoft.com/office/officeart/2005/8/layout/radial6"/>
    <dgm:cxn modelId="{ECC5E83D-10A4-47C0-AE83-DC925478D267}" type="presOf" srcId="{B8007B31-D46D-4C21-B272-5979A9B44075}" destId="{281DD924-FCDC-4349-851F-F305FF93CB3C}" srcOrd="0" destOrd="0" presId="urn:microsoft.com/office/officeart/2005/8/layout/radial6"/>
    <dgm:cxn modelId="{560FD45F-3440-4D67-B00B-E81B26AE13A3}" type="presOf" srcId="{9634B7A8-45D8-46B8-9FF3-4697FBBA0278}" destId="{9E5767FD-E32A-4836-B67B-FF4C271744F1}" srcOrd="0" destOrd="0" presId="urn:microsoft.com/office/officeart/2005/8/layout/radial6"/>
    <dgm:cxn modelId="{DF8D2D64-F382-44D2-B78B-D4E76102C1EA}" srcId="{CF9DA37D-5C40-43C5-BC43-E8DBC3A84719}" destId="{B8007B31-D46D-4C21-B272-5979A9B44075}" srcOrd="4" destOrd="0" parTransId="{DC448447-7E11-4176-B6A9-8DE720B07B71}" sibTransId="{5F0CBCB5-8E10-4494-A3DE-69286EB2B358}"/>
    <dgm:cxn modelId="{DEBC4267-1957-4055-88A7-E96DAF345E41}" type="presOf" srcId="{284CC21D-5B86-4A96-A7DC-71B7DEA8639E}" destId="{77A4F6D5-AF25-4122-9F9D-DA9FA2217B66}" srcOrd="0" destOrd="1" presId="urn:microsoft.com/office/officeart/2005/8/layout/radial6"/>
    <dgm:cxn modelId="{1AC23C6E-9ABF-4119-862E-44B51775772A}" srcId="{CF9DA37D-5C40-43C5-BC43-E8DBC3A84719}" destId="{08EC28BF-42AE-4C3B-8859-D2B1EEC6F1FA}" srcOrd="7" destOrd="0" parTransId="{D8DD6949-0C4E-4CBA-91D4-11FAFD9E251C}" sibTransId="{7578A165-2EC6-4505-9EDC-61F2AD0C3474}"/>
    <dgm:cxn modelId="{ACF71870-94B6-4D80-B038-0492103BA9FE}" type="presOf" srcId="{5CCFA4E8-2697-4004-A0FB-D8D7D8982500}" destId="{3DC44FCA-2203-405B-8DDE-C2BBEE52790A}" srcOrd="0" destOrd="0" presId="urn:microsoft.com/office/officeart/2005/8/layout/radial6"/>
    <dgm:cxn modelId="{0D4A8651-08E7-4719-B7FA-1F4AADDDCBE1}" type="presOf" srcId="{DD4E9582-7C07-4B98-B522-06FA6794C892}" destId="{8FD7D7B3-45C8-460E-8246-F492C1AE8C9B}" srcOrd="0" destOrd="0" presId="urn:microsoft.com/office/officeart/2005/8/layout/radial6"/>
    <dgm:cxn modelId="{F8B85B73-E8AC-44E8-93A5-06C5469E7FA8}" type="presOf" srcId="{58D23DDA-7DCC-4B7E-B1BF-810C947F5DFF}" destId="{DB261028-55C2-4922-B70E-797519C025E4}" srcOrd="0" destOrd="0" presId="urn:microsoft.com/office/officeart/2005/8/layout/radial6"/>
    <dgm:cxn modelId="{7CC7D755-3A02-4568-9899-4219127CC713}" type="presOf" srcId="{168E8C7D-77F0-4DCA-ABB7-86246FBC4673}" destId="{A0B6269E-D3F2-40BD-BAE4-11DA8D62BA22}" srcOrd="0" destOrd="0" presId="urn:microsoft.com/office/officeart/2005/8/layout/radial6"/>
    <dgm:cxn modelId="{71062D58-94EB-4639-AE6C-54CA8CF2E6C6}" srcId="{CF9DA37D-5C40-43C5-BC43-E8DBC3A84719}" destId="{9634B7A8-45D8-46B8-9FF3-4697FBBA0278}" srcOrd="2" destOrd="0" parTransId="{8FEDDFC2-8857-4597-87B0-F003DC2068C3}" sibTransId="{DD4E9582-7C07-4B98-B522-06FA6794C892}"/>
    <dgm:cxn modelId="{0F3A439F-5FF3-4EF2-8095-EAFC41EAAA3B}" type="presOf" srcId="{CF9DA37D-5C40-43C5-BC43-E8DBC3A84719}" destId="{03C7A79F-38DD-4F81-B0D6-2A277E990BA8}" srcOrd="0" destOrd="0" presId="urn:microsoft.com/office/officeart/2005/8/layout/radial6"/>
    <dgm:cxn modelId="{365C6F9F-C4F0-417B-810C-84BD991F3459}" type="presOf" srcId="{EBB0AEAD-31FC-4175-9FDF-E37A0D3BA6C4}" destId="{7A925D45-F0F1-421C-9845-6AA7E9098EF4}" srcOrd="0" destOrd="0" presId="urn:microsoft.com/office/officeart/2005/8/layout/radial6"/>
    <dgm:cxn modelId="{F75633BD-D3E4-433F-8DAB-AFFEC33DA65D}" type="presOf" srcId="{5F0CBCB5-8E10-4494-A3DE-69286EB2B358}" destId="{53CF1FAD-6603-46CD-9AC6-FAB134BB311B}" srcOrd="0" destOrd="0" presId="urn:microsoft.com/office/officeart/2005/8/layout/radial6"/>
    <dgm:cxn modelId="{55594CBD-F2B8-4B76-A4B2-3CCDD77AAA88}" type="presOf" srcId="{5007B9E2-C146-4AD2-BF96-F513A0918F59}" destId="{ED0E67C8-D069-4102-B4FD-DB4B14F25A35}" srcOrd="0" destOrd="0" presId="urn:microsoft.com/office/officeart/2005/8/layout/radial6"/>
    <dgm:cxn modelId="{8AFB9FC4-0B84-4EC2-9764-2C0DBFD8C28C}" type="presOf" srcId="{C33CEF2C-0F33-4DF6-B342-1D1488B61492}" destId="{C320CFA5-A861-4B47-8B9F-B1363CBD6D61}" srcOrd="0" destOrd="0" presId="urn:microsoft.com/office/officeart/2005/8/layout/radial6"/>
    <dgm:cxn modelId="{85A28FC5-EA37-4E44-903D-A8F48378FE57}" srcId="{CF9DA37D-5C40-43C5-BC43-E8DBC3A84719}" destId="{06AD8659-60D6-4C8E-93D4-B10B7D58A7CD}" srcOrd="6" destOrd="0" parTransId="{009E8A45-9D05-4B4B-95A0-3CC176FFD96A}" sibTransId="{53F1AF26-E344-4900-9CC6-F53028B15E04}"/>
    <dgm:cxn modelId="{42EA34CB-F4E7-42A2-89D0-E297D2562A62}" srcId="{08EC28BF-42AE-4C3B-8859-D2B1EEC6F1FA}" destId="{F7C911B8-0877-4466-8C8E-49E093F522E6}" srcOrd="1" destOrd="0" parTransId="{60450A20-751C-4A48-ADAF-3B7B66159996}" sibTransId="{3C39AA9A-C477-4333-8E55-BA3E72FB3907}"/>
    <dgm:cxn modelId="{D76047DA-0251-40A7-BA2F-E6AF2E974C07}" srcId="{CF9DA37D-5C40-43C5-BC43-E8DBC3A84719}" destId="{58D23DDA-7DCC-4B7E-B1BF-810C947F5DFF}" srcOrd="3" destOrd="0" parTransId="{25FB777B-AF05-4C72-8C3A-7E21CD8C5C3E}" sibTransId="{5CCFA4E8-2697-4004-A0FB-D8D7D8982500}"/>
    <dgm:cxn modelId="{CE4CB4E9-E27A-45DB-B45B-F66F0D3C6A5E}" srcId="{EBB0AEAD-31FC-4175-9FDF-E37A0D3BA6C4}" destId="{CF9DA37D-5C40-43C5-BC43-E8DBC3A84719}" srcOrd="0" destOrd="0" parTransId="{FFD9D034-E6E2-4B27-893E-FFE666D9AF87}" sibTransId="{7CE8D6F3-4EDF-4ACC-B032-8D0394D0AE22}"/>
    <dgm:cxn modelId="{EFB9B9EC-D6EA-4FF7-B5E1-085E09AEDDEE}" srcId="{CF9DA37D-5C40-43C5-BC43-E8DBC3A84719}" destId="{DEF3CCAD-F1B4-4373-AD92-729251CF8C1A}" srcOrd="5" destOrd="0" parTransId="{36F529D7-CCF2-40C3-80F3-8B245C0FFD86}" sibTransId="{168E8C7D-77F0-4DCA-ABB7-86246FBC4673}"/>
    <dgm:cxn modelId="{CF5DF9F0-5AB0-47AF-9AEA-0ACE8E350C3A}" srcId="{CF9DA37D-5C40-43C5-BC43-E8DBC3A84719}" destId="{0C02E743-1708-4BC3-AC59-132BA89CE7E1}" srcOrd="1" destOrd="0" parTransId="{84891179-D74C-43DB-93BA-E80A4BFFC543}" sibTransId="{5007B9E2-C146-4AD2-BF96-F513A0918F59}"/>
    <dgm:cxn modelId="{EB159A37-D1FF-456D-9D4D-5D832E522024}" type="presParOf" srcId="{7A925D45-F0F1-421C-9845-6AA7E9098EF4}" destId="{03C7A79F-38DD-4F81-B0D6-2A277E990BA8}" srcOrd="0" destOrd="0" presId="urn:microsoft.com/office/officeart/2005/8/layout/radial6"/>
    <dgm:cxn modelId="{F2FAD9C0-6413-41D9-90AA-7BEB14D30AF9}" type="presParOf" srcId="{7A925D45-F0F1-421C-9845-6AA7E9098EF4}" destId="{85180532-551E-47F4-93D9-92C943388EB3}" srcOrd="1" destOrd="0" presId="urn:microsoft.com/office/officeart/2005/8/layout/radial6"/>
    <dgm:cxn modelId="{77DEDBB9-3D9C-44B6-B272-09424A2DE06C}" type="presParOf" srcId="{7A925D45-F0F1-421C-9845-6AA7E9098EF4}" destId="{47D960BD-C4D9-4EBC-9D13-6095F6C5640D}" srcOrd="2" destOrd="0" presId="urn:microsoft.com/office/officeart/2005/8/layout/radial6"/>
    <dgm:cxn modelId="{8E5E334F-841F-40D7-B263-3757C8D0B291}" type="presParOf" srcId="{7A925D45-F0F1-421C-9845-6AA7E9098EF4}" destId="{C320CFA5-A861-4B47-8B9F-B1363CBD6D61}" srcOrd="3" destOrd="0" presId="urn:microsoft.com/office/officeart/2005/8/layout/radial6"/>
    <dgm:cxn modelId="{6DF17643-E3B2-4222-9C6B-9806D18DB179}" type="presParOf" srcId="{7A925D45-F0F1-421C-9845-6AA7E9098EF4}" destId="{7C8757E8-109D-457E-B6E7-2893FD509FEC}" srcOrd="4" destOrd="0" presId="urn:microsoft.com/office/officeart/2005/8/layout/radial6"/>
    <dgm:cxn modelId="{C872DC53-4A81-4779-B5E8-B978D71035D7}" type="presParOf" srcId="{7A925D45-F0F1-421C-9845-6AA7E9098EF4}" destId="{FD5F366D-1497-4248-8005-9A92C2662A89}" srcOrd="5" destOrd="0" presId="urn:microsoft.com/office/officeart/2005/8/layout/radial6"/>
    <dgm:cxn modelId="{12EC64D6-2F72-4BC1-AA4C-4F49FCD4B931}" type="presParOf" srcId="{7A925D45-F0F1-421C-9845-6AA7E9098EF4}" destId="{ED0E67C8-D069-4102-B4FD-DB4B14F25A35}" srcOrd="6" destOrd="0" presId="urn:microsoft.com/office/officeart/2005/8/layout/radial6"/>
    <dgm:cxn modelId="{EAE0A127-D263-4D5E-BAB2-814F463077CB}" type="presParOf" srcId="{7A925D45-F0F1-421C-9845-6AA7E9098EF4}" destId="{9E5767FD-E32A-4836-B67B-FF4C271744F1}" srcOrd="7" destOrd="0" presId="urn:microsoft.com/office/officeart/2005/8/layout/radial6"/>
    <dgm:cxn modelId="{7F4FD1B6-C1A3-425C-9E15-459036ABE5ED}" type="presParOf" srcId="{7A925D45-F0F1-421C-9845-6AA7E9098EF4}" destId="{98B71B4F-9395-4F8E-932E-4188E87736F6}" srcOrd="8" destOrd="0" presId="urn:microsoft.com/office/officeart/2005/8/layout/radial6"/>
    <dgm:cxn modelId="{0F1C56D5-B77A-48BC-8783-6CDB7B7B7650}" type="presParOf" srcId="{7A925D45-F0F1-421C-9845-6AA7E9098EF4}" destId="{8FD7D7B3-45C8-460E-8246-F492C1AE8C9B}" srcOrd="9" destOrd="0" presId="urn:microsoft.com/office/officeart/2005/8/layout/radial6"/>
    <dgm:cxn modelId="{893A6E8F-A7C7-410B-8DB6-96F0BC570A86}" type="presParOf" srcId="{7A925D45-F0F1-421C-9845-6AA7E9098EF4}" destId="{DB261028-55C2-4922-B70E-797519C025E4}" srcOrd="10" destOrd="0" presId="urn:microsoft.com/office/officeart/2005/8/layout/radial6"/>
    <dgm:cxn modelId="{86E0BC4C-94B0-484A-A295-020019A1E4C9}" type="presParOf" srcId="{7A925D45-F0F1-421C-9845-6AA7E9098EF4}" destId="{087F3FB8-E185-4F40-ADD5-54F7FB638FCF}" srcOrd="11" destOrd="0" presId="urn:microsoft.com/office/officeart/2005/8/layout/radial6"/>
    <dgm:cxn modelId="{DABAF667-3D07-4243-8DD6-E14BC932B9DD}" type="presParOf" srcId="{7A925D45-F0F1-421C-9845-6AA7E9098EF4}" destId="{3DC44FCA-2203-405B-8DDE-C2BBEE52790A}" srcOrd="12" destOrd="0" presId="urn:microsoft.com/office/officeart/2005/8/layout/radial6"/>
    <dgm:cxn modelId="{F39A4662-AF2F-4C16-827B-D5CFF2CB8A81}" type="presParOf" srcId="{7A925D45-F0F1-421C-9845-6AA7E9098EF4}" destId="{281DD924-FCDC-4349-851F-F305FF93CB3C}" srcOrd="13" destOrd="0" presId="urn:microsoft.com/office/officeart/2005/8/layout/radial6"/>
    <dgm:cxn modelId="{D8FE376D-D51D-41E4-A125-8DFAEB02981E}" type="presParOf" srcId="{7A925D45-F0F1-421C-9845-6AA7E9098EF4}" destId="{3BA5877B-D8F9-4FAA-9414-9FCC0927C6E0}" srcOrd="14" destOrd="0" presId="urn:microsoft.com/office/officeart/2005/8/layout/radial6"/>
    <dgm:cxn modelId="{23FF8AFC-C285-4A47-B641-79BD4FEA4761}" type="presParOf" srcId="{7A925D45-F0F1-421C-9845-6AA7E9098EF4}" destId="{53CF1FAD-6603-46CD-9AC6-FAB134BB311B}" srcOrd="15" destOrd="0" presId="urn:microsoft.com/office/officeart/2005/8/layout/radial6"/>
    <dgm:cxn modelId="{BEF6E56A-10E0-4031-938B-3F5DD4FEA1A3}" type="presParOf" srcId="{7A925D45-F0F1-421C-9845-6AA7E9098EF4}" destId="{AF115EE9-51B4-4154-BE87-26DBFEDAB101}" srcOrd="16" destOrd="0" presId="urn:microsoft.com/office/officeart/2005/8/layout/radial6"/>
    <dgm:cxn modelId="{7B82D577-BE2A-41EC-A07C-BD118BAD9FE0}" type="presParOf" srcId="{7A925D45-F0F1-421C-9845-6AA7E9098EF4}" destId="{C93905B7-2078-4404-A6D5-54250C86ACFD}" srcOrd="17" destOrd="0" presId="urn:microsoft.com/office/officeart/2005/8/layout/radial6"/>
    <dgm:cxn modelId="{2DD5D168-26DE-4317-BFB7-9661A2E2F077}" type="presParOf" srcId="{7A925D45-F0F1-421C-9845-6AA7E9098EF4}" destId="{A0B6269E-D3F2-40BD-BAE4-11DA8D62BA22}" srcOrd="18" destOrd="0" presId="urn:microsoft.com/office/officeart/2005/8/layout/radial6"/>
    <dgm:cxn modelId="{B5ADE022-C666-497E-9EFC-DE913BBA7D64}" type="presParOf" srcId="{7A925D45-F0F1-421C-9845-6AA7E9098EF4}" destId="{35DA0BF8-C75C-4BF0-98A3-7E807D040539}" srcOrd="19" destOrd="0" presId="urn:microsoft.com/office/officeart/2005/8/layout/radial6"/>
    <dgm:cxn modelId="{05F428BD-2656-4463-9793-1531537023E0}" type="presParOf" srcId="{7A925D45-F0F1-421C-9845-6AA7E9098EF4}" destId="{7B65CA9B-12FF-4173-89A5-79816F2B7C5D}" srcOrd="20" destOrd="0" presId="urn:microsoft.com/office/officeart/2005/8/layout/radial6"/>
    <dgm:cxn modelId="{5125259B-0A7A-490C-BE08-8E24D46829D7}" type="presParOf" srcId="{7A925D45-F0F1-421C-9845-6AA7E9098EF4}" destId="{312F1E0F-4369-40D6-8393-BCAC233D72EE}" srcOrd="21" destOrd="0" presId="urn:microsoft.com/office/officeart/2005/8/layout/radial6"/>
    <dgm:cxn modelId="{E3D1F538-999D-4EB1-8EBE-7AA459BA048D}" type="presParOf" srcId="{7A925D45-F0F1-421C-9845-6AA7E9098EF4}" destId="{77A4F6D5-AF25-4122-9F9D-DA9FA2217B66}" srcOrd="22" destOrd="0" presId="urn:microsoft.com/office/officeart/2005/8/layout/radial6"/>
    <dgm:cxn modelId="{6AB6605D-93F6-45E5-A15E-D1B4F8DAF563}" type="presParOf" srcId="{7A925D45-F0F1-421C-9845-6AA7E9098EF4}" destId="{7ECD6011-E91F-442D-A392-F21D961DE0A1}" srcOrd="23" destOrd="0" presId="urn:microsoft.com/office/officeart/2005/8/layout/radial6"/>
    <dgm:cxn modelId="{0D079D42-61BC-4525-AEED-716E792039C7}" type="presParOf" srcId="{7A925D45-F0F1-421C-9845-6AA7E9098EF4}" destId="{76FE49DE-16A5-4EBF-A968-A7457D7B6A65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E49DE-16A5-4EBF-A968-A7457D7B6A65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3500000"/>
            <a:gd name="adj2" fmla="val 162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2F1E0F-4369-40D6-8393-BCAC233D72EE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0800000"/>
            <a:gd name="adj2" fmla="val 135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6269E-D3F2-40BD-BAE4-11DA8D62BA22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8100000"/>
            <a:gd name="adj2" fmla="val 108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CF1FAD-6603-46CD-9AC6-FAB134BB311B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5400000"/>
            <a:gd name="adj2" fmla="val 81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C44FCA-2203-405B-8DDE-C2BBEE52790A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2700000"/>
            <a:gd name="adj2" fmla="val 54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D7D7B3-45C8-460E-8246-F492C1AE8C9B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0"/>
            <a:gd name="adj2" fmla="val 27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D0E67C8-D069-4102-B4FD-DB4B14F25A35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8900000"/>
            <a:gd name="adj2" fmla="val 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0CFA5-A861-4B47-8B9F-B1363CBD6D61}">
      <dsp:nvSpPr>
        <dsp:cNvPr id="0" name=""/>
        <dsp:cNvSpPr/>
      </dsp:nvSpPr>
      <dsp:spPr>
        <a:xfrm>
          <a:off x="907316" y="315712"/>
          <a:ext cx="2855336" cy="2855336"/>
        </a:xfrm>
        <a:prstGeom prst="blockArc">
          <a:avLst>
            <a:gd name="adj1" fmla="val 16200000"/>
            <a:gd name="adj2" fmla="val 18900000"/>
            <a:gd name="adj3" fmla="val 342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7A79F-38DD-4F81-B0D6-2A277E990BA8}">
      <dsp:nvSpPr>
        <dsp:cNvPr id="0" name=""/>
        <dsp:cNvSpPr/>
      </dsp:nvSpPr>
      <dsp:spPr>
        <a:xfrm>
          <a:off x="1850430" y="1258825"/>
          <a:ext cx="969109" cy="9691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300" kern="1200" dirty="0"/>
            <a:t>Deine Lehrkraft</a:t>
          </a:r>
          <a:endParaRPr lang="da-DK" sz="1300" kern="1200" dirty="0"/>
        </a:p>
      </dsp:txBody>
      <dsp:txXfrm>
        <a:off x="1992353" y="1400748"/>
        <a:ext cx="685263" cy="685263"/>
      </dsp:txXfrm>
    </dsp:sp>
    <dsp:sp modelId="{85180532-551E-47F4-93D9-92C943388EB3}">
      <dsp:nvSpPr>
        <dsp:cNvPr id="0" name=""/>
        <dsp:cNvSpPr/>
      </dsp:nvSpPr>
      <dsp:spPr>
        <a:xfrm>
          <a:off x="1995796" y="945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Texte auf dem Bildschirm</a:t>
          </a:r>
          <a:endParaRPr lang="da-DK" sz="500" kern="1200" dirty="0"/>
        </a:p>
      </dsp:txBody>
      <dsp:txXfrm>
        <a:off x="2095142" y="100291"/>
        <a:ext cx="479684" cy="479684"/>
      </dsp:txXfrm>
    </dsp:sp>
    <dsp:sp modelId="{7C8757E8-109D-457E-B6E7-2893FD509FEC}">
      <dsp:nvSpPr>
        <dsp:cNvPr id="0" name=""/>
        <dsp:cNvSpPr/>
      </dsp:nvSpPr>
      <dsp:spPr>
        <a:xfrm>
          <a:off x="2988041" y="411946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Artikel</a:t>
          </a:r>
          <a:endParaRPr lang="da-DK" sz="500" kern="1200" dirty="0"/>
        </a:p>
      </dsp:txBody>
      <dsp:txXfrm>
        <a:off x="3087387" y="511292"/>
        <a:ext cx="479684" cy="479684"/>
      </dsp:txXfrm>
    </dsp:sp>
    <dsp:sp modelId="{9E5767FD-E32A-4836-B67B-FF4C271744F1}">
      <dsp:nvSpPr>
        <dsp:cNvPr id="0" name=""/>
        <dsp:cNvSpPr/>
      </dsp:nvSpPr>
      <dsp:spPr>
        <a:xfrm>
          <a:off x="3399042" y="1404192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Links</a:t>
          </a:r>
          <a:endParaRPr lang="da-DK" sz="500" kern="1200" dirty="0"/>
        </a:p>
      </dsp:txBody>
      <dsp:txXfrm>
        <a:off x="3498388" y="1503538"/>
        <a:ext cx="479684" cy="479684"/>
      </dsp:txXfrm>
    </dsp:sp>
    <dsp:sp modelId="{DB261028-55C2-4922-B70E-797519C025E4}">
      <dsp:nvSpPr>
        <dsp:cNvPr id="0" name=""/>
        <dsp:cNvSpPr/>
      </dsp:nvSpPr>
      <dsp:spPr>
        <a:xfrm>
          <a:off x="2988041" y="2396437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Video</a:t>
          </a:r>
          <a:endParaRPr lang="da-DK" sz="500" kern="1200" dirty="0"/>
        </a:p>
      </dsp:txBody>
      <dsp:txXfrm>
        <a:off x="3087387" y="2495783"/>
        <a:ext cx="479684" cy="479684"/>
      </dsp:txXfrm>
    </dsp:sp>
    <dsp:sp modelId="{281DD924-FCDC-4349-851F-F305FF93CB3C}">
      <dsp:nvSpPr>
        <dsp:cNvPr id="0" name=""/>
        <dsp:cNvSpPr/>
      </dsp:nvSpPr>
      <dsp:spPr>
        <a:xfrm>
          <a:off x="1995796" y="2807438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Grafik</a:t>
          </a:r>
          <a:endParaRPr lang="da-DK" sz="500" kern="1200" dirty="0"/>
        </a:p>
      </dsp:txBody>
      <dsp:txXfrm>
        <a:off x="2095142" y="2906784"/>
        <a:ext cx="479684" cy="479684"/>
      </dsp:txXfrm>
    </dsp:sp>
    <dsp:sp modelId="{AF115EE9-51B4-4154-BE87-26DBFEDAB101}">
      <dsp:nvSpPr>
        <dsp:cNvPr id="0" name=""/>
        <dsp:cNvSpPr/>
      </dsp:nvSpPr>
      <dsp:spPr>
        <a:xfrm>
          <a:off x="1003551" y="2396437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Audio</a:t>
          </a:r>
          <a:endParaRPr lang="da-DK" sz="500" kern="1200" dirty="0"/>
        </a:p>
      </dsp:txBody>
      <dsp:txXfrm>
        <a:off x="1102897" y="2495783"/>
        <a:ext cx="479684" cy="479684"/>
      </dsp:txXfrm>
    </dsp:sp>
    <dsp:sp modelId="{35DA0BF8-C75C-4BF0-98A3-7E807D040539}">
      <dsp:nvSpPr>
        <dsp:cNvPr id="0" name=""/>
        <dsp:cNvSpPr/>
      </dsp:nvSpPr>
      <dsp:spPr>
        <a:xfrm>
          <a:off x="592550" y="1404192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Dein Berater / deine Beraterin</a:t>
          </a:r>
          <a:endParaRPr lang="da-DK" sz="500" kern="1200" dirty="0"/>
        </a:p>
      </dsp:txBody>
      <dsp:txXfrm>
        <a:off x="691896" y="1503538"/>
        <a:ext cx="479684" cy="479684"/>
      </dsp:txXfrm>
    </dsp:sp>
    <dsp:sp modelId="{77A4F6D5-AF25-4122-9F9D-DA9FA2217B66}">
      <dsp:nvSpPr>
        <dsp:cNvPr id="0" name=""/>
        <dsp:cNvSpPr/>
      </dsp:nvSpPr>
      <dsp:spPr>
        <a:xfrm>
          <a:off x="1003551" y="411946"/>
          <a:ext cx="678376" cy="6783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500" kern="1200" dirty="0"/>
            <a:t>Feedback</a:t>
          </a:r>
          <a:endParaRPr lang="da-DK" sz="500" kern="1200" dirty="0"/>
        </a:p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400" kern="1200" dirty="0"/>
            <a:t>Quiz</a:t>
          </a:r>
          <a:endParaRPr lang="da-DK" sz="400" kern="1200" dirty="0"/>
        </a:p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400" kern="1200" dirty="0"/>
            <a:t>Beispielhafte Lösung</a:t>
          </a:r>
          <a:endParaRPr lang="da-DK" sz="400" kern="1200" dirty="0"/>
        </a:p>
        <a:p>
          <a:pPr marL="57150" lvl="1" indent="-57150" algn="l" defTabSz="177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400" kern="1200" dirty="0"/>
            <a:t>Berater / Beraterin</a:t>
          </a:r>
          <a:endParaRPr lang="da-DK" sz="400" kern="1200" dirty="0"/>
        </a:p>
      </dsp:txBody>
      <dsp:txXfrm>
        <a:off x="1102897" y="511292"/>
        <a:ext cx="479684" cy="479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C1045C-75BE-458B-AEA8-7DA878C819D8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BAED5-B887-4B1A-B012-BC2C18B95D2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6156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5229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5669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22697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2C144-DBF6-4C81-797C-DA92A7983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F5B94575-27F7-7F20-38B3-7D66532115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A872DA5F-3375-2920-3828-F342EA9B9E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0C6B2C2-D66D-A07D-CC70-E588363F23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8BAED5-B887-4B1A-B012-BC2C18B95D23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0208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ignpsykologi.dk/hvad-er-double-diamon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uuvf.dk/wp-content/uploads/2022/01/workshop-2-a-Anne-Kirketerp-SKUB-metoden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esignpsykologi.dk/hvad-er-double-diamond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hyperlink" Target="https://www.uuvf.dk/wp-content/uploads/2022/01/workshop-2-a-Anne-Kirketerp-SKUB-metoden.pdf" TargetMode="External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uvf.dk/wp-content/uploads/2022/01/workshop-2-a-Anne-Kirketerp-SKUB-metoden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verdensmaalene.dk/" TargetMode="External"/><Relationship Id="rId5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4" Type="http://schemas.openxmlformats.org/officeDocument/2006/relationships/hyperlink" Target="https://www.designpsykologi.dk/hvad-er-double-diamon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ustainablebusinessmodel.org/2015/04/17/the-triple-layered-business-model-canvas-a-tool-to-design-more-sustainable-business-models/" TargetMode="External"/><Relationship Id="rId2" Type="http://schemas.openxmlformats.org/officeDocument/2006/relationships/hyperlink" Target="https://www.verdensmaalene.dk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737A-EA7E-559E-BA94-B43E31BEF0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Nachhaltigkeitsdidaktik im IBC 360 E-Learning Center/IBC Fernunterricht </a:t>
            </a:r>
            <a:endParaRPr lang="da-D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C4FA37-AF04-ECC7-40CD-631FB174C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Svend Ole Glüsing, </a:t>
            </a:r>
            <a:r>
              <a:rPr lang="da-DK" dirty="0" err="1"/>
              <a:t>Chefberater</a:t>
            </a:r>
            <a:r>
              <a:rPr lang="da-DK" dirty="0"/>
              <a:t> </a:t>
            </a:r>
            <a:r>
              <a:rPr lang="da-DK" dirty="0" err="1"/>
              <a:t>bei</a:t>
            </a:r>
            <a:r>
              <a:rPr lang="da-DK" dirty="0"/>
              <a:t> IBC Kurser og Konsulenthus</a:t>
            </a:r>
          </a:p>
        </p:txBody>
      </p:sp>
    </p:spTree>
    <p:extLst>
      <p:ext uri="{BB962C8B-B14F-4D97-AF65-F5344CB8AC3E}">
        <p14:creationId xmlns:p14="http://schemas.microsoft.com/office/powerpoint/2010/main" val="151555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9F41CD9-41C8-F61F-D7A8-477D7C69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de-DE" dirty="0"/>
              <a:t>UN‑Nachhaltigkeitsziele für nachhaltige Entwicklung</a:t>
            </a:r>
            <a:endParaRPr lang="en-US" dirty="0"/>
          </a:p>
        </p:txBody>
      </p:sp>
      <p:pic>
        <p:nvPicPr>
          <p:cNvPr id="4" name="Picture 2" descr="Kommunikationsmateriale | Verdensmålene.dk">
            <a:extLst>
              <a:ext uri="{FF2B5EF4-FFF2-40B4-BE49-F238E27FC236}">
                <a16:creationId xmlns:a16="http://schemas.microsoft.com/office/drawing/2014/main" id="{DF1BDCEF-BD31-0379-CA6F-36221F4C7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5" b="17878"/>
          <a:stretch>
            <a:fillRect/>
          </a:stretch>
        </p:blipFill>
        <p:spPr bwMode="auto">
          <a:xfrm>
            <a:off x="838200" y="1825625"/>
            <a:ext cx="10515600" cy="4351338"/>
          </a:xfrm>
          <a:prstGeom prst="rect">
            <a:avLst/>
          </a:prstGeom>
          <a:noFill/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A443708-2E02-A811-1079-C3155EBBB5F3}"/>
              </a:ext>
            </a:extLst>
          </p:cNvPr>
          <p:cNvSpPr/>
          <p:nvPr/>
        </p:nvSpPr>
        <p:spPr>
          <a:xfrm>
            <a:off x="1347893" y="1860127"/>
            <a:ext cx="1666240" cy="15053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BA708BC-A17D-784F-8CDB-2F0DCEB6C785}"/>
              </a:ext>
            </a:extLst>
          </p:cNvPr>
          <p:cNvSpPr/>
          <p:nvPr/>
        </p:nvSpPr>
        <p:spPr>
          <a:xfrm>
            <a:off x="6096000" y="1803400"/>
            <a:ext cx="1574800" cy="15430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D0DA3857-073E-27C3-1C97-B0367A20F955}"/>
              </a:ext>
            </a:extLst>
          </p:cNvPr>
          <p:cNvSpPr/>
          <p:nvPr/>
        </p:nvSpPr>
        <p:spPr>
          <a:xfrm>
            <a:off x="2978150" y="3314700"/>
            <a:ext cx="1600200" cy="15240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36BD5D1-9857-EC38-5235-529B2506D567}"/>
              </a:ext>
            </a:extLst>
          </p:cNvPr>
          <p:cNvSpPr/>
          <p:nvPr/>
        </p:nvSpPr>
        <p:spPr>
          <a:xfrm>
            <a:off x="7715250" y="4794250"/>
            <a:ext cx="1409700" cy="1422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7650B6F9-6F37-98DB-04FF-A5869BA543C6}"/>
              </a:ext>
            </a:extLst>
          </p:cNvPr>
          <p:cNvSpPr txBox="1"/>
          <p:nvPr/>
        </p:nvSpPr>
        <p:spPr>
          <a:xfrm>
            <a:off x="1530996" y="6369764"/>
            <a:ext cx="60947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i="0" u="none" strike="noStrike" baseline="0" dirty="0" err="1">
                <a:latin typeface="Arial" panose="020B0604020202020204" pitchFamily="34" charset="0"/>
              </a:rPr>
              <a:t>Quelle</a:t>
            </a:r>
            <a:r>
              <a:rPr lang="da-DK" sz="1000" b="1" i="0" u="none" strike="noStrike" baseline="0" dirty="0">
                <a:latin typeface="Arial" panose="020B0604020202020204" pitchFamily="34" charset="0"/>
              </a:rPr>
              <a:t>: 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https://www.verdensmaalene.dk/de-17-verdensmaal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1445457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18BF8-0A9E-4387-5416-3C2FA9D7F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treffen wir im Hinblick auf ESG?</a:t>
            </a:r>
          </a:p>
        </p:txBody>
      </p:sp>
      <p:pic>
        <p:nvPicPr>
          <p:cNvPr id="4" name="Picture 2" descr="ESG: Hvad er miljø, sociale forhold og ledelse? - Net0">
            <a:extLst>
              <a:ext uri="{FF2B5EF4-FFF2-40B4-BE49-F238E27FC236}">
                <a16:creationId xmlns:a16="http://schemas.microsoft.com/office/drawing/2014/main" id="{ADA02635-6858-D4F2-8018-D9A272457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75" y="1948656"/>
            <a:ext cx="8096250" cy="4105275"/>
          </a:xfrm>
          <a:prstGeom prst="rect">
            <a:avLst/>
          </a:prstGeom>
          <a:noFill/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B29A4663-211C-3716-F327-658E8FDF37BF}"/>
              </a:ext>
            </a:extLst>
          </p:cNvPr>
          <p:cNvSpPr/>
          <p:nvPr/>
        </p:nvSpPr>
        <p:spPr>
          <a:xfrm>
            <a:off x="4781550" y="2495551"/>
            <a:ext cx="861907" cy="85725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24B80C20-EF80-298F-9A40-476E3A52F387}"/>
              </a:ext>
            </a:extLst>
          </p:cNvPr>
          <p:cNvSpPr/>
          <p:nvPr/>
        </p:nvSpPr>
        <p:spPr>
          <a:xfrm>
            <a:off x="4762500" y="340360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54FB9A5-892C-2A1A-74E3-7EA2BDC712E9}"/>
              </a:ext>
            </a:extLst>
          </p:cNvPr>
          <p:cNvSpPr/>
          <p:nvPr/>
        </p:nvSpPr>
        <p:spPr>
          <a:xfrm>
            <a:off x="4730750" y="428625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39079D3-2B72-EF0D-400F-898B656C5F32}"/>
              </a:ext>
            </a:extLst>
          </p:cNvPr>
          <p:cNvSpPr/>
          <p:nvPr/>
        </p:nvSpPr>
        <p:spPr>
          <a:xfrm>
            <a:off x="8388350" y="4292600"/>
            <a:ext cx="914400" cy="91440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C6FFE5A-34FC-F68A-A12B-FF4DA7FA4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874" y="1501767"/>
            <a:ext cx="6820251" cy="31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011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F3F15-4BF8-ED5E-07DC-F526566CE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4528" y="429721"/>
            <a:ext cx="4801180" cy="616930"/>
          </a:xfrm>
        </p:spPr>
        <p:txBody>
          <a:bodyPr>
            <a:normAutofit fontScale="90000"/>
          </a:bodyPr>
          <a:lstStyle/>
          <a:p>
            <a:pPr algn="ctr"/>
            <a:r>
              <a:rPr lang="da-DK" dirty="0"/>
              <a:t>Das </a:t>
            </a:r>
            <a:r>
              <a:rPr lang="da-DK" dirty="0" err="1"/>
              <a:t>dreifache</a:t>
            </a:r>
            <a:r>
              <a:rPr lang="da-DK" dirty="0"/>
              <a:t> </a:t>
            </a:r>
            <a:r>
              <a:rPr lang="da-DK" dirty="0" err="1"/>
              <a:t>Geschäftsmodell</a:t>
            </a:r>
            <a:endParaRPr lang="da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AAC1496-9DA7-4DCF-906A-61B7501FC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7888" y="2349501"/>
            <a:ext cx="4801179" cy="3770313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Ökonomische, ökologische und soziale Auswirkungen</a:t>
            </a:r>
            <a:endParaRPr lang="da" dirty="0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D75A749-C4E5-E333-BD3D-2F3C29CBC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" noProof="0"/>
              <a:t>www.ibc.dk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F4EEA24E-F033-6496-B730-D475B0A8C81D}"/>
              </a:ext>
            </a:extLst>
          </p:cNvPr>
          <p:cNvSpPr txBox="1"/>
          <p:nvPr/>
        </p:nvSpPr>
        <p:spPr>
          <a:xfrm>
            <a:off x="4839021" y="5971629"/>
            <a:ext cx="356106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dirty="0" err="1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Quelle</a:t>
            </a:r>
            <a:r>
              <a:rPr lang="da-DK" sz="11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endParaRPr lang="da" sz="1100" b="1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da" sz="1100" dirty="0">
                <a:solidFill>
                  <a:srgbClr val="96607D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 tredobbelte Business Model Canvas – et værktøj til at designe mere bæredygtige forretningsmodeller | Bæredygtig forretnings Model.org</a:t>
            </a:r>
            <a:endParaRPr lang="da-DK" sz="1100" dirty="0"/>
          </a:p>
        </p:txBody>
      </p:sp>
      <p:pic>
        <p:nvPicPr>
          <p:cNvPr id="9218" name="Picture 2" descr="Figur 5. Triple Layered Business Model lærredet: Et værktøj til at designe... |  Download videnskabeligt diagram">
            <a:extLst>
              <a:ext uri="{FF2B5EF4-FFF2-40B4-BE49-F238E27FC236}">
                <a16:creationId xmlns:a16="http://schemas.microsoft.com/office/drawing/2014/main" id="{5998EE02-934D-5B77-9A54-C79BEC73D5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78"/>
            <a:ext cx="47005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10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AB932D-DBB5-5113-C22E-F4ACEB737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8582"/>
            <a:ext cx="10515600" cy="1325563"/>
          </a:xfrm>
        </p:spPr>
        <p:txBody>
          <a:bodyPr/>
          <a:lstStyle/>
          <a:p>
            <a:r>
              <a:rPr lang="da-DK" dirty="0" err="1"/>
              <a:t>Theoretischer</a:t>
            </a:r>
            <a:r>
              <a:rPr lang="da-DK" dirty="0"/>
              <a:t> </a:t>
            </a:r>
            <a:r>
              <a:rPr lang="da-DK" dirty="0" err="1"/>
              <a:t>Bezugsrahmen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F11320A-ACFA-02B5-9459-AEB50D9DA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3558"/>
            <a:ext cx="10515600" cy="4351338"/>
          </a:xfrm>
        </p:spPr>
        <p:txBody>
          <a:bodyPr>
            <a:normAutofit/>
          </a:bodyPr>
          <a:lstStyle/>
          <a:p>
            <a:r>
              <a:rPr lang="da-DK" sz="1800" dirty="0"/>
              <a:t>(2.‑Ordnung‑Kybernetik und Kommunikation </a:t>
            </a:r>
            <a:r>
              <a:rPr lang="da-DK" sz="1800" dirty="0" err="1"/>
              <a:t>nach</a:t>
            </a:r>
            <a:r>
              <a:rPr lang="da-DK" sz="1800" dirty="0"/>
              <a:t> Luhmann) (1)</a:t>
            </a:r>
          </a:p>
          <a:p>
            <a:pPr lvl="1"/>
            <a:r>
              <a:rPr lang="da-DK" sz="1800" dirty="0" err="1"/>
              <a:t>Selbstreferenzen</a:t>
            </a:r>
            <a:r>
              <a:rPr lang="da-DK" sz="1800" dirty="0"/>
              <a:t> von </a:t>
            </a:r>
            <a:r>
              <a:rPr lang="da-DK" sz="1800" dirty="0" err="1"/>
              <a:t>Arbeitssuchenden</a:t>
            </a:r>
            <a:r>
              <a:rPr lang="da-DK" sz="1800" dirty="0"/>
              <a:t> vs. </a:t>
            </a:r>
            <a:r>
              <a:rPr lang="da-DK" sz="1800" dirty="0" err="1"/>
              <a:t>Behörden</a:t>
            </a:r>
            <a:endParaRPr lang="da-DK" sz="1800" dirty="0"/>
          </a:p>
          <a:p>
            <a:r>
              <a:rPr lang="da-DK" sz="1800" dirty="0"/>
              <a:t>NUZO </a:t>
            </a:r>
            <a:r>
              <a:rPr lang="da-DK" sz="1800" dirty="0" err="1"/>
              <a:t>nach</a:t>
            </a:r>
            <a:r>
              <a:rPr lang="da-DK" sz="1800" dirty="0"/>
              <a:t> </a:t>
            </a:r>
            <a:r>
              <a:rPr lang="da-DK" sz="1800" dirty="0" err="1"/>
              <a:t>Wygotski</a:t>
            </a:r>
            <a:r>
              <a:rPr lang="da-DK" sz="1800" dirty="0"/>
              <a:t> (2)</a:t>
            </a:r>
          </a:p>
          <a:p>
            <a:r>
              <a:rPr lang="da-DK" sz="1800" dirty="0" err="1"/>
              <a:t>Doppelter</a:t>
            </a:r>
            <a:r>
              <a:rPr lang="da-DK" sz="1800" dirty="0"/>
              <a:t> Diamant (3)</a:t>
            </a:r>
          </a:p>
          <a:p>
            <a:r>
              <a:rPr lang="da-DK" sz="1800" dirty="0"/>
              <a:t>Kommunikation</a:t>
            </a:r>
          </a:p>
          <a:p>
            <a:pPr lvl="1"/>
            <a:r>
              <a:rPr lang="da-DK" sz="1800" dirty="0" err="1"/>
              <a:t>Rezeptionsmodell</a:t>
            </a:r>
            <a:r>
              <a:rPr lang="da-DK" sz="1800" dirty="0"/>
              <a:t> vs. </a:t>
            </a:r>
            <a:r>
              <a:rPr lang="da-DK" sz="1800" dirty="0" err="1"/>
              <a:t>Kommunikationsmodell</a:t>
            </a:r>
            <a:r>
              <a:rPr lang="da-DK" sz="1800" dirty="0"/>
              <a:t> (4)</a:t>
            </a:r>
          </a:p>
          <a:p>
            <a:pPr lvl="1"/>
            <a:r>
              <a:rPr lang="da-DK" sz="1800" dirty="0"/>
              <a:t>Die </a:t>
            </a:r>
            <a:r>
              <a:rPr lang="da-DK" sz="1800" dirty="0" err="1"/>
              <a:t>innere</a:t>
            </a:r>
            <a:r>
              <a:rPr lang="da-DK" sz="1800" dirty="0"/>
              <a:t> Landkarte (5)</a:t>
            </a:r>
          </a:p>
          <a:p>
            <a:r>
              <a:rPr lang="da-DK" sz="1800" dirty="0" err="1"/>
              <a:t>Unternehmertumsdidaktik</a:t>
            </a:r>
            <a:r>
              <a:rPr lang="da-DK" sz="1800" dirty="0"/>
              <a:t> </a:t>
            </a:r>
            <a:r>
              <a:rPr lang="da-DK" sz="1800" dirty="0" err="1"/>
              <a:t>nach</a:t>
            </a:r>
            <a:r>
              <a:rPr lang="da-DK" sz="1800" dirty="0"/>
              <a:t> Kirketerp (6)</a:t>
            </a: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69A2B0A1-CE5D-FBC3-047B-64A652E63B8F}"/>
              </a:ext>
            </a:extLst>
          </p:cNvPr>
          <p:cNvSpPr txBox="1"/>
          <p:nvPr/>
        </p:nvSpPr>
        <p:spPr>
          <a:xfrm>
            <a:off x="838199" y="4229215"/>
            <a:ext cx="96376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00" b="1" dirty="0" err="1"/>
              <a:t>Quellen</a:t>
            </a:r>
            <a:r>
              <a:rPr lang="da-DK" sz="1000" b="1" dirty="0"/>
              <a:t>:</a:t>
            </a:r>
          </a:p>
          <a:p>
            <a:endParaRPr lang="da-DK" sz="1000" dirty="0"/>
          </a:p>
          <a:p>
            <a:r>
              <a:rPr lang="da-DK" sz="1000" dirty="0"/>
              <a:t>(1) 2. Ordens kybernetik. Kybernetik er læren om kontrol og udveksling af informationer. 2. ordens kybernetik betegner således kontrol af kontrolløren (iflg. Niklas Luhmann og hans teori om sociale systemer).</a:t>
            </a:r>
          </a:p>
          <a:p>
            <a:r>
              <a:rPr lang="da-DK" sz="1000" dirty="0"/>
              <a:t> </a:t>
            </a:r>
          </a:p>
          <a:p>
            <a:r>
              <a:rPr lang="da-DK" sz="1000" dirty="0"/>
              <a:t>(2) Nærmeste udviklingszone (</a:t>
            </a:r>
            <a:r>
              <a:rPr lang="da-DK" sz="1000" dirty="0" err="1"/>
              <a:t>Vygotzgy</a:t>
            </a:r>
            <a:r>
              <a:rPr lang="da-DK" sz="1000" dirty="0"/>
              <a:t>). Se f.eks. Hansen, Mogens </a:t>
            </a:r>
            <a:r>
              <a:rPr lang="da-DK" sz="1000" dirty="0" err="1"/>
              <a:t>m.fl</a:t>
            </a:r>
            <a:r>
              <a:rPr lang="da-DK" sz="1000" dirty="0"/>
              <a:t> (1997) Psykologisk pædagogisk ordbog, side 403</a:t>
            </a:r>
          </a:p>
          <a:p>
            <a:endParaRPr lang="da-DK" sz="1000" dirty="0"/>
          </a:p>
          <a:p>
            <a:r>
              <a:rPr lang="da-DK" sz="1000" dirty="0"/>
              <a:t>(3) The Double Diamond udviklet af British Design Council. Læs mere om modellen her: </a:t>
            </a:r>
            <a:r>
              <a:rPr lang="da-DK" sz="1000" u="sng" dirty="0">
                <a:hlinkClick r:id="rId3"/>
              </a:rPr>
              <a:t>https://www.designpsykologi.dk/hvad-er-double-diamond</a:t>
            </a:r>
            <a:endParaRPr lang="da-DK" sz="1000" dirty="0"/>
          </a:p>
          <a:p>
            <a:endParaRPr lang="da-DK" sz="1000" dirty="0"/>
          </a:p>
          <a:p>
            <a:r>
              <a:rPr lang="da-DK" sz="1000" dirty="0"/>
              <a:t>(4) Staunstrup, Erik m.fl. (2021) Ledelse i praksis, 5. udgave, side 129-138 </a:t>
            </a:r>
          </a:p>
          <a:p>
            <a:endParaRPr lang="da-DK" sz="1000" dirty="0"/>
          </a:p>
          <a:p>
            <a:r>
              <a:rPr lang="da-DK" sz="1000" dirty="0"/>
              <a:t>(5) Trojka: </a:t>
            </a:r>
            <a:r>
              <a:rPr lang="da-DK" sz="1000" i="1" dirty="0"/>
              <a:t>Ledelse i praksis, </a:t>
            </a:r>
            <a:r>
              <a:rPr lang="da-DK" sz="1000" dirty="0"/>
              <a:t>5. udgave (2021)</a:t>
            </a:r>
          </a:p>
          <a:p>
            <a:endParaRPr lang="da-DK" sz="1000" dirty="0"/>
          </a:p>
          <a:p>
            <a:r>
              <a:rPr lang="da-DK" sz="1000" dirty="0"/>
              <a:t>(6) Kirketerp, Anne. Kilde: </a:t>
            </a:r>
            <a:r>
              <a:rPr lang="da-DK" sz="1000" u="sng" dirty="0">
                <a:hlinkClick r:id="rId4"/>
              </a:rPr>
              <a:t>PowerPoint-præsentation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85840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BD5F93-BA38-9249-8F22-53463F8F6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Primärer</a:t>
            </a:r>
            <a:r>
              <a:rPr lang="da-DK" dirty="0"/>
              <a:t> </a:t>
            </a:r>
            <a:r>
              <a:rPr lang="da-DK" dirty="0" err="1"/>
              <a:t>methodischer</a:t>
            </a:r>
            <a:r>
              <a:rPr lang="da-DK" dirty="0"/>
              <a:t> </a:t>
            </a:r>
            <a:r>
              <a:rPr lang="da-DK" dirty="0" err="1"/>
              <a:t>Bezugsrahmen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BDE006-805C-E4A7-14D7-8892DB5D2F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Karl Tomms Frageleitfaden (1)</a:t>
            </a:r>
          </a:p>
          <a:p>
            <a:r>
              <a:rPr lang="de-DE" dirty="0"/>
              <a:t>Doppelter Diamant (2)</a:t>
            </a:r>
          </a:p>
          <a:p>
            <a:r>
              <a:rPr lang="de-DE" dirty="0"/>
              <a:t>Transmittierende vs. transformierende Entwicklung/Lernen (3)</a:t>
            </a:r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endParaRPr lang="de-DE" sz="1200" b="1" dirty="0"/>
          </a:p>
          <a:p>
            <a:pPr marL="0" indent="0">
              <a:buNone/>
            </a:pPr>
            <a:r>
              <a:rPr lang="de-DE" sz="1200" b="1" dirty="0"/>
              <a:t>Quellen:</a:t>
            </a:r>
          </a:p>
          <a:p>
            <a:pPr marL="514350" indent="-514350">
              <a:buAutoNum type="arabicParenBoth"/>
            </a:pPr>
            <a:r>
              <a:rPr lang="da-DK" sz="1300" dirty="0"/>
              <a:t>Staunstrup, Erik </a:t>
            </a:r>
            <a:r>
              <a:rPr lang="da-DK" sz="1300" dirty="0" err="1"/>
              <a:t>m.fl</a:t>
            </a:r>
            <a:r>
              <a:rPr lang="da-DK" sz="1300" dirty="0"/>
              <a:t> (2021), Ledelse i praksis, 5. udgave, side 173-176</a:t>
            </a:r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da-DK" sz="1300" dirty="0"/>
              <a:t>The Double Diamond udviklet af British Design Council. Læs mere om modellen her: </a:t>
            </a:r>
            <a:r>
              <a:rPr lang="da-DK" sz="1300" u="sng" dirty="0">
                <a:hlinkClick r:id="rId2"/>
              </a:rPr>
              <a:t>https://www.designpsykologi.dk/hvad-er-double-diamond</a:t>
            </a:r>
            <a:endParaRPr lang="da-DK" sz="1300" dirty="0"/>
          </a:p>
          <a:p>
            <a:pPr marL="514350" indent="-514350">
              <a:buFont typeface="Arial" panose="020B0604020202020204" pitchFamily="34" charset="0"/>
              <a:buAutoNum type="arabicParenBoth"/>
            </a:pPr>
            <a:r>
              <a:rPr lang="da-DK" sz="1300" dirty="0"/>
              <a:t>Wahlgren, B. (2010). </a:t>
            </a:r>
            <a:r>
              <a:rPr lang="da-DK" sz="1300" i="1" dirty="0"/>
              <a:t>Transfer – kompetence i en professionel sammenhæng</a:t>
            </a:r>
            <a:r>
              <a:rPr lang="da-DK" sz="1300" dirty="0"/>
              <a:t>. København: Akademisk Forlag.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59945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7AD2D7B0-68FD-AA31-C136-418F473F0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da-DK" dirty="0"/>
              <a:t>Der </a:t>
            </a:r>
            <a:r>
              <a:rPr lang="da-DK" dirty="0" err="1"/>
              <a:t>doppelte</a:t>
            </a:r>
            <a:r>
              <a:rPr lang="da-DK" dirty="0"/>
              <a:t> Diamant</a:t>
            </a:r>
            <a:endParaRPr lang="en-US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BDD90DE1-CA38-5F69-5787-91E832372A37}"/>
              </a:ext>
            </a:extLst>
          </p:cNvPr>
          <p:cNvSpPr txBox="1"/>
          <p:nvPr/>
        </p:nvSpPr>
        <p:spPr>
          <a:xfrm>
            <a:off x="838200" y="2641600"/>
            <a:ext cx="2304627" cy="120032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Denke auch an Luhmann und die Kybernetik zweiter Ordnung</a:t>
            </a:r>
            <a:endParaRPr lang="da-DK" dirty="0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8CC1D0EE-5954-5547-CFC7-EA129A757010}"/>
              </a:ext>
            </a:extLst>
          </p:cNvPr>
          <p:cNvSpPr txBox="1"/>
          <p:nvPr/>
        </p:nvSpPr>
        <p:spPr>
          <a:xfrm>
            <a:off x="6609348" y="231763"/>
            <a:ext cx="53488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da-DK" sz="2000" b="0" i="0" u="none" strike="noStrike" baseline="0" dirty="0">
              <a:solidFill>
                <a:srgbClr val="000000"/>
              </a:solidFill>
              <a:latin typeface="Minion Pro"/>
            </a:endParaRPr>
          </a:p>
          <a:p>
            <a:r>
              <a:rPr lang="da-DK" sz="1200" b="1" i="0" u="none" strike="noStrike" baseline="0" dirty="0" err="1">
                <a:latin typeface="Minion Pro"/>
              </a:rPr>
              <a:t>Quelle</a:t>
            </a:r>
            <a:r>
              <a:rPr lang="da-DK" sz="1200" b="1" i="0" u="none" strike="noStrike" baseline="0" dirty="0">
                <a:latin typeface="Minion Pro"/>
              </a:rPr>
              <a:t>: </a:t>
            </a:r>
            <a:r>
              <a:rPr lang="da-DK" sz="1200" b="0" i="0" u="none" strike="noStrike" baseline="0" dirty="0">
                <a:latin typeface="Minion Pro"/>
              </a:rPr>
              <a:t>The Double Diamond udviklet af British Design Council. Læs mere om modellen her: https://www.designpsykologi.dk/hvad-er-double-diamond</a:t>
            </a:r>
            <a:endParaRPr lang="da-DK" sz="120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74B7690-5223-B932-902E-4DCFE7CEB1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324" y="1690688"/>
            <a:ext cx="6740972" cy="375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33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1E8BF8-9558-8B1D-CD35-B43F121C9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Arbeit</a:t>
            </a:r>
            <a:r>
              <a:rPr lang="da-DK" dirty="0"/>
              <a:t> mit Soft </a:t>
            </a:r>
            <a:r>
              <a:rPr lang="da-DK" dirty="0" err="1"/>
              <a:t>Skills</a:t>
            </a:r>
            <a:endParaRPr lang="da-DK" dirty="0"/>
          </a:p>
        </p:txBody>
      </p:sp>
      <p:pic>
        <p:nvPicPr>
          <p:cNvPr id="4" name="Pladsholder til indhold 3" descr="Et billede, der indeholder tekst, skærmbillede, visitkort, Font/skrifttype&#10;&#10;AI-genereret indhold kan være ukorrekt.">
            <a:extLst>
              <a:ext uri="{FF2B5EF4-FFF2-40B4-BE49-F238E27FC236}">
                <a16:creationId xmlns:a16="http://schemas.microsoft.com/office/drawing/2014/main" id="{F8EB8837-8C0D-6857-C081-20F20FDA4B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0478" y="2750279"/>
            <a:ext cx="8611043" cy="2502029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738257EB-A0F1-D7B4-C174-2E1DDDCC6DB8}"/>
              </a:ext>
            </a:extLst>
          </p:cNvPr>
          <p:cNvSpPr txBox="1"/>
          <p:nvPr/>
        </p:nvSpPr>
        <p:spPr>
          <a:xfrm>
            <a:off x="2320830" y="6166584"/>
            <a:ext cx="6094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da-DK" sz="1200" b="1" dirty="0" err="1"/>
              <a:t>Quelle</a:t>
            </a:r>
            <a:r>
              <a:rPr lang="da-DK" sz="1200" b="1" dirty="0"/>
              <a:t>: </a:t>
            </a:r>
            <a:r>
              <a:rPr lang="da-DK" sz="1200" dirty="0"/>
              <a:t>Wahlgren, B. (2010). </a:t>
            </a:r>
            <a:r>
              <a:rPr lang="da-DK" sz="1200" i="1" dirty="0"/>
              <a:t>Transfer – kompetence i en professionel sammenhæng</a:t>
            </a:r>
            <a:r>
              <a:rPr lang="da-DK" sz="1200" dirty="0"/>
              <a:t>. København: Akademisk Forlag.</a:t>
            </a:r>
          </a:p>
        </p:txBody>
      </p:sp>
    </p:spTree>
    <p:extLst>
      <p:ext uri="{BB962C8B-B14F-4D97-AF65-F5344CB8AC3E}">
        <p14:creationId xmlns:p14="http://schemas.microsoft.com/office/powerpoint/2010/main" val="1329811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26F384-6FC2-C131-8B1F-78D5C5637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Karl </a:t>
            </a:r>
            <a:r>
              <a:rPr lang="da-DK" dirty="0" err="1"/>
              <a:t>Tomm’s</a:t>
            </a:r>
            <a:r>
              <a:rPr lang="da-DK" dirty="0"/>
              <a:t> spørgeramme – Fra tunnelsyn til håb</a:t>
            </a:r>
          </a:p>
        </p:txBody>
      </p:sp>
      <p:pic>
        <p:nvPicPr>
          <p:cNvPr id="4" name="Pladsholder til indhold 3">
            <a:extLst>
              <a:ext uri="{FF2B5EF4-FFF2-40B4-BE49-F238E27FC236}">
                <a16:creationId xmlns:a16="http://schemas.microsoft.com/office/drawing/2014/main" id="{BFB6ABE8-6EF3-0EB1-1C4D-F60233D205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47359" y="1825625"/>
            <a:ext cx="52972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7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8C6E17-BD8A-849A-6C32-C821F8C2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Erlernte</a:t>
            </a:r>
            <a:r>
              <a:rPr lang="da-DK" dirty="0"/>
              <a:t> </a:t>
            </a:r>
            <a:r>
              <a:rPr lang="da-DK" dirty="0" err="1"/>
              <a:t>Hilflosigkeit</a:t>
            </a:r>
            <a:r>
              <a:rPr lang="da-DK" dirty="0"/>
              <a:t> vs. </a:t>
            </a:r>
            <a:r>
              <a:rPr lang="da-DK" dirty="0" err="1"/>
              <a:t>Unternehmungsgeis</a:t>
            </a:r>
            <a:endParaRPr lang="da-DK" dirty="0"/>
          </a:p>
        </p:txBody>
      </p:sp>
      <p:grpSp>
        <p:nvGrpSpPr>
          <p:cNvPr id="10" name="Group 7365">
            <a:extLst>
              <a:ext uri="{FF2B5EF4-FFF2-40B4-BE49-F238E27FC236}">
                <a16:creationId xmlns:a16="http://schemas.microsoft.com/office/drawing/2014/main" id="{3357A54E-1ED1-E2A1-964D-2C76FAC36329}"/>
              </a:ext>
            </a:extLst>
          </p:cNvPr>
          <p:cNvGrpSpPr/>
          <p:nvPr/>
        </p:nvGrpSpPr>
        <p:grpSpPr>
          <a:xfrm>
            <a:off x="1527048" y="2130976"/>
            <a:ext cx="9137904" cy="3260437"/>
            <a:chOff x="0" y="-5587"/>
            <a:chExt cx="9137904" cy="3260851"/>
          </a:xfrm>
        </p:grpSpPr>
        <p:pic>
          <p:nvPicPr>
            <p:cNvPr id="11" name="Picture 8970">
              <a:extLst>
                <a:ext uri="{FF2B5EF4-FFF2-40B4-BE49-F238E27FC236}">
                  <a16:creationId xmlns:a16="http://schemas.microsoft.com/office/drawing/2014/main" id="{D811A4E9-2038-1D9D-CF08-62B63AFC61BD}"/>
                </a:ext>
              </a:extLst>
            </p:cNvPr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0" y="2560828"/>
              <a:ext cx="9137904" cy="637032"/>
            </a:xfrm>
            <a:prstGeom prst="rect">
              <a:avLst/>
            </a:prstGeom>
          </p:spPr>
        </p:pic>
        <p:pic>
          <p:nvPicPr>
            <p:cNvPr id="12" name="Picture 8971">
              <a:extLst>
                <a:ext uri="{FF2B5EF4-FFF2-40B4-BE49-F238E27FC236}">
                  <a16:creationId xmlns:a16="http://schemas.microsoft.com/office/drawing/2014/main" id="{E65BD443-D337-977B-E668-1116AC109FC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593080" y="-5587"/>
              <a:ext cx="2340864" cy="999744"/>
            </a:xfrm>
            <a:prstGeom prst="rect">
              <a:avLst/>
            </a:prstGeom>
          </p:spPr>
        </p:pic>
        <p:sp>
          <p:nvSpPr>
            <p:cNvPr id="13" name="Shape 52">
              <a:extLst>
                <a:ext uri="{FF2B5EF4-FFF2-40B4-BE49-F238E27FC236}">
                  <a16:creationId xmlns:a16="http://schemas.microsoft.com/office/drawing/2014/main" id="{27234C6F-E722-BC22-405A-BD966BB0A395}"/>
                </a:ext>
              </a:extLst>
            </p:cNvPr>
            <p:cNvSpPr/>
            <p:nvPr/>
          </p:nvSpPr>
          <p:spPr>
            <a:xfrm>
              <a:off x="5597652" y="204216"/>
              <a:ext cx="2378964" cy="3051048"/>
            </a:xfrm>
            <a:custGeom>
              <a:avLst/>
              <a:gdLst/>
              <a:ahLst/>
              <a:cxnLst/>
              <a:rect l="0" t="0" r="0" b="0"/>
              <a:pathLst>
                <a:path w="2378964" h="3051048">
                  <a:moveTo>
                    <a:pt x="145161" y="0"/>
                  </a:moveTo>
                  <a:lnTo>
                    <a:pt x="2233803" y="0"/>
                  </a:lnTo>
                  <a:cubicBezTo>
                    <a:pt x="2313940" y="0"/>
                    <a:pt x="2378964" y="65024"/>
                    <a:pt x="2378964" y="145161"/>
                  </a:cubicBezTo>
                  <a:lnTo>
                    <a:pt x="2378964" y="2905887"/>
                  </a:lnTo>
                  <a:cubicBezTo>
                    <a:pt x="2378964" y="2986049"/>
                    <a:pt x="2313940" y="3051048"/>
                    <a:pt x="2233803" y="3051048"/>
                  </a:cubicBezTo>
                  <a:lnTo>
                    <a:pt x="145161" y="3051048"/>
                  </a:lnTo>
                  <a:cubicBezTo>
                    <a:pt x="65024" y="3051048"/>
                    <a:pt x="0" y="2986049"/>
                    <a:pt x="0" y="2905887"/>
                  </a:cubicBezTo>
                  <a:lnTo>
                    <a:pt x="0" y="145161"/>
                  </a:lnTo>
                  <a:cubicBezTo>
                    <a:pt x="0" y="65024"/>
                    <a:pt x="65024" y="0"/>
                    <a:pt x="145161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D99694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pic>
          <p:nvPicPr>
            <p:cNvPr id="14" name="Picture 8972">
              <a:extLst>
                <a:ext uri="{FF2B5EF4-FFF2-40B4-BE49-F238E27FC236}">
                  <a16:creationId xmlns:a16="http://schemas.microsoft.com/office/drawing/2014/main" id="{73CD1F2C-214C-3F04-3884-F1C5F651660E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1208024" y="-5587"/>
              <a:ext cx="2389633" cy="999744"/>
            </a:xfrm>
            <a:prstGeom prst="rect">
              <a:avLst/>
            </a:prstGeom>
          </p:spPr>
        </p:pic>
        <p:sp>
          <p:nvSpPr>
            <p:cNvPr id="15" name="Shape 54">
              <a:extLst>
                <a:ext uri="{FF2B5EF4-FFF2-40B4-BE49-F238E27FC236}">
                  <a16:creationId xmlns:a16="http://schemas.microsoft.com/office/drawing/2014/main" id="{127D1E4E-2F8D-A2B5-67C3-FF5896DBDA7F}"/>
                </a:ext>
              </a:extLst>
            </p:cNvPr>
            <p:cNvSpPr/>
            <p:nvPr/>
          </p:nvSpPr>
          <p:spPr>
            <a:xfrm>
              <a:off x="1213104" y="204216"/>
              <a:ext cx="2491806" cy="3051048"/>
            </a:xfrm>
            <a:custGeom>
              <a:avLst/>
              <a:gdLst/>
              <a:ahLst/>
              <a:cxnLst/>
              <a:rect l="0" t="0" r="0" b="0"/>
              <a:pathLst>
                <a:path w="2382012" h="3051048">
                  <a:moveTo>
                    <a:pt x="145415" y="0"/>
                  </a:moveTo>
                  <a:lnTo>
                    <a:pt x="2236597" y="0"/>
                  </a:lnTo>
                  <a:cubicBezTo>
                    <a:pt x="2316988" y="0"/>
                    <a:pt x="2382012" y="65024"/>
                    <a:pt x="2382012" y="145415"/>
                  </a:cubicBezTo>
                  <a:lnTo>
                    <a:pt x="2382012" y="2905671"/>
                  </a:lnTo>
                  <a:cubicBezTo>
                    <a:pt x="2382012" y="2985961"/>
                    <a:pt x="2316988" y="3051048"/>
                    <a:pt x="2236597" y="3051048"/>
                  </a:cubicBezTo>
                  <a:lnTo>
                    <a:pt x="145415" y="3051048"/>
                  </a:lnTo>
                  <a:cubicBezTo>
                    <a:pt x="65024" y="3051048"/>
                    <a:pt x="0" y="2985961"/>
                    <a:pt x="0" y="2905671"/>
                  </a:cubicBezTo>
                  <a:lnTo>
                    <a:pt x="0" y="145415"/>
                  </a:lnTo>
                  <a:cubicBezTo>
                    <a:pt x="0" y="65024"/>
                    <a:pt x="65024" y="0"/>
                    <a:pt x="145415" y="0"/>
                  </a:cubicBezTo>
                  <a:close/>
                </a:path>
              </a:pathLst>
            </a:custGeom>
            <a:ln w="0" cap="flat">
              <a:miter lim="127000"/>
            </a:ln>
          </p:spPr>
          <p:style>
            <a:lnRef idx="0">
              <a:srgbClr val="000000">
                <a:alpha val="0"/>
              </a:srgbClr>
            </a:lnRef>
            <a:fillRef idx="1">
              <a:srgbClr val="9BBB59"/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16" name="Rectangle 55">
              <a:extLst>
                <a:ext uri="{FF2B5EF4-FFF2-40B4-BE49-F238E27FC236}">
                  <a16:creationId xmlns:a16="http://schemas.microsoft.com/office/drawing/2014/main" id="{1A4A161D-C81A-A2DF-DB86-BFBFDEE7B769}"/>
                </a:ext>
              </a:extLst>
            </p:cNvPr>
            <p:cNvSpPr/>
            <p:nvPr/>
          </p:nvSpPr>
          <p:spPr>
            <a:xfrm>
              <a:off x="1314457" y="405558"/>
              <a:ext cx="2283200" cy="35538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600" dirty="0"/>
                <a:t>UNTERNEHMUNGSGEIST: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e-DE" sz="1600" dirty="0"/>
                <a:t>Die Kompetenz, verändernde Handlungen zu initiieren, die für mich selbst und andere einen positiven Wert haben.</a:t>
              </a:r>
              <a:endParaRPr lang="da-DK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23" name="Rectangle 62">
              <a:extLst>
                <a:ext uri="{FF2B5EF4-FFF2-40B4-BE49-F238E27FC236}">
                  <a16:creationId xmlns:a16="http://schemas.microsoft.com/office/drawing/2014/main" id="{45AC4881-C8C3-3940-AE4A-FB14457049C5}"/>
                </a:ext>
              </a:extLst>
            </p:cNvPr>
            <p:cNvSpPr/>
            <p:nvPr/>
          </p:nvSpPr>
          <p:spPr>
            <a:xfrm>
              <a:off x="5777738" y="423164"/>
              <a:ext cx="1934594" cy="30967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e-DE" sz="1600" dirty="0"/>
                <a:t>HILFLOSIGKEIT / MACHTLOSIGKEIT:</a:t>
              </a:r>
            </a:p>
            <a:p>
              <a:pPr algn="ctr"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e-DE" sz="1600" dirty="0"/>
                <a:t>Ein erkanntes Problem, das als wichtig erlebt wird, aber nicht als bewältigbar empfunden wird.</a:t>
              </a:r>
              <a:endParaRPr lang="da-DK" sz="1600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572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77FF02-7EB8-D705-58E3-C34D8DE1E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 err="1"/>
              <a:t>Unternehmertumsdidaktik</a:t>
            </a:r>
            <a:r>
              <a:rPr lang="da-DK" sz="4000" dirty="0"/>
              <a:t> – die </a:t>
            </a:r>
            <a:r>
              <a:rPr lang="da-DK" sz="4000" dirty="0" err="1"/>
              <a:t>Schub‑Methode</a:t>
            </a:r>
            <a:endParaRPr lang="da-DK" sz="4000" dirty="0"/>
          </a:p>
        </p:txBody>
      </p:sp>
      <p:grpSp>
        <p:nvGrpSpPr>
          <p:cNvPr id="33" name="Group 7418">
            <a:extLst>
              <a:ext uri="{FF2B5EF4-FFF2-40B4-BE49-F238E27FC236}">
                <a16:creationId xmlns:a16="http://schemas.microsoft.com/office/drawing/2014/main" id="{F25F66CA-787C-D066-15CD-BC90B42BCDAA}"/>
              </a:ext>
            </a:extLst>
          </p:cNvPr>
          <p:cNvGrpSpPr/>
          <p:nvPr/>
        </p:nvGrpSpPr>
        <p:grpSpPr>
          <a:xfrm>
            <a:off x="1444472" y="2034748"/>
            <a:ext cx="8283147" cy="3429000"/>
            <a:chOff x="0" y="0"/>
            <a:chExt cx="8283147" cy="3429000"/>
          </a:xfrm>
        </p:grpSpPr>
        <p:pic>
          <p:nvPicPr>
            <p:cNvPr id="34" name="Picture 79">
              <a:extLst>
                <a:ext uri="{FF2B5EF4-FFF2-40B4-BE49-F238E27FC236}">
                  <a16:creationId xmlns:a16="http://schemas.microsoft.com/office/drawing/2014/main" id="{EB7174DB-7968-F509-2577-00215D9D5211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537716" y="1152906"/>
              <a:ext cx="809244" cy="809244"/>
            </a:xfrm>
            <a:prstGeom prst="rect">
              <a:avLst/>
            </a:prstGeom>
          </p:spPr>
        </p:pic>
        <p:pic>
          <p:nvPicPr>
            <p:cNvPr id="35" name="Picture 82">
              <a:extLst>
                <a:ext uri="{FF2B5EF4-FFF2-40B4-BE49-F238E27FC236}">
                  <a16:creationId xmlns:a16="http://schemas.microsoft.com/office/drawing/2014/main" id="{0031AC5D-7E6F-4E0C-EEF6-728A8DD355D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4155948" y="316230"/>
              <a:ext cx="807720" cy="810768"/>
            </a:xfrm>
            <a:prstGeom prst="rect">
              <a:avLst/>
            </a:prstGeom>
          </p:spPr>
        </p:pic>
        <p:pic>
          <p:nvPicPr>
            <p:cNvPr id="36" name="Picture 85">
              <a:extLst>
                <a:ext uri="{FF2B5EF4-FFF2-40B4-BE49-F238E27FC236}">
                  <a16:creationId xmlns:a16="http://schemas.microsoft.com/office/drawing/2014/main" id="{A377CA12-914F-979E-39FF-227E52A9D213}"/>
                </a:ext>
              </a:extLst>
            </p:cNvPr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5657088" y="1107186"/>
              <a:ext cx="810768" cy="809244"/>
            </a:xfrm>
            <a:prstGeom prst="rect">
              <a:avLst/>
            </a:prstGeom>
          </p:spPr>
        </p:pic>
        <p:pic>
          <p:nvPicPr>
            <p:cNvPr id="37" name="Picture 88">
              <a:extLst>
                <a:ext uri="{FF2B5EF4-FFF2-40B4-BE49-F238E27FC236}">
                  <a16:creationId xmlns:a16="http://schemas.microsoft.com/office/drawing/2014/main" id="{9C995E5F-EBD7-F31E-5CD4-6FC4301B24C1}"/>
                </a:ext>
              </a:extLst>
            </p:cNvPr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2542032" y="1791462"/>
              <a:ext cx="943356" cy="943356"/>
            </a:xfrm>
            <a:prstGeom prst="rect">
              <a:avLst/>
            </a:prstGeom>
          </p:spPr>
        </p:pic>
        <p:pic>
          <p:nvPicPr>
            <p:cNvPr id="38" name="Picture 91">
              <a:extLst>
                <a:ext uri="{FF2B5EF4-FFF2-40B4-BE49-F238E27FC236}">
                  <a16:creationId xmlns:a16="http://schemas.microsoft.com/office/drawing/2014/main" id="{5ECE1996-CDB3-53D2-8CC8-832B641E8AD3}"/>
                </a:ext>
              </a:extLst>
            </p:cNvPr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4210812" y="1742694"/>
              <a:ext cx="809244" cy="809244"/>
            </a:xfrm>
            <a:prstGeom prst="rect">
              <a:avLst/>
            </a:prstGeom>
          </p:spPr>
        </p:pic>
        <p:pic>
          <p:nvPicPr>
            <p:cNvPr id="39" name="Picture 93">
              <a:extLst>
                <a:ext uri="{FF2B5EF4-FFF2-40B4-BE49-F238E27FC236}">
                  <a16:creationId xmlns:a16="http://schemas.microsoft.com/office/drawing/2014/main" id="{6DC86D6B-6CE2-FD86-5980-C067D1F6DD94}"/>
                </a:ext>
              </a:extLst>
            </p:cNvPr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0" y="1000506"/>
              <a:ext cx="2147316" cy="2147316"/>
            </a:xfrm>
            <a:prstGeom prst="rect">
              <a:avLst/>
            </a:prstGeom>
          </p:spPr>
        </p:pic>
        <p:pic>
          <p:nvPicPr>
            <p:cNvPr id="40" name="Picture 8976">
              <a:extLst>
                <a:ext uri="{FF2B5EF4-FFF2-40B4-BE49-F238E27FC236}">
                  <a16:creationId xmlns:a16="http://schemas.microsoft.com/office/drawing/2014/main" id="{C76208AD-297F-18FB-A2E5-E2DE575FB828}"/>
                </a:ext>
              </a:extLst>
            </p:cNvPr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7043421" y="1133094"/>
              <a:ext cx="585216" cy="652272"/>
            </a:xfrm>
            <a:prstGeom prst="rect">
              <a:avLst/>
            </a:prstGeom>
          </p:spPr>
        </p:pic>
        <p:sp>
          <p:nvSpPr>
            <p:cNvPr id="41" name="Rectangle 96">
              <a:extLst>
                <a:ext uri="{FF2B5EF4-FFF2-40B4-BE49-F238E27FC236}">
                  <a16:creationId xmlns:a16="http://schemas.microsoft.com/office/drawing/2014/main" id="{C0227BA4-CF3A-6FDF-91E6-E801CAE6C780}"/>
                </a:ext>
              </a:extLst>
            </p:cNvPr>
            <p:cNvSpPr/>
            <p:nvPr/>
          </p:nvSpPr>
          <p:spPr>
            <a:xfrm>
              <a:off x="4176649" y="1182624"/>
              <a:ext cx="1293952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Anerkendelse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2" name="Rectangle 97">
              <a:extLst>
                <a:ext uri="{FF2B5EF4-FFF2-40B4-BE49-F238E27FC236}">
                  <a16:creationId xmlns:a16="http://schemas.microsoft.com/office/drawing/2014/main" id="{D08AC673-C567-B8DA-0244-ED3F87FA544D}"/>
                </a:ext>
              </a:extLst>
            </p:cNvPr>
            <p:cNvSpPr/>
            <p:nvPr/>
          </p:nvSpPr>
          <p:spPr>
            <a:xfrm>
              <a:off x="4176649" y="1365504"/>
              <a:ext cx="1059674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for handling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3" name="Rectangle 98">
              <a:extLst>
                <a:ext uri="{FF2B5EF4-FFF2-40B4-BE49-F238E27FC236}">
                  <a16:creationId xmlns:a16="http://schemas.microsoft.com/office/drawing/2014/main" id="{20D8D485-81FC-E519-1A2A-FA31C7E09716}"/>
                </a:ext>
              </a:extLst>
            </p:cNvPr>
            <p:cNvSpPr/>
            <p:nvPr/>
          </p:nvSpPr>
          <p:spPr>
            <a:xfrm>
              <a:off x="4213860" y="2601261"/>
              <a:ext cx="890629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Fokus på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4" name="Rectangle 99">
              <a:extLst>
                <a:ext uri="{FF2B5EF4-FFF2-40B4-BE49-F238E27FC236}">
                  <a16:creationId xmlns:a16="http://schemas.microsoft.com/office/drawing/2014/main" id="{99AE144A-1EE8-6323-7F8A-950E5CD685FC}"/>
                </a:ext>
              </a:extLst>
            </p:cNvPr>
            <p:cNvSpPr/>
            <p:nvPr/>
          </p:nvSpPr>
          <p:spPr>
            <a:xfrm>
              <a:off x="4213860" y="2784191"/>
              <a:ext cx="1285473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næste bedste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5" name="Rectangle 100">
              <a:extLst>
                <a:ext uri="{FF2B5EF4-FFF2-40B4-BE49-F238E27FC236}">
                  <a16:creationId xmlns:a16="http://schemas.microsoft.com/office/drawing/2014/main" id="{058FD1B2-B1F0-2843-5B9B-819FABC66871}"/>
                </a:ext>
              </a:extLst>
            </p:cNvPr>
            <p:cNvSpPr/>
            <p:nvPr/>
          </p:nvSpPr>
          <p:spPr>
            <a:xfrm>
              <a:off x="4213860" y="2967071"/>
              <a:ext cx="483826" cy="190519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skridt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6" name="Rectangle 101">
              <a:extLst>
                <a:ext uri="{FF2B5EF4-FFF2-40B4-BE49-F238E27FC236}">
                  <a16:creationId xmlns:a16="http://schemas.microsoft.com/office/drawing/2014/main" id="{B1057C08-C7BD-AC74-B523-77DF2CE1DE75}"/>
                </a:ext>
              </a:extLst>
            </p:cNvPr>
            <p:cNvSpPr/>
            <p:nvPr/>
          </p:nvSpPr>
          <p:spPr>
            <a:xfrm>
              <a:off x="1511808" y="2019300"/>
              <a:ext cx="1236626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Rollemodeller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7" name="Rectangle 102">
              <a:extLst>
                <a:ext uri="{FF2B5EF4-FFF2-40B4-BE49-F238E27FC236}">
                  <a16:creationId xmlns:a16="http://schemas.microsoft.com/office/drawing/2014/main" id="{D5648ACA-4AA6-C435-126E-B4B1FE705EAC}"/>
                </a:ext>
              </a:extLst>
            </p:cNvPr>
            <p:cNvSpPr/>
            <p:nvPr/>
          </p:nvSpPr>
          <p:spPr>
            <a:xfrm>
              <a:off x="2634361" y="1173734"/>
              <a:ext cx="979982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Styrker og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8" name="Rectangle 103">
              <a:extLst>
                <a:ext uri="{FF2B5EF4-FFF2-40B4-BE49-F238E27FC236}">
                  <a16:creationId xmlns:a16="http://schemas.microsoft.com/office/drawing/2014/main" id="{0A486444-446C-3849-BC8D-74D20E5C8531}"/>
                </a:ext>
              </a:extLst>
            </p:cNvPr>
            <p:cNvSpPr/>
            <p:nvPr/>
          </p:nvSpPr>
          <p:spPr>
            <a:xfrm>
              <a:off x="2634361" y="1356614"/>
              <a:ext cx="891845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interesser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49" name="Rectangle 104">
              <a:extLst>
                <a:ext uri="{FF2B5EF4-FFF2-40B4-BE49-F238E27FC236}">
                  <a16:creationId xmlns:a16="http://schemas.microsoft.com/office/drawing/2014/main" id="{F2F5CF12-BFBC-B3CA-FBA0-BF17BDB56656}"/>
                </a:ext>
              </a:extLst>
            </p:cNvPr>
            <p:cNvSpPr/>
            <p:nvPr/>
          </p:nvSpPr>
          <p:spPr>
            <a:xfrm>
              <a:off x="60046" y="1880362"/>
              <a:ext cx="473691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Lært 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0" name="Rectangle 105">
              <a:extLst>
                <a:ext uri="{FF2B5EF4-FFF2-40B4-BE49-F238E27FC236}">
                  <a16:creationId xmlns:a16="http://schemas.microsoft.com/office/drawing/2014/main" id="{CF8505C8-E0F4-029C-518E-C5596853EE53}"/>
                </a:ext>
              </a:extLst>
            </p:cNvPr>
            <p:cNvSpPr/>
            <p:nvPr/>
          </p:nvSpPr>
          <p:spPr>
            <a:xfrm>
              <a:off x="60046" y="2063242"/>
              <a:ext cx="121658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hjælpeløshed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1" name="Rectangle 106">
              <a:extLst>
                <a:ext uri="{FF2B5EF4-FFF2-40B4-BE49-F238E27FC236}">
                  <a16:creationId xmlns:a16="http://schemas.microsoft.com/office/drawing/2014/main" id="{32F28938-E59F-50A1-90ED-6C3CED169125}"/>
                </a:ext>
              </a:extLst>
            </p:cNvPr>
            <p:cNvSpPr/>
            <p:nvPr/>
          </p:nvSpPr>
          <p:spPr>
            <a:xfrm>
              <a:off x="5803138" y="1886458"/>
              <a:ext cx="666249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Succes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2" name="Rectangle 107">
              <a:extLst>
                <a:ext uri="{FF2B5EF4-FFF2-40B4-BE49-F238E27FC236}">
                  <a16:creationId xmlns:a16="http://schemas.microsoft.com/office/drawing/2014/main" id="{683D83CF-8CFC-D3DA-D08E-4B687CA3997D}"/>
                </a:ext>
              </a:extLst>
            </p:cNvPr>
            <p:cNvSpPr/>
            <p:nvPr/>
          </p:nvSpPr>
          <p:spPr>
            <a:xfrm>
              <a:off x="6304534" y="1886458"/>
              <a:ext cx="67498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-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3" name="Rectangle 108">
              <a:extLst>
                <a:ext uri="{FF2B5EF4-FFF2-40B4-BE49-F238E27FC236}">
                  <a16:creationId xmlns:a16="http://schemas.microsoft.com/office/drawing/2014/main" id="{9856B198-876E-7812-2BBB-140E82A6285D}"/>
                </a:ext>
              </a:extLst>
            </p:cNvPr>
            <p:cNvSpPr/>
            <p:nvPr/>
          </p:nvSpPr>
          <p:spPr>
            <a:xfrm>
              <a:off x="5803138" y="2069338"/>
              <a:ext cx="923870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oplevelser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4" name="Rectangle 109">
              <a:extLst>
                <a:ext uri="{FF2B5EF4-FFF2-40B4-BE49-F238E27FC236}">
                  <a16:creationId xmlns:a16="http://schemas.microsoft.com/office/drawing/2014/main" id="{6A45C066-9583-400B-E37E-D34DCFF6DBFC}"/>
                </a:ext>
              </a:extLst>
            </p:cNvPr>
            <p:cNvSpPr/>
            <p:nvPr/>
          </p:nvSpPr>
          <p:spPr>
            <a:xfrm>
              <a:off x="2527681" y="2731342"/>
              <a:ext cx="1308117" cy="22645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Mod til at fejle/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5" name="Rectangle 110">
              <a:extLst>
                <a:ext uri="{FF2B5EF4-FFF2-40B4-BE49-F238E27FC236}">
                  <a16:creationId xmlns:a16="http://schemas.microsoft.com/office/drawing/2014/main" id="{5B384559-74E0-D95B-E59F-21C7976AB1B1}"/>
                </a:ext>
              </a:extLst>
            </p:cNvPr>
            <p:cNvSpPr/>
            <p:nvPr/>
          </p:nvSpPr>
          <p:spPr>
            <a:xfrm>
              <a:off x="2527681" y="2914802"/>
              <a:ext cx="1551609" cy="22600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Ændring af vaner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6" name="Shape 111">
              <a:extLst>
                <a:ext uri="{FF2B5EF4-FFF2-40B4-BE49-F238E27FC236}">
                  <a16:creationId xmlns:a16="http://schemas.microsoft.com/office/drawing/2014/main" id="{AB61221E-803E-148B-14FE-362AF42E6569}"/>
                </a:ext>
              </a:extLst>
            </p:cNvPr>
            <p:cNvSpPr/>
            <p:nvPr/>
          </p:nvSpPr>
          <p:spPr>
            <a:xfrm>
              <a:off x="1248918" y="0"/>
              <a:ext cx="5747004" cy="3429000"/>
            </a:xfrm>
            <a:custGeom>
              <a:avLst/>
              <a:gdLst/>
              <a:ahLst/>
              <a:cxnLst/>
              <a:rect l="0" t="0" r="0" b="0"/>
              <a:pathLst>
                <a:path w="5747004" h="3429000">
                  <a:moveTo>
                    <a:pt x="0" y="0"/>
                  </a:moveTo>
                  <a:lnTo>
                    <a:pt x="4140073" y="0"/>
                  </a:lnTo>
                  <a:lnTo>
                    <a:pt x="5747004" y="1714500"/>
                  </a:lnTo>
                  <a:lnTo>
                    <a:pt x="4140073" y="3429000"/>
                  </a:lnTo>
                  <a:lnTo>
                    <a:pt x="0" y="3429000"/>
                  </a:lnTo>
                  <a:close/>
                </a:path>
              </a:pathLst>
            </a:custGeom>
            <a:ln w="50292" cap="flat">
              <a:round/>
            </a:ln>
          </p:spPr>
          <p:style>
            <a:lnRef idx="1">
              <a:srgbClr val="BF4586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da-DK"/>
            </a:p>
          </p:txBody>
        </p:sp>
        <p:sp>
          <p:nvSpPr>
            <p:cNvPr id="57" name="Rectangle 112">
              <a:extLst>
                <a:ext uri="{FF2B5EF4-FFF2-40B4-BE49-F238E27FC236}">
                  <a16:creationId xmlns:a16="http://schemas.microsoft.com/office/drawing/2014/main" id="{32023934-CE50-84C2-04E8-3D63586B7C4E}"/>
                </a:ext>
              </a:extLst>
            </p:cNvPr>
            <p:cNvSpPr/>
            <p:nvPr/>
          </p:nvSpPr>
          <p:spPr>
            <a:xfrm>
              <a:off x="6916801" y="1880362"/>
              <a:ext cx="1366346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Foretagsomme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58" name="Rectangle 113">
              <a:extLst>
                <a:ext uri="{FF2B5EF4-FFF2-40B4-BE49-F238E27FC236}">
                  <a16:creationId xmlns:a16="http://schemas.microsoft.com/office/drawing/2014/main" id="{DBF68E7A-E300-D0E5-DB01-19BB8492BAD1}"/>
                </a:ext>
              </a:extLst>
            </p:cNvPr>
            <p:cNvSpPr/>
            <p:nvPr/>
          </p:nvSpPr>
          <p:spPr>
            <a:xfrm>
              <a:off x="6916801" y="2063242"/>
              <a:ext cx="944343" cy="22600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  <a:buNone/>
              </a:pPr>
              <a:r>
                <a:rPr lang="da-DK" sz="1200" kern="10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Arial" panose="020B0604020202020204" pitchFamily="34" charset="0"/>
                </a:rPr>
                <a:t>handlinger</a:t>
              </a:r>
              <a:endParaRPr lang="da-DK" sz="1100" kern="10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pic>
          <p:nvPicPr>
            <p:cNvPr id="59" name="Picture 115">
              <a:extLst>
                <a:ext uri="{FF2B5EF4-FFF2-40B4-BE49-F238E27FC236}">
                  <a16:creationId xmlns:a16="http://schemas.microsoft.com/office/drawing/2014/main" id="{2D86AB53-1FF7-6E56-D129-7479D7E09947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2581656" y="264414"/>
              <a:ext cx="807720" cy="804672"/>
            </a:xfrm>
            <a:prstGeom prst="rect">
              <a:avLst/>
            </a:prstGeom>
          </p:spPr>
        </p:pic>
      </p:grpSp>
      <p:sp>
        <p:nvSpPr>
          <p:cNvPr id="60" name="Ellipse 59">
            <a:extLst>
              <a:ext uri="{FF2B5EF4-FFF2-40B4-BE49-F238E27FC236}">
                <a16:creationId xmlns:a16="http://schemas.microsoft.com/office/drawing/2014/main" id="{436CEDF8-2D33-5D6D-5231-058DFD5C1ECD}"/>
              </a:ext>
            </a:extLst>
          </p:cNvPr>
          <p:cNvSpPr/>
          <p:nvPr/>
        </p:nvSpPr>
        <p:spPr>
          <a:xfrm>
            <a:off x="5371124" y="3754785"/>
            <a:ext cx="1363968" cy="1514738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E8B94C78-69E4-62B0-1BD7-B9D7AE2795FB}"/>
              </a:ext>
            </a:extLst>
          </p:cNvPr>
          <p:cNvSpPr txBox="1"/>
          <p:nvPr/>
        </p:nvSpPr>
        <p:spPr>
          <a:xfrm>
            <a:off x="1031595" y="625671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dirty="0" err="1"/>
              <a:t>Quelle</a:t>
            </a:r>
            <a:r>
              <a:rPr lang="da-DK" sz="18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da-DK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Kirketerp, Anne. Kilde: </a:t>
            </a:r>
            <a:r>
              <a:rPr lang="da-DK" sz="18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PowerPoint-præsentation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9805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F192F-2BC8-A3E6-F9EF-27A57FB60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Kurze</a:t>
            </a:r>
            <a:r>
              <a:rPr lang="da-DK" dirty="0"/>
              <a:t> </a:t>
            </a:r>
            <a:r>
              <a:rPr lang="da-DK" dirty="0" err="1"/>
              <a:t>Hintergrundbeschreibung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B5CAFCE-714D-5C52-C67E-587DAABA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IBC 360 E‑Learning‑Center</a:t>
            </a:r>
          </a:p>
          <a:p>
            <a:r>
              <a:rPr lang="de-DE" dirty="0"/>
              <a:t>IBC Fernunterricht</a:t>
            </a:r>
          </a:p>
          <a:p>
            <a:r>
              <a:rPr lang="de-DE" dirty="0"/>
              <a:t>Onlinekursus mit zugehöriger </a:t>
            </a:r>
            <a:r>
              <a:rPr lang="de-DE" dirty="0" err="1"/>
              <a:t>Konsulentenunterstützung</a:t>
            </a:r>
            <a:endParaRPr lang="de-DE" dirty="0"/>
          </a:p>
          <a:p>
            <a:r>
              <a:rPr lang="de-DE" dirty="0"/>
              <a:t>AMU‑Rahmen</a:t>
            </a:r>
          </a:p>
          <a:p>
            <a:pPr lvl="1"/>
            <a:r>
              <a:rPr lang="de-DE" dirty="0"/>
              <a:t>Feste Arbeitszeiten</a:t>
            </a:r>
          </a:p>
          <a:p>
            <a:r>
              <a:rPr lang="de-DE" dirty="0"/>
              <a:t>Teilnehmerkategorien</a:t>
            </a:r>
          </a:p>
          <a:p>
            <a:pPr lvl="1"/>
            <a:r>
              <a:rPr lang="de-DE" dirty="0"/>
              <a:t>Arbeitsuchende</a:t>
            </a:r>
          </a:p>
          <a:p>
            <a:pPr lvl="1"/>
            <a:r>
              <a:rPr lang="de-DE" dirty="0"/>
              <a:t>Beschäftigte</a:t>
            </a:r>
          </a:p>
          <a:p>
            <a:pPr lvl="1"/>
            <a:r>
              <a:rPr lang="de-DE" dirty="0"/>
              <a:t>Privatpersonen</a:t>
            </a:r>
          </a:p>
          <a:p>
            <a:pPr lvl="1"/>
            <a:r>
              <a:rPr lang="de-DE" dirty="0"/>
              <a:t>Anwesenheitspflicht für Beschäftigte und Arbeitsuchend</a:t>
            </a:r>
          </a:p>
        </p:txBody>
      </p:sp>
    </p:spTree>
    <p:extLst>
      <p:ext uri="{BB962C8B-B14F-4D97-AF65-F5344CB8AC3E}">
        <p14:creationId xmlns:p14="http://schemas.microsoft.com/office/powerpoint/2010/main" val="2838794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4AC4B-02C3-26D3-5ACB-DB3B07268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680EA-5A12-0CA3-E71A-C305E6A1C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4000" dirty="0" err="1"/>
              <a:t>Quellen</a:t>
            </a:r>
            <a:r>
              <a:rPr lang="da-DK" sz="4000" dirty="0"/>
              <a:t>: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0E69BF3D-B1EF-2CDA-6B4D-CDDACFB29B42}"/>
              </a:ext>
            </a:extLst>
          </p:cNvPr>
          <p:cNvSpPr txBox="1"/>
          <p:nvPr/>
        </p:nvSpPr>
        <p:spPr>
          <a:xfrm>
            <a:off x="838200" y="1386005"/>
            <a:ext cx="10992679" cy="4213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ordens kybernetiske: Kybernetik er læren om kontrol og udveksling af informationer. 2. ordens kybernetik betegner således kontrol af kontrolløren (iflg. Niklas Luhmann og hans teori om sociale systemer).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Anne Kirketerps ”Foretagsomhedsdidaktik”: Kirketerp, Anne. 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Kilde: </a:t>
            </a:r>
            <a:r>
              <a:rPr lang="en-US" sz="11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PowerPoint-</a:t>
            </a:r>
            <a:r>
              <a:rPr lang="en-US" sz="1100" u="sng" kern="100" dirty="0" err="1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præsentation</a:t>
            </a:r>
            <a:endParaRPr lang="da-DK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dobbelte diamant: The Double Diamond udviklet af British Design Council. Læs mere om modellen her: </a:t>
            </a:r>
            <a:r>
              <a:rPr lang="da-DK" sz="11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/>
              </a:rPr>
              <a:t>https://www.designpsykologi.dk/hvad-er-double-diamond</a:t>
            </a:r>
            <a:endParaRPr lang="da-DK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Den tredobbelte forretningsmodel og BMC</a:t>
            </a:r>
            <a:r>
              <a:rPr lang="da-DK" sz="11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da-DK" sz="11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Det tredobbelte Business Model </a:t>
            </a:r>
            <a:r>
              <a:rPr lang="da-DK" sz="1100" u="sng" kern="100" dirty="0" err="1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Canvas</a:t>
            </a:r>
            <a:r>
              <a:rPr lang="da-DK" sz="11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5"/>
              </a:rPr>
              <a:t> – et værktøj til at designe mere bæredygtige forretningsmodeller | Bæredygtig forretnings Model.org</a:t>
            </a:r>
            <a:endParaRPr lang="da-DK" sz="1100" u="sng" kern="100" dirty="0">
              <a:solidFill>
                <a:srgbClr val="467886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Kunstig intelligens: Billeder lavet med hjælp af AI. </a:t>
            </a:r>
            <a:endParaRPr lang="da-DK" sz="11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Lysgaard, J., A.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Brückner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M., W.(2022). "Verdensmål i fokus i undervisning og uddannelse". EMU. https://emu.dk/verdensmaal-iundervisningen/ perspektiver-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paa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verdensmaal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-i-undervisning/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verdensmaal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-i-fokus-i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Nærmeste udviklingszone (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Vygotzgy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 Se f.eks. Hansen, Mogens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m.fl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(1997) Psykologisk pædagogisk ordbog, side 403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Staunstrup, Erik </a:t>
            </a:r>
            <a:r>
              <a:rPr lang="da-DK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m.fl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(2021), Ledelse i praksis, 5. udgave, side 173-176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Trojka: </a:t>
            </a:r>
            <a:r>
              <a:rPr lang="da-DK" sz="11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Ledelse i praksis, 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5. udgave (2021)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Sustainable Development Goals through the lens of ESG Image - ResearchGate.</a:t>
            </a:r>
            <a:endParaRPr lang="da-DK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da-DK" sz="11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UNDP. (2025). De 17 verdensmål for bæredygtig udvikling. UNDP. </a:t>
            </a:r>
            <a:r>
              <a:rPr lang="da-DK" sz="1100" u="sng" kern="100" dirty="0">
                <a:solidFill>
                  <a:srgbClr val="467886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6"/>
              </a:rPr>
              <a:t>https://www.verdensmaalene.dk/</a:t>
            </a:r>
            <a:endParaRPr lang="da-DK" sz="1100" u="sng" kern="100" dirty="0">
              <a:solidFill>
                <a:srgbClr val="467886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171450" indent="-171450">
              <a:lnSpc>
                <a:spcPct val="115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Wahlgren, B. (2010). </a:t>
            </a:r>
            <a:r>
              <a:rPr lang="da-DK" sz="11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Transfer – kompetence i en professionel sammenhæng</a:t>
            </a:r>
            <a:r>
              <a:rPr lang="da-DK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København: </a:t>
            </a:r>
            <a:r>
              <a:rPr lang="en-US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Akademisk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1100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Forlag</a:t>
            </a:r>
            <a:r>
              <a:rPr lang="en-US" sz="11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da-DK" sz="11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09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DA58FDEF-9596-BE04-B9A0-61BB81D3B6DE}"/>
              </a:ext>
            </a:extLst>
          </p:cNvPr>
          <p:cNvSpPr txBox="1">
            <a:spLocks noChangeArrowheads="1"/>
          </p:cNvSpPr>
          <p:nvPr/>
        </p:nvSpPr>
        <p:spPr>
          <a:xfrm>
            <a:off x="4495797" y="996963"/>
            <a:ext cx="3200400" cy="101360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600" dirty="0"/>
              <a:t>IBC 360 E‑Learning‑Center</a:t>
            </a:r>
            <a:br>
              <a:rPr lang="de-DE" sz="3600" dirty="0"/>
            </a:br>
            <a:r>
              <a:rPr lang="de-DE" sz="3600" dirty="0"/>
              <a:t>– der Gedanke hinter dem Konzept</a:t>
            </a:r>
          </a:p>
        </p:txBody>
      </p:sp>
      <p:pic>
        <p:nvPicPr>
          <p:cNvPr id="7" name="Picture 6" descr="A woman sitting in front of a PC with dual monitors in a Scandinavian-designed office landscape, sunshine and spring outside, and icons from Teams, mail, and data processing on the screen. She is wearing a headset and smiling.">
            <a:extLst>
              <a:ext uri="{FF2B5EF4-FFF2-40B4-BE49-F238E27FC236}">
                <a16:creationId xmlns:a16="http://schemas.microsoft.com/office/drawing/2014/main" id="{A65091E8-2D79-2AB2-AFFC-5466D93C6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56" r="23056"/>
          <a:stretch/>
        </p:blipFill>
        <p:spPr bwMode="auto">
          <a:xfrm>
            <a:off x="1524003" y="857252"/>
            <a:ext cx="2771774" cy="51435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dsholder til indhold 2">
            <a:extLst>
              <a:ext uri="{FF2B5EF4-FFF2-40B4-BE49-F238E27FC236}">
                <a16:creationId xmlns:a16="http://schemas.microsoft.com/office/drawing/2014/main" id="{01132463-3758-D8A9-3354-38CC88404281}"/>
              </a:ext>
            </a:extLst>
          </p:cNvPr>
          <p:cNvSpPr txBox="1">
            <a:spLocks/>
          </p:cNvSpPr>
          <p:nvPr/>
        </p:nvSpPr>
        <p:spPr>
          <a:xfrm>
            <a:off x="4385584" y="2107620"/>
            <a:ext cx="3663570" cy="360646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de-DE" sz="1200" dirty="0"/>
              <a:t>Viele abgesagte Kurse</a:t>
            </a:r>
            <a:br>
              <a:rPr lang="de-DE" sz="1200" dirty="0"/>
            </a:br>
            <a:r>
              <a:rPr lang="de-DE" sz="1200" dirty="0"/>
              <a:t>Durchführungsgarantie bei uns</a:t>
            </a:r>
            <a:br>
              <a:rPr lang="de-DE" sz="1200" dirty="0"/>
            </a:br>
            <a:r>
              <a:rPr lang="de-DE" sz="1200" dirty="0"/>
              <a:t>Viele verschiedene Kurse gleichzeitig</a:t>
            </a:r>
            <a:br>
              <a:rPr lang="de-DE" sz="1200" dirty="0"/>
            </a:br>
            <a:r>
              <a:rPr lang="de-DE" sz="1200" dirty="0"/>
              <a:t>Die Kurse sind Selbststudium</a:t>
            </a:r>
            <a:br>
              <a:rPr lang="de-DE" sz="1200" dirty="0"/>
            </a:br>
            <a:r>
              <a:rPr lang="de-DE" sz="1200" dirty="0"/>
              <a:t>Dein Unterricht ist digitalisiert, ABER</a:t>
            </a:r>
            <a:br>
              <a:rPr lang="de-DE" sz="1200" dirty="0"/>
            </a:br>
            <a:r>
              <a:rPr lang="de-DE" sz="1200" dirty="0"/>
              <a:t>Du hast eine Beraterin bzw. einen Berater, der dir hilft</a:t>
            </a:r>
          </a:p>
          <a:p>
            <a:pPr marL="0" indent="0">
              <a:buClr>
                <a:schemeClr val="bg2">
                  <a:lumMod val="40000"/>
                  <a:lumOff val="60000"/>
                </a:schemeClr>
              </a:buClr>
              <a:buNone/>
              <a:defRPr/>
            </a:pPr>
            <a:b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b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pic>
        <p:nvPicPr>
          <p:cNvPr id="6" name="Picture 8" descr="A person working in front of two screens in a Scandinavian-style large office, with knowledge of graphs and formulas pouring out of the screen">
            <a:extLst>
              <a:ext uri="{FF2B5EF4-FFF2-40B4-BE49-F238E27FC236}">
                <a16:creationId xmlns:a16="http://schemas.microsoft.com/office/drawing/2014/main" id="{56674775-2F1F-E873-A955-B9B6F27A3F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76" r="18162"/>
          <a:stretch/>
        </p:blipFill>
        <p:spPr bwMode="auto">
          <a:xfrm>
            <a:off x="7959351" y="857258"/>
            <a:ext cx="2708650" cy="5143493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Billede 7" descr="Et billede, der indeholder skærmbillede, Font/skrifttype, sort, design&#10;&#10;Automatisk genereret beskrivelse">
            <a:extLst>
              <a:ext uri="{FF2B5EF4-FFF2-40B4-BE49-F238E27FC236}">
                <a16:creationId xmlns:a16="http://schemas.microsoft.com/office/drawing/2014/main" id="{720B2E7D-A196-270A-F1B0-7186B3DCC0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245" y="5453745"/>
            <a:ext cx="923456" cy="398765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608C6882-74CD-A994-BFC3-260B57CE25E6}"/>
              </a:ext>
            </a:extLst>
          </p:cNvPr>
          <p:cNvSpPr txBox="1"/>
          <p:nvPr/>
        </p:nvSpPr>
        <p:spPr>
          <a:xfrm>
            <a:off x="1524003" y="6178586"/>
            <a:ext cx="30739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i="0" u="none" strike="noStrike" baseline="0" dirty="0" err="1">
                <a:solidFill>
                  <a:srgbClr val="252525"/>
                </a:solidFill>
                <a:latin typeface="Minion Pro"/>
              </a:rPr>
              <a:t>Quelle</a:t>
            </a:r>
            <a:r>
              <a:rPr lang="da-DK" sz="1100" b="1" i="0" u="none" strike="noStrike" baseline="0" dirty="0">
                <a:solidFill>
                  <a:srgbClr val="252525"/>
                </a:solidFill>
                <a:latin typeface="Minion Pro"/>
              </a:rPr>
              <a:t>: </a:t>
            </a:r>
            <a:r>
              <a:rPr lang="de-DE" sz="1100" dirty="0"/>
              <a:t>Die Bilder wurden mit KI generiert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049799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32BB38-F262-44AD-3C46-61C33251F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679" y="574898"/>
            <a:ext cx="5340353" cy="1281182"/>
          </a:xfrm>
        </p:spPr>
        <p:txBody>
          <a:bodyPr anchor="ctr">
            <a:normAutofit fontScale="90000"/>
          </a:bodyPr>
          <a:lstStyle/>
          <a:p>
            <a:r>
              <a:rPr lang="da-DK" sz="2800" dirty="0"/>
              <a:t>Dein </a:t>
            </a:r>
            <a:r>
              <a:rPr lang="da-DK" sz="2800" dirty="0" err="1"/>
              <a:t>Unterricht</a:t>
            </a:r>
            <a:r>
              <a:rPr lang="da-DK" sz="2800" dirty="0"/>
              <a:t> </a:t>
            </a:r>
            <a:r>
              <a:rPr lang="da-DK" dirty="0">
                <a:sym typeface="Wingdings" panose="05000000000000000000" pitchFamily="2" charset="2"/>
              </a:rPr>
              <a:t></a:t>
            </a:r>
            <a:br>
              <a:rPr lang="da-DK" sz="2775" dirty="0"/>
            </a:br>
            <a:r>
              <a:rPr lang="da-DK" sz="2800" dirty="0" err="1"/>
              <a:t>E‑Learning</a:t>
            </a:r>
            <a:r>
              <a:rPr lang="da-DK" sz="2800" dirty="0"/>
              <a:t> mit </a:t>
            </a:r>
            <a:r>
              <a:rPr lang="da-DK" sz="2800" dirty="0" err="1"/>
              <a:t>Beraterunterstützung</a:t>
            </a:r>
            <a:endParaRPr lang="da-DK" sz="2775" i="1" dirty="0"/>
          </a:p>
        </p:txBody>
      </p:sp>
      <p:graphicFrame>
        <p:nvGraphicFramePr>
          <p:cNvPr id="4" name="Pladsholder til indhold 3">
            <a:extLst>
              <a:ext uri="{FF2B5EF4-FFF2-40B4-BE49-F238E27FC236}">
                <a16:creationId xmlns:a16="http://schemas.microsoft.com/office/drawing/2014/main" id="{F3250E2E-2A45-1256-88F6-BF791726C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2898869"/>
              </p:ext>
            </p:extLst>
          </p:nvPr>
        </p:nvGraphicFramePr>
        <p:xfrm>
          <a:off x="1793422" y="2367034"/>
          <a:ext cx="4669970" cy="3486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Thumbnail Image 2 pc skærme med indhold bestående af e-læring i form af tekst, video, lyd, opgaver - og vejledende løsninger og quizzer som feedback dansk tekst">
            <a:extLst>
              <a:ext uri="{FF2B5EF4-FFF2-40B4-BE49-F238E27FC236}">
                <a16:creationId xmlns:a16="http://schemas.microsoft.com/office/drawing/2014/main" id="{F9619D3E-B040-2762-D17E-EBBBFB703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4" r="13597" b="-1"/>
          <a:stretch/>
        </p:blipFill>
        <p:spPr bwMode="auto">
          <a:xfrm>
            <a:off x="6667349" y="849086"/>
            <a:ext cx="4000653" cy="5151665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utediagram: Forbindelse 4">
            <a:extLst>
              <a:ext uri="{FF2B5EF4-FFF2-40B4-BE49-F238E27FC236}">
                <a16:creationId xmlns:a16="http://schemas.microsoft.com/office/drawing/2014/main" id="{E3B8700F-8635-31D8-774B-988DC8BFAA13}"/>
              </a:ext>
            </a:extLst>
          </p:cNvPr>
          <p:cNvSpPr/>
          <p:nvPr/>
        </p:nvSpPr>
        <p:spPr>
          <a:xfrm>
            <a:off x="3565072" y="3579736"/>
            <a:ext cx="1126670" cy="1061357"/>
          </a:xfrm>
          <a:prstGeom prst="flowChartConnector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350"/>
          </a:p>
        </p:txBody>
      </p:sp>
      <p:pic>
        <p:nvPicPr>
          <p:cNvPr id="13" name="Billede 12" descr="Et billede, der indeholder skærmbillede, Font/skrifttype, sort, design&#10;&#10;Automatisk genereret beskrivelse">
            <a:extLst>
              <a:ext uri="{FF2B5EF4-FFF2-40B4-BE49-F238E27FC236}">
                <a16:creationId xmlns:a16="http://schemas.microsoft.com/office/drawing/2014/main" id="{469D3829-83B1-2728-7B50-BFDDE557CB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581" y="5527224"/>
            <a:ext cx="923456" cy="398765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90963112-5CE7-08D7-8774-BFB90359B19B}"/>
              </a:ext>
            </a:extLst>
          </p:cNvPr>
          <p:cNvSpPr txBox="1"/>
          <p:nvPr/>
        </p:nvSpPr>
        <p:spPr>
          <a:xfrm>
            <a:off x="6667349" y="444093"/>
            <a:ext cx="30739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100" b="1" i="0" u="none" strike="noStrike" baseline="0" dirty="0" err="1">
                <a:solidFill>
                  <a:srgbClr val="252525"/>
                </a:solidFill>
                <a:latin typeface="Minion Pro"/>
              </a:rPr>
              <a:t>Quelle</a:t>
            </a:r>
            <a:r>
              <a:rPr lang="da-DK" sz="1100" b="1" i="0" u="none" strike="noStrike" baseline="0" dirty="0">
                <a:solidFill>
                  <a:srgbClr val="252525"/>
                </a:solidFill>
                <a:latin typeface="Minion Pro"/>
              </a:rPr>
              <a:t>: </a:t>
            </a:r>
            <a:r>
              <a:rPr lang="de-DE" sz="1100" dirty="0"/>
              <a:t>Die Bilder wurden mit KI generiert</a:t>
            </a:r>
            <a:endParaRPr lang="da-DK" sz="1100" dirty="0"/>
          </a:p>
        </p:txBody>
      </p:sp>
    </p:spTree>
    <p:extLst>
      <p:ext uri="{BB962C8B-B14F-4D97-AF65-F5344CB8AC3E}">
        <p14:creationId xmlns:p14="http://schemas.microsoft.com/office/powerpoint/2010/main" val="2692534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3C2787-F13A-6562-3D07-91FC06D9B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unmittelbare Nachhaltigkeit von IBC 360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8E6B39-80EE-50A7-F9BE-78256F076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Keine Kursabsagen. Garantie für die Durchführung – unabhängig davon, wie wenige Anmeldungen es gibt</a:t>
            </a:r>
          </a:p>
          <a:p>
            <a:r>
              <a:rPr lang="de-DE" dirty="0"/>
              <a:t>Erfüllt ausdrücklich mehrere der UN‑Nachhaltigkeitsziele (SDG) (1)</a:t>
            </a:r>
          </a:p>
          <a:p>
            <a:r>
              <a:rPr lang="de-DE" dirty="0"/>
              <a:t>Berührt ausdrücklich nahezu die gesamte Palette der UNESCO‑Schlüsselkompetenzen (2)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a-DK" sz="1300" b="1" dirty="0" err="1"/>
              <a:t>Quellen</a:t>
            </a:r>
            <a:r>
              <a:rPr lang="da-DK" sz="1300" b="1" dirty="0"/>
              <a:t>:</a:t>
            </a:r>
          </a:p>
          <a:p>
            <a:pPr marL="0" indent="0">
              <a:buNone/>
            </a:pPr>
            <a:r>
              <a:rPr lang="da-DK" sz="1300" b="1" dirty="0"/>
              <a:t>(1) </a:t>
            </a:r>
            <a:r>
              <a:rPr lang="da-DK" sz="1300" dirty="0"/>
              <a:t>UNDP. (2025). De 17 verdensmål for bæredygtig udvikling. UNDP. </a:t>
            </a:r>
            <a:r>
              <a:rPr lang="da-DK" sz="1300" dirty="0">
                <a:hlinkClick r:id="rId2"/>
              </a:rPr>
              <a:t>https://www.verdensmaalene.dk/</a:t>
            </a:r>
            <a:endParaRPr lang="da-DK" sz="1300" dirty="0"/>
          </a:p>
          <a:p>
            <a:pPr marL="0" indent="0">
              <a:buNone/>
            </a:pPr>
            <a:r>
              <a:rPr lang="de-DE" sz="1300" b="1" dirty="0"/>
              <a:t>(2) </a:t>
            </a:r>
            <a:r>
              <a:rPr lang="de-DE" sz="1300" dirty="0" err="1"/>
              <a:t>Lysgaard</a:t>
            </a:r>
            <a:r>
              <a:rPr lang="de-DE" sz="1300" dirty="0"/>
              <a:t>, J., A. Brückner, M., W.(2022). </a:t>
            </a:r>
            <a:r>
              <a:rPr lang="da-DK" sz="1300" dirty="0"/>
              <a:t>"Verdensmål i fokus i undervisning og uddannelse". EMU. https://emu.dk/verdensmaal-iundervisningen/ perspektiver-</a:t>
            </a:r>
            <a:r>
              <a:rPr lang="da-DK" sz="1300" dirty="0" err="1"/>
              <a:t>paa</a:t>
            </a:r>
            <a:r>
              <a:rPr lang="da-DK" sz="1300" dirty="0"/>
              <a:t>-</a:t>
            </a:r>
            <a:r>
              <a:rPr lang="da-DK" sz="1300" dirty="0" err="1"/>
              <a:t>verdensmaal</a:t>
            </a:r>
            <a:r>
              <a:rPr lang="da-DK" sz="1300" dirty="0"/>
              <a:t>-i-undervisning/</a:t>
            </a:r>
            <a:r>
              <a:rPr lang="da-DK" sz="1300" dirty="0" err="1"/>
              <a:t>verdensmaal</a:t>
            </a:r>
            <a:r>
              <a:rPr lang="da-DK" sz="1300" dirty="0"/>
              <a:t>-i-fokus-i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906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C1A87ED-5A7D-DF1B-1B67-F4CF13A8F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Mehr Nachhaltigkeit für die einzelne Person</a:t>
            </a:r>
            <a:endParaRPr lang="da-DK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E79CEA6-623F-8DCF-1438-9246681353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de-DE" dirty="0"/>
              <a:t>Von erlebter Sinnlosigkeit zu persönlicher Eigenverantwortung und Verantwortung für die Herausforderung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79152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526676-4FA1-F29B-B185-2095F90AA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 err="1"/>
              <a:t>Didaktische</a:t>
            </a:r>
            <a:r>
              <a:rPr lang="da-DK" dirty="0"/>
              <a:t> </a:t>
            </a:r>
            <a:r>
              <a:rPr lang="da-DK" dirty="0" err="1"/>
              <a:t>Ziele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A6262EC-B5F1-3AB0-3EB8-A9CB5252A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Von Sinnlosigkeit zu persönlichem Eigentum und Verantwortung für die Herausforderung</a:t>
            </a:r>
          </a:p>
          <a:p>
            <a:r>
              <a:rPr lang="de-DE" dirty="0"/>
              <a:t>Mikrohandlungen anregen, um nachhaltige Makroergebnisse zu erzeugen</a:t>
            </a:r>
          </a:p>
          <a:p>
            <a:pPr lvl="1"/>
            <a:r>
              <a:rPr lang="de-DE" dirty="0"/>
              <a:t>Die Entwicklung von Handlungskompetenz (Self‑</a:t>
            </a:r>
            <a:r>
              <a:rPr lang="de-DE" dirty="0" err="1"/>
              <a:t>Efficacy</a:t>
            </a:r>
            <a:r>
              <a:rPr lang="de-DE" dirty="0"/>
              <a:t>) und weiteren Schlüsselkompetenzen gemäß UNESCO unterstützen bzw. </a:t>
            </a:r>
            <a:r>
              <a:rPr lang="de-DE" dirty="0" err="1"/>
              <a:t>facilitieren</a:t>
            </a:r>
            <a:r>
              <a:rPr lang="de-DE" dirty="0"/>
              <a:t> (1)</a:t>
            </a:r>
          </a:p>
          <a:p>
            <a:pPr lvl="1"/>
            <a:r>
              <a:rPr lang="de-DE" dirty="0"/>
              <a:t>Die Verwirklichung relevanter SDGs unterstützen bzw. </a:t>
            </a:r>
            <a:r>
              <a:rPr lang="de-DE" dirty="0" err="1"/>
              <a:t>facilitieren</a:t>
            </a:r>
            <a:r>
              <a:rPr lang="de-DE" dirty="0"/>
              <a:t> (2)</a:t>
            </a:r>
          </a:p>
          <a:p>
            <a:pPr marL="0" indent="0">
              <a:buNone/>
            </a:pPr>
            <a:endParaRPr lang="da-DK" sz="1300" b="1" dirty="0"/>
          </a:p>
          <a:p>
            <a:pPr marL="0" indent="0">
              <a:buNone/>
            </a:pPr>
            <a:r>
              <a:rPr lang="da-DK" sz="1300" b="1" dirty="0" err="1"/>
              <a:t>Quellen</a:t>
            </a:r>
            <a:r>
              <a:rPr lang="da-DK" sz="1300" b="1" dirty="0"/>
              <a:t>:</a:t>
            </a:r>
          </a:p>
          <a:p>
            <a:pPr marL="0" indent="0">
              <a:buNone/>
            </a:pPr>
            <a:r>
              <a:rPr lang="de-DE" sz="1300" b="1" dirty="0"/>
              <a:t>(1) </a:t>
            </a:r>
            <a:r>
              <a:rPr lang="de-DE" sz="1300" dirty="0" err="1"/>
              <a:t>Lysgaard</a:t>
            </a:r>
            <a:r>
              <a:rPr lang="de-DE" sz="1300" dirty="0"/>
              <a:t>, J., A. Brückner, M., W.(2022). </a:t>
            </a:r>
            <a:r>
              <a:rPr lang="da-DK" sz="1300" dirty="0"/>
              <a:t>"Verdensmål i fokus i undervisning og uddannelse". EMU. https://emu.dk/verdensmaal-iundervisningen/ perspektiver-</a:t>
            </a:r>
            <a:r>
              <a:rPr lang="da-DK" sz="1300" dirty="0" err="1"/>
              <a:t>paa</a:t>
            </a:r>
            <a:r>
              <a:rPr lang="da-DK" sz="1300" dirty="0"/>
              <a:t>-</a:t>
            </a:r>
            <a:r>
              <a:rPr lang="da-DK" sz="1300" dirty="0" err="1"/>
              <a:t>verdensmaal</a:t>
            </a:r>
            <a:r>
              <a:rPr lang="da-DK" sz="1300" dirty="0"/>
              <a:t>-i-undervisning/</a:t>
            </a:r>
            <a:r>
              <a:rPr lang="da-DK" sz="1300" dirty="0" err="1"/>
              <a:t>verdensmaal</a:t>
            </a:r>
            <a:r>
              <a:rPr lang="da-DK" sz="1300" dirty="0"/>
              <a:t>-i-fokus-i</a:t>
            </a:r>
          </a:p>
          <a:p>
            <a:pPr marL="0" indent="0">
              <a:buNone/>
            </a:pPr>
            <a:r>
              <a:rPr lang="de-DE" sz="1300" b="1" dirty="0"/>
              <a:t>(2) </a:t>
            </a:r>
            <a:r>
              <a:rPr lang="da-DK" sz="1300" dirty="0"/>
              <a:t>UNDP. (2025). De 17 verdensmål for bæredygtig udvikling. UNDP. </a:t>
            </a:r>
            <a:r>
              <a:rPr lang="da-DK" sz="1300" dirty="0">
                <a:hlinkClick r:id="rId2"/>
              </a:rPr>
              <a:t>https://www.verdensmaalene.dk/</a:t>
            </a:r>
            <a:endParaRPr lang="da-DK" sz="1300" dirty="0"/>
          </a:p>
          <a:p>
            <a:pPr marL="45720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04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7839DE-C8A7-BE17-EB95-E3C3F97B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Welche</a:t>
            </a:r>
            <a:r>
              <a:rPr lang="da-DK" dirty="0"/>
              <a:t> Art von </a:t>
            </a:r>
            <a:r>
              <a:rPr lang="da-DK" dirty="0" err="1"/>
              <a:t>Nachhaltigkeit</a:t>
            </a:r>
            <a:r>
              <a:rPr lang="da-DK" dirty="0"/>
              <a:t>?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800CB9-E962-1096-2B31-2095B6CA92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UNESCO‑Schlüsselkompetenzen </a:t>
            </a:r>
            <a:r>
              <a:rPr lang="de-DE" b="1" dirty="0"/>
              <a:t>(1)</a:t>
            </a:r>
            <a:endParaRPr lang="de-DE" dirty="0"/>
          </a:p>
          <a:p>
            <a:r>
              <a:rPr lang="de-DE" dirty="0"/>
              <a:t>UN‑Nachhaltigkeitsziele Nr. 1, 4, 8, 17, (7), (16) </a:t>
            </a:r>
            <a:r>
              <a:rPr lang="de-DE" b="1" dirty="0"/>
              <a:t>(2)</a:t>
            </a:r>
            <a:endParaRPr lang="de-DE" dirty="0"/>
          </a:p>
          <a:p>
            <a:r>
              <a:rPr lang="de-DE" dirty="0"/>
              <a:t>ESG‑dreifaches BMC </a:t>
            </a:r>
            <a:r>
              <a:rPr lang="de-DE" b="1" dirty="0"/>
              <a:t>(3)</a:t>
            </a:r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endParaRPr lang="da-DK" sz="1400" b="1" dirty="0"/>
          </a:p>
          <a:p>
            <a:pPr marL="0" indent="0">
              <a:buNone/>
            </a:pPr>
            <a:r>
              <a:rPr lang="da-DK" sz="1400" b="1" dirty="0" err="1"/>
              <a:t>Quellen</a:t>
            </a:r>
            <a:r>
              <a:rPr lang="da-DK" sz="1400" b="1" dirty="0"/>
              <a:t>:</a:t>
            </a:r>
          </a:p>
          <a:p>
            <a:pPr marL="0" indent="0">
              <a:buNone/>
            </a:pPr>
            <a:r>
              <a:rPr lang="de-DE" sz="1400" b="1" dirty="0"/>
              <a:t>(1) </a:t>
            </a:r>
            <a:r>
              <a:rPr lang="de-DE" sz="1400" dirty="0" err="1"/>
              <a:t>Lysgaard</a:t>
            </a:r>
            <a:r>
              <a:rPr lang="de-DE" sz="1400" dirty="0"/>
              <a:t>, J., A. Brückner, M., W.(2022). </a:t>
            </a:r>
            <a:r>
              <a:rPr lang="da-DK" sz="1400" dirty="0"/>
              <a:t>"Verdensmål i fokus i undervisning og uddannelse". EMU. https://emu.dk/verdensmaal-iundervisningen/ perspektiver-</a:t>
            </a:r>
            <a:r>
              <a:rPr lang="da-DK" sz="1400" dirty="0" err="1"/>
              <a:t>paa</a:t>
            </a:r>
            <a:r>
              <a:rPr lang="da-DK" sz="1400" dirty="0"/>
              <a:t>-</a:t>
            </a:r>
            <a:r>
              <a:rPr lang="da-DK" sz="1400" dirty="0" err="1"/>
              <a:t>verdensmaal</a:t>
            </a:r>
            <a:r>
              <a:rPr lang="da-DK" sz="1400" dirty="0"/>
              <a:t>-i-undervisning/</a:t>
            </a:r>
            <a:r>
              <a:rPr lang="da-DK" sz="1400" dirty="0" err="1"/>
              <a:t>verdensmaal</a:t>
            </a:r>
            <a:r>
              <a:rPr lang="da-DK" sz="1400" dirty="0"/>
              <a:t>-i-fokus-i</a:t>
            </a:r>
          </a:p>
          <a:p>
            <a:pPr marL="0" indent="0">
              <a:buNone/>
            </a:pPr>
            <a:r>
              <a:rPr lang="de-DE" sz="1400" b="1" dirty="0"/>
              <a:t>(2) </a:t>
            </a:r>
            <a:r>
              <a:rPr lang="da-DK" sz="1400" dirty="0"/>
              <a:t>UNDP. (2025). De 17 verdensmål for bæredygtig udvikling. UNDP. </a:t>
            </a:r>
            <a:r>
              <a:rPr lang="da-DK" sz="1400" dirty="0">
                <a:hlinkClick r:id="rId2"/>
              </a:rPr>
              <a:t>https://www.verdensmaalene.dk/</a:t>
            </a:r>
            <a:endParaRPr lang="da-DK" sz="1400" dirty="0"/>
          </a:p>
          <a:p>
            <a:pPr marL="0" indent="0">
              <a:buNone/>
            </a:pPr>
            <a:r>
              <a:rPr lang="da-DK" sz="1400" b="1" dirty="0"/>
              <a:t>(3) </a:t>
            </a:r>
            <a:r>
              <a:rPr lang="da-DK" sz="1400" u="sng" dirty="0">
                <a:hlinkClick r:id="rId3"/>
              </a:rPr>
              <a:t>Det tredobbelte Business Model </a:t>
            </a:r>
            <a:r>
              <a:rPr lang="da-DK" sz="1400" u="sng" dirty="0" err="1">
                <a:hlinkClick r:id="rId3"/>
              </a:rPr>
              <a:t>Canvas</a:t>
            </a:r>
            <a:r>
              <a:rPr lang="da-DK" sz="1400" u="sng" dirty="0">
                <a:hlinkClick r:id="rId3"/>
              </a:rPr>
              <a:t> – et værktøj til at designe mere bæredygtige forretningsmodeller | Bæredygtig forretnings Model.org</a:t>
            </a:r>
            <a:endParaRPr lang="da-DK" sz="1400" b="1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437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0BCA93-6762-72ED-9DF3-2686C957E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UNESCO‑</a:t>
            </a:r>
            <a:r>
              <a:rPr lang="da-DK" dirty="0" err="1"/>
              <a:t>Schlüsselkompetenzen</a:t>
            </a:r>
            <a:r>
              <a:rPr lang="da-DK" dirty="0"/>
              <a:t> (1)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77AA1C1-22FF-4540-9CD2-227F35071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3374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de-DE" sz="2600" dirty="0"/>
              <a:t>Systemdenken‑Kompetenz: Fähigkeit, Zusammenhänge und Wechselwirkungen zwischen vielen sich gegenseitig beeinflussenden Faktoren zu verstehen.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>
                <a:highlight>
                  <a:srgbClr val="FFFF00"/>
                </a:highlight>
              </a:rPr>
              <a:t>Zukunftsdenken‑Kompetenz: Fähigkeit, sich alternative Zukünfte vorzustellen.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/>
              <a:t>Normative Kompetenz: Fähigkeit, eigene Normen und Werte zu verstehen und zu reflektieren sowie mit anderen über Werte, Prinzipien und Ziele zu verhandeln, die für nachhaltige Entwicklung relevant sind.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>
                <a:highlight>
                  <a:srgbClr val="FFFF00"/>
                </a:highlight>
              </a:rPr>
              <a:t>Strategische Kompetenz: Fähigkeit, Barrieren und Chancen zu identifizieren sowie gemeinsam mit anderen Handlungen zu planen und umzusetzen, die nachhaltige Entwicklung fördern.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>
                <a:highlight>
                  <a:srgbClr val="FFFF00"/>
                </a:highlight>
              </a:rPr>
              <a:t>Kooperationskompetenz: Fähigkeit, sich auf kollaborative Problemlösung einzulassen, von anderen zu lernen und Empathie für deren Denk‑ und Handlungsweisen zu entwickeln.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>
                <a:highlight>
                  <a:srgbClr val="FFFF00"/>
                </a:highlight>
              </a:rPr>
              <a:t>Kritisches Denken‑Kompetenz: Fähigkeit, Normen, Praktiken und Einstellungen – sowohl die eigenen als auch die anderer – zu hinterfragen.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>
                <a:highlight>
                  <a:srgbClr val="FFFF00"/>
                </a:highlight>
              </a:rPr>
              <a:t>Selbstreflexionskompetenz: Fähigkeit, über die eigenen Rollen nachzudenken, sei es lokal, in der Gesellschaft oder in der Welt insgesamt.</a:t>
            </a:r>
          </a:p>
          <a:p>
            <a:pPr marL="514350" indent="-514350">
              <a:buFont typeface="+mj-lt"/>
              <a:buAutoNum type="arabicPeriod"/>
            </a:pPr>
            <a:r>
              <a:rPr lang="de-DE" sz="2600" dirty="0"/>
              <a:t>Integrierte </a:t>
            </a:r>
            <a:r>
              <a:rPr lang="de-DE" sz="2600" dirty="0" err="1"/>
              <a:t>Problemlösungs</a:t>
            </a:r>
            <a:r>
              <a:rPr lang="de-DE" sz="2600" dirty="0"/>
              <a:t>‑Kompetenz: Fähigkeit, alle oben genannten Kompetenzen in produktiver Interaktion anzuwenden.</a:t>
            </a:r>
          </a:p>
          <a:p>
            <a:pPr marL="514350" indent="-514350">
              <a:buFont typeface="+mj-lt"/>
              <a:buAutoNum type="arabicPeriod"/>
            </a:pPr>
            <a:endParaRPr lang="da-DK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259272D-D1C7-71E8-DD76-2F0267382F16}"/>
              </a:ext>
            </a:extLst>
          </p:cNvPr>
          <p:cNvSpPr txBox="1"/>
          <p:nvPr/>
        </p:nvSpPr>
        <p:spPr>
          <a:xfrm>
            <a:off x="1333667" y="5954702"/>
            <a:ext cx="714278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i="0" u="none" strike="noStrike" baseline="0" dirty="0" err="1">
                <a:latin typeface="Arial" panose="020B0604020202020204" pitchFamily="34" charset="0"/>
              </a:rPr>
              <a:t>Quelle</a:t>
            </a:r>
            <a:r>
              <a:rPr lang="da-DK" sz="1000" b="1" i="0" u="none" strike="noStrike" baseline="0" dirty="0">
                <a:latin typeface="Arial" panose="020B0604020202020204" pitchFamily="34" charset="0"/>
              </a:rPr>
              <a:t>: </a:t>
            </a:r>
          </a:p>
          <a:p>
            <a:r>
              <a:rPr lang="da-DK" sz="1000" b="0" i="0" u="none" strike="noStrike" baseline="0" dirty="0">
                <a:latin typeface="Arial" panose="020B0604020202020204" pitchFamily="34" charset="0"/>
              </a:rPr>
              <a:t>(1) Lysgaard, J., A. 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Brückner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, M., W.(2022). "Verdensmål i fokus i undervisning og uddannelse". EMU. https://emu.dk/ 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-i-undervisningen/perspektiver-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paa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-i-undervisning/</a:t>
            </a:r>
            <a:r>
              <a:rPr lang="da-DK" sz="1000" b="0" i="0" u="none" strike="noStrike" baseline="0" dirty="0" err="1">
                <a:latin typeface="Arial" panose="020B0604020202020204" pitchFamily="34" charset="0"/>
              </a:rPr>
              <a:t>verdensmaal</a:t>
            </a:r>
            <a:r>
              <a:rPr lang="da-DK" sz="1000" b="0" i="0" u="none" strike="noStrike" baseline="0" dirty="0">
                <a:latin typeface="Arial" panose="020B0604020202020204" pitchFamily="34" charset="0"/>
              </a:rPr>
              <a:t>-i-fokus-i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2783182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</ds:schemaRefs>
</ds:datastoreItem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3056A3-C1AC-4893-8ED3-B969C9C8BD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1525</Words>
  <Application>Microsoft Office PowerPoint</Application>
  <PresentationFormat>Widescreen</PresentationFormat>
  <Paragraphs>167</Paragraphs>
  <Slides>20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Minion Pro</vt:lpstr>
      <vt:lpstr>Wingdings</vt:lpstr>
      <vt:lpstr>Office Theme</vt:lpstr>
      <vt:lpstr>Nachhaltigkeitsdidaktik im IBC 360 E-Learning Center/IBC Fernunterricht </vt:lpstr>
      <vt:lpstr>Kurze Hintergrundbeschreibung</vt:lpstr>
      <vt:lpstr>PowerPoint-præsentation</vt:lpstr>
      <vt:lpstr>Dein Unterricht  E‑Learning mit Beraterunterstützung</vt:lpstr>
      <vt:lpstr>Die unmittelbare Nachhaltigkeit von IBC 360</vt:lpstr>
      <vt:lpstr>Mehr Nachhaltigkeit für die einzelne Person</vt:lpstr>
      <vt:lpstr>Didaktische Ziele</vt:lpstr>
      <vt:lpstr>Welche Art von Nachhaltigkeit?</vt:lpstr>
      <vt:lpstr>UNESCO‑Schlüsselkompetenzen (1)</vt:lpstr>
      <vt:lpstr>UN‑Nachhaltigkeitsziele für nachhaltige Entwicklung</vt:lpstr>
      <vt:lpstr>Wie treffen wir im Hinblick auf ESG?</vt:lpstr>
      <vt:lpstr>Das dreifache Geschäftsmodell</vt:lpstr>
      <vt:lpstr>Theoretischer Bezugsrahmen</vt:lpstr>
      <vt:lpstr>Primärer methodischer Bezugsrahmen</vt:lpstr>
      <vt:lpstr>Der doppelte Diamant</vt:lpstr>
      <vt:lpstr>Arbeit mit Soft Skills</vt:lpstr>
      <vt:lpstr>Karl Tomm’s spørgeramme – Fra tunnelsyn til håb</vt:lpstr>
      <vt:lpstr>Erlernte Hilflosigkeit vs. Unternehmungsgeis</vt:lpstr>
      <vt:lpstr>Unternehmertumsdidaktik – die Schub‑Methode</vt:lpstr>
      <vt:lpstr>Quellen: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4</cp:revision>
  <dcterms:created xsi:type="dcterms:W3CDTF">2024-11-05T12:07:18Z</dcterms:created>
  <dcterms:modified xsi:type="dcterms:W3CDTF">2026-04-21T08:49:23Z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