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93" r:id="rId7"/>
    <p:sldId id="294" r:id="rId8"/>
    <p:sldId id="258" r:id="rId9"/>
    <p:sldId id="260" r:id="rId10"/>
    <p:sldId id="259" r:id="rId11"/>
    <p:sldId id="264" r:id="rId12"/>
    <p:sldId id="265" r:id="rId13"/>
    <p:sldId id="266" r:id="rId14"/>
    <p:sldId id="267" r:id="rId15"/>
    <p:sldId id="414" r:id="rId16"/>
    <p:sldId id="263" r:id="rId17"/>
    <p:sldId id="297" r:id="rId18"/>
    <p:sldId id="302" r:id="rId19"/>
    <p:sldId id="304" r:id="rId20"/>
    <p:sldId id="298" r:id="rId21"/>
    <p:sldId id="300" r:id="rId22"/>
    <p:sldId id="299" r:id="rId23"/>
    <p:sldId id="415" r:id="rId24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79096" autoAdjust="0"/>
  </p:normalViewPr>
  <p:slideViewPr>
    <p:cSldViewPr snapToGrid="0">
      <p:cViewPr varScale="1">
        <p:scale>
          <a:sx n="58" d="100"/>
          <a:sy n="58" d="100"/>
        </p:scale>
        <p:origin x="9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36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addSld delSld modSld">
      <pc:chgData name="Camilla Hyldahl Grøn" userId="a4ea85f2-bdd2-4d4a-855b-19ebe7fc7cda" providerId="ADAL" clId="{A57A787F-CB6B-42AB-B5C7-FE5EBB6E79DE}" dt="2026-04-27T07:04:10.590" v="549" actId="5793"/>
      <pc:docMkLst>
        <pc:docMk/>
      </pc:docMkLst>
      <pc:sldChg chg="modSp mod">
        <pc:chgData name="Camilla Hyldahl Grøn" userId="a4ea85f2-bdd2-4d4a-855b-19ebe7fc7cda" providerId="ADAL" clId="{A57A787F-CB6B-42AB-B5C7-FE5EBB6E79DE}" dt="2026-04-21T08:22:42.381" v="95" actId="20577"/>
        <pc:sldMkLst>
          <pc:docMk/>
          <pc:sldMk cId="1729069790" sldId="258"/>
        </pc:sldMkLst>
        <pc:spChg chg="mod">
          <ac:chgData name="Camilla Hyldahl Grøn" userId="a4ea85f2-bdd2-4d4a-855b-19ebe7fc7cda" providerId="ADAL" clId="{A57A787F-CB6B-42AB-B5C7-FE5EBB6E79DE}" dt="2026-04-21T08:22:42.381" v="95" actId="20577"/>
          <ac:spMkLst>
            <pc:docMk/>
            <pc:sldMk cId="1729069790" sldId="258"/>
            <ac:spMk id="3" creationId="{038E6B39-80EE-50A7-F9BE-78256F076D15}"/>
          </ac:spMkLst>
        </pc:spChg>
      </pc:sldChg>
      <pc:sldChg chg="modSp mod">
        <pc:chgData name="Camilla Hyldahl Grøn" userId="a4ea85f2-bdd2-4d4a-855b-19ebe7fc7cda" providerId="ADAL" clId="{A57A787F-CB6B-42AB-B5C7-FE5EBB6E79DE}" dt="2026-04-21T08:23:42.976" v="117" actId="20577"/>
        <pc:sldMkLst>
          <pc:docMk/>
          <pc:sldMk cId="224042836" sldId="259"/>
        </pc:sldMkLst>
        <pc:spChg chg="mod">
          <ac:chgData name="Camilla Hyldahl Grøn" userId="a4ea85f2-bdd2-4d4a-855b-19ebe7fc7cda" providerId="ADAL" clId="{A57A787F-CB6B-42AB-B5C7-FE5EBB6E79DE}" dt="2026-04-21T08:23:42.976" v="117" actId="20577"/>
          <ac:spMkLst>
            <pc:docMk/>
            <pc:sldMk cId="224042836" sldId="259"/>
            <ac:spMk id="3" creationId="{0A6262EC-B5F1-3AB0-3EB8-A9CB5252A9C5}"/>
          </ac:spMkLst>
        </pc:spChg>
      </pc:sldChg>
      <pc:sldChg chg="modSp mod">
        <pc:chgData name="Camilla Hyldahl Grøn" userId="a4ea85f2-bdd2-4d4a-855b-19ebe7fc7cda" providerId="ADAL" clId="{A57A787F-CB6B-42AB-B5C7-FE5EBB6E79DE}" dt="2026-04-21T08:39:40.904" v="284" actId="20577"/>
        <pc:sldMkLst>
          <pc:docMk/>
          <pc:sldMk cId="858409098" sldId="263"/>
        </pc:sldMkLst>
        <pc:spChg chg="mod">
          <ac:chgData name="Camilla Hyldahl Grøn" userId="a4ea85f2-bdd2-4d4a-855b-19ebe7fc7cda" providerId="ADAL" clId="{A57A787F-CB6B-42AB-B5C7-FE5EBB6E79DE}" dt="2026-04-21T08:27:37.071" v="192" actId="1076"/>
          <ac:spMkLst>
            <pc:docMk/>
            <pc:sldMk cId="858409098" sldId="263"/>
            <ac:spMk id="2" creationId="{B8AB932D-DBB5-5113-C22E-F4ACEB737931}"/>
          </ac:spMkLst>
        </pc:spChg>
        <pc:spChg chg="mod">
          <ac:chgData name="Camilla Hyldahl Grøn" userId="a4ea85f2-bdd2-4d4a-855b-19ebe7fc7cda" providerId="ADAL" clId="{A57A787F-CB6B-42AB-B5C7-FE5EBB6E79DE}" dt="2026-04-21T08:27:42.890" v="194" actId="14100"/>
          <ac:spMkLst>
            <pc:docMk/>
            <pc:sldMk cId="858409098" sldId="263"/>
            <ac:spMk id="3" creationId="{8F11320A-ACFA-02B5-9459-AEB50D9DA2A6}"/>
          </ac:spMkLst>
        </pc:spChg>
        <pc:spChg chg="mod">
          <ac:chgData name="Camilla Hyldahl Grøn" userId="a4ea85f2-bdd2-4d4a-855b-19ebe7fc7cda" providerId="ADAL" clId="{A57A787F-CB6B-42AB-B5C7-FE5EBB6E79DE}" dt="2026-04-21T08:39:40.904" v="284" actId="20577"/>
          <ac:spMkLst>
            <pc:docMk/>
            <pc:sldMk cId="858409098" sldId="263"/>
            <ac:spMk id="4" creationId="{69A2B0A1-CE5D-FBC3-047B-64A652E63B8F}"/>
          </ac:spMkLst>
        </pc:spChg>
      </pc:sldChg>
      <pc:sldChg chg="modSp mod">
        <pc:chgData name="Camilla Hyldahl Grøn" userId="a4ea85f2-bdd2-4d4a-855b-19ebe7fc7cda" providerId="ADAL" clId="{A57A787F-CB6B-42AB-B5C7-FE5EBB6E79DE}" dt="2026-04-21T08:25:21.200" v="156" actId="27636"/>
        <pc:sldMkLst>
          <pc:docMk/>
          <pc:sldMk cId="1394376178" sldId="264"/>
        </pc:sldMkLst>
        <pc:spChg chg="mod">
          <ac:chgData name="Camilla Hyldahl Grøn" userId="a4ea85f2-bdd2-4d4a-855b-19ebe7fc7cda" providerId="ADAL" clId="{A57A787F-CB6B-42AB-B5C7-FE5EBB6E79DE}" dt="2026-04-21T08:25:21.200" v="156" actId="27636"/>
          <ac:spMkLst>
            <pc:docMk/>
            <pc:sldMk cId="1394376178" sldId="264"/>
            <ac:spMk id="3" creationId="{74800CB9-E962-1096-2B31-2095B6CA926D}"/>
          </ac:spMkLst>
        </pc:spChg>
      </pc:sldChg>
      <pc:sldChg chg="modSp mod">
        <pc:chgData name="Camilla Hyldahl Grøn" userId="a4ea85f2-bdd2-4d4a-855b-19ebe7fc7cda" providerId="ADAL" clId="{A57A787F-CB6B-42AB-B5C7-FE5EBB6E79DE}" dt="2026-04-21T08:25:53.255" v="171" actId="1076"/>
        <pc:sldMkLst>
          <pc:docMk/>
          <pc:sldMk cId="2783182161" sldId="265"/>
        </pc:sldMkLst>
        <pc:spChg chg="mod">
          <ac:chgData name="Camilla Hyldahl Grøn" userId="a4ea85f2-bdd2-4d4a-855b-19ebe7fc7cda" providerId="ADAL" clId="{A57A787F-CB6B-42AB-B5C7-FE5EBB6E79DE}" dt="2026-04-21T08:25:35.085" v="164" actId="20577"/>
          <ac:spMkLst>
            <pc:docMk/>
            <pc:sldMk cId="2783182161" sldId="265"/>
            <ac:spMk id="2" creationId="{C50BCA93-6762-72ED-9DF3-2686C957EA8F}"/>
          </ac:spMkLst>
        </pc:spChg>
        <pc:spChg chg="mod">
          <ac:chgData name="Camilla Hyldahl Grøn" userId="a4ea85f2-bdd2-4d4a-855b-19ebe7fc7cda" providerId="ADAL" clId="{A57A787F-CB6B-42AB-B5C7-FE5EBB6E79DE}" dt="2026-04-21T08:25:53.255" v="171" actId="1076"/>
          <ac:spMkLst>
            <pc:docMk/>
            <pc:sldMk cId="2783182161" sldId="265"/>
            <ac:spMk id="5" creationId="{6259272D-D1C7-71E8-DD76-2F0267382F16}"/>
          </ac:spMkLst>
        </pc:spChg>
      </pc:sldChg>
      <pc:sldChg chg="modSp mod">
        <pc:chgData name="Camilla Hyldahl Grøn" userId="a4ea85f2-bdd2-4d4a-855b-19ebe7fc7cda" providerId="ADAL" clId="{A57A787F-CB6B-42AB-B5C7-FE5EBB6E79DE}" dt="2026-04-21T08:39:17.583" v="274" actId="20577"/>
        <pc:sldMkLst>
          <pc:docMk/>
          <pc:sldMk cId="2259945393" sldId="297"/>
        </pc:sldMkLst>
        <pc:spChg chg="mod">
          <ac:chgData name="Camilla Hyldahl Grøn" userId="a4ea85f2-bdd2-4d4a-855b-19ebe7fc7cda" providerId="ADAL" clId="{A57A787F-CB6B-42AB-B5C7-FE5EBB6E79DE}" dt="2026-04-21T08:39:17.583" v="274" actId="20577"/>
          <ac:spMkLst>
            <pc:docMk/>
            <pc:sldMk cId="2259945393" sldId="297"/>
            <ac:spMk id="3" creationId="{10BDE006-805C-E4A7-14D7-8892DB5D2FA1}"/>
          </ac:spMkLst>
        </pc:spChg>
      </pc:sldChg>
      <pc:sldChg chg="addSp delSp modSp add mod">
        <pc:chgData name="Camilla Hyldahl Grøn" userId="a4ea85f2-bdd2-4d4a-855b-19ebe7fc7cda" providerId="ADAL" clId="{A57A787F-CB6B-42AB-B5C7-FE5EBB6E79DE}" dt="2026-04-27T07:04:10.590" v="549" actId="5793"/>
        <pc:sldMkLst>
          <pc:docMk/>
          <pc:sldMk cId="3640296058" sldId="415"/>
        </pc:sldMkLst>
        <pc:spChg chg="mod">
          <ac:chgData name="Camilla Hyldahl Grøn" userId="a4ea85f2-bdd2-4d4a-855b-19ebe7fc7cda" providerId="ADAL" clId="{A57A787F-CB6B-42AB-B5C7-FE5EBB6E79DE}" dt="2026-04-21T08:30:02.102" v="264" actId="20577"/>
          <ac:spMkLst>
            <pc:docMk/>
            <pc:sldMk cId="3640296058" sldId="415"/>
            <ac:spMk id="2" creationId="{FD976F4F-E23E-A539-3856-62C954D55BBB}"/>
          </ac:spMkLst>
        </pc:spChg>
        <pc:spChg chg="add mod">
          <ac:chgData name="Camilla Hyldahl Grøn" userId="a4ea85f2-bdd2-4d4a-855b-19ebe7fc7cda" providerId="ADAL" clId="{A57A787F-CB6B-42AB-B5C7-FE5EBB6E79DE}" dt="2026-04-27T07:04:10.590" v="549" actId="5793"/>
          <ac:spMkLst>
            <pc:docMk/>
            <pc:sldMk cId="3640296058" sldId="415"/>
            <ac:spMk id="4" creationId="{92B7196F-2573-7AED-2F81-D16AFAF7D7D7}"/>
          </ac:spMkLst>
        </pc:spChg>
      </pc:sldChg>
    </pc:docChg>
  </pc:docChgLst>
  <pc:docChgLst>
    <pc:chgData name="Camilla Hyldahl Grøn - CAHG" userId="a4ea85f2-bdd2-4d4a-855b-19ebe7fc7cda" providerId="ADAL" clId="{A57A787F-CB6B-42AB-B5C7-FE5EBB6E79DE}"/>
    <pc:docChg chg="custSel modSld">
      <pc:chgData name="Camilla Hyldahl Grøn - CAHG" userId="a4ea85f2-bdd2-4d4a-855b-19ebe7fc7cda" providerId="ADAL" clId="{A57A787F-CB6B-42AB-B5C7-FE5EBB6E79DE}" dt="2026-04-15T05:39:58.100" v="160" actId="1076"/>
      <pc:docMkLst>
        <pc:docMk/>
      </pc:docMkLst>
      <pc:sldChg chg="addSp modSp mod modNotesTx">
        <pc:chgData name="Camilla Hyldahl Grøn - CAHG" userId="a4ea85f2-bdd2-4d4a-855b-19ebe7fc7cda" providerId="ADAL" clId="{A57A787F-CB6B-42AB-B5C7-FE5EBB6E79DE}" dt="2026-04-15T05:32:52.990" v="142" actId="1076"/>
        <pc:sldMkLst>
          <pc:docMk/>
          <pc:sldMk cId="858409098" sldId="263"/>
        </pc:sldMkLst>
        <pc:spChg chg="mod">
          <ac:chgData name="Camilla Hyldahl Grøn - CAHG" userId="a4ea85f2-bdd2-4d4a-855b-19ebe7fc7cda" providerId="ADAL" clId="{A57A787F-CB6B-42AB-B5C7-FE5EBB6E79DE}" dt="2026-04-15T05:18:21.040" v="74" actId="255"/>
          <ac:spMkLst>
            <pc:docMk/>
            <pc:sldMk cId="858409098" sldId="263"/>
            <ac:spMk id="3" creationId="{8F11320A-ACFA-02B5-9459-AEB50D9DA2A6}"/>
          </ac:spMkLst>
        </pc:spChg>
        <pc:spChg chg="add mod">
          <ac:chgData name="Camilla Hyldahl Grøn - CAHG" userId="a4ea85f2-bdd2-4d4a-855b-19ebe7fc7cda" providerId="ADAL" clId="{A57A787F-CB6B-42AB-B5C7-FE5EBB6E79DE}" dt="2026-04-15T05:32:52.990" v="142" actId="1076"/>
          <ac:spMkLst>
            <pc:docMk/>
            <pc:sldMk cId="858409098" sldId="263"/>
            <ac:spMk id="4" creationId="{69A2B0A1-CE5D-FBC3-047B-64A652E63B8F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3:48.495" v="25" actId="1036"/>
        <pc:sldMkLst>
          <pc:docMk/>
          <pc:sldMk cId="2783182161" sldId="265"/>
        </pc:sldMkLst>
        <pc:spChg chg="mod">
          <ac:chgData name="Camilla Hyldahl Grøn - CAHG" userId="a4ea85f2-bdd2-4d4a-855b-19ebe7fc7cda" providerId="ADAL" clId="{A57A787F-CB6B-42AB-B5C7-FE5EBB6E79DE}" dt="2026-04-15T05:13:48.495" v="25" actId="1036"/>
          <ac:spMkLst>
            <pc:docMk/>
            <pc:sldMk cId="2783182161" sldId="265"/>
            <ac:spMk id="3" creationId="{377AA1C1-22FF-4540-9CD2-227F35071302}"/>
          </ac:spMkLst>
        </pc:spChg>
        <pc:spChg chg="add mod">
          <ac:chgData name="Camilla Hyldahl Grøn - CAHG" userId="a4ea85f2-bdd2-4d4a-855b-19ebe7fc7cda" providerId="ADAL" clId="{A57A787F-CB6B-42AB-B5C7-FE5EBB6E79DE}" dt="2026-04-15T05:13:42.609" v="24" actId="1076"/>
          <ac:spMkLst>
            <pc:docMk/>
            <pc:sldMk cId="2783182161" sldId="265"/>
            <ac:spMk id="5" creationId="{6259272D-D1C7-71E8-DD76-2F0267382F16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4:18.272" v="30" actId="1076"/>
        <pc:sldMkLst>
          <pc:docMk/>
          <pc:sldMk cId="1445457990" sldId="266"/>
        </pc:sldMkLst>
        <pc:spChg chg="add mod">
          <ac:chgData name="Camilla Hyldahl Grøn - CAHG" userId="a4ea85f2-bdd2-4d4a-855b-19ebe7fc7cda" providerId="ADAL" clId="{A57A787F-CB6B-42AB-B5C7-FE5EBB6E79DE}" dt="2026-04-15T05:14:18.272" v="30" actId="1076"/>
          <ac:spMkLst>
            <pc:docMk/>
            <pc:sldMk cId="1445457990" sldId="266"/>
            <ac:spMk id="3" creationId="{7650B6F9-6F37-98DB-04FF-A5869BA543C6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5:08.834" v="32" actId="1076"/>
        <pc:sldMkLst>
          <pc:docMk/>
          <pc:sldMk cId="3740011455" sldId="267"/>
        </pc:sldMkLst>
        <pc:picChg chg="add mod">
          <ac:chgData name="Camilla Hyldahl Grøn - CAHG" userId="a4ea85f2-bdd2-4d4a-855b-19ebe7fc7cda" providerId="ADAL" clId="{A57A787F-CB6B-42AB-B5C7-FE5EBB6E79DE}" dt="2026-04-15T05:15:08.834" v="32" actId="1076"/>
          <ac:picMkLst>
            <pc:docMk/>
            <pc:sldMk cId="3740011455" sldId="267"/>
            <ac:picMk id="9" creationId="{0C6FFE5A-34FC-F68A-A12B-FF4DA7FA4283}"/>
          </ac:picMkLst>
        </pc:picChg>
      </pc:sldChg>
      <pc:sldChg chg="addSp modSp mod">
        <pc:chgData name="Camilla Hyldahl Grøn - CAHG" userId="a4ea85f2-bdd2-4d4a-855b-19ebe7fc7cda" providerId="ADAL" clId="{A57A787F-CB6B-42AB-B5C7-FE5EBB6E79DE}" dt="2026-04-15T05:10:47.237" v="8" actId="1076"/>
        <pc:sldMkLst>
          <pc:docMk/>
          <pc:sldMk cId="2049799969" sldId="293"/>
        </pc:sldMkLst>
        <pc:spChg chg="add mod">
          <ac:chgData name="Camilla Hyldahl Grøn - CAHG" userId="a4ea85f2-bdd2-4d4a-855b-19ebe7fc7cda" providerId="ADAL" clId="{A57A787F-CB6B-42AB-B5C7-FE5EBB6E79DE}" dt="2026-04-15T05:10:47.237" v="8" actId="1076"/>
          <ac:spMkLst>
            <pc:docMk/>
            <pc:sldMk cId="2049799969" sldId="293"/>
            <ac:spMk id="4" creationId="{608C6882-74CD-A994-BFC3-260B57CE25E6}"/>
          </ac:spMkLst>
        </pc:spChg>
        <pc:spChg chg="mod">
          <ac:chgData name="Camilla Hyldahl Grøn - CAHG" userId="a4ea85f2-bdd2-4d4a-855b-19ebe7fc7cda" providerId="ADAL" clId="{A57A787F-CB6B-42AB-B5C7-FE5EBB6E79DE}" dt="2026-04-15T05:10:30.235" v="4" actId="113"/>
          <ac:spMkLst>
            <pc:docMk/>
            <pc:sldMk cId="2049799969" sldId="293"/>
            <ac:spMk id="5" creationId="{01132463-3758-D8A9-3354-38CC88404281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1:16.042" v="14" actId="1076"/>
        <pc:sldMkLst>
          <pc:docMk/>
          <pc:sldMk cId="2692534599" sldId="294"/>
        </pc:sldMkLst>
        <pc:spChg chg="add mod">
          <ac:chgData name="Camilla Hyldahl Grøn - CAHG" userId="a4ea85f2-bdd2-4d4a-855b-19ebe7fc7cda" providerId="ADAL" clId="{A57A787F-CB6B-42AB-B5C7-FE5EBB6E79DE}" dt="2026-04-15T05:11:16.042" v="14" actId="1076"/>
          <ac:spMkLst>
            <pc:docMk/>
            <pc:sldMk cId="2692534599" sldId="294"/>
            <ac:spMk id="3" creationId="{C823E2E7-6059-BA69-7953-96F76F2CAB2A}"/>
          </ac:spMkLst>
        </pc:spChg>
      </pc:sldChg>
      <pc:sldChg chg="addSp delSp modSp mod modNotesTx">
        <pc:chgData name="Camilla Hyldahl Grøn - CAHG" userId="a4ea85f2-bdd2-4d4a-855b-19ebe7fc7cda" providerId="ADAL" clId="{A57A787F-CB6B-42AB-B5C7-FE5EBB6E79DE}" dt="2026-04-15T05:33:35.183" v="143" actId="478"/>
        <pc:sldMkLst>
          <pc:docMk/>
          <pc:sldMk cId="1998056996" sldId="299"/>
        </pc:sldMkLst>
        <pc:spChg chg="add mod">
          <ac:chgData name="Camilla Hyldahl Grøn - CAHG" userId="a4ea85f2-bdd2-4d4a-855b-19ebe7fc7cda" providerId="ADAL" clId="{A57A787F-CB6B-42AB-B5C7-FE5EBB6E79DE}" dt="2026-04-15T05:21:10.406" v="104" actId="20577"/>
          <ac:spMkLst>
            <pc:docMk/>
            <pc:sldMk cId="1998056996" sldId="299"/>
            <ac:spMk id="5" creationId="{E8B94C78-69E4-62B0-1BD7-B9D7AE2795FB}"/>
          </ac:spMkLst>
        </pc:spChg>
      </pc:sldChg>
      <pc:sldChg chg="delSp mod">
        <pc:chgData name="Camilla Hyldahl Grøn - CAHG" userId="a4ea85f2-bdd2-4d4a-855b-19ebe7fc7cda" providerId="ADAL" clId="{A57A787F-CB6B-42AB-B5C7-FE5EBB6E79DE}" dt="2026-04-15T05:33:39.977" v="144" actId="478"/>
        <pc:sldMkLst>
          <pc:docMk/>
          <pc:sldMk cId="94572228" sldId="300"/>
        </pc:sldMkLst>
      </pc:sldChg>
      <pc:sldChg chg="addSp delSp modSp mod">
        <pc:chgData name="Camilla Hyldahl Grøn - CAHG" userId="a4ea85f2-bdd2-4d4a-855b-19ebe7fc7cda" providerId="ADAL" clId="{A57A787F-CB6B-42AB-B5C7-FE5EBB6E79DE}" dt="2026-04-15T05:19:59.324" v="91" actId="1076"/>
        <pc:sldMkLst>
          <pc:docMk/>
          <pc:sldMk cId="2034433208" sldId="302"/>
        </pc:sldMkLst>
        <pc:spChg chg="add mod">
          <ac:chgData name="Camilla Hyldahl Grøn - CAHG" userId="a4ea85f2-bdd2-4d4a-855b-19ebe7fc7cda" providerId="ADAL" clId="{A57A787F-CB6B-42AB-B5C7-FE5EBB6E79DE}" dt="2026-04-15T05:19:39.293" v="84" actId="255"/>
          <ac:spMkLst>
            <pc:docMk/>
            <pc:sldMk cId="2034433208" sldId="302"/>
            <ac:spMk id="3" creationId="{8CC1D0EE-5954-5547-CFC7-EA129A757010}"/>
          </ac:spMkLst>
        </pc:spChg>
        <pc:picChg chg="add mod">
          <ac:chgData name="Camilla Hyldahl Grøn - CAHG" userId="a4ea85f2-bdd2-4d4a-855b-19ebe7fc7cda" providerId="ADAL" clId="{A57A787F-CB6B-42AB-B5C7-FE5EBB6E79DE}" dt="2026-04-15T05:19:59.324" v="91" actId="1076"/>
          <ac:picMkLst>
            <pc:docMk/>
            <pc:sldMk cId="2034433208" sldId="302"/>
            <ac:picMk id="7" creationId="{374B7690-5223-B932-902E-4DCFE7CEB17C}"/>
          </ac:picMkLst>
        </pc:picChg>
      </pc:sldChg>
      <pc:sldChg chg="addSp modSp mod">
        <pc:chgData name="Camilla Hyldahl Grøn - CAHG" userId="a4ea85f2-bdd2-4d4a-855b-19ebe7fc7cda" providerId="ADAL" clId="{A57A787F-CB6B-42AB-B5C7-FE5EBB6E79DE}" dt="2026-04-15T05:39:58.100" v="160" actId="1076"/>
        <pc:sldMkLst>
          <pc:docMk/>
          <pc:sldMk cId="1329811125" sldId="304"/>
        </pc:sldMkLst>
        <pc:spChg chg="add mod">
          <ac:chgData name="Camilla Hyldahl Grøn - CAHG" userId="a4ea85f2-bdd2-4d4a-855b-19ebe7fc7cda" providerId="ADAL" clId="{A57A787F-CB6B-42AB-B5C7-FE5EBB6E79DE}" dt="2026-04-15T05:39:58.100" v="160" actId="1076"/>
          <ac:spMkLst>
            <pc:docMk/>
            <pc:sldMk cId="1329811125" sldId="304"/>
            <ac:spMk id="5" creationId="{738257EB-A0F1-D7B4-C174-2E1DDDCC6DB8}"/>
          </ac:spMkLst>
        </pc:spChg>
      </pc:sldChg>
      <pc:sldChg chg="delSp modSp mod">
        <pc:chgData name="Camilla Hyldahl Grøn - CAHG" userId="a4ea85f2-bdd2-4d4a-855b-19ebe7fc7cda" providerId="ADAL" clId="{A57A787F-CB6B-42AB-B5C7-FE5EBB6E79DE}" dt="2026-04-15T05:16:33.590" v="55" actId="1076"/>
        <pc:sldMkLst>
          <pc:docMk/>
          <pc:sldMk cId="3085107436" sldId="414"/>
        </pc:sldMkLst>
        <pc:spChg chg="mod">
          <ac:chgData name="Camilla Hyldahl Grøn - CAHG" userId="a4ea85f2-bdd2-4d4a-855b-19ebe7fc7cda" providerId="ADAL" clId="{A57A787F-CB6B-42AB-B5C7-FE5EBB6E79DE}" dt="2026-04-15T05:16:33.590" v="55" actId="1076"/>
          <ac:spMkLst>
            <pc:docMk/>
            <pc:sldMk cId="3085107436" sldId="414"/>
            <ac:spMk id="7" creationId="{F4EEA24E-F033-6496-B730-D475B0A8C81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0AEAD-31FC-4175-9FDF-E37A0D3BA6C4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CF9DA37D-5C40-43C5-BC43-E8DBC3A84719}">
      <dgm:prSet phldrT="[Tekst]"/>
      <dgm:spPr/>
      <dgm:t>
        <a:bodyPr/>
        <a:lstStyle/>
        <a:p>
          <a:r>
            <a:rPr lang="da-DK" dirty="0"/>
            <a:t>Din lærer</a:t>
          </a:r>
        </a:p>
      </dgm:t>
    </dgm:pt>
    <dgm:pt modelId="{FFD9D034-E6E2-4B27-893E-FFE666D9AF87}" type="parTrans" cxnId="{CE4CB4E9-E27A-45DB-B45B-F66F0D3C6A5E}">
      <dgm:prSet/>
      <dgm:spPr/>
      <dgm:t>
        <a:bodyPr/>
        <a:lstStyle/>
        <a:p>
          <a:endParaRPr lang="da-DK"/>
        </a:p>
      </dgm:t>
    </dgm:pt>
    <dgm:pt modelId="{7CE8D6F3-4EDF-4ACC-B032-8D0394D0AE22}" type="sibTrans" cxnId="{CE4CB4E9-E27A-45DB-B45B-F66F0D3C6A5E}">
      <dgm:prSet/>
      <dgm:spPr/>
      <dgm:t>
        <a:bodyPr/>
        <a:lstStyle/>
        <a:p>
          <a:endParaRPr lang="da-DK"/>
        </a:p>
      </dgm:t>
    </dgm:pt>
    <dgm:pt modelId="{4EDFB17F-50C7-4D5C-A7A2-F25ACAC46FC4}">
      <dgm:prSet phldrT="[Tekst]"/>
      <dgm:spPr/>
      <dgm:t>
        <a:bodyPr/>
        <a:lstStyle/>
        <a:p>
          <a:r>
            <a:rPr lang="da-DK" dirty="0"/>
            <a:t>Tekster på skærmen</a:t>
          </a:r>
        </a:p>
      </dgm:t>
    </dgm:pt>
    <dgm:pt modelId="{92CE4847-DEDB-485E-B49C-C63169E42FF1}" type="parTrans" cxnId="{15BF6BCA-221D-48D1-9198-D6FFF7CAF0FD}">
      <dgm:prSet/>
      <dgm:spPr/>
      <dgm:t>
        <a:bodyPr/>
        <a:lstStyle/>
        <a:p>
          <a:endParaRPr lang="da-DK"/>
        </a:p>
      </dgm:t>
    </dgm:pt>
    <dgm:pt modelId="{DF76AE8A-A774-40ED-A93F-002C99527713}" type="sibTrans" cxnId="{15BF6BCA-221D-48D1-9198-D6FFF7CAF0FD}">
      <dgm:prSet/>
      <dgm:spPr/>
      <dgm:t>
        <a:bodyPr/>
        <a:lstStyle/>
        <a:p>
          <a:endParaRPr lang="da-DK"/>
        </a:p>
      </dgm:t>
    </dgm:pt>
    <dgm:pt modelId="{3E29A7B1-B8AD-4643-84E3-2F73015EEF91}">
      <dgm:prSet phldrT="[Tekst]"/>
      <dgm:spPr/>
      <dgm:t>
        <a:bodyPr/>
        <a:lstStyle/>
        <a:p>
          <a:r>
            <a:rPr lang="da-DK" dirty="0"/>
            <a:t>Video</a:t>
          </a:r>
        </a:p>
      </dgm:t>
    </dgm:pt>
    <dgm:pt modelId="{500743C8-F0D8-49E7-A1ED-F4ABAAA245E3}" type="parTrans" cxnId="{C77423AA-4E4B-473C-AC45-4765FDFD7927}">
      <dgm:prSet/>
      <dgm:spPr/>
      <dgm:t>
        <a:bodyPr/>
        <a:lstStyle/>
        <a:p>
          <a:endParaRPr lang="da-DK"/>
        </a:p>
      </dgm:t>
    </dgm:pt>
    <dgm:pt modelId="{B8980CDE-A3E8-45F7-B7E3-065E17F42F52}" type="sibTrans" cxnId="{C77423AA-4E4B-473C-AC45-4765FDFD7927}">
      <dgm:prSet/>
      <dgm:spPr/>
      <dgm:t>
        <a:bodyPr/>
        <a:lstStyle/>
        <a:p>
          <a:endParaRPr lang="da-DK"/>
        </a:p>
      </dgm:t>
    </dgm:pt>
    <dgm:pt modelId="{D40F4305-9912-4266-B306-4FD0247F63CA}">
      <dgm:prSet phldrT="[Tekst]"/>
      <dgm:spPr/>
      <dgm:t>
        <a:bodyPr/>
        <a:lstStyle/>
        <a:p>
          <a:r>
            <a:rPr lang="da-DK" dirty="0"/>
            <a:t>Grafik</a:t>
          </a:r>
        </a:p>
      </dgm:t>
    </dgm:pt>
    <dgm:pt modelId="{7E46314B-A02C-4477-A759-095D526E4C0C}" type="parTrans" cxnId="{56201343-847A-4AF8-82FC-172F6FB70FE9}">
      <dgm:prSet/>
      <dgm:spPr/>
      <dgm:t>
        <a:bodyPr/>
        <a:lstStyle/>
        <a:p>
          <a:endParaRPr lang="da-DK"/>
        </a:p>
      </dgm:t>
    </dgm:pt>
    <dgm:pt modelId="{70136BE7-943F-4C7E-9371-640E33F05F70}" type="sibTrans" cxnId="{56201343-847A-4AF8-82FC-172F6FB70FE9}">
      <dgm:prSet/>
      <dgm:spPr/>
      <dgm:t>
        <a:bodyPr/>
        <a:lstStyle/>
        <a:p>
          <a:endParaRPr lang="da-DK"/>
        </a:p>
      </dgm:t>
    </dgm:pt>
    <dgm:pt modelId="{60E325B9-4A59-48EB-BB8A-F9C37FC5C2CF}">
      <dgm:prSet phldrT="[Tekst]"/>
      <dgm:spPr/>
      <dgm:t>
        <a:bodyPr/>
        <a:lstStyle/>
        <a:p>
          <a:r>
            <a:rPr lang="da-DK" dirty="0"/>
            <a:t>Lyd</a:t>
          </a:r>
        </a:p>
      </dgm:t>
    </dgm:pt>
    <dgm:pt modelId="{F866D636-CC55-47EF-A9E3-2635438065AD}" type="parTrans" cxnId="{C4BE097B-1704-4E16-B298-C0BCA4ABFE3A}">
      <dgm:prSet/>
      <dgm:spPr/>
      <dgm:t>
        <a:bodyPr/>
        <a:lstStyle/>
        <a:p>
          <a:endParaRPr lang="da-DK"/>
        </a:p>
      </dgm:t>
    </dgm:pt>
    <dgm:pt modelId="{FA41D56D-A6DC-4FDB-AE08-88EDE729295D}" type="sibTrans" cxnId="{C4BE097B-1704-4E16-B298-C0BCA4ABFE3A}">
      <dgm:prSet/>
      <dgm:spPr/>
      <dgm:t>
        <a:bodyPr/>
        <a:lstStyle/>
        <a:p>
          <a:endParaRPr lang="da-DK"/>
        </a:p>
      </dgm:t>
    </dgm:pt>
    <dgm:pt modelId="{73057755-E692-4E49-80D4-47C600E6712E}">
      <dgm:prSet phldrT="[Tekst]"/>
      <dgm:spPr/>
      <dgm:t>
        <a:bodyPr/>
        <a:lstStyle/>
        <a:p>
          <a:r>
            <a:rPr lang="da-DK" dirty="0"/>
            <a:t>Din</a:t>
          </a:r>
          <a:br>
            <a:rPr lang="da-DK" dirty="0"/>
          </a:br>
          <a:r>
            <a:rPr lang="da-DK" dirty="0"/>
            <a:t>Konsulent</a:t>
          </a:r>
        </a:p>
      </dgm:t>
    </dgm:pt>
    <dgm:pt modelId="{D0BFF308-90DB-410A-A7A3-78B14A5496C9}" type="parTrans" cxnId="{418C5E0B-7FFF-402C-8F25-F2264C8A82AE}">
      <dgm:prSet/>
      <dgm:spPr/>
      <dgm:t>
        <a:bodyPr/>
        <a:lstStyle/>
        <a:p>
          <a:endParaRPr lang="da-DK"/>
        </a:p>
      </dgm:t>
    </dgm:pt>
    <dgm:pt modelId="{B843F22E-9EA5-4998-9B27-BD615E3BA617}" type="sibTrans" cxnId="{418C5E0B-7FFF-402C-8F25-F2264C8A82AE}">
      <dgm:prSet/>
      <dgm:spPr/>
      <dgm:t>
        <a:bodyPr/>
        <a:lstStyle/>
        <a:p>
          <a:endParaRPr lang="da-DK"/>
        </a:p>
      </dgm:t>
    </dgm:pt>
    <dgm:pt modelId="{5AA3BBE8-F412-48C7-9CAF-7605285108C8}">
      <dgm:prSet phldrT="[Tekst]"/>
      <dgm:spPr/>
      <dgm:t>
        <a:bodyPr/>
        <a:lstStyle/>
        <a:p>
          <a:r>
            <a:rPr lang="da-DK" dirty="0"/>
            <a:t>Feedback</a:t>
          </a:r>
        </a:p>
      </dgm:t>
    </dgm:pt>
    <dgm:pt modelId="{60D0C4CE-65DE-4149-B9FC-AB1808D6610B}" type="parTrans" cxnId="{76F0D013-3A2C-45FB-AD60-11DCF4ACFCEA}">
      <dgm:prSet/>
      <dgm:spPr/>
      <dgm:t>
        <a:bodyPr/>
        <a:lstStyle/>
        <a:p>
          <a:endParaRPr lang="da-DK"/>
        </a:p>
      </dgm:t>
    </dgm:pt>
    <dgm:pt modelId="{75C15125-67AF-4BA5-84B2-C07283774107}" type="sibTrans" cxnId="{76F0D013-3A2C-45FB-AD60-11DCF4ACFCEA}">
      <dgm:prSet/>
      <dgm:spPr/>
      <dgm:t>
        <a:bodyPr/>
        <a:lstStyle/>
        <a:p>
          <a:endParaRPr lang="da-DK"/>
        </a:p>
      </dgm:t>
    </dgm:pt>
    <dgm:pt modelId="{631C86F2-3FF3-4014-B7AD-8FFEA79C45A5}">
      <dgm:prSet phldrT="[Tekst]"/>
      <dgm:spPr/>
      <dgm:t>
        <a:bodyPr/>
        <a:lstStyle/>
        <a:p>
          <a:r>
            <a:rPr lang="da-DK" dirty="0"/>
            <a:t>Quiz</a:t>
          </a:r>
        </a:p>
      </dgm:t>
    </dgm:pt>
    <dgm:pt modelId="{C03E5EDF-A8B2-4B05-88F7-9CCBF9C305D8}" type="parTrans" cxnId="{8A10E455-9ACB-4CA7-B252-524436E4008D}">
      <dgm:prSet/>
      <dgm:spPr/>
      <dgm:t>
        <a:bodyPr/>
        <a:lstStyle/>
        <a:p>
          <a:endParaRPr lang="da-DK"/>
        </a:p>
      </dgm:t>
    </dgm:pt>
    <dgm:pt modelId="{B9C8E0A9-B58A-45BB-B939-6BF24D84FDF4}" type="sibTrans" cxnId="{8A10E455-9ACB-4CA7-B252-524436E4008D}">
      <dgm:prSet/>
      <dgm:spPr/>
      <dgm:t>
        <a:bodyPr/>
        <a:lstStyle/>
        <a:p>
          <a:endParaRPr lang="da-DK"/>
        </a:p>
      </dgm:t>
    </dgm:pt>
    <dgm:pt modelId="{126019BF-9E87-4AB5-8F6B-9C1A0E016220}">
      <dgm:prSet phldrT="[Tekst]"/>
      <dgm:spPr/>
      <dgm:t>
        <a:bodyPr/>
        <a:lstStyle/>
        <a:p>
          <a:r>
            <a:rPr lang="da-DK" dirty="0" err="1"/>
            <a:t>Vejl</a:t>
          </a:r>
          <a:r>
            <a:rPr lang="da-DK" dirty="0"/>
            <a:t>. Løsning</a:t>
          </a:r>
        </a:p>
      </dgm:t>
    </dgm:pt>
    <dgm:pt modelId="{B775EE2A-C340-4C83-823D-EF34EEF9E331}" type="parTrans" cxnId="{D89F28C4-BF2A-4710-9C35-810DD106900A}">
      <dgm:prSet/>
      <dgm:spPr/>
      <dgm:t>
        <a:bodyPr/>
        <a:lstStyle/>
        <a:p>
          <a:endParaRPr lang="da-DK"/>
        </a:p>
      </dgm:t>
    </dgm:pt>
    <dgm:pt modelId="{A6AB3D10-1B95-4492-BB16-E2435DC3BCB0}" type="sibTrans" cxnId="{D89F28C4-BF2A-4710-9C35-810DD106900A}">
      <dgm:prSet/>
      <dgm:spPr/>
      <dgm:t>
        <a:bodyPr/>
        <a:lstStyle/>
        <a:p>
          <a:endParaRPr lang="da-DK"/>
        </a:p>
      </dgm:t>
    </dgm:pt>
    <dgm:pt modelId="{D447B674-4BE5-478F-8CAB-676E3F61F6D9}">
      <dgm:prSet phldrT="[Tekst]"/>
      <dgm:spPr/>
      <dgm:t>
        <a:bodyPr/>
        <a:lstStyle/>
        <a:p>
          <a:r>
            <a:rPr lang="da-DK" dirty="0"/>
            <a:t>Konsulent</a:t>
          </a:r>
        </a:p>
      </dgm:t>
    </dgm:pt>
    <dgm:pt modelId="{116694A5-DC59-49BC-A027-CDD1610FF77F}" type="parTrans" cxnId="{26495CE0-FC93-4DC8-91B4-DFCC1E93B9C8}">
      <dgm:prSet/>
      <dgm:spPr/>
      <dgm:t>
        <a:bodyPr/>
        <a:lstStyle/>
        <a:p>
          <a:endParaRPr lang="da-DK"/>
        </a:p>
      </dgm:t>
    </dgm:pt>
    <dgm:pt modelId="{5E3D5333-7312-4634-BABF-DB26B2A463AF}" type="sibTrans" cxnId="{26495CE0-FC93-4DC8-91B4-DFCC1E93B9C8}">
      <dgm:prSet/>
      <dgm:spPr/>
      <dgm:t>
        <a:bodyPr/>
        <a:lstStyle/>
        <a:p>
          <a:endParaRPr lang="da-DK"/>
        </a:p>
      </dgm:t>
    </dgm:pt>
    <dgm:pt modelId="{6862F620-7976-40B6-AB14-D7B179B697F6}">
      <dgm:prSet phldrT="[Tekst]"/>
      <dgm:spPr/>
      <dgm:t>
        <a:bodyPr/>
        <a:lstStyle/>
        <a:p>
          <a:r>
            <a:rPr lang="da-DK" dirty="0"/>
            <a:t>Artikler</a:t>
          </a:r>
        </a:p>
      </dgm:t>
    </dgm:pt>
    <dgm:pt modelId="{D1257483-F868-46A5-9929-61CFE8FFF93B}" type="parTrans" cxnId="{23754EE8-0368-4D7A-9009-09D14EAFBC45}">
      <dgm:prSet/>
      <dgm:spPr/>
      <dgm:t>
        <a:bodyPr/>
        <a:lstStyle/>
        <a:p>
          <a:endParaRPr lang="da-DK"/>
        </a:p>
      </dgm:t>
    </dgm:pt>
    <dgm:pt modelId="{86490E86-8A8E-4D92-8A06-D136280010D9}" type="sibTrans" cxnId="{23754EE8-0368-4D7A-9009-09D14EAFBC45}">
      <dgm:prSet/>
      <dgm:spPr/>
      <dgm:t>
        <a:bodyPr/>
        <a:lstStyle/>
        <a:p>
          <a:endParaRPr lang="da-DK"/>
        </a:p>
      </dgm:t>
    </dgm:pt>
    <dgm:pt modelId="{8E8F65C1-BB50-4880-9FE2-57787A11D0FE}">
      <dgm:prSet phldrT="[Tekst]"/>
      <dgm:spPr/>
      <dgm:t>
        <a:bodyPr/>
        <a:lstStyle/>
        <a:p>
          <a:r>
            <a:rPr lang="da-DK" dirty="0"/>
            <a:t>Links </a:t>
          </a:r>
        </a:p>
      </dgm:t>
    </dgm:pt>
    <dgm:pt modelId="{45CD31B9-49A8-4156-A610-53AE988023C2}" type="parTrans" cxnId="{7071F0C7-D656-4D74-8B38-3371B24DA141}">
      <dgm:prSet/>
      <dgm:spPr/>
      <dgm:t>
        <a:bodyPr/>
        <a:lstStyle/>
        <a:p>
          <a:endParaRPr lang="da-DK"/>
        </a:p>
      </dgm:t>
    </dgm:pt>
    <dgm:pt modelId="{B2195A7E-1E3D-4E7D-9A36-4E64B1621525}" type="sibTrans" cxnId="{7071F0C7-D656-4D74-8B38-3371B24DA141}">
      <dgm:prSet/>
      <dgm:spPr/>
      <dgm:t>
        <a:bodyPr/>
        <a:lstStyle/>
        <a:p>
          <a:endParaRPr lang="da-DK"/>
        </a:p>
      </dgm:t>
    </dgm:pt>
    <dgm:pt modelId="{7A925D45-F0F1-421C-9845-6AA7E9098EF4}" type="pres">
      <dgm:prSet presAssocID="{EBB0AEAD-31FC-4175-9FDF-E37A0D3BA6C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3C7A79F-38DD-4F81-B0D6-2A277E990BA8}" type="pres">
      <dgm:prSet presAssocID="{CF9DA37D-5C40-43C5-BC43-E8DBC3A84719}" presName="centerShape" presStyleLbl="node0" presStyleIdx="0" presStyleCnt="1"/>
      <dgm:spPr/>
    </dgm:pt>
    <dgm:pt modelId="{CA40262E-4068-4D0F-BD56-399627674CA4}" type="pres">
      <dgm:prSet presAssocID="{4EDFB17F-50C7-4D5C-A7A2-F25ACAC46FC4}" presName="node" presStyleLbl="node1" presStyleIdx="0" presStyleCnt="8">
        <dgm:presLayoutVars>
          <dgm:bulletEnabled val="1"/>
        </dgm:presLayoutVars>
      </dgm:prSet>
      <dgm:spPr/>
    </dgm:pt>
    <dgm:pt modelId="{32D29D1F-7199-4B69-ABB7-B843FB94A656}" type="pres">
      <dgm:prSet presAssocID="{4EDFB17F-50C7-4D5C-A7A2-F25ACAC46FC4}" presName="dummy" presStyleCnt="0"/>
      <dgm:spPr/>
    </dgm:pt>
    <dgm:pt modelId="{B42A8519-09FF-4726-BDB5-635EC8A069D2}" type="pres">
      <dgm:prSet presAssocID="{DF76AE8A-A774-40ED-A93F-002C99527713}" presName="sibTrans" presStyleLbl="sibTrans2D1" presStyleIdx="0" presStyleCnt="8"/>
      <dgm:spPr/>
    </dgm:pt>
    <dgm:pt modelId="{3A756E62-974F-44A4-A12B-D6F7F796C360}" type="pres">
      <dgm:prSet presAssocID="{6862F620-7976-40B6-AB14-D7B179B697F6}" presName="node" presStyleLbl="node1" presStyleIdx="1" presStyleCnt="8">
        <dgm:presLayoutVars>
          <dgm:bulletEnabled val="1"/>
        </dgm:presLayoutVars>
      </dgm:prSet>
      <dgm:spPr/>
    </dgm:pt>
    <dgm:pt modelId="{3CC33FE8-1495-4B2B-BDD3-D9D882B5E741}" type="pres">
      <dgm:prSet presAssocID="{6862F620-7976-40B6-AB14-D7B179B697F6}" presName="dummy" presStyleCnt="0"/>
      <dgm:spPr/>
    </dgm:pt>
    <dgm:pt modelId="{D335EEC7-FBD4-4004-9EF3-841E24A5C014}" type="pres">
      <dgm:prSet presAssocID="{86490E86-8A8E-4D92-8A06-D136280010D9}" presName="sibTrans" presStyleLbl="sibTrans2D1" presStyleIdx="1" presStyleCnt="8"/>
      <dgm:spPr/>
    </dgm:pt>
    <dgm:pt modelId="{C0CFF52F-E749-4FE4-B0BD-34540456827D}" type="pres">
      <dgm:prSet presAssocID="{8E8F65C1-BB50-4880-9FE2-57787A11D0FE}" presName="node" presStyleLbl="node1" presStyleIdx="2" presStyleCnt="8">
        <dgm:presLayoutVars>
          <dgm:bulletEnabled val="1"/>
        </dgm:presLayoutVars>
      </dgm:prSet>
      <dgm:spPr/>
    </dgm:pt>
    <dgm:pt modelId="{47734891-14B8-4F0C-967F-1994EA641C22}" type="pres">
      <dgm:prSet presAssocID="{8E8F65C1-BB50-4880-9FE2-57787A11D0FE}" presName="dummy" presStyleCnt="0"/>
      <dgm:spPr/>
    </dgm:pt>
    <dgm:pt modelId="{9194DBA3-BBE2-4C0F-93AE-C22FBA92C374}" type="pres">
      <dgm:prSet presAssocID="{B2195A7E-1E3D-4E7D-9A36-4E64B1621525}" presName="sibTrans" presStyleLbl="sibTrans2D1" presStyleIdx="2" presStyleCnt="8"/>
      <dgm:spPr/>
    </dgm:pt>
    <dgm:pt modelId="{00B7EC27-D992-4876-A7B6-EBD2E2B209DC}" type="pres">
      <dgm:prSet presAssocID="{3E29A7B1-B8AD-4643-84E3-2F73015EEF91}" presName="node" presStyleLbl="node1" presStyleIdx="3" presStyleCnt="8">
        <dgm:presLayoutVars>
          <dgm:bulletEnabled val="1"/>
        </dgm:presLayoutVars>
      </dgm:prSet>
      <dgm:spPr/>
    </dgm:pt>
    <dgm:pt modelId="{243FB4FD-6A94-4446-AC4C-7D7C2EB5EC00}" type="pres">
      <dgm:prSet presAssocID="{3E29A7B1-B8AD-4643-84E3-2F73015EEF91}" presName="dummy" presStyleCnt="0"/>
      <dgm:spPr/>
    </dgm:pt>
    <dgm:pt modelId="{B6FD37E9-D621-46D5-87D5-55EF8A4E1D9E}" type="pres">
      <dgm:prSet presAssocID="{B8980CDE-A3E8-45F7-B7E3-065E17F42F52}" presName="sibTrans" presStyleLbl="sibTrans2D1" presStyleIdx="3" presStyleCnt="8"/>
      <dgm:spPr/>
    </dgm:pt>
    <dgm:pt modelId="{186DFD33-D293-4675-9323-87409E1C4F9B}" type="pres">
      <dgm:prSet presAssocID="{D40F4305-9912-4266-B306-4FD0247F63CA}" presName="node" presStyleLbl="node1" presStyleIdx="4" presStyleCnt="8">
        <dgm:presLayoutVars>
          <dgm:bulletEnabled val="1"/>
        </dgm:presLayoutVars>
      </dgm:prSet>
      <dgm:spPr/>
    </dgm:pt>
    <dgm:pt modelId="{ED3EA33E-0A04-4AE3-BD20-581FEC9DEB33}" type="pres">
      <dgm:prSet presAssocID="{D40F4305-9912-4266-B306-4FD0247F63CA}" presName="dummy" presStyleCnt="0"/>
      <dgm:spPr/>
    </dgm:pt>
    <dgm:pt modelId="{41B64ECE-1E1F-4FFC-A38F-FD884FC4D691}" type="pres">
      <dgm:prSet presAssocID="{70136BE7-943F-4C7E-9371-640E33F05F70}" presName="sibTrans" presStyleLbl="sibTrans2D1" presStyleIdx="4" presStyleCnt="8"/>
      <dgm:spPr/>
    </dgm:pt>
    <dgm:pt modelId="{9B15C813-8FB6-4F5E-981A-18E67577A8D8}" type="pres">
      <dgm:prSet presAssocID="{60E325B9-4A59-48EB-BB8A-F9C37FC5C2CF}" presName="node" presStyleLbl="node1" presStyleIdx="5" presStyleCnt="8">
        <dgm:presLayoutVars>
          <dgm:bulletEnabled val="1"/>
        </dgm:presLayoutVars>
      </dgm:prSet>
      <dgm:spPr/>
    </dgm:pt>
    <dgm:pt modelId="{CF2CDF18-92CF-4536-ACBF-086429DD3D43}" type="pres">
      <dgm:prSet presAssocID="{60E325B9-4A59-48EB-BB8A-F9C37FC5C2CF}" presName="dummy" presStyleCnt="0"/>
      <dgm:spPr/>
    </dgm:pt>
    <dgm:pt modelId="{5DC8B8C8-AD42-4EAD-8B9A-A23DE048B14F}" type="pres">
      <dgm:prSet presAssocID="{FA41D56D-A6DC-4FDB-AE08-88EDE729295D}" presName="sibTrans" presStyleLbl="sibTrans2D1" presStyleIdx="5" presStyleCnt="8"/>
      <dgm:spPr/>
    </dgm:pt>
    <dgm:pt modelId="{EB87BE26-97BB-4C6F-A1DA-5381434F823E}" type="pres">
      <dgm:prSet presAssocID="{73057755-E692-4E49-80D4-47C600E6712E}" presName="node" presStyleLbl="node1" presStyleIdx="6" presStyleCnt="8">
        <dgm:presLayoutVars>
          <dgm:bulletEnabled val="1"/>
        </dgm:presLayoutVars>
      </dgm:prSet>
      <dgm:spPr/>
    </dgm:pt>
    <dgm:pt modelId="{0AE847C9-61F2-4423-B20B-AB2816D7104A}" type="pres">
      <dgm:prSet presAssocID="{73057755-E692-4E49-80D4-47C600E6712E}" presName="dummy" presStyleCnt="0"/>
      <dgm:spPr/>
    </dgm:pt>
    <dgm:pt modelId="{A1264C61-2BE5-4B49-BDE6-3113A06FA518}" type="pres">
      <dgm:prSet presAssocID="{B843F22E-9EA5-4998-9B27-BD615E3BA617}" presName="sibTrans" presStyleLbl="sibTrans2D1" presStyleIdx="6" presStyleCnt="8"/>
      <dgm:spPr/>
    </dgm:pt>
    <dgm:pt modelId="{28CB62E5-10D4-4717-A545-880AA9A8C77C}" type="pres">
      <dgm:prSet presAssocID="{5AA3BBE8-F412-48C7-9CAF-7605285108C8}" presName="node" presStyleLbl="node1" presStyleIdx="7" presStyleCnt="8">
        <dgm:presLayoutVars>
          <dgm:bulletEnabled val="1"/>
        </dgm:presLayoutVars>
      </dgm:prSet>
      <dgm:spPr/>
    </dgm:pt>
    <dgm:pt modelId="{BE803445-C25F-4870-98B9-2509E19A10FF}" type="pres">
      <dgm:prSet presAssocID="{5AA3BBE8-F412-48C7-9CAF-7605285108C8}" presName="dummy" presStyleCnt="0"/>
      <dgm:spPr/>
    </dgm:pt>
    <dgm:pt modelId="{7215546B-0568-4FDB-AEEA-104014524B25}" type="pres">
      <dgm:prSet presAssocID="{75C15125-67AF-4BA5-84B2-C07283774107}" presName="sibTrans" presStyleLbl="sibTrans2D1" presStyleIdx="7" presStyleCnt="8"/>
      <dgm:spPr/>
    </dgm:pt>
  </dgm:ptLst>
  <dgm:cxnLst>
    <dgm:cxn modelId="{F831C503-DFD5-4116-9BD3-1AE52378C06C}" type="presOf" srcId="{B8980CDE-A3E8-45F7-B7E3-065E17F42F52}" destId="{B6FD37E9-D621-46D5-87D5-55EF8A4E1D9E}" srcOrd="0" destOrd="0" presId="urn:microsoft.com/office/officeart/2005/8/layout/radial6"/>
    <dgm:cxn modelId="{418C5E0B-7FFF-402C-8F25-F2264C8A82AE}" srcId="{CF9DA37D-5C40-43C5-BC43-E8DBC3A84719}" destId="{73057755-E692-4E49-80D4-47C600E6712E}" srcOrd="6" destOrd="0" parTransId="{D0BFF308-90DB-410A-A7A3-78B14A5496C9}" sibTransId="{B843F22E-9EA5-4998-9B27-BD615E3BA617}"/>
    <dgm:cxn modelId="{56FFF10D-C4B4-4D90-82F3-8C0550196875}" type="presOf" srcId="{FA41D56D-A6DC-4FDB-AE08-88EDE729295D}" destId="{5DC8B8C8-AD42-4EAD-8B9A-A23DE048B14F}" srcOrd="0" destOrd="0" presId="urn:microsoft.com/office/officeart/2005/8/layout/radial6"/>
    <dgm:cxn modelId="{76F0D013-3A2C-45FB-AD60-11DCF4ACFCEA}" srcId="{CF9DA37D-5C40-43C5-BC43-E8DBC3A84719}" destId="{5AA3BBE8-F412-48C7-9CAF-7605285108C8}" srcOrd="7" destOrd="0" parTransId="{60D0C4CE-65DE-4149-B9FC-AB1808D6610B}" sibTransId="{75C15125-67AF-4BA5-84B2-C07283774107}"/>
    <dgm:cxn modelId="{16E87B19-E6D1-4DEA-AB06-A311FE1828AA}" type="presOf" srcId="{CF9DA37D-5C40-43C5-BC43-E8DBC3A84719}" destId="{03C7A79F-38DD-4F81-B0D6-2A277E990BA8}" srcOrd="0" destOrd="0" presId="urn:microsoft.com/office/officeart/2005/8/layout/radial6"/>
    <dgm:cxn modelId="{9A83DA28-EE3C-4DA7-817A-C9EC31D34C52}" type="presOf" srcId="{6862F620-7976-40B6-AB14-D7B179B697F6}" destId="{3A756E62-974F-44A4-A12B-D6F7F796C360}" srcOrd="0" destOrd="0" presId="urn:microsoft.com/office/officeart/2005/8/layout/radial6"/>
    <dgm:cxn modelId="{4D774130-A784-42FA-9614-794160F24F42}" type="presOf" srcId="{70136BE7-943F-4C7E-9371-640E33F05F70}" destId="{41B64ECE-1E1F-4FFC-A38F-FD884FC4D691}" srcOrd="0" destOrd="0" presId="urn:microsoft.com/office/officeart/2005/8/layout/radial6"/>
    <dgm:cxn modelId="{C0E44839-4B52-4B36-B328-49048A151253}" type="presOf" srcId="{75C15125-67AF-4BA5-84B2-C07283774107}" destId="{7215546B-0568-4FDB-AEEA-104014524B25}" srcOrd="0" destOrd="0" presId="urn:microsoft.com/office/officeart/2005/8/layout/radial6"/>
    <dgm:cxn modelId="{BCCEC440-C072-4D43-B469-912B5E76B178}" type="presOf" srcId="{126019BF-9E87-4AB5-8F6B-9C1A0E016220}" destId="{28CB62E5-10D4-4717-A545-880AA9A8C77C}" srcOrd="0" destOrd="2" presId="urn:microsoft.com/office/officeart/2005/8/layout/radial6"/>
    <dgm:cxn modelId="{56201343-847A-4AF8-82FC-172F6FB70FE9}" srcId="{CF9DA37D-5C40-43C5-BC43-E8DBC3A84719}" destId="{D40F4305-9912-4266-B306-4FD0247F63CA}" srcOrd="4" destOrd="0" parTransId="{7E46314B-A02C-4477-A759-095D526E4C0C}" sibTransId="{70136BE7-943F-4C7E-9371-640E33F05F70}"/>
    <dgm:cxn modelId="{AD250C4A-E263-46D5-AE63-B2B7294CD534}" type="presOf" srcId="{631C86F2-3FF3-4014-B7AD-8FFEA79C45A5}" destId="{28CB62E5-10D4-4717-A545-880AA9A8C77C}" srcOrd="0" destOrd="1" presId="urn:microsoft.com/office/officeart/2005/8/layout/radial6"/>
    <dgm:cxn modelId="{5C3FD64C-2E69-4969-A09B-E9425E710375}" type="presOf" srcId="{86490E86-8A8E-4D92-8A06-D136280010D9}" destId="{D335EEC7-FBD4-4004-9EF3-841E24A5C014}" srcOrd="0" destOrd="0" presId="urn:microsoft.com/office/officeart/2005/8/layout/radial6"/>
    <dgm:cxn modelId="{AE71706E-E218-49BC-A80A-1D01C9FB7717}" type="presOf" srcId="{D447B674-4BE5-478F-8CAB-676E3F61F6D9}" destId="{28CB62E5-10D4-4717-A545-880AA9A8C77C}" srcOrd="0" destOrd="3" presId="urn:microsoft.com/office/officeart/2005/8/layout/radial6"/>
    <dgm:cxn modelId="{0AC94C4F-CEF4-4D03-B54C-7E9373AB731F}" type="presOf" srcId="{3E29A7B1-B8AD-4643-84E3-2F73015EEF91}" destId="{00B7EC27-D992-4876-A7B6-EBD2E2B209DC}" srcOrd="0" destOrd="0" presId="urn:microsoft.com/office/officeart/2005/8/layout/radial6"/>
    <dgm:cxn modelId="{8A10E455-9ACB-4CA7-B252-524436E4008D}" srcId="{5AA3BBE8-F412-48C7-9CAF-7605285108C8}" destId="{631C86F2-3FF3-4014-B7AD-8FFEA79C45A5}" srcOrd="0" destOrd="0" parTransId="{C03E5EDF-A8B2-4B05-88F7-9CCBF9C305D8}" sibTransId="{B9C8E0A9-B58A-45BB-B939-6BF24D84FDF4}"/>
    <dgm:cxn modelId="{C4BE097B-1704-4E16-B298-C0BCA4ABFE3A}" srcId="{CF9DA37D-5C40-43C5-BC43-E8DBC3A84719}" destId="{60E325B9-4A59-48EB-BB8A-F9C37FC5C2CF}" srcOrd="5" destOrd="0" parTransId="{F866D636-CC55-47EF-A9E3-2635438065AD}" sibTransId="{FA41D56D-A6DC-4FDB-AE08-88EDE729295D}"/>
    <dgm:cxn modelId="{98683F80-B2BC-4755-8AD2-3F940874A70D}" type="presOf" srcId="{8E8F65C1-BB50-4880-9FE2-57787A11D0FE}" destId="{C0CFF52F-E749-4FE4-B0BD-34540456827D}" srcOrd="0" destOrd="0" presId="urn:microsoft.com/office/officeart/2005/8/layout/radial6"/>
    <dgm:cxn modelId="{BC377083-F8AC-4F50-A6C9-00C311CBA231}" type="presOf" srcId="{4EDFB17F-50C7-4D5C-A7A2-F25ACAC46FC4}" destId="{CA40262E-4068-4D0F-BD56-399627674CA4}" srcOrd="0" destOrd="0" presId="urn:microsoft.com/office/officeart/2005/8/layout/radial6"/>
    <dgm:cxn modelId="{E0329285-729C-40C3-8389-94FF16D33556}" type="presOf" srcId="{B2195A7E-1E3D-4E7D-9A36-4E64B1621525}" destId="{9194DBA3-BBE2-4C0F-93AE-C22FBA92C374}" srcOrd="0" destOrd="0" presId="urn:microsoft.com/office/officeart/2005/8/layout/radial6"/>
    <dgm:cxn modelId="{A7FBC697-D1AB-4490-93D0-D4B141C1C825}" type="presOf" srcId="{DF76AE8A-A774-40ED-A93F-002C99527713}" destId="{B42A8519-09FF-4726-BDB5-635EC8A069D2}" srcOrd="0" destOrd="0" presId="urn:microsoft.com/office/officeart/2005/8/layout/radial6"/>
    <dgm:cxn modelId="{365C6F9F-C4F0-417B-810C-84BD991F3459}" type="presOf" srcId="{EBB0AEAD-31FC-4175-9FDF-E37A0D3BA6C4}" destId="{7A925D45-F0F1-421C-9845-6AA7E9098EF4}" srcOrd="0" destOrd="0" presId="urn:microsoft.com/office/officeart/2005/8/layout/radial6"/>
    <dgm:cxn modelId="{625FCCA4-FD37-4482-8EDC-00E711A79F0A}" type="presOf" srcId="{B843F22E-9EA5-4998-9B27-BD615E3BA617}" destId="{A1264C61-2BE5-4B49-BDE6-3113A06FA518}" srcOrd="0" destOrd="0" presId="urn:microsoft.com/office/officeart/2005/8/layout/radial6"/>
    <dgm:cxn modelId="{C77423AA-4E4B-473C-AC45-4765FDFD7927}" srcId="{CF9DA37D-5C40-43C5-BC43-E8DBC3A84719}" destId="{3E29A7B1-B8AD-4643-84E3-2F73015EEF91}" srcOrd="3" destOrd="0" parTransId="{500743C8-F0D8-49E7-A1ED-F4ABAAA245E3}" sibTransId="{B8980CDE-A3E8-45F7-B7E3-065E17F42F52}"/>
    <dgm:cxn modelId="{6412C6AB-35BC-4A51-B163-5EE067AC483B}" type="presOf" srcId="{5AA3BBE8-F412-48C7-9CAF-7605285108C8}" destId="{28CB62E5-10D4-4717-A545-880AA9A8C77C}" srcOrd="0" destOrd="0" presId="urn:microsoft.com/office/officeart/2005/8/layout/radial6"/>
    <dgm:cxn modelId="{F12A17B2-DABF-42DA-8B56-C19ADDEBF583}" type="presOf" srcId="{D40F4305-9912-4266-B306-4FD0247F63CA}" destId="{186DFD33-D293-4675-9323-87409E1C4F9B}" srcOrd="0" destOrd="0" presId="urn:microsoft.com/office/officeart/2005/8/layout/radial6"/>
    <dgm:cxn modelId="{D89F28C4-BF2A-4710-9C35-810DD106900A}" srcId="{5AA3BBE8-F412-48C7-9CAF-7605285108C8}" destId="{126019BF-9E87-4AB5-8F6B-9C1A0E016220}" srcOrd="1" destOrd="0" parTransId="{B775EE2A-C340-4C83-823D-EF34EEF9E331}" sibTransId="{A6AB3D10-1B95-4492-BB16-E2435DC3BCB0}"/>
    <dgm:cxn modelId="{7071F0C7-D656-4D74-8B38-3371B24DA141}" srcId="{CF9DA37D-5C40-43C5-BC43-E8DBC3A84719}" destId="{8E8F65C1-BB50-4880-9FE2-57787A11D0FE}" srcOrd="2" destOrd="0" parTransId="{45CD31B9-49A8-4156-A610-53AE988023C2}" sibTransId="{B2195A7E-1E3D-4E7D-9A36-4E64B1621525}"/>
    <dgm:cxn modelId="{15BF6BCA-221D-48D1-9198-D6FFF7CAF0FD}" srcId="{CF9DA37D-5C40-43C5-BC43-E8DBC3A84719}" destId="{4EDFB17F-50C7-4D5C-A7A2-F25ACAC46FC4}" srcOrd="0" destOrd="0" parTransId="{92CE4847-DEDB-485E-B49C-C63169E42FF1}" sibTransId="{DF76AE8A-A774-40ED-A93F-002C99527713}"/>
    <dgm:cxn modelId="{684753CF-FD80-4248-BF31-9F4D3DF4745D}" type="presOf" srcId="{73057755-E692-4E49-80D4-47C600E6712E}" destId="{EB87BE26-97BB-4C6F-A1DA-5381434F823E}" srcOrd="0" destOrd="0" presId="urn:microsoft.com/office/officeart/2005/8/layout/radial6"/>
    <dgm:cxn modelId="{08E5D4D7-F610-47AF-91A6-9176259C2CDD}" type="presOf" srcId="{60E325B9-4A59-48EB-BB8A-F9C37FC5C2CF}" destId="{9B15C813-8FB6-4F5E-981A-18E67577A8D8}" srcOrd="0" destOrd="0" presId="urn:microsoft.com/office/officeart/2005/8/layout/radial6"/>
    <dgm:cxn modelId="{26495CE0-FC93-4DC8-91B4-DFCC1E93B9C8}" srcId="{5AA3BBE8-F412-48C7-9CAF-7605285108C8}" destId="{D447B674-4BE5-478F-8CAB-676E3F61F6D9}" srcOrd="2" destOrd="0" parTransId="{116694A5-DC59-49BC-A027-CDD1610FF77F}" sibTransId="{5E3D5333-7312-4634-BABF-DB26B2A463AF}"/>
    <dgm:cxn modelId="{23754EE8-0368-4D7A-9009-09D14EAFBC45}" srcId="{CF9DA37D-5C40-43C5-BC43-E8DBC3A84719}" destId="{6862F620-7976-40B6-AB14-D7B179B697F6}" srcOrd="1" destOrd="0" parTransId="{D1257483-F868-46A5-9929-61CFE8FFF93B}" sibTransId="{86490E86-8A8E-4D92-8A06-D136280010D9}"/>
    <dgm:cxn modelId="{CE4CB4E9-E27A-45DB-B45B-F66F0D3C6A5E}" srcId="{EBB0AEAD-31FC-4175-9FDF-E37A0D3BA6C4}" destId="{CF9DA37D-5C40-43C5-BC43-E8DBC3A84719}" srcOrd="0" destOrd="0" parTransId="{FFD9D034-E6E2-4B27-893E-FFE666D9AF87}" sibTransId="{7CE8D6F3-4EDF-4ACC-B032-8D0394D0AE22}"/>
    <dgm:cxn modelId="{FDC878EE-6A02-447C-B7B2-A9BC2CBA38BD}" type="presParOf" srcId="{7A925D45-F0F1-421C-9845-6AA7E9098EF4}" destId="{03C7A79F-38DD-4F81-B0D6-2A277E990BA8}" srcOrd="0" destOrd="0" presId="urn:microsoft.com/office/officeart/2005/8/layout/radial6"/>
    <dgm:cxn modelId="{3D47D532-0A24-4950-B7A9-6497883E19AA}" type="presParOf" srcId="{7A925D45-F0F1-421C-9845-6AA7E9098EF4}" destId="{CA40262E-4068-4D0F-BD56-399627674CA4}" srcOrd="1" destOrd="0" presId="urn:microsoft.com/office/officeart/2005/8/layout/radial6"/>
    <dgm:cxn modelId="{BF0345F5-F5DA-450E-926D-4BA74C6619C4}" type="presParOf" srcId="{7A925D45-F0F1-421C-9845-6AA7E9098EF4}" destId="{32D29D1F-7199-4B69-ABB7-B843FB94A656}" srcOrd="2" destOrd="0" presId="urn:microsoft.com/office/officeart/2005/8/layout/radial6"/>
    <dgm:cxn modelId="{A7F0D91E-81B5-4894-979C-647DD6005998}" type="presParOf" srcId="{7A925D45-F0F1-421C-9845-6AA7E9098EF4}" destId="{B42A8519-09FF-4726-BDB5-635EC8A069D2}" srcOrd="3" destOrd="0" presId="urn:microsoft.com/office/officeart/2005/8/layout/radial6"/>
    <dgm:cxn modelId="{99C109EB-D959-4A81-9195-600E21349759}" type="presParOf" srcId="{7A925D45-F0F1-421C-9845-6AA7E9098EF4}" destId="{3A756E62-974F-44A4-A12B-D6F7F796C360}" srcOrd="4" destOrd="0" presId="urn:microsoft.com/office/officeart/2005/8/layout/radial6"/>
    <dgm:cxn modelId="{6DB3708B-0429-4EAE-8137-9F69927ABE9E}" type="presParOf" srcId="{7A925D45-F0F1-421C-9845-6AA7E9098EF4}" destId="{3CC33FE8-1495-4B2B-BDD3-D9D882B5E741}" srcOrd="5" destOrd="0" presId="urn:microsoft.com/office/officeart/2005/8/layout/radial6"/>
    <dgm:cxn modelId="{8560744B-36A4-46F9-8819-CA4BC76929AD}" type="presParOf" srcId="{7A925D45-F0F1-421C-9845-6AA7E9098EF4}" destId="{D335EEC7-FBD4-4004-9EF3-841E24A5C014}" srcOrd="6" destOrd="0" presId="urn:microsoft.com/office/officeart/2005/8/layout/radial6"/>
    <dgm:cxn modelId="{481B8BE0-75B1-4898-89A5-6D6735DB0892}" type="presParOf" srcId="{7A925D45-F0F1-421C-9845-6AA7E9098EF4}" destId="{C0CFF52F-E749-4FE4-B0BD-34540456827D}" srcOrd="7" destOrd="0" presId="urn:microsoft.com/office/officeart/2005/8/layout/radial6"/>
    <dgm:cxn modelId="{52E5E2BC-74BC-4847-AAFF-415A455C524C}" type="presParOf" srcId="{7A925D45-F0F1-421C-9845-6AA7E9098EF4}" destId="{47734891-14B8-4F0C-967F-1994EA641C22}" srcOrd="8" destOrd="0" presId="urn:microsoft.com/office/officeart/2005/8/layout/radial6"/>
    <dgm:cxn modelId="{2DB74DAE-B5CC-4E07-87A8-3F2B5CFD990B}" type="presParOf" srcId="{7A925D45-F0F1-421C-9845-6AA7E9098EF4}" destId="{9194DBA3-BBE2-4C0F-93AE-C22FBA92C374}" srcOrd="9" destOrd="0" presId="urn:microsoft.com/office/officeart/2005/8/layout/radial6"/>
    <dgm:cxn modelId="{5B535BFB-FEFC-4F69-8048-4F04B57CE8B5}" type="presParOf" srcId="{7A925D45-F0F1-421C-9845-6AA7E9098EF4}" destId="{00B7EC27-D992-4876-A7B6-EBD2E2B209DC}" srcOrd="10" destOrd="0" presId="urn:microsoft.com/office/officeart/2005/8/layout/radial6"/>
    <dgm:cxn modelId="{0A9649C7-8104-4206-9F91-92F2DEED5B26}" type="presParOf" srcId="{7A925D45-F0F1-421C-9845-6AA7E9098EF4}" destId="{243FB4FD-6A94-4446-AC4C-7D7C2EB5EC00}" srcOrd="11" destOrd="0" presId="urn:microsoft.com/office/officeart/2005/8/layout/radial6"/>
    <dgm:cxn modelId="{FA20EDBA-0487-4034-8528-7474548833AC}" type="presParOf" srcId="{7A925D45-F0F1-421C-9845-6AA7E9098EF4}" destId="{B6FD37E9-D621-46D5-87D5-55EF8A4E1D9E}" srcOrd="12" destOrd="0" presId="urn:microsoft.com/office/officeart/2005/8/layout/radial6"/>
    <dgm:cxn modelId="{BD89A54C-5845-4638-96A4-64F6CA532819}" type="presParOf" srcId="{7A925D45-F0F1-421C-9845-6AA7E9098EF4}" destId="{186DFD33-D293-4675-9323-87409E1C4F9B}" srcOrd="13" destOrd="0" presId="urn:microsoft.com/office/officeart/2005/8/layout/radial6"/>
    <dgm:cxn modelId="{C232CCDF-9161-4219-A635-F0AFDBB6218A}" type="presParOf" srcId="{7A925D45-F0F1-421C-9845-6AA7E9098EF4}" destId="{ED3EA33E-0A04-4AE3-BD20-581FEC9DEB33}" srcOrd="14" destOrd="0" presId="urn:microsoft.com/office/officeart/2005/8/layout/radial6"/>
    <dgm:cxn modelId="{526D3FF4-36E9-4285-B482-13937C86D4B8}" type="presParOf" srcId="{7A925D45-F0F1-421C-9845-6AA7E9098EF4}" destId="{41B64ECE-1E1F-4FFC-A38F-FD884FC4D691}" srcOrd="15" destOrd="0" presId="urn:microsoft.com/office/officeart/2005/8/layout/radial6"/>
    <dgm:cxn modelId="{E9EB7D0F-D9C7-450A-8DB9-2F081A6D1A33}" type="presParOf" srcId="{7A925D45-F0F1-421C-9845-6AA7E9098EF4}" destId="{9B15C813-8FB6-4F5E-981A-18E67577A8D8}" srcOrd="16" destOrd="0" presId="urn:microsoft.com/office/officeart/2005/8/layout/radial6"/>
    <dgm:cxn modelId="{269C4ED5-3BE8-4256-A199-8EC37AC8468D}" type="presParOf" srcId="{7A925D45-F0F1-421C-9845-6AA7E9098EF4}" destId="{CF2CDF18-92CF-4536-ACBF-086429DD3D43}" srcOrd="17" destOrd="0" presId="urn:microsoft.com/office/officeart/2005/8/layout/radial6"/>
    <dgm:cxn modelId="{EF2CDD0A-A8F3-4CE6-A832-2A2DB85201C3}" type="presParOf" srcId="{7A925D45-F0F1-421C-9845-6AA7E9098EF4}" destId="{5DC8B8C8-AD42-4EAD-8B9A-A23DE048B14F}" srcOrd="18" destOrd="0" presId="urn:microsoft.com/office/officeart/2005/8/layout/radial6"/>
    <dgm:cxn modelId="{DADCF682-55C7-4049-9E03-2FD9307E702F}" type="presParOf" srcId="{7A925D45-F0F1-421C-9845-6AA7E9098EF4}" destId="{EB87BE26-97BB-4C6F-A1DA-5381434F823E}" srcOrd="19" destOrd="0" presId="urn:microsoft.com/office/officeart/2005/8/layout/radial6"/>
    <dgm:cxn modelId="{D7AD35C6-037B-44A6-8DC6-65E895F01FE6}" type="presParOf" srcId="{7A925D45-F0F1-421C-9845-6AA7E9098EF4}" destId="{0AE847C9-61F2-4423-B20B-AB2816D7104A}" srcOrd="20" destOrd="0" presId="urn:microsoft.com/office/officeart/2005/8/layout/radial6"/>
    <dgm:cxn modelId="{67079941-BB47-43E3-8728-A12B22436F43}" type="presParOf" srcId="{7A925D45-F0F1-421C-9845-6AA7E9098EF4}" destId="{A1264C61-2BE5-4B49-BDE6-3113A06FA518}" srcOrd="21" destOrd="0" presId="urn:microsoft.com/office/officeart/2005/8/layout/radial6"/>
    <dgm:cxn modelId="{C64A7948-CD10-41BF-9194-7AF92B0FACB1}" type="presParOf" srcId="{7A925D45-F0F1-421C-9845-6AA7E9098EF4}" destId="{28CB62E5-10D4-4717-A545-880AA9A8C77C}" srcOrd="22" destOrd="0" presId="urn:microsoft.com/office/officeart/2005/8/layout/radial6"/>
    <dgm:cxn modelId="{0C1E3EF8-77AA-431B-B615-22445B71ADF2}" type="presParOf" srcId="{7A925D45-F0F1-421C-9845-6AA7E9098EF4}" destId="{BE803445-C25F-4870-98B9-2509E19A10FF}" srcOrd="23" destOrd="0" presId="urn:microsoft.com/office/officeart/2005/8/layout/radial6"/>
    <dgm:cxn modelId="{8964EC2D-1CBF-4358-B286-75DF82928FEC}" type="presParOf" srcId="{7A925D45-F0F1-421C-9845-6AA7E9098EF4}" destId="{7215546B-0568-4FDB-AEEA-104014524B25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15546B-0568-4FDB-AEEA-104014524B25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3500000"/>
            <a:gd name="adj2" fmla="val 162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264C61-2BE5-4B49-BDE6-3113A06FA518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0800000"/>
            <a:gd name="adj2" fmla="val 135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8B8C8-AD42-4EAD-8B9A-A23DE048B14F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8100000"/>
            <a:gd name="adj2" fmla="val 108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64ECE-1E1F-4FFC-A38F-FD884FC4D691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5400000"/>
            <a:gd name="adj2" fmla="val 81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FD37E9-D621-46D5-87D5-55EF8A4E1D9E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2700000"/>
            <a:gd name="adj2" fmla="val 54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4DBA3-BBE2-4C0F-93AE-C22FBA92C374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0"/>
            <a:gd name="adj2" fmla="val 27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5EEC7-FBD4-4004-9EF3-841E24A5C014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8900000"/>
            <a:gd name="adj2" fmla="val 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2A8519-09FF-4726-BDB5-635EC8A069D2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6200000"/>
            <a:gd name="adj2" fmla="val 189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7A79F-38DD-4F81-B0D6-2A277E990BA8}">
      <dsp:nvSpPr>
        <dsp:cNvPr id="0" name=""/>
        <dsp:cNvSpPr/>
      </dsp:nvSpPr>
      <dsp:spPr>
        <a:xfrm>
          <a:off x="1850430" y="1258825"/>
          <a:ext cx="969109" cy="969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100" kern="1200" dirty="0"/>
            <a:t>Din lærer</a:t>
          </a:r>
        </a:p>
      </dsp:txBody>
      <dsp:txXfrm>
        <a:off x="1992353" y="1400748"/>
        <a:ext cx="685263" cy="685263"/>
      </dsp:txXfrm>
    </dsp:sp>
    <dsp:sp modelId="{CA40262E-4068-4D0F-BD56-399627674CA4}">
      <dsp:nvSpPr>
        <dsp:cNvPr id="0" name=""/>
        <dsp:cNvSpPr/>
      </dsp:nvSpPr>
      <dsp:spPr>
        <a:xfrm>
          <a:off x="1995796" y="945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Tekster på skærmen</a:t>
          </a:r>
        </a:p>
      </dsp:txBody>
      <dsp:txXfrm>
        <a:off x="2095142" y="100291"/>
        <a:ext cx="479684" cy="479684"/>
      </dsp:txXfrm>
    </dsp:sp>
    <dsp:sp modelId="{3A756E62-974F-44A4-A12B-D6F7F796C360}">
      <dsp:nvSpPr>
        <dsp:cNvPr id="0" name=""/>
        <dsp:cNvSpPr/>
      </dsp:nvSpPr>
      <dsp:spPr>
        <a:xfrm>
          <a:off x="2988041" y="411946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Artikler</a:t>
          </a:r>
        </a:p>
      </dsp:txBody>
      <dsp:txXfrm>
        <a:off x="3087387" y="511292"/>
        <a:ext cx="479684" cy="479684"/>
      </dsp:txXfrm>
    </dsp:sp>
    <dsp:sp modelId="{C0CFF52F-E749-4FE4-B0BD-34540456827D}">
      <dsp:nvSpPr>
        <dsp:cNvPr id="0" name=""/>
        <dsp:cNvSpPr/>
      </dsp:nvSpPr>
      <dsp:spPr>
        <a:xfrm>
          <a:off x="3399042" y="1404192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Links </a:t>
          </a:r>
        </a:p>
      </dsp:txBody>
      <dsp:txXfrm>
        <a:off x="3498388" y="1503538"/>
        <a:ext cx="479684" cy="479684"/>
      </dsp:txXfrm>
    </dsp:sp>
    <dsp:sp modelId="{00B7EC27-D992-4876-A7B6-EBD2E2B209DC}">
      <dsp:nvSpPr>
        <dsp:cNvPr id="0" name=""/>
        <dsp:cNvSpPr/>
      </dsp:nvSpPr>
      <dsp:spPr>
        <a:xfrm>
          <a:off x="2988041" y="2396437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Video</a:t>
          </a:r>
        </a:p>
      </dsp:txBody>
      <dsp:txXfrm>
        <a:off x="3087387" y="2495783"/>
        <a:ext cx="479684" cy="479684"/>
      </dsp:txXfrm>
    </dsp:sp>
    <dsp:sp modelId="{186DFD33-D293-4675-9323-87409E1C4F9B}">
      <dsp:nvSpPr>
        <dsp:cNvPr id="0" name=""/>
        <dsp:cNvSpPr/>
      </dsp:nvSpPr>
      <dsp:spPr>
        <a:xfrm>
          <a:off x="1995796" y="2807438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Grafik</a:t>
          </a:r>
        </a:p>
      </dsp:txBody>
      <dsp:txXfrm>
        <a:off x="2095142" y="2906784"/>
        <a:ext cx="479684" cy="479684"/>
      </dsp:txXfrm>
    </dsp:sp>
    <dsp:sp modelId="{9B15C813-8FB6-4F5E-981A-18E67577A8D8}">
      <dsp:nvSpPr>
        <dsp:cNvPr id="0" name=""/>
        <dsp:cNvSpPr/>
      </dsp:nvSpPr>
      <dsp:spPr>
        <a:xfrm>
          <a:off x="1003551" y="2396437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Lyd</a:t>
          </a:r>
        </a:p>
      </dsp:txBody>
      <dsp:txXfrm>
        <a:off x="1102897" y="2495783"/>
        <a:ext cx="479684" cy="479684"/>
      </dsp:txXfrm>
    </dsp:sp>
    <dsp:sp modelId="{EB87BE26-97BB-4C6F-A1DA-5381434F823E}">
      <dsp:nvSpPr>
        <dsp:cNvPr id="0" name=""/>
        <dsp:cNvSpPr/>
      </dsp:nvSpPr>
      <dsp:spPr>
        <a:xfrm>
          <a:off x="592550" y="1404192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Din</a:t>
          </a:r>
          <a:br>
            <a:rPr lang="da-DK" sz="700" kern="1200" dirty="0"/>
          </a:br>
          <a:r>
            <a:rPr lang="da-DK" sz="700" kern="1200" dirty="0"/>
            <a:t>Konsulent</a:t>
          </a:r>
        </a:p>
      </dsp:txBody>
      <dsp:txXfrm>
        <a:off x="691896" y="1503538"/>
        <a:ext cx="479684" cy="479684"/>
      </dsp:txXfrm>
    </dsp:sp>
    <dsp:sp modelId="{28CB62E5-10D4-4717-A545-880AA9A8C77C}">
      <dsp:nvSpPr>
        <dsp:cNvPr id="0" name=""/>
        <dsp:cNvSpPr/>
      </dsp:nvSpPr>
      <dsp:spPr>
        <a:xfrm>
          <a:off x="1003551" y="411946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700" kern="1200" dirty="0"/>
            <a:t>Feedback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500" kern="1200" dirty="0"/>
            <a:t>Quiz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500" kern="1200" dirty="0" err="1"/>
            <a:t>Vejl</a:t>
          </a:r>
          <a:r>
            <a:rPr lang="da-DK" sz="500" kern="1200" dirty="0"/>
            <a:t>. Løsning</a:t>
          </a:r>
        </a:p>
        <a:p>
          <a:pPr marL="57150" lvl="1" indent="-57150" algn="l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a-DK" sz="500" kern="1200" dirty="0"/>
            <a:t>Konsulent</a:t>
          </a:r>
        </a:p>
      </dsp:txBody>
      <dsp:txXfrm>
        <a:off x="1102897" y="511292"/>
        <a:ext cx="479684" cy="479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1045C-75BE-458B-AEA8-7DA878C819D8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BAED5-B887-4B1A-B012-BC2C18B95D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6156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2299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5669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2269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419E6-9A5A-617B-0EE1-0366CA55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337A19E-A7D1-A4B5-197A-CDF039677D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F28A3FD3-9803-A7B5-E844-89D12D23E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CE9B6D6-57EF-F5A8-2375-8D7D94A4B5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9028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ustainablebusinessmodel.org/2015/04/17/the-triple-layered-business-model-canvas-a-tool-to-design-more-sustainable-business-model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ignpsykologi.dk/hvad-er-double-diamon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uvf.dk/wp-content/uploads/2022/01/workshop-2-a-Anne-Kirketerp-SKUB-metoden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signpsykologi.dk/hvad-er-double-diamon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hyperlink" Target="https://www.uuvf.dk/wp-content/uploads/2022/01/workshop-2-a-Anne-Kirketerp-SKUB-metoden.pdf" TargetMode="External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uvf.dk/wp-content/uploads/2022/01/workshop-2-a-Anne-Kirketerp-SKUB-metoden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rdensmaalene.dk/" TargetMode="External"/><Relationship Id="rId5" Type="http://schemas.openxmlformats.org/officeDocument/2006/relationships/hyperlink" Target="https://sustainablebusinessmodel.org/2015/04/17/the-triple-layered-business-model-canvas-a-tool-to-design-more-sustainable-business-models/" TargetMode="External"/><Relationship Id="rId4" Type="http://schemas.openxmlformats.org/officeDocument/2006/relationships/hyperlink" Target="https://www.designpsykologi.dk/hvad-er-double-diamon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erdensmaalene.d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erdensmaalene.dk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ustainablebusinessmodel.org/2015/04/17/the-triple-layered-business-model-canvas-a-tool-to-design-more-sustainable-business-models/" TargetMode="External"/><Relationship Id="rId2" Type="http://schemas.openxmlformats.org/officeDocument/2006/relationships/hyperlink" Target="https://www.verdensmaalene.dk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737A-EA7E-559E-BA94-B43E31BEF0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Bæredygtighedsdidaktik på IBC 360 E-læringscenter/</a:t>
            </a:r>
            <a:br>
              <a:rPr lang="da-DK" dirty="0"/>
            </a:br>
            <a:r>
              <a:rPr lang="da-DK" dirty="0"/>
              <a:t>IBC Fjernundervisning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4FA37-AF04-ECC7-40CD-631FB174C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Svend Ole Glüsing, Chefkonsulent hos IBC Kurser </a:t>
            </a:r>
            <a:r>
              <a:rPr lang="da-DK"/>
              <a:t>og Konsulenthus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555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9F41CD9-41C8-F61F-D7A8-477D7C69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FN’s </a:t>
            </a:r>
            <a:r>
              <a:rPr lang="en-US" dirty="0" err="1"/>
              <a:t>verdensmål</a:t>
            </a:r>
            <a:r>
              <a:rPr lang="en-US" dirty="0"/>
              <a:t> for </a:t>
            </a:r>
            <a:r>
              <a:rPr lang="en-US" dirty="0" err="1"/>
              <a:t>bæredygtig</a:t>
            </a:r>
            <a:r>
              <a:rPr lang="en-US" dirty="0"/>
              <a:t> </a:t>
            </a:r>
            <a:r>
              <a:rPr lang="en-US" dirty="0" err="1"/>
              <a:t>udvikling</a:t>
            </a:r>
            <a:endParaRPr lang="en-US" dirty="0"/>
          </a:p>
        </p:txBody>
      </p:sp>
      <p:pic>
        <p:nvPicPr>
          <p:cNvPr id="4" name="Picture 2" descr="Kommunikationsmateriale | Verdensmålene.dk">
            <a:extLst>
              <a:ext uri="{FF2B5EF4-FFF2-40B4-BE49-F238E27FC236}">
                <a16:creationId xmlns:a16="http://schemas.microsoft.com/office/drawing/2014/main" id="{DF1BDCEF-BD31-0379-CA6F-36221F4C7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5" b="17878"/>
          <a:stretch>
            <a:fillRect/>
          </a:stretch>
        </p:blipFill>
        <p:spPr bwMode="auto">
          <a:xfrm>
            <a:off x="838200" y="1825625"/>
            <a:ext cx="10515600" cy="4351338"/>
          </a:xfrm>
          <a:prstGeom prst="rect">
            <a:avLst/>
          </a:prstGeom>
          <a:noFill/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A443708-2E02-A811-1079-C3155EBBB5F3}"/>
              </a:ext>
            </a:extLst>
          </p:cNvPr>
          <p:cNvSpPr/>
          <p:nvPr/>
        </p:nvSpPr>
        <p:spPr>
          <a:xfrm>
            <a:off x="1347893" y="1860127"/>
            <a:ext cx="1666240" cy="15053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BA708BC-A17D-784F-8CDB-2F0DCEB6C785}"/>
              </a:ext>
            </a:extLst>
          </p:cNvPr>
          <p:cNvSpPr/>
          <p:nvPr/>
        </p:nvSpPr>
        <p:spPr>
          <a:xfrm>
            <a:off x="6096000" y="1803400"/>
            <a:ext cx="1574800" cy="15430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0DA3857-073E-27C3-1C97-B0367A20F955}"/>
              </a:ext>
            </a:extLst>
          </p:cNvPr>
          <p:cNvSpPr/>
          <p:nvPr/>
        </p:nvSpPr>
        <p:spPr>
          <a:xfrm>
            <a:off x="2978150" y="3314700"/>
            <a:ext cx="1600200" cy="1524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36BD5D1-9857-EC38-5235-529B2506D567}"/>
              </a:ext>
            </a:extLst>
          </p:cNvPr>
          <p:cNvSpPr/>
          <p:nvPr/>
        </p:nvSpPr>
        <p:spPr>
          <a:xfrm>
            <a:off x="7715250" y="4794250"/>
            <a:ext cx="1409700" cy="1422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650B6F9-6F37-98DB-04FF-A5869BA543C6}"/>
              </a:ext>
            </a:extLst>
          </p:cNvPr>
          <p:cNvSpPr txBox="1"/>
          <p:nvPr/>
        </p:nvSpPr>
        <p:spPr>
          <a:xfrm>
            <a:off x="1530996" y="6369764"/>
            <a:ext cx="60947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b="1" i="0" u="none" strike="noStrike" baseline="0" dirty="0">
                <a:latin typeface="Arial" panose="020B0604020202020204" pitchFamily="34" charset="0"/>
              </a:rPr>
              <a:t>Billede kilde: 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https://www.verdensmaalene.dk/de-17-verdensmaal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1445457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18BF8-0A9E-4387-5416-3C2FA9D7F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Hvordan rammer vi ift. ESG?</a:t>
            </a:r>
          </a:p>
        </p:txBody>
      </p:sp>
      <p:pic>
        <p:nvPicPr>
          <p:cNvPr id="4" name="Picture 2" descr="ESG: Hvad er miljø, sociale forhold og ledelse? - Net0">
            <a:extLst>
              <a:ext uri="{FF2B5EF4-FFF2-40B4-BE49-F238E27FC236}">
                <a16:creationId xmlns:a16="http://schemas.microsoft.com/office/drawing/2014/main" id="{ADA02635-6858-D4F2-8018-D9A272457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1948656"/>
            <a:ext cx="8096250" cy="4105275"/>
          </a:xfrm>
          <a:prstGeom prst="rect">
            <a:avLst/>
          </a:prstGeom>
          <a:noFill/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29A4663-211C-3716-F327-658E8FDF37BF}"/>
              </a:ext>
            </a:extLst>
          </p:cNvPr>
          <p:cNvSpPr/>
          <p:nvPr/>
        </p:nvSpPr>
        <p:spPr>
          <a:xfrm>
            <a:off x="4781550" y="2495551"/>
            <a:ext cx="861907" cy="8572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4B80C20-EF80-298F-9A40-476E3A52F387}"/>
              </a:ext>
            </a:extLst>
          </p:cNvPr>
          <p:cNvSpPr/>
          <p:nvPr/>
        </p:nvSpPr>
        <p:spPr>
          <a:xfrm>
            <a:off x="4762500" y="340360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4FB9A5-892C-2A1A-74E3-7EA2BDC712E9}"/>
              </a:ext>
            </a:extLst>
          </p:cNvPr>
          <p:cNvSpPr/>
          <p:nvPr/>
        </p:nvSpPr>
        <p:spPr>
          <a:xfrm>
            <a:off x="4730750" y="428625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39079D3-2B72-EF0D-400F-898B656C5F32}"/>
              </a:ext>
            </a:extLst>
          </p:cNvPr>
          <p:cNvSpPr/>
          <p:nvPr/>
        </p:nvSpPr>
        <p:spPr>
          <a:xfrm>
            <a:off x="8388350" y="429260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C6FFE5A-34FC-F68A-A12B-FF4DA7FA4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874" y="1501767"/>
            <a:ext cx="6820251" cy="31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1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F3F15-4BF8-ED5E-07DC-F526566CE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528" y="429721"/>
            <a:ext cx="4801180" cy="616930"/>
          </a:xfrm>
        </p:spPr>
        <p:txBody>
          <a:bodyPr>
            <a:normAutofit fontScale="90000"/>
          </a:bodyPr>
          <a:lstStyle/>
          <a:p>
            <a:r>
              <a:rPr lang="da" dirty="0"/>
              <a:t>Det tredobbelte forretningsmodel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AAC1496-9DA7-4DCF-906A-61B7501F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7888" y="2349501"/>
            <a:ext cx="4801179" cy="3770313"/>
          </a:xfrm>
        </p:spPr>
        <p:txBody>
          <a:bodyPr/>
          <a:lstStyle/>
          <a:p>
            <a:pPr marL="0" indent="0">
              <a:buNone/>
            </a:pPr>
            <a:r>
              <a:rPr lang="da" dirty="0"/>
              <a:t>Økonomiske, miljømæssige og sociale virkninger 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D75A749-C4E5-E333-BD3D-2F3C29CBC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" noProof="0"/>
              <a:t>www.ibc.dk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4EEA24E-F033-6496-B730-D475B0A8C81D}"/>
              </a:ext>
            </a:extLst>
          </p:cNvPr>
          <p:cNvSpPr txBox="1"/>
          <p:nvPr/>
        </p:nvSpPr>
        <p:spPr>
          <a:xfrm>
            <a:off x="4839021" y="5971629"/>
            <a:ext cx="35610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</a:t>
            </a:r>
            <a:r>
              <a:rPr lang="da" sz="1100" b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ilde:</a:t>
            </a:r>
          </a:p>
          <a:p>
            <a:r>
              <a:rPr lang="da" sz="1100" dirty="0">
                <a:solidFill>
                  <a:srgbClr val="96607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 tredobbelte Business Model Canvas – et værktøj til at designe mere bæredygtige forretningsmodeller | Bæredygtig forretnings Model.org</a:t>
            </a:r>
            <a:endParaRPr lang="da-DK" sz="1100" dirty="0"/>
          </a:p>
        </p:txBody>
      </p:sp>
      <p:pic>
        <p:nvPicPr>
          <p:cNvPr id="9218" name="Picture 2" descr="Figur 5. Triple Layered Business Model lærredet: Et værktøj til at designe... |  Download videnskabeligt diagram">
            <a:extLst>
              <a:ext uri="{FF2B5EF4-FFF2-40B4-BE49-F238E27FC236}">
                <a16:creationId xmlns:a16="http://schemas.microsoft.com/office/drawing/2014/main" id="{5998EE02-934D-5B77-9A54-C79BEC73D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78"/>
            <a:ext cx="4700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10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AB932D-DBB5-5113-C22E-F4ACEB737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177347"/>
            <a:ext cx="10515600" cy="1325563"/>
          </a:xfrm>
        </p:spPr>
        <p:txBody>
          <a:bodyPr/>
          <a:lstStyle/>
          <a:p>
            <a:r>
              <a:rPr lang="da-DK" dirty="0"/>
              <a:t>Teoretisk referenceramme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F11320A-ACFA-02B5-9459-AEB50D9DA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478" y="1128395"/>
            <a:ext cx="10515600" cy="2961912"/>
          </a:xfrm>
        </p:spPr>
        <p:txBody>
          <a:bodyPr>
            <a:normAutofit/>
          </a:bodyPr>
          <a:lstStyle/>
          <a:p>
            <a:r>
              <a:rPr lang="da-DK" sz="1800" dirty="0"/>
              <a:t>(2. ordens kybernetik og kommunikation jf. Luhmann) (1)</a:t>
            </a:r>
          </a:p>
          <a:p>
            <a:pPr lvl="1"/>
            <a:r>
              <a:rPr lang="da-DK" sz="1800" dirty="0"/>
              <a:t>Jobsøgers vs. Myndigheders selvreferencer</a:t>
            </a:r>
          </a:p>
          <a:p>
            <a:r>
              <a:rPr lang="da-DK" sz="1800" dirty="0"/>
              <a:t>NUZO, jf. </a:t>
            </a:r>
            <a:r>
              <a:rPr lang="da-DK" sz="1800" dirty="0" err="1"/>
              <a:t>Vygotzgy</a:t>
            </a:r>
            <a:r>
              <a:rPr lang="da-DK" sz="1800" dirty="0"/>
              <a:t> (2)</a:t>
            </a:r>
          </a:p>
          <a:p>
            <a:r>
              <a:rPr lang="da-DK" sz="1800" dirty="0"/>
              <a:t>Dobbelt diamant (3)</a:t>
            </a:r>
          </a:p>
          <a:p>
            <a:r>
              <a:rPr lang="da-DK" sz="1800" dirty="0"/>
              <a:t>Kommunikation</a:t>
            </a:r>
          </a:p>
          <a:p>
            <a:pPr lvl="1"/>
            <a:r>
              <a:rPr lang="da-DK" sz="1800" dirty="0"/>
              <a:t>Receptionsmodel vs. Kommunikationsmodel (4)</a:t>
            </a:r>
          </a:p>
          <a:p>
            <a:pPr lvl="1"/>
            <a:r>
              <a:rPr lang="da-DK" sz="1800" dirty="0"/>
              <a:t>Det indre landkort (5)</a:t>
            </a:r>
          </a:p>
          <a:p>
            <a:r>
              <a:rPr lang="da-DK" sz="1800" dirty="0"/>
              <a:t>Foretagsomhedsdidaktik, jf. Kirketerp (6)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69A2B0A1-CE5D-FBC3-047B-64A652E63B8F}"/>
              </a:ext>
            </a:extLst>
          </p:cNvPr>
          <p:cNvSpPr txBox="1"/>
          <p:nvPr/>
        </p:nvSpPr>
        <p:spPr>
          <a:xfrm>
            <a:off x="454478" y="4327083"/>
            <a:ext cx="83968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b="1" dirty="0"/>
              <a:t>Kilder:</a:t>
            </a:r>
          </a:p>
          <a:p>
            <a:endParaRPr lang="da-DK" sz="1000" b="1" dirty="0"/>
          </a:p>
          <a:p>
            <a:r>
              <a:rPr lang="da-DK" sz="1000" dirty="0"/>
              <a:t>(1) 2. Ordens kybernetik. Kybernetik er læren om kontrol og udveksling af informationer. 2. ordens kybernetik betegner således kontrol af kontrolløren (iflg. Niklas Luhmann og hans teori om sociale systemer).</a:t>
            </a:r>
          </a:p>
          <a:p>
            <a:r>
              <a:rPr lang="da-DK" sz="1000" dirty="0"/>
              <a:t> </a:t>
            </a:r>
          </a:p>
          <a:p>
            <a:r>
              <a:rPr lang="da-DK" sz="1000" dirty="0"/>
              <a:t>(2) Nærmeste udviklingszone (</a:t>
            </a:r>
            <a:r>
              <a:rPr lang="da-DK" sz="1000" dirty="0" err="1"/>
              <a:t>Vygotzgy</a:t>
            </a:r>
            <a:r>
              <a:rPr lang="da-DK" sz="1000" dirty="0"/>
              <a:t>). Se f.eks. Hansen, Mogens </a:t>
            </a:r>
            <a:r>
              <a:rPr lang="da-DK" sz="1000" dirty="0" err="1"/>
              <a:t>m.fl</a:t>
            </a:r>
            <a:r>
              <a:rPr lang="da-DK" sz="1000" dirty="0"/>
              <a:t> (1997) Psykologisk pædagogisk ordbog, side 403</a:t>
            </a:r>
          </a:p>
          <a:p>
            <a:endParaRPr lang="da-DK" sz="1000" dirty="0"/>
          </a:p>
          <a:p>
            <a:r>
              <a:rPr lang="da-DK" sz="1000" dirty="0"/>
              <a:t>(3) The Double Diamond udviklet af British Design Council. Læs mere om modellen her: </a:t>
            </a:r>
            <a:r>
              <a:rPr lang="da-DK" sz="1000" u="sng" dirty="0">
                <a:hlinkClick r:id="rId3"/>
              </a:rPr>
              <a:t>https://www.designpsykologi.dk/hvad-er-double-diamond</a:t>
            </a:r>
            <a:endParaRPr lang="da-DK" sz="1000" dirty="0"/>
          </a:p>
          <a:p>
            <a:endParaRPr lang="da-DK" sz="1000" dirty="0"/>
          </a:p>
          <a:p>
            <a:r>
              <a:rPr lang="da-DK" sz="1000" dirty="0"/>
              <a:t>(4) Staunstrup, Erik m.fl. (2021) Ledelse i praksis, 5. udgave, side 129-138 </a:t>
            </a:r>
          </a:p>
          <a:p>
            <a:endParaRPr lang="da-DK" sz="1000" dirty="0"/>
          </a:p>
          <a:p>
            <a:r>
              <a:rPr lang="da-DK" sz="1000" dirty="0"/>
              <a:t>(5) Trojka: </a:t>
            </a:r>
            <a:r>
              <a:rPr lang="da-DK" sz="1000" i="1" dirty="0"/>
              <a:t>Ledelse i praksis, </a:t>
            </a:r>
            <a:r>
              <a:rPr lang="da-DK" sz="1000" dirty="0"/>
              <a:t>5. udgave (2021)</a:t>
            </a:r>
          </a:p>
          <a:p>
            <a:endParaRPr lang="da-DK" sz="1000" dirty="0"/>
          </a:p>
          <a:p>
            <a:r>
              <a:rPr lang="da-DK" sz="1000" dirty="0"/>
              <a:t>(6) Kirketerp, Anne. Kilde: </a:t>
            </a:r>
            <a:r>
              <a:rPr lang="da-DK" sz="1000" u="sng" dirty="0">
                <a:hlinkClick r:id="rId4"/>
              </a:rPr>
              <a:t>PowerPoint-præsentation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85840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D5F93-BA38-9249-8F22-53463F8F6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Primære metodisk referenceramme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0BDE006-805C-E4A7-14D7-8892DB5D2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Karl </a:t>
            </a:r>
            <a:r>
              <a:rPr lang="da-DK" dirty="0" err="1"/>
              <a:t>Tomm’s</a:t>
            </a:r>
            <a:r>
              <a:rPr lang="da-DK" dirty="0"/>
              <a:t> spørgeguide (1)</a:t>
            </a:r>
          </a:p>
          <a:p>
            <a:r>
              <a:rPr lang="da-DK" dirty="0"/>
              <a:t>Dobbelt diamant (2)</a:t>
            </a:r>
          </a:p>
          <a:p>
            <a:r>
              <a:rPr lang="da-DK" dirty="0"/>
              <a:t>Transmitterende vs. Transformerende udvikling/læring (3)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300" dirty="0"/>
              <a:t>Kilder:</a:t>
            </a:r>
          </a:p>
          <a:p>
            <a:pPr marL="514350" indent="-514350">
              <a:buAutoNum type="arabicParenBoth"/>
            </a:pPr>
            <a:r>
              <a:rPr lang="da-DK" sz="1300" dirty="0"/>
              <a:t>Staunstrup, Erik </a:t>
            </a:r>
            <a:r>
              <a:rPr lang="da-DK" sz="1300" dirty="0" err="1"/>
              <a:t>m.fl</a:t>
            </a:r>
            <a:r>
              <a:rPr lang="da-DK" sz="1300" dirty="0"/>
              <a:t> (2021), Ledelse i praksis, 5. udgave, side 173-176</a:t>
            </a:r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da-DK" sz="1300" dirty="0"/>
              <a:t>The Double Diamond udviklet af British Design Council. Læs mere om modellen her: </a:t>
            </a:r>
            <a:r>
              <a:rPr lang="da-DK" sz="1300" u="sng" dirty="0">
                <a:hlinkClick r:id="rId2"/>
              </a:rPr>
              <a:t>https://www.designpsykologi.dk/hvad-er-double-diamond</a:t>
            </a:r>
            <a:endParaRPr lang="da-DK" sz="1300" dirty="0"/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da-DK" sz="1300" dirty="0"/>
              <a:t>Wahlgren, B. (2010). </a:t>
            </a:r>
            <a:r>
              <a:rPr lang="da-DK" sz="1300" i="1" dirty="0"/>
              <a:t>Transfer – kompetence i en professionel sammenhæng</a:t>
            </a:r>
            <a:r>
              <a:rPr lang="da-DK" sz="1300" dirty="0"/>
              <a:t>. København: Akademisk Forlag.</a:t>
            </a:r>
          </a:p>
          <a:p>
            <a:pPr marL="514350" indent="-514350">
              <a:buAutoNum type="arabicParenBoth"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5994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D2D7B0-68FD-AA31-C136-418F473F0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Den </a:t>
            </a:r>
            <a:r>
              <a:rPr lang="en-US" dirty="0" err="1"/>
              <a:t>dobbelte</a:t>
            </a:r>
            <a:r>
              <a:rPr lang="en-US" dirty="0"/>
              <a:t> </a:t>
            </a:r>
            <a:r>
              <a:rPr lang="en-US" dirty="0" err="1"/>
              <a:t>diamant</a:t>
            </a:r>
            <a:endParaRPr lang="en-US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BDD90DE1-CA38-5F69-5787-91E832372A37}"/>
              </a:ext>
            </a:extLst>
          </p:cNvPr>
          <p:cNvSpPr txBox="1"/>
          <p:nvPr/>
        </p:nvSpPr>
        <p:spPr>
          <a:xfrm>
            <a:off x="838200" y="2641600"/>
            <a:ext cx="2304627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dirty="0"/>
              <a:t>Tænk også på Luhmann og 2. ordens kybernetik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8CC1D0EE-5954-5547-CFC7-EA129A757010}"/>
              </a:ext>
            </a:extLst>
          </p:cNvPr>
          <p:cNvSpPr txBox="1"/>
          <p:nvPr/>
        </p:nvSpPr>
        <p:spPr>
          <a:xfrm>
            <a:off x="6609348" y="231763"/>
            <a:ext cx="53488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da-DK" sz="2000" b="0" i="0" u="none" strike="noStrike" baseline="0" dirty="0">
              <a:solidFill>
                <a:srgbClr val="000000"/>
              </a:solidFill>
              <a:latin typeface="Minion Pro"/>
            </a:endParaRPr>
          </a:p>
          <a:p>
            <a:r>
              <a:rPr lang="da-DK" sz="1200" b="1" i="0" u="none" strike="noStrike" baseline="0" dirty="0">
                <a:latin typeface="Minion Pro"/>
              </a:rPr>
              <a:t>Kilde: </a:t>
            </a:r>
            <a:r>
              <a:rPr lang="da-DK" sz="1200" b="0" i="0" u="none" strike="noStrike" baseline="0" dirty="0">
                <a:latin typeface="Minion Pro"/>
              </a:rPr>
              <a:t>The Double Diamond udviklet af British Design Council. Læs mere om modellen her: https://www.designpsykologi.dk/hvad-er-double-diamond</a:t>
            </a:r>
            <a:endParaRPr lang="da-DK" sz="120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74B7690-5223-B932-902E-4DCFE7CEB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324" y="1690688"/>
            <a:ext cx="6740972" cy="375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33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1E8BF8-9558-8B1D-CD35-B43F121C9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Arbejde med </a:t>
            </a:r>
            <a:r>
              <a:rPr lang="da-DK" dirty="0" err="1"/>
              <a:t>soft</a:t>
            </a:r>
            <a:r>
              <a:rPr lang="da-DK" dirty="0"/>
              <a:t> </a:t>
            </a:r>
            <a:r>
              <a:rPr lang="da-DK" dirty="0" err="1"/>
              <a:t>skills</a:t>
            </a:r>
            <a:endParaRPr lang="da-DK" dirty="0"/>
          </a:p>
        </p:txBody>
      </p:sp>
      <p:pic>
        <p:nvPicPr>
          <p:cNvPr id="4" name="Pladsholder til indhold 3" descr="Et billede, der indeholder tekst, skærmbillede, visitkort, Font/skrifttype&#10;&#10;AI-genereret indhold kan være ukorrekt.">
            <a:extLst>
              <a:ext uri="{FF2B5EF4-FFF2-40B4-BE49-F238E27FC236}">
                <a16:creationId xmlns:a16="http://schemas.microsoft.com/office/drawing/2014/main" id="{F8EB8837-8C0D-6857-C081-20F20FDA4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478" y="2750279"/>
            <a:ext cx="8611043" cy="2502029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38257EB-A0F1-D7B4-C174-2E1DDDCC6DB8}"/>
              </a:ext>
            </a:extLst>
          </p:cNvPr>
          <p:cNvSpPr txBox="1"/>
          <p:nvPr/>
        </p:nvSpPr>
        <p:spPr>
          <a:xfrm>
            <a:off x="2320830" y="6166584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da-DK" sz="1200" b="1" dirty="0"/>
              <a:t>Kilde: </a:t>
            </a:r>
            <a:r>
              <a:rPr lang="da-DK" sz="1200" dirty="0"/>
              <a:t>Wahlgren, B. (2010). </a:t>
            </a:r>
            <a:r>
              <a:rPr lang="da-DK" sz="1200" i="1" dirty="0"/>
              <a:t>Transfer – kompetence i en professionel sammenhæng</a:t>
            </a:r>
            <a:r>
              <a:rPr lang="da-DK" sz="1200" dirty="0"/>
              <a:t>. København: Akademisk Forlag.</a:t>
            </a:r>
          </a:p>
        </p:txBody>
      </p:sp>
    </p:spTree>
    <p:extLst>
      <p:ext uri="{BB962C8B-B14F-4D97-AF65-F5344CB8AC3E}">
        <p14:creationId xmlns:p14="http://schemas.microsoft.com/office/powerpoint/2010/main" val="1329811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26F384-6FC2-C131-8B1F-78D5C563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Karl </a:t>
            </a:r>
            <a:r>
              <a:rPr lang="da-DK" dirty="0" err="1"/>
              <a:t>Tomm’s</a:t>
            </a:r>
            <a:r>
              <a:rPr lang="da-DK" dirty="0"/>
              <a:t> spørgeramme – Fra tunnelsyn til håb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BFB6ABE8-6EF3-0EB1-1C4D-F60233D20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47359" y="1825625"/>
            <a:ext cx="52972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7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8C6E17-BD8A-849A-6C32-C821F8C2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Lært hjælpeløshed vs. foretagsomhed</a:t>
            </a:r>
          </a:p>
        </p:txBody>
      </p:sp>
      <p:grpSp>
        <p:nvGrpSpPr>
          <p:cNvPr id="10" name="Group 7365">
            <a:extLst>
              <a:ext uri="{FF2B5EF4-FFF2-40B4-BE49-F238E27FC236}">
                <a16:creationId xmlns:a16="http://schemas.microsoft.com/office/drawing/2014/main" id="{3357A54E-1ED1-E2A1-964D-2C76FAC36329}"/>
              </a:ext>
            </a:extLst>
          </p:cNvPr>
          <p:cNvGrpSpPr/>
          <p:nvPr/>
        </p:nvGrpSpPr>
        <p:grpSpPr>
          <a:xfrm>
            <a:off x="1527048" y="2130976"/>
            <a:ext cx="9137904" cy="3260437"/>
            <a:chOff x="0" y="-5587"/>
            <a:chExt cx="9137904" cy="3260851"/>
          </a:xfrm>
        </p:grpSpPr>
        <p:pic>
          <p:nvPicPr>
            <p:cNvPr id="11" name="Picture 8970">
              <a:extLst>
                <a:ext uri="{FF2B5EF4-FFF2-40B4-BE49-F238E27FC236}">
                  <a16:creationId xmlns:a16="http://schemas.microsoft.com/office/drawing/2014/main" id="{D811A4E9-2038-1D9D-CF08-62B63AFC61B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560828"/>
              <a:ext cx="9137904" cy="637032"/>
            </a:xfrm>
            <a:prstGeom prst="rect">
              <a:avLst/>
            </a:prstGeom>
          </p:spPr>
        </p:pic>
        <p:pic>
          <p:nvPicPr>
            <p:cNvPr id="12" name="Picture 8971">
              <a:extLst>
                <a:ext uri="{FF2B5EF4-FFF2-40B4-BE49-F238E27FC236}">
                  <a16:creationId xmlns:a16="http://schemas.microsoft.com/office/drawing/2014/main" id="{E65BD443-D337-977B-E668-1116AC109FC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593080" y="-5587"/>
              <a:ext cx="2340864" cy="999744"/>
            </a:xfrm>
            <a:prstGeom prst="rect">
              <a:avLst/>
            </a:prstGeom>
          </p:spPr>
        </p:pic>
        <p:sp>
          <p:nvSpPr>
            <p:cNvPr id="13" name="Shape 52">
              <a:extLst>
                <a:ext uri="{FF2B5EF4-FFF2-40B4-BE49-F238E27FC236}">
                  <a16:creationId xmlns:a16="http://schemas.microsoft.com/office/drawing/2014/main" id="{27234C6F-E722-BC22-405A-BD966BB0A395}"/>
                </a:ext>
              </a:extLst>
            </p:cNvPr>
            <p:cNvSpPr/>
            <p:nvPr/>
          </p:nvSpPr>
          <p:spPr>
            <a:xfrm>
              <a:off x="5597652" y="204216"/>
              <a:ext cx="2378964" cy="3051048"/>
            </a:xfrm>
            <a:custGeom>
              <a:avLst/>
              <a:gdLst/>
              <a:ahLst/>
              <a:cxnLst/>
              <a:rect l="0" t="0" r="0" b="0"/>
              <a:pathLst>
                <a:path w="2378964" h="3051048">
                  <a:moveTo>
                    <a:pt x="145161" y="0"/>
                  </a:moveTo>
                  <a:lnTo>
                    <a:pt x="2233803" y="0"/>
                  </a:lnTo>
                  <a:cubicBezTo>
                    <a:pt x="2313940" y="0"/>
                    <a:pt x="2378964" y="65024"/>
                    <a:pt x="2378964" y="145161"/>
                  </a:cubicBezTo>
                  <a:lnTo>
                    <a:pt x="2378964" y="2905887"/>
                  </a:lnTo>
                  <a:cubicBezTo>
                    <a:pt x="2378964" y="2986049"/>
                    <a:pt x="2313940" y="3051048"/>
                    <a:pt x="2233803" y="3051048"/>
                  </a:cubicBezTo>
                  <a:lnTo>
                    <a:pt x="145161" y="3051048"/>
                  </a:lnTo>
                  <a:cubicBezTo>
                    <a:pt x="65024" y="3051048"/>
                    <a:pt x="0" y="2986049"/>
                    <a:pt x="0" y="2905887"/>
                  </a:cubicBezTo>
                  <a:lnTo>
                    <a:pt x="0" y="145161"/>
                  </a:lnTo>
                  <a:cubicBezTo>
                    <a:pt x="0" y="65024"/>
                    <a:pt x="65024" y="0"/>
                    <a:pt x="14516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996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pic>
          <p:nvPicPr>
            <p:cNvPr id="14" name="Picture 8972">
              <a:extLst>
                <a:ext uri="{FF2B5EF4-FFF2-40B4-BE49-F238E27FC236}">
                  <a16:creationId xmlns:a16="http://schemas.microsoft.com/office/drawing/2014/main" id="{73CD1F2C-214C-3F04-3884-F1C5F651660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208024" y="-5587"/>
              <a:ext cx="2389633" cy="999744"/>
            </a:xfrm>
            <a:prstGeom prst="rect">
              <a:avLst/>
            </a:prstGeom>
          </p:spPr>
        </p:pic>
        <p:sp>
          <p:nvSpPr>
            <p:cNvPr id="15" name="Shape 54">
              <a:extLst>
                <a:ext uri="{FF2B5EF4-FFF2-40B4-BE49-F238E27FC236}">
                  <a16:creationId xmlns:a16="http://schemas.microsoft.com/office/drawing/2014/main" id="{127D1E4E-2F8D-A2B5-67C3-FF5896DBDA7F}"/>
                </a:ext>
              </a:extLst>
            </p:cNvPr>
            <p:cNvSpPr/>
            <p:nvPr/>
          </p:nvSpPr>
          <p:spPr>
            <a:xfrm>
              <a:off x="1213104" y="204216"/>
              <a:ext cx="2382012" cy="3051048"/>
            </a:xfrm>
            <a:custGeom>
              <a:avLst/>
              <a:gdLst/>
              <a:ahLst/>
              <a:cxnLst/>
              <a:rect l="0" t="0" r="0" b="0"/>
              <a:pathLst>
                <a:path w="2382012" h="3051048">
                  <a:moveTo>
                    <a:pt x="145415" y="0"/>
                  </a:moveTo>
                  <a:lnTo>
                    <a:pt x="2236597" y="0"/>
                  </a:lnTo>
                  <a:cubicBezTo>
                    <a:pt x="2316988" y="0"/>
                    <a:pt x="2382012" y="65024"/>
                    <a:pt x="2382012" y="145415"/>
                  </a:cubicBezTo>
                  <a:lnTo>
                    <a:pt x="2382012" y="2905671"/>
                  </a:lnTo>
                  <a:cubicBezTo>
                    <a:pt x="2382012" y="2985961"/>
                    <a:pt x="2316988" y="3051048"/>
                    <a:pt x="2236597" y="3051048"/>
                  </a:cubicBezTo>
                  <a:lnTo>
                    <a:pt x="145415" y="3051048"/>
                  </a:lnTo>
                  <a:cubicBezTo>
                    <a:pt x="65024" y="3051048"/>
                    <a:pt x="0" y="2985961"/>
                    <a:pt x="0" y="2905671"/>
                  </a:cubicBezTo>
                  <a:lnTo>
                    <a:pt x="0" y="145415"/>
                  </a:lnTo>
                  <a:cubicBezTo>
                    <a:pt x="0" y="65024"/>
                    <a:pt x="65024" y="0"/>
                    <a:pt x="14541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BBB5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16" name="Rectangle 55">
              <a:extLst>
                <a:ext uri="{FF2B5EF4-FFF2-40B4-BE49-F238E27FC236}">
                  <a16:creationId xmlns:a16="http://schemas.microsoft.com/office/drawing/2014/main" id="{1A4A161D-C81A-A2DF-DB86-BFBFDEE7B769}"/>
                </a:ext>
              </a:extLst>
            </p:cNvPr>
            <p:cNvSpPr/>
            <p:nvPr/>
          </p:nvSpPr>
          <p:spPr>
            <a:xfrm>
              <a:off x="1418590" y="423164"/>
              <a:ext cx="2306736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FORETAGSOMHED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7" name="Rectangle 56">
              <a:extLst>
                <a:ext uri="{FF2B5EF4-FFF2-40B4-BE49-F238E27FC236}">
                  <a16:creationId xmlns:a16="http://schemas.microsoft.com/office/drawing/2014/main" id="{13AECC35-45B6-8AC8-B353-5C5C92613D13}"/>
                </a:ext>
              </a:extLst>
            </p:cNvPr>
            <p:cNvSpPr/>
            <p:nvPr/>
          </p:nvSpPr>
          <p:spPr>
            <a:xfrm>
              <a:off x="1418590" y="1026668"/>
              <a:ext cx="2455411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Kompetencen til at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8" name="Rectangle 57">
              <a:extLst>
                <a:ext uri="{FF2B5EF4-FFF2-40B4-BE49-F238E27FC236}">
                  <a16:creationId xmlns:a16="http://schemas.microsoft.com/office/drawing/2014/main" id="{A4E08BC2-2F0D-17B5-E3DA-A06E064FFE61}"/>
                </a:ext>
              </a:extLst>
            </p:cNvPr>
            <p:cNvSpPr/>
            <p:nvPr/>
          </p:nvSpPr>
          <p:spPr>
            <a:xfrm>
              <a:off x="1418590" y="1301369"/>
              <a:ext cx="1481273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iværksætte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9" name="Rectangle 58">
              <a:extLst>
                <a:ext uri="{FF2B5EF4-FFF2-40B4-BE49-F238E27FC236}">
                  <a16:creationId xmlns:a16="http://schemas.microsoft.com/office/drawing/2014/main" id="{561B50D2-DF40-F7D8-7A98-081231B71265}"/>
                </a:ext>
              </a:extLst>
            </p:cNvPr>
            <p:cNvSpPr/>
            <p:nvPr/>
          </p:nvSpPr>
          <p:spPr>
            <a:xfrm>
              <a:off x="1418590" y="1575689"/>
              <a:ext cx="1638461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forandrende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0" name="Rectangle 59">
              <a:extLst>
                <a:ext uri="{FF2B5EF4-FFF2-40B4-BE49-F238E27FC236}">
                  <a16:creationId xmlns:a16="http://schemas.microsoft.com/office/drawing/2014/main" id="{35093B8F-334A-B21A-585D-D00206C8240A}"/>
                </a:ext>
              </a:extLst>
            </p:cNvPr>
            <p:cNvSpPr/>
            <p:nvPr/>
          </p:nvSpPr>
          <p:spPr>
            <a:xfrm>
              <a:off x="1418590" y="1850009"/>
              <a:ext cx="2563041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handlinger, som har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1" name="Rectangle 60">
              <a:extLst>
                <a:ext uri="{FF2B5EF4-FFF2-40B4-BE49-F238E27FC236}">
                  <a16:creationId xmlns:a16="http://schemas.microsoft.com/office/drawing/2014/main" id="{08BCA9E4-A6F8-935C-27C1-7222EED6C158}"/>
                </a:ext>
              </a:extLst>
            </p:cNvPr>
            <p:cNvSpPr/>
            <p:nvPr/>
          </p:nvSpPr>
          <p:spPr>
            <a:xfrm>
              <a:off x="1418590" y="2124329"/>
              <a:ext cx="2663677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positiv værdi for mig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2" name="Rectangle 61">
              <a:extLst>
                <a:ext uri="{FF2B5EF4-FFF2-40B4-BE49-F238E27FC236}">
                  <a16:creationId xmlns:a16="http://schemas.microsoft.com/office/drawing/2014/main" id="{F5240B88-3716-71B4-7D4D-47B2FE30E9D7}"/>
                </a:ext>
              </a:extLst>
            </p:cNvPr>
            <p:cNvSpPr/>
            <p:nvPr/>
          </p:nvSpPr>
          <p:spPr>
            <a:xfrm>
              <a:off x="1418590" y="2398903"/>
              <a:ext cx="1750347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selv og andre.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45AC4881-C8C3-3940-AE4A-FB14457049C5}"/>
                </a:ext>
              </a:extLst>
            </p:cNvPr>
            <p:cNvSpPr/>
            <p:nvPr/>
          </p:nvSpPr>
          <p:spPr>
            <a:xfrm>
              <a:off x="5777738" y="423164"/>
              <a:ext cx="1934594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Hjælpeløshed/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4" name="Rectangle 63">
              <a:extLst>
                <a:ext uri="{FF2B5EF4-FFF2-40B4-BE49-F238E27FC236}">
                  <a16:creationId xmlns:a16="http://schemas.microsoft.com/office/drawing/2014/main" id="{A096BD5E-526F-9D06-37C3-4014B8559652}"/>
                </a:ext>
              </a:extLst>
            </p:cNvPr>
            <p:cNvSpPr/>
            <p:nvPr/>
          </p:nvSpPr>
          <p:spPr>
            <a:xfrm>
              <a:off x="5777738" y="697484"/>
              <a:ext cx="1753387" cy="3096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magtesløshed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CEEF0741-351A-9BB1-1E90-81C73CE741AB}"/>
                </a:ext>
              </a:extLst>
            </p:cNvPr>
            <p:cNvSpPr/>
            <p:nvPr/>
          </p:nvSpPr>
          <p:spPr>
            <a:xfrm>
              <a:off x="5777738" y="1356233"/>
              <a:ext cx="2506185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Et erkendt problem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6" name="Rectangle 65">
              <a:extLst>
                <a:ext uri="{FF2B5EF4-FFF2-40B4-BE49-F238E27FC236}">
                  <a16:creationId xmlns:a16="http://schemas.microsoft.com/office/drawing/2014/main" id="{01BF9503-36C8-A085-C61B-D0492BAF3EFD}"/>
                </a:ext>
              </a:extLst>
            </p:cNvPr>
            <p:cNvSpPr/>
            <p:nvPr/>
          </p:nvSpPr>
          <p:spPr>
            <a:xfrm>
              <a:off x="5777738" y="1630553"/>
              <a:ext cx="2566993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som opleves vigtigt,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7" name="Rectangle 66">
              <a:extLst>
                <a:ext uri="{FF2B5EF4-FFF2-40B4-BE49-F238E27FC236}">
                  <a16:creationId xmlns:a16="http://schemas.microsoft.com/office/drawing/2014/main" id="{DB88F3D4-7CDB-13AC-CC02-B42579B968CF}"/>
                </a:ext>
              </a:extLst>
            </p:cNvPr>
            <p:cNvSpPr/>
            <p:nvPr/>
          </p:nvSpPr>
          <p:spPr>
            <a:xfrm>
              <a:off x="5777738" y="1904873"/>
              <a:ext cx="1810547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men som ikke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8" name="Rectangle 67">
              <a:extLst>
                <a:ext uri="{FF2B5EF4-FFF2-40B4-BE49-F238E27FC236}">
                  <a16:creationId xmlns:a16="http://schemas.microsoft.com/office/drawing/2014/main" id="{A2B517DF-10D0-AF74-01A9-AFA6678EBAA8}"/>
                </a:ext>
              </a:extLst>
            </p:cNvPr>
            <p:cNvSpPr/>
            <p:nvPr/>
          </p:nvSpPr>
          <p:spPr>
            <a:xfrm>
              <a:off x="5777738" y="2178964"/>
              <a:ext cx="2210563" cy="31009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opleves at kunne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9" name="Rectangle 68">
              <a:extLst>
                <a:ext uri="{FF2B5EF4-FFF2-40B4-BE49-F238E27FC236}">
                  <a16:creationId xmlns:a16="http://schemas.microsoft.com/office/drawing/2014/main" id="{239130C8-CC44-CC63-924C-F94245B0B24D}"/>
                </a:ext>
              </a:extLst>
            </p:cNvPr>
            <p:cNvSpPr/>
            <p:nvPr/>
          </p:nvSpPr>
          <p:spPr>
            <a:xfrm>
              <a:off x="5777738" y="2453767"/>
              <a:ext cx="1928209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b="1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blive håndteret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0" name="Rectangle 69">
              <a:extLst>
                <a:ext uri="{FF2B5EF4-FFF2-40B4-BE49-F238E27FC236}">
                  <a16:creationId xmlns:a16="http://schemas.microsoft.com/office/drawing/2014/main" id="{F4169E3B-BA85-45C3-9266-0D01CA453FF2}"/>
                </a:ext>
              </a:extLst>
            </p:cNvPr>
            <p:cNvSpPr/>
            <p:nvPr/>
          </p:nvSpPr>
          <p:spPr>
            <a:xfrm>
              <a:off x="7228968" y="2453767"/>
              <a:ext cx="279107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800" kern="100">
                  <a:solidFill>
                    <a:srgbClr val="080808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.  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572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7FF02-7EB8-D705-58E3-C34D8DE1E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Foretagsomhedsdidaktik - skubmetoden</a:t>
            </a:r>
          </a:p>
        </p:txBody>
      </p:sp>
      <p:grpSp>
        <p:nvGrpSpPr>
          <p:cNvPr id="33" name="Group 7418">
            <a:extLst>
              <a:ext uri="{FF2B5EF4-FFF2-40B4-BE49-F238E27FC236}">
                <a16:creationId xmlns:a16="http://schemas.microsoft.com/office/drawing/2014/main" id="{F25F66CA-787C-D066-15CD-BC90B42BCDAA}"/>
              </a:ext>
            </a:extLst>
          </p:cNvPr>
          <p:cNvGrpSpPr/>
          <p:nvPr/>
        </p:nvGrpSpPr>
        <p:grpSpPr>
          <a:xfrm>
            <a:off x="1444472" y="2034748"/>
            <a:ext cx="8283147" cy="3429000"/>
            <a:chOff x="0" y="0"/>
            <a:chExt cx="8283147" cy="3429000"/>
          </a:xfrm>
        </p:grpSpPr>
        <p:pic>
          <p:nvPicPr>
            <p:cNvPr id="34" name="Picture 79">
              <a:extLst>
                <a:ext uri="{FF2B5EF4-FFF2-40B4-BE49-F238E27FC236}">
                  <a16:creationId xmlns:a16="http://schemas.microsoft.com/office/drawing/2014/main" id="{EB7174DB-7968-F509-2577-00215D9D521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537716" y="1152906"/>
              <a:ext cx="809244" cy="809244"/>
            </a:xfrm>
            <a:prstGeom prst="rect">
              <a:avLst/>
            </a:prstGeom>
          </p:spPr>
        </p:pic>
        <p:pic>
          <p:nvPicPr>
            <p:cNvPr id="35" name="Picture 82">
              <a:extLst>
                <a:ext uri="{FF2B5EF4-FFF2-40B4-BE49-F238E27FC236}">
                  <a16:creationId xmlns:a16="http://schemas.microsoft.com/office/drawing/2014/main" id="{0031AC5D-7E6F-4E0C-EEF6-728A8DD355D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155948" y="316230"/>
              <a:ext cx="807720" cy="810768"/>
            </a:xfrm>
            <a:prstGeom prst="rect">
              <a:avLst/>
            </a:prstGeom>
          </p:spPr>
        </p:pic>
        <p:pic>
          <p:nvPicPr>
            <p:cNvPr id="36" name="Picture 85">
              <a:extLst>
                <a:ext uri="{FF2B5EF4-FFF2-40B4-BE49-F238E27FC236}">
                  <a16:creationId xmlns:a16="http://schemas.microsoft.com/office/drawing/2014/main" id="{A377CA12-914F-979E-39FF-227E52A9D21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657088" y="1107186"/>
              <a:ext cx="810768" cy="809244"/>
            </a:xfrm>
            <a:prstGeom prst="rect">
              <a:avLst/>
            </a:prstGeom>
          </p:spPr>
        </p:pic>
        <p:pic>
          <p:nvPicPr>
            <p:cNvPr id="37" name="Picture 88">
              <a:extLst>
                <a:ext uri="{FF2B5EF4-FFF2-40B4-BE49-F238E27FC236}">
                  <a16:creationId xmlns:a16="http://schemas.microsoft.com/office/drawing/2014/main" id="{9C995E5F-EBD7-F31E-5CD4-6FC4301B24C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542032" y="1791462"/>
              <a:ext cx="943356" cy="943356"/>
            </a:xfrm>
            <a:prstGeom prst="rect">
              <a:avLst/>
            </a:prstGeom>
          </p:spPr>
        </p:pic>
        <p:pic>
          <p:nvPicPr>
            <p:cNvPr id="38" name="Picture 91">
              <a:extLst>
                <a:ext uri="{FF2B5EF4-FFF2-40B4-BE49-F238E27FC236}">
                  <a16:creationId xmlns:a16="http://schemas.microsoft.com/office/drawing/2014/main" id="{5ECE1996-CDB3-53D2-8CC8-832B641E8AD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4210812" y="1742694"/>
              <a:ext cx="809244" cy="809244"/>
            </a:xfrm>
            <a:prstGeom prst="rect">
              <a:avLst/>
            </a:prstGeom>
          </p:spPr>
        </p:pic>
        <p:pic>
          <p:nvPicPr>
            <p:cNvPr id="39" name="Picture 93">
              <a:extLst>
                <a:ext uri="{FF2B5EF4-FFF2-40B4-BE49-F238E27FC236}">
                  <a16:creationId xmlns:a16="http://schemas.microsoft.com/office/drawing/2014/main" id="{6DC86D6B-6CE2-FD86-5980-C067D1F6DD9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000506"/>
              <a:ext cx="2147316" cy="2147316"/>
            </a:xfrm>
            <a:prstGeom prst="rect">
              <a:avLst/>
            </a:prstGeom>
          </p:spPr>
        </p:pic>
        <p:pic>
          <p:nvPicPr>
            <p:cNvPr id="40" name="Picture 8976">
              <a:extLst>
                <a:ext uri="{FF2B5EF4-FFF2-40B4-BE49-F238E27FC236}">
                  <a16:creationId xmlns:a16="http://schemas.microsoft.com/office/drawing/2014/main" id="{C76208AD-297F-18FB-A2E5-E2DE575FB82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7043421" y="1133094"/>
              <a:ext cx="585216" cy="652272"/>
            </a:xfrm>
            <a:prstGeom prst="rect">
              <a:avLst/>
            </a:prstGeom>
          </p:spPr>
        </p:pic>
        <p:sp>
          <p:nvSpPr>
            <p:cNvPr id="41" name="Rectangle 96">
              <a:extLst>
                <a:ext uri="{FF2B5EF4-FFF2-40B4-BE49-F238E27FC236}">
                  <a16:creationId xmlns:a16="http://schemas.microsoft.com/office/drawing/2014/main" id="{C0227BA4-CF3A-6FDF-91E6-E801CAE6C780}"/>
                </a:ext>
              </a:extLst>
            </p:cNvPr>
            <p:cNvSpPr/>
            <p:nvPr/>
          </p:nvSpPr>
          <p:spPr>
            <a:xfrm>
              <a:off x="4176649" y="1182624"/>
              <a:ext cx="1293952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Anerkendelse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97">
              <a:extLst>
                <a:ext uri="{FF2B5EF4-FFF2-40B4-BE49-F238E27FC236}">
                  <a16:creationId xmlns:a16="http://schemas.microsoft.com/office/drawing/2014/main" id="{D08AC673-C567-B8DA-0244-ED3F87FA544D}"/>
                </a:ext>
              </a:extLst>
            </p:cNvPr>
            <p:cNvSpPr/>
            <p:nvPr/>
          </p:nvSpPr>
          <p:spPr>
            <a:xfrm>
              <a:off x="4176649" y="1365504"/>
              <a:ext cx="105967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for handling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98">
              <a:extLst>
                <a:ext uri="{FF2B5EF4-FFF2-40B4-BE49-F238E27FC236}">
                  <a16:creationId xmlns:a16="http://schemas.microsoft.com/office/drawing/2014/main" id="{20D8D485-81FC-E519-1A2A-FA31C7E09716}"/>
                </a:ext>
              </a:extLst>
            </p:cNvPr>
            <p:cNvSpPr/>
            <p:nvPr/>
          </p:nvSpPr>
          <p:spPr>
            <a:xfrm>
              <a:off x="4213860" y="2601261"/>
              <a:ext cx="890629" cy="1905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Fokus på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99">
              <a:extLst>
                <a:ext uri="{FF2B5EF4-FFF2-40B4-BE49-F238E27FC236}">
                  <a16:creationId xmlns:a16="http://schemas.microsoft.com/office/drawing/2014/main" id="{99AE144A-1EE8-6323-7F8A-950E5CD685FC}"/>
                </a:ext>
              </a:extLst>
            </p:cNvPr>
            <p:cNvSpPr/>
            <p:nvPr/>
          </p:nvSpPr>
          <p:spPr>
            <a:xfrm>
              <a:off x="4213860" y="2784191"/>
              <a:ext cx="1285473" cy="1905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næste bedste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100">
              <a:extLst>
                <a:ext uri="{FF2B5EF4-FFF2-40B4-BE49-F238E27FC236}">
                  <a16:creationId xmlns:a16="http://schemas.microsoft.com/office/drawing/2014/main" id="{058FD1B2-B1F0-2843-5B9B-819FABC66871}"/>
                </a:ext>
              </a:extLst>
            </p:cNvPr>
            <p:cNvSpPr/>
            <p:nvPr/>
          </p:nvSpPr>
          <p:spPr>
            <a:xfrm>
              <a:off x="4213860" y="2967071"/>
              <a:ext cx="483826" cy="1905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skridt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101">
              <a:extLst>
                <a:ext uri="{FF2B5EF4-FFF2-40B4-BE49-F238E27FC236}">
                  <a16:creationId xmlns:a16="http://schemas.microsoft.com/office/drawing/2014/main" id="{B1057C08-C7BD-AC74-B523-77DF2CE1DE75}"/>
                </a:ext>
              </a:extLst>
            </p:cNvPr>
            <p:cNvSpPr/>
            <p:nvPr/>
          </p:nvSpPr>
          <p:spPr>
            <a:xfrm>
              <a:off x="1511808" y="2019300"/>
              <a:ext cx="1236626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Rollemodeller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102">
              <a:extLst>
                <a:ext uri="{FF2B5EF4-FFF2-40B4-BE49-F238E27FC236}">
                  <a16:creationId xmlns:a16="http://schemas.microsoft.com/office/drawing/2014/main" id="{D5648ACA-4AA6-C435-126E-B4B1FE705EAC}"/>
                </a:ext>
              </a:extLst>
            </p:cNvPr>
            <p:cNvSpPr/>
            <p:nvPr/>
          </p:nvSpPr>
          <p:spPr>
            <a:xfrm>
              <a:off x="2634361" y="1173734"/>
              <a:ext cx="979982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Styrker og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103">
              <a:extLst>
                <a:ext uri="{FF2B5EF4-FFF2-40B4-BE49-F238E27FC236}">
                  <a16:creationId xmlns:a16="http://schemas.microsoft.com/office/drawing/2014/main" id="{0A486444-446C-3849-BC8D-74D20E5C8531}"/>
                </a:ext>
              </a:extLst>
            </p:cNvPr>
            <p:cNvSpPr/>
            <p:nvPr/>
          </p:nvSpPr>
          <p:spPr>
            <a:xfrm>
              <a:off x="2634361" y="1356614"/>
              <a:ext cx="891845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interesser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104">
              <a:extLst>
                <a:ext uri="{FF2B5EF4-FFF2-40B4-BE49-F238E27FC236}">
                  <a16:creationId xmlns:a16="http://schemas.microsoft.com/office/drawing/2014/main" id="{F2F5CF12-BFBC-B3CA-FBA0-BF17BDB56656}"/>
                </a:ext>
              </a:extLst>
            </p:cNvPr>
            <p:cNvSpPr/>
            <p:nvPr/>
          </p:nvSpPr>
          <p:spPr>
            <a:xfrm>
              <a:off x="60046" y="1880362"/>
              <a:ext cx="473691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Lært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105">
              <a:extLst>
                <a:ext uri="{FF2B5EF4-FFF2-40B4-BE49-F238E27FC236}">
                  <a16:creationId xmlns:a16="http://schemas.microsoft.com/office/drawing/2014/main" id="{CF8505C8-E0F4-029C-518E-C5596853EE53}"/>
                </a:ext>
              </a:extLst>
            </p:cNvPr>
            <p:cNvSpPr/>
            <p:nvPr/>
          </p:nvSpPr>
          <p:spPr>
            <a:xfrm>
              <a:off x="60046" y="2063242"/>
              <a:ext cx="1216588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hjælpeløshed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106">
              <a:extLst>
                <a:ext uri="{FF2B5EF4-FFF2-40B4-BE49-F238E27FC236}">
                  <a16:creationId xmlns:a16="http://schemas.microsoft.com/office/drawing/2014/main" id="{32F28938-E59F-50A1-90ED-6C3CED169125}"/>
                </a:ext>
              </a:extLst>
            </p:cNvPr>
            <p:cNvSpPr/>
            <p:nvPr/>
          </p:nvSpPr>
          <p:spPr>
            <a:xfrm>
              <a:off x="5803138" y="1886458"/>
              <a:ext cx="666249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Succes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107">
              <a:extLst>
                <a:ext uri="{FF2B5EF4-FFF2-40B4-BE49-F238E27FC236}">
                  <a16:creationId xmlns:a16="http://schemas.microsoft.com/office/drawing/2014/main" id="{683D83CF-8CFC-D3DA-D08E-4B687CA3997D}"/>
                </a:ext>
              </a:extLst>
            </p:cNvPr>
            <p:cNvSpPr/>
            <p:nvPr/>
          </p:nvSpPr>
          <p:spPr>
            <a:xfrm>
              <a:off x="6304534" y="1886458"/>
              <a:ext cx="67498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108">
              <a:extLst>
                <a:ext uri="{FF2B5EF4-FFF2-40B4-BE49-F238E27FC236}">
                  <a16:creationId xmlns:a16="http://schemas.microsoft.com/office/drawing/2014/main" id="{9856B198-876E-7812-2BBB-140E82A6285D}"/>
                </a:ext>
              </a:extLst>
            </p:cNvPr>
            <p:cNvSpPr/>
            <p:nvPr/>
          </p:nvSpPr>
          <p:spPr>
            <a:xfrm>
              <a:off x="5803138" y="2069338"/>
              <a:ext cx="923870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oplevelser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109">
              <a:extLst>
                <a:ext uri="{FF2B5EF4-FFF2-40B4-BE49-F238E27FC236}">
                  <a16:creationId xmlns:a16="http://schemas.microsoft.com/office/drawing/2014/main" id="{6A45C066-9583-400B-E37E-D34DCFF6DBFC}"/>
                </a:ext>
              </a:extLst>
            </p:cNvPr>
            <p:cNvSpPr/>
            <p:nvPr/>
          </p:nvSpPr>
          <p:spPr>
            <a:xfrm>
              <a:off x="2527681" y="2731342"/>
              <a:ext cx="1308117" cy="22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Mod til at fejle/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110">
              <a:extLst>
                <a:ext uri="{FF2B5EF4-FFF2-40B4-BE49-F238E27FC236}">
                  <a16:creationId xmlns:a16="http://schemas.microsoft.com/office/drawing/2014/main" id="{5B384559-74E0-D95B-E59F-21C7976AB1B1}"/>
                </a:ext>
              </a:extLst>
            </p:cNvPr>
            <p:cNvSpPr/>
            <p:nvPr/>
          </p:nvSpPr>
          <p:spPr>
            <a:xfrm>
              <a:off x="2527681" y="2914802"/>
              <a:ext cx="1551609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Ændring af vaner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Shape 111">
              <a:extLst>
                <a:ext uri="{FF2B5EF4-FFF2-40B4-BE49-F238E27FC236}">
                  <a16:creationId xmlns:a16="http://schemas.microsoft.com/office/drawing/2014/main" id="{AB61221E-803E-148B-14FE-362AF42E6569}"/>
                </a:ext>
              </a:extLst>
            </p:cNvPr>
            <p:cNvSpPr/>
            <p:nvPr/>
          </p:nvSpPr>
          <p:spPr>
            <a:xfrm>
              <a:off x="1248918" y="0"/>
              <a:ext cx="5747004" cy="3429000"/>
            </a:xfrm>
            <a:custGeom>
              <a:avLst/>
              <a:gdLst/>
              <a:ahLst/>
              <a:cxnLst/>
              <a:rect l="0" t="0" r="0" b="0"/>
              <a:pathLst>
                <a:path w="5747004" h="3429000">
                  <a:moveTo>
                    <a:pt x="0" y="0"/>
                  </a:moveTo>
                  <a:lnTo>
                    <a:pt x="4140073" y="0"/>
                  </a:lnTo>
                  <a:lnTo>
                    <a:pt x="5747004" y="1714500"/>
                  </a:lnTo>
                  <a:lnTo>
                    <a:pt x="4140073" y="3429000"/>
                  </a:lnTo>
                  <a:lnTo>
                    <a:pt x="0" y="3429000"/>
                  </a:lnTo>
                  <a:close/>
                </a:path>
              </a:pathLst>
            </a:custGeom>
            <a:ln w="50292" cap="flat">
              <a:round/>
            </a:ln>
          </p:spPr>
          <p:style>
            <a:lnRef idx="1">
              <a:srgbClr val="BF458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57" name="Rectangle 112">
              <a:extLst>
                <a:ext uri="{FF2B5EF4-FFF2-40B4-BE49-F238E27FC236}">
                  <a16:creationId xmlns:a16="http://schemas.microsoft.com/office/drawing/2014/main" id="{32023934-CE50-84C2-04E8-3D63586B7C4E}"/>
                </a:ext>
              </a:extLst>
            </p:cNvPr>
            <p:cNvSpPr/>
            <p:nvPr/>
          </p:nvSpPr>
          <p:spPr>
            <a:xfrm>
              <a:off x="6916801" y="1880362"/>
              <a:ext cx="1366346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Foretagsomme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8" name="Rectangle 113">
              <a:extLst>
                <a:ext uri="{FF2B5EF4-FFF2-40B4-BE49-F238E27FC236}">
                  <a16:creationId xmlns:a16="http://schemas.microsoft.com/office/drawing/2014/main" id="{DBF68E7A-E300-D0E5-DB01-19BB8492BAD1}"/>
                </a:ext>
              </a:extLst>
            </p:cNvPr>
            <p:cNvSpPr/>
            <p:nvPr/>
          </p:nvSpPr>
          <p:spPr>
            <a:xfrm>
              <a:off x="6916801" y="2063242"/>
              <a:ext cx="944343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handlinger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59" name="Picture 115">
              <a:extLst>
                <a:ext uri="{FF2B5EF4-FFF2-40B4-BE49-F238E27FC236}">
                  <a16:creationId xmlns:a16="http://schemas.microsoft.com/office/drawing/2014/main" id="{2D86AB53-1FF7-6E56-D129-7479D7E0994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2581656" y="264414"/>
              <a:ext cx="807720" cy="804672"/>
            </a:xfrm>
            <a:prstGeom prst="rect">
              <a:avLst/>
            </a:prstGeom>
          </p:spPr>
        </p:pic>
      </p:grpSp>
      <p:sp>
        <p:nvSpPr>
          <p:cNvPr id="60" name="Ellipse 59">
            <a:extLst>
              <a:ext uri="{FF2B5EF4-FFF2-40B4-BE49-F238E27FC236}">
                <a16:creationId xmlns:a16="http://schemas.microsoft.com/office/drawing/2014/main" id="{436CEDF8-2D33-5D6D-5231-058DFD5C1ECD}"/>
              </a:ext>
            </a:extLst>
          </p:cNvPr>
          <p:cNvSpPr/>
          <p:nvPr/>
        </p:nvSpPr>
        <p:spPr>
          <a:xfrm>
            <a:off x="5371124" y="3754785"/>
            <a:ext cx="1363968" cy="151473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8B94C78-69E4-62B0-1BD7-B9D7AE2795FB}"/>
              </a:ext>
            </a:extLst>
          </p:cNvPr>
          <p:cNvSpPr txBox="1"/>
          <p:nvPr/>
        </p:nvSpPr>
        <p:spPr>
          <a:xfrm>
            <a:off x="1031595" y="6256711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Kilde: </a:t>
            </a:r>
            <a:r>
              <a:rPr lang="da-DK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Kirketerp, Anne. Kilde: </a:t>
            </a:r>
            <a:r>
              <a:rPr lang="da-DK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PowerPoint-præsentation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8056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F192F-2BC8-A3E6-F9EF-27A57FB6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Kort om baggrunden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B5CAFCE-714D-5C52-C67E-587DAABA6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IBC 360 E-læringscenter</a:t>
            </a:r>
          </a:p>
          <a:p>
            <a:r>
              <a:rPr lang="da-DK" dirty="0"/>
              <a:t>IBC Fjernundervisning</a:t>
            </a:r>
          </a:p>
          <a:p>
            <a:r>
              <a:rPr lang="da-DK" dirty="0"/>
              <a:t>Online kursus med tilknyttet konsulenthjælp</a:t>
            </a:r>
          </a:p>
          <a:p>
            <a:r>
              <a:rPr lang="da-DK" dirty="0"/>
              <a:t>AMU ramme</a:t>
            </a:r>
          </a:p>
          <a:p>
            <a:pPr lvl="1"/>
            <a:r>
              <a:rPr lang="da-DK" dirty="0"/>
              <a:t>Faste arbejdstider</a:t>
            </a:r>
          </a:p>
          <a:p>
            <a:r>
              <a:rPr lang="da-DK" dirty="0"/>
              <a:t>Kursistkategorier</a:t>
            </a:r>
          </a:p>
          <a:p>
            <a:pPr lvl="1"/>
            <a:r>
              <a:rPr lang="da-DK" dirty="0"/>
              <a:t>Ledige</a:t>
            </a:r>
          </a:p>
          <a:p>
            <a:pPr lvl="1"/>
            <a:r>
              <a:rPr lang="da-DK" dirty="0"/>
              <a:t>Beskæftigede</a:t>
            </a:r>
          </a:p>
          <a:p>
            <a:pPr lvl="1"/>
            <a:r>
              <a:rPr lang="da-DK" dirty="0"/>
              <a:t>Private</a:t>
            </a:r>
          </a:p>
          <a:p>
            <a:pPr lvl="1"/>
            <a:r>
              <a:rPr lang="da-DK" dirty="0"/>
              <a:t>Mødepligt for hhv. beskæftigede og ledige</a:t>
            </a:r>
          </a:p>
        </p:txBody>
      </p:sp>
    </p:spTree>
    <p:extLst>
      <p:ext uri="{BB962C8B-B14F-4D97-AF65-F5344CB8AC3E}">
        <p14:creationId xmlns:p14="http://schemas.microsoft.com/office/powerpoint/2010/main" val="2838794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BF01C-514A-08FE-E014-E9D5B3D07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976F4F-E23E-A539-3856-62C954D55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Litteraturliste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92B7196F-2573-7AED-2F81-D16AFAF7D7D7}"/>
              </a:ext>
            </a:extLst>
          </p:cNvPr>
          <p:cNvSpPr txBox="1"/>
          <p:nvPr/>
        </p:nvSpPr>
        <p:spPr>
          <a:xfrm>
            <a:off x="838199" y="1543049"/>
            <a:ext cx="10975521" cy="4213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ordens kybernetiske: Kybernetik er læren om kontrol og udveksling af informationer. 2. ordens kybernetik betegner således kontrol af kontrolløren (iflg. Niklas Luhmann og hans teori om sociale systemer).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Anne Kirketerps ”Foretagsomhedsdidaktik”: Kirketerp, Anne. </a:t>
            </a:r>
            <a:r>
              <a:rPr lang="en-US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Kilde: </a:t>
            </a:r>
            <a:r>
              <a:rPr lang="en-US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PowerPoint-</a:t>
            </a:r>
            <a:r>
              <a:rPr lang="en-US" sz="11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præsentation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dobbelte diamant: The Double Diamond udviklet af British Design Council. Læs mere om modellen her: </a:t>
            </a:r>
            <a:r>
              <a:rPr lang="da-DK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https://www.designpsykologi.dk/hvad-er-double-diamond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tredobbelte forretningsmodel og BMC</a:t>
            </a:r>
            <a:r>
              <a:rPr lang="da-DK" sz="11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da-DK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Det tredobbelte Business Model </a:t>
            </a:r>
            <a:r>
              <a:rPr lang="da-DK" sz="1100" u="sng" kern="100" dirty="0" err="1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Canvas</a:t>
            </a:r>
            <a:r>
              <a:rPr lang="da-DK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 – et værktøj til at designe mere bæredygtige forretningsmodeller | Bæredygtig forretnings Model.org</a:t>
            </a:r>
            <a:endParaRPr lang="da-DK" sz="1100" u="sng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Kunstig intelligens: Billeder lavet med hjælp af AI. </a:t>
            </a:r>
            <a:endParaRPr lang="da-DK" sz="11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Lysgaard, J., A. 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Brückner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M., W.(2022). "Verdensmål i fokus i undervisning og uddannelse". EMU. https://emu.dk/verdensmaal-iundervisningen/ perspektiver-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paa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verdensmaal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-i-undervisning/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verdensmaal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-i-fokus-i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Nærmeste udviklingszone (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Vygotzgy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 Se f.eks. Hansen, Mogens 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m.fl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(1997) Psykologisk pædagogisk ordbog, side 403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Staunstrup, Erik 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m.fl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(2021), Ledelse i praksis, 5. udgave, side 173-176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Trojka: </a:t>
            </a:r>
            <a:r>
              <a:rPr lang="da-DK" sz="1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Ledelse i praksis, </a:t>
            </a: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udgave (2021)</a:t>
            </a:r>
            <a:endParaRPr lang="da-DK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Sustainable Development Goals through the lens of ESG Image - ResearchGate.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da-DK" sz="11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UNDP. (2025). De 17 verdensmål for bæredygtig udvikling. UNDP. </a:t>
            </a:r>
            <a:r>
              <a:rPr lang="da-DK" sz="1100" u="sng" kern="100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https://www.verdensmaalene.dk/</a:t>
            </a:r>
            <a:endParaRPr lang="da-DK" sz="1100" u="sng" kern="100" dirty="0">
              <a:solidFill>
                <a:srgbClr val="46788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Wahlgren, B. (2010). </a:t>
            </a:r>
            <a:r>
              <a:rPr lang="da-DK" sz="1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Transfer – kompetence i en professionel sammenhæng</a:t>
            </a:r>
            <a:r>
              <a:rPr lang="da-DK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København: </a:t>
            </a:r>
            <a:r>
              <a:rPr lang="en-US" sz="11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Akademisk</a:t>
            </a:r>
            <a:r>
              <a:rPr lang="en-US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Forlag</a:t>
            </a:r>
            <a:r>
              <a:rPr lang="en-US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da-DK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296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DA58FDEF-9596-BE04-B9A0-61BB81D3B6DE}"/>
              </a:ext>
            </a:extLst>
          </p:cNvPr>
          <p:cNvSpPr txBox="1">
            <a:spLocks noChangeArrowheads="1"/>
          </p:cNvSpPr>
          <p:nvPr/>
        </p:nvSpPr>
        <p:spPr>
          <a:xfrm>
            <a:off x="4495797" y="996963"/>
            <a:ext cx="3200400" cy="101360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563"/>
              </a:spcAft>
            </a:pPr>
            <a:r>
              <a:rPr lang="en-US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IBC 360 </a:t>
            </a:r>
            <a:br>
              <a:rPr lang="en-US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E-learning Center</a:t>
            </a:r>
            <a:br>
              <a:rPr lang="en-US" sz="33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475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en-US" sz="2475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tanken</a:t>
            </a:r>
            <a:r>
              <a:rPr lang="en-US" sz="2475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bag </a:t>
            </a:r>
            <a:r>
              <a:rPr lang="en-US" sz="2475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konceptet</a:t>
            </a:r>
            <a:endParaRPr lang="en-US" sz="2475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6" descr="A woman sitting in front of a PC with dual monitors in a Scandinavian-designed office landscape, sunshine and spring outside, and icons from Teams, mail, and data processing on the screen. She is wearing a headset and smiling.">
            <a:extLst>
              <a:ext uri="{FF2B5EF4-FFF2-40B4-BE49-F238E27FC236}">
                <a16:creationId xmlns:a16="http://schemas.microsoft.com/office/drawing/2014/main" id="{A65091E8-2D79-2AB2-AFFC-5466D93C6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6" r="23056"/>
          <a:stretch/>
        </p:blipFill>
        <p:spPr bwMode="auto">
          <a:xfrm>
            <a:off x="1524003" y="857252"/>
            <a:ext cx="2771774" cy="51435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01132463-3758-D8A9-3354-38CC88404281}"/>
              </a:ext>
            </a:extLst>
          </p:cNvPr>
          <p:cNvSpPr txBox="1">
            <a:spLocks/>
          </p:cNvSpPr>
          <p:nvPr/>
        </p:nvSpPr>
        <p:spPr>
          <a:xfrm>
            <a:off x="4385584" y="2107620"/>
            <a:ext cx="3663570" cy="36064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buClr>
                <a:schemeClr val="bg2">
                  <a:lumMod val="40000"/>
                  <a:lumOff val="60000"/>
                </a:schemeClr>
              </a:buClr>
              <a:buFont typeface="+mj-lt"/>
              <a:buAutoNum type="arabicPeriod"/>
              <a:defRPr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Mange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aflyste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kurser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257175">
              <a:buClr>
                <a:schemeClr val="bg2">
                  <a:lumMod val="40000"/>
                  <a:lumOff val="60000"/>
                </a:schemeClr>
              </a:buClr>
              <a:buFont typeface="+mj-lt"/>
              <a:buAutoNum type="arabicPeriod"/>
              <a:defRPr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Gennemførelsesgaranti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hos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os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57175" indent="-257175">
              <a:buClr>
                <a:schemeClr val="bg2">
                  <a:lumMod val="40000"/>
                  <a:lumOff val="60000"/>
                </a:schemeClr>
              </a:buClr>
              <a:buFont typeface="+mj-lt"/>
              <a:buAutoNum type="arabicPeriod"/>
              <a:defRPr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Mange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forskellige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kurser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på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samme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tid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85725" indent="-257175">
              <a:buClr>
                <a:schemeClr val="bg2">
                  <a:lumMod val="40000"/>
                  <a:lumOff val="60000"/>
                </a:schemeClr>
              </a:buClr>
              <a:buFont typeface="+mj-lt"/>
              <a:buAutoNum type="arabicPeriod"/>
              <a:defRPr/>
            </a:pP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Kurserne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er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selvstudie</a:t>
            </a:r>
            <a:endParaRPr 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85725" indent="-257175">
              <a:buClr>
                <a:schemeClr val="bg2">
                  <a:lumMod val="40000"/>
                  <a:lumOff val="60000"/>
                </a:schemeClr>
              </a:buClr>
              <a:buFont typeface="+mj-lt"/>
              <a:buAutoNum type="arabicPeriod"/>
              <a:defRPr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Din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undervisning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er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digitaliseret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MEN</a:t>
            </a:r>
          </a:p>
          <a:p>
            <a:pPr marL="85725" indent="-257175">
              <a:buClr>
                <a:schemeClr val="bg2">
                  <a:lumMod val="40000"/>
                  <a:lumOff val="60000"/>
                </a:schemeClr>
              </a:buClr>
              <a:buFont typeface="+mj-lt"/>
              <a:buAutoNum type="arabicPeriod"/>
              <a:defRPr/>
            </a:pP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konsulent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der </a:t>
            </a:r>
            <a:r>
              <a:rPr lang="en-US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hjælper</a:t>
            </a: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dig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b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pic>
        <p:nvPicPr>
          <p:cNvPr id="6" name="Picture 8" descr="A person working in front of two screens in a Scandinavian-style large office, with knowledge of graphs and formulas pouring out of the screen">
            <a:extLst>
              <a:ext uri="{FF2B5EF4-FFF2-40B4-BE49-F238E27FC236}">
                <a16:creationId xmlns:a16="http://schemas.microsoft.com/office/drawing/2014/main" id="{56674775-2F1F-E873-A955-B9B6F27A3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6" r="18162"/>
          <a:stretch/>
        </p:blipFill>
        <p:spPr bwMode="auto">
          <a:xfrm>
            <a:off x="7959351" y="857258"/>
            <a:ext cx="2708650" cy="5143493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lede 7" descr="Et billede, der indeholder skærmbillede, Font/skrifttype, sort, design&#10;&#10;Automatisk genereret beskrivelse">
            <a:extLst>
              <a:ext uri="{FF2B5EF4-FFF2-40B4-BE49-F238E27FC236}">
                <a16:creationId xmlns:a16="http://schemas.microsoft.com/office/drawing/2014/main" id="{720B2E7D-A196-270A-F1B0-7186B3DCC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245" y="5453745"/>
            <a:ext cx="923456" cy="398765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608C6882-74CD-A994-BFC3-260B57CE25E6}"/>
              </a:ext>
            </a:extLst>
          </p:cNvPr>
          <p:cNvSpPr txBox="1"/>
          <p:nvPr/>
        </p:nvSpPr>
        <p:spPr>
          <a:xfrm>
            <a:off x="1675245" y="6185674"/>
            <a:ext cx="23193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b="1" i="0" u="none" strike="noStrike" baseline="0" dirty="0">
                <a:solidFill>
                  <a:srgbClr val="252525"/>
                </a:solidFill>
                <a:latin typeface="Minion Pro"/>
              </a:rPr>
              <a:t>Kilder: </a:t>
            </a:r>
            <a:r>
              <a:rPr lang="da-DK" sz="1100" b="0" i="0" u="none" strike="noStrike" baseline="0" dirty="0">
                <a:solidFill>
                  <a:srgbClr val="252525"/>
                </a:solidFill>
                <a:latin typeface="Minion Pro"/>
              </a:rPr>
              <a:t>Billederne er generet med AI</a:t>
            </a:r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2049799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32BB38-F262-44AD-3C46-61C33251F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350" y="1085851"/>
            <a:ext cx="4000648" cy="1281182"/>
          </a:xfrm>
        </p:spPr>
        <p:txBody>
          <a:bodyPr anchor="ctr">
            <a:normAutofit fontScale="90000"/>
          </a:bodyPr>
          <a:lstStyle/>
          <a:p>
            <a:r>
              <a:rPr lang="da-DK" sz="2775" dirty="0"/>
              <a:t>Din undervisning  </a:t>
            </a:r>
            <a:r>
              <a:rPr lang="da-DK" dirty="0">
                <a:sym typeface="Wingdings" panose="05000000000000000000" pitchFamily="2" charset="2"/>
              </a:rPr>
              <a:t></a:t>
            </a:r>
            <a:br>
              <a:rPr lang="da-DK" sz="2775" dirty="0"/>
            </a:br>
            <a:r>
              <a:rPr lang="da-DK" sz="2775" i="1" dirty="0"/>
              <a:t>e-læring med konsulentstøtte</a:t>
            </a:r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F3250E2E-2A45-1256-88F6-BF791726C19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3422" y="2367034"/>
          <a:ext cx="4669970" cy="3486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Thumbnail Image 2 pc skærme med indhold bestående af e-læring i form af tekst, video, lyd, opgaver - og vejledende løsninger og quizzer som feedback dansk tekst">
            <a:extLst>
              <a:ext uri="{FF2B5EF4-FFF2-40B4-BE49-F238E27FC236}">
                <a16:creationId xmlns:a16="http://schemas.microsoft.com/office/drawing/2014/main" id="{F9619D3E-B040-2762-D17E-EBBBFB703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 r="13597" b="-1"/>
          <a:stretch/>
        </p:blipFill>
        <p:spPr bwMode="auto">
          <a:xfrm>
            <a:off x="6667349" y="849086"/>
            <a:ext cx="4000653" cy="5151665"/>
          </a:xfrm>
          <a:prstGeom prst="rect">
            <a:avLst/>
          </a:prstGeom>
          <a:noFill/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utediagram: Forbindelse 4">
            <a:extLst>
              <a:ext uri="{FF2B5EF4-FFF2-40B4-BE49-F238E27FC236}">
                <a16:creationId xmlns:a16="http://schemas.microsoft.com/office/drawing/2014/main" id="{E3B8700F-8635-31D8-774B-988DC8BFAA13}"/>
              </a:ext>
            </a:extLst>
          </p:cNvPr>
          <p:cNvSpPr/>
          <p:nvPr/>
        </p:nvSpPr>
        <p:spPr>
          <a:xfrm>
            <a:off x="3565072" y="3579736"/>
            <a:ext cx="1126670" cy="1061357"/>
          </a:xfrm>
          <a:prstGeom prst="flowChartConnec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/>
          </a:p>
        </p:txBody>
      </p:sp>
      <p:pic>
        <p:nvPicPr>
          <p:cNvPr id="13" name="Billede 12" descr="Et billede, der indeholder skærmbillede, Font/skrifttype, sort, design&#10;&#10;Automatisk genereret beskrivelse">
            <a:extLst>
              <a:ext uri="{FF2B5EF4-FFF2-40B4-BE49-F238E27FC236}">
                <a16:creationId xmlns:a16="http://schemas.microsoft.com/office/drawing/2014/main" id="{469D3829-83B1-2728-7B50-BFDDE557CB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581" y="5527224"/>
            <a:ext cx="923456" cy="398765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C823E2E7-6059-BA69-7953-96F76F2CAB2A}"/>
              </a:ext>
            </a:extLst>
          </p:cNvPr>
          <p:cNvSpPr txBox="1"/>
          <p:nvPr/>
        </p:nvSpPr>
        <p:spPr>
          <a:xfrm>
            <a:off x="7507990" y="512714"/>
            <a:ext cx="23193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b="1" i="0" u="none" strike="noStrike" baseline="0" dirty="0">
                <a:solidFill>
                  <a:srgbClr val="252525"/>
                </a:solidFill>
                <a:latin typeface="Minion Pro"/>
              </a:rPr>
              <a:t>Kilder: </a:t>
            </a:r>
            <a:r>
              <a:rPr lang="da-DK" sz="1100" b="0" i="0" u="none" strike="noStrike" baseline="0" dirty="0">
                <a:solidFill>
                  <a:srgbClr val="252525"/>
                </a:solidFill>
                <a:latin typeface="Minion Pro"/>
              </a:rPr>
              <a:t>Billedet er generet med AI</a:t>
            </a:r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2692534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C2787-F13A-6562-3D07-91FC06D9B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Det umiddelbart bæredygtige ved IBC 360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8E6B39-80EE-50A7-F9BE-78256F076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Ingen aflysninger. Garanti for gennemførelse, uanset hvor få tilmeldinger der måtte være.</a:t>
            </a:r>
          </a:p>
          <a:p>
            <a:r>
              <a:rPr lang="da-DK" dirty="0"/>
              <a:t>Opfylder eksplicit flere af FN’s verdensmål (SDG). (1)</a:t>
            </a:r>
          </a:p>
          <a:p>
            <a:r>
              <a:rPr lang="da-DK" dirty="0"/>
              <a:t>Berører eksplicit næsten hele paletten af UNESCO’s nøglekompetencer. (2)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300" b="1" dirty="0"/>
              <a:t>Kilder: </a:t>
            </a:r>
          </a:p>
          <a:p>
            <a:pPr marL="0" indent="0">
              <a:buNone/>
            </a:pPr>
            <a:r>
              <a:rPr lang="da-DK" sz="1300" b="1" dirty="0"/>
              <a:t>(1) </a:t>
            </a:r>
            <a:r>
              <a:rPr lang="da-DK" sz="1300" dirty="0"/>
              <a:t>UNDP. (2025). De 17 verdensmål for bæredygtig udvikling. UNDP. </a:t>
            </a:r>
            <a:r>
              <a:rPr lang="da-DK" sz="1300" dirty="0">
                <a:hlinkClick r:id="rId2"/>
              </a:rPr>
              <a:t>https://www.verdensmaalene.dk/</a:t>
            </a:r>
            <a:endParaRPr lang="da-DK" sz="1300" dirty="0"/>
          </a:p>
          <a:p>
            <a:pPr marL="0" indent="0">
              <a:buNone/>
            </a:pPr>
            <a:r>
              <a:rPr lang="de-DE" sz="1300" b="1" dirty="0"/>
              <a:t>(2) </a:t>
            </a:r>
            <a:r>
              <a:rPr lang="de-DE" sz="1300" dirty="0" err="1"/>
              <a:t>Lysgaard</a:t>
            </a:r>
            <a:r>
              <a:rPr lang="de-DE" sz="1300" dirty="0"/>
              <a:t>, J., A. Brückner, M., W.(2022). </a:t>
            </a:r>
            <a:r>
              <a:rPr lang="da-DK" sz="1300" dirty="0"/>
              <a:t>"Verdensmål i fokus i undervisning og uddannelse". EMU. https://emu.dk/verdensmaal-iundervisningen/ perspektiver-</a:t>
            </a:r>
            <a:r>
              <a:rPr lang="da-DK" sz="1300" dirty="0" err="1"/>
              <a:t>paa</a:t>
            </a:r>
            <a:r>
              <a:rPr lang="da-DK" sz="1300" dirty="0"/>
              <a:t>-</a:t>
            </a:r>
            <a:r>
              <a:rPr lang="da-DK" sz="1300" dirty="0" err="1"/>
              <a:t>verdensmaal</a:t>
            </a:r>
            <a:r>
              <a:rPr lang="da-DK" sz="1300" dirty="0"/>
              <a:t>-i-undervisning/</a:t>
            </a:r>
            <a:r>
              <a:rPr lang="da-DK" sz="1300" dirty="0" err="1"/>
              <a:t>verdensmaal</a:t>
            </a:r>
            <a:r>
              <a:rPr lang="da-DK" sz="1300" dirty="0"/>
              <a:t>-i-fokus-i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906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C1A87ED-5A7D-DF1B-1B67-F4CF13A8F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Mere bæredygtighed for den enkelte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E79CEA6-623F-8DCF-1438-924668135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Fra oplevet meningsløshed til personligt ejerskab og ansvar for udfordringen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915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26676-4FA1-F29B-B185-2095F90AA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/>
              <a:t>Didaktiske formål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6262EC-B5F1-3AB0-3EB8-A9CB5252A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Fra meningsløshed til personligt ejerskab og ansvar for udfordringen</a:t>
            </a:r>
          </a:p>
          <a:p>
            <a:r>
              <a:rPr lang="da-DK" dirty="0"/>
              <a:t>Tilskynde mikrohandlinger for skabelse af bæredygtige makroresultater</a:t>
            </a:r>
          </a:p>
          <a:p>
            <a:pPr lvl="1"/>
            <a:r>
              <a:rPr lang="da-DK" dirty="0"/>
              <a:t>Understøtte/facilitere udvikling af handlekompetence (</a:t>
            </a:r>
            <a:r>
              <a:rPr lang="da-DK" dirty="0" err="1"/>
              <a:t>self</a:t>
            </a:r>
            <a:r>
              <a:rPr lang="da-DK" dirty="0"/>
              <a:t> </a:t>
            </a:r>
            <a:r>
              <a:rPr lang="da-DK" dirty="0" err="1"/>
              <a:t>efficacy</a:t>
            </a:r>
            <a:r>
              <a:rPr lang="da-DK" dirty="0"/>
              <a:t>) og øvrige nøglekompetencer, jf. UNESCO (1)</a:t>
            </a:r>
          </a:p>
          <a:p>
            <a:pPr lvl="1"/>
            <a:r>
              <a:rPr lang="da-DK" dirty="0"/>
              <a:t>Understøtte/facilitere virkeliggørelse af relevante </a:t>
            </a:r>
            <a:r>
              <a:rPr lang="da-DK" dirty="0" err="1"/>
              <a:t>SDG’er</a:t>
            </a:r>
            <a:r>
              <a:rPr lang="da-DK" dirty="0"/>
              <a:t> (2)</a:t>
            </a:r>
          </a:p>
          <a:p>
            <a:pPr lvl="1"/>
            <a:endParaRPr lang="da-DK" dirty="0"/>
          </a:p>
          <a:p>
            <a:pPr lvl="1"/>
            <a:endParaRPr lang="da-DK" dirty="0"/>
          </a:p>
          <a:p>
            <a:pPr marL="0" indent="0">
              <a:buNone/>
            </a:pPr>
            <a:r>
              <a:rPr lang="da-DK" sz="1300" b="1" dirty="0"/>
              <a:t>Kilder: </a:t>
            </a:r>
          </a:p>
          <a:p>
            <a:pPr marL="0" indent="0">
              <a:buNone/>
            </a:pPr>
            <a:r>
              <a:rPr lang="de-DE" sz="1300" b="1" dirty="0"/>
              <a:t>(1) </a:t>
            </a:r>
            <a:r>
              <a:rPr lang="de-DE" sz="1300" dirty="0" err="1"/>
              <a:t>Lysgaard</a:t>
            </a:r>
            <a:r>
              <a:rPr lang="de-DE" sz="1300" dirty="0"/>
              <a:t>, J., A. Brückner, M., W.(2022). </a:t>
            </a:r>
            <a:r>
              <a:rPr lang="da-DK" sz="1300" dirty="0"/>
              <a:t>"Verdensmål i fokus i undervisning og uddannelse". EMU. https://emu.dk/verdensmaal-iundervisningen/ perspektiver-</a:t>
            </a:r>
            <a:r>
              <a:rPr lang="da-DK" sz="1300" dirty="0" err="1"/>
              <a:t>paa</a:t>
            </a:r>
            <a:r>
              <a:rPr lang="da-DK" sz="1300" dirty="0"/>
              <a:t>-</a:t>
            </a:r>
            <a:r>
              <a:rPr lang="da-DK" sz="1300" dirty="0" err="1"/>
              <a:t>verdensmaal</a:t>
            </a:r>
            <a:r>
              <a:rPr lang="da-DK" sz="1300" dirty="0"/>
              <a:t>-i-undervisning/</a:t>
            </a:r>
            <a:r>
              <a:rPr lang="da-DK" sz="1300" dirty="0" err="1"/>
              <a:t>verdensmaal</a:t>
            </a:r>
            <a:r>
              <a:rPr lang="da-DK" sz="1300" dirty="0"/>
              <a:t>-i-fokus-i</a:t>
            </a:r>
          </a:p>
          <a:p>
            <a:pPr marL="0" indent="0">
              <a:buNone/>
            </a:pPr>
            <a:r>
              <a:rPr lang="de-DE" sz="1300" b="1" dirty="0"/>
              <a:t>(2) </a:t>
            </a:r>
            <a:r>
              <a:rPr lang="da-DK" sz="1300" dirty="0"/>
              <a:t>UNDP. (2025). De 17 verdensmål for bæredygtig udvikling. UNDP. </a:t>
            </a:r>
            <a:r>
              <a:rPr lang="da-DK" sz="1300" dirty="0">
                <a:hlinkClick r:id="rId2"/>
              </a:rPr>
              <a:t>https://www.verdensmaalene.dk/</a:t>
            </a:r>
            <a:endParaRPr lang="da-DK" sz="1300" dirty="0"/>
          </a:p>
          <a:p>
            <a:pPr marL="0" indent="0">
              <a:buNone/>
            </a:pPr>
            <a:endParaRPr lang="da-DK" sz="1300" dirty="0"/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04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839DE-C8A7-BE17-EB95-E3C3F97B6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Hvilken form for bæredygtighed?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800CB9-E962-1096-2B31-2095B6CA9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UNESCO’s nøglekompetencer </a:t>
            </a:r>
            <a:r>
              <a:rPr lang="da-DK" b="1" dirty="0"/>
              <a:t>(1)</a:t>
            </a:r>
          </a:p>
          <a:p>
            <a:r>
              <a:rPr lang="da-DK" dirty="0"/>
              <a:t>FN’s verdensmål nr. 1, 4, 8, 17, (7), (16) </a:t>
            </a:r>
            <a:r>
              <a:rPr lang="da-DK" b="1" dirty="0"/>
              <a:t>(2)</a:t>
            </a:r>
          </a:p>
          <a:p>
            <a:r>
              <a:rPr lang="da-DK" dirty="0"/>
              <a:t>ESG tredobbelt BMC </a:t>
            </a:r>
            <a:r>
              <a:rPr lang="da-DK" b="1" dirty="0"/>
              <a:t>(3)</a:t>
            </a:r>
          </a:p>
          <a:p>
            <a:endParaRPr lang="da-DK" b="1" dirty="0"/>
          </a:p>
          <a:p>
            <a:endParaRPr lang="da-DK" b="1" dirty="0"/>
          </a:p>
          <a:p>
            <a:endParaRPr lang="da-DK" b="1" dirty="0"/>
          </a:p>
          <a:p>
            <a:pPr marL="0" indent="0">
              <a:buNone/>
            </a:pPr>
            <a:r>
              <a:rPr lang="da-DK" sz="1300" b="1" dirty="0"/>
              <a:t>Kilder: </a:t>
            </a:r>
          </a:p>
          <a:p>
            <a:pPr marL="0" indent="0">
              <a:buNone/>
            </a:pPr>
            <a:r>
              <a:rPr lang="de-DE" sz="1300" b="1" dirty="0"/>
              <a:t>(1) </a:t>
            </a:r>
            <a:r>
              <a:rPr lang="de-DE" sz="1300" dirty="0" err="1"/>
              <a:t>Lysgaard</a:t>
            </a:r>
            <a:r>
              <a:rPr lang="de-DE" sz="1300" dirty="0"/>
              <a:t>, J., A. Brückner, M., W.(2022). </a:t>
            </a:r>
            <a:r>
              <a:rPr lang="da-DK" sz="1300" dirty="0"/>
              <a:t>"Verdensmål i fokus i undervisning og uddannelse". EMU. https://emu.dk/verdensmaal-iundervisningen/ perspektiver-</a:t>
            </a:r>
            <a:r>
              <a:rPr lang="da-DK" sz="1300" dirty="0" err="1"/>
              <a:t>paa</a:t>
            </a:r>
            <a:r>
              <a:rPr lang="da-DK" sz="1300" dirty="0"/>
              <a:t>-</a:t>
            </a:r>
            <a:r>
              <a:rPr lang="da-DK" sz="1300" dirty="0" err="1"/>
              <a:t>verdensmaal</a:t>
            </a:r>
            <a:r>
              <a:rPr lang="da-DK" sz="1300" dirty="0"/>
              <a:t>-i-undervisning/</a:t>
            </a:r>
            <a:r>
              <a:rPr lang="da-DK" sz="1300" dirty="0" err="1"/>
              <a:t>verdensmaal</a:t>
            </a:r>
            <a:r>
              <a:rPr lang="da-DK" sz="1300" dirty="0"/>
              <a:t>-i-fokus-i</a:t>
            </a:r>
          </a:p>
          <a:p>
            <a:pPr marL="0" indent="0">
              <a:buNone/>
            </a:pPr>
            <a:r>
              <a:rPr lang="de-DE" sz="1300" b="1" dirty="0"/>
              <a:t>(2) </a:t>
            </a:r>
            <a:r>
              <a:rPr lang="da-DK" sz="1300" dirty="0"/>
              <a:t>UNDP. (2025). De 17 verdensmål for bæredygtig udvikling. UNDP. </a:t>
            </a:r>
            <a:r>
              <a:rPr lang="da-DK" sz="1300" dirty="0">
                <a:hlinkClick r:id="rId2"/>
              </a:rPr>
              <a:t>https://www.verdensmaalene.dk/</a:t>
            </a:r>
            <a:endParaRPr lang="da-DK" sz="1300" dirty="0"/>
          </a:p>
          <a:p>
            <a:pPr marL="0" indent="0">
              <a:buNone/>
            </a:pPr>
            <a:r>
              <a:rPr lang="da-DK" sz="1300" b="1" dirty="0"/>
              <a:t>(3) </a:t>
            </a:r>
            <a:r>
              <a:rPr lang="da-DK" sz="1300" u="sng" dirty="0">
                <a:hlinkClick r:id="rId3"/>
              </a:rPr>
              <a:t>Det tredobbelte Business Model </a:t>
            </a:r>
            <a:r>
              <a:rPr lang="da-DK" sz="1300" u="sng" dirty="0" err="1">
                <a:hlinkClick r:id="rId3"/>
              </a:rPr>
              <a:t>Canvas</a:t>
            </a:r>
            <a:r>
              <a:rPr lang="da-DK" sz="1300" u="sng" dirty="0">
                <a:hlinkClick r:id="rId3"/>
              </a:rPr>
              <a:t> – et værktøj til at designe mere bæredygtige forretningsmodeller | Bæredygtig forretnings Model.org</a:t>
            </a:r>
            <a:endParaRPr lang="da-DK" sz="1300" b="1" dirty="0"/>
          </a:p>
          <a:p>
            <a:endParaRPr lang="da-DK" b="1" dirty="0"/>
          </a:p>
        </p:txBody>
      </p:sp>
    </p:spTree>
    <p:extLst>
      <p:ext uri="{BB962C8B-B14F-4D97-AF65-F5344CB8AC3E}">
        <p14:creationId xmlns:p14="http://schemas.microsoft.com/office/powerpoint/2010/main" val="139437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BCA93-6762-72ED-9DF3-2686C957E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UNESCO’s nøglekompetencer (1)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77AA1C1-22FF-4540-9CD2-227F35071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3374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da-DK" dirty="0"/>
              <a:t>Systemtænkningskompetence: Evne til at forstå sammenhænge og interaktioner mellem mange faktorer, der påvirker hinanden.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>
                <a:highlight>
                  <a:srgbClr val="FFFF00"/>
                </a:highlight>
              </a:rPr>
              <a:t>Fremtidstænkningskompetence: Evne til at forestille sig alternative fremtider.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Normativ kompetence: At forstå og overveje vores egne normer og værdier og forhandle med andre om de værdier, principper og mål, der er relevante for bæredygtig udvikling.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>
                <a:highlight>
                  <a:srgbClr val="FFFF00"/>
                </a:highlight>
              </a:rPr>
              <a:t>Strategisk kompetence: Evne til at identificere barrierer og muligheder og til at planlægge og gennemføre handlinger sammen med andre, der fremmer bæredygtig udvikling.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>
                <a:highlight>
                  <a:srgbClr val="FFFF00"/>
                </a:highlight>
              </a:rPr>
              <a:t>Samarbejdskompetence: Evne til at engagere sig i </a:t>
            </a:r>
            <a:r>
              <a:rPr lang="da-DK" dirty="0" err="1">
                <a:highlight>
                  <a:srgbClr val="FFFF00"/>
                </a:highlight>
              </a:rPr>
              <a:t>kollaborativ</a:t>
            </a:r>
            <a:r>
              <a:rPr lang="da-DK" dirty="0">
                <a:highlight>
                  <a:srgbClr val="FFFF00"/>
                </a:highlight>
              </a:rPr>
              <a:t> problemløsning, herunder at lære af andre og have empati med deres måder at tænke og handle på.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>
                <a:highlight>
                  <a:srgbClr val="FFFF00"/>
                </a:highlight>
              </a:rPr>
              <a:t>Kritisk tænkning Kompetence: Evne til at sætte spørgsmålstegn ved normer, praksisser og holdninger, både andres og ens egne.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>
                <a:highlight>
                  <a:srgbClr val="FFFF00"/>
                </a:highlight>
              </a:rPr>
              <a:t>Selvrefleksionskompetence: Evne til at reflektere over egne roller, hvad enten det er lokalt eller i samfundet og verden som helhed.</a:t>
            </a:r>
          </a:p>
          <a:p>
            <a:pPr marL="514350" lvl="0" indent="-514350">
              <a:buFont typeface="+mj-lt"/>
              <a:buAutoNum type="arabicPeriod"/>
            </a:pPr>
            <a:r>
              <a:rPr lang="da-DK" dirty="0"/>
              <a:t>Integreret problemløsningskompetence: Evne til at anvende alle ovennævnte kompetencer i produktiv interaktion.</a:t>
            </a:r>
          </a:p>
          <a:p>
            <a:pPr marL="514350" indent="-514350">
              <a:buFont typeface="+mj-lt"/>
              <a:buAutoNum type="arabicPeriod"/>
            </a:pPr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259272D-D1C7-71E8-DD76-2F0267382F16}"/>
              </a:ext>
            </a:extLst>
          </p:cNvPr>
          <p:cNvSpPr txBox="1"/>
          <p:nvPr/>
        </p:nvSpPr>
        <p:spPr>
          <a:xfrm>
            <a:off x="1310713" y="6184712"/>
            <a:ext cx="7142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b="1" i="0" u="none" strike="noStrike" baseline="0" dirty="0">
                <a:latin typeface="Arial" panose="020B0604020202020204" pitchFamily="34" charset="0"/>
              </a:rPr>
              <a:t>Kilde:</a:t>
            </a:r>
          </a:p>
          <a:p>
            <a:r>
              <a:rPr lang="da-DK" sz="1000" b="1" dirty="0">
                <a:latin typeface="Arial" panose="020B0604020202020204" pitchFamily="34" charset="0"/>
              </a:rPr>
              <a:t>(1)</a:t>
            </a:r>
            <a:r>
              <a:rPr lang="da-DK" sz="1000" b="1" i="0" u="none" strike="noStrike" baseline="0" dirty="0">
                <a:latin typeface="Arial" panose="020B0604020202020204" pitchFamily="34" charset="0"/>
              </a:rPr>
              <a:t> 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Lysgaard, J., A. 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Brückner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, M., W.(2022). "Verdensmål i fokus i undervisning og uddannelse". EMU. https://emu.dk/ 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verdensmaal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-i-undervisningen/perspektiver-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paa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verdensmaal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-i-undervisning/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verdensmaal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-i-fokus-i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2783182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</ds:schemaRefs>
</ds:datastoreItem>
</file>

<file path=customXml/itemProps2.xml><?xml version="1.0" encoding="utf-8"?>
<ds:datastoreItem xmlns:ds="http://schemas.openxmlformats.org/officeDocument/2006/customXml" ds:itemID="{6A3056A3-C1AC-4893-8ED3-B969C9C8BD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1481</Words>
  <Application>Microsoft Office PowerPoint</Application>
  <PresentationFormat>Widescreen</PresentationFormat>
  <Paragraphs>181</Paragraphs>
  <Slides>20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Minion Pro</vt:lpstr>
      <vt:lpstr>Wingdings</vt:lpstr>
      <vt:lpstr>Office Theme</vt:lpstr>
      <vt:lpstr>Bæredygtighedsdidaktik på IBC 360 E-læringscenter/ IBC Fjernundervisning</vt:lpstr>
      <vt:lpstr>Kort om baggrunden</vt:lpstr>
      <vt:lpstr>PowerPoint-præsentation</vt:lpstr>
      <vt:lpstr>Din undervisning   e-læring med konsulentstøtte</vt:lpstr>
      <vt:lpstr>Det umiddelbart bæredygtige ved IBC 360</vt:lpstr>
      <vt:lpstr>Mere bæredygtighed for den enkelte</vt:lpstr>
      <vt:lpstr>Didaktiske formål</vt:lpstr>
      <vt:lpstr>Hvilken form for bæredygtighed?</vt:lpstr>
      <vt:lpstr>UNESCO’s nøglekompetencer (1)</vt:lpstr>
      <vt:lpstr>FN’s verdensmål for bæredygtig udvikling</vt:lpstr>
      <vt:lpstr>Hvordan rammer vi ift. ESG?</vt:lpstr>
      <vt:lpstr>Det tredobbelte forretningsmodel </vt:lpstr>
      <vt:lpstr>Teoretisk referenceramme</vt:lpstr>
      <vt:lpstr>Primære metodisk referenceramme</vt:lpstr>
      <vt:lpstr>Den dobbelte diamant</vt:lpstr>
      <vt:lpstr>Arbejde med soft skills</vt:lpstr>
      <vt:lpstr>Karl Tomm’s spørgeramme – Fra tunnelsyn til håb</vt:lpstr>
      <vt:lpstr>Lært hjælpeløshed vs. foretagsomhed</vt:lpstr>
      <vt:lpstr>Foretagsomhedsdidaktik - skubmetoden</vt:lpstr>
      <vt:lpstr>Litteraturliste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</cp:lastModifiedBy>
  <cp:revision>4</cp:revision>
  <dcterms:created xsi:type="dcterms:W3CDTF">2024-11-05T12:07:18Z</dcterms:created>
  <dcterms:modified xsi:type="dcterms:W3CDTF">2026-04-27T07:04:11Z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