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32.jpg" ContentType="image/jpeg"/>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76" r:id="rId18"/>
    <p:sldId id="277" r:id="rId19"/>
    <p:sldId id="278" r:id="rId20"/>
    <p:sldId id="272" r:id="rId21"/>
    <p:sldId id="273" r:id="rId22"/>
    <p:sldId id="274" r:id="rId23"/>
    <p:sldId id="275" r:id="rId24"/>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5FB1D5-B1C5-4977-852A-4BCD64E93ECA}" v="2" dt="2026-04-15T09:16:49.04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7" d="100"/>
          <a:sy n="67" d="100"/>
        </p:scale>
        <p:origin x="620" y="19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Hyldahl Grøn - CAHG" userId="a4ea85f2-bdd2-4d4a-855b-19ebe7fc7cda" providerId="ADAL" clId="{A57A787F-CB6B-42AB-B5C7-FE5EBB6E79DE}"/>
    <pc:docChg chg="undo custSel modSld">
      <pc:chgData name="Camilla Hyldahl Grøn - CAHG" userId="a4ea85f2-bdd2-4d4a-855b-19ebe7fc7cda" providerId="ADAL" clId="{A57A787F-CB6B-42AB-B5C7-FE5EBB6E79DE}" dt="2026-04-15T09:17:11.443" v="43" actId="478"/>
      <pc:docMkLst>
        <pc:docMk/>
      </pc:docMkLst>
      <pc:sldChg chg="addSp modSp mod">
        <pc:chgData name="Camilla Hyldahl Grøn - CAHG" userId="a4ea85f2-bdd2-4d4a-855b-19ebe7fc7cda" providerId="ADAL" clId="{A57A787F-CB6B-42AB-B5C7-FE5EBB6E79DE}" dt="2026-04-15T09:13:52.489" v="18" actId="1076"/>
        <pc:sldMkLst>
          <pc:docMk/>
          <pc:sldMk cId="0" sldId="256"/>
        </pc:sldMkLst>
        <pc:spChg chg="add mod">
          <ac:chgData name="Camilla Hyldahl Grøn - CAHG" userId="a4ea85f2-bdd2-4d4a-855b-19ebe7fc7cda" providerId="ADAL" clId="{A57A787F-CB6B-42AB-B5C7-FE5EBB6E79DE}" dt="2026-04-15T09:13:52.489" v="18" actId="1076"/>
          <ac:spMkLst>
            <pc:docMk/>
            <pc:sldMk cId="0" sldId="256"/>
            <ac:spMk id="8" creationId="{F2EF6BA7-686F-D62D-044D-EA917EA2495B}"/>
          </ac:spMkLst>
        </pc:spChg>
      </pc:sldChg>
      <pc:sldChg chg="delSp modSp mod">
        <pc:chgData name="Camilla Hyldahl Grøn - CAHG" userId="a4ea85f2-bdd2-4d4a-855b-19ebe7fc7cda" providerId="ADAL" clId="{A57A787F-CB6B-42AB-B5C7-FE5EBB6E79DE}" dt="2026-04-15T09:14:23.479" v="22" actId="1076"/>
        <pc:sldMkLst>
          <pc:docMk/>
          <pc:sldMk cId="0" sldId="261"/>
        </pc:sldMkLst>
        <pc:spChg chg="mod">
          <ac:chgData name="Camilla Hyldahl Grøn - CAHG" userId="a4ea85f2-bdd2-4d4a-855b-19ebe7fc7cda" providerId="ADAL" clId="{A57A787F-CB6B-42AB-B5C7-FE5EBB6E79DE}" dt="2026-04-15T09:14:23.479" v="22" actId="1076"/>
          <ac:spMkLst>
            <pc:docMk/>
            <pc:sldMk cId="0" sldId="261"/>
            <ac:spMk id="7" creationId="{00000000-0000-0000-0000-000000000000}"/>
          </ac:spMkLst>
        </pc:spChg>
        <pc:grpChg chg="del">
          <ac:chgData name="Camilla Hyldahl Grøn - CAHG" userId="a4ea85f2-bdd2-4d4a-855b-19ebe7fc7cda" providerId="ADAL" clId="{A57A787F-CB6B-42AB-B5C7-FE5EBB6E79DE}" dt="2026-04-15T09:14:15.308" v="19" actId="478"/>
          <ac:grpSpMkLst>
            <pc:docMk/>
            <pc:sldMk cId="0" sldId="261"/>
            <ac:grpSpMk id="3" creationId="{00000000-0000-0000-0000-000000000000}"/>
          </ac:grpSpMkLst>
        </pc:grpChg>
        <pc:grpChg chg="del">
          <ac:chgData name="Camilla Hyldahl Grøn - CAHG" userId="a4ea85f2-bdd2-4d4a-855b-19ebe7fc7cda" providerId="ADAL" clId="{A57A787F-CB6B-42AB-B5C7-FE5EBB6E79DE}" dt="2026-04-15T09:14:17.607" v="20" actId="478"/>
          <ac:grpSpMkLst>
            <pc:docMk/>
            <pc:sldMk cId="0" sldId="261"/>
            <ac:grpSpMk id="8" creationId="{00000000-0000-0000-0000-000000000000}"/>
          </ac:grpSpMkLst>
        </pc:grpChg>
        <pc:picChg chg="del">
          <ac:chgData name="Camilla Hyldahl Grøn - CAHG" userId="a4ea85f2-bdd2-4d4a-855b-19ebe7fc7cda" providerId="ADAL" clId="{A57A787F-CB6B-42AB-B5C7-FE5EBB6E79DE}" dt="2026-04-15T09:14:19.621" v="21" actId="478"/>
          <ac:picMkLst>
            <pc:docMk/>
            <pc:sldMk cId="0" sldId="261"/>
            <ac:picMk id="11" creationId="{11C72F0C-7930-91D5-7D1A-336AC8E5E776}"/>
          </ac:picMkLst>
        </pc:picChg>
      </pc:sldChg>
      <pc:sldChg chg="addSp delSp modSp mod">
        <pc:chgData name="Camilla Hyldahl Grøn - CAHG" userId="a4ea85f2-bdd2-4d4a-855b-19ebe7fc7cda" providerId="ADAL" clId="{A57A787F-CB6B-42AB-B5C7-FE5EBB6E79DE}" dt="2026-04-15T09:16:01.343" v="40" actId="1076"/>
        <pc:sldMkLst>
          <pc:docMk/>
          <pc:sldMk cId="0" sldId="263"/>
        </pc:sldMkLst>
        <pc:spChg chg="mod">
          <ac:chgData name="Camilla Hyldahl Grøn - CAHG" userId="a4ea85f2-bdd2-4d4a-855b-19ebe7fc7cda" providerId="ADAL" clId="{A57A787F-CB6B-42AB-B5C7-FE5EBB6E79DE}" dt="2026-04-15T09:15:49.308" v="37" actId="1076"/>
          <ac:spMkLst>
            <pc:docMk/>
            <pc:sldMk cId="0" sldId="263"/>
            <ac:spMk id="7" creationId="{00000000-0000-0000-0000-000000000000}"/>
          </ac:spMkLst>
        </pc:spChg>
        <pc:spChg chg="add mod">
          <ac:chgData name="Camilla Hyldahl Grøn - CAHG" userId="a4ea85f2-bdd2-4d4a-855b-19ebe7fc7cda" providerId="ADAL" clId="{A57A787F-CB6B-42AB-B5C7-FE5EBB6E79DE}" dt="2026-04-15T09:15:57.182" v="39" actId="207"/>
          <ac:spMkLst>
            <pc:docMk/>
            <pc:sldMk cId="0" sldId="263"/>
            <ac:spMk id="13" creationId="{41E41E19-D68B-D37D-F8E5-EAAB9F2E9981}"/>
          </ac:spMkLst>
        </pc:spChg>
        <pc:grpChg chg="del">
          <ac:chgData name="Camilla Hyldahl Grøn - CAHG" userId="a4ea85f2-bdd2-4d4a-855b-19ebe7fc7cda" providerId="ADAL" clId="{A57A787F-CB6B-42AB-B5C7-FE5EBB6E79DE}" dt="2026-04-15T09:14:49.991" v="24" actId="478"/>
          <ac:grpSpMkLst>
            <pc:docMk/>
            <pc:sldMk cId="0" sldId="263"/>
            <ac:grpSpMk id="3" creationId="{00000000-0000-0000-0000-000000000000}"/>
          </ac:grpSpMkLst>
        </pc:grpChg>
        <pc:grpChg chg="add del">
          <ac:chgData name="Camilla Hyldahl Grøn - CAHG" userId="a4ea85f2-bdd2-4d4a-855b-19ebe7fc7cda" providerId="ADAL" clId="{A57A787F-CB6B-42AB-B5C7-FE5EBB6E79DE}" dt="2026-04-15T09:15:26.830" v="29" actId="478"/>
          <ac:grpSpMkLst>
            <pc:docMk/>
            <pc:sldMk cId="0" sldId="263"/>
            <ac:grpSpMk id="8" creationId="{00000000-0000-0000-0000-000000000000}"/>
          </ac:grpSpMkLst>
        </pc:grpChg>
        <pc:picChg chg="del">
          <ac:chgData name="Camilla Hyldahl Grøn - CAHG" userId="a4ea85f2-bdd2-4d4a-855b-19ebe7fc7cda" providerId="ADAL" clId="{A57A787F-CB6B-42AB-B5C7-FE5EBB6E79DE}" dt="2026-04-15T09:15:51.109" v="38" actId="478"/>
          <ac:picMkLst>
            <pc:docMk/>
            <pc:sldMk cId="0" sldId="263"/>
            <ac:picMk id="2" creationId="{00000000-0000-0000-0000-000000000000}"/>
          </ac:picMkLst>
        </pc:picChg>
        <pc:picChg chg="add mod ord">
          <ac:chgData name="Camilla Hyldahl Grøn - CAHG" userId="a4ea85f2-bdd2-4d4a-855b-19ebe7fc7cda" providerId="ADAL" clId="{A57A787F-CB6B-42AB-B5C7-FE5EBB6E79DE}" dt="2026-04-15T09:16:01.343" v="40" actId="1076"/>
          <ac:picMkLst>
            <pc:docMk/>
            <pc:sldMk cId="0" sldId="263"/>
            <ac:picMk id="15" creationId="{6BAE2737-05B5-4540-8AE8-EAF82CE6D929}"/>
          </ac:picMkLst>
        </pc:picChg>
      </pc:sldChg>
      <pc:sldChg chg="addSp delSp modSp mod">
        <pc:chgData name="Camilla Hyldahl Grøn - CAHG" userId="a4ea85f2-bdd2-4d4a-855b-19ebe7fc7cda" providerId="ADAL" clId="{A57A787F-CB6B-42AB-B5C7-FE5EBB6E79DE}" dt="2026-04-15T09:16:49.042" v="42"/>
        <pc:sldMkLst>
          <pc:docMk/>
          <pc:sldMk cId="0" sldId="267"/>
        </pc:sldMkLst>
        <pc:grpChg chg="del">
          <ac:chgData name="Camilla Hyldahl Grøn - CAHG" userId="a4ea85f2-bdd2-4d4a-855b-19ebe7fc7cda" providerId="ADAL" clId="{A57A787F-CB6B-42AB-B5C7-FE5EBB6E79DE}" dt="2026-04-15T09:16:16.790" v="41" actId="478"/>
          <ac:grpSpMkLst>
            <pc:docMk/>
            <pc:sldMk cId="0" sldId="267"/>
            <ac:grpSpMk id="2" creationId="{00000000-0000-0000-0000-000000000000}"/>
          </ac:grpSpMkLst>
        </pc:grpChg>
        <pc:picChg chg="add mod">
          <ac:chgData name="Camilla Hyldahl Grøn - CAHG" userId="a4ea85f2-bdd2-4d4a-855b-19ebe7fc7cda" providerId="ADAL" clId="{A57A787F-CB6B-42AB-B5C7-FE5EBB6E79DE}" dt="2026-04-15T09:16:49.042" v="42"/>
          <ac:picMkLst>
            <pc:docMk/>
            <pc:sldMk cId="0" sldId="267"/>
            <ac:picMk id="10" creationId="{E24C2366-9664-508C-6A68-5D8D3E397120}"/>
          </ac:picMkLst>
        </pc:picChg>
      </pc:sldChg>
      <pc:sldChg chg="delSp mod">
        <pc:chgData name="Camilla Hyldahl Grøn - CAHG" userId="a4ea85f2-bdd2-4d4a-855b-19ebe7fc7cda" providerId="ADAL" clId="{A57A787F-CB6B-42AB-B5C7-FE5EBB6E79DE}" dt="2026-04-15T09:17:11.443" v="43" actId="478"/>
        <pc:sldMkLst>
          <pc:docMk/>
          <pc:sldMk cId="0" sldId="277"/>
        </pc:sldMkLst>
        <pc:picChg chg="del">
          <ac:chgData name="Camilla Hyldahl Grøn - CAHG" userId="a4ea85f2-bdd2-4d4a-855b-19ebe7fc7cda" providerId="ADAL" clId="{A57A787F-CB6B-42AB-B5C7-FE5EBB6E79DE}" dt="2026-04-15T09:17:11.443" v="43" actId="478"/>
          <ac:picMkLst>
            <pc:docMk/>
            <pc:sldMk cId="0" sldId="277"/>
            <ac:picMk id="7"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446201" y="2271320"/>
            <a:ext cx="4279265" cy="1530985"/>
          </a:xfrm>
          <a:prstGeom prst="rect">
            <a:avLst/>
          </a:prstGeom>
        </p:spPr>
        <p:txBody>
          <a:bodyPr wrap="square" lIns="0" tIns="0" rIns="0" bIns="0">
            <a:spAutoFit/>
          </a:bodyPr>
          <a:lstStyle>
            <a:lvl1pPr>
              <a:defRPr sz="4000" b="0" i="0">
                <a:solidFill>
                  <a:schemeClr val="bg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7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7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0" i="0">
                <a:solidFill>
                  <a:schemeClr val="bg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450337" y="402919"/>
            <a:ext cx="9291325" cy="635000"/>
          </a:xfrm>
          <a:prstGeom prst="rect">
            <a:avLst/>
          </a:prstGeom>
        </p:spPr>
        <p:txBody>
          <a:bodyPr wrap="square" lIns="0" tIns="0" rIns="0" bIns="0">
            <a:spAutoFit/>
          </a:bodyPr>
          <a:lstStyle>
            <a:lvl1pPr>
              <a:defRPr sz="4000" b="0" i="0">
                <a:solidFill>
                  <a:schemeClr val="bg1"/>
                </a:solidFill>
                <a:latin typeface="Calibri"/>
                <a:cs typeface="Calibri"/>
              </a:defRPr>
            </a:lvl1pPr>
          </a:lstStyle>
          <a:p>
            <a:endParaRPr/>
          </a:p>
        </p:txBody>
      </p:sp>
      <p:sp>
        <p:nvSpPr>
          <p:cNvPr id="3" name="Holder 3"/>
          <p:cNvSpPr>
            <a:spLocks noGrp="1"/>
          </p:cNvSpPr>
          <p:nvPr>
            <p:ph type="body" idx="1"/>
          </p:nvPr>
        </p:nvSpPr>
        <p:spPr>
          <a:xfrm>
            <a:off x="4888998" y="2315857"/>
            <a:ext cx="6313170" cy="2844800"/>
          </a:xfrm>
          <a:prstGeom prst="rect">
            <a:avLst/>
          </a:prstGeom>
        </p:spPr>
        <p:txBody>
          <a:bodyPr wrap="square" lIns="0" tIns="0" rIns="0" bIns="0">
            <a:spAutoFit/>
          </a:bodyPr>
          <a:lstStyle>
            <a:lvl1pPr>
              <a:defRPr sz="17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4/15/2026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26.jpg"/><Relationship Id="rId1" Type="http://schemas.openxmlformats.org/officeDocument/2006/relationships/slideLayout" Target="../slideLayouts/slideLayout2.xml"/><Relationship Id="rId4" Type="http://schemas.openxmlformats.org/officeDocument/2006/relationships/hyperlink" Target="https://pxhere.com/da/photo/57710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image" Target="../media/image41.jpg"/><Relationship Id="rId7" Type="http://schemas.openxmlformats.org/officeDocument/2006/relationships/image" Target="../media/image45.jpg"/><Relationship Id="rId2" Type="http://schemas.openxmlformats.org/officeDocument/2006/relationships/image" Target="../media/image40.jpg"/><Relationship Id="rId1" Type="http://schemas.openxmlformats.org/officeDocument/2006/relationships/slideLayout" Target="../slideLayouts/slideLayout4.xml"/><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42.jpg"/></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hyperlink" Target="https://www.verdensmaalene.dk/maal" TargetMode="External"/><Relationship Id="rId2" Type="http://schemas.openxmlformats.org/officeDocument/2006/relationships/image" Target="../media/image48.jpg"/><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hyperlink" Target="https://www.verdensmaalene.dk/maal/3"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image" Target="../media/image2.jpg"/><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4.xml"/><Relationship Id="rId6" Type="http://schemas.openxmlformats.org/officeDocument/2006/relationships/image" Target="../media/image2.jpg"/><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xfrm>
            <a:off x="6446201" y="2271320"/>
            <a:ext cx="4279265" cy="2595582"/>
          </a:xfrm>
          <a:prstGeom prst="rect">
            <a:avLst/>
          </a:prstGeom>
        </p:spPr>
        <p:txBody>
          <a:bodyPr vert="horz" wrap="square" lIns="0" tIns="101600" rIns="0" bIns="0" rtlCol="0">
            <a:spAutoFit/>
          </a:bodyPr>
          <a:lstStyle/>
          <a:p>
            <a:r>
              <a:rPr lang="da-DK" sz="5400" dirty="0" err="1">
                <a:solidFill>
                  <a:schemeClr val="tx1"/>
                </a:solidFill>
              </a:rPr>
              <a:t>Nachhaltigkeit</a:t>
            </a:r>
            <a:r>
              <a:rPr lang="da-DK" sz="5400" dirty="0">
                <a:solidFill>
                  <a:schemeClr val="tx1"/>
                </a:solidFill>
              </a:rPr>
              <a:t> </a:t>
            </a:r>
            <a:r>
              <a:rPr lang="da-DK" sz="5400" dirty="0" err="1">
                <a:solidFill>
                  <a:schemeClr val="tx1"/>
                </a:solidFill>
              </a:rPr>
              <a:t>im</a:t>
            </a:r>
            <a:r>
              <a:rPr lang="da-DK" sz="5400" dirty="0">
                <a:solidFill>
                  <a:schemeClr val="tx1"/>
                </a:solidFill>
              </a:rPr>
              <a:t> </a:t>
            </a:r>
            <a:r>
              <a:rPr lang="da-DK" sz="5400" dirty="0" err="1">
                <a:solidFill>
                  <a:schemeClr val="tx1"/>
                </a:solidFill>
              </a:rPr>
              <a:t>Unterricht</a:t>
            </a:r>
            <a:br>
              <a:rPr lang="da-DK" sz="5400" dirty="0">
                <a:solidFill>
                  <a:schemeClr val="tx1"/>
                </a:solidFill>
              </a:rPr>
            </a:br>
            <a:endParaRPr lang="da-DK" sz="5400" dirty="0">
              <a:solidFill>
                <a:schemeClr val="tx1"/>
              </a:solidFill>
            </a:endParaRPr>
          </a:p>
        </p:txBody>
      </p:sp>
      <p:sp>
        <p:nvSpPr>
          <p:cNvPr id="3" name="object 3"/>
          <p:cNvSpPr txBox="1"/>
          <p:nvPr/>
        </p:nvSpPr>
        <p:spPr>
          <a:xfrm>
            <a:off x="6446201" y="4047153"/>
            <a:ext cx="4294505" cy="289823"/>
          </a:xfrm>
          <a:prstGeom prst="rect">
            <a:avLst/>
          </a:prstGeom>
        </p:spPr>
        <p:txBody>
          <a:bodyPr vert="horz" wrap="square" lIns="0" tIns="12700" rIns="0" bIns="0" rtlCol="0">
            <a:spAutoFit/>
          </a:bodyPr>
          <a:lstStyle/>
          <a:p>
            <a:pPr marL="12700">
              <a:lnSpc>
                <a:spcPct val="100000"/>
              </a:lnSpc>
              <a:spcBef>
                <a:spcPts val="100"/>
              </a:spcBef>
            </a:pPr>
            <a:r>
              <a:rPr dirty="0">
                <a:latin typeface="+mn-lt"/>
                <a:cs typeface="Calibri"/>
              </a:rPr>
              <a:t>Innovation</a:t>
            </a:r>
            <a:r>
              <a:rPr spc="160" dirty="0">
                <a:latin typeface="+mn-lt"/>
                <a:cs typeface="Calibri"/>
              </a:rPr>
              <a:t> </a:t>
            </a:r>
            <a:r>
              <a:rPr lang="da-DK" spc="160" dirty="0">
                <a:latin typeface="+mn-lt"/>
                <a:cs typeface="Calibri"/>
              </a:rPr>
              <a:t>und</a:t>
            </a:r>
            <a:r>
              <a:rPr spc="114" dirty="0">
                <a:latin typeface="+mn-lt"/>
                <a:cs typeface="Calibri"/>
              </a:rPr>
              <a:t> </a:t>
            </a:r>
            <a:r>
              <a:rPr lang="da-DK" dirty="0" err="1">
                <a:latin typeface="+mn-lt"/>
              </a:rPr>
              <a:t>Veränderungsmanagement</a:t>
            </a:r>
            <a:endParaRPr dirty="0">
              <a:latin typeface="+mn-lt"/>
              <a:cs typeface="Calibri"/>
            </a:endParaRPr>
          </a:p>
        </p:txBody>
      </p:sp>
      <p:pic>
        <p:nvPicPr>
          <p:cNvPr id="4" name="object 4"/>
          <p:cNvPicPr/>
          <p:nvPr/>
        </p:nvPicPr>
        <p:blipFill>
          <a:blip r:embed="rId2" cstate="print"/>
          <a:stretch>
            <a:fillRect/>
          </a:stretch>
        </p:blipFill>
        <p:spPr>
          <a:xfrm>
            <a:off x="0" y="12"/>
            <a:ext cx="6005511" cy="6857987"/>
          </a:xfrm>
          <a:prstGeom prst="rect">
            <a:avLst/>
          </a:prstGeom>
        </p:spPr>
      </p:pic>
      <p:pic>
        <p:nvPicPr>
          <p:cNvPr id="5" name="object 5" descr="A blue and white flag with yellow stars  Description automatically generated"/>
          <p:cNvPicPr/>
          <p:nvPr/>
        </p:nvPicPr>
        <p:blipFill>
          <a:blip r:embed="rId3" cstate="print"/>
          <a:stretch>
            <a:fillRect/>
          </a:stretch>
        </p:blipFill>
        <p:spPr>
          <a:xfrm>
            <a:off x="8552433" y="6210425"/>
            <a:ext cx="2801366" cy="453252"/>
          </a:xfrm>
          <a:prstGeom prst="rect">
            <a:avLst/>
          </a:prstGeom>
        </p:spPr>
      </p:pic>
      <p:sp>
        <p:nvSpPr>
          <p:cNvPr id="6" name="object 6"/>
          <p:cNvSpPr/>
          <p:nvPr/>
        </p:nvSpPr>
        <p:spPr>
          <a:xfrm>
            <a:off x="11214329" y="227634"/>
            <a:ext cx="664210" cy="801370"/>
          </a:xfrm>
          <a:custGeom>
            <a:avLst/>
            <a:gdLst/>
            <a:ahLst/>
            <a:cxnLst/>
            <a:rect l="l" t="t" r="r" b="b"/>
            <a:pathLst>
              <a:path w="664209" h="801369">
                <a:moveTo>
                  <a:pt x="651484" y="673912"/>
                </a:moveTo>
                <a:lnTo>
                  <a:pt x="12560" y="673912"/>
                </a:lnTo>
                <a:lnTo>
                  <a:pt x="12560" y="801001"/>
                </a:lnTo>
                <a:lnTo>
                  <a:pt x="651484" y="801001"/>
                </a:lnTo>
                <a:lnTo>
                  <a:pt x="651484" y="673912"/>
                </a:lnTo>
                <a:close/>
              </a:path>
              <a:path w="664209" h="801369">
                <a:moveTo>
                  <a:pt x="651484" y="635495"/>
                </a:moveTo>
                <a:lnTo>
                  <a:pt x="651408" y="508469"/>
                </a:lnTo>
                <a:lnTo>
                  <a:pt x="651383" y="462013"/>
                </a:lnTo>
                <a:lnTo>
                  <a:pt x="651383" y="455955"/>
                </a:lnTo>
                <a:lnTo>
                  <a:pt x="651103" y="450253"/>
                </a:lnTo>
                <a:lnTo>
                  <a:pt x="643610" y="411480"/>
                </a:lnTo>
                <a:lnTo>
                  <a:pt x="642226" y="407631"/>
                </a:lnTo>
                <a:lnTo>
                  <a:pt x="641705" y="406184"/>
                </a:lnTo>
                <a:lnTo>
                  <a:pt x="621741" y="372643"/>
                </a:lnTo>
                <a:lnTo>
                  <a:pt x="589178" y="348310"/>
                </a:lnTo>
                <a:lnTo>
                  <a:pt x="557047" y="338975"/>
                </a:lnTo>
                <a:lnTo>
                  <a:pt x="557047" y="508469"/>
                </a:lnTo>
                <a:lnTo>
                  <a:pt x="377837" y="508469"/>
                </a:lnTo>
                <a:lnTo>
                  <a:pt x="383108" y="470623"/>
                </a:lnTo>
                <a:lnTo>
                  <a:pt x="401231" y="462356"/>
                </a:lnTo>
                <a:lnTo>
                  <a:pt x="401650" y="462356"/>
                </a:lnTo>
                <a:lnTo>
                  <a:pt x="405676" y="462013"/>
                </a:lnTo>
                <a:lnTo>
                  <a:pt x="532358" y="462013"/>
                </a:lnTo>
                <a:lnTo>
                  <a:pt x="535838" y="462356"/>
                </a:lnTo>
                <a:lnTo>
                  <a:pt x="536206" y="462356"/>
                </a:lnTo>
                <a:lnTo>
                  <a:pt x="556602" y="482320"/>
                </a:lnTo>
                <a:lnTo>
                  <a:pt x="556666" y="482854"/>
                </a:lnTo>
                <a:lnTo>
                  <a:pt x="556780" y="483895"/>
                </a:lnTo>
                <a:lnTo>
                  <a:pt x="556831" y="484365"/>
                </a:lnTo>
                <a:lnTo>
                  <a:pt x="556933" y="485940"/>
                </a:lnTo>
                <a:lnTo>
                  <a:pt x="557047" y="508469"/>
                </a:lnTo>
                <a:lnTo>
                  <a:pt x="557047" y="338975"/>
                </a:lnTo>
                <a:lnTo>
                  <a:pt x="550024" y="338124"/>
                </a:lnTo>
                <a:lnTo>
                  <a:pt x="540131" y="337362"/>
                </a:lnTo>
                <a:lnTo>
                  <a:pt x="410451" y="337362"/>
                </a:lnTo>
                <a:lnTo>
                  <a:pt x="403606" y="337883"/>
                </a:lnTo>
                <a:lnTo>
                  <a:pt x="401459" y="338124"/>
                </a:lnTo>
                <a:lnTo>
                  <a:pt x="401066" y="338124"/>
                </a:lnTo>
                <a:lnTo>
                  <a:pt x="364350" y="350634"/>
                </a:lnTo>
                <a:lnTo>
                  <a:pt x="337108" y="380733"/>
                </a:lnTo>
                <a:lnTo>
                  <a:pt x="325856" y="407631"/>
                </a:lnTo>
                <a:lnTo>
                  <a:pt x="323189" y="398259"/>
                </a:lnTo>
                <a:lnTo>
                  <a:pt x="303174" y="361823"/>
                </a:lnTo>
                <a:lnTo>
                  <a:pt x="283273" y="347192"/>
                </a:lnTo>
                <a:lnTo>
                  <a:pt x="283273" y="508469"/>
                </a:lnTo>
                <a:lnTo>
                  <a:pt x="107975" y="508469"/>
                </a:lnTo>
                <a:lnTo>
                  <a:pt x="108089" y="485940"/>
                </a:lnTo>
                <a:lnTo>
                  <a:pt x="108204" y="483895"/>
                </a:lnTo>
                <a:lnTo>
                  <a:pt x="108305" y="482854"/>
                </a:lnTo>
                <a:lnTo>
                  <a:pt x="108356" y="482320"/>
                </a:lnTo>
                <a:lnTo>
                  <a:pt x="123837" y="463638"/>
                </a:lnTo>
                <a:lnTo>
                  <a:pt x="123964" y="463638"/>
                </a:lnTo>
                <a:lnTo>
                  <a:pt x="125488" y="463232"/>
                </a:lnTo>
                <a:lnTo>
                  <a:pt x="125653" y="463232"/>
                </a:lnTo>
                <a:lnTo>
                  <a:pt x="126466" y="463054"/>
                </a:lnTo>
                <a:lnTo>
                  <a:pt x="130644" y="462356"/>
                </a:lnTo>
                <a:lnTo>
                  <a:pt x="131216" y="462356"/>
                </a:lnTo>
                <a:lnTo>
                  <a:pt x="135026" y="462013"/>
                </a:lnTo>
                <a:lnTo>
                  <a:pt x="255549" y="462013"/>
                </a:lnTo>
                <a:lnTo>
                  <a:pt x="259575" y="462356"/>
                </a:lnTo>
                <a:lnTo>
                  <a:pt x="260045" y="462356"/>
                </a:lnTo>
                <a:lnTo>
                  <a:pt x="263271" y="462876"/>
                </a:lnTo>
                <a:lnTo>
                  <a:pt x="283273" y="508469"/>
                </a:lnTo>
                <a:lnTo>
                  <a:pt x="283273" y="347192"/>
                </a:lnTo>
                <a:lnTo>
                  <a:pt x="251561" y="338124"/>
                </a:lnTo>
                <a:lnTo>
                  <a:pt x="251104" y="338124"/>
                </a:lnTo>
                <a:lnTo>
                  <a:pt x="248615" y="337883"/>
                </a:lnTo>
                <a:lnTo>
                  <a:pt x="250202" y="337883"/>
                </a:lnTo>
                <a:lnTo>
                  <a:pt x="241071" y="337362"/>
                </a:lnTo>
                <a:lnTo>
                  <a:pt x="123913" y="337362"/>
                </a:lnTo>
                <a:lnTo>
                  <a:pt x="80632" y="345859"/>
                </a:lnTo>
                <a:lnTo>
                  <a:pt x="46164" y="368515"/>
                </a:lnTo>
                <a:lnTo>
                  <a:pt x="24460" y="400939"/>
                </a:lnTo>
                <a:lnTo>
                  <a:pt x="14084" y="439013"/>
                </a:lnTo>
                <a:lnTo>
                  <a:pt x="12560" y="635495"/>
                </a:lnTo>
                <a:lnTo>
                  <a:pt x="651484" y="635495"/>
                </a:lnTo>
                <a:close/>
              </a:path>
              <a:path w="664209" h="801369">
                <a:moveTo>
                  <a:pt x="664044" y="150139"/>
                </a:moveTo>
                <a:lnTo>
                  <a:pt x="660946" y="109855"/>
                </a:lnTo>
                <a:lnTo>
                  <a:pt x="648881" y="68580"/>
                </a:lnTo>
                <a:lnTo>
                  <a:pt x="627621" y="36093"/>
                </a:lnTo>
                <a:lnTo>
                  <a:pt x="596950" y="13385"/>
                </a:lnTo>
                <a:lnTo>
                  <a:pt x="556768" y="1511"/>
                </a:lnTo>
                <a:lnTo>
                  <a:pt x="533006" y="0"/>
                </a:lnTo>
                <a:lnTo>
                  <a:pt x="416331" y="0"/>
                </a:lnTo>
                <a:lnTo>
                  <a:pt x="416331" y="126619"/>
                </a:lnTo>
                <a:lnTo>
                  <a:pt x="533603" y="126619"/>
                </a:lnTo>
                <a:lnTo>
                  <a:pt x="536867" y="126682"/>
                </a:lnTo>
                <a:lnTo>
                  <a:pt x="539965" y="126733"/>
                </a:lnTo>
                <a:lnTo>
                  <a:pt x="541489" y="126847"/>
                </a:lnTo>
                <a:lnTo>
                  <a:pt x="543013" y="126911"/>
                </a:lnTo>
                <a:lnTo>
                  <a:pt x="565302" y="148043"/>
                </a:lnTo>
                <a:lnTo>
                  <a:pt x="565302" y="152006"/>
                </a:lnTo>
                <a:lnTo>
                  <a:pt x="543013" y="173189"/>
                </a:lnTo>
                <a:lnTo>
                  <a:pt x="541489" y="173316"/>
                </a:lnTo>
                <a:lnTo>
                  <a:pt x="539965" y="173367"/>
                </a:lnTo>
                <a:lnTo>
                  <a:pt x="536867" y="173482"/>
                </a:lnTo>
                <a:lnTo>
                  <a:pt x="127228" y="173482"/>
                </a:lnTo>
                <a:lnTo>
                  <a:pt x="124079" y="173367"/>
                </a:lnTo>
                <a:lnTo>
                  <a:pt x="122555" y="173316"/>
                </a:lnTo>
                <a:lnTo>
                  <a:pt x="119621" y="173075"/>
                </a:lnTo>
                <a:lnTo>
                  <a:pt x="98742" y="150139"/>
                </a:lnTo>
                <a:lnTo>
                  <a:pt x="98793" y="148158"/>
                </a:lnTo>
                <a:lnTo>
                  <a:pt x="118148" y="127266"/>
                </a:lnTo>
                <a:lnTo>
                  <a:pt x="119621" y="127088"/>
                </a:lnTo>
                <a:lnTo>
                  <a:pt x="122555" y="126847"/>
                </a:lnTo>
                <a:lnTo>
                  <a:pt x="124079" y="126733"/>
                </a:lnTo>
                <a:lnTo>
                  <a:pt x="130441" y="126619"/>
                </a:lnTo>
                <a:lnTo>
                  <a:pt x="247116" y="126619"/>
                </a:lnTo>
                <a:lnTo>
                  <a:pt x="247116" y="0"/>
                </a:lnTo>
                <a:lnTo>
                  <a:pt x="137236" y="0"/>
                </a:lnTo>
                <a:lnTo>
                  <a:pt x="129082" y="177"/>
                </a:lnTo>
                <a:lnTo>
                  <a:pt x="84874" y="8153"/>
                </a:lnTo>
                <a:lnTo>
                  <a:pt x="49580" y="27355"/>
                </a:lnTo>
                <a:lnTo>
                  <a:pt x="23431" y="56705"/>
                </a:lnTo>
                <a:lnTo>
                  <a:pt x="6845" y="95186"/>
                </a:lnTo>
                <a:lnTo>
                  <a:pt x="546" y="133375"/>
                </a:lnTo>
                <a:lnTo>
                  <a:pt x="0" y="150139"/>
                </a:lnTo>
                <a:lnTo>
                  <a:pt x="101" y="158927"/>
                </a:lnTo>
                <a:lnTo>
                  <a:pt x="4457" y="199682"/>
                </a:lnTo>
                <a:lnTo>
                  <a:pt x="18161" y="240372"/>
                </a:lnTo>
                <a:lnTo>
                  <a:pt x="41376" y="271462"/>
                </a:lnTo>
                <a:lnTo>
                  <a:pt x="74320" y="292252"/>
                </a:lnTo>
                <a:lnTo>
                  <a:pt x="117335" y="302031"/>
                </a:lnTo>
                <a:lnTo>
                  <a:pt x="133921" y="302666"/>
                </a:lnTo>
                <a:lnTo>
                  <a:pt x="532625" y="302666"/>
                </a:lnTo>
                <a:lnTo>
                  <a:pt x="571830" y="298538"/>
                </a:lnTo>
                <a:lnTo>
                  <a:pt x="609244" y="283222"/>
                </a:lnTo>
                <a:lnTo>
                  <a:pt x="640232" y="251841"/>
                </a:lnTo>
                <a:lnTo>
                  <a:pt x="656437" y="214236"/>
                </a:lnTo>
                <a:lnTo>
                  <a:pt x="663016" y="175933"/>
                </a:lnTo>
                <a:lnTo>
                  <a:pt x="663943" y="158927"/>
                </a:lnTo>
                <a:lnTo>
                  <a:pt x="664044" y="150139"/>
                </a:lnTo>
                <a:close/>
              </a:path>
            </a:pathLst>
          </a:custGeom>
          <a:solidFill>
            <a:srgbClr val="000000"/>
          </a:solidFill>
        </p:spPr>
        <p:txBody>
          <a:bodyPr wrap="square" lIns="0" tIns="0" rIns="0" bIns="0" rtlCol="0"/>
          <a:lstStyle/>
          <a:p>
            <a:endParaRPr/>
          </a:p>
        </p:txBody>
      </p:sp>
      <p:sp>
        <p:nvSpPr>
          <p:cNvPr id="8" name="Tekstfelt 7">
            <a:extLst>
              <a:ext uri="{FF2B5EF4-FFF2-40B4-BE49-F238E27FC236}">
                <a16:creationId xmlns:a16="http://schemas.microsoft.com/office/drawing/2014/main" id="{F2EF6BA7-686F-D62D-044D-EA917EA2495B}"/>
              </a:ext>
            </a:extLst>
          </p:cNvPr>
          <p:cNvSpPr txBox="1"/>
          <p:nvPr/>
        </p:nvSpPr>
        <p:spPr>
          <a:xfrm>
            <a:off x="-5137" y="6082327"/>
            <a:ext cx="6149082" cy="584775"/>
          </a:xfrm>
          <a:prstGeom prst="rect">
            <a:avLst/>
          </a:prstGeom>
          <a:noFill/>
        </p:spPr>
        <p:txBody>
          <a:bodyPr wrap="square">
            <a:spAutoFit/>
          </a:bodyPr>
          <a:lstStyle/>
          <a:p>
            <a:pPr algn="ctr"/>
            <a:r>
              <a:rPr lang="de-DE" sz="1600" dirty="0">
                <a:solidFill>
                  <a:schemeClr val="bg1"/>
                </a:solidFill>
              </a:rPr>
              <a:t>Quelle: Das Bild wurde mit Hilfe von künstlicher</a:t>
            </a:r>
          </a:p>
          <a:p>
            <a:pPr algn="ctr"/>
            <a:r>
              <a:rPr lang="de-DE" sz="1600" dirty="0">
                <a:solidFill>
                  <a:schemeClr val="bg1"/>
                </a:solidFill>
              </a:rPr>
              <a:t>Intelligenz erstellt.</a:t>
            </a:r>
            <a:endParaRPr lang="da-DK" sz="16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669402" y="3884543"/>
            <a:ext cx="1835150" cy="955040"/>
          </a:xfrm>
          <a:prstGeom prst="rect">
            <a:avLst/>
          </a:prstGeom>
        </p:spPr>
        <p:txBody>
          <a:bodyPr vert="horz" wrap="square" lIns="0" tIns="12700" rIns="0" bIns="0" rtlCol="0">
            <a:spAutoFit/>
          </a:bodyPr>
          <a:lstStyle/>
          <a:p>
            <a:pPr marL="12700">
              <a:lnSpc>
                <a:spcPct val="100000"/>
              </a:lnSpc>
              <a:spcBef>
                <a:spcPts val="100"/>
              </a:spcBef>
            </a:pPr>
            <a:r>
              <a:rPr lang="da-DK" sz="2000" spc="-10" dirty="0" err="1">
                <a:solidFill>
                  <a:srgbClr val="0E2841"/>
                </a:solidFill>
                <a:latin typeface="Calibri"/>
                <a:cs typeface="Calibri"/>
              </a:rPr>
              <a:t>Gruppenarbeit</a:t>
            </a:r>
            <a:endParaRPr sz="2000" dirty="0">
              <a:latin typeface="Calibri"/>
              <a:cs typeface="Calibri"/>
            </a:endParaRPr>
          </a:p>
          <a:p>
            <a:pPr marL="12700">
              <a:lnSpc>
                <a:spcPct val="100000"/>
              </a:lnSpc>
              <a:spcBef>
                <a:spcPts val="114"/>
              </a:spcBef>
            </a:pPr>
            <a:r>
              <a:rPr sz="4000" dirty="0">
                <a:solidFill>
                  <a:srgbClr val="0E2841"/>
                </a:solidFill>
                <a:latin typeface="Calibri"/>
                <a:cs typeface="Calibri"/>
              </a:rPr>
              <a:t>Go</a:t>
            </a:r>
            <a:r>
              <a:rPr sz="4000" spc="-90" dirty="0">
                <a:solidFill>
                  <a:srgbClr val="0E2841"/>
                </a:solidFill>
                <a:latin typeface="Calibri"/>
                <a:cs typeface="Calibri"/>
              </a:rPr>
              <a:t> </a:t>
            </a:r>
            <a:r>
              <a:rPr sz="4000" spc="-114" dirty="0">
                <a:solidFill>
                  <a:srgbClr val="0E2841"/>
                </a:solidFill>
                <a:latin typeface="Calibri"/>
                <a:cs typeface="Calibri"/>
              </a:rPr>
              <a:t>get</a:t>
            </a:r>
            <a:r>
              <a:rPr sz="4000" spc="-80" dirty="0">
                <a:solidFill>
                  <a:srgbClr val="0E2841"/>
                </a:solidFill>
                <a:latin typeface="Calibri"/>
                <a:cs typeface="Calibri"/>
              </a:rPr>
              <a:t> </a:t>
            </a:r>
            <a:r>
              <a:rPr sz="4000" spc="-40" dirty="0">
                <a:solidFill>
                  <a:srgbClr val="0E2841"/>
                </a:solidFill>
                <a:latin typeface="Calibri"/>
                <a:cs typeface="Calibri"/>
              </a:rPr>
              <a:t>it.</a:t>
            </a:r>
            <a:endParaRPr sz="4000" dirty="0">
              <a:latin typeface="Calibri"/>
              <a:cs typeface="Calibri"/>
            </a:endParaRPr>
          </a:p>
        </p:txBody>
      </p:sp>
      <p:grpSp>
        <p:nvGrpSpPr>
          <p:cNvPr id="3" name="object 3"/>
          <p:cNvGrpSpPr/>
          <p:nvPr/>
        </p:nvGrpSpPr>
        <p:grpSpPr>
          <a:xfrm>
            <a:off x="0" y="0"/>
            <a:ext cx="6234430" cy="6858000"/>
            <a:chOff x="0" y="0"/>
            <a:chExt cx="6234430" cy="6858000"/>
          </a:xfrm>
        </p:grpSpPr>
        <p:sp>
          <p:nvSpPr>
            <p:cNvPr id="4" name="object 4"/>
            <p:cNvSpPr/>
            <p:nvPr/>
          </p:nvSpPr>
          <p:spPr>
            <a:xfrm>
              <a:off x="3516639" y="2723439"/>
              <a:ext cx="682625" cy="682625"/>
            </a:xfrm>
            <a:custGeom>
              <a:avLst/>
              <a:gdLst/>
              <a:ahLst/>
              <a:cxnLst/>
              <a:rect l="l" t="t" r="r" b="b"/>
              <a:pathLst>
                <a:path w="682625" h="682625">
                  <a:moveTo>
                    <a:pt x="341064" y="682155"/>
                  </a:moveTo>
                  <a:lnTo>
                    <a:pt x="294786" y="679042"/>
                  </a:lnTo>
                  <a:lnTo>
                    <a:pt x="250400" y="669971"/>
                  </a:lnTo>
                  <a:lnTo>
                    <a:pt x="208312" y="655350"/>
                  </a:lnTo>
                  <a:lnTo>
                    <a:pt x="168928" y="635586"/>
                  </a:lnTo>
                  <a:lnTo>
                    <a:pt x="132655" y="611084"/>
                  </a:lnTo>
                  <a:lnTo>
                    <a:pt x="99900" y="582252"/>
                  </a:lnTo>
                  <a:lnTo>
                    <a:pt x="71068" y="549495"/>
                  </a:lnTo>
                  <a:lnTo>
                    <a:pt x="46568" y="513221"/>
                  </a:lnTo>
                  <a:lnTo>
                    <a:pt x="26804" y="473835"/>
                  </a:lnTo>
                  <a:lnTo>
                    <a:pt x="12183" y="431745"/>
                  </a:lnTo>
                  <a:lnTo>
                    <a:pt x="3113" y="387357"/>
                  </a:lnTo>
                  <a:lnTo>
                    <a:pt x="0" y="341077"/>
                  </a:lnTo>
                  <a:lnTo>
                    <a:pt x="3113" y="294798"/>
                  </a:lnTo>
                  <a:lnTo>
                    <a:pt x="12183" y="250410"/>
                  </a:lnTo>
                  <a:lnTo>
                    <a:pt x="26804" y="208320"/>
                  </a:lnTo>
                  <a:lnTo>
                    <a:pt x="46568" y="168934"/>
                  </a:lnTo>
                  <a:lnTo>
                    <a:pt x="71068" y="132660"/>
                  </a:lnTo>
                  <a:lnTo>
                    <a:pt x="99900" y="99903"/>
                  </a:lnTo>
                  <a:lnTo>
                    <a:pt x="132655" y="71071"/>
                  </a:lnTo>
                  <a:lnTo>
                    <a:pt x="168928" y="46569"/>
                  </a:lnTo>
                  <a:lnTo>
                    <a:pt x="208312" y="26805"/>
                  </a:lnTo>
                  <a:lnTo>
                    <a:pt x="250400" y="12184"/>
                  </a:lnTo>
                  <a:lnTo>
                    <a:pt x="294786" y="3113"/>
                  </a:lnTo>
                  <a:lnTo>
                    <a:pt x="341064" y="0"/>
                  </a:lnTo>
                  <a:lnTo>
                    <a:pt x="387342" y="3113"/>
                  </a:lnTo>
                  <a:lnTo>
                    <a:pt x="431729" y="12184"/>
                  </a:lnTo>
                  <a:lnTo>
                    <a:pt x="473817" y="26805"/>
                  </a:lnTo>
                  <a:lnTo>
                    <a:pt x="513201" y="46569"/>
                  </a:lnTo>
                  <a:lnTo>
                    <a:pt x="549474" y="71071"/>
                  </a:lnTo>
                  <a:lnTo>
                    <a:pt x="582229" y="99903"/>
                  </a:lnTo>
                  <a:lnTo>
                    <a:pt x="611061" y="132660"/>
                  </a:lnTo>
                  <a:lnTo>
                    <a:pt x="635561" y="168934"/>
                  </a:lnTo>
                  <a:lnTo>
                    <a:pt x="655325" y="208320"/>
                  </a:lnTo>
                  <a:lnTo>
                    <a:pt x="669945" y="250410"/>
                  </a:lnTo>
                  <a:lnTo>
                    <a:pt x="679016" y="294798"/>
                  </a:lnTo>
                  <a:lnTo>
                    <a:pt x="682129" y="341077"/>
                  </a:lnTo>
                  <a:lnTo>
                    <a:pt x="679016" y="387357"/>
                  </a:lnTo>
                  <a:lnTo>
                    <a:pt x="669945" y="431745"/>
                  </a:lnTo>
                  <a:lnTo>
                    <a:pt x="655325" y="473835"/>
                  </a:lnTo>
                  <a:lnTo>
                    <a:pt x="635561" y="513221"/>
                  </a:lnTo>
                  <a:lnTo>
                    <a:pt x="611061" y="549495"/>
                  </a:lnTo>
                  <a:lnTo>
                    <a:pt x="582229" y="582252"/>
                  </a:lnTo>
                  <a:lnTo>
                    <a:pt x="549474" y="611084"/>
                  </a:lnTo>
                  <a:lnTo>
                    <a:pt x="513201" y="635586"/>
                  </a:lnTo>
                  <a:lnTo>
                    <a:pt x="473817" y="655350"/>
                  </a:lnTo>
                  <a:lnTo>
                    <a:pt x="431729" y="669971"/>
                  </a:lnTo>
                  <a:lnTo>
                    <a:pt x="387342" y="679042"/>
                  </a:lnTo>
                  <a:lnTo>
                    <a:pt x="341064" y="682155"/>
                  </a:lnTo>
                  <a:close/>
                </a:path>
              </a:pathLst>
            </a:custGeom>
            <a:solidFill>
              <a:srgbClr val="145F82"/>
            </a:solidFill>
          </p:spPr>
          <p:txBody>
            <a:bodyPr wrap="square" lIns="0" tIns="0" rIns="0" bIns="0" rtlCol="0"/>
            <a:lstStyle/>
            <a:p>
              <a:endParaRPr/>
            </a:p>
          </p:txBody>
        </p:sp>
        <p:sp>
          <p:nvSpPr>
            <p:cNvPr id="5" name="object 5"/>
            <p:cNvSpPr/>
            <p:nvPr/>
          </p:nvSpPr>
          <p:spPr>
            <a:xfrm>
              <a:off x="3516639" y="2723439"/>
              <a:ext cx="682625" cy="682625"/>
            </a:xfrm>
            <a:custGeom>
              <a:avLst/>
              <a:gdLst/>
              <a:ahLst/>
              <a:cxnLst/>
              <a:rect l="l" t="t" r="r" b="b"/>
              <a:pathLst>
                <a:path w="682625" h="682625">
                  <a:moveTo>
                    <a:pt x="682129" y="341077"/>
                  </a:moveTo>
                  <a:lnTo>
                    <a:pt x="679016" y="387357"/>
                  </a:lnTo>
                  <a:lnTo>
                    <a:pt x="669945" y="431745"/>
                  </a:lnTo>
                  <a:lnTo>
                    <a:pt x="655325" y="473835"/>
                  </a:lnTo>
                  <a:lnTo>
                    <a:pt x="635561" y="513221"/>
                  </a:lnTo>
                  <a:lnTo>
                    <a:pt x="611061" y="549495"/>
                  </a:lnTo>
                  <a:lnTo>
                    <a:pt x="582229" y="582252"/>
                  </a:lnTo>
                  <a:lnTo>
                    <a:pt x="549474" y="611084"/>
                  </a:lnTo>
                  <a:lnTo>
                    <a:pt x="513201" y="635586"/>
                  </a:lnTo>
                  <a:lnTo>
                    <a:pt x="473817" y="655350"/>
                  </a:lnTo>
                  <a:lnTo>
                    <a:pt x="431729" y="669971"/>
                  </a:lnTo>
                  <a:lnTo>
                    <a:pt x="387342" y="679042"/>
                  </a:lnTo>
                  <a:lnTo>
                    <a:pt x="341064" y="682155"/>
                  </a:lnTo>
                  <a:lnTo>
                    <a:pt x="294786" y="679042"/>
                  </a:lnTo>
                  <a:lnTo>
                    <a:pt x="250400" y="669971"/>
                  </a:lnTo>
                  <a:lnTo>
                    <a:pt x="208312" y="655350"/>
                  </a:lnTo>
                  <a:lnTo>
                    <a:pt x="168928" y="635586"/>
                  </a:lnTo>
                  <a:lnTo>
                    <a:pt x="132655" y="611084"/>
                  </a:lnTo>
                  <a:lnTo>
                    <a:pt x="99900" y="582252"/>
                  </a:lnTo>
                  <a:lnTo>
                    <a:pt x="71068" y="549495"/>
                  </a:lnTo>
                  <a:lnTo>
                    <a:pt x="46568" y="513221"/>
                  </a:lnTo>
                  <a:lnTo>
                    <a:pt x="26804" y="473835"/>
                  </a:lnTo>
                  <a:lnTo>
                    <a:pt x="12183" y="431745"/>
                  </a:lnTo>
                  <a:lnTo>
                    <a:pt x="3113" y="387357"/>
                  </a:lnTo>
                  <a:lnTo>
                    <a:pt x="0" y="341077"/>
                  </a:lnTo>
                  <a:lnTo>
                    <a:pt x="3113" y="294798"/>
                  </a:lnTo>
                  <a:lnTo>
                    <a:pt x="12183" y="250410"/>
                  </a:lnTo>
                  <a:lnTo>
                    <a:pt x="26804" y="208320"/>
                  </a:lnTo>
                  <a:lnTo>
                    <a:pt x="46568" y="168934"/>
                  </a:lnTo>
                  <a:lnTo>
                    <a:pt x="71068" y="132660"/>
                  </a:lnTo>
                  <a:lnTo>
                    <a:pt x="99900" y="99903"/>
                  </a:lnTo>
                  <a:lnTo>
                    <a:pt x="132655" y="71071"/>
                  </a:lnTo>
                  <a:lnTo>
                    <a:pt x="168928" y="46569"/>
                  </a:lnTo>
                  <a:lnTo>
                    <a:pt x="208312" y="26805"/>
                  </a:lnTo>
                  <a:lnTo>
                    <a:pt x="250400" y="12184"/>
                  </a:lnTo>
                  <a:lnTo>
                    <a:pt x="294786" y="3113"/>
                  </a:lnTo>
                  <a:lnTo>
                    <a:pt x="341064" y="0"/>
                  </a:lnTo>
                  <a:lnTo>
                    <a:pt x="387342" y="3113"/>
                  </a:lnTo>
                  <a:lnTo>
                    <a:pt x="431729" y="12184"/>
                  </a:lnTo>
                  <a:lnTo>
                    <a:pt x="473817" y="26805"/>
                  </a:lnTo>
                  <a:lnTo>
                    <a:pt x="513201" y="46569"/>
                  </a:lnTo>
                  <a:lnTo>
                    <a:pt x="549474" y="71071"/>
                  </a:lnTo>
                  <a:lnTo>
                    <a:pt x="582229" y="99903"/>
                  </a:lnTo>
                  <a:lnTo>
                    <a:pt x="611061" y="132660"/>
                  </a:lnTo>
                  <a:lnTo>
                    <a:pt x="635561" y="168934"/>
                  </a:lnTo>
                  <a:lnTo>
                    <a:pt x="655325" y="208320"/>
                  </a:lnTo>
                  <a:lnTo>
                    <a:pt x="669945" y="250410"/>
                  </a:lnTo>
                  <a:lnTo>
                    <a:pt x="679016" y="294798"/>
                  </a:lnTo>
                  <a:lnTo>
                    <a:pt x="682129" y="341077"/>
                  </a:lnTo>
                  <a:close/>
                </a:path>
              </a:pathLst>
            </a:custGeom>
            <a:ln w="42633">
              <a:solidFill>
                <a:srgbClr val="145F82"/>
              </a:solidFill>
            </a:ln>
          </p:spPr>
          <p:txBody>
            <a:bodyPr wrap="square" lIns="0" tIns="0" rIns="0" bIns="0" rtlCol="0"/>
            <a:lstStyle/>
            <a:p>
              <a:endParaRPr/>
            </a:p>
          </p:txBody>
        </p:sp>
        <p:sp>
          <p:nvSpPr>
            <p:cNvPr id="6" name="object 6"/>
            <p:cNvSpPr/>
            <p:nvPr/>
          </p:nvSpPr>
          <p:spPr>
            <a:xfrm>
              <a:off x="662269" y="3061400"/>
              <a:ext cx="2773680" cy="2028825"/>
            </a:xfrm>
            <a:custGeom>
              <a:avLst/>
              <a:gdLst/>
              <a:ahLst/>
              <a:cxnLst/>
              <a:rect l="l" t="t" r="r" b="b"/>
              <a:pathLst>
                <a:path w="2773679" h="2028825">
                  <a:moveTo>
                    <a:pt x="2602831" y="2028267"/>
                  </a:moveTo>
                  <a:lnTo>
                    <a:pt x="2557632" y="2022148"/>
                  </a:lnTo>
                  <a:lnTo>
                    <a:pt x="2516933" y="2004897"/>
                  </a:lnTo>
                  <a:lnTo>
                    <a:pt x="2482392" y="1978171"/>
                  </a:lnTo>
                  <a:lnTo>
                    <a:pt x="2455667" y="1943629"/>
                  </a:lnTo>
                  <a:lnTo>
                    <a:pt x="2438417" y="1902929"/>
                  </a:lnTo>
                  <a:lnTo>
                    <a:pt x="2432298" y="1857728"/>
                  </a:lnTo>
                  <a:lnTo>
                    <a:pt x="2432298" y="749225"/>
                  </a:lnTo>
                  <a:lnTo>
                    <a:pt x="1592426" y="749225"/>
                  </a:lnTo>
                  <a:lnTo>
                    <a:pt x="1933491" y="992243"/>
                  </a:lnTo>
                  <a:lnTo>
                    <a:pt x="1968688" y="1025498"/>
                  </a:lnTo>
                  <a:lnTo>
                    <a:pt x="1992017" y="1066939"/>
                  </a:lnTo>
                  <a:lnTo>
                    <a:pt x="2002863" y="1113496"/>
                  </a:lnTo>
                  <a:lnTo>
                    <a:pt x="2000612" y="1162100"/>
                  </a:lnTo>
                  <a:lnTo>
                    <a:pt x="1984650" y="1209680"/>
                  </a:lnTo>
                  <a:lnTo>
                    <a:pt x="1600952" y="1934471"/>
                  </a:lnTo>
                  <a:lnTo>
                    <a:pt x="1573441" y="1971843"/>
                  </a:lnTo>
                  <a:lnTo>
                    <a:pt x="1537535" y="2000021"/>
                  </a:lnTo>
                  <a:lnTo>
                    <a:pt x="1496035" y="2017808"/>
                  </a:lnTo>
                  <a:lnTo>
                    <a:pt x="1451736" y="2024003"/>
                  </a:lnTo>
                  <a:lnTo>
                    <a:pt x="1430087" y="2022471"/>
                  </a:lnTo>
                  <a:lnTo>
                    <a:pt x="1389985" y="2011413"/>
                  </a:lnTo>
                  <a:lnTo>
                    <a:pt x="1332798" y="1976750"/>
                  </a:lnTo>
                  <a:lnTo>
                    <a:pt x="1304573" y="1942997"/>
                  </a:lnTo>
                  <a:lnTo>
                    <a:pt x="1286533" y="1903560"/>
                  </a:lnTo>
                  <a:lnTo>
                    <a:pt x="1279151" y="1860570"/>
                  </a:lnTo>
                  <a:lnTo>
                    <a:pt x="1282901" y="1816159"/>
                  </a:lnTo>
                  <a:lnTo>
                    <a:pt x="1298257" y="1772459"/>
                  </a:lnTo>
                  <a:lnTo>
                    <a:pt x="1609479" y="1179836"/>
                  </a:lnTo>
                  <a:lnTo>
                    <a:pt x="1149041" y="847285"/>
                  </a:lnTo>
                  <a:lnTo>
                    <a:pt x="1149041" y="1469752"/>
                  </a:lnTo>
                  <a:lnTo>
                    <a:pt x="1142113" y="1516517"/>
                  </a:lnTo>
                  <a:lnTo>
                    <a:pt x="1122395" y="1559285"/>
                  </a:lnTo>
                  <a:lnTo>
                    <a:pt x="1091486" y="1595658"/>
                  </a:lnTo>
                  <a:lnTo>
                    <a:pt x="1050985" y="1623237"/>
                  </a:lnTo>
                  <a:lnTo>
                    <a:pt x="224235" y="2015010"/>
                  </a:lnTo>
                  <a:lnTo>
                    <a:pt x="168479" y="2024003"/>
                  </a:lnTo>
                  <a:lnTo>
                    <a:pt x="121716" y="2017075"/>
                  </a:lnTo>
                  <a:lnTo>
                    <a:pt x="78950" y="1997357"/>
                  </a:lnTo>
                  <a:lnTo>
                    <a:pt x="42578" y="1966447"/>
                  </a:lnTo>
                  <a:lnTo>
                    <a:pt x="15000" y="1925944"/>
                  </a:lnTo>
                  <a:lnTo>
                    <a:pt x="1756" y="1882263"/>
                  </a:lnTo>
                  <a:lnTo>
                    <a:pt x="0" y="1837990"/>
                  </a:lnTo>
                  <a:lnTo>
                    <a:pt x="9138" y="1795375"/>
                  </a:lnTo>
                  <a:lnTo>
                    <a:pt x="28579" y="1756668"/>
                  </a:lnTo>
                  <a:lnTo>
                    <a:pt x="57732" y="1724119"/>
                  </a:lnTo>
                  <a:lnTo>
                    <a:pt x="96003" y="1699979"/>
                  </a:lnTo>
                  <a:lnTo>
                    <a:pt x="807976" y="1363165"/>
                  </a:lnTo>
                  <a:lnTo>
                    <a:pt x="807976" y="646901"/>
                  </a:lnTo>
                  <a:lnTo>
                    <a:pt x="811222" y="596740"/>
                  </a:lnTo>
                  <a:lnTo>
                    <a:pt x="820678" y="548789"/>
                  </a:lnTo>
                  <a:lnTo>
                    <a:pt x="835925" y="503364"/>
                  </a:lnTo>
                  <a:lnTo>
                    <a:pt x="856539" y="460782"/>
                  </a:lnTo>
                  <a:lnTo>
                    <a:pt x="882102" y="421358"/>
                  </a:lnTo>
                  <a:lnTo>
                    <a:pt x="912190" y="385408"/>
                  </a:lnTo>
                  <a:lnTo>
                    <a:pt x="946385" y="353248"/>
                  </a:lnTo>
                  <a:lnTo>
                    <a:pt x="984263" y="325193"/>
                  </a:lnTo>
                  <a:lnTo>
                    <a:pt x="1025405" y="301560"/>
                  </a:lnTo>
                  <a:lnTo>
                    <a:pt x="1184577" y="223834"/>
                  </a:lnTo>
                  <a:lnTo>
                    <a:pt x="1259197" y="190375"/>
                  </a:lnTo>
                  <a:lnTo>
                    <a:pt x="1339498" y="156944"/>
                  </a:lnTo>
                  <a:lnTo>
                    <a:pt x="1425094" y="124461"/>
                  </a:lnTo>
                  <a:lnTo>
                    <a:pt x="1469759" y="108863"/>
                  </a:lnTo>
                  <a:lnTo>
                    <a:pt x="1515603" y="93846"/>
                  </a:lnTo>
                  <a:lnTo>
                    <a:pt x="1562578" y="79527"/>
                  </a:lnTo>
                  <a:lnTo>
                    <a:pt x="1610638" y="66021"/>
                  </a:lnTo>
                  <a:lnTo>
                    <a:pt x="1659733" y="53441"/>
                  </a:lnTo>
                  <a:lnTo>
                    <a:pt x="1709815" y="41904"/>
                  </a:lnTo>
                  <a:lnTo>
                    <a:pt x="1760837" y="31525"/>
                  </a:lnTo>
                  <a:lnTo>
                    <a:pt x="1812749" y="22418"/>
                  </a:lnTo>
                  <a:lnTo>
                    <a:pt x="1865506" y="14699"/>
                  </a:lnTo>
                  <a:lnTo>
                    <a:pt x="1919057" y="8482"/>
                  </a:lnTo>
                  <a:lnTo>
                    <a:pt x="1973355" y="3884"/>
                  </a:lnTo>
                  <a:lnTo>
                    <a:pt x="2028352" y="1018"/>
                  </a:lnTo>
                  <a:lnTo>
                    <a:pt x="2084000" y="0"/>
                  </a:lnTo>
                  <a:lnTo>
                    <a:pt x="2140251" y="944"/>
                  </a:lnTo>
                  <a:lnTo>
                    <a:pt x="2197056" y="3967"/>
                  </a:lnTo>
                  <a:lnTo>
                    <a:pt x="2254369" y="9183"/>
                  </a:lnTo>
                  <a:lnTo>
                    <a:pt x="2312139" y="16707"/>
                  </a:lnTo>
                  <a:lnTo>
                    <a:pt x="2370320" y="26654"/>
                  </a:lnTo>
                  <a:lnTo>
                    <a:pt x="2428864" y="39140"/>
                  </a:lnTo>
                  <a:lnTo>
                    <a:pt x="2487721" y="54278"/>
                  </a:lnTo>
                  <a:lnTo>
                    <a:pt x="2533935" y="65317"/>
                  </a:lnTo>
                  <a:lnTo>
                    <a:pt x="2577592" y="82724"/>
                  </a:lnTo>
                  <a:lnTo>
                    <a:pt x="2618179" y="105965"/>
                  </a:lnTo>
                  <a:lnTo>
                    <a:pt x="2655184" y="134500"/>
                  </a:lnTo>
                  <a:lnTo>
                    <a:pt x="2688097" y="167793"/>
                  </a:lnTo>
                  <a:lnTo>
                    <a:pt x="2716405" y="205308"/>
                  </a:lnTo>
                  <a:lnTo>
                    <a:pt x="2739598" y="246506"/>
                  </a:lnTo>
                  <a:lnTo>
                    <a:pt x="2757163" y="290850"/>
                  </a:lnTo>
                  <a:lnTo>
                    <a:pt x="2768588" y="337804"/>
                  </a:lnTo>
                  <a:lnTo>
                    <a:pt x="2773363" y="386829"/>
                  </a:lnTo>
                  <a:lnTo>
                    <a:pt x="2773363" y="1857728"/>
                  </a:lnTo>
                  <a:lnTo>
                    <a:pt x="2767244" y="1902929"/>
                  </a:lnTo>
                  <a:lnTo>
                    <a:pt x="2749994" y="1943629"/>
                  </a:lnTo>
                  <a:lnTo>
                    <a:pt x="2723269" y="1978171"/>
                  </a:lnTo>
                  <a:lnTo>
                    <a:pt x="2688728" y="2004897"/>
                  </a:lnTo>
                  <a:lnTo>
                    <a:pt x="2648030" y="2022148"/>
                  </a:lnTo>
                  <a:lnTo>
                    <a:pt x="2602831" y="2028267"/>
                  </a:lnTo>
                  <a:close/>
                </a:path>
              </a:pathLst>
            </a:custGeom>
            <a:solidFill>
              <a:srgbClr val="145F82"/>
            </a:solidFill>
          </p:spPr>
          <p:txBody>
            <a:bodyPr wrap="square" lIns="0" tIns="0" rIns="0" bIns="0" rtlCol="0"/>
            <a:lstStyle/>
            <a:p>
              <a:endParaRPr/>
            </a:p>
          </p:txBody>
        </p:sp>
        <p:sp>
          <p:nvSpPr>
            <p:cNvPr id="7" name="object 7"/>
            <p:cNvSpPr/>
            <p:nvPr/>
          </p:nvSpPr>
          <p:spPr>
            <a:xfrm>
              <a:off x="662269" y="3061400"/>
              <a:ext cx="2773680" cy="2028825"/>
            </a:xfrm>
            <a:custGeom>
              <a:avLst/>
              <a:gdLst/>
              <a:ahLst/>
              <a:cxnLst/>
              <a:rect l="l" t="t" r="r" b="b"/>
              <a:pathLst>
                <a:path w="2773679" h="2028825">
                  <a:moveTo>
                    <a:pt x="2487721" y="54278"/>
                  </a:moveTo>
                  <a:lnTo>
                    <a:pt x="2428864" y="39140"/>
                  </a:lnTo>
                  <a:lnTo>
                    <a:pt x="2370320" y="26654"/>
                  </a:lnTo>
                  <a:lnTo>
                    <a:pt x="2312139" y="16707"/>
                  </a:lnTo>
                  <a:lnTo>
                    <a:pt x="2254369" y="9183"/>
                  </a:lnTo>
                  <a:lnTo>
                    <a:pt x="2197056" y="3967"/>
                  </a:lnTo>
                  <a:lnTo>
                    <a:pt x="2140251" y="944"/>
                  </a:lnTo>
                  <a:lnTo>
                    <a:pt x="2084000" y="0"/>
                  </a:lnTo>
                  <a:lnTo>
                    <a:pt x="2028352" y="1018"/>
                  </a:lnTo>
                  <a:lnTo>
                    <a:pt x="1973355" y="3884"/>
                  </a:lnTo>
                  <a:lnTo>
                    <a:pt x="1919057" y="8482"/>
                  </a:lnTo>
                  <a:lnTo>
                    <a:pt x="1865506" y="14699"/>
                  </a:lnTo>
                  <a:lnTo>
                    <a:pt x="1812749" y="22418"/>
                  </a:lnTo>
                  <a:lnTo>
                    <a:pt x="1760837" y="31525"/>
                  </a:lnTo>
                  <a:lnTo>
                    <a:pt x="1709815" y="41904"/>
                  </a:lnTo>
                  <a:lnTo>
                    <a:pt x="1659733" y="53441"/>
                  </a:lnTo>
                  <a:lnTo>
                    <a:pt x="1610638" y="66021"/>
                  </a:lnTo>
                  <a:lnTo>
                    <a:pt x="1562578" y="79527"/>
                  </a:lnTo>
                  <a:lnTo>
                    <a:pt x="1515603" y="93846"/>
                  </a:lnTo>
                  <a:lnTo>
                    <a:pt x="1469759" y="108863"/>
                  </a:lnTo>
                  <a:lnTo>
                    <a:pt x="1425094" y="124461"/>
                  </a:lnTo>
                  <a:lnTo>
                    <a:pt x="1381658" y="140527"/>
                  </a:lnTo>
                  <a:lnTo>
                    <a:pt x="1339498" y="156944"/>
                  </a:lnTo>
                  <a:lnTo>
                    <a:pt x="1298661" y="173599"/>
                  </a:lnTo>
                  <a:lnTo>
                    <a:pt x="1259197" y="190375"/>
                  </a:lnTo>
                  <a:lnTo>
                    <a:pt x="1221153" y="207159"/>
                  </a:lnTo>
                  <a:lnTo>
                    <a:pt x="1184577" y="223834"/>
                  </a:lnTo>
                  <a:lnTo>
                    <a:pt x="1149518" y="240286"/>
                  </a:lnTo>
                  <a:lnTo>
                    <a:pt x="1084140" y="272060"/>
                  </a:lnTo>
                  <a:lnTo>
                    <a:pt x="1025405" y="301560"/>
                  </a:lnTo>
                  <a:lnTo>
                    <a:pt x="984263" y="325193"/>
                  </a:lnTo>
                  <a:lnTo>
                    <a:pt x="946385" y="353248"/>
                  </a:lnTo>
                  <a:lnTo>
                    <a:pt x="912190" y="385408"/>
                  </a:lnTo>
                  <a:lnTo>
                    <a:pt x="882102" y="421358"/>
                  </a:lnTo>
                  <a:lnTo>
                    <a:pt x="856539" y="460782"/>
                  </a:lnTo>
                  <a:lnTo>
                    <a:pt x="835925" y="503364"/>
                  </a:lnTo>
                  <a:lnTo>
                    <a:pt x="820678" y="548789"/>
                  </a:lnTo>
                  <a:lnTo>
                    <a:pt x="811222" y="596740"/>
                  </a:lnTo>
                  <a:lnTo>
                    <a:pt x="807976" y="646901"/>
                  </a:lnTo>
                  <a:lnTo>
                    <a:pt x="807976" y="1363165"/>
                  </a:lnTo>
                  <a:lnTo>
                    <a:pt x="96003" y="1699979"/>
                  </a:lnTo>
                  <a:lnTo>
                    <a:pt x="57732" y="1724119"/>
                  </a:lnTo>
                  <a:lnTo>
                    <a:pt x="28579" y="1756668"/>
                  </a:lnTo>
                  <a:lnTo>
                    <a:pt x="9138" y="1795375"/>
                  </a:lnTo>
                  <a:lnTo>
                    <a:pt x="0" y="1837990"/>
                  </a:lnTo>
                  <a:lnTo>
                    <a:pt x="1756" y="1882263"/>
                  </a:lnTo>
                  <a:lnTo>
                    <a:pt x="15000" y="1925944"/>
                  </a:lnTo>
                  <a:lnTo>
                    <a:pt x="42578" y="1966447"/>
                  </a:lnTo>
                  <a:lnTo>
                    <a:pt x="78950" y="1997357"/>
                  </a:lnTo>
                  <a:lnTo>
                    <a:pt x="121716" y="2017075"/>
                  </a:lnTo>
                  <a:lnTo>
                    <a:pt x="168479" y="2024003"/>
                  </a:lnTo>
                  <a:lnTo>
                    <a:pt x="187598" y="2023137"/>
                  </a:lnTo>
                  <a:lnTo>
                    <a:pt x="206316" y="2020273"/>
                  </a:lnTo>
                  <a:lnTo>
                    <a:pt x="224235" y="2015010"/>
                  </a:lnTo>
                  <a:lnTo>
                    <a:pt x="240956" y="2006950"/>
                  </a:lnTo>
                  <a:lnTo>
                    <a:pt x="1050985" y="1623237"/>
                  </a:lnTo>
                  <a:lnTo>
                    <a:pt x="1091486" y="1595658"/>
                  </a:lnTo>
                  <a:lnTo>
                    <a:pt x="1122395" y="1559285"/>
                  </a:lnTo>
                  <a:lnTo>
                    <a:pt x="1142113" y="1516517"/>
                  </a:lnTo>
                  <a:lnTo>
                    <a:pt x="1149041" y="1469752"/>
                  </a:lnTo>
                  <a:lnTo>
                    <a:pt x="1149041" y="847285"/>
                  </a:lnTo>
                  <a:lnTo>
                    <a:pt x="1609479" y="1179836"/>
                  </a:lnTo>
                  <a:lnTo>
                    <a:pt x="1298257" y="1772459"/>
                  </a:lnTo>
                  <a:lnTo>
                    <a:pt x="1282901" y="1816159"/>
                  </a:lnTo>
                  <a:lnTo>
                    <a:pt x="1279151" y="1860570"/>
                  </a:lnTo>
                  <a:lnTo>
                    <a:pt x="1286533" y="1903560"/>
                  </a:lnTo>
                  <a:lnTo>
                    <a:pt x="1304573" y="1942997"/>
                  </a:lnTo>
                  <a:lnTo>
                    <a:pt x="1332798" y="1976750"/>
                  </a:lnTo>
                  <a:lnTo>
                    <a:pt x="1370733" y="2002686"/>
                  </a:lnTo>
                  <a:lnTo>
                    <a:pt x="1409636" y="2018141"/>
                  </a:lnTo>
                  <a:lnTo>
                    <a:pt x="1451736" y="2024003"/>
                  </a:lnTo>
                  <a:lnTo>
                    <a:pt x="1496035" y="2017808"/>
                  </a:lnTo>
                  <a:lnTo>
                    <a:pt x="1537535" y="2000021"/>
                  </a:lnTo>
                  <a:lnTo>
                    <a:pt x="1573441" y="1971843"/>
                  </a:lnTo>
                  <a:lnTo>
                    <a:pt x="1600952" y="1934471"/>
                  </a:lnTo>
                  <a:lnTo>
                    <a:pt x="1984650" y="1209680"/>
                  </a:lnTo>
                  <a:lnTo>
                    <a:pt x="2000612" y="1162100"/>
                  </a:lnTo>
                  <a:lnTo>
                    <a:pt x="2002863" y="1113496"/>
                  </a:lnTo>
                  <a:lnTo>
                    <a:pt x="1992017" y="1066939"/>
                  </a:lnTo>
                  <a:lnTo>
                    <a:pt x="1968688" y="1025498"/>
                  </a:lnTo>
                  <a:lnTo>
                    <a:pt x="1933491" y="992243"/>
                  </a:lnTo>
                  <a:lnTo>
                    <a:pt x="1592426" y="749225"/>
                  </a:lnTo>
                  <a:lnTo>
                    <a:pt x="2432298" y="749225"/>
                  </a:lnTo>
                  <a:lnTo>
                    <a:pt x="2432298" y="1857728"/>
                  </a:lnTo>
                  <a:lnTo>
                    <a:pt x="2438417" y="1902929"/>
                  </a:lnTo>
                  <a:lnTo>
                    <a:pt x="2455667" y="1943629"/>
                  </a:lnTo>
                  <a:lnTo>
                    <a:pt x="2482392" y="1978171"/>
                  </a:lnTo>
                  <a:lnTo>
                    <a:pt x="2516933" y="2004897"/>
                  </a:lnTo>
                  <a:lnTo>
                    <a:pt x="2557632" y="2022148"/>
                  </a:lnTo>
                  <a:lnTo>
                    <a:pt x="2602831" y="2028267"/>
                  </a:lnTo>
                  <a:lnTo>
                    <a:pt x="2648030" y="2022148"/>
                  </a:lnTo>
                  <a:lnTo>
                    <a:pt x="2688728" y="2004897"/>
                  </a:lnTo>
                  <a:lnTo>
                    <a:pt x="2723269" y="1978171"/>
                  </a:lnTo>
                  <a:lnTo>
                    <a:pt x="2749994" y="1943629"/>
                  </a:lnTo>
                  <a:lnTo>
                    <a:pt x="2767244" y="1902929"/>
                  </a:lnTo>
                  <a:lnTo>
                    <a:pt x="2773363" y="1857728"/>
                  </a:lnTo>
                  <a:lnTo>
                    <a:pt x="2773363" y="386829"/>
                  </a:lnTo>
                  <a:lnTo>
                    <a:pt x="2768588" y="337804"/>
                  </a:lnTo>
                  <a:lnTo>
                    <a:pt x="2757163" y="290850"/>
                  </a:lnTo>
                  <a:lnTo>
                    <a:pt x="2739598" y="246506"/>
                  </a:lnTo>
                  <a:lnTo>
                    <a:pt x="2716405" y="205308"/>
                  </a:lnTo>
                  <a:lnTo>
                    <a:pt x="2688097" y="167793"/>
                  </a:lnTo>
                  <a:lnTo>
                    <a:pt x="2655184" y="134500"/>
                  </a:lnTo>
                  <a:lnTo>
                    <a:pt x="2618179" y="105965"/>
                  </a:lnTo>
                  <a:lnTo>
                    <a:pt x="2577592" y="82724"/>
                  </a:lnTo>
                  <a:lnTo>
                    <a:pt x="2533935" y="65317"/>
                  </a:lnTo>
                  <a:lnTo>
                    <a:pt x="2487721" y="54278"/>
                  </a:lnTo>
                  <a:close/>
                </a:path>
              </a:pathLst>
            </a:custGeom>
            <a:ln w="42634">
              <a:solidFill>
                <a:srgbClr val="145F82"/>
              </a:solidFill>
            </a:ln>
          </p:spPr>
          <p:txBody>
            <a:bodyPr wrap="square" lIns="0" tIns="0" rIns="0" bIns="0" rtlCol="0"/>
            <a:lstStyle/>
            <a:p>
              <a:endParaRPr/>
            </a:p>
          </p:txBody>
        </p:sp>
        <p:pic>
          <p:nvPicPr>
            <p:cNvPr id="8" name="object 8"/>
            <p:cNvPicPr/>
            <p:nvPr/>
          </p:nvPicPr>
          <p:blipFill>
            <a:blip r:embed="rId2" cstate="print"/>
            <a:stretch>
              <a:fillRect/>
            </a:stretch>
          </p:blipFill>
          <p:spPr>
            <a:xfrm>
              <a:off x="0" y="0"/>
              <a:ext cx="6234430" cy="6858000"/>
            </a:xfrm>
            <a:prstGeom prst="rect">
              <a:avLst/>
            </a:prstGeom>
          </p:spPr>
        </p:pic>
      </p:grpSp>
      <p:pic>
        <p:nvPicPr>
          <p:cNvPr id="9" name="object 9" descr="A blue and white flag with yellow stars  Description automatically generated"/>
          <p:cNvPicPr/>
          <p:nvPr/>
        </p:nvPicPr>
        <p:blipFill>
          <a:blip r:embed="rId3" cstate="print"/>
          <a:stretch>
            <a:fillRect/>
          </a:stretch>
        </p:blipFill>
        <p:spPr>
          <a:xfrm>
            <a:off x="8552433" y="6210425"/>
            <a:ext cx="2801366" cy="453252"/>
          </a:xfrm>
          <a:prstGeom prst="rect">
            <a:avLst/>
          </a:prstGeom>
        </p:spPr>
      </p:pic>
      <p:sp>
        <p:nvSpPr>
          <p:cNvPr id="10" name="object 10"/>
          <p:cNvSpPr/>
          <p:nvPr/>
        </p:nvSpPr>
        <p:spPr>
          <a:xfrm>
            <a:off x="11200867"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2192635" cy="4351655"/>
            <a:chOff x="0" y="0"/>
            <a:chExt cx="12192635" cy="4351655"/>
          </a:xfrm>
        </p:grpSpPr>
        <p:pic>
          <p:nvPicPr>
            <p:cNvPr id="3" name="object 3"/>
            <p:cNvPicPr/>
            <p:nvPr/>
          </p:nvPicPr>
          <p:blipFill>
            <a:blip r:embed="rId2" cstate="print"/>
            <a:stretch>
              <a:fillRect/>
            </a:stretch>
          </p:blipFill>
          <p:spPr>
            <a:xfrm>
              <a:off x="0" y="0"/>
              <a:ext cx="12191987" cy="4351439"/>
            </a:xfrm>
            <a:prstGeom prst="rect">
              <a:avLst/>
            </a:prstGeom>
          </p:spPr>
        </p:pic>
        <p:pic>
          <p:nvPicPr>
            <p:cNvPr id="4" name="object 4"/>
            <p:cNvPicPr/>
            <p:nvPr/>
          </p:nvPicPr>
          <p:blipFill>
            <a:blip r:embed="rId3" cstate="print"/>
            <a:stretch>
              <a:fillRect/>
            </a:stretch>
          </p:blipFill>
          <p:spPr>
            <a:xfrm>
              <a:off x="0" y="0"/>
              <a:ext cx="12192012" cy="4351439"/>
            </a:xfrm>
            <a:prstGeom prst="rect">
              <a:avLst/>
            </a:prstGeom>
          </p:spPr>
        </p:pic>
      </p:grpSp>
      <p:sp>
        <p:nvSpPr>
          <p:cNvPr id="5" name="object 5" descr="$PPTXTitle"/>
          <p:cNvSpPr txBox="1">
            <a:spLocks noGrp="1"/>
          </p:cNvSpPr>
          <p:nvPr>
            <p:ph type="title"/>
          </p:nvPr>
        </p:nvSpPr>
        <p:spPr>
          <a:xfrm>
            <a:off x="1393563" y="2826708"/>
            <a:ext cx="4565015" cy="756920"/>
          </a:xfrm>
          <a:prstGeom prst="rect">
            <a:avLst/>
          </a:prstGeom>
        </p:spPr>
        <p:txBody>
          <a:bodyPr vert="horz" wrap="square" lIns="0" tIns="12700" rIns="0" bIns="0" rtlCol="0">
            <a:spAutoFit/>
          </a:bodyPr>
          <a:lstStyle/>
          <a:p>
            <a:pPr marL="12700">
              <a:lnSpc>
                <a:spcPct val="100000"/>
              </a:lnSpc>
              <a:spcBef>
                <a:spcPts val="100"/>
              </a:spcBef>
            </a:pPr>
            <a:r>
              <a:rPr lang="da-DK" sz="4800" dirty="0" err="1"/>
              <a:t>Auswahlphase</a:t>
            </a:r>
            <a:endParaRPr sz="4800" dirty="0"/>
          </a:p>
        </p:txBody>
      </p:sp>
      <p:pic>
        <p:nvPicPr>
          <p:cNvPr id="6" name="object 6" descr="A blue and white flag with yellow stars  Description automatically generated"/>
          <p:cNvPicPr/>
          <p:nvPr/>
        </p:nvPicPr>
        <p:blipFill>
          <a:blip r:embed="rId4" cstate="print"/>
          <a:stretch>
            <a:fillRect/>
          </a:stretch>
        </p:blipFill>
        <p:spPr>
          <a:xfrm>
            <a:off x="8552433" y="6210425"/>
            <a:ext cx="2801366" cy="453252"/>
          </a:xfrm>
          <a:prstGeom prst="rect">
            <a:avLst/>
          </a:prstGeom>
        </p:spPr>
      </p:pic>
      <p:sp>
        <p:nvSpPr>
          <p:cNvPr id="7" name="object 7"/>
          <p:cNvSpPr/>
          <p:nvPr/>
        </p:nvSpPr>
        <p:spPr>
          <a:xfrm>
            <a:off x="464845" y="5672924"/>
            <a:ext cx="742950" cy="895985"/>
          </a:xfrm>
          <a:custGeom>
            <a:avLst/>
            <a:gdLst/>
            <a:ahLst/>
            <a:cxnLst/>
            <a:rect l="l" t="t" r="r" b="b"/>
            <a:pathLst>
              <a:path w="742950" h="895984">
                <a:moveTo>
                  <a:pt x="728395" y="753465"/>
                </a:moveTo>
                <a:lnTo>
                  <a:pt x="14033" y="753465"/>
                </a:lnTo>
                <a:lnTo>
                  <a:pt x="14033" y="895553"/>
                </a:lnTo>
                <a:lnTo>
                  <a:pt x="728395" y="895553"/>
                </a:lnTo>
                <a:lnTo>
                  <a:pt x="728395" y="753465"/>
                </a:lnTo>
                <a:close/>
              </a:path>
              <a:path w="742950" h="895984">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44"/>
                </a:lnTo>
                <a:lnTo>
                  <a:pt x="623100" y="379006"/>
                </a:lnTo>
                <a:lnTo>
                  <a:pt x="622795" y="378980"/>
                </a:lnTo>
                <a:lnTo>
                  <a:pt x="622795" y="568490"/>
                </a:lnTo>
                <a:lnTo>
                  <a:pt x="422440" y="568490"/>
                </a:lnTo>
                <a:lnTo>
                  <a:pt x="426669" y="528459"/>
                </a:lnTo>
                <a:lnTo>
                  <a:pt x="453555" y="516547"/>
                </a:lnTo>
                <a:lnTo>
                  <a:pt x="595198" y="516547"/>
                </a:lnTo>
                <a:lnTo>
                  <a:pt x="622681" y="543293"/>
                </a:lnTo>
                <a:lnTo>
                  <a:pt x="622795" y="568490"/>
                </a:lnTo>
                <a:lnTo>
                  <a:pt x="622795" y="378980"/>
                </a:lnTo>
                <a:lnTo>
                  <a:pt x="614959" y="378028"/>
                </a:lnTo>
                <a:lnTo>
                  <a:pt x="603897" y="377190"/>
                </a:lnTo>
                <a:lnTo>
                  <a:pt x="458914" y="377190"/>
                </a:lnTo>
                <a:lnTo>
                  <a:pt x="451243" y="377774"/>
                </a:lnTo>
                <a:lnTo>
                  <a:pt x="447649" y="378167"/>
                </a:lnTo>
                <a:lnTo>
                  <a:pt x="447509" y="378167"/>
                </a:lnTo>
                <a:lnTo>
                  <a:pt x="410514" y="390144"/>
                </a:lnTo>
                <a:lnTo>
                  <a:pt x="381101" y="418719"/>
                </a:lnTo>
                <a:lnTo>
                  <a:pt x="364312" y="455752"/>
                </a:lnTo>
                <a:lnTo>
                  <a:pt x="361340" y="445274"/>
                </a:lnTo>
                <a:lnTo>
                  <a:pt x="344500" y="410908"/>
                </a:lnTo>
                <a:lnTo>
                  <a:pt x="316712" y="388175"/>
                </a:lnTo>
                <a:lnTo>
                  <a:pt x="316712" y="568490"/>
                </a:lnTo>
                <a:lnTo>
                  <a:pt x="120726" y="568490"/>
                </a:lnTo>
                <a:lnTo>
                  <a:pt x="123583" y="530021"/>
                </a:lnTo>
                <a:lnTo>
                  <a:pt x="151853" y="516547"/>
                </a:lnTo>
                <a:lnTo>
                  <a:pt x="285711" y="516547"/>
                </a:lnTo>
                <a:lnTo>
                  <a:pt x="316357" y="539838"/>
                </a:lnTo>
                <a:lnTo>
                  <a:pt x="316712" y="568490"/>
                </a:lnTo>
                <a:lnTo>
                  <a:pt x="316712" y="388175"/>
                </a:lnTo>
                <a:lnTo>
                  <a:pt x="277964" y="377774"/>
                </a:lnTo>
                <a:lnTo>
                  <a:pt x="279730" y="377774"/>
                </a:lnTo>
                <a:lnTo>
                  <a:pt x="269519" y="377190"/>
                </a:lnTo>
                <a:lnTo>
                  <a:pt x="138544" y="377190"/>
                </a:lnTo>
                <a:lnTo>
                  <a:pt x="96964" y="384289"/>
                </a:lnTo>
                <a:lnTo>
                  <a:pt x="61087" y="403415"/>
                </a:lnTo>
                <a:lnTo>
                  <a:pt x="32943" y="437070"/>
                </a:lnTo>
                <a:lnTo>
                  <a:pt x="17868" y="478332"/>
                </a:lnTo>
                <a:lnTo>
                  <a:pt x="14033" y="710514"/>
                </a:lnTo>
                <a:lnTo>
                  <a:pt x="728395" y="710514"/>
                </a:lnTo>
                <a:close/>
              </a:path>
              <a:path w="742950" h="895984">
                <a:moveTo>
                  <a:pt x="742442" y="167868"/>
                </a:moveTo>
                <a:lnTo>
                  <a:pt x="738974" y="122821"/>
                </a:lnTo>
                <a:lnTo>
                  <a:pt x="728459" y="83705"/>
                </a:lnTo>
                <a:lnTo>
                  <a:pt x="706386" y="45694"/>
                </a:lnTo>
                <a:lnTo>
                  <a:pt x="673862" y="18351"/>
                </a:lnTo>
                <a:lnTo>
                  <a:pt x="630707" y="2997"/>
                </a:lnTo>
                <a:lnTo>
                  <a:pt x="595934" y="0"/>
                </a:lnTo>
                <a:lnTo>
                  <a:pt x="465480" y="0"/>
                </a:lnTo>
                <a:lnTo>
                  <a:pt x="465480" y="141566"/>
                </a:lnTo>
                <a:lnTo>
                  <a:pt x="596595" y="141566"/>
                </a:lnTo>
                <a:lnTo>
                  <a:pt x="600252" y="141630"/>
                </a:lnTo>
                <a:lnTo>
                  <a:pt x="603707" y="141693"/>
                </a:lnTo>
                <a:lnTo>
                  <a:pt x="605421" y="141820"/>
                </a:lnTo>
                <a:lnTo>
                  <a:pt x="607123" y="141897"/>
                </a:lnTo>
                <a:lnTo>
                  <a:pt x="632040" y="165519"/>
                </a:lnTo>
                <a:lnTo>
                  <a:pt x="632040" y="169951"/>
                </a:lnTo>
                <a:lnTo>
                  <a:pt x="603707" y="193827"/>
                </a:lnTo>
                <a:lnTo>
                  <a:pt x="600252" y="193967"/>
                </a:lnTo>
                <a:lnTo>
                  <a:pt x="142252" y="193967"/>
                </a:lnTo>
                <a:lnTo>
                  <a:pt x="138722" y="193827"/>
                </a:lnTo>
                <a:lnTo>
                  <a:pt x="137020" y="193763"/>
                </a:lnTo>
                <a:lnTo>
                  <a:pt x="110388" y="167868"/>
                </a:lnTo>
                <a:lnTo>
                  <a:pt x="110451" y="165646"/>
                </a:lnTo>
                <a:lnTo>
                  <a:pt x="145834" y="141566"/>
                </a:lnTo>
                <a:lnTo>
                  <a:pt x="276288" y="141566"/>
                </a:lnTo>
                <a:lnTo>
                  <a:pt x="276288" y="0"/>
                </a:lnTo>
                <a:lnTo>
                  <a:pt x="153428" y="0"/>
                </a:lnTo>
                <a:lnTo>
                  <a:pt x="144310" y="190"/>
                </a:lnTo>
                <a:lnTo>
                  <a:pt x="102489" y="6705"/>
                </a:lnTo>
                <a:lnTo>
                  <a:pt x="67475" y="22123"/>
                </a:lnTo>
                <a:lnTo>
                  <a:pt x="34772" y="51282"/>
                </a:lnTo>
                <a:lnTo>
                  <a:pt x="12636" y="90995"/>
                </a:lnTo>
                <a:lnTo>
                  <a:pt x="2489" y="131343"/>
                </a:lnTo>
                <a:lnTo>
                  <a:pt x="0" y="167868"/>
                </a:lnTo>
                <a:lnTo>
                  <a:pt x="114" y="177685"/>
                </a:lnTo>
                <a:lnTo>
                  <a:pt x="4978" y="223253"/>
                </a:lnTo>
                <a:lnTo>
                  <a:pt x="17081" y="261848"/>
                </a:lnTo>
                <a:lnTo>
                  <a:pt x="41148" y="298500"/>
                </a:lnTo>
                <a:lnTo>
                  <a:pt x="76161" y="323748"/>
                </a:lnTo>
                <a:lnTo>
                  <a:pt x="113855" y="335470"/>
                </a:lnTo>
                <a:lnTo>
                  <a:pt x="149720" y="338391"/>
                </a:lnTo>
                <a:lnTo>
                  <a:pt x="595503" y="338391"/>
                </a:lnTo>
                <a:lnTo>
                  <a:pt x="639330" y="333768"/>
                </a:lnTo>
                <a:lnTo>
                  <a:pt x="675017" y="320370"/>
                </a:lnTo>
                <a:lnTo>
                  <a:pt x="707428" y="293154"/>
                </a:lnTo>
                <a:lnTo>
                  <a:pt x="729005" y="254685"/>
                </a:lnTo>
                <a:lnTo>
                  <a:pt x="739152" y="214655"/>
                </a:lnTo>
                <a:lnTo>
                  <a:pt x="742315" y="177685"/>
                </a:lnTo>
                <a:lnTo>
                  <a:pt x="742442" y="167868"/>
                </a:lnTo>
                <a:close/>
              </a:path>
            </a:pathLst>
          </a:custGeom>
          <a:solidFill>
            <a:srgbClr val="000000"/>
          </a:solidFill>
        </p:spPr>
        <p:txBody>
          <a:bodyPr wrap="square" lIns="0" tIns="0" rIns="0" bIns="0" rtlCol="0"/>
          <a:lstStyle/>
          <a:p>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descr="$PPTXTitle"/>
          <p:cNvSpPr txBox="1">
            <a:spLocks noGrp="1"/>
          </p:cNvSpPr>
          <p:nvPr>
            <p:ph type="title"/>
          </p:nvPr>
        </p:nvSpPr>
        <p:spPr>
          <a:xfrm>
            <a:off x="7610350" y="930271"/>
            <a:ext cx="2446655" cy="635000"/>
          </a:xfrm>
          <a:prstGeom prst="rect">
            <a:avLst/>
          </a:prstGeom>
        </p:spPr>
        <p:txBody>
          <a:bodyPr vert="horz" wrap="square" lIns="0" tIns="12065" rIns="0" bIns="0" rtlCol="0">
            <a:spAutoFit/>
          </a:bodyPr>
          <a:lstStyle/>
          <a:p>
            <a:pPr marL="12700">
              <a:lnSpc>
                <a:spcPct val="100000"/>
              </a:lnSpc>
              <a:spcBef>
                <a:spcPts val="95"/>
              </a:spcBef>
            </a:pPr>
            <a:r>
              <a:rPr lang="da-DK" dirty="0" err="1">
                <a:solidFill>
                  <a:schemeClr val="tx1"/>
                </a:solidFill>
              </a:rPr>
              <a:t>Auswahl</a:t>
            </a:r>
            <a:endParaRPr spc="-10" dirty="0">
              <a:solidFill>
                <a:srgbClr val="000000"/>
              </a:solidFill>
            </a:endParaRPr>
          </a:p>
        </p:txBody>
      </p:sp>
      <p:sp>
        <p:nvSpPr>
          <p:cNvPr id="6" name="object 6"/>
          <p:cNvSpPr txBox="1"/>
          <p:nvPr/>
        </p:nvSpPr>
        <p:spPr>
          <a:xfrm>
            <a:off x="7610350" y="2418453"/>
            <a:ext cx="3538220" cy="971420"/>
          </a:xfrm>
          <a:prstGeom prst="rect">
            <a:avLst/>
          </a:prstGeom>
        </p:spPr>
        <p:txBody>
          <a:bodyPr vert="horz" wrap="square" lIns="0" tIns="47625" rIns="0" bIns="0" rtlCol="0">
            <a:spAutoFit/>
          </a:bodyPr>
          <a:lstStyle/>
          <a:p>
            <a:pPr marL="285750" indent="-285750">
              <a:buFont typeface="Wingdings" panose="05000000000000000000" pitchFamily="2" charset="2"/>
              <a:buChar char="q"/>
            </a:pPr>
            <a:r>
              <a:rPr lang="de-DE" sz="2000" dirty="0">
                <a:latin typeface="+mn-lt"/>
              </a:rPr>
              <a:t>Wählt die 10 realistischsten und besten Ideen für euer Konzept aus</a:t>
            </a:r>
          </a:p>
        </p:txBody>
      </p:sp>
      <p:grpSp>
        <p:nvGrpSpPr>
          <p:cNvPr id="7" name="object 7"/>
          <p:cNvGrpSpPr/>
          <p:nvPr/>
        </p:nvGrpSpPr>
        <p:grpSpPr>
          <a:xfrm>
            <a:off x="8552433" y="166940"/>
            <a:ext cx="3390900" cy="6555105"/>
            <a:chOff x="8552433" y="166940"/>
            <a:chExt cx="3390900" cy="6555105"/>
          </a:xfrm>
        </p:grpSpPr>
        <p:pic>
          <p:nvPicPr>
            <p:cNvPr id="8" name="object 8" descr="Netværk med tegnestifter"/>
            <p:cNvPicPr/>
            <p:nvPr/>
          </p:nvPicPr>
          <p:blipFill>
            <a:blip r:embed="rId2" cstate="print"/>
            <a:stretch>
              <a:fillRect/>
            </a:stretch>
          </p:blipFill>
          <p:spPr>
            <a:xfrm>
              <a:off x="8552433" y="6176963"/>
              <a:ext cx="2801366" cy="544511"/>
            </a:xfrm>
            <a:prstGeom prst="rect">
              <a:avLst/>
            </a:prstGeom>
          </p:spPr>
        </p:pic>
        <p:sp>
          <p:nvSpPr>
            <p:cNvPr id="9" name="object 9"/>
            <p:cNvSpPr/>
            <p:nvPr/>
          </p:nvSpPr>
          <p:spPr>
            <a:xfrm>
              <a:off x="11200866"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grpSp>
      <p:pic>
        <p:nvPicPr>
          <p:cNvPr id="10" name="Billede 9">
            <a:extLst>
              <a:ext uri="{FF2B5EF4-FFF2-40B4-BE49-F238E27FC236}">
                <a16:creationId xmlns:a16="http://schemas.microsoft.com/office/drawing/2014/main" id="{E24C2366-9664-508C-6A68-5D8D3E39712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33692" y="1854770"/>
            <a:ext cx="4857750" cy="32385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275841" y="2999135"/>
            <a:ext cx="4331973" cy="812402"/>
          </a:xfrm>
          <a:prstGeom prst="rect">
            <a:avLst/>
          </a:prstGeom>
        </p:spPr>
        <p:txBody>
          <a:bodyPr vert="horz" wrap="square" lIns="0" tIns="12065" rIns="0" bIns="0" rtlCol="0">
            <a:spAutoFit/>
          </a:bodyPr>
          <a:lstStyle/>
          <a:p>
            <a:pPr marL="12700">
              <a:lnSpc>
                <a:spcPct val="100000"/>
              </a:lnSpc>
              <a:spcBef>
                <a:spcPts val="95"/>
              </a:spcBef>
            </a:pPr>
            <a:r>
              <a:rPr lang="da-DK" sz="5200" dirty="0" err="1">
                <a:solidFill>
                  <a:srgbClr val="000000"/>
                </a:solidFill>
              </a:rPr>
              <a:t>Konzectphasen</a:t>
            </a:r>
            <a:endParaRPr sz="5200" dirty="0"/>
          </a:p>
        </p:txBody>
      </p:sp>
      <p:grpSp>
        <p:nvGrpSpPr>
          <p:cNvPr id="3" name="object 3"/>
          <p:cNvGrpSpPr/>
          <p:nvPr/>
        </p:nvGrpSpPr>
        <p:grpSpPr>
          <a:xfrm>
            <a:off x="1016096" y="2862869"/>
            <a:ext cx="703580" cy="1128395"/>
            <a:chOff x="1016096" y="2862869"/>
            <a:chExt cx="703580" cy="1128395"/>
          </a:xfrm>
        </p:grpSpPr>
        <p:sp>
          <p:nvSpPr>
            <p:cNvPr id="4" name="object 4"/>
            <p:cNvSpPr/>
            <p:nvPr/>
          </p:nvSpPr>
          <p:spPr>
            <a:xfrm>
              <a:off x="1195226" y="3639125"/>
              <a:ext cx="345440" cy="80010"/>
            </a:xfrm>
            <a:custGeom>
              <a:avLst/>
              <a:gdLst/>
              <a:ahLst/>
              <a:cxnLst/>
              <a:rect l="l" t="t" r="r" b="b"/>
              <a:pathLst>
                <a:path w="345440" h="80010">
                  <a:moveTo>
                    <a:pt x="305182" y="79615"/>
                  </a:moveTo>
                  <a:lnTo>
                    <a:pt x="39806" y="79615"/>
                  </a:lnTo>
                  <a:lnTo>
                    <a:pt x="24070" y="76568"/>
                  </a:lnTo>
                  <a:lnTo>
                    <a:pt x="11444" y="68171"/>
                  </a:lnTo>
                  <a:lnTo>
                    <a:pt x="3047" y="55544"/>
                  </a:lnTo>
                  <a:lnTo>
                    <a:pt x="0" y="39807"/>
                  </a:lnTo>
                  <a:lnTo>
                    <a:pt x="3047" y="24071"/>
                  </a:lnTo>
                  <a:lnTo>
                    <a:pt x="11444" y="11444"/>
                  </a:lnTo>
                  <a:lnTo>
                    <a:pt x="24070" y="3047"/>
                  </a:lnTo>
                  <a:lnTo>
                    <a:pt x="39806" y="0"/>
                  </a:lnTo>
                  <a:lnTo>
                    <a:pt x="305182" y="0"/>
                  </a:lnTo>
                  <a:lnTo>
                    <a:pt x="320918" y="3047"/>
                  </a:lnTo>
                  <a:lnTo>
                    <a:pt x="333544" y="11444"/>
                  </a:lnTo>
                  <a:lnTo>
                    <a:pt x="341941" y="24071"/>
                  </a:lnTo>
                  <a:lnTo>
                    <a:pt x="344989" y="39807"/>
                  </a:lnTo>
                  <a:lnTo>
                    <a:pt x="341941" y="55544"/>
                  </a:lnTo>
                  <a:lnTo>
                    <a:pt x="333544" y="68171"/>
                  </a:lnTo>
                  <a:lnTo>
                    <a:pt x="320918" y="76568"/>
                  </a:lnTo>
                  <a:lnTo>
                    <a:pt x="305182" y="79615"/>
                  </a:lnTo>
                  <a:close/>
                </a:path>
              </a:pathLst>
            </a:custGeom>
            <a:solidFill>
              <a:srgbClr val="145F82"/>
            </a:solidFill>
          </p:spPr>
          <p:txBody>
            <a:bodyPr wrap="square" lIns="0" tIns="0" rIns="0" bIns="0" rtlCol="0"/>
            <a:lstStyle/>
            <a:p>
              <a:endParaRPr/>
            </a:p>
          </p:txBody>
        </p:sp>
        <p:sp>
          <p:nvSpPr>
            <p:cNvPr id="5" name="object 5"/>
            <p:cNvSpPr/>
            <p:nvPr/>
          </p:nvSpPr>
          <p:spPr>
            <a:xfrm>
              <a:off x="1195226" y="3639125"/>
              <a:ext cx="345440" cy="80010"/>
            </a:xfrm>
            <a:custGeom>
              <a:avLst/>
              <a:gdLst/>
              <a:ahLst/>
              <a:cxnLst/>
              <a:rect l="l" t="t" r="r" b="b"/>
              <a:pathLst>
                <a:path w="345440" h="80010">
                  <a:moveTo>
                    <a:pt x="39806" y="0"/>
                  </a:moveTo>
                  <a:lnTo>
                    <a:pt x="305182" y="0"/>
                  </a:lnTo>
                  <a:lnTo>
                    <a:pt x="320918" y="3047"/>
                  </a:lnTo>
                  <a:lnTo>
                    <a:pt x="333544" y="11444"/>
                  </a:lnTo>
                  <a:lnTo>
                    <a:pt x="341941" y="24071"/>
                  </a:lnTo>
                  <a:lnTo>
                    <a:pt x="344989" y="39807"/>
                  </a:lnTo>
                  <a:lnTo>
                    <a:pt x="341941" y="55544"/>
                  </a:lnTo>
                  <a:lnTo>
                    <a:pt x="333544" y="68171"/>
                  </a:lnTo>
                  <a:lnTo>
                    <a:pt x="320918" y="76568"/>
                  </a:lnTo>
                  <a:lnTo>
                    <a:pt x="305182" y="79615"/>
                  </a:lnTo>
                  <a:lnTo>
                    <a:pt x="39806" y="79615"/>
                  </a:lnTo>
                  <a:lnTo>
                    <a:pt x="24070" y="76568"/>
                  </a:lnTo>
                  <a:lnTo>
                    <a:pt x="11444" y="68171"/>
                  </a:lnTo>
                  <a:lnTo>
                    <a:pt x="3047" y="55544"/>
                  </a:lnTo>
                  <a:lnTo>
                    <a:pt x="0" y="39807"/>
                  </a:lnTo>
                  <a:lnTo>
                    <a:pt x="3047" y="24071"/>
                  </a:lnTo>
                  <a:lnTo>
                    <a:pt x="11444" y="11444"/>
                  </a:lnTo>
                  <a:lnTo>
                    <a:pt x="24070" y="3047"/>
                  </a:lnTo>
                  <a:lnTo>
                    <a:pt x="39806" y="0"/>
                  </a:lnTo>
                  <a:close/>
                </a:path>
              </a:pathLst>
            </a:custGeom>
            <a:ln w="13269">
              <a:solidFill>
                <a:srgbClr val="145F82"/>
              </a:solidFill>
            </a:ln>
          </p:spPr>
          <p:txBody>
            <a:bodyPr wrap="square" lIns="0" tIns="0" rIns="0" bIns="0" rtlCol="0"/>
            <a:lstStyle/>
            <a:p>
              <a:endParaRPr/>
            </a:p>
          </p:txBody>
        </p:sp>
        <p:sp>
          <p:nvSpPr>
            <p:cNvPr id="6" name="object 6"/>
            <p:cNvSpPr/>
            <p:nvPr/>
          </p:nvSpPr>
          <p:spPr>
            <a:xfrm>
              <a:off x="1195226" y="3771818"/>
              <a:ext cx="345440" cy="80010"/>
            </a:xfrm>
            <a:custGeom>
              <a:avLst/>
              <a:gdLst/>
              <a:ahLst/>
              <a:cxnLst/>
              <a:rect l="l" t="t" r="r" b="b"/>
              <a:pathLst>
                <a:path w="345440" h="80010">
                  <a:moveTo>
                    <a:pt x="305182" y="79615"/>
                  </a:moveTo>
                  <a:lnTo>
                    <a:pt x="39806" y="79615"/>
                  </a:lnTo>
                  <a:lnTo>
                    <a:pt x="24070" y="76568"/>
                  </a:lnTo>
                  <a:lnTo>
                    <a:pt x="11444" y="68171"/>
                  </a:lnTo>
                  <a:lnTo>
                    <a:pt x="3047" y="55544"/>
                  </a:lnTo>
                  <a:lnTo>
                    <a:pt x="0" y="39807"/>
                  </a:lnTo>
                  <a:lnTo>
                    <a:pt x="3047" y="24071"/>
                  </a:lnTo>
                  <a:lnTo>
                    <a:pt x="11444" y="11444"/>
                  </a:lnTo>
                  <a:lnTo>
                    <a:pt x="24070" y="3047"/>
                  </a:lnTo>
                  <a:lnTo>
                    <a:pt x="39806" y="0"/>
                  </a:lnTo>
                  <a:lnTo>
                    <a:pt x="305182" y="0"/>
                  </a:lnTo>
                  <a:lnTo>
                    <a:pt x="320918" y="3047"/>
                  </a:lnTo>
                  <a:lnTo>
                    <a:pt x="333544" y="11444"/>
                  </a:lnTo>
                  <a:lnTo>
                    <a:pt x="341941" y="24071"/>
                  </a:lnTo>
                  <a:lnTo>
                    <a:pt x="344989" y="39807"/>
                  </a:lnTo>
                  <a:lnTo>
                    <a:pt x="341941" y="55544"/>
                  </a:lnTo>
                  <a:lnTo>
                    <a:pt x="333544" y="68171"/>
                  </a:lnTo>
                  <a:lnTo>
                    <a:pt x="320918" y="76568"/>
                  </a:lnTo>
                  <a:lnTo>
                    <a:pt x="305182" y="79615"/>
                  </a:lnTo>
                  <a:close/>
                </a:path>
              </a:pathLst>
            </a:custGeom>
            <a:solidFill>
              <a:srgbClr val="145F82"/>
            </a:solidFill>
          </p:spPr>
          <p:txBody>
            <a:bodyPr wrap="square" lIns="0" tIns="0" rIns="0" bIns="0" rtlCol="0"/>
            <a:lstStyle/>
            <a:p>
              <a:endParaRPr/>
            </a:p>
          </p:txBody>
        </p:sp>
        <p:sp>
          <p:nvSpPr>
            <p:cNvPr id="7" name="object 7"/>
            <p:cNvSpPr/>
            <p:nvPr/>
          </p:nvSpPr>
          <p:spPr>
            <a:xfrm>
              <a:off x="1195226" y="3771818"/>
              <a:ext cx="345440" cy="80010"/>
            </a:xfrm>
            <a:custGeom>
              <a:avLst/>
              <a:gdLst/>
              <a:ahLst/>
              <a:cxnLst/>
              <a:rect l="l" t="t" r="r" b="b"/>
              <a:pathLst>
                <a:path w="345440" h="80010">
                  <a:moveTo>
                    <a:pt x="39806" y="0"/>
                  </a:moveTo>
                  <a:lnTo>
                    <a:pt x="305182" y="0"/>
                  </a:lnTo>
                  <a:lnTo>
                    <a:pt x="320918" y="3047"/>
                  </a:lnTo>
                  <a:lnTo>
                    <a:pt x="333544" y="11444"/>
                  </a:lnTo>
                  <a:lnTo>
                    <a:pt x="341941" y="24071"/>
                  </a:lnTo>
                  <a:lnTo>
                    <a:pt x="344989" y="39807"/>
                  </a:lnTo>
                  <a:lnTo>
                    <a:pt x="341941" y="55544"/>
                  </a:lnTo>
                  <a:lnTo>
                    <a:pt x="333544" y="68171"/>
                  </a:lnTo>
                  <a:lnTo>
                    <a:pt x="320918" y="76568"/>
                  </a:lnTo>
                  <a:lnTo>
                    <a:pt x="305182" y="79615"/>
                  </a:lnTo>
                  <a:lnTo>
                    <a:pt x="39806" y="79615"/>
                  </a:lnTo>
                  <a:lnTo>
                    <a:pt x="24070" y="76568"/>
                  </a:lnTo>
                  <a:lnTo>
                    <a:pt x="11444" y="68171"/>
                  </a:lnTo>
                  <a:lnTo>
                    <a:pt x="3047" y="55544"/>
                  </a:lnTo>
                  <a:lnTo>
                    <a:pt x="0" y="39807"/>
                  </a:lnTo>
                  <a:lnTo>
                    <a:pt x="3047" y="24071"/>
                  </a:lnTo>
                  <a:lnTo>
                    <a:pt x="11444" y="11444"/>
                  </a:lnTo>
                  <a:lnTo>
                    <a:pt x="24070" y="3047"/>
                  </a:lnTo>
                  <a:lnTo>
                    <a:pt x="39806" y="0"/>
                  </a:lnTo>
                  <a:close/>
                </a:path>
              </a:pathLst>
            </a:custGeom>
            <a:ln w="13269">
              <a:solidFill>
                <a:srgbClr val="145F82"/>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274838" y="3897877"/>
              <a:ext cx="185763" cy="92885"/>
            </a:xfrm>
            <a:prstGeom prst="rect">
              <a:avLst/>
            </a:prstGeom>
          </p:spPr>
        </p:pic>
        <p:sp>
          <p:nvSpPr>
            <p:cNvPr id="9" name="object 9"/>
            <p:cNvSpPr/>
            <p:nvPr/>
          </p:nvSpPr>
          <p:spPr>
            <a:xfrm>
              <a:off x="1022731" y="2869504"/>
              <a:ext cx="690245" cy="716915"/>
            </a:xfrm>
            <a:custGeom>
              <a:avLst/>
              <a:gdLst/>
              <a:ahLst/>
              <a:cxnLst/>
              <a:rect l="l" t="t" r="r" b="b"/>
              <a:pathLst>
                <a:path w="690244" h="716914">
                  <a:moveTo>
                    <a:pt x="501561" y="716543"/>
                  </a:moveTo>
                  <a:lnTo>
                    <a:pt x="188417" y="716543"/>
                  </a:lnTo>
                  <a:lnTo>
                    <a:pt x="180766" y="715569"/>
                  </a:lnTo>
                  <a:lnTo>
                    <a:pt x="173987" y="712728"/>
                  </a:lnTo>
                  <a:lnTo>
                    <a:pt x="168451" y="708146"/>
                  </a:lnTo>
                  <a:lnTo>
                    <a:pt x="164533" y="701947"/>
                  </a:lnTo>
                  <a:lnTo>
                    <a:pt x="150207" y="673957"/>
                  </a:lnTo>
                  <a:lnTo>
                    <a:pt x="130532" y="638254"/>
                  </a:lnTo>
                  <a:lnTo>
                    <a:pt x="107622" y="601556"/>
                  </a:lnTo>
                  <a:lnTo>
                    <a:pt x="83593" y="570581"/>
                  </a:lnTo>
                  <a:lnTo>
                    <a:pt x="65680" y="547960"/>
                  </a:lnTo>
                  <a:lnTo>
                    <a:pt x="49758" y="523972"/>
                  </a:lnTo>
                  <a:lnTo>
                    <a:pt x="23883" y="472388"/>
                  </a:lnTo>
                  <a:lnTo>
                    <a:pt x="6966" y="413671"/>
                  </a:lnTo>
                  <a:lnTo>
                    <a:pt x="0" y="352964"/>
                  </a:lnTo>
                  <a:lnTo>
                    <a:pt x="0" y="341021"/>
                  </a:lnTo>
                  <a:lnTo>
                    <a:pt x="4025" y="294754"/>
                  </a:lnTo>
                  <a:lnTo>
                    <a:pt x="13852" y="250427"/>
                  </a:lnTo>
                  <a:lnTo>
                    <a:pt x="28911" y="208918"/>
                  </a:lnTo>
                  <a:lnTo>
                    <a:pt x="49340" y="169159"/>
                  </a:lnTo>
                  <a:lnTo>
                    <a:pt x="74218" y="133001"/>
                  </a:lnTo>
                  <a:lnTo>
                    <a:pt x="103330" y="100349"/>
                  </a:lnTo>
                  <a:lnTo>
                    <a:pt x="136285" y="71595"/>
                  </a:lnTo>
                  <a:lnTo>
                    <a:pt x="172691" y="47130"/>
                  </a:lnTo>
                  <a:lnTo>
                    <a:pt x="212156" y="27347"/>
                  </a:lnTo>
                  <a:lnTo>
                    <a:pt x="254288" y="12636"/>
                  </a:lnTo>
                  <a:lnTo>
                    <a:pt x="298696" y="3390"/>
                  </a:lnTo>
                  <a:lnTo>
                    <a:pt x="344989" y="0"/>
                  </a:lnTo>
                  <a:lnTo>
                    <a:pt x="391282" y="3390"/>
                  </a:lnTo>
                  <a:lnTo>
                    <a:pt x="435690" y="12636"/>
                  </a:lnTo>
                  <a:lnTo>
                    <a:pt x="477822" y="27347"/>
                  </a:lnTo>
                  <a:lnTo>
                    <a:pt x="517287" y="47130"/>
                  </a:lnTo>
                  <a:lnTo>
                    <a:pt x="553693" y="71595"/>
                  </a:lnTo>
                  <a:lnTo>
                    <a:pt x="561364" y="78289"/>
                  </a:lnTo>
                  <a:lnTo>
                    <a:pt x="346316" y="78289"/>
                  </a:lnTo>
                  <a:lnTo>
                    <a:pt x="299658" y="82843"/>
                  </a:lnTo>
                  <a:lnTo>
                    <a:pt x="299367" y="82843"/>
                  </a:lnTo>
                  <a:lnTo>
                    <a:pt x="254803" y="95315"/>
                  </a:lnTo>
                  <a:lnTo>
                    <a:pt x="213824" y="114853"/>
                  </a:lnTo>
                  <a:lnTo>
                    <a:pt x="177006" y="140780"/>
                  </a:lnTo>
                  <a:lnTo>
                    <a:pt x="145081" y="172375"/>
                  </a:lnTo>
                  <a:lnTo>
                    <a:pt x="118780" y="208918"/>
                  </a:lnTo>
                  <a:lnTo>
                    <a:pt x="98835" y="249687"/>
                  </a:lnTo>
                  <a:lnTo>
                    <a:pt x="86079" y="293612"/>
                  </a:lnTo>
                  <a:lnTo>
                    <a:pt x="85977" y="293961"/>
                  </a:lnTo>
                  <a:lnTo>
                    <a:pt x="80939" y="341021"/>
                  </a:lnTo>
                  <a:lnTo>
                    <a:pt x="81039" y="352964"/>
                  </a:lnTo>
                  <a:lnTo>
                    <a:pt x="82722" y="375480"/>
                  </a:lnTo>
                  <a:lnTo>
                    <a:pt x="91762" y="422171"/>
                  </a:lnTo>
                  <a:lnTo>
                    <a:pt x="108431" y="464136"/>
                  </a:lnTo>
                  <a:lnTo>
                    <a:pt x="131236" y="500875"/>
                  </a:lnTo>
                  <a:lnTo>
                    <a:pt x="144630" y="517503"/>
                  </a:lnTo>
                  <a:lnTo>
                    <a:pt x="165984" y="545866"/>
                  </a:lnTo>
                  <a:lnTo>
                    <a:pt x="186095" y="575225"/>
                  </a:lnTo>
                  <a:lnTo>
                    <a:pt x="204713" y="605578"/>
                  </a:lnTo>
                  <a:lnTo>
                    <a:pt x="221589" y="636927"/>
                  </a:lnTo>
                  <a:lnTo>
                    <a:pt x="560275" y="636927"/>
                  </a:lnTo>
                  <a:lnTo>
                    <a:pt x="559446" y="638254"/>
                  </a:lnTo>
                  <a:lnTo>
                    <a:pt x="539771" y="673957"/>
                  </a:lnTo>
                  <a:lnTo>
                    <a:pt x="525445" y="701947"/>
                  </a:lnTo>
                  <a:lnTo>
                    <a:pt x="521526" y="708146"/>
                  </a:lnTo>
                  <a:lnTo>
                    <a:pt x="515991" y="712728"/>
                  </a:lnTo>
                  <a:lnTo>
                    <a:pt x="509211" y="715569"/>
                  </a:lnTo>
                  <a:lnTo>
                    <a:pt x="501561" y="716543"/>
                  </a:lnTo>
                  <a:close/>
                </a:path>
                <a:path w="690244" h="716914">
                  <a:moveTo>
                    <a:pt x="560275" y="636927"/>
                  </a:moveTo>
                  <a:lnTo>
                    <a:pt x="469716" y="636927"/>
                  </a:lnTo>
                  <a:lnTo>
                    <a:pt x="485846" y="605578"/>
                  </a:lnTo>
                  <a:lnTo>
                    <a:pt x="504215" y="575225"/>
                  </a:lnTo>
                  <a:lnTo>
                    <a:pt x="524574" y="545866"/>
                  </a:lnTo>
                  <a:lnTo>
                    <a:pt x="546675" y="517503"/>
                  </a:lnTo>
                  <a:lnTo>
                    <a:pt x="560628" y="500875"/>
                  </a:lnTo>
                  <a:lnTo>
                    <a:pt x="572715" y="483003"/>
                  </a:lnTo>
                  <a:lnTo>
                    <a:pt x="591789" y="444522"/>
                  </a:lnTo>
                  <a:lnTo>
                    <a:pt x="604560" y="399074"/>
                  </a:lnTo>
                  <a:lnTo>
                    <a:pt x="610256" y="352964"/>
                  </a:lnTo>
                  <a:lnTo>
                    <a:pt x="610365" y="351637"/>
                  </a:lnTo>
                  <a:lnTo>
                    <a:pt x="611692" y="351637"/>
                  </a:lnTo>
                  <a:lnTo>
                    <a:pt x="611692" y="341021"/>
                  </a:lnTo>
                  <a:lnTo>
                    <a:pt x="606775" y="294754"/>
                  </a:lnTo>
                  <a:lnTo>
                    <a:pt x="606654" y="293612"/>
                  </a:lnTo>
                  <a:lnTo>
                    <a:pt x="593797" y="249152"/>
                  </a:lnTo>
                  <a:lnTo>
                    <a:pt x="573851" y="208328"/>
                  </a:lnTo>
                  <a:lnTo>
                    <a:pt x="547550" y="171829"/>
                  </a:lnTo>
                  <a:lnTo>
                    <a:pt x="515625" y="140343"/>
                  </a:lnTo>
                  <a:lnTo>
                    <a:pt x="478807" y="114558"/>
                  </a:lnTo>
                  <a:lnTo>
                    <a:pt x="437829" y="95162"/>
                  </a:lnTo>
                  <a:lnTo>
                    <a:pt x="393421" y="82843"/>
                  </a:lnTo>
                  <a:lnTo>
                    <a:pt x="346316" y="78289"/>
                  </a:lnTo>
                  <a:lnTo>
                    <a:pt x="561364" y="78289"/>
                  </a:lnTo>
                  <a:lnTo>
                    <a:pt x="615760" y="133001"/>
                  </a:lnTo>
                  <a:lnTo>
                    <a:pt x="640638" y="169159"/>
                  </a:lnTo>
                  <a:lnTo>
                    <a:pt x="660837" y="208328"/>
                  </a:lnTo>
                  <a:lnTo>
                    <a:pt x="676126" y="250427"/>
                  </a:lnTo>
                  <a:lnTo>
                    <a:pt x="685952" y="294754"/>
                  </a:lnTo>
                  <a:lnTo>
                    <a:pt x="689978" y="341021"/>
                  </a:lnTo>
                  <a:lnTo>
                    <a:pt x="689978" y="352964"/>
                  </a:lnTo>
                  <a:lnTo>
                    <a:pt x="683012" y="413671"/>
                  </a:lnTo>
                  <a:lnTo>
                    <a:pt x="666094" y="472388"/>
                  </a:lnTo>
                  <a:lnTo>
                    <a:pt x="640718" y="523972"/>
                  </a:lnTo>
                  <a:lnTo>
                    <a:pt x="606385" y="570581"/>
                  </a:lnTo>
                  <a:lnTo>
                    <a:pt x="582356" y="601556"/>
                  </a:lnTo>
                  <a:lnTo>
                    <a:pt x="560275" y="636927"/>
                  </a:lnTo>
                  <a:close/>
                </a:path>
              </a:pathLst>
            </a:custGeom>
            <a:solidFill>
              <a:srgbClr val="145F82"/>
            </a:solidFill>
          </p:spPr>
          <p:txBody>
            <a:bodyPr wrap="square" lIns="0" tIns="0" rIns="0" bIns="0" rtlCol="0"/>
            <a:lstStyle/>
            <a:p>
              <a:endParaRPr/>
            </a:p>
          </p:txBody>
        </p:sp>
        <p:sp>
          <p:nvSpPr>
            <p:cNvPr id="10" name="object 10"/>
            <p:cNvSpPr/>
            <p:nvPr/>
          </p:nvSpPr>
          <p:spPr>
            <a:xfrm>
              <a:off x="1022731" y="2869504"/>
              <a:ext cx="690245" cy="716915"/>
            </a:xfrm>
            <a:custGeom>
              <a:avLst/>
              <a:gdLst/>
              <a:ahLst/>
              <a:cxnLst/>
              <a:rect l="l" t="t" r="r" b="b"/>
              <a:pathLst>
                <a:path w="690244" h="716914">
                  <a:moveTo>
                    <a:pt x="344989" y="0"/>
                  </a:moveTo>
                  <a:lnTo>
                    <a:pt x="298696" y="3390"/>
                  </a:lnTo>
                  <a:lnTo>
                    <a:pt x="254288" y="12636"/>
                  </a:lnTo>
                  <a:lnTo>
                    <a:pt x="212156" y="27347"/>
                  </a:lnTo>
                  <a:lnTo>
                    <a:pt x="172691" y="47130"/>
                  </a:lnTo>
                  <a:lnTo>
                    <a:pt x="136285" y="71595"/>
                  </a:lnTo>
                  <a:lnTo>
                    <a:pt x="103330" y="100349"/>
                  </a:lnTo>
                  <a:lnTo>
                    <a:pt x="74218" y="133001"/>
                  </a:lnTo>
                  <a:lnTo>
                    <a:pt x="49340" y="169159"/>
                  </a:lnTo>
                  <a:lnTo>
                    <a:pt x="29087" y="208432"/>
                  </a:lnTo>
                  <a:lnTo>
                    <a:pt x="13852" y="250427"/>
                  </a:lnTo>
                  <a:lnTo>
                    <a:pt x="4025" y="294754"/>
                  </a:lnTo>
                  <a:lnTo>
                    <a:pt x="0" y="341021"/>
                  </a:lnTo>
                  <a:lnTo>
                    <a:pt x="0" y="352964"/>
                  </a:lnTo>
                  <a:lnTo>
                    <a:pt x="6966" y="413671"/>
                  </a:lnTo>
                  <a:lnTo>
                    <a:pt x="23883" y="472388"/>
                  </a:lnTo>
                  <a:lnTo>
                    <a:pt x="49758" y="523972"/>
                  </a:lnTo>
                  <a:lnTo>
                    <a:pt x="83593" y="570581"/>
                  </a:lnTo>
                  <a:lnTo>
                    <a:pt x="107622" y="601556"/>
                  </a:lnTo>
                  <a:lnTo>
                    <a:pt x="130532" y="638254"/>
                  </a:lnTo>
                  <a:lnTo>
                    <a:pt x="150207" y="673957"/>
                  </a:lnTo>
                  <a:lnTo>
                    <a:pt x="164533" y="701947"/>
                  </a:lnTo>
                  <a:lnTo>
                    <a:pt x="168451" y="708146"/>
                  </a:lnTo>
                  <a:lnTo>
                    <a:pt x="173987" y="712728"/>
                  </a:lnTo>
                  <a:lnTo>
                    <a:pt x="180766" y="715569"/>
                  </a:lnTo>
                  <a:lnTo>
                    <a:pt x="188417" y="716543"/>
                  </a:lnTo>
                  <a:lnTo>
                    <a:pt x="501561" y="716543"/>
                  </a:lnTo>
                  <a:lnTo>
                    <a:pt x="539771" y="673957"/>
                  </a:lnTo>
                  <a:lnTo>
                    <a:pt x="559446" y="638254"/>
                  </a:lnTo>
                  <a:lnTo>
                    <a:pt x="582356" y="601556"/>
                  </a:lnTo>
                  <a:lnTo>
                    <a:pt x="606385" y="570581"/>
                  </a:lnTo>
                  <a:lnTo>
                    <a:pt x="624484" y="547961"/>
                  </a:lnTo>
                  <a:lnTo>
                    <a:pt x="640718" y="523972"/>
                  </a:lnTo>
                  <a:lnTo>
                    <a:pt x="666094" y="472388"/>
                  </a:lnTo>
                  <a:lnTo>
                    <a:pt x="683012" y="413671"/>
                  </a:lnTo>
                  <a:lnTo>
                    <a:pt x="689978" y="352964"/>
                  </a:lnTo>
                  <a:lnTo>
                    <a:pt x="689978" y="341021"/>
                  </a:lnTo>
                  <a:lnTo>
                    <a:pt x="685952" y="294754"/>
                  </a:lnTo>
                  <a:lnTo>
                    <a:pt x="676126" y="250427"/>
                  </a:lnTo>
                  <a:lnTo>
                    <a:pt x="660890" y="208432"/>
                  </a:lnTo>
                  <a:lnTo>
                    <a:pt x="640638" y="169159"/>
                  </a:lnTo>
                  <a:lnTo>
                    <a:pt x="615760" y="133001"/>
                  </a:lnTo>
                  <a:lnTo>
                    <a:pt x="586647" y="100349"/>
                  </a:lnTo>
                  <a:lnTo>
                    <a:pt x="553693" y="71595"/>
                  </a:lnTo>
                  <a:lnTo>
                    <a:pt x="517287" y="47130"/>
                  </a:lnTo>
                  <a:lnTo>
                    <a:pt x="477822" y="27347"/>
                  </a:lnTo>
                  <a:lnTo>
                    <a:pt x="435690" y="12636"/>
                  </a:lnTo>
                  <a:lnTo>
                    <a:pt x="391282" y="3390"/>
                  </a:lnTo>
                  <a:lnTo>
                    <a:pt x="344989" y="0"/>
                  </a:lnTo>
                  <a:close/>
                </a:path>
                <a:path w="690244" h="716914">
                  <a:moveTo>
                    <a:pt x="610365" y="351637"/>
                  </a:moveTo>
                  <a:lnTo>
                    <a:pt x="604560" y="399075"/>
                  </a:lnTo>
                  <a:lnTo>
                    <a:pt x="591789" y="444522"/>
                  </a:lnTo>
                  <a:lnTo>
                    <a:pt x="572715" y="483003"/>
                  </a:lnTo>
                  <a:lnTo>
                    <a:pt x="546675" y="517503"/>
                  </a:lnTo>
                  <a:lnTo>
                    <a:pt x="524574" y="545866"/>
                  </a:lnTo>
                  <a:lnTo>
                    <a:pt x="504215" y="575225"/>
                  </a:lnTo>
                  <a:lnTo>
                    <a:pt x="485846" y="605578"/>
                  </a:lnTo>
                  <a:lnTo>
                    <a:pt x="469716" y="636927"/>
                  </a:lnTo>
                  <a:lnTo>
                    <a:pt x="344989" y="636927"/>
                  </a:lnTo>
                  <a:lnTo>
                    <a:pt x="221589" y="636927"/>
                  </a:lnTo>
                  <a:lnTo>
                    <a:pt x="204713" y="605578"/>
                  </a:lnTo>
                  <a:lnTo>
                    <a:pt x="186095" y="575225"/>
                  </a:lnTo>
                  <a:lnTo>
                    <a:pt x="165984" y="545866"/>
                  </a:lnTo>
                  <a:lnTo>
                    <a:pt x="144630" y="517503"/>
                  </a:lnTo>
                  <a:lnTo>
                    <a:pt x="131236" y="500875"/>
                  </a:lnTo>
                  <a:lnTo>
                    <a:pt x="119087" y="483003"/>
                  </a:lnTo>
                  <a:lnTo>
                    <a:pt x="99516" y="444522"/>
                  </a:lnTo>
                  <a:lnTo>
                    <a:pt x="86247" y="399075"/>
                  </a:lnTo>
                  <a:lnTo>
                    <a:pt x="80939" y="351637"/>
                  </a:lnTo>
                  <a:lnTo>
                    <a:pt x="80939" y="341021"/>
                  </a:lnTo>
                  <a:lnTo>
                    <a:pt x="85977" y="293962"/>
                  </a:lnTo>
                  <a:lnTo>
                    <a:pt x="98835" y="249687"/>
                  </a:lnTo>
                  <a:lnTo>
                    <a:pt x="118780" y="208918"/>
                  </a:lnTo>
                  <a:lnTo>
                    <a:pt x="145081" y="172375"/>
                  </a:lnTo>
                  <a:lnTo>
                    <a:pt x="177006" y="140780"/>
                  </a:lnTo>
                  <a:lnTo>
                    <a:pt x="213824" y="114853"/>
                  </a:lnTo>
                  <a:lnTo>
                    <a:pt x="254803" y="95315"/>
                  </a:lnTo>
                  <a:lnTo>
                    <a:pt x="299211" y="82886"/>
                  </a:lnTo>
                  <a:lnTo>
                    <a:pt x="346316" y="78289"/>
                  </a:lnTo>
                  <a:lnTo>
                    <a:pt x="393421" y="82843"/>
                  </a:lnTo>
                  <a:lnTo>
                    <a:pt x="437829" y="95162"/>
                  </a:lnTo>
                  <a:lnTo>
                    <a:pt x="478807" y="114558"/>
                  </a:lnTo>
                  <a:lnTo>
                    <a:pt x="515625" y="140343"/>
                  </a:lnTo>
                  <a:lnTo>
                    <a:pt x="547550" y="171829"/>
                  </a:lnTo>
                  <a:lnTo>
                    <a:pt x="573851" y="208328"/>
                  </a:lnTo>
                  <a:lnTo>
                    <a:pt x="593797" y="249152"/>
                  </a:lnTo>
                  <a:lnTo>
                    <a:pt x="606654" y="293612"/>
                  </a:lnTo>
                  <a:lnTo>
                    <a:pt x="611692" y="341021"/>
                  </a:lnTo>
                  <a:lnTo>
                    <a:pt x="611692" y="351637"/>
                  </a:lnTo>
                  <a:lnTo>
                    <a:pt x="610365" y="351637"/>
                  </a:lnTo>
                  <a:close/>
                </a:path>
              </a:pathLst>
            </a:custGeom>
            <a:ln w="13269">
              <a:solidFill>
                <a:srgbClr val="145F82"/>
              </a:solidFill>
            </a:ln>
          </p:spPr>
          <p:txBody>
            <a:bodyPr wrap="square" lIns="0" tIns="0" rIns="0" bIns="0" rtlCol="0"/>
            <a:lstStyle/>
            <a:p>
              <a:endParaRPr/>
            </a:p>
          </p:txBody>
        </p:sp>
      </p:grpSp>
      <p:grpSp>
        <p:nvGrpSpPr>
          <p:cNvPr id="11" name="object 11"/>
          <p:cNvGrpSpPr/>
          <p:nvPr/>
        </p:nvGrpSpPr>
        <p:grpSpPr>
          <a:xfrm>
            <a:off x="6607814" y="166940"/>
            <a:ext cx="5411470" cy="5961380"/>
            <a:chOff x="6607814" y="166940"/>
            <a:chExt cx="5411470" cy="5961380"/>
          </a:xfrm>
        </p:grpSpPr>
        <p:pic>
          <p:nvPicPr>
            <p:cNvPr id="12" name="object 12"/>
            <p:cNvPicPr/>
            <p:nvPr/>
          </p:nvPicPr>
          <p:blipFill>
            <a:blip r:embed="rId3" cstate="print"/>
            <a:stretch>
              <a:fillRect/>
            </a:stretch>
          </p:blipFill>
          <p:spPr>
            <a:xfrm>
              <a:off x="6607814" y="716407"/>
              <a:ext cx="5411342" cy="5411342"/>
            </a:xfrm>
            <a:prstGeom prst="rect">
              <a:avLst/>
            </a:prstGeom>
          </p:spPr>
        </p:pic>
        <p:sp>
          <p:nvSpPr>
            <p:cNvPr id="13" name="object 13"/>
            <p:cNvSpPr/>
            <p:nvPr/>
          </p:nvSpPr>
          <p:spPr>
            <a:xfrm>
              <a:off x="11200867"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grpSp>
      <p:pic>
        <p:nvPicPr>
          <p:cNvPr id="14" name="object 14" descr="Elpære"/>
          <p:cNvPicPr/>
          <p:nvPr/>
        </p:nvPicPr>
        <p:blipFill>
          <a:blip r:embed="rId4" cstate="print"/>
          <a:stretch>
            <a:fillRect/>
          </a:stretch>
        </p:blipFill>
        <p:spPr>
          <a:xfrm>
            <a:off x="8552433" y="6210425"/>
            <a:ext cx="2801366" cy="4532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552433" y="6210425"/>
            <a:ext cx="2801366" cy="453252"/>
          </a:xfrm>
          <a:prstGeom prst="rect">
            <a:avLst/>
          </a:prstGeom>
        </p:spPr>
      </p:pic>
      <p:sp>
        <p:nvSpPr>
          <p:cNvPr id="3" name="object 3"/>
          <p:cNvSpPr/>
          <p:nvPr/>
        </p:nvSpPr>
        <p:spPr>
          <a:xfrm>
            <a:off x="11234432" y="195224"/>
            <a:ext cx="597535" cy="720725"/>
          </a:xfrm>
          <a:custGeom>
            <a:avLst/>
            <a:gdLst/>
            <a:ahLst/>
            <a:cxnLst/>
            <a:rect l="l" t="t" r="r" b="b"/>
            <a:pathLst>
              <a:path w="597534" h="720725">
                <a:moveTo>
                  <a:pt x="585889" y="606044"/>
                </a:moveTo>
                <a:lnTo>
                  <a:pt x="11290" y="606044"/>
                </a:lnTo>
                <a:lnTo>
                  <a:pt x="11290" y="720344"/>
                </a:lnTo>
                <a:lnTo>
                  <a:pt x="585889" y="720344"/>
                </a:lnTo>
                <a:lnTo>
                  <a:pt x="585889" y="606044"/>
                </a:lnTo>
                <a:close/>
              </a:path>
              <a:path w="597534" h="720725">
                <a:moveTo>
                  <a:pt x="585889" y="571500"/>
                </a:moveTo>
                <a:lnTo>
                  <a:pt x="585825" y="457263"/>
                </a:lnTo>
                <a:lnTo>
                  <a:pt x="585800" y="415480"/>
                </a:lnTo>
                <a:lnTo>
                  <a:pt x="580364" y="374853"/>
                </a:lnTo>
                <a:lnTo>
                  <a:pt x="577557" y="366585"/>
                </a:lnTo>
                <a:lnTo>
                  <a:pt x="577088" y="365277"/>
                </a:lnTo>
                <a:lnTo>
                  <a:pt x="555675" y="331393"/>
                </a:lnTo>
                <a:lnTo>
                  <a:pt x="519188" y="309092"/>
                </a:lnTo>
                <a:lnTo>
                  <a:pt x="500951" y="304825"/>
                </a:lnTo>
                <a:lnTo>
                  <a:pt x="500951" y="457263"/>
                </a:lnTo>
                <a:lnTo>
                  <a:pt x="339788" y="457263"/>
                </a:lnTo>
                <a:lnTo>
                  <a:pt x="348881" y="419506"/>
                </a:lnTo>
                <a:lnTo>
                  <a:pt x="360832" y="415798"/>
                </a:lnTo>
                <a:lnTo>
                  <a:pt x="361200" y="415798"/>
                </a:lnTo>
                <a:lnTo>
                  <a:pt x="364820" y="415480"/>
                </a:lnTo>
                <a:lnTo>
                  <a:pt x="478751" y="415480"/>
                </a:lnTo>
                <a:lnTo>
                  <a:pt x="481888" y="415798"/>
                </a:lnTo>
                <a:lnTo>
                  <a:pt x="482219" y="415798"/>
                </a:lnTo>
                <a:lnTo>
                  <a:pt x="500557" y="433755"/>
                </a:lnTo>
                <a:lnTo>
                  <a:pt x="500608" y="434225"/>
                </a:lnTo>
                <a:lnTo>
                  <a:pt x="500710" y="435165"/>
                </a:lnTo>
                <a:lnTo>
                  <a:pt x="500837" y="436689"/>
                </a:lnTo>
                <a:lnTo>
                  <a:pt x="500951" y="457263"/>
                </a:lnTo>
                <a:lnTo>
                  <a:pt x="500951" y="304825"/>
                </a:lnTo>
                <a:lnTo>
                  <a:pt x="494652" y="304063"/>
                </a:lnTo>
                <a:lnTo>
                  <a:pt x="485749" y="303390"/>
                </a:lnTo>
                <a:lnTo>
                  <a:pt x="369125" y="303390"/>
                </a:lnTo>
                <a:lnTo>
                  <a:pt x="362966" y="303860"/>
                </a:lnTo>
                <a:lnTo>
                  <a:pt x="361035" y="304063"/>
                </a:lnTo>
                <a:lnTo>
                  <a:pt x="360680" y="304063"/>
                </a:lnTo>
                <a:lnTo>
                  <a:pt x="322821" y="318782"/>
                </a:lnTo>
                <a:lnTo>
                  <a:pt x="298691" y="351561"/>
                </a:lnTo>
                <a:lnTo>
                  <a:pt x="293039" y="366585"/>
                </a:lnTo>
                <a:lnTo>
                  <a:pt x="290652" y="358152"/>
                </a:lnTo>
                <a:lnTo>
                  <a:pt x="270357" y="323075"/>
                </a:lnTo>
                <a:lnTo>
                  <a:pt x="254762" y="312229"/>
                </a:lnTo>
                <a:lnTo>
                  <a:pt x="254762" y="457263"/>
                </a:lnTo>
                <a:lnTo>
                  <a:pt x="97116" y="457263"/>
                </a:lnTo>
                <a:lnTo>
                  <a:pt x="97205" y="436994"/>
                </a:lnTo>
                <a:lnTo>
                  <a:pt x="97282" y="435584"/>
                </a:lnTo>
                <a:lnTo>
                  <a:pt x="97409" y="434225"/>
                </a:lnTo>
                <a:lnTo>
                  <a:pt x="97447" y="433755"/>
                </a:lnTo>
                <a:lnTo>
                  <a:pt x="97574" y="432917"/>
                </a:lnTo>
                <a:lnTo>
                  <a:pt x="97650" y="432333"/>
                </a:lnTo>
                <a:lnTo>
                  <a:pt x="97891" y="431025"/>
                </a:lnTo>
                <a:lnTo>
                  <a:pt x="117487" y="415798"/>
                </a:lnTo>
                <a:lnTo>
                  <a:pt x="118008" y="415798"/>
                </a:lnTo>
                <a:lnTo>
                  <a:pt x="121424" y="415480"/>
                </a:lnTo>
                <a:lnTo>
                  <a:pt x="229819" y="415480"/>
                </a:lnTo>
                <a:lnTo>
                  <a:pt x="233438" y="415798"/>
                </a:lnTo>
                <a:lnTo>
                  <a:pt x="233857" y="415798"/>
                </a:lnTo>
                <a:lnTo>
                  <a:pt x="252183" y="426313"/>
                </a:lnTo>
                <a:lnTo>
                  <a:pt x="252526" y="427050"/>
                </a:lnTo>
                <a:lnTo>
                  <a:pt x="254762" y="457263"/>
                </a:lnTo>
                <a:lnTo>
                  <a:pt x="254762" y="312229"/>
                </a:lnTo>
                <a:lnTo>
                  <a:pt x="226237" y="304063"/>
                </a:lnTo>
                <a:lnTo>
                  <a:pt x="225818" y="304063"/>
                </a:lnTo>
                <a:lnTo>
                  <a:pt x="223596" y="303860"/>
                </a:lnTo>
                <a:lnTo>
                  <a:pt x="225018" y="303860"/>
                </a:lnTo>
                <a:lnTo>
                  <a:pt x="216789" y="303390"/>
                </a:lnTo>
                <a:lnTo>
                  <a:pt x="111442" y="303390"/>
                </a:lnTo>
                <a:lnTo>
                  <a:pt x="72517" y="311035"/>
                </a:lnTo>
                <a:lnTo>
                  <a:pt x="38036" y="335114"/>
                </a:lnTo>
                <a:lnTo>
                  <a:pt x="18389" y="370039"/>
                </a:lnTo>
                <a:lnTo>
                  <a:pt x="11391" y="410032"/>
                </a:lnTo>
                <a:lnTo>
                  <a:pt x="11290" y="571500"/>
                </a:lnTo>
                <a:lnTo>
                  <a:pt x="585889" y="571500"/>
                </a:lnTo>
                <a:close/>
              </a:path>
              <a:path w="597534" h="720725">
                <a:moveTo>
                  <a:pt x="597192" y="135013"/>
                </a:moveTo>
                <a:lnTo>
                  <a:pt x="593178" y="92087"/>
                </a:lnTo>
                <a:lnTo>
                  <a:pt x="578116" y="50990"/>
                </a:lnTo>
                <a:lnTo>
                  <a:pt x="551713" y="21043"/>
                </a:lnTo>
                <a:lnTo>
                  <a:pt x="513715" y="3759"/>
                </a:lnTo>
                <a:lnTo>
                  <a:pt x="479348" y="0"/>
                </a:lnTo>
                <a:lnTo>
                  <a:pt x="374408" y="0"/>
                </a:lnTo>
                <a:lnTo>
                  <a:pt x="374408" y="113868"/>
                </a:lnTo>
                <a:lnTo>
                  <a:pt x="479882" y="113868"/>
                </a:lnTo>
                <a:lnTo>
                  <a:pt x="482815" y="113919"/>
                </a:lnTo>
                <a:lnTo>
                  <a:pt x="485597" y="113969"/>
                </a:lnTo>
                <a:lnTo>
                  <a:pt x="486968" y="114071"/>
                </a:lnTo>
                <a:lnTo>
                  <a:pt x="488340" y="114122"/>
                </a:lnTo>
                <a:lnTo>
                  <a:pt x="489661" y="114287"/>
                </a:lnTo>
                <a:lnTo>
                  <a:pt x="492201" y="114604"/>
                </a:lnTo>
                <a:lnTo>
                  <a:pt x="493420" y="114808"/>
                </a:lnTo>
                <a:lnTo>
                  <a:pt x="508393" y="133134"/>
                </a:lnTo>
                <a:lnTo>
                  <a:pt x="508393" y="136690"/>
                </a:lnTo>
                <a:lnTo>
                  <a:pt x="482815" y="156006"/>
                </a:lnTo>
                <a:lnTo>
                  <a:pt x="114427" y="156006"/>
                </a:lnTo>
                <a:lnTo>
                  <a:pt x="88798" y="135013"/>
                </a:lnTo>
                <a:lnTo>
                  <a:pt x="88849" y="133235"/>
                </a:lnTo>
                <a:lnTo>
                  <a:pt x="117309" y="113868"/>
                </a:lnTo>
                <a:lnTo>
                  <a:pt x="222237" y="113868"/>
                </a:lnTo>
                <a:lnTo>
                  <a:pt x="222237" y="0"/>
                </a:lnTo>
                <a:lnTo>
                  <a:pt x="123418" y="0"/>
                </a:lnTo>
                <a:lnTo>
                  <a:pt x="116078" y="152"/>
                </a:lnTo>
                <a:lnTo>
                  <a:pt x="76327" y="7327"/>
                </a:lnTo>
                <a:lnTo>
                  <a:pt x="40093" y="28422"/>
                </a:lnTo>
                <a:lnTo>
                  <a:pt x="15163" y="61671"/>
                </a:lnTo>
                <a:lnTo>
                  <a:pt x="3124" y="98793"/>
                </a:lnTo>
                <a:lnTo>
                  <a:pt x="0" y="135013"/>
                </a:lnTo>
                <a:lnTo>
                  <a:pt x="101" y="142925"/>
                </a:lnTo>
                <a:lnTo>
                  <a:pt x="5524" y="186220"/>
                </a:lnTo>
                <a:lnTo>
                  <a:pt x="22352" y="226479"/>
                </a:lnTo>
                <a:lnTo>
                  <a:pt x="50901" y="254698"/>
                </a:lnTo>
                <a:lnTo>
                  <a:pt x="91579" y="269824"/>
                </a:lnTo>
                <a:lnTo>
                  <a:pt x="120434" y="272186"/>
                </a:lnTo>
                <a:lnTo>
                  <a:pt x="479005" y="272186"/>
                </a:lnTo>
                <a:lnTo>
                  <a:pt x="520509" y="266903"/>
                </a:lnTo>
                <a:lnTo>
                  <a:pt x="557085" y="247891"/>
                </a:lnTo>
                <a:lnTo>
                  <a:pt x="581533" y="216166"/>
                </a:lnTo>
                <a:lnTo>
                  <a:pt x="593369" y="179565"/>
                </a:lnTo>
                <a:lnTo>
                  <a:pt x="597090" y="142925"/>
                </a:lnTo>
                <a:lnTo>
                  <a:pt x="597192" y="135013"/>
                </a:lnTo>
                <a:close/>
              </a:path>
            </a:pathLst>
          </a:custGeom>
          <a:solidFill>
            <a:srgbClr val="000000"/>
          </a:solidFill>
        </p:spPr>
        <p:txBody>
          <a:bodyPr wrap="square" lIns="0" tIns="0" rIns="0" bIns="0" rtlCol="0"/>
          <a:lstStyle/>
          <a:p>
            <a:endParaRPr/>
          </a:p>
        </p:txBody>
      </p:sp>
      <p:grpSp>
        <p:nvGrpSpPr>
          <p:cNvPr id="4" name="object 4"/>
          <p:cNvGrpSpPr/>
          <p:nvPr/>
        </p:nvGrpSpPr>
        <p:grpSpPr>
          <a:xfrm>
            <a:off x="3410749" y="181178"/>
            <a:ext cx="4584700" cy="6478270"/>
            <a:chOff x="3410749" y="181178"/>
            <a:chExt cx="4584700" cy="6478270"/>
          </a:xfrm>
        </p:grpSpPr>
        <p:sp>
          <p:nvSpPr>
            <p:cNvPr id="5" name="object 5"/>
            <p:cNvSpPr/>
            <p:nvPr/>
          </p:nvSpPr>
          <p:spPr>
            <a:xfrm>
              <a:off x="5703093" y="1161975"/>
              <a:ext cx="0" cy="2653665"/>
            </a:xfrm>
            <a:custGeom>
              <a:avLst/>
              <a:gdLst/>
              <a:ahLst/>
              <a:cxnLst/>
              <a:rect l="l" t="t" r="r" b="b"/>
              <a:pathLst>
                <a:path h="2653665">
                  <a:moveTo>
                    <a:pt x="0" y="0"/>
                  </a:moveTo>
                  <a:lnTo>
                    <a:pt x="0" y="2653233"/>
                  </a:lnTo>
                </a:path>
              </a:pathLst>
            </a:custGeom>
            <a:ln w="25400">
              <a:solidFill>
                <a:srgbClr val="000000"/>
              </a:solidFill>
            </a:ln>
          </p:spPr>
          <p:txBody>
            <a:bodyPr wrap="square" lIns="0" tIns="0" rIns="0" bIns="0" rtlCol="0"/>
            <a:lstStyle/>
            <a:p>
              <a:endParaRPr/>
            </a:p>
          </p:txBody>
        </p:sp>
        <p:sp>
          <p:nvSpPr>
            <p:cNvPr id="6" name="object 6"/>
            <p:cNvSpPr/>
            <p:nvPr/>
          </p:nvSpPr>
          <p:spPr>
            <a:xfrm>
              <a:off x="3606849" y="1168671"/>
              <a:ext cx="4182745" cy="0"/>
            </a:xfrm>
            <a:custGeom>
              <a:avLst/>
              <a:gdLst/>
              <a:ahLst/>
              <a:cxnLst/>
              <a:rect l="l" t="t" r="r" b="b"/>
              <a:pathLst>
                <a:path w="4182745">
                  <a:moveTo>
                    <a:pt x="0" y="0"/>
                  </a:moveTo>
                  <a:lnTo>
                    <a:pt x="4182440" y="0"/>
                  </a:lnTo>
                </a:path>
              </a:pathLst>
            </a:custGeom>
            <a:ln w="25400">
              <a:solidFill>
                <a:srgbClr val="000000"/>
              </a:solidFill>
            </a:ln>
          </p:spPr>
          <p:txBody>
            <a:bodyPr wrap="square" lIns="0" tIns="0" rIns="0" bIns="0" rtlCol="0"/>
            <a:lstStyle/>
            <a:p>
              <a:endParaRPr/>
            </a:p>
          </p:txBody>
        </p:sp>
        <p:sp>
          <p:nvSpPr>
            <p:cNvPr id="7" name="object 7"/>
            <p:cNvSpPr/>
            <p:nvPr/>
          </p:nvSpPr>
          <p:spPr>
            <a:xfrm>
              <a:off x="3606849" y="3808511"/>
              <a:ext cx="4182745" cy="0"/>
            </a:xfrm>
            <a:custGeom>
              <a:avLst/>
              <a:gdLst/>
              <a:ahLst/>
              <a:cxnLst/>
              <a:rect l="l" t="t" r="r" b="b"/>
              <a:pathLst>
                <a:path w="4182745">
                  <a:moveTo>
                    <a:pt x="0" y="0"/>
                  </a:moveTo>
                  <a:lnTo>
                    <a:pt x="4182440" y="0"/>
                  </a:lnTo>
                </a:path>
              </a:pathLst>
            </a:custGeom>
            <a:ln w="25400">
              <a:solidFill>
                <a:srgbClr val="000000"/>
              </a:solidFill>
            </a:ln>
          </p:spPr>
          <p:txBody>
            <a:bodyPr wrap="square" lIns="0" tIns="0" rIns="0" bIns="0" rtlCol="0"/>
            <a:lstStyle/>
            <a:p>
              <a:endParaRPr/>
            </a:p>
          </p:txBody>
        </p:sp>
        <p:sp>
          <p:nvSpPr>
            <p:cNvPr id="8" name="object 8"/>
            <p:cNvSpPr/>
            <p:nvPr/>
          </p:nvSpPr>
          <p:spPr>
            <a:xfrm>
              <a:off x="3417099" y="187528"/>
              <a:ext cx="4572000" cy="6465570"/>
            </a:xfrm>
            <a:custGeom>
              <a:avLst/>
              <a:gdLst/>
              <a:ahLst/>
              <a:cxnLst/>
              <a:rect l="l" t="t" r="r" b="b"/>
              <a:pathLst>
                <a:path w="4572000" h="6465570">
                  <a:moveTo>
                    <a:pt x="0" y="0"/>
                  </a:moveTo>
                  <a:lnTo>
                    <a:pt x="4572000" y="0"/>
                  </a:lnTo>
                  <a:lnTo>
                    <a:pt x="4572000" y="6465100"/>
                  </a:lnTo>
                  <a:lnTo>
                    <a:pt x="0" y="6465100"/>
                  </a:lnTo>
                  <a:lnTo>
                    <a:pt x="0" y="0"/>
                  </a:lnTo>
                  <a:close/>
                </a:path>
              </a:pathLst>
            </a:custGeom>
            <a:ln w="12700">
              <a:solidFill>
                <a:srgbClr val="000000"/>
              </a:solidFill>
            </a:ln>
          </p:spPr>
          <p:txBody>
            <a:bodyPr wrap="square" lIns="0" tIns="0" rIns="0" bIns="0" rtlCol="0"/>
            <a:lstStyle/>
            <a:p>
              <a:endParaRPr/>
            </a:p>
          </p:txBody>
        </p:sp>
      </p:grpSp>
      <p:sp>
        <p:nvSpPr>
          <p:cNvPr id="9" name="object 9" descr="$PPTXTitle"/>
          <p:cNvSpPr txBox="1">
            <a:spLocks noGrp="1"/>
          </p:cNvSpPr>
          <p:nvPr>
            <p:ph type="title"/>
          </p:nvPr>
        </p:nvSpPr>
        <p:spPr>
          <a:xfrm>
            <a:off x="4872560" y="404582"/>
            <a:ext cx="1430655" cy="475615"/>
          </a:xfrm>
          <a:prstGeom prst="rect">
            <a:avLst/>
          </a:prstGeom>
        </p:spPr>
        <p:txBody>
          <a:bodyPr vert="horz" wrap="square" lIns="0" tIns="12700" rIns="0" bIns="0" rtlCol="0">
            <a:spAutoFit/>
          </a:bodyPr>
          <a:lstStyle/>
          <a:p>
            <a:pPr marL="12700">
              <a:lnSpc>
                <a:spcPct val="100000"/>
              </a:lnSpc>
              <a:spcBef>
                <a:spcPts val="100"/>
              </a:spcBef>
            </a:pPr>
            <a:r>
              <a:rPr sz="2950" spc="-85" dirty="0">
                <a:solidFill>
                  <a:srgbClr val="000000"/>
                </a:solidFill>
                <a:latin typeface="+mj-lt"/>
                <a:cs typeface="Gill Sans MT"/>
              </a:rPr>
              <a:t>Røver</a:t>
            </a:r>
            <a:r>
              <a:rPr sz="2950" spc="-105" dirty="0">
                <a:solidFill>
                  <a:srgbClr val="000000"/>
                </a:solidFill>
                <a:latin typeface="+mj-lt"/>
                <a:cs typeface="Gill Sans MT"/>
              </a:rPr>
              <a:t> </a:t>
            </a:r>
            <a:r>
              <a:rPr sz="2950" spc="-25" dirty="0">
                <a:solidFill>
                  <a:srgbClr val="000000"/>
                </a:solidFill>
                <a:latin typeface="+mj-lt"/>
                <a:cs typeface="Gill Sans MT"/>
              </a:rPr>
              <a:t>2.0</a:t>
            </a:r>
            <a:endParaRPr sz="2950" dirty="0">
              <a:latin typeface="+mj-lt"/>
              <a:cs typeface="Gill Sans MT"/>
            </a:endParaRPr>
          </a:p>
        </p:txBody>
      </p:sp>
      <p:sp>
        <p:nvSpPr>
          <p:cNvPr id="10" name="object 10"/>
          <p:cNvSpPr txBox="1"/>
          <p:nvPr/>
        </p:nvSpPr>
        <p:spPr>
          <a:xfrm>
            <a:off x="5909347" y="1454677"/>
            <a:ext cx="1833245" cy="2044791"/>
          </a:xfrm>
          <a:prstGeom prst="rect">
            <a:avLst/>
          </a:prstGeom>
        </p:spPr>
        <p:txBody>
          <a:bodyPr vert="horz" wrap="square" lIns="0" tIns="13335" rIns="0" bIns="0" rtlCol="0">
            <a:spAutoFit/>
          </a:bodyPr>
          <a:lstStyle/>
          <a:p>
            <a:r>
              <a:rPr lang="de-DE" sz="1200" dirty="0" err="1">
                <a:latin typeface="+mj-lt"/>
              </a:rPr>
              <a:t>Røver</a:t>
            </a:r>
            <a:r>
              <a:rPr lang="de-DE" sz="1200" dirty="0">
                <a:latin typeface="+mj-lt"/>
              </a:rPr>
              <a:t> 2.0 bietet dem Nutzer und dem Kunden einen Mehrwert in Form eines schnellen Überblicks und eines klaren Einblicks in das Konzeptblatt.</a:t>
            </a:r>
          </a:p>
          <a:p>
            <a:br>
              <a:rPr lang="de-DE" sz="1200" dirty="0">
                <a:latin typeface="+mj-lt"/>
              </a:rPr>
            </a:br>
            <a:r>
              <a:rPr lang="de-DE" sz="1200" dirty="0">
                <a:latin typeface="+mj-lt"/>
              </a:rPr>
              <a:t>Das bedeutet, dass sie nicht 200 Seiten lesen müssen, um zu verstehen, worum es geht.</a:t>
            </a:r>
          </a:p>
        </p:txBody>
      </p:sp>
      <p:sp>
        <p:nvSpPr>
          <p:cNvPr id="11" name="object 11"/>
          <p:cNvSpPr txBox="1"/>
          <p:nvPr/>
        </p:nvSpPr>
        <p:spPr>
          <a:xfrm>
            <a:off x="8600289" y="2429851"/>
            <a:ext cx="2143911" cy="920765"/>
          </a:xfrm>
          <a:prstGeom prst="rect">
            <a:avLst/>
          </a:prstGeom>
        </p:spPr>
        <p:txBody>
          <a:bodyPr vert="horz" wrap="square" lIns="0" tIns="12700" rIns="0" bIns="0" rtlCol="0">
            <a:spAutoFit/>
          </a:bodyPr>
          <a:lstStyle/>
          <a:p>
            <a:pPr marL="166370" marR="5080" indent="-154305">
              <a:lnSpc>
                <a:spcPct val="100000"/>
              </a:lnSpc>
              <a:spcBef>
                <a:spcPts val="100"/>
              </a:spcBef>
            </a:pPr>
            <a:r>
              <a:rPr lang="da-DK" sz="2950" spc="-70" dirty="0" err="1">
                <a:solidFill>
                  <a:srgbClr val="D90A00"/>
                </a:solidFill>
                <a:latin typeface="+mj-lt"/>
                <a:cs typeface="Gill Sans MT"/>
              </a:rPr>
              <a:t>Wert</a:t>
            </a:r>
            <a:r>
              <a:rPr lang="da-DK" sz="2950" spc="-70" dirty="0">
                <a:solidFill>
                  <a:srgbClr val="D90A00"/>
                </a:solidFill>
                <a:latin typeface="+mj-lt"/>
                <a:cs typeface="Gill Sans MT"/>
              </a:rPr>
              <a:t> </a:t>
            </a:r>
            <a:r>
              <a:rPr lang="da-DK" sz="2950" spc="-70" dirty="0" err="1">
                <a:solidFill>
                  <a:srgbClr val="D90A00"/>
                </a:solidFill>
                <a:latin typeface="+mj-lt"/>
                <a:cs typeface="Gill Sans MT"/>
              </a:rPr>
              <a:t>für</a:t>
            </a:r>
            <a:r>
              <a:rPr lang="da-DK" sz="2950" spc="-70" dirty="0">
                <a:solidFill>
                  <a:srgbClr val="D90A00"/>
                </a:solidFill>
                <a:latin typeface="+mj-lt"/>
                <a:cs typeface="Gill Sans MT"/>
              </a:rPr>
              <a:t> den Kunden</a:t>
            </a:r>
            <a:endParaRPr sz="2950" dirty="0">
              <a:latin typeface="+mj-lt"/>
              <a:cs typeface="Gill Sans MT"/>
            </a:endParaRPr>
          </a:p>
        </p:txBody>
      </p:sp>
      <p:grpSp>
        <p:nvGrpSpPr>
          <p:cNvPr id="12" name="object 12"/>
          <p:cNvGrpSpPr/>
          <p:nvPr/>
        </p:nvGrpSpPr>
        <p:grpSpPr>
          <a:xfrm>
            <a:off x="2705953" y="711949"/>
            <a:ext cx="5829300" cy="5767705"/>
            <a:chOff x="2705953" y="711949"/>
            <a:chExt cx="5829300" cy="5767705"/>
          </a:xfrm>
        </p:grpSpPr>
        <p:sp>
          <p:nvSpPr>
            <p:cNvPr id="13" name="object 13"/>
            <p:cNvSpPr/>
            <p:nvPr/>
          </p:nvSpPr>
          <p:spPr>
            <a:xfrm>
              <a:off x="7602339" y="3161108"/>
              <a:ext cx="932815" cy="0"/>
            </a:xfrm>
            <a:custGeom>
              <a:avLst/>
              <a:gdLst/>
              <a:ahLst/>
              <a:cxnLst/>
              <a:rect l="l" t="t" r="r" b="b"/>
              <a:pathLst>
                <a:path w="932815">
                  <a:moveTo>
                    <a:pt x="0" y="0"/>
                  </a:moveTo>
                  <a:lnTo>
                    <a:pt x="932586" y="0"/>
                  </a:lnTo>
                </a:path>
              </a:pathLst>
            </a:custGeom>
            <a:ln w="25400">
              <a:solidFill>
                <a:srgbClr val="000000"/>
              </a:solidFill>
            </a:ln>
          </p:spPr>
          <p:txBody>
            <a:bodyPr wrap="square" lIns="0" tIns="0" rIns="0" bIns="0" rtlCol="0"/>
            <a:lstStyle/>
            <a:p>
              <a:endParaRPr/>
            </a:p>
          </p:txBody>
        </p:sp>
        <p:sp>
          <p:nvSpPr>
            <p:cNvPr id="14" name="object 14"/>
            <p:cNvSpPr/>
            <p:nvPr/>
          </p:nvSpPr>
          <p:spPr>
            <a:xfrm>
              <a:off x="7551539" y="3123006"/>
              <a:ext cx="76200" cy="76200"/>
            </a:xfrm>
            <a:custGeom>
              <a:avLst/>
              <a:gdLst/>
              <a:ahLst/>
              <a:cxnLst/>
              <a:rect l="l" t="t" r="r" b="b"/>
              <a:pathLst>
                <a:path w="76200" h="76200">
                  <a:moveTo>
                    <a:pt x="76200" y="0"/>
                  </a:moveTo>
                  <a:lnTo>
                    <a:pt x="0" y="38100"/>
                  </a:lnTo>
                  <a:lnTo>
                    <a:pt x="76200" y="76200"/>
                  </a:lnTo>
                  <a:lnTo>
                    <a:pt x="50800" y="38100"/>
                  </a:lnTo>
                  <a:lnTo>
                    <a:pt x="76200" y="0"/>
                  </a:lnTo>
                  <a:close/>
                </a:path>
              </a:pathLst>
            </a:custGeom>
            <a:solidFill>
              <a:srgbClr val="000000"/>
            </a:solidFill>
          </p:spPr>
          <p:txBody>
            <a:bodyPr wrap="square" lIns="0" tIns="0" rIns="0" bIns="0" rtlCol="0"/>
            <a:lstStyle/>
            <a:p>
              <a:endParaRPr/>
            </a:p>
          </p:txBody>
        </p:sp>
        <p:sp>
          <p:nvSpPr>
            <p:cNvPr id="15" name="object 15"/>
            <p:cNvSpPr/>
            <p:nvPr/>
          </p:nvSpPr>
          <p:spPr>
            <a:xfrm>
              <a:off x="2718653" y="1749098"/>
              <a:ext cx="742315" cy="154940"/>
            </a:xfrm>
            <a:custGeom>
              <a:avLst/>
              <a:gdLst/>
              <a:ahLst/>
              <a:cxnLst/>
              <a:rect l="l" t="t" r="r" b="b"/>
              <a:pathLst>
                <a:path w="742314" h="154939">
                  <a:moveTo>
                    <a:pt x="741883" y="154825"/>
                  </a:moveTo>
                  <a:lnTo>
                    <a:pt x="0" y="0"/>
                  </a:lnTo>
                </a:path>
              </a:pathLst>
            </a:custGeom>
            <a:ln w="25400">
              <a:solidFill>
                <a:srgbClr val="000000"/>
              </a:solidFill>
            </a:ln>
          </p:spPr>
          <p:txBody>
            <a:bodyPr wrap="square" lIns="0" tIns="0" rIns="0" bIns="0" rtlCol="0"/>
            <a:lstStyle/>
            <a:p>
              <a:endParaRPr/>
            </a:p>
          </p:txBody>
        </p:sp>
        <p:sp>
          <p:nvSpPr>
            <p:cNvPr id="16" name="object 16"/>
            <p:cNvSpPr/>
            <p:nvPr/>
          </p:nvSpPr>
          <p:spPr>
            <a:xfrm>
              <a:off x="3427883" y="1861445"/>
              <a:ext cx="82550" cy="74930"/>
            </a:xfrm>
            <a:custGeom>
              <a:avLst/>
              <a:gdLst/>
              <a:ahLst/>
              <a:cxnLst/>
              <a:rect l="l" t="t" r="r" b="b"/>
              <a:pathLst>
                <a:path w="82550" h="74930">
                  <a:moveTo>
                    <a:pt x="15570" y="0"/>
                  </a:moveTo>
                  <a:lnTo>
                    <a:pt x="32651" y="42481"/>
                  </a:lnTo>
                  <a:lnTo>
                    <a:pt x="0" y="74587"/>
                  </a:lnTo>
                  <a:lnTo>
                    <a:pt x="82384" y="52857"/>
                  </a:lnTo>
                  <a:lnTo>
                    <a:pt x="15570" y="0"/>
                  </a:lnTo>
                  <a:close/>
                </a:path>
              </a:pathLst>
            </a:custGeom>
            <a:solidFill>
              <a:srgbClr val="000000"/>
            </a:solidFill>
          </p:spPr>
          <p:txBody>
            <a:bodyPr wrap="square" lIns="0" tIns="0" rIns="0" bIns="0" rtlCol="0"/>
            <a:lstStyle/>
            <a:p>
              <a:endParaRPr/>
            </a:p>
          </p:txBody>
        </p:sp>
        <p:pic>
          <p:nvPicPr>
            <p:cNvPr id="17" name="object 17"/>
            <p:cNvPicPr/>
            <p:nvPr/>
          </p:nvPicPr>
          <p:blipFill>
            <a:blip r:embed="rId3" cstate="print"/>
            <a:stretch>
              <a:fillRect/>
            </a:stretch>
          </p:blipFill>
          <p:spPr>
            <a:xfrm>
              <a:off x="4401469" y="3977928"/>
              <a:ext cx="2626957" cy="2501304"/>
            </a:xfrm>
            <a:prstGeom prst="rect">
              <a:avLst/>
            </a:prstGeom>
          </p:spPr>
        </p:pic>
        <p:sp>
          <p:nvSpPr>
            <p:cNvPr id="18" name="object 18"/>
            <p:cNvSpPr/>
            <p:nvPr/>
          </p:nvSpPr>
          <p:spPr>
            <a:xfrm>
              <a:off x="2898057" y="4545215"/>
              <a:ext cx="741045" cy="154940"/>
            </a:xfrm>
            <a:custGeom>
              <a:avLst/>
              <a:gdLst/>
              <a:ahLst/>
              <a:cxnLst/>
              <a:rect l="l" t="t" r="r" b="b"/>
              <a:pathLst>
                <a:path w="741045" h="154939">
                  <a:moveTo>
                    <a:pt x="740549" y="154800"/>
                  </a:moveTo>
                  <a:lnTo>
                    <a:pt x="0" y="0"/>
                  </a:lnTo>
                </a:path>
              </a:pathLst>
            </a:custGeom>
            <a:ln w="25400">
              <a:solidFill>
                <a:srgbClr val="000000"/>
              </a:solidFill>
            </a:ln>
          </p:spPr>
          <p:txBody>
            <a:bodyPr wrap="square" lIns="0" tIns="0" rIns="0" bIns="0" rtlCol="0"/>
            <a:lstStyle/>
            <a:p>
              <a:endParaRPr/>
            </a:p>
          </p:txBody>
        </p:sp>
        <p:sp>
          <p:nvSpPr>
            <p:cNvPr id="19" name="object 19"/>
            <p:cNvSpPr/>
            <p:nvPr/>
          </p:nvSpPr>
          <p:spPr>
            <a:xfrm>
              <a:off x="3605955" y="4657524"/>
              <a:ext cx="82550" cy="74930"/>
            </a:xfrm>
            <a:custGeom>
              <a:avLst/>
              <a:gdLst/>
              <a:ahLst/>
              <a:cxnLst/>
              <a:rect l="l" t="t" r="r" b="b"/>
              <a:pathLst>
                <a:path w="82550" h="74929">
                  <a:moveTo>
                    <a:pt x="15582" y="0"/>
                  </a:moveTo>
                  <a:lnTo>
                    <a:pt x="32651" y="42494"/>
                  </a:lnTo>
                  <a:lnTo>
                    <a:pt x="0" y="74587"/>
                  </a:lnTo>
                  <a:lnTo>
                    <a:pt x="82372" y="52882"/>
                  </a:lnTo>
                  <a:lnTo>
                    <a:pt x="15582" y="0"/>
                  </a:lnTo>
                  <a:close/>
                </a:path>
              </a:pathLst>
            </a:custGeom>
            <a:solidFill>
              <a:srgbClr val="000000"/>
            </a:solidFill>
          </p:spPr>
          <p:txBody>
            <a:bodyPr wrap="square" lIns="0" tIns="0" rIns="0" bIns="0" rtlCol="0"/>
            <a:lstStyle/>
            <a:p>
              <a:endParaRPr/>
            </a:p>
          </p:txBody>
        </p:sp>
        <p:sp>
          <p:nvSpPr>
            <p:cNvPr id="20" name="object 20"/>
            <p:cNvSpPr/>
            <p:nvPr/>
          </p:nvSpPr>
          <p:spPr>
            <a:xfrm>
              <a:off x="6780808" y="748979"/>
              <a:ext cx="1628139" cy="1270"/>
            </a:xfrm>
            <a:custGeom>
              <a:avLst/>
              <a:gdLst/>
              <a:ahLst/>
              <a:cxnLst/>
              <a:rect l="l" t="t" r="r" b="b"/>
              <a:pathLst>
                <a:path w="1628140" h="1270">
                  <a:moveTo>
                    <a:pt x="0" y="1079"/>
                  </a:moveTo>
                  <a:lnTo>
                    <a:pt x="1627974" y="0"/>
                  </a:lnTo>
                </a:path>
              </a:pathLst>
            </a:custGeom>
            <a:ln w="25399">
              <a:solidFill>
                <a:srgbClr val="000000"/>
              </a:solidFill>
            </a:ln>
          </p:spPr>
          <p:txBody>
            <a:bodyPr wrap="square" lIns="0" tIns="0" rIns="0" bIns="0" rtlCol="0"/>
            <a:lstStyle/>
            <a:p>
              <a:endParaRPr/>
            </a:p>
          </p:txBody>
        </p:sp>
        <p:sp>
          <p:nvSpPr>
            <p:cNvPr id="21" name="object 21"/>
            <p:cNvSpPr/>
            <p:nvPr/>
          </p:nvSpPr>
          <p:spPr>
            <a:xfrm>
              <a:off x="6730008" y="711949"/>
              <a:ext cx="76835" cy="76200"/>
            </a:xfrm>
            <a:custGeom>
              <a:avLst/>
              <a:gdLst/>
              <a:ahLst/>
              <a:cxnLst/>
              <a:rect l="l" t="t" r="r" b="b"/>
              <a:pathLst>
                <a:path w="76834" h="76200">
                  <a:moveTo>
                    <a:pt x="76174" y="0"/>
                  </a:moveTo>
                  <a:lnTo>
                    <a:pt x="0" y="38138"/>
                  </a:lnTo>
                  <a:lnTo>
                    <a:pt x="76225" y="76199"/>
                  </a:lnTo>
                  <a:lnTo>
                    <a:pt x="50800" y="38112"/>
                  </a:lnTo>
                  <a:lnTo>
                    <a:pt x="76174" y="0"/>
                  </a:lnTo>
                  <a:close/>
                </a:path>
              </a:pathLst>
            </a:custGeom>
            <a:solidFill>
              <a:srgbClr val="000000"/>
            </a:solidFill>
          </p:spPr>
          <p:txBody>
            <a:bodyPr wrap="square" lIns="0" tIns="0" rIns="0" bIns="0" rtlCol="0"/>
            <a:lstStyle/>
            <a:p>
              <a:endParaRPr/>
            </a:p>
          </p:txBody>
        </p:sp>
      </p:grpSp>
      <p:sp>
        <p:nvSpPr>
          <p:cNvPr id="22" name="object 22"/>
          <p:cNvSpPr txBox="1"/>
          <p:nvPr/>
        </p:nvSpPr>
        <p:spPr>
          <a:xfrm>
            <a:off x="1066800" y="1180908"/>
            <a:ext cx="2150578" cy="466794"/>
          </a:xfrm>
          <a:prstGeom prst="rect">
            <a:avLst/>
          </a:prstGeom>
        </p:spPr>
        <p:txBody>
          <a:bodyPr vert="horz" wrap="square" lIns="0" tIns="12700" rIns="0" bIns="0" rtlCol="0">
            <a:spAutoFit/>
          </a:bodyPr>
          <a:lstStyle/>
          <a:p>
            <a:pPr marL="12700">
              <a:lnSpc>
                <a:spcPct val="100000"/>
              </a:lnSpc>
              <a:spcBef>
                <a:spcPts val="100"/>
              </a:spcBef>
            </a:pPr>
            <a:r>
              <a:rPr lang="da-DK" sz="2950" spc="-105" dirty="0" err="1">
                <a:solidFill>
                  <a:srgbClr val="FF2712"/>
                </a:solidFill>
                <a:latin typeface="+mj-lt"/>
                <a:cs typeface="Gill Sans MT"/>
              </a:rPr>
              <a:t>Beschreibung</a:t>
            </a:r>
            <a:endParaRPr sz="2950" dirty="0">
              <a:latin typeface="+mj-lt"/>
              <a:cs typeface="Gill Sans MT"/>
            </a:endParaRPr>
          </a:p>
        </p:txBody>
      </p:sp>
      <p:sp>
        <p:nvSpPr>
          <p:cNvPr id="23" name="object 23"/>
          <p:cNvSpPr txBox="1"/>
          <p:nvPr/>
        </p:nvSpPr>
        <p:spPr>
          <a:xfrm>
            <a:off x="3602707" y="1393123"/>
            <a:ext cx="2080260" cy="1675459"/>
          </a:xfrm>
          <a:prstGeom prst="rect">
            <a:avLst/>
          </a:prstGeom>
        </p:spPr>
        <p:txBody>
          <a:bodyPr vert="horz" wrap="square" lIns="0" tIns="13335" rIns="0" bIns="0" rtlCol="0">
            <a:spAutoFit/>
          </a:bodyPr>
          <a:lstStyle/>
          <a:p>
            <a:r>
              <a:rPr lang="de-DE" sz="1200" dirty="0" err="1">
                <a:latin typeface="+mn-lt"/>
              </a:rPr>
              <a:t>Røver</a:t>
            </a:r>
            <a:r>
              <a:rPr lang="de-DE" sz="1200" dirty="0">
                <a:latin typeface="+mn-lt"/>
              </a:rPr>
              <a:t> 2.0 ist eine gute Möglichkeit, zu veranschaulichen, wie ein Konzeptblatt aussieht.</a:t>
            </a:r>
          </a:p>
          <a:p>
            <a:endParaRPr lang="de-DE" sz="1200" dirty="0">
              <a:latin typeface="+mn-lt"/>
            </a:endParaRPr>
          </a:p>
          <a:p>
            <a:pPr marL="285750" indent="-285750">
              <a:buFont typeface="Wingdings" panose="05000000000000000000" pitchFamily="2" charset="2"/>
              <a:buChar char="q"/>
            </a:pPr>
            <a:r>
              <a:rPr lang="de-DE" sz="1200" dirty="0">
                <a:latin typeface="+mn-lt"/>
              </a:rPr>
              <a:t>Es zeigt einen Überblick</a:t>
            </a:r>
          </a:p>
          <a:p>
            <a:pPr marL="285750" indent="-285750">
              <a:buFont typeface="Wingdings" panose="05000000000000000000" pitchFamily="2" charset="2"/>
              <a:buChar char="q"/>
            </a:pPr>
            <a:r>
              <a:rPr lang="de-DE" sz="1200" dirty="0">
                <a:latin typeface="+mn-lt"/>
              </a:rPr>
              <a:t>Titel</a:t>
            </a:r>
          </a:p>
          <a:p>
            <a:pPr marL="285750" indent="-285750">
              <a:buFont typeface="Wingdings" panose="05000000000000000000" pitchFamily="2" charset="2"/>
              <a:buChar char="q"/>
            </a:pPr>
            <a:r>
              <a:rPr lang="de-DE" sz="1200" dirty="0">
                <a:latin typeface="+mn-lt"/>
              </a:rPr>
              <a:t>Beschreibung</a:t>
            </a:r>
          </a:p>
          <a:p>
            <a:pPr marL="285750" indent="-285750">
              <a:buFont typeface="Wingdings" panose="05000000000000000000" pitchFamily="2" charset="2"/>
              <a:buChar char="q"/>
            </a:pPr>
            <a:r>
              <a:rPr lang="de-DE" sz="1200" dirty="0">
                <a:latin typeface="+mn-lt"/>
              </a:rPr>
              <a:t>Illustration</a:t>
            </a:r>
          </a:p>
        </p:txBody>
      </p:sp>
      <p:sp>
        <p:nvSpPr>
          <p:cNvPr id="26" name="object 26"/>
          <p:cNvSpPr txBox="1"/>
          <p:nvPr/>
        </p:nvSpPr>
        <p:spPr>
          <a:xfrm>
            <a:off x="1524000" y="3976457"/>
            <a:ext cx="1665937" cy="466794"/>
          </a:xfrm>
          <a:prstGeom prst="rect">
            <a:avLst/>
          </a:prstGeom>
        </p:spPr>
        <p:txBody>
          <a:bodyPr vert="horz" wrap="square" lIns="0" tIns="12700" rIns="0" bIns="0" rtlCol="0">
            <a:spAutoFit/>
          </a:bodyPr>
          <a:lstStyle/>
          <a:p>
            <a:pPr marL="12700">
              <a:lnSpc>
                <a:spcPct val="100000"/>
              </a:lnSpc>
              <a:spcBef>
                <a:spcPts val="100"/>
              </a:spcBef>
            </a:pPr>
            <a:r>
              <a:rPr lang="da-DK" sz="2950" spc="-85" dirty="0">
                <a:solidFill>
                  <a:srgbClr val="FF2712"/>
                </a:solidFill>
                <a:latin typeface="+mj-lt"/>
                <a:cs typeface="Gill Sans MT"/>
              </a:rPr>
              <a:t>I</a:t>
            </a:r>
            <a:r>
              <a:rPr sz="2950" spc="-85" dirty="0" err="1">
                <a:solidFill>
                  <a:srgbClr val="FF2712"/>
                </a:solidFill>
                <a:latin typeface="+mj-lt"/>
                <a:cs typeface="Gill Sans MT"/>
              </a:rPr>
              <a:t>llustration</a:t>
            </a:r>
            <a:endParaRPr sz="2950" dirty="0">
              <a:latin typeface="+mj-lt"/>
              <a:cs typeface="Gill Sans MT"/>
            </a:endParaRPr>
          </a:p>
        </p:txBody>
      </p:sp>
      <p:sp>
        <p:nvSpPr>
          <p:cNvPr id="27" name="object 27"/>
          <p:cNvSpPr txBox="1"/>
          <p:nvPr/>
        </p:nvSpPr>
        <p:spPr>
          <a:xfrm>
            <a:off x="9040476" y="404582"/>
            <a:ext cx="713124" cy="466794"/>
          </a:xfrm>
          <a:prstGeom prst="rect">
            <a:avLst/>
          </a:prstGeom>
        </p:spPr>
        <p:txBody>
          <a:bodyPr vert="horz" wrap="square" lIns="0" tIns="12700" rIns="0" bIns="0" rtlCol="0">
            <a:spAutoFit/>
          </a:bodyPr>
          <a:lstStyle/>
          <a:p>
            <a:pPr marL="12700">
              <a:lnSpc>
                <a:spcPct val="100000"/>
              </a:lnSpc>
              <a:spcBef>
                <a:spcPts val="100"/>
              </a:spcBef>
            </a:pPr>
            <a:r>
              <a:rPr lang="da-DK" sz="2950" spc="-95" dirty="0">
                <a:solidFill>
                  <a:srgbClr val="D90A00"/>
                </a:solidFill>
                <a:latin typeface="+mj-lt"/>
                <a:cs typeface="Gill Sans MT"/>
              </a:rPr>
              <a:t>T</a:t>
            </a:r>
            <a:r>
              <a:rPr sz="2950" spc="-95" dirty="0" err="1">
                <a:solidFill>
                  <a:srgbClr val="D90A00"/>
                </a:solidFill>
                <a:latin typeface="+mj-lt"/>
                <a:cs typeface="Gill Sans MT"/>
              </a:rPr>
              <a:t>itel</a:t>
            </a:r>
            <a:endParaRPr sz="2950" dirty="0">
              <a:latin typeface="+mj-lt"/>
              <a:cs typeface="Gill Sans M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12186285" cy="6858000"/>
          </a:xfrm>
          <a:custGeom>
            <a:avLst/>
            <a:gdLst/>
            <a:ahLst/>
            <a:cxnLst/>
            <a:rect l="l" t="t" r="r" b="b"/>
            <a:pathLst>
              <a:path w="12186285" h="6858000">
                <a:moveTo>
                  <a:pt x="12186107" y="0"/>
                </a:moveTo>
                <a:lnTo>
                  <a:pt x="0" y="0"/>
                </a:lnTo>
                <a:lnTo>
                  <a:pt x="0" y="6858000"/>
                </a:lnTo>
                <a:lnTo>
                  <a:pt x="12186107" y="6858000"/>
                </a:lnTo>
                <a:lnTo>
                  <a:pt x="12186107" y="0"/>
                </a:lnTo>
                <a:close/>
              </a:path>
            </a:pathLst>
          </a:custGeom>
          <a:solidFill>
            <a:srgbClr val="9F2B92">
              <a:alpha val="47840"/>
            </a:srgbClr>
          </a:solidFill>
        </p:spPr>
        <p:txBody>
          <a:bodyPr wrap="square" lIns="0" tIns="0" rIns="0" bIns="0" rtlCol="0"/>
          <a:lstStyle/>
          <a:p>
            <a:endParaRPr/>
          </a:p>
        </p:txBody>
      </p:sp>
      <p:grpSp>
        <p:nvGrpSpPr>
          <p:cNvPr id="3" name="object 3"/>
          <p:cNvGrpSpPr/>
          <p:nvPr/>
        </p:nvGrpSpPr>
        <p:grpSpPr>
          <a:xfrm>
            <a:off x="0" y="0"/>
            <a:ext cx="12191085" cy="6858449"/>
            <a:chOff x="0" y="0"/>
            <a:chExt cx="12191085" cy="6858449"/>
          </a:xfrm>
        </p:grpSpPr>
        <p:sp>
          <p:nvSpPr>
            <p:cNvPr id="4" name="object 4"/>
            <p:cNvSpPr/>
            <p:nvPr/>
          </p:nvSpPr>
          <p:spPr>
            <a:xfrm>
              <a:off x="0" y="0"/>
              <a:ext cx="12186285" cy="6858000"/>
            </a:xfrm>
            <a:custGeom>
              <a:avLst/>
              <a:gdLst/>
              <a:ahLst/>
              <a:cxnLst/>
              <a:rect l="l" t="t" r="r" b="b"/>
              <a:pathLst>
                <a:path w="12186285" h="6858000">
                  <a:moveTo>
                    <a:pt x="12186107" y="0"/>
                  </a:moveTo>
                  <a:lnTo>
                    <a:pt x="0" y="0"/>
                  </a:lnTo>
                  <a:lnTo>
                    <a:pt x="0" y="6858000"/>
                  </a:lnTo>
                  <a:lnTo>
                    <a:pt x="12186107" y="6858000"/>
                  </a:lnTo>
                  <a:lnTo>
                    <a:pt x="12186107" y="0"/>
                  </a:lnTo>
                  <a:close/>
                </a:path>
              </a:pathLst>
            </a:custGeom>
            <a:solidFill>
              <a:srgbClr val="4EA72D">
                <a:alpha val="12940"/>
              </a:srgbClr>
            </a:solidFill>
          </p:spPr>
          <p:txBody>
            <a:bodyPr wrap="square" lIns="0" tIns="0" rIns="0" bIns="0" rtlCol="0"/>
            <a:lstStyle/>
            <a:p>
              <a:endParaRPr/>
            </a:p>
          </p:txBody>
        </p:sp>
        <p:sp>
          <p:nvSpPr>
            <p:cNvPr id="5" name="object 5"/>
            <p:cNvSpPr/>
            <p:nvPr/>
          </p:nvSpPr>
          <p:spPr>
            <a:xfrm>
              <a:off x="651281" y="598258"/>
              <a:ext cx="10889615" cy="5681345"/>
            </a:xfrm>
            <a:custGeom>
              <a:avLst/>
              <a:gdLst/>
              <a:ahLst/>
              <a:cxnLst/>
              <a:rect l="l" t="t" r="r" b="b"/>
              <a:pathLst>
                <a:path w="10889615" h="5681345">
                  <a:moveTo>
                    <a:pt x="10889437" y="0"/>
                  </a:moveTo>
                  <a:lnTo>
                    <a:pt x="0" y="0"/>
                  </a:lnTo>
                  <a:lnTo>
                    <a:pt x="0" y="5680748"/>
                  </a:lnTo>
                  <a:lnTo>
                    <a:pt x="10889437" y="5680748"/>
                  </a:lnTo>
                  <a:lnTo>
                    <a:pt x="10889437" y="0"/>
                  </a:lnTo>
                  <a:close/>
                </a:path>
              </a:pathLst>
            </a:custGeom>
            <a:solidFill>
              <a:srgbClr val="9F2B92"/>
            </a:solidFill>
          </p:spPr>
          <p:txBody>
            <a:bodyPr wrap="square" lIns="0" tIns="0" rIns="0" bIns="0" rtlCol="0"/>
            <a:lstStyle/>
            <a:p>
              <a:endParaRPr/>
            </a:p>
          </p:txBody>
        </p:sp>
        <p:sp>
          <p:nvSpPr>
            <p:cNvPr id="6" name="object 6"/>
            <p:cNvSpPr/>
            <p:nvPr/>
          </p:nvSpPr>
          <p:spPr>
            <a:xfrm>
              <a:off x="651281" y="598258"/>
              <a:ext cx="10889615" cy="5681345"/>
            </a:xfrm>
            <a:custGeom>
              <a:avLst/>
              <a:gdLst/>
              <a:ahLst/>
              <a:cxnLst/>
              <a:rect l="l" t="t" r="r" b="b"/>
              <a:pathLst>
                <a:path w="10889615" h="5681345">
                  <a:moveTo>
                    <a:pt x="10889437" y="0"/>
                  </a:moveTo>
                  <a:lnTo>
                    <a:pt x="0" y="0"/>
                  </a:lnTo>
                  <a:lnTo>
                    <a:pt x="0" y="5680748"/>
                  </a:lnTo>
                  <a:lnTo>
                    <a:pt x="10889437" y="5680748"/>
                  </a:lnTo>
                  <a:lnTo>
                    <a:pt x="10889437" y="0"/>
                  </a:lnTo>
                  <a:close/>
                </a:path>
              </a:pathLst>
            </a:custGeom>
            <a:solidFill>
              <a:srgbClr val="4EA72D">
                <a:alpha val="30194"/>
              </a:srgbClr>
            </a:solidFill>
          </p:spPr>
          <p:txBody>
            <a:bodyPr wrap="square" lIns="0" tIns="0" rIns="0" bIns="0" rtlCol="0"/>
            <a:lstStyle/>
            <a:p>
              <a:endParaRPr/>
            </a:p>
          </p:txBody>
        </p:sp>
        <p:sp>
          <p:nvSpPr>
            <p:cNvPr id="8" name="object 8"/>
            <p:cNvSpPr/>
            <p:nvPr/>
          </p:nvSpPr>
          <p:spPr>
            <a:xfrm>
              <a:off x="27988" y="6015675"/>
              <a:ext cx="2605405" cy="842644"/>
            </a:xfrm>
            <a:custGeom>
              <a:avLst/>
              <a:gdLst/>
              <a:ahLst/>
              <a:cxnLst/>
              <a:rect l="l" t="t" r="r" b="b"/>
              <a:pathLst>
                <a:path w="2605405" h="842645">
                  <a:moveTo>
                    <a:pt x="892025" y="0"/>
                  </a:moveTo>
                  <a:lnTo>
                    <a:pt x="841369" y="627"/>
                  </a:lnTo>
                  <a:lnTo>
                    <a:pt x="790935" y="2895"/>
                  </a:lnTo>
                  <a:lnTo>
                    <a:pt x="740804" y="6922"/>
                  </a:lnTo>
                  <a:lnTo>
                    <a:pt x="691061" y="12826"/>
                  </a:lnTo>
                  <a:lnTo>
                    <a:pt x="641786" y="20726"/>
                  </a:lnTo>
                  <a:lnTo>
                    <a:pt x="593064" y="30741"/>
                  </a:lnTo>
                  <a:lnTo>
                    <a:pt x="544976" y="42990"/>
                  </a:lnTo>
                  <a:lnTo>
                    <a:pt x="497604" y="57591"/>
                  </a:lnTo>
                  <a:lnTo>
                    <a:pt x="451033" y="74664"/>
                  </a:lnTo>
                  <a:lnTo>
                    <a:pt x="405343" y="94326"/>
                  </a:lnTo>
                  <a:lnTo>
                    <a:pt x="360617" y="116697"/>
                  </a:lnTo>
                  <a:lnTo>
                    <a:pt x="316939" y="141895"/>
                  </a:lnTo>
                  <a:lnTo>
                    <a:pt x="274391" y="170039"/>
                  </a:lnTo>
                  <a:lnTo>
                    <a:pt x="233054" y="201247"/>
                  </a:lnTo>
                  <a:lnTo>
                    <a:pt x="193013" y="235640"/>
                  </a:lnTo>
                  <a:lnTo>
                    <a:pt x="156366" y="272256"/>
                  </a:lnTo>
                  <a:lnTo>
                    <a:pt x="123870" y="310593"/>
                  </a:lnTo>
                  <a:lnTo>
                    <a:pt x="95415" y="350494"/>
                  </a:lnTo>
                  <a:lnTo>
                    <a:pt x="70891" y="391808"/>
                  </a:lnTo>
                  <a:lnTo>
                    <a:pt x="50187" y="434379"/>
                  </a:lnTo>
                  <a:lnTo>
                    <a:pt x="33193" y="478055"/>
                  </a:lnTo>
                  <a:lnTo>
                    <a:pt x="19797" y="522680"/>
                  </a:lnTo>
                  <a:lnTo>
                    <a:pt x="9891" y="568102"/>
                  </a:lnTo>
                  <a:lnTo>
                    <a:pt x="3363" y="614166"/>
                  </a:lnTo>
                  <a:lnTo>
                    <a:pt x="102" y="660719"/>
                  </a:lnTo>
                  <a:lnTo>
                    <a:pt x="0" y="707606"/>
                  </a:lnTo>
                  <a:lnTo>
                    <a:pt x="2944" y="754673"/>
                  </a:lnTo>
                  <a:lnTo>
                    <a:pt x="8824" y="801768"/>
                  </a:lnTo>
                  <a:lnTo>
                    <a:pt x="19010" y="842319"/>
                  </a:lnTo>
                  <a:lnTo>
                    <a:pt x="2600717" y="842319"/>
                  </a:lnTo>
                  <a:lnTo>
                    <a:pt x="2602025" y="834673"/>
                  </a:lnTo>
                  <a:lnTo>
                    <a:pt x="2605174" y="785213"/>
                  </a:lnTo>
                  <a:lnTo>
                    <a:pt x="2604741" y="735421"/>
                  </a:lnTo>
                  <a:lnTo>
                    <a:pt x="2600909" y="685510"/>
                  </a:lnTo>
                  <a:lnTo>
                    <a:pt x="2593859" y="635696"/>
                  </a:lnTo>
                  <a:lnTo>
                    <a:pt x="2583774" y="586192"/>
                  </a:lnTo>
                  <a:lnTo>
                    <a:pt x="2570837" y="537214"/>
                  </a:lnTo>
                  <a:lnTo>
                    <a:pt x="2555228" y="488975"/>
                  </a:lnTo>
                  <a:lnTo>
                    <a:pt x="2537132" y="441691"/>
                  </a:lnTo>
                  <a:lnTo>
                    <a:pt x="2516728" y="395576"/>
                  </a:lnTo>
                  <a:lnTo>
                    <a:pt x="2494201" y="350843"/>
                  </a:lnTo>
                  <a:lnTo>
                    <a:pt x="2469732" y="307709"/>
                  </a:lnTo>
                  <a:lnTo>
                    <a:pt x="2443503" y="266386"/>
                  </a:lnTo>
                  <a:lnTo>
                    <a:pt x="2416369" y="226593"/>
                  </a:lnTo>
                  <a:lnTo>
                    <a:pt x="2386171" y="187195"/>
                  </a:lnTo>
                  <a:lnTo>
                    <a:pt x="2352873" y="149590"/>
                  </a:lnTo>
                  <a:lnTo>
                    <a:pt x="2316438" y="115176"/>
                  </a:lnTo>
                  <a:lnTo>
                    <a:pt x="2276831" y="85350"/>
                  </a:lnTo>
                  <a:lnTo>
                    <a:pt x="2234015" y="61509"/>
                  </a:lnTo>
                  <a:lnTo>
                    <a:pt x="2187954" y="45051"/>
                  </a:lnTo>
                  <a:lnTo>
                    <a:pt x="2132386" y="35365"/>
                  </a:lnTo>
                  <a:lnTo>
                    <a:pt x="2083457" y="38602"/>
                  </a:lnTo>
                  <a:lnTo>
                    <a:pt x="2038537" y="50947"/>
                  </a:lnTo>
                  <a:lnTo>
                    <a:pt x="1994991" y="68585"/>
                  </a:lnTo>
                  <a:lnTo>
                    <a:pt x="1950187" y="87703"/>
                  </a:lnTo>
                  <a:lnTo>
                    <a:pt x="1901493" y="104487"/>
                  </a:lnTo>
                  <a:lnTo>
                    <a:pt x="1852901" y="112915"/>
                  </a:lnTo>
                  <a:lnTo>
                    <a:pt x="1800158" y="114850"/>
                  </a:lnTo>
                  <a:lnTo>
                    <a:pt x="1745537" y="112160"/>
                  </a:lnTo>
                  <a:lnTo>
                    <a:pt x="1691313" y="106715"/>
                  </a:lnTo>
                  <a:lnTo>
                    <a:pt x="1639758" y="100385"/>
                  </a:lnTo>
                  <a:lnTo>
                    <a:pt x="1585335" y="92315"/>
                  </a:lnTo>
                  <a:lnTo>
                    <a:pt x="1530527" y="83478"/>
                  </a:lnTo>
                  <a:lnTo>
                    <a:pt x="1475722" y="73874"/>
                  </a:lnTo>
                  <a:lnTo>
                    <a:pt x="1421306" y="63504"/>
                  </a:lnTo>
                  <a:lnTo>
                    <a:pt x="1375305" y="54419"/>
                  </a:lnTo>
                  <a:lnTo>
                    <a:pt x="1328698" y="45682"/>
                  </a:lnTo>
                  <a:lnTo>
                    <a:pt x="1281560" y="37398"/>
                  </a:lnTo>
                  <a:lnTo>
                    <a:pt x="1233962" y="29671"/>
                  </a:lnTo>
                  <a:lnTo>
                    <a:pt x="1185978" y="22607"/>
                  </a:lnTo>
                  <a:lnTo>
                    <a:pt x="1137681" y="16310"/>
                  </a:lnTo>
                  <a:lnTo>
                    <a:pt x="1089144" y="10885"/>
                  </a:lnTo>
                  <a:lnTo>
                    <a:pt x="1040439" y="6438"/>
                  </a:lnTo>
                  <a:lnTo>
                    <a:pt x="991640" y="3072"/>
                  </a:lnTo>
                  <a:lnTo>
                    <a:pt x="942821" y="893"/>
                  </a:lnTo>
                  <a:lnTo>
                    <a:pt x="892025" y="0"/>
                  </a:lnTo>
                  <a:close/>
                </a:path>
              </a:pathLst>
            </a:custGeom>
            <a:solidFill>
              <a:srgbClr val="FFFFFF">
                <a:alpha val="10194"/>
              </a:srgbClr>
            </a:solidFill>
          </p:spPr>
          <p:txBody>
            <a:bodyPr wrap="square" lIns="0" tIns="0" rIns="0" bIns="0" rtlCol="0"/>
            <a:lstStyle/>
            <a:p>
              <a:endParaRPr/>
            </a:p>
          </p:txBody>
        </p:sp>
        <p:sp>
          <p:nvSpPr>
            <p:cNvPr id="9" name="object 9"/>
            <p:cNvSpPr/>
            <p:nvPr/>
          </p:nvSpPr>
          <p:spPr>
            <a:xfrm>
              <a:off x="656713" y="5797364"/>
              <a:ext cx="2485390" cy="1061085"/>
            </a:xfrm>
            <a:custGeom>
              <a:avLst/>
              <a:gdLst/>
              <a:ahLst/>
              <a:cxnLst/>
              <a:rect l="l" t="t" r="r" b="b"/>
              <a:pathLst>
                <a:path w="2485390" h="1061084">
                  <a:moveTo>
                    <a:pt x="1572437" y="1054404"/>
                  </a:moveTo>
                  <a:lnTo>
                    <a:pt x="1568589" y="1055179"/>
                  </a:lnTo>
                  <a:lnTo>
                    <a:pt x="1565503" y="1058240"/>
                  </a:lnTo>
                  <a:lnTo>
                    <a:pt x="1563382" y="1060640"/>
                  </a:lnTo>
                  <a:lnTo>
                    <a:pt x="1584452" y="1060640"/>
                  </a:lnTo>
                  <a:lnTo>
                    <a:pt x="1576679" y="1055560"/>
                  </a:lnTo>
                  <a:lnTo>
                    <a:pt x="1572437" y="1054404"/>
                  </a:lnTo>
                  <a:close/>
                </a:path>
                <a:path w="2485390" h="1061084">
                  <a:moveTo>
                    <a:pt x="493572" y="1045209"/>
                  </a:moveTo>
                  <a:lnTo>
                    <a:pt x="489724" y="1045984"/>
                  </a:lnTo>
                  <a:lnTo>
                    <a:pt x="486638" y="1049045"/>
                  </a:lnTo>
                  <a:lnTo>
                    <a:pt x="480479" y="1050582"/>
                  </a:lnTo>
                  <a:lnTo>
                    <a:pt x="477392" y="1052880"/>
                  </a:lnTo>
                  <a:lnTo>
                    <a:pt x="476618" y="1056703"/>
                  </a:lnTo>
                  <a:lnTo>
                    <a:pt x="477519" y="1060640"/>
                  </a:lnTo>
                  <a:lnTo>
                    <a:pt x="512864" y="1060640"/>
                  </a:lnTo>
                  <a:lnTo>
                    <a:pt x="511301" y="1055179"/>
                  </a:lnTo>
                  <a:lnTo>
                    <a:pt x="506679" y="1050582"/>
                  </a:lnTo>
                  <a:lnTo>
                    <a:pt x="502056" y="1047508"/>
                  </a:lnTo>
                  <a:lnTo>
                    <a:pt x="493572" y="1045209"/>
                  </a:lnTo>
                  <a:close/>
                </a:path>
                <a:path w="2485390" h="1061084">
                  <a:moveTo>
                    <a:pt x="327126" y="1039088"/>
                  </a:moveTo>
                  <a:lnTo>
                    <a:pt x="323265" y="1039850"/>
                  </a:lnTo>
                  <a:lnTo>
                    <a:pt x="320179" y="1042911"/>
                  </a:lnTo>
                  <a:lnTo>
                    <a:pt x="315556" y="1045984"/>
                  </a:lnTo>
                  <a:lnTo>
                    <a:pt x="312483" y="1049045"/>
                  </a:lnTo>
                  <a:lnTo>
                    <a:pt x="311327" y="1052880"/>
                  </a:lnTo>
                  <a:lnTo>
                    <a:pt x="312762" y="1060640"/>
                  </a:lnTo>
                  <a:lnTo>
                    <a:pt x="346989" y="1060640"/>
                  </a:lnTo>
                  <a:lnTo>
                    <a:pt x="344843" y="1049045"/>
                  </a:lnTo>
                  <a:lnTo>
                    <a:pt x="340220" y="1044447"/>
                  </a:lnTo>
                  <a:lnTo>
                    <a:pt x="335597" y="1041387"/>
                  </a:lnTo>
                  <a:lnTo>
                    <a:pt x="327126" y="1039088"/>
                  </a:lnTo>
                  <a:close/>
                </a:path>
                <a:path w="2485390" h="1061084">
                  <a:moveTo>
                    <a:pt x="17335" y="1035253"/>
                  </a:moveTo>
                  <a:lnTo>
                    <a:pt x="13474" y="1036789"/>
                  </a:lnTo>
                  <a:lnTo>
                    <a:pt x="4229" y="1042911"/>
                  </a:lnTo>
                  <a:lnTo>
                    <a:pt x="1155" y="1045984"/>
                  </a:lnTo>
                  <a:lnTo>
                    <a:pt x="0" y="1049807"/>
                  </a:lnTo>
                  <a:lnTo>
                    <a:pt x="1993" y="1060640"/>
                  </a:lnTo>
                  <a:lnTo>
                    <a:pt x="36245" y="1060640"/>
                  </a:lnTo>
                  <a:lnTo>
                    <a:pt x="37376" y="1059395"/>
                  </a:lnTo>
                  <a:lnTo>
                    <a:pt x="38912" y="1055179"/>
                  </a:lnTo>
                  <a:lnTo>
                    <a:pt x="38138" y="1050582"/>
                  </a:lnTo>
                  <a:lnTo>
                    <a:pt x="33515" y="1045984"/>
                  </a:lnTo>
                  <a:lnTo>
                    <a:pt x="28892" y="1039850"/>
                  </a:lnTo>
                  <a:lnTo>
                    <a:pt x="25044" y="1036789"/>
                  </a:lnTo>
                  <a:lnTo>
                    <a:pt x="17335" y="1035253"/>
                  </a:lnTo>
                  <a:close/>
                </a:path>
                <a:path w="2485390" h="1061084">
                  <a:moveTo>
                    <a:pt x="2127288" y="1032954"/>
                  </a:moveTo>
                  <a:lnTo>
                    <a:pt x="2123427" y="1033716"/>
                  </a:lnTo>
                  <a:lnTo>
                    <a:pt x="2120353" y="1036789"/>
                  </a:lnTo>
                  <a:lnTo>
                    <a:pt x="2115731" y="1038313"/>
                  </a:lnTo>
                  <a:lnTo>
                    <a:pt x="2112645" y="1041387"/>
                  </a:lnTo>
                  <a:lnTo>
                    <a:pt x="2111489" y="1045603"/>
                  </a:lnTo>
                  <a:lnTo>
                    <a:pt x="2114067" y="1060640"/>
                  </a:lnTo>
                  <a:lnTo>
                    <a:pt x="2144979" y="1060640"/>
                  </a:lnTo>
                  <a:lnTo>
                    <a:pt x="2148865" y="1056322"/>
                  </a:lnTo>
                  <a:lnTo>
                    <a:pt x="2150402" y="1052106"/>
                  </a:lnTo>
                  <a:lnTo>
                    <a:pt x="2149640" y="1047508"/>
                  </a:lnTo>
                  <a:lnTo>
                    <a:pt x="2140381" y="1038313"/>
                  </a:lnTo>
                  <a:lnTo>
                    <a:pt x="2135759" y="1035253"/>
                  </a:lnTo>
                  <a:lnTo>
                    <a:pt x="2127288" y="1032954"/>
                  </a:lnTo>
                  <a:close/>
                </a:path>
                <a:path w="2485390" h="1061084">
                  <a:moveTo>
                    <a:pt x="1205623" y="1032954"/>
                  </a:moveTo>
                  <a:lnTo>
                    <a:pt x="1201775" y="1033716"/>
                  </a:lnTo>
                  <a:lnTo>
                    <a:pt x="1198689" y="1036789"/>
                  </a:lnTo>
                  <a:lnTo>
                    <a:pt x="1194066" y="1039850"/>
                  </a:lnTo>
                  <a:lnTo>
                    <a:pt x="1190980" y="1042911"/>
                  </a:lnTo>
                  <a:lnTo>
                    <a:pt x="1189824" y="1046746"/>
                  </a:lnTo>
                  <a:lnTo>
                    <a:pt x="1192403" y="1060640"/>
                  </a:lnTo>
                  <a:lnTo>
                    <a:pt x="1223314" y="1060640"/>
                  </a:lnTo>
                  <a:lnTo>
                    <a:pt x="1227201" y="1056322"/>
                  </a:lnTo>
                  <a:lnTo>
                    <a:pt x="1228750" y="1052106"/>
                  </a:lnTo>
                  <a:lnTo>
                    <a:pt x="1227975" y="1047508"/>
                  </a:lnTo>
                  <a:lnTo>
                    <a:pt x="1218730" y="1038313"/>
                  </a:lnTo>
                  <a:lnTo>
                    <a:pt x="1214107" y="1035253"/>
                  </a:lnTo>
                  <a:lnTo>
                    <a:pt x="1205623" y="1032954"/>
                  </a:lnTo>
                  <a:close/>
                </a:path>
                <a:path w="2485390" h="1061084">
                  <a:moveTo>
                    <a:pt x="795655" y="1032954"/>
                  </a:moveTo>
                  <a:lnTo>
                    <a:pt x="791806" y="1033716"/>
                  </a:lnTo>
                  <a:lnTo>
                    <a:pt x="788720" y="1036789"/>
                  </a:lnTo>
                  <a:lnTo>
                    <a:pt x="784097" y="1038313"/>
                  </a:lnTo>
                  <a:lnTo>
                    <a:pt x="781011" y="1040612"/>
                  </a:lnTo>
                  <a:lnTo>
                    <a:pt x="779856" y="1044447"/>
                  </a:lnTo>
                  <a:lnTo>
                    <a:pt x="782447" y="1060640"/>
                  </a:lnTo>
                  <a:lnTo>
                    <a:pt x="813346" y="1060640"/>
                  </a:lnTo>
                  <a:lnTo>
                    <a:pt x="817232" y="1056322"/>
                  </a:lnTo>
                  <a:lnTo>
                    <a:pt x="818781" y="1052106"/>
                  </a:lnTo>
                  <a:lnTo>
                    <a:pt x="818007" y="1047508"/>
                  </a:lnTo>
                  <a:lnTo>
                    <a:pt x="808761" y="1038313"/>
                  </a:lnTo>
                  <a:lnTo>
                    <a:pt x="804138" y="1035253"/>
                  </a:lnTo>
                  <a:lnTo>
                    <a:pt x="795655" y="1032954"/>
                  </a:lnTo>
                  <a:close/>
                </a:path>
                <a:path w="2485390" h="1061084">
                  <a:moveTo>
                    <a:pt x="136004" y="1032954"/>
                  </a:moveTo>
                  <a:lnTo>
                    <a:pt x="132156" y="1033716"/>
                  </a:lnTo>
                  <a:lnTo>
                    <a:pt x="129070" y="1036789"/>
                  </a:lnTo>
                  <a:lnTo>
                    <a:pt x="124447" y="1039850"/>
                  </a:lnTo>
                  <a:lnTo>
                    <a:pt x="121361" y="1042911"/>
                  </a:lnTo>
                  <a:lnTo>
                    <a:pt x="120205" y="1046746"/>
                  </a:lnTo>
                  <a:lnTo>
                    <a:pt x="122783" y="1060640"/>
                  </a:lnTo>
                  <a:lnTo>
                    <a:pt x="153619" y="1060640"/>
                  </a:lnTo>
                  <a:lnTo>
                    <a:pt x="156425" y="1057478"/>
                  </a:lnTo>
                  <a:lnTo>
                    <a:pt x="158356" y="1052880"/>
                  </a:lnTo>
                  <a:lnTo>
                    <a:pt x="158356" y="1047508"/>
                  </a:lnTo>
                  <a:lnTo>
                    <a:pt x="149110" y="1038313"/>
                  </a:lnTo>
                  <a:lnTo>
                    <a:pt x="144487" y="1035253"/>
                  </a:lnTo>
                  <a:lnTo>
                    <a:pt x="136004" y="1032954"/>
                  </a:lnTo>
                  <a:close/>
                </a:path>
                <a:path w="2485390" h="1061084">
                  <a:moveTo>
                    <a:pt x="903541" y="1029893"/>
                  </a:moveTo>
                  <a:lnTo>
                    <a:pt x="899693" y="1030655"/>
                  </a:lnTo>
                  <a:lnTo>
                    <a:pt x="896607" y="1033716"/>
                  </a:lnTo>
                  <a:lnTo>
                    <a:pt x="889574" y="1036689"/>
                  </a:lnTo>
                  <a:lnTo>
                    <a:pt x="886588" y="1041382"/>
                  </a:lnTo>
                  <a:lnTo>
                    <a:pt x="887072" y="1048373"/>
                  </a:lnTo>
                  <a:lnTo>
                    <a:pt x="890447" y="1058240"/>
                  </a:lnTo>
                  <a:lnTo>
                    <a:pt x="893787" y="1060640"/>
                  </a:lnTo>
                  <a:lnTo>
                    <a:pt x="918476" y="1060640"/>
                  </a:lnTo>
                  <a:lnTo>
                    <a:pt x="925118" y="1053261"/>
                  </a:lnTo>
                  <a:lnTo>
                    <a:pt x="926668" y="1049045"/>
                  </a:lnTo>
                  <a:lnTo>
                    <a:pt x="925893" y="1044447"/>
                  </a:lnTo>
                  <a:lnTo>
                    <a:pt x="916647" y="1035253"/>
                  </a:lnTo>
                  <a:lnTo>
                    <a:pt x="912025" y="1032192"/>
                  </a:lnTo>
                  <a:lnTo>
                    <a:pt x="903541" y="1029893"/>
                  </a:lnTo>
                  <a:close/>
                </a:path>
                <a:path w="2485390" h="1061084">
                  <a:moveTo>
                    <a:pt x="700100" y="1029893"/>
                  </a:moveTo>
                  <a:lnTo>
                    <a:pt x="684498" y="1050100"/>
                  </a:lnTo>
                  <a:lnTo>
                    <a:pt x="687006" y="1058240"/>
                  </a:lnTo>
                  <a:lnTo>
                    <a:pt x="690346" y="1060640"/>
                  </a:lnTo>
                  <a:lnTo>
                    <a:pt x="715035" y="1060640"/>
                  </a:lnTo>
                  <a:lnTo>
                    <a:pt x="721677" y="1053261"/>
                  </a:lnTo>
                  <a:lnTo>
                    <a:pt x="723214" y="1049045"/>
                  </a:lnTo>
                  <a:lnTo>
                    <a:pt x="722452" y="1044447"/>
                  </a:lnTo>
                  <a:lnTo>
                    <a:pt x="713206" y="1035253"/>
                  </a:lnTo>
                  <a:lnTo>
                    <a:pt x="708583" y="1032192"/>
                  </a:lnTo>
                  <a:lnTo>
                    <a:pt x="700100" y="1029893"/>
                  </a:lnTo>
                  <a:close/>
                </a:path>
                <a:path w="2485390" h="1061084">
                  <a:moveTo>
                    <a:pt x="601459" y="1029893"/>
                  </a:moveTo>
                  <a:lnTo>
                    <a:pt x="597611" y="1030655"/>
                  </a:lnTo>
                  <a:lnTo>
                    <a:pt x="594525" y="1033716"/>
                  </a:lnTo>
                  <a:lnTo>
                    <a:pt x="588794" y="1036689"/>
                  </a:lnTo>
                  <a:lnTo>
                    <a:pt x="585663" y="1041382"/>
                  </a:lnTo>
                  <a:lnTo>
                    <a:pt x="585423" y="1048373"/>
                  </a:lnTo>
                  <a:lnTo>
                    <a:pt x="588365" y="1058240"/>
                  </a:lnTo>
                  <a:lnTo>
                    <a:pt x="591705" y="1060640"/>
                  </a:lnTo>
                  <a:lnTo>
                    <a:pt x="616394" y="1060640"/>
                  </a:lnTo>
                  <a:lnTo>
                    <a:pt x="623036" y="1053261"/>
                  </a:lnTo>
                  <a:lnTo>
                    <a:pt x="624585" y="1049045"/>
                  </a:lnTo>
                  <a:lnTo>
                    <a:pt x="623811" y="1044447"/>
                  </a:lnTo>
                  <a:lnTo>
                    <a:pt x="614565" y="1035253"/>
                  </a:lnTo>
                  <a:lnTo>
                    <a:pt x="609942" y="1032192"/>
                  </a:lnTo>
                  <a:lnTo>
                    <a:pt x="601459" y="1029893"/>
                  </a:lnTo>
                  <a:close/>
                </a:path>
                <a:path w="2485390" h="1061084">
                  <a:moveTo>
                    <a:pt x="1097737" y="1023759"/>
                  </a:moveTo>
                  <a:lnTo>
                    <a:pt x="1093889" y="1024521"/>
                  </a:lnTo>
                  <a:lnTo>
                    <a:pt x="1090802" y="1027595"/>
                  </a:lnTo>
                  <a:lnTo>
                    <a:pt x="1085072" y="1032283"/>
                  </a:lnTo>
                  <a:lnTo>
                    <a:pt x="1081941" y="1037550"/>
                  </a:lnTo>
                  <a:lnTo>
                    <a:pt x="1081812" y="1040996"/>
                  </a:lnTo>
                  <a:lnTo>
                    <a:pt x="1081701" y="1043966"/>
                  </a:lnTo>
                  <a:lnTo>
                    <a:pt x="1084643" y="1052106"/>
                  </a:lnTo>
                  <a:lnTo>
                    <a:pt x="1096568" y="1060640"/>
                  </a:lnTo>
                  <a:lnTo>
                    <a:pt x="1098295" y="1060640"/>
                  </a:lnTo>
                  <a:lnTo>
                    <a:pt x="1109294" y="1058240"/>
                  </a:lnTo>
                  <a:lnTo>
                    <a:pt x="1114162" y="1054410"/>
                  </a:lnTo>
                  <a:lnTo>
                    <a:pt x="1118161" y="1048278"/>
                  </a:lnTo>
                  <a:lnTo>
                    <a:pt x="1119270" y="1040996"/>
                  </a:lnTo>
                  <a:lnTo>
                    <a:pt x="1115466" y="1033716"/>
                  </a:lnTo>
                  <a:lnTo>
                    <a:pt x="1110843" y="1029119"/>
                  </a:lnTo>
                  <a:lnTo>
                    <a:pt x="1106220" y="1026058"/>
                  </a:lnTo>
                  <a:lnTo>
                    <a:pt x="1097737" y="1023759"/>
                  </a:lnTo>
                  <a:close/>
                </a:path>
                <a:path w="2485390" h="1061084">
                  <a:moveTo>
                    <a:pt x="1328928" y="1017625"/>
                  </a:moveTo>
                  <a:lnTo>
                    <a:pt x="1325067" y="1018400"/>
                  </a:lnTo>
                  <a:lnTo>
                    <a:pt x="1321993" y="1021460"/>
                  </a:lnTo>
                  <a:lnTo>
                    <a:pt x="1316262" y="1026155"/>
                  </a:lnTo>
                  <a:lnTo>
                    <a:pt x="1313130" y="1031422"/>
                  </a:lnTo>
                  <a:lnTo>
                    <a:pt x="1312999" y="1034873"/>
                  </a:lnTo>
                  <a:lnTo>
                    <a:pt x="1312887" y="1037839"/>
                  </a:lnTo>
                  <a:lnTo>
                    <a:pt x="1315821" y="1045984"/>
                  </a:lnTo>
                  <a:lnTo>
                    <a:pt x="1321412" y="1052543"/>
                  </a:lnTo>
                  <a:lnTo>
                    <a:pt x="1328158" y="1054793"/>
                  </a:lnTo>
                  <a:lnTo>
                    <a:pt x="1334900" y="1054169"/>
                  </a:lnTo>
                  <a:lnTo>
                    <a:pt x="1340485" y="1052106"/>
                  </a:lnTo>
                  <a:lnTo>
                    <a:pt x="1345347" y="1048278"/>
                  </a:lnTo>
                  <a:lnTo>
                    <a:pt x="1349346" y="1042150"/>
                  </a:lnTo>
                  <a:lnTo>
                    <a:pt x="1350454" y="1034873"/>
                  </a:lnTo>
                  <a:lnTo>
                    <a:pt x="1346644" y="1027595"/>
                  </a:lnTo>
                  <a:lnTo>
                    <a:pt x="1342021" y="1022997"/>
                  </a:lnTo>
                  <a:lnTo>
                    <a:pt x="1337398" y="1019924"/>
                  </a:lnTo>
                  <a:lnTo>
                    <a:pt x="1328928" y="1017625"/>
                  </a:lnTo>
                  <a:close/>
                </a:path>
                <a:path w="2485390" h="1061084">
                  <a:moveTo>
                    <a:pt x="2367724" y="1005370"/>
                  </a:moveTo>
                  <a:lnTo>
                    <a:pt x="2363863" y="1006132"/>
                  </a:lnTo>
                  <a:lnTo>
                    <a:pt x="2360790" y="1009205"/>
                  </a:lnTo>
                  <a:lnTo>
                    <a:pt x="2355053" y="1012172"/>
                  </a:lnTo>
                  <a:lnTo>
                    <a:pt x="2351922" y="1016865"/>
                  </a:lnTo>
                  <a:lnTo>
                    <a:pt x="2351739" y="1022175"/>
                  </a:lnTo>
                  <a:lnTo>
                    <a:pt x="2351682" y="1023855"/>
                  </a:lnTo>
                  <a:lnTo>
                    <a:pt x="2354618" y="1033716"/>
                  </a:lnTo>
                  <a:lnTo>
                    <a:pt x="2360207" y="1040281"/>
                  </a:lnTo>
                  <a:lnTo>
                    <a:pt x="2366949" y="1042531"/>
                  </a:lnTo>
                  <a:lnTo>
                    <a:pt x="2373691" y="1041908"/>
                  </a:lnTo>
                  <a:lnTo>
                    <a:pt x="2389679" y="1022175"/>
                  </a:lnTo>
                  <a:lnTo>
                    <a:pt x="2385441" y="1015326"/>
                  </a:lnTo>
                  <a:lnTo>
                    <a:pt x="2380818" y="1010729"/>
                  </a:lnTo>
                  <a:lnTo>
                    <a:pt x="2376195" y="1007668"/>
                  </a:lnTo>
                  <a:lnTo>
                    <a:pt x="2367724" y="1005370"/>
                  </a:lnTo>
                  <a:close/>
                </a:path>
                <a:path w="2485390" h="1061084">
                  <a:moveTo>
                    <a:pt x="1446060" y="999235"/>
                  </a:moveTo>
                  <a:lnTo>
                    <a:pt x="1442212" y="999997"/>
                  </a:lnTo>
                  <a:lnTo>
                    <a:pt x="1439125" y="1003071"/>
                  </a:lnTo>
                  <a:lnTo>
                    <a:pt x="1433394" y="1006469"/>
                  </a:lnTo>
                  <a:lnTo>
                    <a:pt x="1430262" y="1011880"/>
                  </a:lnTo>
                  <a:lnTo>
                    <a:pt x="1430120" y="1016042"/>
                  </a:lnTo>
                  <a:lnTo>
                    <a:pt x="1430019" y="1019018"/>
                  </a:lnTo>
                  <a:lnTo>
                    <a:pt x="1432953" y="1027595"/>
                  </a:lnTo>
                  <a:lnTo>
                    <a:pt x="1438545" y="1034154"/>
                  </a:lnTo>
                  <a:lnTo>
                    <a:pt x="1445290" y="1036404"/>
                  </a:lnTo>
                  <a:lnTo>
                    <a:pt x="1452032" y="1035780"/>
                  </a:lnTo>
                  <a:lnTo>
                    <a:pt x="1457617" y="1033716"/>
                  </a:lnTo>
                  <a:lnTo>
                    <a:pt x="1463782" y="1028595"/>
                  </a:lnTo>
                  <a:lnTo>
                    <a:pt x="1467637" y="1022607"/>
                  </a:lnTo>
                  <a:lnTo>
                    <a:pt x="1468025" y="1016042"/>
                  </a:lnTo>
                  <a:lnTo>
                    <a:pt x="1463789" y="1009192"/>
                  </a:lnTo>
                  <a:lnTo>
                    <a:pt x="1459166" y="1004595"/>
                  </a:lnTo>
                  <a:lnTo>
                    <a:pt x="1454531" y="1001534"/>
                  </a:lnTo>
                  <a:lnTo>
                    <a:pt x="1446060" y="999235"/>
                  </a:lnTo>
                  <a:close/>
                </a:path>
                <a:path w="2485390" h="1061084">
                  <a:moveTo>
                    <a:pt x="1692656" y="996175"/>
                  </a:moveTo>
                  <a:lnTo>
                    <a:pt x="1688807" y="996937"/>
                  </a:lnTo>
                  <a:lnTo>
                    <a:pt x="1685721" y="999997"/>
                  </a:lnTo>
                  <a:lnTo>
                    <a:pt x="1678688" y="1003402"/>
                  </a:lnTo>
                  <a:lnTo>
                    <a:pt x="1675703" y="1008816"/>
                  </a:lnTo>
                  <a:lnTo>
                    <a:pt x="1676186" y="1015951"/>
                  </a:lnTo>
                  <a:lnTo>
                    <a:pt x="1679562" y="1024521"/>
                  </a:lnTo>
                  <a:lnTo>
                    <a:pt x="1685146" y="1031086"/>
                  </a:lnTo>
                  <a:lnTo>
                    <a:pt x="1691887" y="1033337"/>
                  </a:lnTo>
                  <a:lnTo>
                    <a:pt x="1698628" y="1032713"/>
                  </a:lnTo>
                  <a:lnTo>
                    <a:pt x="1704213" y="1030655"/>
                  </a:lnTo>
                  <a:lnTo>
                    <a:pt x="1710378" y="1025529"/>
                  </a:lnTo>
                  <a:lnTo>
                    <a:pt x="1714233" y="1019541"/>
                  </a:lnTo>
                  <a:lnTo>
                    <a:pt x="1714621" y="1012980"/>
                  </a:lnTo>
                  <a:lnTo>
                    <a:pt x="1710385" y="1006132"/>
                  </a:lnTo>
                  <a:lnTo>
                    <a:pt x="1705762" y="1001534"/>
                  </a:lnTo>
                  <a:lnTo>
                    <a:pt x="1701139" y="998473"/>
                  </a:lnTo>
                  <a:lnTo>
                    <a:pt x="1692656" y="996175"/>
                  </a:lnTo>
                  <a:close/>
                </a:path>
                <a:path w="2485390" h="1061084">
                  <a:moveTo>
                    <a:pt x="1825205" y="983907"/>
                  </a:moveTo>
                  <a:lnTo>
                    <a:pt x="1821345" y="984681"/>
                  </a:lnTo>
                  <a:lnTo>
                    <a:pt x="1818271" y="987742"/>
                  </a:lnTo>
                  <a:lnTo>
                    <a:pt x="1812540" y="990709"/>
                  </a:lnTo>
                  <a:lnTo>
                    <a:pt x="1809408" y="995403"/>
                  </a:lnTo>
                  <a:lnTo>
                    <a:pt x="1809223" y="1000724"/>
                  </a:lnTo>
                  <a:lnTo>
                    <a:pt x="1809165" y="1002397"/>
                  </a:lnTo>
                  <a:lnTo>
                    <a:pt x="1812099" y="1012266"/>
                  </a:lnTo>
                  <a:lnTo>
                    <a:pt x="1817690" y="1018825"/>
                  </a:lnTo>
                  <a:lnTo>
                    <a:pt x="1824435" y="1021076"/>
                  </a:lnTo>
                  <a:lnTo>
                    <a:pt x="1831178" y="1020456"/>
                  </a:lnTo>
                  <a:lnTo>
                    <a:pt x="1836762" y="1018400"/>
                  </a:lnTo>
                  <a:lnTo>
                    <a:pt x="1842927" y="1013273"/>
                  </a:lnTo>
                  <a:lnTo>
                    <a:pt x="1846783" y="1007286"/>
                  </a:lnTo>
                  <a:lnTo>
                    <a:pt x="1847072" y="1002397"/>
                  </a:lnTo>
                  <a:lnTo>
                    <a:pt x="1847171" y="1000724"/>
                  </a:lnTo>
                  <a:lnTo>
                    <a:pt x="1842935" y="993876"/>
                  </a:lnTo>
                  <a:lnTo>
                    <a:pt x="1838299" y="989279"/>
                  </a:lnTo>
                  <a:lnTo>
                    <a:pt x="1833676" y="986205"/>
                  </a:lnTo>
                  <a:lnTo>
                    <a:pt x="1825205" y="983907"/>
                  </a:lnTo>
                  <a:close/>
                </a:path>
                <a:path w="2485390" h="1061084">
                  <a:moveTo>
                    <a:pt x="2056396" y="977785"/>
                  </a:moveTo>
                  <a:lnTo>
                    <a:pt x="2052535" y="978547"/>
                  </a:lnTo>
                  <a:lnTo>
                    <a:pt x="2049449" y="981608"/>
                  </a:lnTo>
                  <a:lnTo>
                    <a:pt x="2043720" y="984581"/>
                  </a:lnTo>
                  <a:lnTo>
                    <a:pt x="2040593" y="989274"/>
                  </a:lnTo>
                  <a:lnTo>
                    <a:pt x="2040411" y="994590"/>
                  </a:lnTo>
                  <a:lnTo>
                    <a:pt x="2040354" y="996265"/>
                  </a:lnTo>
                  <a:lnTo>
                    <a:pt x="2043290" y="1006132"/>
                  </a:lnTo>
                  <a:lnTo>
                    <a:pt x="2048874" y="1012696"/>
                  </a:lnTo>
                  <a:lnTo>
                    <a:pt x="2055617" y="1014947"/>
                  </a:lnTo>
                  <a:lnTo>
                    <a:pt x="2062362" y="1014324"/>
                  </a:lnTo>
                  <a:lnTo>
                    <a:pt x="2067953" y="1012266"/>
                  </a:lnTo>
                  <a:lnTo>
                    <a:pt x="2074116" y="1007139"/>
                  </a:lnTo>
                  <a:lnTo>
                    <a:pt x="2077967" y="1001152"/>
                  </a:lnTo>
                  <a:lnTo>
                    <a:pt x="2078253" y="996265"/>
                  </a:lnTo>
                  <a:lnTo>
                    <a:pt x="2078351" y="994590"/>
                  </a:lnTo>
                  <a:lnTo>
                    <a:pt x="2074113" y="987742"/>
                  </a:lnTo>
                  <a:lnTo>
                    <a:pt x="2069490" y="983145"/>
                  </a:lnTo>
                  <a:lnTo>
                    <a:pt x="2064867" y="980084"/>
                  </a:lnTo>
                  <a:lnTo>
                    <a:pt x="2056396" y="977785"/>
                  </a:lnTo>
                  <a:close/>
                </a:path>
                <a:path w="2485390" h="1061084">
                  <a:moveTo>
                    <a:pt x="407263" y="974712"/>
                  </a:moveTo>
                  <a:lnTo>
                    <a:pt x="403415" y="975486"/>
                  </a:lnTo>
                  <a:lnTo>
                    <a:pt x="400329" y="978547"/>
                  </a:lnTo>
                  <a:lnTo>
                    <a:pt x="394598" y="981515"/>
                  </a:lnTo>
                  <a:lnTo>
                    <a:pt x="391467" y="986208"/>
                  </a:lnTo>
                  <a:lnTo>
                    <a:pt x="391270" y="991960"/>
                  </a:lnTo>
                  <a:lnTo>
                    <a:pt x="391228" y="993203"/>
                  </a:lnTo>
                  <a:lnTo>
                    <a:pt x="394169" y="1003071"/>
                  </a:lnTo>
                  <a:lnTo>
                    <a:pt x="399753" y="1009630"/>
                  </a:lnTo>
                  <a:lnTo>
                    <a:pt x="406495" y="1011882"/>
                  </a:lnTo>
                  <a:lnTo>
                    <a:pt x="413236" y="1011261"/>
                  </a:lnTo>
                  <a:lnTo>
                    <a:pt x="418820" y="1009205"/>
                  </a:lnTo>
                  <a:lnTo>
                    <a:pt x="423689" y="1005370"/>
                  </a:lnTo>
                  <a:lnTo>
                    <a:pt x="427688" y="999239"/>
                  </a:lnTo>
                  <a:lnTo>
                    <a:pt x="428796" y="991960"/>
                  </a:lnTo>
                  <a:lnTo>
                    <a:pt x="424992" y="984681"/>
                  </a:lnTo>
                  <a:lnTo>
                    <a:pt x="420369" y="980084"/>
                  </a:lnTo>
                  <a:lnTo>
                    <a:pt x="415747" y="977010"/>
                  </a:lnTo>
                  <a:lnTo>
                    <a:pt x="407263" y="974712"/>
                  </a:lnTo>
                  <a:close/>
                </a:path>
                <a:path w="2485390" h="1061084">
                  <a:moveTo>
                    <a:pt x="2253665" y="965517"/>
                  </a:moveTo>
                  <a:lnTo>
                    <a:pt x="2249817" y="966292"/>
                  </a:lnTo>
                  <a:lnTo>
                    <a:pt x="2246731" y="969352"/>
                  </a:lnTo>
                  <a:lnTo>
                    <a:pt x="2239698" y="972320"/>
                  </a:lnTo>
                  <a:lnTo>
                    <a:pt x="2236712" y="977014"/>
                  </a:lnTo>
                  <a:lnTo>
                    <a:pt x="2237080" y="982335"/>
                  </a:lnTo>
                  <a:lnTo>
                    <a:pt x="2237196" y="984008"/>
                  </a:lnTo>
                  <a:lnTo>
                    <a:pt x="2240572" y="993876"/>
                  </a:lnTo>
                  <a:lnTo>
                    <a:pt x="2246156" y="1000435"/>
                  </a:lnTo>
                  <a:lnTo>
                    <a:pt x="2252897" y="1002685"/>
                  </a:lnTo>
                  <a:lnTo>
                    <a:pt x="2259638" y="1002061"/>
                  </a:lnTo>
                  <a:lnTo>
                    <a:pt x="2265222" y="999997"/>
                  </a:lnTo>
                  <a:lnTo>
                    <a:pt x="2271393" y="994878"/>
                  </a:lnTo>
                  <a:lnTo>
                    <a:pt x="2275247" y="988895"/>
                  </a:lnTo>
                  <a:lnTo>
                    <a:pt x="2275534" y="984008"/>
                  </a:lnTo>
                  <a:lnTo>
                    <a:pt x="2275633" y="982335"/>
                  </a:lnTo>
                  <a:lnTo>
                    <a:pt x="2271395" y="975486"/>
                  </a:lnTo>
                  <a:lnTo>
                    <a:pt x="2266772" y="970889"/>
                  </a:lnTo>
                  <a:lnTo>
                    <a:pt x="2262149" y="967816"/>
                  </a:lnTo>
                  <a:lnTo>
                    <a:pt x="2253665" y="965517"/>
                  </a:lnTo>
                  <a:close/>
                </a:path>
                <a:path w="2485390" h="1061084">
                  <a:moveTo>
                    <a:pt x="1951583" y="962456"/>
                  </a:moveTo>
                  <a:lnTo>
                    <a:pt x="1947735" y="963218"/>
                  </a:lnTo>
                  <a:lnTo>
                    <a:pt x="1944649" y="966292"/>
                  </a:lnTo>
                  <a:lnTo>
                    <a:pt x="1938918" y="970981"/>
                  </a:lnTo>
                  <a:lnTo>
                    <a:pt x="1935787" y="976247"/>
                  </a:lnTo>
                  <a:lnTo>
                    <a:pt x="1935659" y="979694"/>
                  </a:lnTo>
                  <a:lnTo>
                    <a:pt x="1935548" y="982663"/>
                  </a:lnTo>
                  <a:lnTo>
                    <a:pt x="1938489" y="990803"/>
                  </a:lnTo>
                  <a:lnTo>
                    <a:pt x="1944073" y="997367"/>
                  </a:lnTo>
                  <a:lnTo>
                    <a:pt x="1950815" y="999618"/>
                  </a:lnTo>
                  <a:lnTo>
                    <a:pt x="1957556" y="998995"/>
                  </a:lnTo>
                  <a:lnTo>
                    <a:pt x="1963140" y="996937"/>
                  </a:lnTo>
                  <a:lnTo>
                    <a:pt x="1968009" y="993107"/>
                  </a:lnTo>
                  <a:lnTo>
                    <a:pt x="1972008" y="986975"/>
                  </a:lnTo>
                  <a:lnTo>
                    <a:pt x="1973116" y="979694"/>
                  </a:lnTo>
                  <a:lnTo>
                    <a:pt x="1969312" y="972413"/>
                  </a:lnTo>
                  <a:lnTo>
                    <a:pt x="1964689" y="967816"/>
                  </a:lnTo>
                  <a:lnTo>
                    <a:pt x="1960067" y="964755"/>
                  </a:lnTo>
                  <a:lnTo>
                    <a:pt x="1951583" y="962456"/>
                  </a:lnTo>
                  <a:close/>
                </a:path>
                <a:path w="2485390" h="1061084">
                  <a:moveTo>
                    <a:pt x="243890" y="962456"/>
                  </a:moveTo>
                  <a:lnTo>
                    <a:pt x="240042" y="963218"/>
                  </a:lnTo>
                  <a:lnTo>
                    <a:pt x="236956" y="966292"/>
                  </a:lnTo>
                  <a:lnTo>
                    <a:pt x="231225" y="970981"/>
                  </a:lnTo>
                  <a:lnTo>
                    <a:pt x="228095" y="976247"/>
                  </a:lnTo>
                  <a:lnTo>
                    <a:pt x="227966" y="979694"/>
                  </a:lnTo>
                  <a:lnTo>
                    <a:pt x="227855" y="982663"/>
                  </a:lnTo>
                  <a:lnTo>
                    <a:pt x="230797" y="990803"/>
                  </a:lnTo>
                  <a:lnTo>
                    <a:pt x="236381" y="997367"/>
                  </a:lnTo>
                  <a:lnTo>
                    <a:pt x="243124" y="999618"/>
                  </a:lnTo>
                  <a:lnTo>
                    <a:pt x="249869" y="998995"/>
                  </a:lnTo>
                  <a:lnTo>
                    <a:pt x="255460" y="996937"/>
                  </a:lnTo>
                  <a:lnTo>
                    <a:pt x="260321" y="993107"/>
                  </a:lnTo>
                  <a:lnTo>
                    <a:pt x="264317" y="986975"/>
                  </a:lnTo>
                  <a:lnTo>
                    <a:pt x="265424" y="979694"/>
                  </a:lnTo>
                  <a:lnTo>
                    <a:pt x="261619" y="972413"/>
                  </a:lnTo>
                  <a:lnTo>
                    <a:pt x="256997" y="967816"/>
                  </a:lnTo>
                  <a:lnTo>
                    <a:pt x="252374" y="964755"/>
                  </a:lnTo>
                  <a:lnTo>
                    <a:pt x="243890" y="962456"/>
                  </a:lnTo>
                  <a:close/>
                </a:path>
                <a:path w="2485390" h="1061084">
                  <a:moveTo>
                    <a:pt x="2463279" y="959396"/>
                  </a:moveTo>
                  <a:lnTo>
                    <a:pt x="2459418" y="960158"/>
                  </a:lnTo>
                  <a:lnTo>
                    <a:pt x="2456345" y="963218"/>
                  </a:lnTo>
                  <a:lnTo>
                    <a:pt x="2450614" y="966191"/>
                  </a:lnTo>
                  <a:lnTo>
                    <a:pt x="2447482" y="970884"/>
                  </a:lnTo>
                  <a:lnTo>
                    <a:pt x="2447296" y="976201"/>
                  </a:lnTo>
                  <a:lnTo>
                    <a:pt x="2447238" y="977875"/>
                  </a:lnTo>
                  <a:lnTo>
                    <a:pt x="2450172" y="987742"/>
                  </a:lnTo>
                  <a:lnTo>
                    <a:pt x="2455764" y="994301"/>
                  </a:lnTo>
                  <a:lnTo>
                    <a:pt x="2462509" y="996553"/>
                  </a:lnTo>
                  <a:lnTo>
                    <a:pt x="2469252" y="995932"/>
                  </a:lnTo>
                  <a:lnTo>
                    <a:pt x="2474836" y="993876"/>
                  </a:lnTo>
                  <a:lnTo>
                    <a:pt x="2481001" y="988749"/>
                  </a:lnTo>
                  <a:lnTo>
                    <a:pt x="2484855" y="982762"/>
                  </a:lnTo>
                  <a:lnTo>
                    <a:pt x="2485141" y="977875"/>
                  </a:lnTo>
                  <a:lnTo>
                    <a:pt x="2485239" y="976201"/>
                  </a:lnTo>
                  <a:lnTo>
                    <a:pt x="2480995" y="969352"/>
                  </a:lnTo>
                  <a:lnTo>
                    <a:pt x="2476373" y="964755"/>
                  </a:lnTo>
                  <a:lnTo>
                    <a:pt x="2471750" y="961694"/>
                  </a:lnTo>
                  <a:lnTo>
                    <a:pt x="2463279" y="959396"/>
                  </a:lnTo>
                  <a:close/>
                </a:path>
                <a:path w="2485390" h="1061084">
                  <a:moveTo>
                    <a:pt x="1572437" y="956322"/>
                  </a:moveTo>
                  <a:lnTo>
                    <a:pt x="1556836" y="976536"/>
                  </a:lnTo>
                  <a:lnTo>
                    <a:pt x="1559344" y="984681"/>
                  </a:lnTo>
                  <a:lnTo>
                    <a:pt x="1564928" y="991240"/>
                  </a:lnTo>
                  <a:lnTo>
                    <a:pt x="1571669" y="993490"/>
                  </a:lnTo>
                  <a:lnTo>
                    <a:pt x="1578410" y="992866"/>
                  </a:lnTo>
                  <a:lnTo>
                    <a:pt x="1583994" y="990803"/>
                  </a:lnTo>
                  <a:lnTo>
                    <a:pt x="1590165" y="985683"/>
                  </a:lnTo>
                  <a:lnTo>
                    <a:pt x="1594019" y="979700"/>
                  </a:lnTo>
                  <a:lnTo>
                    <a:pt x="1594405" y="973140"/>
                  </a:lnTo>
                  <a:lnTo>
                    <a:pt x="1590167" y="966292"/>
                  </a:lnTo>
                  <a:lnTo>
                    <a:pt x="1585544" y="961694"/>
                  </a:lnTo>
                  <a:lnTo>
                    <a:pt x="1580921" y="958621"/>
                  </a:lnTo>
                  <a:lnTo>
                    <a:pt x="1572437" y="956322"/>
                  </a:lnTo>
                  <a:close/>
                </a:path>
                <a:path w="2485390" h="1061084">
                  <a:moveTo>
                    <a:pt x="1236446" y="940993"/>
                  </a:moveTo>
                  <a:lnTo>
                    <a:pt x="1232598" y="941768"/>
                  </a:lnTo>
                  <a:lnTo>
                    <a:pt x="1229512" y="944829"/>
                  </a:lnTo>
                  <a:lnTo>
                    <a:pt x="1223781" y="948227"/>
                  </a:lnTo>
                  <a:lnTo>
                    <a:pt x="1220650" y="953638"/>
                  </a:lnTo>
                  <a:lnTo>
                    <a:pt x="1220510" y="957811"/>
                  </a:lnTo>
                  <a:lnTo>
                    <a:pt x="1220411" y="960775"/>
                  </a:lnTo>
                  <a:lnTo>
                    <a:pt x="1223352" y="969352"/>
                  </a:lnTo>
                  <a:lnTo>
                    <a:pt x="1228937" y="975912"/>
                  </a:lnTo>
                  <a:lnTo>
                    <a:pt x="1235679" y="978163"/>
                  </a:lnTo>
                  <a:lnTo>
                    <a:pt x="1242424" y="977543"/>
                  </a:lnTo>
                  <a:lnTo>
                    <a:pt x="1248016" y="975486"/>
                  </a:lnTo>
                  <a:lnTo>
                    <a:pt x="1254179" y="970360"/>
                  </a:lnTo>
                  <a:lnTo>
                    <a:pt x="1258030" y="964372"/>
                  </a:lnTo>
                  <a:lnTo>
                    <a:pt x="1258414" y="957811"/>
                  </a:lnTo>
                  <a:lnTo>
                    <a:pt x="1254175" y="950963"/>
                  </a:lnTo>
                  <a:lnTo>
                    <a:pt x="1249553" y="946365"/>
                  </a:lnTo>
                  <a:lnTo>
                    <a:pt x="1244930" y="943292"/>
                  </a:lnTo>
                  <a:lnTo>
                    <a:pt x="1236446" y="940993"/>
                  </a:lnTo>
                  <a:close/>
                </a:path>
                <a:path w="2485390" h="1061084">
                  <a:moveTo>
                    <a:pt x="1042250" y="937933"/>
                  </a:moveTo>
                  <a:lnTo>
                    <a:pt x="1038402" y="938695"/>
                  </a:lnTo>
                  <a:lnTo>
                    <a:pt x="1035316" y="941768"/>
                  </a:lnTo>
                  <a:lnTo>
                    <a:pt x="1029585" y="944735"/>
                  </a:lnTo>
                  <a:lnTo>
                    <a:pt x="1026455" y="949429"/>
                  </a:lnTo>
                  <a:lnTo>
                    <a:pt x="1026273" y="954739"/>
                  </a:lnTo>
                  <a:lnTo>
                    <a:pt x="1026215" y="956423"/>
                  </a:lnTo>
                  <a:lnTo>
                    <a:pt x="1029157" y="966292"/>
                  </a:lnTo>
                  <a:lnTo>
                    <a:pt x="1034741" y="972851"/>
                  </a:lnTo>
                  <a:lnTo>
                    <a:pt x="1041484" y="975101"/>
                  </a:lnTo>
                  <a:lnTo>
                    <a:pt x="1048229" y="974477"/>
                  </a:lnTo>
                  <a:lnTo>
                    <a:pt x="1053820" y="972413"/>
                  </a:lnTo>
                  <a:lnTo>
                    <a:pt x="1059983" y="967292"/>
                  </a:lnTo>
                  <a:lnTo>
                    <a:pt x="1063834" y="961304"/>
                  </a:lnTo>
                  <a:lnTo>
                    <a:pt x="1064119" y="956423"/>
                  </a:lnTo>
                  <a:lnTo>
                    <a:pt x="1064218" y="954739"/>
                  </a:lnTo>
                  <a:lnTo>
                    <a:pt x="1059980" y="947889"/>
                  </a:lnTo>
                  <a:lnTo>
                    <a:pt x="1055357" y="943292"/>
                  </a:lnTo>
                  <a:lnTo>
                    <a:pt x="1050734" y="940231"/>
                  </a:lnTo>
                  <a:lnTo>
                    <a:pt x="1042250" y="937933"/>
                  </a:lnTo>
                  <a:close/>
                </a:path>
                <a:path w="2485390" h="1061084">
                  <a:moveTo>
                    <a:pt x="940536" y="937933"/>
                  </a:moveTo>
                  <a:lnTo>
                    <a:pt x="936675" y="938695"/>
                  </a:lnTo>
                  <a:lnTo>
                    <a:pt x="933602" y="941768"/>
                  </a:lnTo>
                  <a:lnTo>
                    <a:pt x="927871" y="945166"/>
                  </a:lnTo>
                  <a:lnTo>
                    <a:pt x="924739" y="950577"/>
                  </a:lnTo>
                  <a:lnTo>
                    <a:pt x="924597" y="954739"/>
                  </a:lnTo>
                  <a:lnTo>
                    <a:pt x="924495" y="957715"/>
                  </a:lnTo>
                  <a:lnTo>
                    <a:pt x="927430" y="966292"/>
                  </a:lnTo>
                  <a:lnTo>
                    <a:pt x="933021" y="972851"/>
                  </a:lnTo>
                  <a:lnTo>
                    <a:pt x="939766" y="975101"/>
                  </a:lnTo>
                  <a:lnTo>
                    <a:pt x="946509" y="974477"/>
                  </a:lnTo>
                  <a:lnTo>
                    <a:pt x="952093" y="972413"/>
                  </a:lnTo>
                  <a:lnTo>
                    <a:pt x="958258" y="967292"/>
                  </a:lnTo>
                  <a:lnTo>
                    <a:pt x="962112" y="961304"/>
                  </a:lnTo>
                  <a:lnTo>
                    <a:pt x="962496" y="954739"/>
                  </a:lnTo>
                  <a:lnTo>
                    <a:pt x="958253" y="947889"/>
                  </a:lnTo>
                  <a:lnTo>
                    <a:pt x="953630" y="943292"/>
                  </a:lnTo>
                  <a:lnTo>
                    <a:pt x="949007" y="940231"/>
                  </a:lnTo>
                  <a:lnTo>
                    <a:pt x="940536" y="937933"/>
                  </a:lnTo>
                  <a:close/>
                </a:path>
                <a:path w="2485390" h="1061084">
                  <a:moveTo>
                    <a:pt x="120599" y="937933"/>
                  </a:moveTo>
                  <a:lnTo>
                    <a:pt x="116738" y="938695"/>
                  </a:lnTo>
                  <a:lnTo>
                    <a:pt x="113665" y="941768"/>
                  </a:lnTo>
                  <a:lnTo>
                    <a:pt x="106631" y="945166"/>
                  </a:lnTo>
                  <a:lnTo>
                    <a:pt x="103644" y="950577"/>
                  </a:lnTo>
                  <a:lnTo>
                    <a:pt x="104124" y="957715"/>
                  </a:lnTo>
                  <a:lnTo>
                    <a:pt x="107492" y="966292"/>
                  </a:lnTo>
                  <a:lnTo>
                    <a:pt x="113084" y="972851"/>
                  </a:lnTo>
                  <a:lnTo>
                    <a:pt x="119829" y="975101"/>
                  </a:lnTo>
                  <a:lnTo>
                    <a:pt x="126571" y="974477"/>
                  </a:lnTo>
                  <a:lnTo>
                    <a:pt x="132156" y="972413"/>
                  </a:lnTo>
                  <a:lnTo>
                    <a:pt x="138319" y="967292"/>
                  </a:lnTo>
                  <a:lnTo>
                    <a:pt x="142170" y="961304"/>
                  </a:lnTo>
                  <a:lnTo>
                    <a:pt x="142553" y="954739"/>
                  </a:lnTo>
                  <a:lnTo>
                    <a:pt x="138315" y="947889"/>
                  </a:lnTo>
                  <a:lnTo>
                    <a:pt x="133692" y="943292"/>
                  </a:lnTo>
                  <a:lnTo>
                    <a:pt x="129070" y="940231"/>
                  </a:lnTo>
                  <a:lnTo>
                    <a:pt x="120599" y="937933"/>
                  </a:lnTo>
                  <a:close/>
                </a:path>
                <a:path w="2485390" h="1061084">
                  <a:moveTo>
                    <a:pt x="527481" y="925677"/>
                  </a:moveTo>
                  <a:lnTo>
                    <a:pt x="523633" y="926439"/>
                  </a:lnTo>
                  <a:lnTo>
                    <a:pt x="520547" y="929500"/>
                  </a:lnTo>
                  <a:lnTo>
                    <a:pt x="513514" y="934196"/>
                  </a:lnTo>
                  <a:lnTo>
                    <a:pt x="510527" y="939466"/>
                  </a:lnTo>
                  <a:lnTo>
                    <a:pt x="511007" y="945884"/>
                  </a:lnTo>
                  <a:lnTo>
                    <a:pt x="514375" y="954023"/>
                  </a:lnTo>
                  <a:lnTo>
                    <a:pt x="519966" y="960588"/>
                  </a:lnTo>
                  <a:lnTo>
                    <a:pt x="526711" y="962839"/>
                  </a:lnTo>
                  <a:lnTo>
                    <a:pt x="533454" y="962216"/>
                  </a:lnTo>
                  <a:lnTo>
                    <a:pt x="539038" y="960158"/>
                  </a:lnTo>
                  <a:lnTo>
                    <a:pt x="545203" y="955031"/>
                  </a:lnTo>
                  <a:lnTo>
                    <a:pt x="549059" y="949044"/>
                  </a:lnTo>
                  <a:lnTo>
                    <a:pt x="549447" y="942482"/>
                  </a:lnTo>
                  <a:lnTo>
                    <a:pt x="545210" y="935634"/>
                  </a:lnTo>
                  <a:lnTo>
                    <a:pt x="540588" y="931036"/>
                  </a:lnTo>
                  <a:lnTo>
                    <a:pt x="535965" y="927976"/>
                  </a:lnTo>
                  <a:lnTo>
                    <a:pt x="527481" y="925677"/>
                  </a:lnTo>
                  <a:close/>
                </a:path>
                <a:path w="2485390" h="1061084">
                  <a:moveTo>
                    <a:pt x="832650" y="919543"/>
                  </a:moveTo>
                  <a:lnTo>
                    <a:pt x="828789" y="920305"/>
                  </a:lnTo>
                  <a:lnTo>
                    <a:pt x="825715" y="923378"/>
                  </a:lnTo>
                  <a:lnTo>
                    <a:pt x="818682" y="928067"/>
                  </a:lnTo>
                  <a:lnTo>
                    <a:pt x="815695" y="933335"/>
                  </a:lnTo>
                  <a:lnTo>
                    <a:pt x="816175" y="939755"/>
                  </a:lnTo>
                  <a:lnTo>
                    <a:pt x="819543" y="947902"/>
                  </a:lnTo>
                  <a:lnTo>
                    <a:pt x="825135" y="954461"/>
                  </a:lnTo>
                  <a:lnTo>
                    <a:pt x="831880" y="956711"/>
                  </a:lnTo>
                  <a:lnTo>
                    <a:pt x="838622" y="956087"/>
                  </a:lnTo>
                  <a:lnTo>
                    <a:pt x="844207" y="954023"/>
                  </a:lnTo>
                  <a:lnTo>
                    <a:pt x="850371" y="948902"/>
                  </a:lnTo>
                  <a:lnTo>
                    <a:pt x="854225" y="942914"/>
                  </a:lnTo>
                  <a:lnTo>
                    <a:pt x="854610" y="936350"/>
                  </a:lnTo>
                  <a:lnTo>
                    <a:pt x="850366" y="929500"/>
                  </a:lnTo>
                  <a:lnTo>
                    <a:pt x="845743" y="924902"/>
                  </a:lnTo>
                  <a:lnTo>
                    <a:pt x="841120" y="921842"/>
                  </a:lnTo>
                  <a:lnTo>
                    <a:pt x="832650" y="919543"/>
                  </a:lnTo>
                  <a:close/>
                </a:path>
                <a:path w="2485390" h="1061084">
                  <a:moveTo>
                    <a:pt x="2164283" y="913409"/>
                  </a:moveTo>
                  <a:lnTo>
                    <a:pt x="2160422" y="914184"/>
                  </a:lnTo>
                  <a:lnTo>
                    <a:pt x="2157336" y="917244"/>
                  </a:lnTo>
                  <a:lnTo>
                    <a:pt x="2152909" y="921508"/>
                  </a:lnTo>
                  <a:lnTo>
                    <a:pt x="2149636" y="926058"/>
                  </a:lnTo>
                  <a:lnTo>
                    <a:pt x="2148674" y="932332"/>
                  </a:lnTo>
                  <a:lnTo>
                    <a:pt x="2151176" y="941768"/>
                  </a:lnTo>
                  <a:lnTo>
                    <a:pt x="2156761" y="948327"/>
                  </a:lnTo>
                  <a:lnTo>
                    <a:pt x="2163503" y="950579"/>
                  </a:lnTo>
                  <a:lnTo>
                    <a:pt x="2170248" y="949958"/>
                  </a:lnTo>
                  <a:lnTo>
                    <a:pt x="2186237" y="930227"/>
                  </a:lnTo>
                  <a:lnTo>
                    <a:pt x="2181999" y="923378"/>
                  </a:lnTo>
                  <a:lnTo>
                    <a:pt x="2177376" y="918781"/>
                  </a:lnTo>
                  <a:lnTo>
                    <a:pt x="2172754" y="915708"/>
                  </a:lnTo>
                  <a:lnTo>
                    <a:pt x="2164283" y="913409"/>
                  </a:lnTo>
                  <a:close/>
                </a:path>
                <a:path w="2485390" h="1061084">
                  <a:moveTo>
                    <a:pt x="635368" y="913409"/>
                  </a:moveTo>
                  <a:lnTo>
                    <a:pt x="631520" y="914184"/>
                  </a:lnTo>
                  <a:lnTo>
                    <a:pt x="628434" y="917244"/>
                  </a:lnTo>
                  <a:lnTo>
                    <a:pt x="622703" y="920212"/>
                  </a:lnTo>
                  <a:lnTo>
                    <a:pt x="619572" y="924906"/>
                  </a:lnTo>
                  <a:lnTo>
                    <a:pt x="619390" y="930227"/>
                  </a:lnTo>
                  <a:lnTo>
                    <a:pt x="619332" y="931900"/>
                  </a:lnTo>
                  <a:lnTo>
                    <a:pt x="622274" y="941768"/>
                  </a:lnTo>
                  <a:lnTo>
                    <a:pt x="627858" y="948327"/>
                  </a:lnTo>
                  <a:lnTo>
                    <a:pt x="634599" y="950579"/>
                  </a:lnTo>
                  <a:lnTo>
                    <a:pt x="641341" y="949958"/>
                  </a:lnTo>
                  <a:lnTo>
                    <a:pt x="646925" y="947902"/>
                  </a:lnTo>
                  <a:lnTo>
                    <a:pt x="653090" y="942775"/>
                  </a:lnTo>
                  <a:lnTo>
                    <a:pt x="656945" y="936788"/>
                  </a:lnTo>
                  <a:lnTo>
                    <a:pt x="657234" y="931900"/>
                  </a:lnTo>
                  <a:lnTo>
                    <a:pt x="657333" y="930227"/>
                  </a:lnTo>
                  <a:lnTo>
                    <a:pt x="653097" y="923378"/>
                  </a:lnTo>
                  <a:lnTo>
                    <a:pt x="648474" y="918781"/>
                  </a:lnTo>
                  <a:lnTo>
                    <a:pt x="643851" y="915708"/>
                  </a:lnTo>
                  <a:lnTo>
                    <a:pt x="635368" y="913409"/>
                  </a:lnTo>
                  <a:close/>
                </a:path>
                <a:path w="2485390" h="1061084">
                  <a:moveTo>
                    <a:pt x="1347419" y="904214"/>
                  </a:moveTo>
                  <a:lnTo>
                    <a:pt x="1343571" y="904989"/>
                  </a:lnTo>
                  <a:lnTo>
                    <a:pt x="1340485" y="908049"/>
                  </a:lnTo>
                  <a:lnTo>
                    <a:pt x="1334754" y="911447"/>
                  </a:lnTo>
                  <a:lnTo>
                    <a:pt x="1331623" y="916859"/>
                  </a:lnTo>
                  <a:lnTo>
                    <a:pt x="1331483" y="921032"/>
                  </a:lnTo>
                  <a:lnTo>
                    <a:pt x="1331383" y="923996"/>
                  </a:lnTo>
                  <a:lnTo>
                    <a:pt x="1334325" y="932573"/>
                  </a:lnTo>
                  <a:lnTo>
                    <a:pt x="1339909" y="939132"/>
                  </a:lnTo>
                  <a:lnTo>
                    <a:pt x="1346650" y="941382"/>
                  </a:lnTo>
                  <a:lnTo>
                    <a:pt x="1353392" y="940758"/>
                  </a:lnTo>
                  <a:lnTo>
                    <a:pt x="1358976" y="938695"/>
                  </a:lnTo>
                  <a:lnTo>
                    <a:pt x="1365141" y="933575"/>
                  </a:lnTo>
                  <a:lnTo>
                    <a:pt x="1368996" y="927592"/>
                  </a:lnTo>
                  <a:lnTo>
                    <a:pt x="1369384" y="921032"/>
                  </a:lnTo>
                  <a:lnTo>
                    <a:pt x="1365148" y="914184"/>
                  </a:lnTo>
                  <a:lnTo>
                    <a:pt x="1360525" y="909586"/>
                  </a:lnTo>
                  <a:lnTo>
                    <a:pt x="1355902" y="906513"/>
                  </a:lnTo>
                  <a:lnTo>
                    <a:pt x="1347419" y="904214"/>
                  </a:lnTo>
                  <a:close/>
                </a:path>
                <a:path w="2485390" h="1061084">
                  <a:moveTo>
                    <a:pt x="730923" y="898080"/>
                  </a:moveTo>
                  <a:lnTo>
                    <a:pt x="727075" y="898855"/>
                  </a:lnTo>
                  <a:lnTo>
                    <a:pt x="723988" y="901915"/>
                  </a:lnTo>
                  <a:lnTo>
                    <a:pt x="718258" y="904888"/>
                  </a:lnTo>
                  <a:lnTo>
                    <a:pt x="715127" y="909581"/>
                  </a:lnTo>
                  <a:lnTo>
                    <a:pt x="714945" y="914898"/>
                  </a:lnTo>
                  <a:lnTo>
                    <a:pt x="714887" y="916573"/>
                  </a:lnTo>
                  <a:lnTo>
                    <a:pt x="717829" y="926439"/>
                  </a:lnTo>
                  <a:lnTo>
                    <a:pt x="723413" y="932998"/>
                  </a:lnTo>
                  <a:lnTo>
                    <a:pt x="730154" y="935250"/>
                  </a:lnTo>
                  <a:lnTo>
                    <a:pt x="736896" y="934629"/>
                  </a:lnTo>
                  <a:lnTo>
                    <a:pt x="742480" y="932573"/>
                  </a:lnTo>
                  <a:lnTo>
                    <a:pt x="748650" y="927447"/>
                  </a:lnTo>
                  <a:lnTo>
                    <a:pt x="752505" y="921459"/>
                  </a:lnTo>
                  <a:lnTo>
                    <a:pt x="752792" y="916573"/>
                  </a:lnTo>
                  <a:lnTo>
                    <a:pt x="752890" y="914898"/>
                  </a:lnTo>
                  <a:lnTo>
                    <a:pt x="748652" y="908049"/>
                  </a:lnTo>
                  <a:lnTo>
                    <a:pt x="744029" y="903452"/>
                  </a:lnTo>
                  <a:lnTo>
                    <a:pt x="739406" y="900391"/>
                  </a:lnTo>
                  <a:lnTo>
                    <a:pt x="730923" y="898080"/>
                  </a:lnTo>
                  <a:close/>
                </a:path>
                <a:path w="2485390" h="1061084">
                  <a:moveTo>
                    <a:pt x="1452219" y="891959"/>
                  </a:moveTo>
                  <a:lnTo>
                    <a:pt x="1448371" y="892721"/>
                  </a:lnTo>
                  <a:lnTo>
                    <a:pt x="1445285" y="895781"/>
                  </a:lnTo>
                  <a:lnTo>
                    <a:pt x="1439554" y="899186"/>
                  </a:lnTo>
                  <a:lnTo>
                    <a:pt x="1436423" y="904600"/>
                  </a:lnTo>
                  <a:lnTo>
                    <a:pt x="1436284" y="908764"/>
                  </a:lnTo>
                  <a:lnTo>
                    <a:pt x="1436184" y="911735"/>
                  </a:lnTo>
                  <a:lnTo>
                    <a:pt x="1439125" y="920305"/>
                  </a:lnTo>
                  <a:lnTo>
                    <a:pt x="1444710" y="926870"/>
                  </a:lnTo>
                  <a:lnTo>
                    <a:pt x="1451452" y="929120"/>
                  </a:lnTo>
                  <a:lnTo>
                    <a:pt x="1458197" y="928497"/>
                  </a:lnTo>
                  <a:lnTo>
                    <a:pt x="1463789" y="926439"/>
                  </a:lnTo>
                  <a:lnTo>
                    <a:pt x="1469952" y="921312"/>
                  </a:lnTo>
                  <a:lnTo>
                    <a:pt x="1473803" y="915325"/>
                  </a:lnTo>
                  <a:lnTo>
                    <a:pt x="1474187" y="908764"/>
                  </a:lnTo>
                  <a:lnTo>
                    <a:pt x="1469948" y="901915"/>
                  </a:lnTo>
                  <a:lnTo>
                    <a:pt x="1465326" y="897318"/>
                  </a:lnTo>
                  <a:lnTo>
                    <a:pt x="1460703" y="894257"/>
                  </a:lnTo>
                  <a:lnTo>
                    <a:pt x="1452219" y="891959"/>
                  </a:lnTo>
                  <a:close/>
                </a:path>
                <a:path w="2485390" h="1061084">
                  <a:moveTo>
                    <a:pt x="1143977" y="891959"/>
                  </a:moveTo>
                  <a:lnTo>
                    <a:pt x="1140129" y="892721"/>
                  </a:lnTo>
                  <a:lnTo>
                    <a:pt x="1137043" y="895781"/>
                  </a:lnTo>
                  <a:lnTo>
                    <a:pt x="1131312" y="898756"/>
                  </a:lnTo>
                  <a:lnTo>
                    <a:pt x="1128180" y="903452"/>
                  </a:lnTo>
                  <a:lnTo>
                    <a:pt x="1127980" y="909196"/>
                  </a:lnTo>
                  <a:lnTo>
                    <a:pt x="1127937" y="910444"/>
                  </a:lnTo>
                  <a:lnTo>
                    <a:pt x="1130871" y="920305"/>
                  </a:lnTo>
                  <a:lnTo>
                    <a:pt x="1136462" y="926870"/>
                  </a:lnTo>
                  <a:lnTo>
                    <a:pt x="1143207" y="929120"/>
                  </a:lnTo>
                  <a:lnTo>
                    <a:pt x="1149950" y="928497"/>
                  </a:lnTo>
                  <a:lnTo>
                    <a:pt x="1155534" y="926439"/>
                  </a:lnTo>
                  <a:lnTo>
                    <a:pt x="1160403" y="922609"/>
                  </a:lnTo>
                  <a:lnTo>
                    <a:pt x="1164402" y="916478"/>
                  </a:lnTo>
                  <a:lnTo>
                    <a:pt x="1165511" y="909196"/>
                  </a:lnTo>
                  <a:lnTo>
                    <a:pt x="1161707" y="901915"/>
                  </a:lnTo>
                  <a:lnTo>
                    <a:pt x="1157071" y="897318"/>
                  </a:lnTo>
                  <a:lnTo>
                    <a:pt x="1152448" y="894257"/>
                  </a:lnTo>
                  <a:lnTo>
                    <a:pt x="1143977" y="891959"/>
                  </a:lnTo>
                  <a:close/>
                </a:path>
                <a:path w="2485390" h="1061084">
                  <a:moveTo>
                    <a:pt x="1778965" y="888885"/>
                  </a:moveTo>
                  <a:lnTo>
                    <a:pt x="1775117" y="889660"/>
                  </a:lnTo>
                  <a:lnTo>
                    <a:pt x="1772031" y="892721"/>
                  </a:lnTo>
                  <a:lnTo>
                    <a:pt x="1764998" y="897417"/>
                  </a:lnTo>
                  <a:lnTo>
                    <a:pt x="1762012" y="902687"/>
                  </a:lnTo>
                  <a:lnTo>
                    <a:pt x="1762495" y="909105"/>
                  </a:lnTo>
                  <a:lnTo>
                    <a:pt x="1765871" y="917244"/>
                  </a:lnTo>
                  <a:lnTo>
                    <a:pt x="1771455" y="923803"/>
                  </a:lnTo>
                  <a:lnTo>
                    <a:pt x="1778196" y="926055"/>
                  </a:lnTo>
                  <a:lnTo>
                    <a:pt x="1784938" y="925435"/>
                  </a:lnTo>
                  <a:lnTo>
                    <a:pt x="1790522" y="923378"/>
                  </a:lnTo>
                  <a:lnTo>
                    <a:pt x="1796687" y="918252"/>
                  </a:lnTo>
                  <a:lnTo>
                    <a:pt x="1800542" y="912264"/>
                  </a:lnTo>
                  <a:lnTo>
                    <a:pt x="1800930" y="905703"/>
                  </a:lnTo>
                  <a:lnTo>
                    <a:pt x="1796694" y="898855"/>
                  </a:lnTo>
                  <a:lnTo>
                    <a:pt x="1792071" y="894257"/>
                  </a:lnTo>
                  <a:lnTo>
                    <a:pt x="1787448" y="891184"/>
                  </a:lnTo>
                  <a:lnTo>
                    <a:pt x="1778965" y="888885"/>
                  </a:lnTo>
                  <a:close/>
                </a:path>
                <a:path w="2485390" h="1061084">
                  <a:moveTo>
                    <a:pt x="1674164" y="888885"/>
                  </a:moveTo>
                  <a:lnTo>
                    <a:pt x="1670303" y="889660"/>
                  </a:lnTo>
                  <a:lnTo>
                    <a:pt x="1667230" y="892721"/>
                  </a:lnTo>
                  <a:lnTo>
                    <a:pt x="1661499" y="897417"/>
                  </a:lnTo>
                  <a:lnTo>
                    <a:pt x="1658367" y="902687"/>
                  </a:lnTo>
                  <a:lnTo>
                    <a:pt x="1658124" y="909105"/>
                  </a:lnTo>
                  <a:lnTo>
                    <a:pt x="1661058" y="917244"/>
                  </a:lnTo>
                  <a:lnTo>
                    <a:pt x="1666649" y="923803"/>
                  </a:lnTo>
                  <a:lnTo>
                    <a:pt x="1673394" y="926055"/>
                  </a:lnTo>
                  <a:lnTo>
                    <a:pt x="1680137" y="925435"/>
                  </a:lnTo>
                  <a:lnTo>
                    <a:pt x="1685721" y="923378"/>
                  </a:lnTo>
                  <a:lnTo>
                    <a:pt x="1691886" y="918252"/>
                  </a:lnTo>
                  <a:lnTo>
                    <a:pt x="1695740" y="912264"/>
                  </a:lnTo>
                  <a:lnTo>
                    <a:pt x="1696124" y="905703"/>
                  </a:lnTo>
                  <a:lnTo>
                    <a:pt x="1691881" y="898855"/>
                  </a:lnTo>
                  <a:lnTo>
                    <a:pt x="1687258" y="894257"/>
                  </a:lnTo>
                  <a:lnTo>
                    <a:pt x="1682635" y="891184"/>
                  </a:lnTo>
                  <a:lnTo>
                    <a:pt x="1674164" y="888885"/>
                  </a:lnTo>
                  <a:close/>
                </a:path>
                <a:path w="2485390" h="1061084">
                  <a:moveTo>
                    <a:pt x="2376970" y="885824"/>
                  </a:moveTo>
                  <a:lnTo>
                    <a:pt x="2373109" y="886586"/>
                  </a:lnTo>
                  <a:lnTo>
                    <a:pt x="2370035" y="889660"/>
                  </a:lnTo>
                  <a:lnTo>
                    <a:pt x="2364304" y="894349"/>
                  </a:lnTo>
                  <a:lnTo>
                    <a:pt x="2361172" y="899617"/>
                  </a:lnTo>
                  <a:lnTo>
                    <a:pt x="2360929" y="906037"/>
                  </a:lnTo>
                  <a:lnTo>
                    <a:pt x="2363863" y="914184"/>
                  </a:lnTo>
                  <a:lnTo>
                    <a:pt x="2369455" y="920743"/>
                  </a:lnTo>
                  <a:lnTo>
                    <a:pt x="2376200" y="922993"/>
                  </a:lnTo>
                  <a:lnTo>
                    <a:pt x="2382942" y="922369"/>
                  </a:lnTo>
                  <a:lnTo>
                    <a:pt x="2388527" y="920305"/>
                  </a:lnTo>
                  <a:lnTo>
                    <a:pt x="2394691" y="915186"/>
                  </a:lnTo>
                  <a:lnTo>
                    <a:pt x="2398545" y="909200"/>
                  </a:lnTo>
                  <a:lnTo>
                    <a:pt x="2398930" y="902637"/>
                  </a:lnTo>
                  <a:lnTo>
                    <a:pt x="2394686" y="895781"/>
                  </a:lnTo>
                  <a:lnTo>
                    <a:pt x="2390063" y="891184"/>
                  </a:lnTo>
                  <a:lnTo>
                    <a:pt x="2385441" y="888123"/>
                  </a:lnTo>
                  <a:lnTo>
                    <a:pt x="2376970" y="885824"/>
                  </a:lnTo>
                  <a:close/>
                </a:path>
                <a:path w="2485390" h="1061084">
                  <a:moveTo>
                    <a:pt x="320954" y="879690"/>
                  </a:moveTo>
                  <a:lnTo>
                    <a:pt x="317106" y="880465"/>
                  </a:lnTo>
                  <a:lnTo>
                    <a:pt x="314020" y="883526"/>
                  </a:lnTo>
                  <a:lnTo>
                    <a:pt x="308289" y="888220"/>
                  </a:lnTo>
                  <a:lnTo>
                    <a:pt x="305158" y="893487"/>
                  </a:lnTo>
                  <a:lnTo>
                    <a:pt x="305045" y="896508"/>
                  </a:lnTo>
                  <a:lnTo>
                    <a:pt x="304919" y="899905"/>
                  </a:lnTo>
                  <a:lnTo>
                    <a:pt x="307860" y="908049"/>
                  </a:lnTo>
                  <a:lnTo>
                    <a:pt x="313444" y="914609"/>
                  </a:lnTo>
                  <a:lnTo>
                    <a:pt x="320186" y="916860"/>
                  </a:lnTo>
                  <a:lnTo>
                    <a:pt x="326927" y="916240"/>
                  </a:lnTo>
                  <a:lnTo>
                    <a:pt x="332511" y="914184"/>
                  </a:lnTo>
                  <a:lnTo>
                    <a:pt x="338681" y="909057"/>
                  </a:lnTo>
                  <a:lnTo>
                    <a:pt x="342536" y="903070"/>
                  </a:lnTo>
                  <a:lnTo>
                    <a:pt x="342921" y="896508"/>
                  </a:lnTo>
                  <a:lnTo>
                    <a:pt x="338683" y="889660"/>
                  </a:lnTo>
                  <a:lnTo>
                    <a:pt x="334060" y="885062"/>
                  </a:lnTo>
                  <a:lnTo>
                    <a:pt x="329438" y="881989"/>
                  </a:lnTo>
                  <a:lnTo>
                    <a:pt x="320954" y="879690"/>
                  </a:lnTo>
                  <a:close/>
                </a:path>
                <a:path w="2485390" h="1061084">
                  <a:moveTo>
                    <a:pt x="1899183" y="873569"/>
                  </a:moveTo>
                  <a:lnTo>
                    <a:pt x="1895335" y="874331"/>
                  </a:lnTo>
                  <a:lnTo>
                    <a:pt x="1892249" y="877392"/>
                  </a:lnTo>
                  <a:lnTo>
                    <a:pt x="1886518" y="880364"/>
                  </a:lnTo>
                  <a:lnTo>
                    <a:pt x="1883386" y="885058"/>
                  </a:lnTo>
                  <a:lnTo>
                    <a:pt x="1883185" y="890806"/>
                  </a:lnTo>
                  <a:lnTo>
                    <a:pt x="1883142" y="892049"/>
                  </a:lnTo>
                  <a:lnTo>
                    <a:pt x="1886077" y="901915"/>
                  </a:lnTo>
                  <a:lnTo>
                    <a:pt x="1891668" y="908480"/>
                  </a:lnTo>
                  <a:lnTo>
                    <a:pt x="1898413" y="910731"/>
                  </a:lnTo>
                  <a:lnTo>
                    <a:pt x="1905156" y="910107"/>
                  </a:lnTo>
                  <a:lnTo>
                    <a:pt x="1910740" y="908049"/>
                  </a:lnTo>
                  <a:lnTo>
                    <a:pt x="1915608" y="904219"/>
                  </a:lnTo>
                  <a:lnTo>
                    <a:pt x="1919608" y="898088"/>
                  </a:lnTo>
                  <a:lnTo>
                    <a:pt x="1920716" y="890806"/>
                  </a:lnTo>
                  <a:lnTo>
                    <a:pt x="1916912" y="883526"/>
                  </a:lnTo>
                  <a:lnTo>
                    <a:pt x="1912289" y="878928"/>
                  </a:lnTo>
                  <a:lnTo>
                    <a:pt x="1907654" y="875868"/>
                  </a:lnTo>
                  <a:lnTo>
                    <a:pt x="1899183" y="873569"/>
                  </a:lnTo>
                  <a:close/>
                </a:path>
                <a:path w="2485390" h="1061084">
                  <a:moveTo>
                    <a:pt x="2025561" y="864374"/>
                  </a:moveTo>
                  <a:lnTo>
                    <a:pt x="2021713" y="865136"/>
                  </a:lnTo>
                  <a:lnTo>
                    <a:pt x="2018626" y="868197"/>
                  </a:lnTo>
                  <a:lnTo>
                    <a:pt x="2012896" y="872893"/>
                  </a:lnTo>
                  <a:lnTo>
                    <a:pt x="2009765" y="878163"/>
                  </a:lnTo>
                  <a:lnTo>
                    <a:pt x="2009636" y="881611"/>
                  </a:lnTo>
                  <a:lnTo>
                    <a:pt x="2009525" y="884581"/>
                  </a:lnTo>
                  <a:lnTo>
                    <a:pt x="2012467" y="892721"/>
                  </a:lnTo>
                  <a:lnTo>
                    <a:pt x="2018051" y="899285"/>
                  </a:lnTo>
                  <a:lnTo>
                    <a:pt x="2024794" y="901536"/>
                  </a:lnTo>
                  <a:lnTo>
                    <a:pt x="2031539" y="900913"/>
                  </a:lnTo>
                  <a:lnTo>
                    <a:pt x="2037130" y="898855"/>
                  </a:lnTo>
                  <a:lnTo>
                    <a:pt x="2041991" y="895025"/>
                  </a:lnTo>
                  <a:lnTo>
                    <a:pt x="2045987" y="888893"/>
                  </a:lnTo>
                  <a:lnTo>
                    <a:pt x="2047094" y="881611"/>
                  </a:lnTo>
                  <a:lnTo>
                    <a:pt x="2043290" y="874331"/>
                  </a:lnTo>
                  <a:lnTo>
                    <a:pt x="2038667" y="869734"/>
                  </a:lnTo>
                  <a:lnTo>
                    <a:pt x="2034044" y="866673"/>
                  </a:lnTo>
                  <a:lnTo>
                    <a:pt x="2025561" y="864374"/>
                  </a:lnTo>
                  <a:close/>
                </a:path>
                <a:path w="2485390" h="1061084">
                  <a:moveTo>
                    <a:pt x="422681" y="864374"/>
                  </a:moveTo>
                  <a:lnTo>
                    <a:pt x="407072" y="884581"/>
                  </a:lnTo>
                  <a:lnTo>
                    <a:pt x="409575" y="892721"/>
                  </a:lnTo>
                  <a:lnTo>
                    <a:pt x="415164" y="899285"/>
                  </a:lnTo>
                  <a:lnTo>
                    <a:pt x="421906" y="901536"/>
                  </a:lnTo>
                  <a:lnTo>
                    <a:pt x="428648" y="900913"/>
                  </a:lnTo>
                  <a:lnTo>
                    <a:pt x="434238" y="898855"/>
                  </a:lnTo>
                  <a:lnTo>
                    <a:pt x="440403" y="893728"/>
                  </a:lnTo>
                  <a:lnTo>
                    <a:pt x="444257" y="887741"/>
                  </a:lnTo>
                  <a:lnTo>
                    <a:pt x="444641" y="881179"/>
                  </a:lnTo>
                  <a:lnTo>
                    <a:pt x="440397" y="874331"/>
                  </a:lnTo>
                  <a:lnTo>
                    <a:pt x="435775" y="869734"/>
                  </a:lnTo>
                  <a:lnTo>
                    <a:pt x="431152" y="866673"/>
                  </a:lnTo>
                  <a:lnTo>
                    <a:pt x="422681" y="864374"/>
                  </a:lnTo>
                  <a:close/>
                </a:path>
                <a:path w="2485390" h="1061084">
                  <a:moveTo>
                    <a:pt x="2265997" y="855179"/>
                  </a:moveTo>
                  <a:lnTo>
                    <a:pt x="2262149" y="855941"/>
                  </a:lnTo>
                  <a:lnTo>
                    <a:pt x="2259063" y="859002"/>
                  </a:lnTo>
                  <a:lnTo>
                    <a:pt x="2253332" y="861975"/>
                  </a:lnTo>
                  <a:lnTo>
                    <a:pt x="2250201" y="866668"/>
                  </a:lnTo>
                  <a:lnTo>
                    <a:pt x="2250004" y="872417"/>
                  </a:lnTo>
                  <a:lnTo>
                    <a:pt x="2249962" y="873659"/>
                  </a:lnTo>
                  <a:lnTo>
                    <a:pt x="2252903" y="883526"/>
                  </a:lnTo>
                  <a:lnTo>
                    <a:pt x="2258487" y="890090"/>
                  </a:lnTo>
                  <a:lnTo>
                    <a:pt x="2265229" y="892341"/>
                  </a:lnTo>
                  <a:lnTo>
                    <a:pt x="2271970" y="891718"/>
                  </a:lnTo>
                  <a:lnTo>
                    <a:pt x="2277554" y="889660"/>
                  </a:lnTo>
                  <a:lnTo>
                    <a:pt x="2282422" y="885830"/>
                  </a:lnTo>
                  <a:lnTo>
                    <a:pt x="2286422" y="879698"/>
                  </a:lnTo>
                  <a:lnTo>
                    <a:pt x="2287530" y="872417"/>
                  </a:lnTo>
                  <a:lnTo>
                    <a:pt x="2283726" y="865136"/>
                  </a:lnTo>
                  <a:lnTo>
                    <a:pt x="2279103" y="860539"/>
                  </a:lnTo>
                  <a:lnTo>
                    <a:pt x="2274481" y="857478"/>
                  </a:lnTo>
                  <a:lnTo>
                    <a:pt x="2265997" y="855179"/>
                  </a:lnTo>
                  <a:close/>
                </a:path>
                <a:path w="2485390" h="1061084">
                  <a:moveTo>
                    <a:pt x="209981" y="855179"/>
                  </a:moveTo>
                  <a:lnTo>
                    <a:pt x="206133" y="855941"/>
                  </a:lnTo>
                  <a:lnTo>
                    <a:pt x="203047" y="859002"/>
                  </a:lnTo>
                  <a:lnTo>
                    <a:pt x="198620" y="863266"/>
                  </a:lnTo>
                  <a:lnTo>
                    <a:pt x="195348" y="867816"/>
                  </a:lnTo>
                  <a:lnTo>
                    <a:pt x="194385" y="874090"/>
                  </a:lnTo>
                  <a:lnTo>
                    <a:pt x="196888" y="883526"/>
                  </a:lnTo>
                  <a:lnTo>
                    <a:pt x="202472" y="890090"/>
                  </a:lnTo>
                  <a:lnTo>
                    <a:pt x="209215" y="892341"/>
                  </a:lnTo>
                  <a:lnTo>
                    <a:pt x="215960" y="891718"/>
                  </a:lnTo>
                  <a:lnTo>
                    <a:pt x="231949" y="871984"/>
                  </a:lnTo>
                  <a:lnTo>
                    <a:pt x="227710" y="865136"/>
                  </a:lnTo>
                  <a:lnTo>
                    <a:pt x="223088" y="860539"/>
                  </a:lnTo>
                  <a:lnTo>
                    <a:pt x="218465" y="857478"/>
                  </a:lnTo>
                  <a:lnTo>
                    <a:pt x="209981" y="855179"/>
                  </a:lnTo>
                  <a:close/>
                </a:path>
                <a:path w="2485390" h="1061084">
                  <a:moveTo>
                    <a:pt x="1529283" y="845972"/>
                  </a:moveTo>
                  <a:lnTo>
                    <a:pt x="1525435" y="846747"/>
                  </a:lnTo>
                  <a:lnTo>
                    <a:pt x="1522348" y="849807"/>
                  </a:lnTo>
                  <a:lnTo>
                    <a:pt x="1516618" y="852780"/>
                  </a:lnTo>
                  <a:lnTo>
                    <a:pt x="1513487" y="857473"/>
                  </a:lnTo>
                  <a:lnTo>
                    <a:pt x="1513305" y="862790"/>
                  </a:lnTo>
                  <a:lnTo>
                    <a:pt x="1513247" y="864464"/>
                  </a:lnTo>
                  <a:lnTo>
                    <a:pt x="1516189" y="874331"/>
                  </a:lnTo>
                  <a:lnTo>
                    <a:pt x="1521773" y="880890"/>
                  </a:lnTo>
                  <a:lnTo>
                    <a:pt x="1528514" y="883142"/>
                  </a:lnTo>
                  <a:lnTo>
                    <a:pt x="1535256" y="882521"/>
                  </a:lnTo>
                  <a:lnTo>
                    <a:pt x="1540840" y="880465"/>
                  </a:lnTo>
                  <a:lnTo>
                    <a:pt x="1547010" y="875338"/>
                  </a:lnTo>
                  <a:lnTo>
                    <a:pt x="1550865" y="869351"/>
                  </a:lnTo>
                  <a:lnTo>
                    <a:pt x="1551152" y="864464"/>
                  </a:lnTo>
                  <a:lnTo>
                    <a:pt x="1551250" y="862790"/>
                  </a:lnTo>
                  <a:lnTo>
                    <a:pt x="1547012" y="855941"/>
                  </a:lnTo>
                  <a:lnTo>
                    <a:pt x="1542389" y="851344"/>
                  </a:lnTo>
                  <a:lnTo>
                    <a:pt x="1537766" y="848283"/>
                  </a:lnTo>
                  <a:lnTo>
                    <a:pt x="1529283" y="845972"/>
                  </a:lnTo>
                  <a:close/>
                </a:path>
                <a:path w="2485390" h="1061084">
                  <a:moveTo>
                    <a:pt x="1267282" y="833716"/>
                  </a:moveTo>
                  <a:lnTo>
                    <a:pt x="1263421" y="834478"/>
                  </a:lnTo>
                  <a:lnTo>
                    <a:pt x="1260335" y="837552"/>
                  </a:lnTo>
                  <a:lnTo>
                    <a:pt x="1254606" y="840950"/>
                  </a:lnTo>
                  <a:lnTo>
                    <a:pt x="1251478" y="846361"/>
                  </a:lnTo>
                  <a:lnTo>
                    <a:pt x="1251338" y="850534"/>
                  </a:lnTo>
                  <a:lnTo>
                    <a:pt x="1251239" y="853498"/>
                  </a:lnTo>
                  <a:lnTo>
                    <a:pt x="1254175" y="862075"/>
                  </a:lnTo>
                  <a:lnTo>
                    <a:pt x="1259760" y="868634"/>
                  </a:lnTo>
                  <a:lnTo>
                    <a:pt x="1266502" y="870885"/>
                  </a:lnTo>
                  <a:lnTo>
                    <a:pt x="1273247" y="870260"/>
                  </a:lnTo>
                  <a:lnTo>
                    <a:pt x="1278839" y="868197"/>
                  </a:lnTo>
                  <a:lnTo>
                    <a:pt x="1285002" y="863078"/>
                  </a:lnTo>
                  <a:lnTo>
                    <a:pt x="1288853" y="857094"/>
                  </a:lnTo>
                  <a:lnTo>
                    <a:pt x="1289236" y="850534"/>
                  </a:lnTo>
                  <a:lnTo>
                    <a:pt x="1284998" y="843686"/>
                  </a:lnTo>
                  <a:lnTo>
                    <a:pt x="1280375" y="839076"/>
                  </a:lnTo>
                  <a:lnTo>
                    <a:pt x="1275753" y="836015"/>
                  </a:lnTo>
                  <a:lnTo>
                    <a:pt x="1267282" y="833716"/>
                  </a:lnTo>
                  <a:close/>
                </a:path>
                <a:path w="2485390" h="1061084">
                  <a:moveTo>
                    <a:pt x="2460193" y="821461"/>
                  </a:moveTo>
                  <a:lnTo>
                    <a:pt x="2444591" y="841668"/>
                  </a:lnTo>
                  <a:lnTo>
                    <a:pt x="2447099" y="849807"/>
                  </a:lnTo>
                  <a:lnTo>
                    <a:pt x="2452683" y="856372"/>
                  </a:lnTo>
                  <a:lnTo>
                    <a:pt x="2459424" y="858623"/>
                  </a:lnTo>
                  <a:lnTo>
                    <a:pt x="2466166" y="857999"/>
                  </a:lnTo>
                  <a:lnTo>
                    <a:pt x="2471750" y="855941"/>
                  </a:lnTo>
                  <a:lnTo>
                    <a:pt x="2477915" y="850815"/>
                  </a:lnTo>
                  <a:lnTo>
                    <a:pt x="2481770" y="844827"/>
                  </a:lnTo>
                  <a:lnTo>
                    <a:pt x="2482158" y="838266"/>
                  </a:lnTo>
                  <a:lnTo>
                    <a:pt x="2477922" y="831418"/>
                  </a:lnTo>
                  <a:lnTo>
                    <a:pt x="2473299" y="826820"/>
                  </a:lnTo>
                  <a:lnTo>
                    <a:pt x="2468676" y="823760"/>
                  </a:lnTo>
                  <a:lnTo>
                    <a:pt x="2460193" y="821461"/>
                  </a:lnTo>
                  <a:close/>
                </a:path>
                <a:path w="2485390" h="1061084">
                  <a:moveTo>
                    <a:pt x="1002182" y="821461"/>
                  </a:moveTo>
                  <a:lnTo>
                    <a:pt x="986581" y="841668"/>
                  </a:lnTo>
                  <a:lnTo>
                    <a:pt x="989088" y="849807"/>
                  </a:lnTo>
                  <a:lnTo>
                    <a:pt x="994672" y="856372"/>
                  </a:lnTo>
                  <a:lnTo>
                    <a:pt x="1001414" y="858623"/>
                  </a:lnTo>
                  <a:lnTo>
                    <a:pt x="1008155" y="857999"/>
                  </a:lnTo>
                  <a:lnTo>
                    <a:pt x="1013739" y="855941"/>
                  </a:lnTo>
                  <a:lnTo>
                    <a:pt x="1018607" y="852111"/>
                  </a:lnTo>
                  <a:lnTo>
                    <a:pt x="1022607" y="845980"/>
                  </a:lnTo>
                  <a:lnTo>
                    <a:pt x="1023715" y="838698"/>
                  </a:lnTo>
                  <a:lnTo>
                    <a:pt x="1019911" y="831418"/>
                  </a:lnTo>
                  <a:lnTo>
                    <a:pt x="1015288" y="826820"/>
                  </a:lnTo>
                  <a:lnTo>
                    <a:pt x="1010666" y="823760"/>
                  </a:lnTo>
                  <a:lnTo>
                    <a:pt x="1002182" y="821461"/>
                  </a:lnTo>
                  <a:close/>
                </a:path>
                <a:path w="2485390" h="1061084">
                  <a:moveTo>
                    <a:pt x="903541" y="821461"/>
                  </a:moveTo>
                  <a:lnTo>
                    <a:pt x="899693" y="822223"/>
                  </a:lnTo>
                  <a:lnTo>
                    <a:pt x="896607" y="825284"/>
                  </a:lnTo>
                  <a:lnTo>
                    <a:pt x="890876" y="829980"/>
                  </a:lnTo>
                  <a:lnTo>
                    <a:pt x="887745" y="835250"/>
                  </a:lnTo>
                  <a:lnTo>
                    <a:pt x="887506" y="841668"/>
                  </a:lnTo>
                  <a:lnTo>
                    <a:pt x="890447" y="849807"/>
                  </a:lnTo>
                  <a:lnTo>
                    <a:pt x="896031" y="856372"/>
                  </a:lnTo>
                  <a:lnTo>
                    <a:pt x="902773" y="858623"/>
                  </a:lnTo>
                  <a:lnTo>
                    <a:pt x="909514" y="857999"/>
                  </a:lnTo>
                  <a:lnTo>
                    <a:pt x="915098" y="855941"/>
                  </a:lnTo>
                  <a:lnTo>
                    <a:pt x="921268" y="850815"/>
                  </a:lnTo>
                  <a:lnTo>
                    <a:pt x="925123" y="844827"/>
                  </a:lnTo>
                  <a:lnTo>
                    <a:pt x="925508" y="838266"/>
                  </a:lnTo>
                  <a:lnTo>
                    <a:pt x="921270" y="831418"/>
                  </a:lnTo>
                  <a:lnTo>
                    <a:pt x="916647" y="826820"/>
                  </a:lnTo>
                  <a:lnTo>
                    <a:pt x="912025" y="823760"/>
                  </a:lnTo>
                  <a:lnTo>
                    <a:pt x="903541" y="821461"/>
                  </a:lnTo>
                  <a:close/>
                </a:path>
                <a:path w="2485390" h="1061084">
                  <a:moveTo>
                    <a:pt x="2114956" y="812266"/>
                  </a:moveTo>
                  <a:lnTo>
                    <a:pt x="2111108" y="813028"/>
                  </a:lnTo>
                  <a:lnTo>
                    <a:pt x="2108022" y="816089"/>
                  </a:lnTo>
                  <a:lnTo>
                    <a:pt x="2102291" y="819062"/>
                  </a:lnTo>
                  <a:lnTo>
                    <a:pt x="2099160" y="823755"/>
                  </a:lnTo>
                  <a:lnTo>
                    <a:pt x="2098978" y="829071"/>
                  </a:lnTo>
                  <a:lnTo>
                    <a:pt x="2098921" y="830746"/>
                  </a:lnTo>
                  <a:lnTo>
                    <a:pt x="2101862" y="840612"/>
                  </a:lnTo>
                  <a:lnTo>
                    <a:pt x="2107446" y="847177"/>
                  </a:lnTo>
                  <a:lnTo>
                    <a:pt x="2114188" y="849428"/>
                  </a:lnTo>
                  <a:lnTo>
                    <a:pt x="2120929" y="848805"/>
                  </a:lnTo>
                  <a:lnTo>
                    <a:pt x="2136921" y="829071"/>
                  </a:lnTo>
                  <a:lnTo>
                    <a:pt x="2132685" y="822223"/>
                  </a:lnTo>
                  <a:lnTo>
                    <a:pt x="2128062" y="817625"/>
                  </a:lnTo>
                  <a:lnTo>
                    <a:pt x="2123440" y="814565"/>
                  </a:lnTo>
                  <a:lnTo>
                    <a:pt x="2114956" y="812266"/>
                  </a:lnTo>
                  <a:close/>
                </a:path>
                <a:path w="2485390" h="1061084">
                  <a:moveTo>
                    <a:pt x="579882" y="809193"/>
                  </a:moveTo>
                  <a:lnTo>
                    <a:pt x="576033" y="809967"/>
                  </a:lnTo>
                  <a:lnTo>
                    <a:pt x="572947" y="813028"/>
                  </a:lnTo>
                  <a:lnTo>
                    <a:pt x="567216" y="817723"/>
                  </a:lnTo>
                  <a:lnTo>
                    <a:pt x="564086" y="822990"/>
                  </a:lnTo>
                  <a:lnTo>
                    <a:pt x="563957" y="826441"/>
                  </a:lnTo>
                  <a:lnTo>
                    <a:pt x="563846" y="829407"/>
                  </a:lnTo>
                  <a:lnTo>
                    <a:pt x="566788" y="837552"/>
                  </a:lnTo>
                  <a:lnTo>
                    <a:pt x="572372" y="844111"/>
                  </a:lnTo>
                  <a:lnTo>
                    <a:pt x="579113" y="846362"/>
                  </a:lnTo>
                  <a:lnTo>
                    <a:pt x="585854" y="845742"/>
                  </a:lnTo>
                  <a:lnTo>
                    <a:pt x="591438" y="843686"/>
                  </a:lnTo>
                  <a:lnTo>
                    <a:pt x="596307" y="839850"/>
                  </a:lnTo>
                  <a:lnTo>
                    <a:pt x="600306" y="833720"/>
                  </a:lnTo>
                  <a:lnTo>
                    <a:pt x="601415" y="826441"/>
                  </a:lnTo>
                  <a:lnTo>
                    <a:pt x="597611" y="819162"/>
                  </a:lnTo>
                  <a:lnTo>
                    <a:pt x="592988" y="814565"/>
                  </a:lnTo>
                  <a:lnTo>
                    <a:pt x="588365" y="811491"/>
                  </a:lnTo>
                  <a:lnTo>
                    <a:pt x="579882" y="809193"/>
                  </a:lnTo>
                  <a:close/>
                </a:path>
                <a:path w="2485390" h="1061084">
                  <a:moveTo>
                    <a:pt x="1621764" y="803071"/>
                  </a:moveTo>
                  <a:lnTo>
                    <a:pt x="1617903" y="803833"/>
                  </a:lnTo>
                  <a:lnTo>
                    <a:pt x="1614830" y="806894"/>
                  </a:lnTo>
                  <a:lnTo>
                    <a:pt x="1609093" y="811590"/>
                  </a:lnTo>
                  <a:lnTo>
                    <a:pt x="1605962" y="816860"/>
                  </a:lnTo>
                  <a:lnTo>
                    <a:pt x="1605833" y="820309"/>
                  </a:lnTo>
                  <a:lnTo>
                    <a:pt x="1605722" y="823278"/>
                  </a:lnTo>
                  <a:lnTo>
                    <a:pt x="1608658" y="831418"/>
                  </a:lnTo>
                  <a:lnTo>
                    <a:pt x="1614249" y="837982"/>
                  </a:lnTo>
                  <a:lnTo>
                    <a:pt x="1620994" y="840233"/>
                  </a:lnTo>
                  <a:lnTo>
                    <a:pt x="1627737" y="839610"/>
                  </a:lnTo>
                  <a:lnTo>
                    <a:pt x="1633321" y="837552"/>
                  </a:lnTo>
                  <a:lnTo>
                    <a:pt x="1638182" y="833722"/>
                  </a:lnTo>
                  <a:lnTo>
                    <a:pt x="1642178" y="827590"/>
                  </a:lnTo>
                  <a:lnTo>
                    <a:pt x="1643285" y="820309"/>
                  </a:lnTo>
                  <a:lnTo>
                    <a:pt x="1639481" y="813028"/>
                  </a:lnTo>
                  <a:lnTo>
                    <a:pt x="1634858" y="808431"/>
                  </a:lnTo>
                  <a:lnTo>
                    <a:pt x="1630235" y="805370"/>
                  </a:lnTo>
                  <a:lnTo>
                    <a:pt x="1621764" y="803071"/>
                  </a:lnTo>
                  <a:close/>
                </a:path>
                <a:path w="2485390" h="1061084">
                  <a:moveTo>
                    <a:pt x="1116241" y="799998"/>
                  </a:moveTo>
                  <a:lnTo>
                    <a:pt x="1112380" y="800773"/>
                  </a:lnTo>
                  <a:lnTo>
                    <a:pt x="1109294" y="803833"/>
                  </a:lnTo>
                  <a:lnTo>
                    <a:pt x="1103565" y="806801"/>
                  </a:lnTo>
                  <a:lnTo>
                    <a:pt x="1100437" y="811495"/>
                  </a:lnTo>
                  <a:lnTo>
                    <a:pt x="1100240" y="817246"/>
                  </a:lnTo>
                  <a:lnTo>
                    <a:pt x="1100198" y="818489"/>
                  </a:lnTo>
                  <a:lnTo>
                    <a:pt x="1103134" y="828357"/>
                  </a:lnTo>
                  <a:lnTo>
                    <a:pt x="1108718" y="834916"/>
                  </a:lnTo>
                  <a:lnTo>
                    <a:pt x="1115461" y="837166"/>
                  </a:lnTo>
                  <a:lnTo>
                    <a:pt x="1122206" y="836542"/>
                  </a:lnTo>
                  <a:lnTo>
                    <a:pt x="1127798" y="834478"/>
                  </a:lnTo>
                  <a:lnTo>
                    <a:pt x="1132659" y="830650"/>
                  </a:lnTo>
                  <a:lnTo>
                    <a:pt x="1136654" y="824523"/>
                  </a:lnTo>
                  <a:lnTo>
                    <a:pt x="1137761" y="817246"/>
                  </a:lnTo>
                  <a:lnTo>
                    <a:pt x="1133957" y="809967"/>
                  </a:lnTo>
                  <a:lnTo>
                    <a:pt x="1129334" y="805370"/>
                  </a:lnTo>
                  <a:lnTo>
                    <a:pt x="1124712" y="802297"/>
                  </a:lnTo>
                  <a:lnTo>
                    <a:pt x="1116241" y="799998"/>
                  </a:lnTo>
                  <a:close/>
                </a:path>
                <a:path w="2485390" h="1061084">
                  <a:moveTo>
                    <a:pt x="798741" y="799998"/>
                  </a:moveTo>
                  <a:lnTo>
                    <a:pt x="794893" y="800773"/>
                  </a:lnTo>
                  <a:lnTo>
                    <a:pt x="791806" y="803833"/>
                  </a:lnTo>
                  <a:lnTo>
                    <a:pt x="786075" y="806801"/>
                  </a:lnTo>
                  <a:lnTo>
                    <a:pt x="782943" y="811495"/>
                  </a:lnTo>
                  <a:lnTo>
                    <a:pt x="782758" y="816815"/>
                  </a:lnTo>
                  <a:lnTo>
                    <a:pt x="782700" y="818489"/>
                  </a:lnTo>
                  <a:lnTo>
                    <a:pt x="785634" y="828357"/>
                  </a:lnTo>
                  <a:lnTo>
                    <a:pt x="791226" y="834916"/>
                  </a:lnTo>
                  <a:lnTo>
                    <a:pt x="797971" y="837166"/>
                  </a:lnTo>
                  <a:lnTo>
                    <a:pt x="804713" y="836542"/>
                  </a:lnTo>
                  <a:lnTo>
                    <a:pt x="820706" y="816815"/>
                  </a:lnTo>
                  <a:lnTo>
                    <a:pt x="816470" y="809967"/>
                  </a:lnTo>
                  <a:lnTo>
                    <a:pt x="811847" y="805370"/>
                  </a:lnTo>
                  <a:lnTo>
                    <a:pt x="807211" y="802297"/>
                  </a:lnTo>
                  <a:lnTo>
                    <a:pt x="798741" y="799998"/>
                  </a:lnTo>
                  <a:close/>
                </a:path>
                <a:path w="2485390" h="1061084">
                  <a:moveTo>
                    <a:pt x="1387487" y="790803"/>
                  </a:moveTo>
                  <a:lnTo>
                    <a:pt x="1383639" y="791578"/>
                  </a:lnTo>
                  <a:lnTo>
                    <a:pt x="1380553" y="794638"/>
                  </a:lnTo>
                  <a:lnTo>
                    <a:pt x="1374822" y="797606"/>
                  </a:lnTo>
                  <a:lnTo>
                    <a:pt x="1371692" y="802300"/>
                  </a:lnTo>
                  <a:lnTo>
                    <a:pt x="1371494" y="808051"/>
                  </a:lnTo>
                  <a:lnTo>
                    <a:pt x="1371452" y="809294"/>
                  </a:lnTo>
                  <a:lnTo>
                    <a:pt x="1374394" y="819162"/>
                  </a:lnTo>
                  <a:lnTo>
                    <a:pt x="1379978" y="825721"/>
                  </a:lnTo>
                  <a:lnTo>
                    <a:pt x="1386720" y="827971"/>
                  </a:lnTo>
                  <a:lnTo>
                    <a:pt x="1393466" y="827347"/>
                  </a:lnTo>
                  <a:lnTo>
                    <a:pt x="1399057" y="825284"/>
                  </a:lnTo>
                  <a:lnTo>
                    <a:pt x="1403918" y="821456"/>
                  </a:lnTo>
                  <a:lnTo>
                    <a:pt x="1407914" y="815328"/>
                  </a:lnTo>
                  <a:lnTo>
                    <a:pt x="1409021" y="808051"/>
                  </a:lnTo>
                  <a:lnTo>
                    <a:pt x="1405216" y="800773"/>
                  </a:lnTo>
                  <a:lnTo>
                    <a:pt x="1400594" y="796175"/>
                  </a:lnTo>
                  <a:lnTo>
                    <a:pt x="1395971" y="793102"/>
                  </a:lnTo>
                  <a:lnTo>
                    <a:pt x="1387487" y="790803"/>
                  </a:lnTo>
                  <a:close/>
                </a:path>
                <a:path w="2485390" h="1061084">
                  <a:moveTo>
                    <a:pt x="475081" y="787742"/>
                  </a:moveTo>
                  <a:lnTo>
                    <a:pt x="471220" y="788504"/>
                  </a:lnTo>
                  <a:lnTo>
                    <a:pt x="468147" y="791578"/>
                  </a:lnTo>
                  <a:lnTo>
                    <a:pt x="462416" y="796267"/>
                  </a:lnTo>
                  <a:lnTo>
                    <a:pt x="459284" y="801533"/>
                  </a:lnTo>
                  <a:lnTo>
                    <a:pt x="459040" y="807949"/>
                  </a:lnTo>
                  <a:lnTo>
                    <a:pt x="461975" y="816089"/>
                  </a:lnTo>
                  <a:lnTo>
                    <a:pt x="467566" y="822653"/>
                  </a:lnTo>
                  <a:lnTo>
                    <a:pt x="474311" y="824904"/>
                  </a:lnTo>
                  <a:lnTo>
                    <a:pt x="481054" y="824281"/>
                  </a:lnTo>
                  <a:lnTo>
                    <a:pt x="486638" y="822223"/>
                  </a:lnTo>
                  <a:lnTo>
                    <a:pt x="492803" y="817096"/>
                  </a:lnTo>
                  <a:lnTo>
                    <a:pt x="496658" y="811109"/>
                  </a:lnTo>
                  <a:lnTo>
                    <a:pt x="497047" y="804547"/>
                  </a:lnTo>
                  <a:lnTo>
                    <a:pt x="492810" y="797699"/>
                  </a:lnTo>
                  <a:lnTo>
                    <a:pt x="488175" y="793102"/>
                  </a:lnTo>
                  <a:lnTo>
                    <a:pt x="483552" y="790041"/>
                  </a:lnTo>
                  <a:lnTo>
                    <a:pt x="475081" y="787742"/>
                  </a:lnTo>
                  <a:close/>
                </a:path>
                <a:path w="2485390" h="1061084">
                  <a:moveTo>
                    <a:pt x="1825205" y="784669"/>
                  </a:moveTo>
                  <a:lnTo>
                    <a:pt x="1821345" y="785444"/>
                  </a:lnTo>
                  <a:lnTo>
                    <a:pt x="1818271" y="788504"/>
                  </a:lnTo>
                  <a:lnTo>
                    <a:pt x="1811238" y="793201"/>
                  </a:lnTo>
                  <a:lnTo>
                    <a:pt x="1808251" y="798471"/>
                  </a:lnTo>
                  <a:lnTo>
                    <a:pt x="1808731" y="804889"/>
                  </a:lnTo>
                  <a:lnTo>
                    <a:pt x="1812099" y="813028"/>
                  </a:lnTo>
                  <a:lnTo>
                    <a:pt x="1817690" y="819587"/>
                  </a:lnTo>
                  <a:lnTo>
                    <a:pt x="1824435" y="821839"/>
                  </a:lnTo>
                  <a:lnTo>
                    <a:pt x="1831178" y="821218"/>
                  </a:lnTo>
                  <a:lnTo>
                    <a:pt x="1836762" y="819162"/>
                  </a:lnTo>
                  <a:lnTo>
                    <a:pt x="1841631" y="815327"/>
                  </a:lnTo>
                  <a:lnTo>
                    <a:pt x="1845630" y="809196"/>
                  </a:lnTo>
                  <a:lnTo>
                    <a:pt x="1846739" y="801917"/>
                  </a:lnTo>
                  <a:lnTo>
                    <a:pt x="1842935" y="794638"/>
                  </a:lnTo>
                  <a:lnTo>
                    <a:pt x="1838299" y="790041"/>
                  </a:lnTo>
                  <a:lnTo>
                    <a:pt x="1833676" y="786980"/>
                  </a:lnTo>
                  <a:lnTo>
                    <a:pt x="1825205" y="784669"/>
                  </a:lnTo>
                  <a:close/>
                </a:path>
                <a:path w="2485390" h="1061084">
                  <a:moveTo>
                    <a:pt x="681609" y="778548"/>
                  </a:moveTo>
                  <a:lnTo>
                    <a:pt x="677748" y="779310"/>
                  </a:lnTo>
                  <a:lnTo>
                    <a:pt x="674674" y="782383"/>
                  </a:lnTo>
                  <a:lnTo>
                    <a:pt x="667641" y="787072"/>
                  </a:lnTo>
                  <a:lnTo>
                    <a:pt x="664654" y="792338"/>
                  </a:lnTo>
                  <a:lnTo>
                    <a:pt x="665134" y="798755"/>
                  </a:lnTo>
                  <a:lnTo>
                    <a:pt x="668502" y="806894"/>
                  </a:lnTo>
                  <a:lnTo>
                    <a:pt x="674092" y="813459"/>
                  </a:lnTo>
                  <a:lnTo>
                    <a:pt x="680834" y="815709"/>
                  </a:lnTo>
                  <a:lnTo>
                    <a:pt x="687576" y="815086"/>
                  </a:lnTo>
                  <a:lnTo>
                    <a:pt x="693166" y="813028"/>
                  </a:lnTo>
                  <a:lnTo>
                    <a:pt x="698028" y="809198"/>
                  </a:lnTo>
                  <a:lnTo>
                    <a:pt x="702027" y="803067"/>
                  </a:lnTo>
                  <a:lnTo>
                    <a:pt x="703135" y="795785"/>
                  </a:lnTo>
                  <a:lnTo>
                    <a:pt x="699325" y="788504"/>
                  </a:lnTo>
                  <a:lnTo>
                    <a:pt x="694702" y="783907"/>
                  </a:lnTo>
                  <a:lnTo>
                    <a:pt x="690079" y="780846"/>
                  </a:lnTo>
                  <a:lnTo>
                    <a:pt x="681609" y="778548"/>
                  </a:lnTo>
                  <a:close/>
                </a:path>
                <a:path w="2485390" h="1061084">
                  <a:moveTo>
                    <a:pt x="302463" y="775474"/>
                  </a:moveTo>
                  <a:lnTo>
                    <a:pt x="298615" y="776249"/>
                  </a:lnTo>
                  <a:lnTo>
                    <a:pt x="295528" y="779310"/>
                  </a:lnTo>
                  <a:lnTo>
                    <a:pt x="289797" y="782282"/>
                  </a:lnTo>
                  <a:lnTo>
                    <a:pt x="286665" y="786976"/>
                  </a:lnTo>
                  <a:lnTo>
                    <a:pt x="286480" y="792292"/>
                  </a:lnTo>
                  <a:lnTo>
                    <a:pt x="286422" y="793967"/>
                  </a:lnTo>
                  <a:lnTo>
                    <a:pt x="289356" y="803833"/>
                  </a:lnTo>
                  <a:lnTo>
                    <a:pt x="294948" y="810392"/>
                  </a:lnTo>
                  <a:lnTo>
                    <a:pt x="301693" y="812644"/>
                  </a:lnTo>
                  <a:lnTo>
                    <a:pt x="308435" y="812024"/>
                  </a:lnTo>
                  <a:lnTo>
                    <a:pt x="314020" y="809967"/>
                  </a:lnTo>
                  <a:lnTo>
                    <a:pt x="320185" y="804841"/>
                  </a:lnTo>
                  <a:lnTo>
                    <a:pt x="324040" y="798853"/>
                  </a:lnTo>
                  <a:lnTo>
                    <a:pt x="324329" y="793967"/>
                  </a:lnTo>
                  <a:lnTo>
                    <a:pt x="324428" y="792292"/>
                  </a:lnTo>
                  <a:lnTo>
                    <a:pt x="320192" y="785444"/>
                  </a:lnTo>
                  <a:lnTo>
                    <a:pt x="315556" y="780846"/>
                  </a:lnTo>
                  <a:lnTo>
                    <a:pt x="310934" y="777786"/>
                  </a:lnTo>
                  <a:lnTo>
                    <a:pt x="302463" y="775474"/>
                  </a:lnTo>
                  <a:close/>
                </a:path>
                <a:path w="2485390" h="1061084">
                  <a:moveTo>
                    <a:pt x="2343061" y="772413"/>
                  </a:moveTo>
                  <a:lnTo>
                    <a:pt x="2327452" y="792628"/>
                  </a:lnTo>
                  <a:lnTo>
                    <a:pt x="2329954" y="800773"/>
                  </a:lnTo>
                  <a:lnTo>
                    <a:pt x="2335546" y="807332"/>
                  </a:lnTo>
                  <a:lnTo>
                    <a:pt x="2342291" y="809582"/>
                  </a:lnTo>
                  <a:lnTo>
                    <a:pt x="2349033" y="808958"/>
                  </a:lnTo>
                  <a:lnTo>
                    <a:pt x="2354618" y="806894"/>
                  </a:lnTo>
                  <a:lnTo>
                    <a:pt x="2360783" y="801775"/>
                  </a:lnTo>
                  <a:lnTo>
                    <a:pt x="2364638" y="795791"/>
                  </a:lnTo>
                  <a:lnTo>
                    <a:pt x="2365026" y="789231"/>
                  </a:lnTo>
                  <a:lnTo>
                    <a:pt x="2360790" y="782383"/>
                  </a:lnTo>
                  <a:lnTo>
                    <a:pt x="2356154" y="777786"/>
                  </a:lnTo>
                  <a:lnTo>
                    <a:pt x="2351532" y="774712"/>
                  </a:lnTo>
                  <a:lnTo>
                    <a:pt x="2343061" y="772413"/>
                  </a:lnTo>
                  <a:close/>
                </a:path>
                <a:path w="2485390" h="1061084">
                  <a:moveTo>
                    <a:pt x="1945424" y="772413"/>
                  </a:moveTo>
                  <a:lnTo>
                    <a:pt x="1929815" y="792628"/>
                  </a:lnTo>
                  <a:lnTo>
                    <a:pt x="1932317" y="800773"/>
                  </a:lnTo>
                  <a:lnTo>
                    <a:pt x="1937909" y="807332"/>
                  </a:lnTo>
                  <a:lnTo>
                    <a:pt x="1944654" y="809582"/>
                  </a:lnTo>
                  <a:lnTo>
                    <a:pt x="1951396" y="808958"/>
                  </a:lnTo>
                  <a:lnTo>
                    <a:pt x="1956981" y="806894"/>
                  </a:lnTo>
                  <a:lnTo>
                    <a:pt x="1961844" y="803066"/>
                  </a:lnTo>
                  <a:lnTo>
                    <a:pt x="1965842" y="796939"/>
                  </a:lnTo>
                  <a:lnTo>
                    <a:pt x="1966950" y="789661"/>
                  </a:lnTo>
                  <a:lnTo>
                    <a:pt x="1963140" y="782383"/>
                  </a:lnTo>
                  <a:lnTo>
                    <a:pt x="1958517" y="777786"/>
                  </a:lnTo>
                  <a:lnTo>
                    <a:pt x="1953895" y="774712"/>
                  </a:lnTo>
                  <a:lnTo>
                    <a:pt x="1945424" y="772413"/>
                  </a:lnTo>
                  <a:close/>
                </a:path>
                <a:path w="2485390" h="1061084">
                  <a:moveTo>
                    <a:pt x="2204351" y="763219"/>
                  </a:moveTo>
                  <a:lnTo>
                    <a:pt x="2188743" y="783431"/>
                  </a:lnTo>
                  <a:lnTo>
                    <a:pt x="2191245" y="791578"/>
                  </a:lnTo>
                  <a:lnTo>
                    <a:pt x="2196836" y="798137"/>
                  </a:lnTo>
                  <a:lnTo>
                    <a:pt x="2203581" y="800387"/>
                  </a:lnTo>
                  <a:lnTo>
                    <a:pt x="2210324" y="799763"/>
                  </a:lnTo>
                  <a:lnTo>
                    <a:pt x="2215908" y="797699"/>
                  </a:lnTo>
                  <a:lnTo>
                    <a:pt x="2220771" y="793871"/>
                  </a:lnTo>
                  <a:lnTo>
                    <a:pt x="2224770" y="787742"/>
                  </a:lnTo>
                  <a:lnTo>
                    <a:pt x="2225877" y="780461"/>
                  </a:lnTo>
                  <a:lnTo>
                    <a:pt x="2222068" y="773175"/>
                  </a:lnTo>
                  <a:lnTo>
                    <a:pt x="2217445" y="768578"/>
                  </a:lnTo>
                  <a:lnTo>
                    <a:pt x="2212822" y="765517"/>
                  </a:lnTo>
                  <a:lnTo>
                    <a:pt x="2204351" y="763219"/>
                  </a:lnTo>
                  <a:close/>
                </a:path>
                <a:path w="2485390" h="1061084">
                  <a:moveTo>
                    <a:pt x="1723478" y="757085"/>
                  </a:moveTo>
                  <a:lnTo>
                    <a:pt x="1719630" y="757859"/>
                  </a:lnTo>
                  <a:lnTo>
                    <a:pt x="1716544" y="760920"/>
                  </a:lnTo>
                  <a:lnTo>
                    <a:pt x="1710813" y="765614"/>
                  </a:lnTo>
                  <a:lnTo>
                    <a:pt x="1707683" y="770882"/>
                  </a:lnTo>
                  <a:lnTo>
                    <a:pt x="1707554" y="774333"/>
                  </a:lnTo>
                  <a:lnTo>
                    <a:pt x="1707443" y="777299"/>
                  </a:lnTo>
                  <a:lnTo>
                    <a:pt x="1710385" y="785444"/>
                  </a:lnTo>
                  <a:lnTo>
                    <a:pt x="1715969" y="792003"/>
                  </a:lnTo>
                  <a:lnTo>
                    <a:pt x="1722712" y="794254"/>
                  </a:lnTo>
                  <a:lnTo>
                    <a:pt x="1729457" y="793634"/>
                  </a:lnTo>
                  <a:lnTo>
                    <a:pt x="1735048" y="791578"/>
                  </a:lnTo>
                  <a:lnTo>
                    <a:pt x="1739909" y="787742"/>
                  </a:lnTo>
                  <a:lnTo>
                    <a:pt x="1743905" y="781611"/>
                  </a:lnTo>
                  <a:lnTo>
                    <a:pt x="1745012" y="774333"/>
                  </a:lnTo>
                  <a:lnTo>
                    <a:pt x="1741208" y="767054"/>
                  </a:lnTo>
                  <a:lnTo>
                    <a:pt x="1736585" y="762457"/>
                  </a:lnTo>
                  <a:lnTo>
                    <a:pt x="1731962" y="759383"/>
                  </a:lnTo>
                  <a:lnTo>
                    <a:pt x="1723478" y="757085"/>
                  </a:lnTo>
                  <a:close/>
                </a:path>
                <a:path w="2485390" h="1061084">
                  <a:moveTo>
                    <a:pt x="1224127" y="747890"/>
                  </a:moveTo>
                  <a:lnTo>
                    <a:pt x="1220266" y="748664"/>
                  </a:lnTo>
                  <a:lnTo>
                    <a:pt x="1217180" y="751725"/>
                  </a:lnTo>
                  <a:lnTo>
                    <a:pt x="1211451" y="754693"/>
                  </a:lnTo>
                  <a:lnTo>
                    <a:pt x="1208324" y="759386"/>
                  </a:lnTo>
                  <a:lnTo>
                    <a:pt x="1208142" y="764708"/>
                  </a:lnTo>
                  <a:lnTo>
                    <a:pt x="1208084" y="766381"/>
                  </a:lnTo>
                  <a:lnTo>
                    <a:pt x="1211021" y="776249"/>
                  </a:lnTo>
                  <a:lnTo>
                    <a:pt x="1216605" y="782808"/>
                  </a:lnTo>
                  <a:lnTo>
                    <a:pt x="1223348" y="785060"/>
                  </a:lnTo>
                  <a:lnTo>
                    <a:pt x="1230093" y="784439"/>
                  </a:lnTo>
                  <a:lnTo>
                    <a:pt x="1246082" y="764708"/>
                  </a:lnTo>
                  <a:lnTo>
                    <a:pt x="1241844" y="757859"/>
                  </a:lnTo>
                  <a:lnTo>
                    <a:pt x="1237221" y="753262"/>
                  </a:lnTo>
                  <a:lnTo>
                    <a:pt x="1232598" y="750188"/>
                  </a:lnTo>
                  <a:lnTo>
                    <a:pt x="1224127" y="747890"/>
                  </a:lnTo>
                  <a:close/>
                </a:path>
                <a:path w="2485390" h="1061084">
                  <a:moveTo>
                    <a:pt x="1467637" y="729500"/>
                  </a:moveTo>
                  <a:lnTo>
                    <a:pt x="1463789" y="730275"/>
                  </a:lnTo>
                  <a:lnTo>
                    <a:pt x="1460703" y="733336"/>
                  </a:lnTo>
                  <a:lnTo>
                    <a:pt x="1454972" y="738030"/>
                  </a:lnTo>
                  <a:lnTo>
                    <a:pt x="1451840" y="743297"/>
                  </a:lnTo>
                  <a:lnTo>
                    <a:pt x="1451709" y="746748"/>
                  </a:lnTo>
                  <a:lnTo>
                    <a:pt x="1451596" y="749714"/>
                  </a:lnTo>
                  <a:lnTo>
                    <a:pt x="1454531" y="757859"/>
                  </a:lnTo>
                  <a:lnTo>
                    <a:pt x="1460122" y="764418"/>
                  </a:lnTo>
                  <a:lnTo>
                    <a:pt x="1466867" y="766668"/>
                  </a:lnTo>
                  <a:lnTo>
                    <a:pt x="1473610" y="766044"/>
                  </a:lnTo>
                  <a:lnTo>
                    <a:pt x="1479194" y="763981"/>
                  </a:lnTo>
                  <a:lnTo>
                    <a:pt x="1484062" y="760153"/>
                  </a:lnTo>
                  <a:lnTo>
                    <a:pt x="1488062" y="754025"/>
                  </a:lnTo>
                  <a:lnTo>
                    <a:pt x="1489170" y="746748"/>
                  </a:lnTo>
                  <a:lnTo>
                    <a:pt x="1485366" y="739470"/>
                  </a:lnTo>
                  <a:lnTo>
                    <a:pt x="1480743" y="734872"/>
                  </a:lnTo>
                  <a:lnTo>
                    <a:pt x="1476108" y="731799"/>
                  </a:lnTo>
                  <a:lnTo>
                    <a:pt x="1467637" y="729500"/>
                  </a:lnTo>
                  <a:close/>
                </a:path>
                <a:path w="2485390" h="1061084">
                  <a:moveTo>
                    <a:pt x="2047138" y="726439"/>
                  </a:moveTo>
                  <a:lnTo>
                    <a:pt x="2043290" y="727201"/>
                  </a:lnTo>
                  <a:lnTo>
                    <a:pt x="2040204" y="730275"/>
                  </a:lnTo>
                  <a:lnTo>
                    <a:pt x="2034473" y="733673"/>
                  </a:lnTo>
                  <a:lnTo>
                    <a:pt x="2031342" y="739082"/>
                  </a:lnTo>
                  <a:lnTo>
                    <a:pt x="2031202" y="743245"/>
                  </a:lnTo>
                  <a:lnTo>
                    <a:pt x="2031103" y="746216"/>
                  </a:lnTo>
                  <a:lnTo>
                    <a:pt x="2034044" y="754786"/>
                  </a:lnTo>
                  <a:lnTo>
                    <a:pt x="2039628" y="761350"/>
                  </a:lnTo>
                  <a:lnTo>
                    <a:pt x="2046370" y="763601"/>
                  </a:lnTo>
                  <a:lnTo>
                    <a:pt x="2053111" y="762978"/>
                  </a:lnTo>
                  <a:lnTo>
                    <a:pt x="2058695" y="760920"/>
                  </a:lnTo>
                  <a:lnTo>
                    <a:pt x="2064865" y="755793"/>
                  </a:lnTo>
                  <a:lnTo>
                    <a:pt x="2068720" y="749806"/>
                  </a:lnTo>
                  <a:lnTo>
                    <a:pt x="2069105" y="743245"/>
                  </a:lnTo>
                  <a:lnTo>
                    <a:pt x="2064867" y="736396"/>
                  </a:lnTo>
                  <a:lnTo>
                    <a:pt x="2060244" y="731799"/>
                  </a:lnTo>
                  <a:lnTo>
                    <a:pt x="2055622" y="728738"/>
                  </a:lnTo>
                  <a:lnTo>
                    <a:pt x="2047138" y="726439"/>
                  </a:lnTo>
                  <a:close/>
                </a:path>
                <a:path w="2485390" h="1061084">
                  <a:moveTo>
                    <a:pt x="388772" y="726439"/>
                  </a:moveTo>
                  <a:lnTo>
                    <a:pt x="384911" y="727201"/>
                  </a:lnTo>
                  <a:lnTo>
                    <a:pt x="381838" y="730275"/>
                  </a:lnTo>
                  <a:lnTo>
                    <a:pt x="376107" y="733242"/>
                  </a:lnTo>
                  <a:lnTo>
                    <a:pt x="372975" y="737935"/>
                  </a:lnTo>
                  <a:lnTo>
                    <a:pt x="372790" y="743245"/>
                  </a:lnTo>
                  <a:lnTo>
                    <a:pt x="372731" y="744925"/>
                  </a:lnTo>
                  <a:lnTo>
                    <a:pt x="375666" y="754786"/>
                  </a:lnTo>
                  <a:lnTo>
                    <a:pt x="381257" y="761350"/>
                  </a:lnTo>
                  <a:lnTo>
                    <a:pt x="388002" y="763601"/>
                  </a:lnTo>
                  <a:lnTo>
                    <a:pt x="394745" y="762978"/>
                  </a:lnTo>
                  <a:lnTo>
                    <a:pt x="410732" y="743245"/>
                  </a:lnTo>
                  <a:lnTo>
                    <a:pt x="406488" y="736396"/>
                  </a:lnTo>
                  <a:lnTo>
                    <a:pt x="401866" y="731799"/>
                  </a:lnTo>
                  <a:lnTo>
                    <a:pt x="397243" y="728738"/>
                  </a:lnTo>
                  <a:lnTo>
                    <a:pt x="388772" y="726439"/>
                  </a:lnTo>
                  <a:close/>
                </a:path>
                <a:path w="2485390" h="1061084">
                  <a:moveTo>
                    <a:pt x="1060754" y="708050"/>
                  </a:moveTo>
                  <a:lnTo>
                    <a:pt x="1056894" y="708812"/>
                  </a:lnTo>
                  <a:lnTo>
                    <a:pt x="1053820" y="711873"/>
                  </a:lnTo>
                  <a:lnTo>
                    <a:pt x="1048084" y="715278"/>
                  </a:lnTo>
                  <a:lnTo>
                    <a:pt x="1044952" y="720691"/>
                  </a:lnTo>
                  <a:lnTo>
                    <a:pt x="1044797" y="725287"/>
                  </a:lnTo>
                  <a:lnTo>
                    <a:pt x="1044712" y="727826"/>
                  </a:lnTo>
                  <a:lnTo>
                    <a:pt x="1047648" y="736396"/>
                  </a:lnTo>
                  <a:lnTo>
                    <a:pt x="1053237" y="742961"/>
                  </a:lnTo>
                  <a:lnTo>
                    <a:pt x="1059980" y="745212"/>
                  </a:lnTo>
                  <a:lnTo>
                    <a:pt x="1066722" y="744588"/>
                  </a:lnTo>
                  <a:lnTo>
                    <a:pt x="1072311" y="742530"/>
                  </a:lnTo>
                  <a:lnTo>
                    <a:pt x="1077172" y="738700"/>
                  </a:lnTo>
                  <a:lnTo>
                    <a:pt x="1081168" y="732569"/>
                  </a:lnTo>
                  <a:lnTo>
                    <a:pt x="1082275" y="725287"/>
                  </a:lnTo>
                  <a:lnTo>
                    <a:pt x="1078471" y="718007"/>
                  </a:lnTo>
                  <a:lnTo>
                    <a:pt x="1073848" y="713409"/>
                  </a:lnTo>
                  <a:lnTo>
                    <a:pt x="1069225" y="710349"/>
                  </a:lnTo>
                  <a:lnTo>
                    <a:pt x="1060754" y="708050"/>
                  </a:lnTo>
                  <a:close/>
                </a:path>
                <a:path w="2485390" h="1061084">
                  <a:moveTo>
                    <a:pt x="940536" y="708050"/>
                  </a:moveTo>
                  <a:lnTo>
                    <a:pt x="936675" y="708812"/>
                  </a:lnTo>
                  <a:lnTo>
                    <a:pt x="933602" y="711873"/>
                  </a:lnTo>
                  <a:lnTo>
                    <a:pt x="927871" y="716569"/>
                  </a:lnTo>
                  <a:lnTo>
                    <a:pt x="924739" y="721839"/>
                  </a:lnTo>
                  <a:lnTo>
                    <a:pt x="924495" y="728257"/>
                  </a:lnTo>
                  <a:lnTo>
                    <a:pt x="927430" y="736396"/>
                  </a:lnTo>
                  <a:lnTo>
                    <a:pt x="933021" y="742961"/>
                  </a:lnTo>
                  <a:lnTo>
                    <a:pt x="939766" y="745212"/>
                  </a:lnTo>
                  <a:lnTo>
                    <a:pt x="946509" y="744588"/>
                  </a:lnTo>
                  <a:lnTo>
                    <a:pt x="952093" y="742530"/>
                  </a:lnTo>
                  <a:lnTo>
                    <a:pt x="958258" y="737404"/>
                  </a:lnTo>
                  <a:lnTo>
                    <a:pt x="962112" y="731416"/>
                  </a:lnTo>
                  <a:lnTo>
                    <a:pt x="962496" y="724855"/>
                  </a:lnTo>
                  <a:lnTo>
                    <a:pt x="958253" y="718007"/>
                  </a:lnTo>
                  <a:lnTo>
                    <a:pt x="953630" y="713409"/>
                  </a:lnTo>
                  <a:lnTo>
                    <a:pt x="949007" y="710349"/>
                  </a:lnTo>
                  <a:lnTo>
                    <a:pt x="940536" y="708050"/>
                  </a:lnTo>
                  <a:close/>
                </a:path>
                <a:path w="2485390" h="1061084">
                  <a:moveTo>
                    <a:pt x="1566278" y="704976"/>
                  </a:moveTo>
                  <a:lnTo>
                    <a:pt x="1562417" y="705751"/>
                  </a:lnTo>
                  <a:lnTo>
                    <a:pt x="1559344" y="708812"/>
                  </a:lnTo>
                  <a:lnTo>
                    <a:pt x="1553613" y="711779"/>
                  </a:lnTo>
                  <a:lnTo>
                    <a:pt x="1550481" y="716473"/>
                  </a:lnTo>
                  <a:lnTo>
                    <a:pt x="1550280" y="722225"/>
                  </a:lnTo>
                  <a:lnTo>
                    <a:pt x="1550237" y="723467"/>
                  </a:lnTo>
                  <a:lnTo>
                    <a:pt x="1553171" y="733336"/>
                  </a:lnTo>
                  <a:lnTo>
                    <a:pt x="1558763" y="739895"/>
                  </a:lnTo>
                  <a:lnTo>
                    <a:pt x="1565508" y="742146"/>
                  </a:lnTo>
                  <a:lnTo>
                    <a:pt x="1572251" y="741526"/>
                  </a:lnTo>
                  <a:lnTo>
                    <a:pt x="1577835" y="739470"/>
                  </a:lnTo>
                  <a:lnTo>
                    <a:pt x="1582698" y="735634"/>
                  </a:lnTo>
                  <a:lnTo>
                    <a:pt x="1586696" y="729503"/>
                  </a:lnTo>
                  <a:lnTo>
                    <a:pt x="1587804" y="722225"/>
                  </a:lnTo>
                  <a:lnTo>
                    <a:pt x="1583994" y="714946"/>
                  </a:lnTo>
                  <a:lnTo>
                    <a:pt x="1579372" y="710349"/>
                  </a:lnTo>
                  <a:lnTo>
                    <a:pt x="1574749" y="707275"/>
                  </a:lnTo>
                  <a:lnTo>
                    <a:pt x="1566278" y="704976"/>
                  </a:lnTo>
                  <a:close/>
                </a:path>
                <a:path w="2485390" h="1061084">
                  <a:moveTo>
                    <a:pt x="1328928" y="704976"/>
                  </a:moveTo>
                  <a:lnTo>
                    <a:pt x="1325067" y="705751"/>
                  </a:lnTo>
                  <a:lnTo>
                    <a:pt x="1321993" y="708812"/>
                  </a:lnTo>
                  <a:lnTo>
                    <a:pt x="1316262" y="713508"/>
                  </a:lnTo>
                  <a:lnTo>
                    <a:pt x="1313130" y="718778"/>
                  </a:lnTo>
                  <a:lnTo>
                    <a:pt x="1312887" y="725196"/>
                  </a:lnTo>
                  <a:lnTo>
                    <a:pt x="1315821" y="733336"/>
                  </a:lnTo>
                  <a:lnTo>
                    <a:pt x="1321412" y="739895"/>
                  </a:lnTo>
                  <a:lnTo>
                    <a:pt x="1328158" y="742146"/>
                  </a:lnTo>
                  <a:lnTo>
                    <a:pt x="1334900" y="741526"/>
                  </a:lnTo>
                  <a:lnTo>
                    <a:pt x="1340485" y="739470"/>
                  </a:lnTo>
                  <a:lnTo>
                    <a:pt x="1346649" y="734343"/>
                  </a:lnTo>
                  <a:lnTo>
                    <a:pt x="1350503" y="728356"/>
                  </a:lnTo>
                  <a:lnTo>
                    <a:pt x="1350888" y="721794"/>
                  </a:lnTo>
                  <a:lnTo>
                    <a:pt x="1346644" y="714946"/>
                  </a:lnTo>
                  <a:lnTo>
                    <a:pt x="1342021" y="710349"/>
                  </a:lnTo>
                  <a:lnTo>
                    <a:pt x="1337398" y="707275"/>
                  </a:lnTo>
                  <a:lnTo>
                    <a:pt x="1328928" y="704976"/>
                  </a:lnTo>
                  <a:close/>
                </a:path>
                <a:path w="2485390" h="1061084">
                  <a:moveTo>
                    <a:pt x="2444775" y="701916"/>
                  </a:moveTo>
                  <a:lnTo>
                    <a:pt x="2440927" y="702678"/>
                  </a:lnTo>
                  <a:lnTo>
                    <a:pt x="2437841" y="705751"/>
                  </a:lnTo>
                  <a:lnTo>
                    <a:pt x="2430815" y="709149"/>
                  </a:lnTo>
                  <a:lnTo>
                    <a:pt x="2427832" y="714560"/>
                  </a:lnTo>
                  <a:lnTo>
                    <a:pt x="2428313" y="721698"/>
                  </a:lnTo>
                  <a:lnTo>
                    <a:pt x="2431681" y="730275"/>
                  </a:lnTo>
                  <a:lnTo>
                    <a:pt x="2437265" y="736834"/>
                  </a:lnTo>
                  <a:lnTo>
                    <a:pt x="2444008" y="739084"/>
                  </a:lnTo>
                  <a:lnTo>
                    <a:pt x="2450753" y="738460"/>
                  </a:lnTo>
                  <a:lnTo>
                    <a:pt x="2456345" y="736396"/>
                  </a:lnTo>
                  <a:lnTo>
                    <a:pt x="2462508" y="731275"/>
                  </a:lnTo>
                  <a:lnTo>
                    <a:pt x="2466359" y="725287"/>
                  </a:lnTo>
                  <a:lnTo>
                    <a:pt x="2466742" y="718723"/>
                  </a:lnTo>
                  <a:lnTo>
                    <a:pt x="2462504" y="711873"/>
                  </a:lnTo>
                  <a:lnTo>
                    <a:pt x="2457881" y="707275"/>
                  </a:lnTo>
                  <a:lnTo>
                    <a:pt x="2453259" y="704214"/>
                  </a:lnTo>
                  <a:lnTo>
                    <a:pt x="2444775" y="701916"/>
                  </a:lnTo>
                  <a:close/>
                </a:path>
                <a:path w="2485390" h="1061084">
                  <a:moveTo>
                    <a:pt x="555231" y="695782"/>
                  </a:moveTo>
                  <a:lnTo>
                    <a:pt x="539622" y="715996"/>
                  </a:lnTo>
                  <a:lnTo>
                    <a:pt x="542124" y="724141"/>
                  </a:lnTo>
                  <a:lnTo>
                    <a:pt x="547709" y="730700"/>
                  </a:lnTo>
                  <a:lnTo>
                    <a:pt x="554451" y="732951"/>
                  </a:lnTo>
                  <a:lnTo>
                    <a:pt x="561196" y="732331"/>
                  </a:lnTo>
                  <a:lnTo>
                    <a:pt x="566788" y="730275"/>
                  </a:lnTo>
                  <a:lnTo>
                    <a:pt x="572951" y="725148"/>
                  </a:lnTo>
                  <a:lnTo>
                    <a:pt x="576802" y="719161"/>
                  </a:lnTo>
                  <a:lnTo>
                    <a:pt x="577186" y="712599"/>
                  </a:lnTo>
                  <a:lnTo>
                    <a:pt x="572947" y="705751"/>
                  </a:lnTo>
                  <a:lnTo>
                    <a:pt x="568325" y="701154"/>
                  </a:lnTo>
                  <a:lnTo>
                    <a:pt x="563702" y="698080"/>
                  </a:lnTo>
                  <a:lnTo>
                    <a:pt x="555231" y="695782"/>
                  </a:lnTo>
                  <a:close/>
                </a:path>
                <a:path w="2485390" h="1061084">
                  <a:moveTo>
                    <a:pt x="838809" y="689660"/>
                  </a:moveTo>
                  <a:lnTo>
                    <a:pt x="834961" y="690422"/>
                  </a:lnTo>
                  <a:lnTo>
                    <a:pt x="831875" y="693483"/>
                  </a:lnTo>
                  <a:lnTo>
                    <a:pt x="826144" y="698179"/>
                  </a:lnTo>
                  <a:lnTo>
                    <a:pt x="823013" y="703449"/>
                  </a:lnTo>
                  <a:lnTo>
                    <a:pt x="822885" y="706898"/>
                  </a:lnTo>
                  <a:lnTo>
                    <a:pt x="822774" y="709867"/>
                  </a:lnTo>
                  <a:lnTo>
                    <a:pt x="825715" y="718007"/>
                  </a:lnTo>
                  <a:lnTo>
                    <a:pt x="831299" y="724571"/>
                  </a:lnTo>
                  <a:lnTo>
                    <a:pt x="838041" y="726822"/>
                  </a:lnTo>
                  <a:lnTo>
                    <a:pt x="844782" y="726199"/>
                  </a:lnTo>
                  <a:lnTo>
                    <a:pt x="850366" y="724141"/>
                  </a:lnTo>
                  <a:lnTo>
                    <a:pt x="855235" y="720311"/>
                  </a:lnTo>
                  <a:lnTo>
                    <a:pt x="859234" y="714179"/>
                  </a:lnTo>
                  <a:lnTo>
                    <a:pt x="860342" y="706898"/>
                  </a:lnTo>
                  <a:lnTo>
                    <a:pt x="856538" y="699617"/>
                  </a:lnTo>
                  <a:lnTo>
                    <a:pt x="851916" y="695020"/>
                  </a:lnTo>
                  <a:lnTo>
                    <a:pt x="847293" y="691959"/>
                  </a:lnTo>
                  <a:lnTo>
                    <a:pt x="838809" y="689660"/>
                  </a:lnTo>
                  <a:close/>
                </a:path>
                <a:path w="2485390" h="1061084">
                  <a:moveTo>
                    <a:pt x="737095" y="683526"/>
                  </a:moveTo>
                  <a:lnTo>
                    <a:pt x="733234" y="684288"/>
                  </a:lnTo>
                  <a:lnTo>
                    <a:pt x="730148" y="687362"/>
                  </a:lnTo>
                  <a:lnTo>
                    <a:pt x="724419" y="692050"/>
                  </a:lnTo>
                  <a:lnTo>
                    <a:pt x="721291" y="697317"/>
                  </a:lnTo>
                  <a:lnTo>
                    <a:pt x="721163" y="700763"/>
                  </a:lnTo>
                  <a:lnTo>
                    <a:pt x="721052" y="703733"/>
                  </a:lnTo>
                  <a:lnTo>
                    <a:pt x="723988" y="711873"/>
                  </a:lnTo>
                  <a:lnTo>
                    <a:pt x="729573" y="718439"/>
                  </a:lnTo>
                  <a:lnTo>
                    <a:pt x="736315" y="720693"/>
                  </a:lnTo>
                  <a:lnTo>
                    <a:pt x="743060" y="720070"/>
                  </a:lnTo>
                  <a:lnTo>
                    <a:pt x="748652" y="718007"/>
                  </a:lnTo>
                  <a:lnTo>
                    <a:pt x="753513" y="714177"/>
                  </a:lnTo>
                  <a:lnTo>
                    <a:pt x="757508" y="708045"/>
                  </a:lnTo>
                  <a:lnTo>
                    <a:pt x="758616" y="700763"/>
                  </a:lnTo>
                  <a:lnTo>
                    <a:pt x="754811" y="693483"/>
                  </a:lnTo>
                  <a:lnTo>
                    <a:pt x="750188" y="688886"/>
                  </a:lnTo>
                  <a:lnTo>
                    <a:pt x="745566" y="685825"/>
                  </a:lnTo>
                  <a:lnTo>
                    <a:pt x="737095" y="683526"/>
                  </a:lnTo>
                  <a:close/>
                </a:path>
                <a:path w="2485390" h="1061084">
                  <a:moveTo>
                    <a:pt x="2256751" y="677392"/>
                  </a:moveTo>
                  <a:lnTo>
                    <a:pt x="2252903" y="678167"/>
                  </a:lnTo>
                  <a:lnTo>
                    <a:pt x="2249817" y="681227"/>
                  </a:lnTo>
                  <a:lnTo>
                    <a:pt x="2244086" y="685922"/>
                  </a:lnTo>
                  <a:lnTo>
                    <a:pt x="2240954" y="691189"/>
                  </a:lnTo>
                  <a:lnTo>
                    <a:pt x="2240711" y="697606"/>
                  </a:lnTo>
                  <a:lnTo>
                    <a:pt x="2243645" y="705751"/>
                  </a:lnTo>
                  <a:lnTo>
                    <a:pt x="2249236" y="712310"/>
                  </a:lnTo>
                  <a:lnTo>
                    <a:pt x="2255981" y="714560"/>
                  </a:lnTo>
                  <a:lnTo>
                    <a:pt x="2262724" y="713936"/>
                  </a:lnTo>
                  <a:lnTo>
                    <a:pt x="2268308" y="711873"/>
                  </a:lnTo>
                  <a:lnTo>
                    <a:pt x="2274473" y="706753"/>
                  </a:lnTo>
                  <a:lnTo>
                    <a:pt x="2278329" y="700770"/>
                  </a:lnTo>
                  <a:lnTo>
                    <a:pt x="2278717" y="694210"/>
                  </a:lnTo>
                  <a:lnTo>
                    <a:pt x="2274481" y="687362"/>
                  </a:lnTo>
                  <a:lnTo>
                    <a:pt x="2269858" y="682764"/>
                  </a:lnTo>
                  <a:lnTo>
                    <a:pt x="2265222" y="679691"/>
                  </a:lnTo>
                  <a:lnTo>
                    <a:pt x="2256751" y="677392"/>
                  </a:lnTo>
                  <a:close/>
                </a:path>
                <a:path w="2485390" h="1061084">
                  <a:moveTo>
                    <a:pt x="1862188" y="677392"/>
                  </a:moveTo>
                  <a:lnTo>
                    <a:pt x="1858340" y="678167"/>
                  </a:lnTo>
                  <a:lnTo>
                    <a:pt x="1855254" y="681227"/>
                  </a:lnTo>
                  <a:lnTo>
                    <a:pt x="1849525" y="684625"/>
                  </a:lnTo>
                  <a:lnTo>
                    <a:pt x="1846397" y="690037"/>
                  </a:lnTo>
                  <a:lnTo>
                    <a:pt x="1846257" y="694210"/>
                  </a:lnTo>
                  <a:lnTo>
                    <a:pt x="1846158" y="697174"/>
                  </a:lnTo>
                  <a:lnTo>
                    <a:pt x="1849094" y="705751"/>
                  </a:lnTo>
                  <a:lnTo>
                    <a:pt x="1854678" y="712310"/>
                  </a:lnTo>
                  <a:lnTo>
                    <a:pt x="1861421" y="714560"/>
                  </a:lnTo>
                  <a:lnTo>
                    <a:pt x="1868166" y="713936"/>
                  </a:lnTo>
                  <a:lnTo>
                    <a:pt x="1873758" y="711873"/>
                  </a:lnTo>
                  <a:lnTo>
                    <a:pt x="1879921" y="706753"/>
                  </a:lnTo>
                  <a:lnTo>
                    <a:pt x="1883771" y="700770"/>
                  </a:lnTo>
                  <a:lnTo>
                    <a:pt x="1884155" y="694210"/>
                  </a:lnTo>
                  <a:lnTo>
                    <a:pt x="1879917" y="687362"/>
                  </a:lnTo>
                  <a:lnTo>
                    <a:pt x="1875294" y="682764"/>
                  </a:lnTo>
                  <a:lnTo>
                    <a:pt x="1870671" y="679691"/>
                  </a:lnTo>
                  <a:lnTo>
                    <a:pt x="1862188" y="677392"/>
                  </a:lnTo>
                  <a:close/>
                </a:path>
                <a:path w="2485390" h="1061084">
                  <a:moveTo>
                    <a:pt x="2136533" y="662063"/>
                  </a:moveTo>
                  <a:lnTo>
                    <a:pt x="2132685" y="662838"/>
                  </a:lnTo>
                  <a:lnTo>
                    <a:pt x="2129599" y="665899"/>
                  </a:lnTo>
                  <a:lnTo>
                    <a:pt x="2123868" y="670595"/>
                  </a:lnTo>
                  <a:lnTo>
                    <a:pt x="2120736" y="675865"/>
                  </a:lnTo>
                  <a:lnTo>
                    <a:pt x="2120493" y="682283"/>
                  </a:lnTo>
                  <a:lnTo>
                    <a:pt x="2123427" y="690422"/>
                  </a:lnTo>
                  <a:lnTo>
                    <a:pt x="2129018" y="696981"/>
                  </a:lnTo>
                  <a:lnTo>
                    <a:pt x="2135763" y="699233"/>
                  </a:lnTo>
                  <a:lnTo>
                    <a:pt x="2142506" y="698613"/>
                  </a:lnTo>
                  <a:lnTo>
                    <a:pt x="2148090" y="696556"/>
                  </a:lnTo>
                  <a:lnTo>
                    <a:pt x="2154255" y="691430"/>
                  </a:lnTo>
                  <a:lnTo>
                    <a:pt x="2158111" y="685442"/>
                  </a:lnTo>
                  <a:lnTo>
                    <a:pt x="2158499" y="678881"/>
                  </a:lnTo>
                  <a:lnTo>
                    <a:pt x="2154262" y="672033"/>
                  </a:lnTo>
                  <a:lnTo>
                    <a:pt x="2149640" y="667435"/>
                  </a:lnTo>
                  <a:lnTo>
                    <a:pt x="2145017" y="664375"/>
                  </a:lnTo>
                  <a:lnTo>
                    <a:pt x="2136533" y="662063"/>
                  </a:lnTo>
                  <a:close/>
                </a:path>
                <a:path w="2485390" h="1061084">
                  <a:moveTo>
                    <a:pt x="1652587" y="662063"/>
                  </a:moveTo>
                  <a:lnTo>
                    <a:pt x="1648726" y="662838"/>
                  </a:lnTo>
                  <a:lnTo>
                    <a:pt x="1645653" y="665899"/>
                  </a:lnTo>
                  <a:lnTo>
                    <a:pt x="1639922" y="668871"/>
                  </a:lnTo>
                  <a:lnTo>
                    <a:pt x="1636790" y="673565"/>
                  </a:lnTo>
                  <a:lnTo>
                    <a:pt x="1636605" y="678881"/>
                  </a:lnTo>
                  <a:lnTo>
                    <a:pt x="1636546" y="680556"/>
                  </a:lnTo>
                  <a:lnTo>
                    <a:pt x="1639481" y="690422"/>
                  </a:lnTo>
                  <a:lnTo>
                    <a:pt x="1645072" y="696981"/>
                  </a:lnTo>
                  <a:lnTo>
                    <a:pt x="1651817" y="699233"/>
                  </a:lnTo>
                  <a:lnTo>
                    <a:pt x="1658560" y="698613"/>
                  </a:lnTo>
                  <a:lnTo>
                    <a:pt x="1674547" y="678881"/>
                  </a:lnTo>
                  <a:lnTo>
                    <a:pt x="1670303" y="672033"/>
                  </a:lnTo>
                  <a:lnTo>
                    <a:pt x="1665681" y="667435"/>
                  </a:lnTo>
                  <a:lnTo>
                    <a:pt x="1661058" y="664375"/>
                  </a:lnTo>
                  <a:lnTo>
                    <a:pt x="1652587" y="662063"/>
                  </a:lnTo>
                  <a:close/>
                </a:path>
                <a:path w="2485390" h="1061084">
                  <a:moveTo>
                    <a:pt x="1177886" y="662063"/>
                  </a:moveTo>
                  <a:lnTo>
                    <a:pt x="1162278" y="682283"/>
                  </a:lnTo>
                  <a:lnTo>
                    <a:pt x="1164780" y="690422"/>
                  </a:lnTo>
                  <a:lnTo>
                    <a:pt x="1170371" y="696981"/>
                  </a:lnTo>
                  <a:lnTo>
                    <a:pt x="1177116" y="699233"/>
                  </a:lnTo>
                  <a:lnTo>
                    <a:pt x="1183859" y="698613"/>
                  </a:lnTo>
                  <a:lnTo>
                    <a:pt x="1189443" y="696556"/>
                  </a:lnTo>
                  <a:lnTo>
                    <a:pt x="1194306" y="692721"/>
                  </a:lnTo>
                  <a:lnTo>
                    <a:pt x="1198305" y="686590"/>
                  </a:lnTo>
                  <a:lnTo>
                    <a:pt x="1199413" y="679311"/>
                  </a:lnTo>
                  <a:lnTo>
                    <a:pt x="1195603" y="672033"/>
                  </a:lnTo>
                  <a:lnTo>
                    <a:pt x="1190980" y="667435"/>
                  </a:lnTo>
                  <a:lnTo>
                    <a:pt x="1186357" y="664375"/>
                  </a:lnTo>
                  <a:lnTo>
                    <a:pt x="1177886" y="662063"/>
                  </a:lnTo>
                  <a:close/>
                </a:path>
                <a:path w="2485390" h="1061084">
                  <a:moveTo>
                    <a:pt x="1973160" y="659002"/>
                  </a:moveTo>
                  <a:lnTo>
                    <a:pt x="1969312" y="659777"/>
                  </a:lnTo>
                  <a:lnTo>
                    <a:pt x="1966226" y="662838"/>
                  </a:lnTo>
                  <a:lnTo>
                    <a:pt x="1960495" y="665805"/>
                  </a:lnTo>
                  <a:lnTo>
                    <a:pt x="1957365" y="670499"/>
                  </a:lnTo>
                  <a:lnTo>
                    <a:pt x="1957182" y="675820"/>
                  </a:lnTo>
                  <a:lnTo>
                    <a:pt x="1957125" y="677493"/>
                  </a:lnTo>
                  <a:lnTo>
                    <a:pt x="1960067" y="687362"/>
                  </a:lnTo>
                  <a:lnTo>
                    <a:pt x="1965651" y="693921"/>
                  </a:lnTo>
                  <a:lnTo>
                    <a:pt x="1972392" y="696171"/>
                  </a:lnTo>
                  <a:lnTo>
                    <a:pt x="1979133" y="695547"/>
                  </a:lnTo>
                  <a:lnTo>
                    <a:pt x="1984717" y="693483"/>
                  </a:lnTo>
                  <a:lnTo>
                    <a:pt x="1990888" y="688364"/>
                  </a:lnTo>
                  <a:lnTo>
                    <a:pt x="1994742" y="682380"/>
                  </a:lnTo>
                  <a:lnTo>
                    <a:pt x="1995029" y="677493"/>
                  </a:lnTo>
                  <a:lnTo>
                    <a:pt x="1995128" y="675820"/>
                  </a:lnTo>
                  <a:lnTo>
                    <a:pt x="1990890" y="668972"/>
                  </a:lnTo>
                  <a:lnTo>
                    <a:pt x="1986267" y="664375"/>
                  </a:lnTo>
                  <a:lnTo>
                    <a:pt x="1981644" y="661301"/>
                  </a:lnTo>
                  <a:lnTo>
                    <a:pt x="1973160" y="659002"/>
                  </a:lnTo>
                  <a:close/>
                </a:path>
                <a:path w="2485390" h="1061084">
                  <a:moveTo>
                    <a:pt x="2358466" y="652868"/>
                  </a:moveTo>
                  <a:lnTo>
                    <a:pt x="2354618" y="653643"/>
                  </a:lnTo>
                  <a:lnTo>
                    <a:pt x="2351532" y="656704"/>
                  </a:lnTo>
                  <a:lnTo>
                    <a:pt x="2345801" y="661398"/>
                  </a:lnTo>
                  <a:lnTo>
                    <a:pt x="2342670" y="666665"/>
                  </a:lnTo>
                  <a:lnTo>
                    <a:pt x="2342557" y="669686"/>
                  </a:lnTo>
                  <a:lnTo>
                    <a:pt x="2342430" y="673083"/>
                  </a:lnTo>
                  <a:lnTo>
                    <a:pt x="2345372" y="681227"/>
                  </a:lnTo>
                  <a:lnTo>
                    <a:pt x="2350956" y="687787"/>
                  </a:lnTo>
                  <a:lnTo>
                    <a:pt x="2357699" y="690038"/>
                  </a:lnTo>
                  <a:lnTo>
                    <a:pt x="2364444" y="689418"/>
                  </a:lnTo>
                  <a:lnTo>
                    <a:pt x="2370035" y="687362"/>
                  </a:lnTo>
                  <a:lnTo>
                    <a:pt x="2376198" y="682235"/>
                  </a:lnTo>
                  <a:lnTo>
                    <a:pt x="2380049" y="676248"/>
                  </a:lnTo>
                  <a:lnTo>
                    <a:pt x="2380433" y="669686"/>
                  </a:lnTo>
                  <a:lnTo>
                    <a:pt x="2376195" y="662838"/>
                  </a:lnTo>
                  <a:lnTo>
                    <a:pt x="2371572" y="658240"/>
                  </a:lnTo>
                  <a:lnTo>
                    <a:pt x="2366949" y="655167"/>
                  </a:lnTo>
                  <a:lnTo>
                    <a:pt x="2358466" y="652868"/>
                  </a:lnTo>
                  <a:close/>
                </a:path>
                <a:path w="2485390" h="1061084">
                  <a:moveTo>
                    <a:pt x="644613" y="646747"/>
                  </a:moveTo>
                  <a:lnTo>
                    <a:pt x="640765" y="647509"/>
                  </a:lnTo>
                  <a:lnTo>
                    <a:pt x="637679" y="650570"/>
                  </a:lnTo>
                  <a:lnTo>
                    <a:pt x="631948" y="653542"/>
                  </a:lnTo>
                  <a:lnTo>
                    <a:pt x="628818" y="658236"/>
                  </a:lnTo>
                  <a:lnTo>
                    <a:pt x="628635" y="663552"/>
                  </a:lnTo>
                  <a:lnTo>
                    <a:pt x="628578" y="665227"/>
                  </a:lnTo>
                  <a:lnTo>
                    <a:pt x="631520" y="675093"/>
                  </a:lnTo>
                  <a:lnTo>
                    <a:pt x="637104" y="681658"/>
                  </a:lnTo>
                  <a:lnTo>
                    <a:pt x="643845" y="683909"/>
                  </a:lnTo>
                  <a:lnTo>
                    <a:pt x="650586" y="683285"/>
                  </a:lnTo>
                  <a:lnTo>
                    <a:pt x="656170" y="681227"/>
                  </a:lnTo>
                  <a:lnTo>
                    <a:pt x="662341" y="676101"/>
                  </a:lnTo>
                  <a:lnTo>
                    <a:pt x="666195" y="670113"/>
                  </a:lnTo>
                  <a:lnTo>
                    <a:pt x="666482" y="665227"/>
                  </a:lnTo>
                  <a:lnTo>
                    <a:pt x="666581" y="663552"/>
                  </a:lnTo>
                  <a:lnTo>
                    <a:pt x="662343" y="656704"/>
                  </a:lnTo>
                  <a:lnTo>
                    <a:pt x="657720" y="652106"/>
                  </a:lnTo>
                  <a:lnTo>
                    <a:pt x="653097" y="649046"/>
                  </a:lnTo>
                  <a:lnTo>
                    <a:pt x="644613" y="646747"/>
                  </a:lnTo>
                  <a:close/>
                </a:path>
                <a:path w="2485390" h="1061084">
                  <a:moveTo>
                    <a:pt x="453504" y="646747"/>
                  </a:moveTo>
                  <a:lnTo>
                    <a:pt x="449656" y="647509"/>
                  </a:lnTo>
                  <a:lnTo>
                    <a:pt x="446570" y="650570"/>
                  </a:lnTo>
                  <a:lnTo>
                    <a:pt x="440839" y="653975"/>
                  </a:lnTo>
                  <a:lnTo>
                    <a:pt x="437707" y="659388"/>
                  </a:lnTo>
                  <a:lnTo>
                    <a:pt x="437550" y="663984"/>
                  </a:lnTo>
                  <a:lnTo>
                    <a:pt x="437463" y="666523"/>
                  </a:lnTo>
                  <a:lnTo>
                    <a:pt x="440397" y="675093"/>
                  </a:lnTo>
                  <a:lnTo>
                    <a:pt x="445989" y="681658"/>
                  </a:lnTo>
                  <a:lnTo>
                    <a:pt x="452734" y="683909"/>
                  </a:lnTo>
                  <a:lnTo>
                    <a:pt x="459477" y="683285"/>
                  </a:lnTo>
                  <a:lnTo>
                    <a:pt x="465061" y="681227"/>
                  </a:lnTo>
                  <a:lnTo>
                    <a:pt x="469929" y="677397"/>
                  </a:lnTo>
                  <a:lnTo>
                    <a:pt x="473929" y="671266"/>
                  </a:lnTo>
                  <a:lnTo>
                    <a:pt x="475037" y="663984"/>
                  </a:lnTo>
                  <a:lnTo>
                    <a:pt x="471233" y="656704"/>
                  </a:lnTo>
                  <a:lnTo>
                    <a:pt x="466597" y="652106"/>
                  </a:lnTo>
                  <a:lnTo>
                    <a:pt x="461975" y="649046"/>
                  </a:lnTo>
                  <a:lnTo>
                    <a:pt x="453504" y="646747"/>
                  </a:lnTo>
                  <a:close/>
                </a:path>
                <a:path w="2485390" h="1061084">
                  <a:moveTo>
                    <a:pt x="1760474" y="643674"/>
                  </a:moveTo>
                  <a:lnTo>
                    <a:pt x="1756625" y="644448"/>
                  </a:lnTo>
                  <a:lnTo>
                    <a:pt x="1753539" y="647509"/>
                  </a:lnTo>
                  <a:lnTo>
                    <a:pt x="1747808" y="650476"/>
                  </a:lnTo>
                  <a:lnTo>
                    <a:pt x="1744676" y="655170"/>
                  </a:lnTo>
                  <a:lnTo>
                    <a:pt x="1744491" y="660491"/>
                  </a:lnTo>
                  <a:lnTo>
                    <a:pt x="1744433" y="662164"/>
                  </a:lnTo>
                  <a:lnTo>
                    <a:pt x="1747367" y="672033"/>
                  </a:lnTo>
                  <a:lnTo>
                    <a:pt x="1752958" y="678592"/>
                  </a:lnTo>
                  <a:lnTo>
                    <a:pt x="1759704" y="680843"/>
                  </a:lnTo>
                  <a:lnTo>
                    <a:pt x="1766446" y="680223"/>
                  </a:lnTo>
                  <a:lnTo>
                    <a:pt x="1782439" y="660491"/>
                  </a:lnTo>
                  <a:lnTo>
                    <a:pt x="1778203" y="653643"/>
                  </a:lnTo>
                  <a:lnTo>
                    <a:pt x="1773567" y="649046"/>
                  </a:lnTo>
                  <a:lnTo>
                    <a:pt x="1768944" y="645972"/>
                  </a:lnTo>
                  <a:lnTo>
                    <a:pt x="1760474" y="643674"/>
                  </a:lnTo>
                  <a:close/>
                </a:path>
                <a:path w="2485390" h="1061084">
                  <a:moveTo>
                    <a:pt x="1446060" y="628357"/>
                  </a:moveTo>
                  <a:lnTo>
                    <a:pt x="1442212" y="629119"/>
                  </a:lnTo>
                  <a:lnTo>
                    <a:pt x="1439125" y="632180"/>
                  </a:lnTo>
                  <a:lnTo>
                    <a:pt x="1433394" y="635585"/>
                  </a:lnTo>
                  <a:lnTo>
                    <a:pt x="1430262" y="640999"/>
                  </a:lnTo>
                  <a:lnTo>
                    <a:pt x="1430120" y="645162"/>
                  </a:lnTo>
                  <a:lnTo>
                    <a:pt x="1430019" y="648134"/>
                  </a:lnTo>
                  <a:lnTo>
                    <a:pt x="1432953" y="656704"/>
                  </a:lnTo>
                  <a:lnTo>
                    <a:pt x="1438545" y="663268"/>
                  </a:lnTo>
                  <a:lnTo>
                    <a:pt x="1445290" y="665519"/>
                  </a:lnTo>
                  <a:lnTo>
                    <a:pt x="1452032" y="664896"/>
                  </a:lnTo>
                  <a:lnTo>
                    <a:pt x="1457617" y="662838"/>
                  </a:lnTo>
                  <a:lnTo>
                    <a:pt x="1463782" y="657711"/>
                  </a:lnTo>
                  <a:lnTo>
                    <a:pt x="1467637" y="651724"/>
                  </a:lnTo>
                  <a:lnTo>
                    <a:pt x="1468025" y="645162"/>
                  </a:lnTo>
                  <a:lnTo>
                    <a:pt x="1463789" y="638314"/>
                  </a:lnTo>
                  <a:lnTo>
                    <a:pt x="1459166" y="633717"/>
                  </a:lnTo>
                  <a:lnTo>
                    <a:pt x="1454531" y="630656"/>
                  </a:lnTo>
                  <a:lnTo>
                    <a:pt x="1446060" y="628357"/>
                  </a:lnTo>
                  <a:close/>
                </a:path>
                <a:path w="2485390" h="1061084">
                  <a:moveTo>
                    <a:pt x="1002182" y="619163"/>
                  </a:moveTo>
                  <a:lnTo>
                    <a:pt x="998334" y="619925"/>
                  </a:lnTo>
                  <a:lnTo>
                    <a:pt x="995248" y="622985"/>
                  </a:lnTo>
                  <a:lnTo>
                    <a:pt x="989517" y="626390"/>
                  </a:lnTo>
                  <a:lnTo>
                    <a:pt x="986386" y="631804"/>
                  </a:lnTo>
                  <a:lnTo>
                    <a:pt x="986246" y="635968"/>
                  </a:lnTo>
                  <a:lnTo>
                    <a:pt x="986147" y="638939"/>
                  </a:lnTo>
                  <a:lnTo>
                    <a:pt x="989088" y="647509"/>
                  </a:lnTo>
                  <a:lnTo>
                    <a:pt x="994672" y="654074"/>
                  </a:lnTo>
                  <a:lnTo>
                    <a:pt x="1001414" y="656324"/>
                  </a:lnTo>
                  <a:lnTo>
                    <a:pt x="1008155" y="655701"/>
                  </a:lnTo>
                  <a:lnTo>
                    <a:pt x="1013739" y="653643"/>
                  </a:lnTo>
                  <a:lnTo>
                    <a:pt x="1019904" y="648516"/>
                  </a:lnTo>
                  <a:lnTo>
                    <a:pt x="1023759" y="642529"/>
                  </a:lnTo>
                  <a:lnTo>
                    <a:pt x="1024147" y="635968"/>
                  </a:lnTo>
                  <a:lnTo>
                    <a:pt x="1019911" y="629119"/>
                  </a:lnTo>
                  <a:lnTo>
                    <a:pt x="1015288" y="624522"/>
                  </a:lnTo>
                  <a:lnTo>
                    <a:pt x="1010666" y="621461"/>
                  </a:lnTo>
                  <a:lnTo>
                    <a:pt x="1002182" y="619163"/>
                  </a:lnTo>
                  <a:close/>
                </a:path>
                <a:path w="2485390" h="1061084">
                  <a:moveTo>
                    <a:pt x="1258023" y="594639"/>
                  </a:moveTo>
                  <a:lnTo>
                    <a:pt x="1254175" y="595401"/>
                  </a:lnTo>
                  <a:lnTo>
                    <a:pt x="1251089" y="598462"/>
                  </a:lnTo>
                  <a:lnTo>
                    <a:pt x="1245358" y="601434"/>
                  </a:lnTo>
                  <a:lnTo>
                    <a:pt x="1242228" y="606128"/>
                  </a:lnTo>
                  <a:lnTo>
                    <a:pt x="1242045" y="611444"/>
                  </a:lnTo>
                  <a:lnTo>
                    <a:pt x="1241988" y="613119"/>
                  </a:lnTo>
                  <a:lnTo>
                    <a:pt x="1244930" y="622985"/>
                  </a:lnTo>
                  <a:lnTo>
                    <a:pt x="1250514" y="629550"/>
                  </a:lnTo>
                  <a:lnTo>
                    <a:pt x="1257257" y="631801"/>
                  </a:lnTo>
                  <a:lnTo>
                    <a:pt x="1264002" y="631177"/>
                  </a:lnTo>
                  <a:lnTo>
                    <a:pt x="1279991" y="611444"/>
                  </a:lnTo>
                  <a:lnTo>
                    <a:pt x="1275753" y="604596"/>
                  </a:lnTo>
                  <a:lnTo>
                    <a:pt x="1271130" y="599998"/>
                  </a:lnTo>
                  <a:lnTo>
                    <a:pt x="1266507" y="596938"/>
                  </a:lnTo>
                  <a:lnTo>
                    <a:pt x="1258023" y="594639"/>
                  </a:lnTo>
                  <a:close/>
                </a:path>
                <a:path w="2485390" h="1061084">
                  <a:moveTo>
                    <a:pt x="1347419" y="591565"/>
                  </a:moveTo>
                  <a:lnTo>
                    <a:pt x="1343571" y="592340"/>
                  </a:lnTo>
                  <a:lnTo>
                    <a:pt x="1340485" y="595401"/>
                  </a:lnTo>
                  <a:lnTo>
                    <a:pt x="1334754" y="600095"/>
                  </a:lnTo>
                  <a:lnTo>
                    <a:pt x="1331623" y="605362"/>
                  </a:lnTo>
                  <a:lnTo>
                    <a:pt x="1331494" y="608814"/>
                  </a:lnTo>
                  <a:lnTo>
                    <a:pt x="1331383" y="611780"/>
                  </a:lnTo>
                  <a:lnTo>
                    <a:pt x="1334325" y="619925"/>
                  </a:lnTo>
                  <a:lnTo>
                    <a:pt x="1339909" y="626484"/>
                  </a:lnTo>
                  <a:lnTo>
                    <a:pt x="1346650" y="628735"/>
                  </a:lnTo>
                  <a:lnTo>
                    <a:pt x="1353392" y="628115"/>
                  </a:lnTo>
                  <a:lnTo>
                    <a:pt x="1358976" y="626059"/>
                  </a:lnTo>
                  <a:lnTo>
                    <a:pt x="1363844" y="622223"/>
                  </a:lnTo>
                  <a:lnTo>
                    <a:pt x="1367843" y="616092"/>
                  </a:lnTo>
                  <a:lnTo>
                    <a:pt x="1368952" y="608814"/>
                  </a:lnTo>
                  <a:lnTo>
                    <a:pt x="1365148" y="601535"/>
                  </a:lnTo>
                  <a:lnTo>
                    <a:pt x="1360525" y="596938"/>
                  </a:lnTo>
                  <a:lnTo>
                    <a:pt x="1355902" y="593864"/>
                  </a:lnTo>
                  <a:lnTo>
                    <a:pt x="1347419" y="591565"/>
                  </a:lnTo>
                  <a:close/>
                </a:path>
                <a:path w="2485390" h="1061084">
                  <a:moveTo>
                    <a:pt x="875804" y="588505"/>
                  </a:moveTo>
                  <a:lnTo>
                    <a:pt x="871943" y="589267"/>
                  </a:lnTo>
                  <a:lnTo>
                    <a:pt x="868870" y="592340"/>
                  </a:lnTo>
                  <a:lnTo>
                    <a:pt x="863139" y="595308"/>
                  </a:lnTo>
                  <a:lnTo>
                    <a:pt x="860007" y="600001"/>
                  </a:lnTo>
                  <a:lnTo>
                    <a:pt x="859807" y="605742"/>
                  </a:lnTo>
                  <a:lnTo>
                    <a:pt x="859764" y="606996"/>
                  </a:lnTo>
                  <a:lnTo>
                    <a:pt x="862698" y="616864"/>
                  </a:lnTo>
                  <a:lnTo>
                    <a:pt x="868289" y="623423"/>
                  </a:lnTo>
                  <a:lnTo>
                    <a:pt x="875034" y="625673"/>
                  </a:lnTo>
                  <a:lnTo>
                    <a:pt x="881777" y="625049"/>
                  </a:lnTo>
                  <a:lnTo>
                    <a:pt x="887361" y="622985"/>
                  </a:lnTo>
                  <a:lnTo>
                    <a:pt x="892224" y="619155"/>
                  </a:lnTo>
                  <a:lnTo>
                    <a:pt x="896223" y="613024"/>
                  </a:lnTo>
                  <a:lnTo>
                    <a:pt x="897330" y="605742"/>
                  </a:lnTo>
                  <a:lnTo>
                    <a:pt x="893521" y="598462"/>
                  </a:lnTo>
                  <a:lnTo>
                    <a:pt x="888898" y="593864"/>
                  </a:lnTo>
                  <a:lnTo>
                    <a:pt x="884275" y="590803"/>
                  </a:lnTo>
                  <a:lnTo>
                    <a:pt x="875804" y="588505"/>
                  </a:lnTo>
                  <a:close/>
                </a:path>
                <a:path w="2485390" h="1061084">
                  <a:moveTo>
                    <a:pt x="2250592" y="580847"/>
                  </a:moveTo>
                  <a:lnTo>
                    <a:pt x="2234983" y="600383"/>
                  </a:lnTo>
                  <a:lnTo>
                    <a:pt x="2237486" y="610730"/>
                  </a:lnTo>
                  <a:lnTo>
                    <a:pt x="2243070" y="617289"/>
                  </a:lnTo>
                  <a:lnTo>
                    <a:pt x="2249812" y="619540"/>
                  </a:lnTo>
                  <a:lnTo>
                    <a:pt x="2256558" y="618920"/>
                  </a:lnTo>
                  <a:lnTo>
                    <a:pt x="2262149" y="616864"/>
                  </a:lnTo>
                  <a:lnTo>
                    <a:pt x="2268312" y="611737"/>
                  </a:lnTo>
                  <a:lnTo>
                    <a:pt x="2272163" y="605750"/>
                  </a:lnTo>
                  <a:lnTo>
                    <a:pt x="2272477" y="600383"/>
                  </a:lnTo>
                  <a:lnTo>
                    <a:pt x="2272547" y="599188"/>
                  </a:lnTo>
                  <a:lnTo>
                    <a:pt x="2268308" y="592340"/>
                  </a:lnTo>
                  <a:lnTo>
                    <a:pt x="2263686" y="586206"/>
                  </a:lnTo>
                  <a:lnTo>
                    <a:pt x="2259063" y="583145"/>
                  </a:lnTo>
                  <a:lnTo>
                    <a:pt x="2250592" y="580847"/>
                  </a:lnTo>
                  <a:close/>
                </a:path>
                <a:path w="2485390" h="1061084">
                  <a:moveTo>
                    <a:pt x="1103909" y="576249"/>
                  </a:moveTo>
                  <a:lnTo>
                    <a:pt x="1100048" y="577011"/>
                  </a:lnTo>
                  <a:lnTo>
                    <a:pt x="1096975" y="580072"/>
                  </a:lnTo>
                  <a:lnTo>
                    <a:pt x="1089942" y="584768"/>
                  </a:lnTo>
                  <a:lnTo>
                    <a:pt x="1086954" y="590038"/>
                  </a:lnTo>
                  <a:lnTo>
                    <a:pt x="1087434" y="596456"/>
                  </a:lnTo>
                  <a:lnTo>
                    <a:pt x="1090802" y="604596"/>
                  </a:lnTo>
                  <a:lnTo>
                    <a:pt x="1096392" y="611160"/>
                  </a:lnTo>
                  <a:lnTo>
                    <a:pt x="1103134" y="613411"/>
                  </a:lnTo>
                  <a:lnTo>
                    <a:pt x="1109876" y="612788"/>
                  </a:lnTo>
                  <a:lnTo>
                    <a:pt x="1115466" y="610730"/>
                  </a:lnTo>
                  <a:lnTo>
                    <a:pt x="1121629" y="605603"/>
                  </a:lnTo>
                  <a:lnTo>
                    <a:pt x="1125480" y="599616"/>
                  </a:lnTo>
                  <a:lnTo>
                    <a:pt x="1125864" y="593054"/>
                  </a:lnTo>
                  <a:lnTo>
                    <a:pt x="1121625" y="586206"/>
                  </a:lnTo>
                  <a:lnTo>
                    <a:pt x="1117003" y="581609"/>
                  </a:lnTo>
                  <a:lnTo>
                    <a:pt x="1112380" y="578548"/>
                  </a:lnTo>
                  <a:lnTo>
                    <a:pt x="1103909" y="576249"/>
                  </a:lnTo>
                  <a:close/>
                </a:path>
                <a:path w="2485390" h="1061084">
                  <a:moveTo>
                    <a:pt x="2025561" y="573176"/>
                  </a:moveTo>
                  <a:lnTo>
                    <a:pt x="2021713" y="573951"/>
                  </a:lnTo>
                  <a:lnTo>
                    <a:pt x="2018626" y="577011"/>
                  </a:lnTo>
                  <a:lnTo>
                    <a:pt x="2012896" y="581706"/>
                  </a:lnTo>
                  <a:lnTo>
                    <a:pt x="2009765" y="586973"/>
                  </a:lnTo>
                  <a:lnTo>
                    <a:pt x="2009652" y="589994"/>
                  </a:lnTo>
                  <a:lnTo>
                    <a:pt x="2009525" y="593390"/>
                  </a:lnTo>
                  <a:lnTo>
                    <a:pt x="2012467" y="601535"/>
                  </a:lnTo>
                  <a:lnTo>
                    <a:pt x="2018051" y="608094"/>
                  </a:lnTo>
                  <a:lnTo>
                    <a:pt x="2024794" y="610346"/>
                  </a:lnTo>
                  <a:lnTo>
                    <a:pt x="2031539" y="609725"/>
                  </a:lnTo>
                  <a:lnTo>
                    <a:pt x="2037130" y="607669"/>
                  </a:lnTo>
                  <a:lnTo>
                    <a:pt x="2043293" y="602542"/>
                  </a:lnTo>
                  <a:lnTo>
                    <a:pt x="2047144" y="596555"/>
                  </a:lnTo>
                  <a:lnTo>
                    <a:pt x="2047528" y="589994"/>
                  </a:lnTo>
                  <a:lnTo>
                    <a:pt x="2043290" y="583145"/>
                  </a:lnTo>
                  <a:lnTo>
                    <a:pt x="2038667" y="578548"/>
                  </a:lnTo>
                  <a:lnTo>
                    <a:pt x="2034044" y="575475"/>
                  </a:lnTo>
                  <a:lnTo>
                    <a:pt x="2025561" y="573176"/>
                  </a:lnTo>
                  <a:close/>
                </a:path>
                <a:path w="2485390" h="1061084">
                  <a:moveTo>
                    <a:pt x="752500" y="573176"/>
                  </a:moveTo>
                  <a:lnTo>
                    <a:pt x="748652" y="573951"/>
                  </a:lnTo>
                  <a:lnTo>
                    <a:pt x="745566" y="577011"/>
                  </a:lnTo>
                  <a:lnTo>
                    <a:pt x="739835" y="579979"/>
                  </a:lnTo>
                  <a:lnTo>
                    <a:pt x="736704" y="584673"/>
                  </a:lnTo>
                  <a:lnTo>
                    <a:pt x="736507" y="590424"/>
                  </a:lnTo>
                  <a:lnTo>
                    <a:pt x="736465" y="591667"/>
                  </a:lnTo>
                  <a:lnTo>
                    <a:pt x="739406" y="601535"/>
                  </a:lnTo>
                  <a:lnTo>
                    <a:pt x="744990" y="608094"/>
                  </a:lnTo>
                  <a:lnTo>
                    <a:pt x="751732" y="610346"/>
                  </a:lnTo>
                  <a:lnTo>
                    <a:pt x="758473" y="609725"/>
                  </a:lnTo>
                  <a:lnTo>
                    <a:pt x="764057" y="607669"/>
                  </a:lnTo>
                  <a:lnTo>
                    <a:pt x="768925" y="603834"/>
                  </a:lnTo>
                  <a:lnTo>
                    <a:pt x="772925" y="597703"/>
                  </a:lnTo>
                  <a:lnTo>
                    <a:pt x="774033" y="590424"/>
                  </a:lnTo>
                  <a:lnTo>
                    <a:pt x="770229" y="583145"/>
                  </a:lnTo>
                  <a:lnTo>
                    <a:pt x="765606" y="578548"/>
                  </a:lnTo>
                  <a:lnTo>
                    <a:pt x="760984" y="575475"/>
                  </a:lnTo>
                  <a:lnTo>
                    <a:pt x="752500" y="573176"/>
                  </a:lnTo>
                  <a:close/>
                </a:path>
                <a:path w="2485390" h="1061084">
                  <a:moveTo>
                    <a:pt x="536727" y="573176"/>
                  </a:moveTo>
                  <a:lnTo>
                    <a:pt x="532879" y="573951"/>
                  </a:lnTo>
                  <a:lnTo>
                    <a:pt x="529793" y="577011"/>
                  </a:lnTo>
                  <a:lnTo>
                    <a:pt x="524062" y="579979"/>
                  </a:lnTo>
                  <a:lnTo>
                    <a:pt x="520931" y="584673"/>
                  </a:lnTo>
                  <a:lnTo>
                    <a:pt x="520749" y="589994"/>
                  </a:lnTo>
                  <a:lnTo>
                    <a:pt x="520692" y="591667"/>
                  </a:lnTo>
                  <a:lnTo>
                    <a:pt x="523633" y="601535"/>
                  </a:lnTo>
                  <a:lnTo>
                    <a:pt x="529217" y="608094"/>
                  </a:lnTo>
                  <a:lnTo>
                    <a:pt x="535959" y="610346"/>
                  </a:lnTo>
                  <a:lnTo>
                    <a:pt x="542700" y="609725"/>
                  </a:lnTo>
                  <a:lnTo>
                    <a:pt x="548284" y="607669"/>
                  </a:lnTo>
                  <a:lnTo>
                    <a:pt x="554454" y="602542"/>
                  </a:lnTo>
                  <a:lnTo>
                    <a:pt x="558309" y="596555"/>
                  </a:lnTo>
                  <a:lnTo>
                    <a:pt x="558596" y="591667"/>
                  </a:lnTo>
                  <a:lnTo>
                    <a:pt x="558694" y="589994"/>
                  </a:lnTo>
                  <a:lnTo>
                    <a:pt x="554456" y="583145"/>
                  </a:lnTo>
                  <a:lnTo>
                    <a:pt x="549833" y="578548"/>
                  </a:lnTo>
                  <a:lnTo>
                    <a:pt x="545210" y="575475"/>
                  </a:lnTo>
                  <a:lnTo>
                    <a:pt x="536727" y="573176"/>
                  </a:lnTo>
                  <a:close/>
                </a:path>
                <a:path w="2485390" h="1061084">
                  <a:moveTo>
                    <a:pt x="1889937" y="570115"/>
                  </a:moveTo>
                  <a:lnTo>
                    <a:pt x="1886089" y="570877"/>
                  </a:lnTo>
                  <a:lnTo>
                    <a:pt x="1883003" y="573951"/>
                  </a:lnTo>
                  <a:lnTo>
                    <a:pt x="1878569" y="578209"/>
                  </a:lnTo>
                  <a:lnTo>
                    <a:pt x="1875293" y="582758"/>
                  </a:lnTo>
                  <a:lnTo>
                    <a:pt x="1874329" y="589031"/>
                  </a:lnTo>
                  <a:lnTo>
                    <a:pt x="1876831" y="598462"/>
                  </a:lnTo>
                  <a:lnTo>
                    <a:pt x="1882422" y="605028"/>
                  </a:lnTo>
                  <a:lnTo>
                    <a:pt x="1889167" y="607282"/>
                  </a:lnTo>
                  <a:lnTo>
                    <a:pt x="1895910" y="606659"/>
                  </a:lnTo>
                  <a:lnTo>
                    <a:pt x="1901494" y="604596"/>
                  </a:lnTo>
                  <a:lnTo>
                    <a:pt x="1907659" y="599469"/>
                  </a:lnTo>
                  <a:lnTo>
                    <a:pt x="1911513" y="593482"/>
                  </a:lnTo>
                  <a:lnTo>
                    <a:pt x="1911774" y="589031"/>
                  </a:lnTo>
                  <a:lnTo>
                    <a:pt x="1911897" y="586920"/>
                  </a:lnTo>
                  <a:lnTo>
                    <a:pt x="1907654" y="580072"/>
                  </a:lnTo>
                  <a:lnTo>
                    <a:pt x="1903031" y="575475"/>
                  </a:lnTo>
                  <a:lnTo>
                    <a:pt x="1898408" y="572414"/>
                  </a:lnTo>
                  <a:lnTo>
                    <a:pt x="1889937" y="570115"/>
                  </a:lnTo>
                  <a:close/>
                </a:path>
                <a:path w="2485390" h="1061084">
                  <a:moveTo>
                    <a:pt x="1526209" y="570115"/>
                  </a:moveTo>
                  <a:lnTo>
                    <a:pt x="1522348" y="570877"/>
                  </a:lnTo>
                  <a:lnTo>
                    <a:pt x="1519262" y="573951"/>
                  </a:lnTo>
                  <a:lnTo>
                    <a:pt x="1513533" y="576918"/>
                  </a:lnTo>
                  <a:lnTo>
                    <a:pt x="1510406" y="581610"/>
                  </a:lnTo>
                  <a:lnTo>
                    <a:pt x="1510224" y="586920"/>
                  </a:lnTo>
                  <a:lnTo>
                    <a:pt x="1510167" y="588601"/>
                  </a:lnTo>
                  <a:lnTo>
                    <a:pt x="1513103" y="598462"/>
                  </a:lnTo>
                  <a:lnTo>
                    <a:pt x="1518687" y="605028"/>
                  </a:lnTo>
                  <a:lnTo>
                    <a:pt x="1525430" y="607282"/>
                  </a:lnTo>
                  <a:lnTo>
                    <a:pt x="1532175" y="606659"/>
                  </a:lnTo>
                  <a:lnTo>
                    <a:pt x="1548164" y="586920"/>
                  </a:lnTo>
                  <a:lnTo>
                    <a:pt x="1543926" y="580072"/>
                  </a:lnTo>
                  <a:lnTo>
                    <a:pt x="1539303" y="575475"/>
                  </a:lnTo>
                  <a:lnTo>
                    <a:pt x="1534680" y="572414"/>
                  </a:lnTo>
                  <a:lnTo>
                    <a:pt x="1526209" y="570115"/>
                  </a:lnTo>
                  <a:close/>
                </a:path>
                <a:path w="2485390" h="1061084">
                  <a:moveTo>
                    <a:pt x="2395461" y="560920"/>
                  </a:moveTo>
                  <a:lnTo>
                    <a:pt x="2391613" y="561682"/>
                  </a:lnTo>
                  <a:lnTo>
                    <a:pt x="2388527" y="564756"/>
                  </a:lnTo>
                  <a:lnTo>
                    <a:pt x="2382796" y="567723"/>
                  </a:lnTo>
                  <a:lnTo>
                    <a:pt x="2379664" y="572415"/>
                  </a:lnTo>
                  <a:lnTo>
                    <a:pt x="2379479" y="577725"/>
                  </a:lnTo>
                  <a:lnTo>
                    <a:pt x="2379420" y="579406"/>
                  </a:lnTo>
                  <a:lnTo>
                    <a:pt x="2382354" y="589267"/>
                  </a:lnTo>
                  <a:lnTo>
                    <a:pt x="2387946" y="595831"/>
                  </a:lnTo>
                  <a:lnTo>
                    <a:pt x="2394691" y="598082"/>
                  </a:lnTo>
                  <a:lnTo>
                    <a:pt x="2401434" y="597459"/>
                  </a:lnTo>
                  <a:lnTo>
                    <a:pt x="2407018" y="595401"/>
                  </a:lnTo>
                  <a:lnTo>
                    <a:pt x="2413183" y="590274"/>
                  </a:lnTo>
                  <a:lnTo>
                    <a:pt x="2417038" y="584287"/>
                  </a:lnTo>
                  <a:lnTo>
                    <a:pt x="2417327" y="579406"/>
                  </a:lnTo>
                  <a:lnTo>
                    <a:pt x="2417426" y="577725"/>
                  </a:lnTo>
                  <a:lnTo>
                    <a:pt x="2413190" y="570877"/>
                  </a:lnTo>
                  <a:lnTo>
                    <a:pt x="2408567" y="566280"/>
                  </a:lnTo>
                  <a:lnTo>
                    <a:pt x="2403932" y="563219"/>
                  </a:lnTo>
                  <a:lnTo>
                    <a:pt x="2395461" y="560920"/>
                  </a:lnTo>
                  <a:close/>
                </a:path>
                <a:path w="2485390" h="1061084">
                  <a:moveTo>
                    <a:pt x="1640255" y="554786"/>
                  </a:moveTo>
                  <a:lnTo>
                    <a:pt x="1636407" y="555561"/>
                  </a:lnTo>
                  <a:lnTo>
                    <a:pt x="1633321" y="558622"/>
                  </a:lnTo>
                  <a:lnTo>
                    <a:pt x="1626288" y="561589"/>
                  </a:lnTo>
                  <a:lnTo>
                    <a:pt x="1623301" y="566283"/>
                  </a:lnTo>
                  <a:lnTo>
                    <a:pt x="1623666" y="571604"/>
                  </a:lnTo>
                  <a:lnTo>
                    <a:pt x="1623781" y="573277"/>
                  </a:lnTo>
                  <a:lnTo>
                    <a:pt x="1627149" y="583145"/>
                  </a:lnTo>
                  <a:lnTo>
                    <a:pt x="1632740" y="589704"/>
                  </a:lnTo>
                  <a:lnTo>
                    <a:pt x="1639485" y="591954"/>
                  </a:lnTo>
                  <a:lnTo>
                    <a:pt x="1646228" y="591330"/>
                  </a:lnTo>
                  <a:lnTo>
                    <a:pt x="1662221" y="571604"/>
                  </a:lnTo>
                  <a:lnTo>
                    <a:pt x="1657984" y="564756"/>
                  </a:lnTo>
                  <a:lnTo>
                    <a:pt x="1653362" y="560158"/>
                  </a:lnTo>
                  <a:lnTo>
                    <a:pt x="1648726" y="557085"/>
                  </a:lnTo>
                  <a:lnTo>
                    <a:pt x="1640255" y="554786"/>
                  </a:lnTo>
                  <a:close/>
                </a:path>
                <a:path w="2485390" h="1061084">
                  <a:moveTo>
                    <a:pt x="2124202" y="548652"/>
                  </a:moveTo>
                  <a:lnTo>
                    <a:pt x="2120353" y="549427"/>
                  </a:lnTo>
                  <a:lnTo>
                    <a:pt x="2117267" y="552488"/>
                  </a:lnTo>
                  <a:lnTo>
                    <a:pt x="2110234" y="557184"/>
                  </a:lnTo>
                  <a:lnTo>
                    <a:pt x="2107249" y="562454"/>
                  </a:lnTo>
                  <a:lnTo>
                    <a:pt x="2107732" y="568872"/>
                  </a:lnTo>
                  <a:lnTo>
                    <a:pt x="2111108" y="577011"/>
                  </a:lnTo>
                  <a:lnTo>
                    <a:pt x="2116692" y="583570"/>
                  </a:lnTo>
                  <a:lnTo>
                    <a:pt x="2123433" y="585822"/>
                  </a:lnTo>
                  <a:lnTo>
                    <a:pt x="2130174" y="585202"/>
                  </a:lnTo>
                  <a:lnTo>
                    <a:pt x="2135759" y="583145"/>
                  </a:lnTo>
                  <a:lnTo>
                    <a:pt x="2141929" y="578019"/>
                  </a:lnTo>
                  <a:lnTo>
                    <a:pt x="2145784" y="572031"/>
                  </a:lnTo>
                  <a:lnTo>
                    <a:pt x="2146169" y="565470"/>
                  </a:lnTo>
                  <a:lnTo>
                    <a:pt x="2141931" y="558622"/>
                  </a:lnTo>
                  <a:lnTo>
                    <a:pt x="2137308" y="554024"/>
                  </a:lnTo>
                  <a:lnTo>
                    <a:pt x="2132685" y="550951"/>
                  </a:lnTo>
                  <a:lnTo>
                    <a:pt x="2124202" y="548652"/>
                  </a:lnTo>
                  <a:close/>
                </a:path>
                <a:path w="2485390" h="1061084">
                  <a:moveTo>
                    <a:pt x="1766633" y="542531"/>
                  </a:moveTo>
                  <a:lnTo>
                    <a:pt x="1762785" y="543293"/>
                  </a:lnTo>
                  <a:lnTo>
                    <a:pt x="1759699" y="546353"/>
                  </a:lnTo>
                  <a:lnTo>
                    <a:pt x="1753968" y="551050"/>
                  </a:lnTo>
                  <a:lnTo>
                    <a:pt x="1750837" y="556320"/>
                  </a:lnTo>
                  <a:lnTo>
                    <a:pt x="1750598" y="562738"/>
                  </a:lnTo>
                  <a:lnTo>
                    <a:pt x="1753539" y="570877"/>
                  </a:lnTo>
                  <a:lnTo>
                    <a:pt x="1759124" y="577442"/>
                  </a:lnTo>
                  <a:lnTo>
                    <a:pt x="1765866" y="579693"/>
                  </a:lnTo>
                  <a:lnTo>
                    <a:pt x="1772611" y="579069"/>
                  </a:lnTo>
                  <a:lnTo>
                    <a:pt x="1778203" y="577011"/>
                  </a:lnTo>
                  <a:lnTo>
                    <a:pt x="1784366" y="571885"/>
                  </a:lnTo>
                  <a:lnTo>
                    <a:pt x="1788217" y="565897"/>
                  </a:lnTo>
                  <a:lnTo>
                    <a:pt x="1788600" y="559336"/>
                  </a:lnTo>
                  <a:lnTo>
                    <a:pt x="1784362" y="552488"/>
                  </a:lnTo>
                  <a:lnTo>
                    <a:pt x="1779739" y="547890"/>
                  </a:lnTo>
                  <a:lnTo>
                    <a:pt x="1775117" y="544829"/>
                  </a:lnTo>
                  <a:lnTo>
                    <a:pt x="1766633" y="542531"/>
                  </a:lnTo>
                  <a:close/>
                </a:path>
                <a:path w="2485390" h="1061084">
                  <a:moveTo>
                    <a:pt x="629208" y="533336"/>
                  </a:moveTo>
                  <a:lnTo>
                    <a:pt x="625347" y="534098"/>
                  </a:lnTo>
                  <a:lnTo>
                    <a:pt x="622274" y="537159"/>
                  </a:lnTo>
                  <a:lnTo>
                    <a:pt x="617840" y="541423"/>
                  </a:lnTo>
                  <a:lnTo>
                    <a:pt x="614564" y="545972"/>
                  </a:lnTo>
                  <a:lnTo>
                    <a:pt x="613600" y="552246"/>
                  </a:lnTo>
                  <a:lnTo>
                    <a:pt x="616102" y="561682"/>
                  </a:lnTo>
                  <a:lnTo>
                    <a:pt x="621691" y="568247"/>
                  </a:lnTo>
                  <a:lnTo>
                    <a:pt x="628434" y="570498"/>
                  </a:lnTo>
                  <a:lnTo>
                    <a:pt x="635176" y="569874"/>
                  </a:lnTo>
                  <a:lnTo>
                    <a:pt x="651163" y="550141"/>
                  </a:lnTo>
                  <a:lnTo>
                    <a:pt x="646925" y="543293"/>
                  </a:lnTo>
                  <a:lnTo>
                    <a:pt x="642302" y="538695"/>
                  </a:lnTo>
                  <a:lnTo>
                    <a:pt x="637679" y="535635"/>
                  </a:lnTo>
                  <a:lnTo>
                    <a:pt x="629208" y="533336"/>
                  </a:lnTo>
                  <a:close/>
                </a:path>
                <a:path w="2485390" h="1061084">
                  <a:moveTo>
                    <a:pt x="968273" y="527202"/>
                  </a:moveTo>
                  <a:lnTo>
                    <a:pt x="964425" y="527964"/>
                  </a:lnTo>
                  <a:lnTo>
                    <a:pt x="961339" y="531037"/>
                  </a:lnTo>
                  <a:lnTo>
                    <a:pt x="955608" y="534005"/>
                  </a:lnTo>
                  <a:lnTo>
                    <a:pt x="952477" y="538699"/>
                  </a:lnTo>
                  <a:lnTo>
                    <a:pt x="952295" y="544009"/>
                  </a:lnTo>
                  <a:lnTo>
                    <a:pt x="952238" y="545693"/>
                  </a:lnTo>
                  <a:lnTo>
                    <a:pt x="955179" y="555561"/>
                  </a:lnTo>
                  <a:lnTo>
                    <a:pt x="960763" y="562120"/>
                  </a:lnTo>
                  <a:lnTo>
                    <a:pt x="967505" y="564370"/>
                  </a:lnTo>
                  <a:lnTo>
                    <a:pt x="974246" y="563746"/>
                  </a:lnTo>
                  <a:lnTo>
                    <a:pt x="979830" y="561682"/>
                  </a:lnTo>
                  <a:lnTo>
                    <a:pt x="986000" y="556561"/>
                  </a:lnTo>
                  <a:lnTo>
                    <a:pt x="989855" y="550573"/>
                  </a:lnTo>
                  <a:lnTo>
                    <a:pt x="990141" y="545693"/>
                  </a:lnTo>
                  <a:lnTo>
                    <a:pt x="990240" y="544009"/>
                  </a:lnTo>
                  <a:lnTo>
                    <a:pt x="986002" y="537159"/>
                  </a:lnTo>
                  <a:lnTo>
                    <a:pt x="981379" y="532561"/>
                  </a:lnTo>
                  <a:lnTo>
                    <a:pt x="976757" y="529501"/>
                  </a:lnTo>
                  <a:lnTo>
                    <a:pt x="968273" y="527202"/>
                  </a:lnTo>
                  <a:close/>
                </a:path>
                <a:path w="2485390" h="1061084">
                  <a:moveTo>
                    <a:pt x="1190218" y="511873"/>
                  </a:moveTo>
                  <a:lnTo>
                    <a:pt x="1186357" y="512648"/>
                  </a:lnTo>
                  <a:lnTo>
                    <a:pt x="1183284" y="515708"/>
                  </a:lnTo>
                  <a:lnTo>
                    <a:pt x="1177547" y="520403"/>
                  </a:lnTo>
                  <a:lnTo>
                    <a:pt x="1174416" y="525670"/>
                  </a:lnTo>
                  <a:lnTo>
                    <a:pt x="1174287" y="529121"/>
                  </a:lnTo>
                  <a:lnTo>
                    <a:pt x="1174176" y="532087"/>
                  </a:lnTo>
                  <a:lnTo>
                    <a:pt x="1177112" y="540232"/>
                  </a:lnTo>
                  <a:lnTo>
                    <a:pt x="1182701" y="546791"/>
                  </a:lnTo>
                  <a:lnTo>
                    <a:pt x="1189443" y="549043"/>
                  </a:lnTo>
                  <a:lnTo>
                    <a:pt x="1196186" y="548422"/>
                  </a:lnTo>
                  <a:lnTo>
                    <a:pt x="1201775" y="546366"/>
                  </a:lnTo>
                  <a:lnTo>
                    <a:pt x="1206636" y="542531"/>
                  </a:lnTo>
                  <a:lnTo>
                    <a:pt x="1210632" y="536400"/>
                  </a:lnTo>
                  <a:lnTo>
                    <a:pt x="1211739" y="529121"/>
                  </a:lnTo>
                  <a:lnTo>
                    <a:pt x="1207935" y="521842"/>
                  </a:lnTo>
                  <a:lnTo>
                    <a:pt x="1203312" y="517245"/>
                  </a:lnTo>
                  <a:lnTo>
                    <a:pt x="1198689" y="514172"/>
                  </a:lnTo>
                  <a:lnTo>
                    <a:pt x="1190218" y="511873"/>
                  </a:lnTo>
                  <a:close/>
                </a:path>
                <a:path w="2485390" h="1061084">
                  <a:moveTo>
                    <a:pt x="1415237" y="508812"/>
                  </a:moveTo>
                  <a:lnTo>
                    <a:pt x="1411376" y="509574"/>
                  </a:lnTo>
                  <a:lnTo>
                    <a:pt x="1408303" y="512648"/>
                  </a:lnTo>
                  <a:lnTo>
                    <a:pt x="1402571" y="515615"/>
                  </a:lnTo>
                  <a:lnTo>
                    <a:pt x="1399439" y="520309"/>
                  </a:lnTo>
                  <a:lnTo>
                    <a:pt x="1399240" y="526050"/>
                  </a:lnTo>
                  <a:lnTo>
                    <a:pt x="1399196" y="527303"/>
                  </a:lnTo>
                  <a:lnTo>
                    <a:pt x="1402130" y="537171"/>
                  </a:lnTo>
                  <a:lnTo>
                    <a:pt x="1407722" y="543730"/>
                  </a:lnTo>
                  <a:lnTo>
                    <a:pt x="1414467" y="545980"/>
                  </a:lnTo>
                  <a:lnTo>
                    <a:pt x="1421209" y="545356"/>
                  </a:lnTo>
                  <a:lnTo>
                    <a:pt x="1426794" y="543293"/>
                  </a:lnTo>
                  <a:lnTo>
                    <a:pt x="1431657" y="539463"/>
                  </a:lnTo>
                  <a:lnTo>
                    <a:pt x="1435655" y="533331"/>
                  </a:lnTo>
                  <a:lnTo>
                    <a:pt x="1436763" y="526050"/>
                  </a:lnTo>
                  <a:lnTo>
                    <a:pt x="1432953" y="518769"/>
                  </a:lnTo>
                  <a:lnTo>
                    <a:pt x="1428330" y="514172"/>
                  </a:lnTo>
                  <a:lnTo>
                    <a:pt x="1423708" y="511111"/>
                  </a:lnTo>
                  <a:lnTo>
                    <a:pt x="1415237" y="508812"/>
                  </a:lnTo>
                  <a:close/>
                </a:path>
                <a:path w="2485390" h="1061084">
                  <a:moveTo>
                    <a:pt x="2222842" y="496544"/>
                  </a:moveTo>
                  <a:lnTo>
                    <a:pt x="2218994" y="497319"/>
                  </a:lnTo>
                  <a:lnTo>
                    <a:pt x="2215908" y="500379"/>
                  </a:lnTo>
                  <a:lnTo>
                    <a:pt x="2210611" y="503352"/>
                  </a:lnTo>
                  <a:lnTo>
                    <a:pt x="2208204" y="508046"/>
                  </a:lnTo>
                  <a:lnTo>
                    <a:pt x="2208109" y="515037"/>
                  </a:lnTo>
                  <a:lnTo>
                    <a:pt x="2209749" y="524903"/>
                  </a:lnTo>
                  <a:lnTo>
                    <a:pt x="2215333" y="531462"/>
                  </a:lnTo>
                  <a:lnTo>
                    <a:pt x="2222074" y="533714"/>
                  </a:lnTo>
                  <a:lnTo>
                    <a:pt x="2228815" y="533094"/>
                  </a:lnTo>
                  <a:lnTo>
                    <a:pt x="2234399" y="531037"/>
                  </a:lnTo>
                  <a:lnTo>
                    <a:pt x="2239268" y="527202"/>
                  </a:lnTo>
                  <a:lnTo>
                    <a:pt x="2243267" y="521071"/>
                  </a:lnTo>
                  <a:lnTo>
                    <a:pt x="2244376" y="513792"/>
                  </a:lnTo>
                  <a:lnTo>
                    <a:pt x="2240572" y="506514"/>
                  </a:lnTo>
                  <a:lnTo>
                    <a:pt x="2235949" y="501916"/>
                  </a:lnTo>
                  <a:lnTo>
                    <a:pt x="2231313" y="498855"/>
                  </a:lnTo>
                  <a:lnTo>
                    <a:pt x="2222842" y="496544"/>
                  </a:lnTo>
                  <a:close/>
                </a:path>
                <a:path w="2485390" h="1061084">
                  <a:moveTo>
                    <a:pt x="1936178" y="484289"/>
                  </a:moveTo>
                  <a:lnTo>
                    <a:pt x="1932317" y="485051"/>
                  </a:lnTo>
                  <a:lnTo>
                    <a:pt x="1929231" y="488124"/>
                  </a:lnTo>
                  <a:lnTo>
                    <a:pt x="1923502" y="491522"/>
                  </a:lnTo>
                  <a:lnTo>
                    <a:pt x="1920374" y="496933"/>
                  </a:lnTo>
                  <a:lnTo>
                    <a:pt x="1920220" y="501531"/>
                  </a:lnTo>
                  <a:lnTo>
                    <a:pt x="1920135" y="504071"/>
                  </a:lnTo>
                  <a:lnTo>
                    <a:pt x="1923072" y="512648"/>
                  </a:lnTo>
                  <a:lnTo>
                    <a:pt x="1928656" y="519207"/>
                  </a:lnTo>
                  <a:lnTo>
                    <a:pt x="1935399" y="521457"/>
                  </a:lnTo>
                  <a:lnTo>
                    <a:pt x="1942144" y="520833"/>
                  </a:lnTo>
                  <a:lnTo>
                    <a:pt x="1947735" y="518769"/>
                  </a:lnTo>
                  <a:lnTo>
                    <a:pt x="1952596" y="514941"/>
                  </a:lnTo>
                  <a:lnTo>
                    <a:pt x="1956592" y="508812"/>
                  </a:lnTo>
                  <a:lnTo>
                    <a:pt x="1957699" y="501531"/>
                  </a:lnTo>
                  <a:lnTo>
                    <a:pt x="1953895" y="494245"/>
                  </a:lnTo>
                  <a:lnTo>
                    <a:pt x="1949272" y="489648"/>
                  </a:lnTo>
                  <a:lnTo>
                    <a:pt x="1944649" y="486587"/>
                  </a:lnTo>
                  <a:lnTo>
                    <a:pt x="1936178" y="484289"/>
                  </a:lnTo>
                  <a:close/>
                </a:path>
                <a:path w="2485390" h="1061084">
                  <a:moveTo>
                    <a:pt x="811072" y="484289"/>
                  </a:moveTo>
                  <a:lnTo>
                    <a:pt x="807211" y="485051"/>
                  </a:lnTo>
                  <a:lnTo>
                    <a:pt x="804138" y="488124"/>
                  </a:lnTo>
                  <a:lnTo>
                    <a:pt x="797105" y="492813"/>
                  </a:lnTo>
                  <a:lnTo>
                    <a:pt x="794118" y="498081"/>
                  </a:lnTo>
                  <a:lnTo>
                    <a:pt x="794598" y="504501"/>
                  </a:lnTo>
                  <a:lnTo>
                    <a:pt x="797966" y="512648"/>
                  </a:lnTo>
                  <a:lnTo>
                    <a:pt x="803557" y="519207"/>
                  </a:lnTo>
                  <a:lnTo>
                    <a:pt x="810302" y="521457"/>
                  </a:lnTo>
                  <a:lnTo>
                    <a:pt x="817045" y="520833"/>
                  </a:lnTo>
                  <a:lnTo>
                    <a:pt x="822629" y="518769"/>
                  </a:lnTo>
                  <a:lnTo>
                    <a:pt x="827492" y="514941"/>
                  </a:lnTo>
                  <a:lnTo>
                    <a:pt x="831491" y="508812"/>
                  </a:lnTo>
                  <a:lnTo>
                    <a:pt x="832598" y="501531"/>
                  </a:lnTo>
                  <a:lnTo>
                    <a:pt x="828789" y="494245"/>
                  </a:lnTo>
                  <a:lnTo>
                    <a:pt x="824166" y="489648"/>
                  </a:lnTo>
                  <a:lnTo>
                    <a:pt x="819543" y="486587"/>
                  </a:lnTo>
                  <a:lnTo>
                    <a:pt x="811072" y="484289"/>
                  </a:lnTo>
                  <a:close/>
                </a:path>
                <a:path w="2485390" h="1061084">
                  <a:moveTo>
                    <a:pt x="1569364" y="475094"/>
                  </a:moveTo>
                  <a:lnTo>
                    <a:pt x="1565503" y="475856"/>
                  </a:lnTo>
                  <a:lnTo>
                    <a:pt x="1562417" y="478929"/>
                  </a:lnTo>
                  <a:lnTo>
                    <a:pt x="1556688" y="483618"/>
                  </a:lnTo>
                  <a:lnTo>
                    <a:pt x="1553560" y="488886"/>
                  </a:lnTo>
                  <a:lnTo>
                    <a:pt x="1553432" y="492331"/>
                  </a:lnTo>
                  <a:lnTo>
                    <a:pt x="1553321" y="495306"/>
                  </a:lnTo>
                  <a:lnTo>
                    <a:pt x="1556258" y="503453"/>
                  </a:lnTo>
                  <a:lnTo>
                    <a:pt x="1561842" y="510012"/>
                  </a:lnTo>
                  <a:lnTo>
                    <a:pt x="1568584" y="512262"/>
                  </a:lnTo>
                  <a:lnTo>
                    <a:pt x="1575330" y="511638"/>
                  </a:lnTo>
                  <a:lnTo>
                    <a:pt x="1580921" y="509574"/>
                  </a:lnTo>
                  <a:lnTo>
                    <a:pt x="1585782" y="505744"/>
                  </a:lnTo>
                  <a:lnTo>
                    <a:pt x="1589778" y="499613"/>
                  </a:lnTo>
                  <a:lnTo>
                    <a:pt x="1590885" y="492331"/>
                  </a:lnTo>
                  <a:lnTo>
                    <a:pt x="1587080" y="485051"/>
                  </a:lnTo>
                  <a:lnTo>
                    <a:pt x="1582458" y="480453"/>
                  </a:lnTo>
                  <a:lnTo>
                    <a:pt x="1577835" y="477392"/>
                  </a:lnTo>
                  <a:lnTo>
                    <a:pt x="1569364" y="475094"/>
                  </a:lnTo>
                  <a:close/>
                </a:path>
                <a:path w="2485390" h="1061084">
                  <a:moveTo>
                    <a:pt x="2336888" y="468960"/>
                  </a:moveTo>
                  <a:lnTo>
                    <a:pt x="2321292" y="489174"/>
                  </a:lnTo>
                  <a:lnTo>
                    <a:pt x="2323795" y="497319"/>
                  </a:lnTo>
                  <a:lnTo>
                    <a:pt x="2329379" y="503878"/>
                  </a:lnTo>
                  <a:lnTo>
                    <a:pt x="2336122" y="506129"/>
                  </a:lnTo>
                  <a:lnTo>
                    <a:pt x="2342867" y="505509"/>
                  </a:lnTo>
                  <a:lnTo>
                    <a:pt x="2348458" y="503453"/>
                  </a:lnTo>
                  <a:lnTo>
                    <a:pt x="2354621" y="498326"/>
                  </a:lnTo>
                  <a:lnTo>
                    <a:pt x="2358472" y="492339"/>
                  </a:lnTo>
                  <a:lnTo>
                    <a:pt x="2358856" y="485777"/>
                  </a:lnTo>
                  <a:lnTo>
                    <a:pt x="2354618" y="478929"/>
                  </a:lnTo>
                  <a:lnTo>
                    <a:pt x="2349995" y="474332"/>
                  </a:lnTo>
                  <a:lnTo>
                    <a:pt x="2345372" y="471258"/>
                  </a:lnTo>
                  <a:lnTo>
                    <a:pt x="2336888" y="468960"/>
                  </a:lnTo>
                  <a:close/>
                </a:path>
                <a:path w="2485390" h="1061084">
                  <a:moveTo>
                    <a:pt x="1088491" y="465899"/>
                  </a:moveTo>
                  <a:lnTo>
                    <a:pt x="1084643" y="466661"/>
                  </a:lnTo>
                  <a:lnTo>
                    <a:pt x="1081557" y="469734"/>
                  </a:lnTo>
                  <a:lnTo>
                    <a:pt x="1075826" y="472702"/>
                  </a:lnTo>
                  <a:lnTo>
                    <a:pt x="1072695" y="477396"/>
                  </a:lnTo>
                  <a:lnTo>
                    <a:pt x="1072513" y="482706"/>
                  </a:lnTo>
                  <a:lnTo>
                    <a:pt x="1072456" y="484390"/>
                  </a:lnTo>
                  <a:lnTo>
                    <a:pt x="1075397" y="494258"/>
                  </a:lnTo>
                  <a:lnTo>
                    <a:pt x="1080981" y="500817"/>
                  </a:lnTo>
                  <a:lnTo>
                    <a:pt x="1087723" y="503067"/>
                  </a:lnTo>
                  <a:lnTo>
                    <a:pt x="1094464" y="502443"/>
                  </a:lnTo>
                  <a:lnTo>
                    <a:pt x="1110457" y="482706"/>
                  </a:lnTo>
                  <a:lnTo>
                    <a:pt x="1106220" y="475856"/>
                  </a:lnTo>
                  <a:lnTo>
                    <a:pt x="1101598" y="471258"/>
                  </a:lnTo>
                  <a:lnTo>
                    <a:pt x="1096975" y="468198"/>
                  </a:lnTo>
                  <a:lnTo>
                    <a:pt x="1088491" y="465899"/>
                  </a:lnTo>
                  <a:close/>
                </a:path>
                <a:path w="2485390" h="1061084">
                  <a:moveTo>
                    <a:pt x="2056396" y="459765"/>
                  </a:moveTo>
                  <a:lnTo>
                    <a:pt x="2052535" y="460540"/>
                  </a:lnTo>
                  <a:lnTo>
                    <a:pt x="2049449" y="463600"/>
                  </a:lnTo>
                  <a:lnTo>
                    <a:pt x="2042424" y="468295"/>
                  </a:lnTo>
                  <a:lnTo>
                    <a:pt x="2039440" y="473562"/>
                  </a:lnTo>
                  <a:lnTo>
                    <a:pt x="2039921" y="479979"/>
                  </a:lnTo>
                  <a:lnTo>
                    <a:pt x="2043290" y="488124"/>
                  </a:lnTo>
                  <a:lnTo>
                    <a:pt x="2048874" y="494683"/>
                  </a:lnTo>
                  <a:lnTo>
                    <a:pt x="2055617" y="496935"/>
                  </a:lnTo>
                  <a:lnTo>
                    <a:pt x="2062362" y="496314"/>
                  </a:lnTo>
                  <a:lnTo>
                    <a:pt x="2067953" y="494258"/>
                  </a:lnTo>
                  <a:lnTo>
                    <a:pt x="2072814" y="490423"/>
                  </a:lnTo>
                  <a:lnTo>
                    <a:pt x="2076810" y="484292"/>
                  </a:lnTo>
                  <a:lnTo>
                    <a:pt x="2077917" y="477013"/>
                  </a:lnTo>
                  <a:lnTo>
                    <a:pt x="2074113" y="469734"/>
                  </a:lnTo>
                  <a:lnTo>
                    <a:pt x="2069490" y="465137"/>
                  </a:lnTo>
                  <a:lnTo>
                    <a:pt x="2064867" y="462064"/>
                  </a:lnTo>
                  <a:lnTo>
                    <a:pt x="2056396" y="459765"/>
                  </a:lnTo>
                  <a:close/>
                </a:path>
                <a:path w="2485390" h="1061084">
                  <a:moveTo>
                    <a:pt x="1295019" y="456704"/>
                  </a:moveTo>
                  <a:lnTo>
                    <a:pt x="1291170" y="457466"/>
                  </a:lnTo>
                  <a:lnTo>
                    <a:pt x="1288084" y="460540"/>
                  </a:lnTo>
                  <a:lnTo>
                    <a:pt x="1281051" y="465229"/>
                  </a:lnTo>
                  <a:lnTo>
                    <a:pt x="1278064" y="470496"/>
                  </a:lnTo>
                  <a:lnTo>
                    <a:pt x="1278544" y="476917"/>
                  </a:lnTo>
                  <a:lnTo>
                    <a:pt x="1281912" y="485063"/>
                  </a:lnTo>
                  <a:lnTo>
                    <a:pt x="1287503" y="491622"/>
                  </a:lnTo>
                  <a:lnTo>
                    <a:pt x="1294249" y="493872"/>
                  </a:lnTo>
                  <a:lnTo>
                    <a:pt x="1300991" y="493248"/>
                  </a:lnTo>
                  <a:lnTo>
                    <a:pt x="1306576" y="491185"/>
                  </a:lnTo>
                  <a:lnTo>
                    <a:pt x="1312741" y="486063"/>
                  </a:lnTo>
                  <a:lnTo>
                    <a:pt x="1316596" y="480075"/>
                  </a:lnTo>
                  <a:lnTo>
                    <a:pt x="1316984" y="473511"/>
                  </a:lnTo>
                  <a:lnTo>
                    <a:pt x="1312748" y="466661"/>
                  </a:lnTo>
                  <a:lnTo>
                    <a:pt x="1308125" y="462064"/>
                  </a:lnTo>
                  <a:lnTo>
                    <a:pt x="1303489" y="459003"/>
                  </a:lnTo>
                  <a:lnTo>
                    <a:pt x="1295019" y="456704"/>
                  </a:lnTo>
                  <a:close/>
                </a:path>
                <a:path w="2485390" h="1061084">
                  <a:moveTo>
                    <a:pt x="684682" y="453643"/>
                  </a:moveTo>
                  <a:lnTo>
                    <a:pt x="680834" y="454405"/>
                  </a:lnTo>
                  <a:lnTo>
                    <a:pt x="677748" y="457466"/>
                  </a:lnTo>
                  <a:lnTo>
                    <a:pt x="672019" y="462162"/>
                  </a:lnTo>
                  <a:lnTo>
                    <a:pt x="668891" y="467433"/>
                  </a:lnTo>
                  <a:lnTo>
                    <a:pt x="668779" y="470449"/>
                  </a:lnTo>
                  <a:lnTo>
                    <a:pt x="668652" y="473850"/>
                  </a:lnTo>
                  <a:lnTo>
                    <a:pt x="671588" y="481990"/>
                  </a:lnTo>
                  <a:lnTo>
                    <a:pt x="677172" y="488554"/>
                  </a:lnTo>
                  <a:lnTo>
                    <a:pt x="683915" y="490805"/>
                  </a:lnTo>
                  <a:lnTo>
                    <a:pt x="690660" y="490182"/>
                  </a:lnTo>
                  <a:lnTo>
                    <a:pt x="696252" y="488124"/>
                  </a:lnTo>
                  <a:lnTo>
                    <a:pt x="702415" y="482997"/>
                  </a:lnTo>
                  <a:lnTo>
                    <a:pt x="706266" y="477010"/>
                  </a:lnTo>
                  <a:lnTo>
                    <a:pt x="706649" y="470449"/>
                  </a:lnTo>
                  <a:lnTo>
                    <a:pt x="702411" y="463600"/>
                  </a:lnTo>
                  <a:lnTo>
                    <a:pt x="697788" y="459003"/>
                  </a:lnTo>
                  <a:lnTo>
                    <a:pt x="693166" y="455942"/>
                  </a:lnTo>
                  <a:lnTo>
                    <a:pt x="684682" y="453643"/>
                  </a:lnTo>
                  <a:close/>
                </a:path>
                <a:path w="2485390" h="1061084">
                  <a:moveTo>
                    <a:pt x="1837537" y="450570"/>
                  </a:moveTo>
                  <a:lnTo>
                    <a:pt x="1833676" y="451345"/>
                  </a:lnTo>
                  <a:lnTo>
                    <a:pt x="1830603" y="454405"/>
                  </a:lnTo>
                  <a:lnTo>
                    <a:pt x="1824866" y="457373"/>
                  </a:lnTo>
                  <a:lnTo>
                    <a:pt x="1821735" y="462067"/>
                  </a:lnTo>
                  <a:lnTo>
                    <a:pt x="1821537" y="467818"/>
                  </a:lnTo>
                  <a:lnTo>
                    <a:pt x="1821495" y="469061"/>
                  </a:lnTo>
                  <a:lnTo>
                    <a:pt x="1824431" y="478929"/>
                  </a:lnTo>
                  <a:lnTo>
                    <a:pt x="1830022" y="485488"/>
                  </a:lnTo>
                  <a:lnTo>
                    <a:pt x="1836767" y="487738"/>
                  </a:lnTo>
                  <a:lnTo>
                    <a:pt x="1843510" y="487114"/>
                  </a:lnTo>
                  <a:lnTo>
                    <a:pt x="1849094" y="485051"/>
                  </a:lnTo>
                  <a:lnTo>
                    <a:pt x="1853955" y="481223"/>
                  </a:lnTo>
                  <a:lnTo>
                    <a:pt x="1857951" y="475095"/>
                  </a:lnTo>
                  <a:lnTo>
                    <a:pt x="1859058" y="467818"/>
                  </a:lnTo>
                  <a:lnTo>
                    <a:pt x="1855254" y="460540"/>
                  </a:lnTo>
                  <a:lnTo>
                    <a:pt x="1850631" y="455942"/>
                  </a:lnTo>
                  <a:lnTo>
                    <a:pt x="1846008" y="452869"/>
                  </a:lnTo>
                  <a:lnTo>
                    <a:pt x="1837537" y="450570"/>
                  </a:lnTo>
                  <a:close/>
                </a:path>
                <a:path w="2485390" h="1061084">
                  <a:moveTo>
                    <a:pt x="1720405" y="447509"/>
                  </a:moveTo>
                  <a:lnTo>
                    <a:pt x="1716544" y="448271"/>
                  </a:lnTo>
                  <a:lnTo>
                    <a:pt x="1713458" y="451345"/>
                  </a:lnTo>
                  <a:lnTo>
                    <a:pt x="1707729" y="454742"/>
                  </a:lnTo>
                  <a:lnTo>
                    <a:pt x="1704601" y="460152"/>
                  </a:lnTo>
                  <a:lnTo>
                    <a:pt x="1704462" y="464314"/>
                  </a:lnTo>
                  <a:lnTo>
                    <a:pt x="1704362" y="467286"/>
                  </a:lnTo>
                  <a:lnTo>
                    <a:pt x="1707299" y="475856"/>
                  </a:lnTo>
                  <a:lnTo>
                    <a:pt x="1712883" y="482420"/>
                  </a:lnTo>
                  <a:lnTo>
                    <a:pt x="1719626" y="484671"/>
                  </a:lnTo>
                  <a:lnTo>
                    <a:pt x="1726371" y="484048"/>
                  </a:lnTo>
                  <a:lnTo>
                    <a:pt x="1731962" y="481990"/>
                  </a:lnTo>
                  <a:lnTo>
                    <a:pt x="1738125" y="476863"/>
                  </a:lnTo>
                  <a:lnTo>
                    <a:pt x="1741976" y="470876"/>
                  </a:lnTo>
                  <a:lnTo>
                    <a:pt x="1742360" y="464314"/>
                  </a:lnTo>
                  <a:lnTo>
                    <a:pt x="1738121" y="457466"/>
                  </a:lnTo>
                  <a:lnTo>
                    <a:pt x="1733499" y="452869"/>
                  </a:lnTo>
                  <a:lnTo>
                    <a:pt x="1728876" y="449808"/>
                  </a:lnTo>
                  <a:lnTo>
                    <a:pt x="1720405" y="447509"/>
                  </a:lnTo>
                  <a:close/>
                </a:path>
                <a:path w="2485390" h="1061084">
                  <a:moveTo>
                    <a:pt x="897382" y="438315"/>
                  </a:moveTo>
                  <a:lnTo>
                    <a:pt x="893521" y="439077"/>
                  </a:lnTo>
                  <a:lnTo>
                    <a:pt x="890447" y="442150"/>
                  </a:lnTo>
                  <a:lnTo>
                    <a:pt x="884716" y="445117"/>
                  </a:lnTo>
                  <a:lnTo>
                    <a:pt x="881584" y="449810"/>
                  </a:lnTo>
                  <a:lnTo>
                    <a:pt x="881384" y="455552"/>
                  </a:lnTo>
                  <a:lnTo>
                    <a:pt x="881341" y="456800"/>
                  </a:lnTo>
                  <a:lnTo>
                    <a:pt x="884275" y="466661"/>
                  </a:lnTo>
                  <a:lnTo>
                    <a:pt x="889866" y="473226"/>
                  </a:lnTo>
                  <a:lnTo>
                    <a:pt x="896612" y="475476"/>
                  </a:lnTo>
                  <a:lnTo>
                    <a:pt x="903354" y="474853"/>
                  </a:lnTo>
                  <a:lnTo>
                    <a:pt x="908938" y="472795"/>
                  </a:lnTo>
                  <a:lnTo>
                    <a:pt x="913801" y="468965"/>
                  </a:lnTo>
                  <a:lnTo>
                    <a:pt x="917800" y="462834"/>
                  </a:lnTo>
                  <a:lnTo>
                    <a:pt x="918908" y="455552"/>
                  </a:lnTo>
                  <a:lnTo>
                    <a:pt x="915098" y="448271"/>
                  </a:lnTo>
                  <a:lnTo>
                    <a:pt x="910475" y="443674"/>
                  </a:lnTo>
                  <a:lnTo>
                    <a:pt x="905852" y="440613"/>
                  </a:lnTo>
                  <a:lnTo>
                    <a:pt x="897382" y="438315"/>
                  </a:lnTo>
                  <a:close/>
                </a:path>
                <a:path w="2485390" h="1061084">
                  <a:moveTo>
                    <a:pt x="2185847" y="410730"/>
                  </a:moveTo>
                  <a:lnTo>
                    <a:pt x="2170251" y="430937"/>
                  </a:lnTo>
                  <a:lnTo>
                    <a:pt x="2172754" y="439077"/>
                  </a:lnTo>
                  <a:lnTo>
                    <a:pt x="2178338" y="445641"/>
                  </a:lnTo>
                  <a:lnTo>
                    <a:pt x="2185081" y="447892"/>
                  </a:lnTo>
                  <a:lnTo>
                    <a:pt x="2191826" y="447269"/>
                  </a:lnTo>
                  <a:lnTo>
                    <a:pt x="2197417" y="445211"/>
                  </a:lnTo>
                  <a:lnTo>
                    <a:pt x="2203580" y="440084"/>
                  </a:lnTo>
                  <a:lnTo>
                    <a:pt x="2207431" y="434097"/>
                  </a:lnTo>
                  <a:lnTo>
                    <a:pt x="2207815" y="427535"/>
                  </a:lnTo>
                  <a:lnTo>
                    <a:pt x="2203577" y="420687"/>
                  </a:lnTo>
                  <a:lnTo>
                    <a:pt x="2198954" y="416090"/>
                  </a:lnTo>
                  <a:lnTo>
                    <a:pt x="2194331" y="413029"/>
                  </a:lnTo>
                  <a:lnTo>
                    <a:pt x="2185847" y="410730"/>
                  </a:lnTo>
                  <a:close/>
                </a:path>
                <a:path w="2485390" h="1061084">
                  <a:moveTo>
                    <a:pt x="1501546" y="410730"/>
                  </a:moveTo>
                  <a:lnTo>
                    <a:pt x="1497685" y="411492"/>
                  </a:lnTo>
                  <a:lnTo>
                    <a:pt x="1494612" y="414553"/>
                  </a:lnTo>
                  <a:lnTo>
                    <a:pt x="1488881" y="417958"/>
                  </a:lnTo>
                  <a:lnTo>
                    <a:pt x="1485749" y="423371"/>
                  </a:lnTo>
                  <a:lnTo>
                    <a:pt x="1485607" y="427535"/>
                  </a:lnTo>
                  <a:lnTo>
                    <a:pt x="1485505" y="430507"/>
                  </a:lnTo>
                  <a:lnTo>
                    <a:pt x="1488439" y="439077"/>
                  </a:lnTo>
                  <a:lnTo>
                    <a:pt x="1494031" y="445641"/>
                  </a:lnTo>
                  <a:lnTo>
                    <a:pt x="1500776" y="447892"/>
                  </a:lnTo>
                  <a:lnTo>
                    <a:pt x="1507519" y="447269"/>
                  </a:lnTo>
                  <a:lnTo>
                    <a:pt x="1513103" y="445211"/>
                  </a:lnTo>
                  <a:lnTo>
                    <a:pt x="1519268" y="440084"/>
                  </a:lnTo>
                  <a:lnTo>
                    <a:pt x="1523122" y="434097"/>
                  </a:lnTo>
                  <a:lnTo>
                    <a:pt x="1523506" y="427535"/>
                  </a:lnTo>
                  <a:lnTo>
                    <a:pt x="1519262" y="420687"/>
                  </a:lnTo>
                  <a:lnTo>
                    <a:pt x="1514640" y="416090"/>
                  </a:lnTo>
                  <a:lnTo>
                    <a:pt x="1510017" y="413029"/>
                  </a:lnTo>
                  <a:lnTo>
                    <a:pt x="1501546" y="410730"/>
                  </a:lnTo>
                  <a:close/>
                </a:path>
                <a:path w="2485390" h="1061084">
                  <a:moveTo>
                    <a:pt x="1381328" y="407657"/>
                  </a:moveTo>
                  <a:lnTo>
                    <a:pt x="1377480" y="408431"/>
                  </a:lnTo>
                  <a:lnTo>
                    <a:pt x="1374394" y="411492"/>
                  </a:lnTo>
                  <a:lnTo>
                    <a:pt x="1368662" y="414890"/>
                  </a:lnTo>
                  <a:lnTo>
                    <a:pt x="1365530" y="420301"/>
                  </a:lnTo>
                  <a:lnTo>
                    <a:pt x="1365388" y="424475"/>
                  </a:lnTo>
                  <a:lnTo>
                    <a:pt x="1365287" y="427439"/>
                  </a:lnTo>
                  <a:lnTo>
                    <a:pt x="1368221" y="436016"/>
                  </a:lnTo>
                  <a:lnTo>
                    <a:pt x="1373813" y="442575"/>
                  </a:lnTo>
                  <a:lnTo>
                    <a:pt x="1380558" y="444827"/>
                  </a:lnTo>
                  <a:lnTo>
                    <a:pt x="1387300" y="444206"/>
                  </a:lnTo>
                  <a:lnTo>
                    <a:pt x="1392885" y="442150"/>
                  </a:lnTo>
                  <a:lnTo>
                    <a:pt x="1399050" y="437023"/>
                  </a:lnTo>
                  <a:lnTo>
                    <a:pt x="1402905" y="431036"/>
                  </a:lnTo>
                  <a:lnTo>
                    <a:pt x="1403293" y="424475"/>
                  </a:lnTo>
                  <a:lnTo>
                    <a:pt x="1399057" y="417626"/>
                  </a:lnTo>
                  <a:lnTo>
                    <a:pt x="1394434" y="413029"/>
                  </a:lnTo>
                  <a:lnTo>
                    <a:pt x="1389799" y="409955"/>
                  </a:lnTo>
                  <a:lnTo>
                    <a:pt x="1381328" y="407657"/>
                  </a:lnTo>
                  <a:close/>
                </a:path>
                <a:path w="2485390" h="1061084">
                  <a:moveTo>
                    <a:pt x="999096" y="407657"/>
                  </a:moveTo>
                  <a:lnTo>
                    <a:pt x="983494" y="427871"/>
                  </a:lnTo>
                  <a:lnTo>
                    <a:pt x="986002" y="436016"/>
                  </a:lnTo>
                  <a:lnTo>
                    <a:pt x="991586" y="442575"/>
                  </a:lnTo>
                  <a:lnTo>
                    <a:pt x="998329" y="444827"/>
                  </a:lnTo>
                  <a:lnTo>
                    <a:pt x="1005074" y="444206"/>
                  </a:lnTo>
                  <a:lnTo>
                    <a:pt x="1010666" y="442150"/>
                  </a:lnTo>
                  <a:lnTo>
                    <a:pt x="1016829" y="437023"/>
                  </a:lnTo>
                  <a:lnTo>
                    <a:pt x="1020679" y="431036"/>
                  </a:lnTo>
                  <a:lnTo>
                    <a:pt x="1021063" y="424475"/>
                  </a:lnTo>
                  <a:lnTo>
                    <a:pt x="1016825" y="417626"/>
                  </a:lnTo>
                  <a:lnTo>
                    <a:pt x="1012202" y="413029"/>
                  </a:lnTo>
                  <a:lnTo>
                    <a:pt x="1007579" y="409955"/>
                  </a:lnTo>
                  <a:lnTo>
                    <a:pt x="999096" y="407657"/>
                  </a:lnTo>
                  <a:close/>
                </a:path>
                <a:path w="2485390" h="1061084">
                  <a:moveTo>
                    <a:pt x="1195603" y="397700"/>
                  </a:moveTo>
                  <a:lnTo>
                    <a:pt x="1177256" y="418676"/>
                  </a:lnTo>
                  <a:lnTo>
                    <a:pt x="1180198" y="426821"/>
                  </a:lnTo>
                  <a:lnTo>
                    <a:pt x="1185782" y="433380"/>
                  </a:lnTo>
                  <a:lnTo>
                    <a:pt x="1192525" y="435630"/>
                  </a:lnTo>
                  <a:lnTo>
                    <a:pt x="1199270" y="435006"/>
                  </a:lnTo>
                  <a:lnTo>
                    <a:pt x="1204861" y="432942"/>
                  </a:lnTo>
                  <a:lnTo>
                    <a:pt x="1211024" y="427823"/>
                  </a:lnTo>
                  <a:lnTo>
                    <a:pt x="1214875" y="421840"/>
                  </a:lnTo>
                  <a:lnTo>
                    <a:pt x="1215259" y="415280"/>
                  </a:lnTo>
                  <a:lnTo>
                    <a:pt x="1211021" y="408431"/>
                  </a:lnTo>
                  <a:lnTo>
                    <a:pt x="1207935" y="402297"/>
                  </a:lnTo>
                  <a:lnTo>
                    <a:pt x="1204087" y="399237"/>
                  </a:lnTo>
                  <a:lnTo>
                    <a:pt x="1195603" y="397700"/>
                  </a:lnTo>
                  <a:close/>
                </a:path>
                <a:path w="2485390" h="1061084">
                  <a:moveTo>
                    <a:pt x="1640255" y="392341"/>
                  </a:moveTo>
                  <a:lnTo>
                    <a:pt x="1636407" y="393103"/>
                  </a:lnTo>
                  <a:lnTo>
                    <a:pt x="1633321" y="396163"/>
                  </a:lnTo>
                  <a:lnTo>
                    <a:pt x="1627590" y="399136"/>
                  </a:lnTo>
                  <a:lnTo>
                    <a:pt x="1624458" y="403829"/>
                  </a:lnTo>
                  <a:lnTo>
                    <a:pt x="1624273" y="409146"/>
                  </a:lnTo>
                  <a:lnTo>
                    <a:pt x="1624215" y="410820"/>
                  </a:lnTo>
                  <a:lnTo>
                    <a:pt x="1627149" y="420687"/>
                  </a:lnTo>
                  <a:lnTo>
                    <a:pt x="1632740" y="427246"/>
                  </a:lnTo>
                  <a:lnTo>
                    <a:pt x="1639485" y="429498"/>
                  </a:lnTo>
                  <a:lnTo>
                    <a:pt x="1646228" y="428877"/>
                  </a:lnTo>
                  <a:lnTo>
                    <a:pt x="1662221" y="409146"/>
                  </a:lnTo>
                  <a:lnTo>
                    <a:pt x="1657984" y="402297"/>
                  </a:lnTo>
                  <a:lnTo>
                    <a:pt x="1653362" y="397700"/>
                  </a:lnTo>
                  <a:lnTo>
                    <a:pt x="1648726" y="394639"/>
                  </a:lnTo>
                  <a:lnTo>
                    <a:pt x="1640255" y="392341"/>
                  </a:lnTo>
                  <a:close/>
                </a:path>
                <a:path w="2485390" h="1061084">
                  <a:moveTo>
                    <a:pt x="1985492" y="383133"/>
                  </a:moveTo>
                  <a:lnTo>
                    <a:pt x="1981644" y="383908"/>
                  </a:lnTo>
                  <a:lnTo>
                    <a:pt x="1978558" y="386968"/>
                  </a:lnTo>
                  <a:lnTo>
                    <a:pt x="1972827" y="391665"/>
                  </a:lnTo>
                  <a:lnTo>
                    <a:pt x="1969695" y="396935"/>
                  </a:lnTo>
                  <a:lnTo>
                    <a:pt x="1969564" y="400381"/>
                  </a:lnTo>
                  <a:lnTo>
                    <a:pt x="1969451" y="403353"/>
                  </a:lnTo>
                  <a:lnTo>
                    <a:pt x="1972386" y="411492"/>
                  </a:lnTo>
                  <a:lnTo>
                    <a:pt x="1977977" y="418051"/>
                  </a:lnTo>
                  <a:lnTo>
                    <a:pt x="1984722" y="420303"/>
                  </a:lnTo>
                  <a:lnTo>
                    <a:pt x="1991465" y="419683"/>
                  </a:lnTo>
                  <a:lnTo>
                    <a:pt x="1997049" y="417626"/>
                  </a:lnTo>
                  <a:lnTo>
                    <a:pt x="2001918" y="413791"/>
                  </a:lnTo>
                  <a:lnTo>
                    <a:pt x="2005917" y="407660"/>
                  </a:lnTo>
                  <a:lnTo>
                    <a:pt x="2007025" y="400381"/>
                  </a:lnTo>
                  <a:lnTo>
                    <a:pt x="2003221" y="393103"/>
                  </a:lnTo>
                  <a:lnTo>
                    <a:pt x="1998599" y="388505"/>
                  </a:lnTo>
                  <a:lnTo>
                    <a:pt x="1993976" y="385444"/>
                  </a:lnTo>
                  <a:lnTo>
                    <a:pt x="1985492" y="383133"/>
                  </a:lnTo>
                  <a:close/>
                </a:path>
                <a:path w="2485390" h="1061084">
                  <a:moveTo>
                    <a:pt x="777163" y="383133"/>
                  </a:moveTo>
                  <a:lnTo>
                    <a:pt x="773315" y="383908"/>
                  </a:lnTo>
                  <a:lnTo>
                    <a:pt x="770229" y="386968"/>
                  </a:lnTo>
                  <a:lnTo>
                    <a:pt x="763196" y="390373"/>
                  </a:lnTo>
                  <a:lnTo>
                    <a:pt x="760209" y="395787"/>
                  </a:lnTo>
                  <a:lnTo>
                    <a:pt x="760689" y="402922"/>
                  </a:lnTo>
                  <a:lnTo>
                    <a:pt x="764057" y="411492"/>
                  </a:lnTo>
                  <a:lnTo>
                    <a:pt x="769648" y="418051"/>
                  </a:lnTo>
                  <a:lnTo>
                    <a:pt x="776393" y="420303"/>
                  </a:lnTo>
                  <a:lnTo>
                    <a:pt x="783136" y="419683"/>
                  </a:lnTo>
                  <a:lnTo>
                    <a:pt x="788720" y="417626"/>
                  </a:lnTo>
                  <a:lnTo>
                    <a:pt x="794885" y="412500"/>
                  </a:lnTo>
                  <a:lnTo>
                    <a:pt x="798741" y="406512"/>
                  </a:lnTo>
                  <a:lnTo>
                    <a:pt x="799129" y="399951"/>
                  </a:lnTo>
                  <a:lnTo>
                    <a:pt x="794893" y="393103"/>
                  </a:lnTo>
                  <a:lnTo>
                    <a:pt x="790257" y="388505"/>
                  </a:lnTo>
                  <a:lnTo>
                    <a:pt x="785634" y="385444"/>
                  </a:lnTo>
                  <a:lnTo>
                    <a:pt x="777163" y="383133"/>
                  </a:lnTo>
                  <a:close/>
                </a:path>
                <a:path w="2485390" h="1061084">
                  <a:moveTo>
                    <a:pt x="2269083" y="355549"/>
                  </a:moveTo>
                  <a:lnTo>
                    <a:pt x="2265222" y="356323"/>
                  </a:lnTo>
                  <a:lnTo>
                    <a:pt x="2262149" y="359384"/>
                  </a:lnTo>
                  <a:lnTo>
                    <a:pt x="2256418" y="364079"/>
                  </a:lnTo>
                  <a:lnTo>
                    <a:pt x="2253286" y="369346"/>
                  </a:lnTo>
                  <a:lnTo>
                    <a:pt x="2253042" y="375763"/>
                  </a:lnTo>
                  <a:lnTo>
                    <a:pt x="2255977" y="383908"/>
                  </a:lnTo>
                  <a:lnTo>
                    <a:pt x="2261568" y="390467"/>
                  </a:lnTo>
                  <a:lnTo>
                    <a:pt x="2268313" y="392718"/>
                  </a:lnTo>
                  <a:lnTo>
                    <a:pt x="2275056" y="392098"/>
                  </a:lnTo>
                  <a:lnTo>
                    <a:pt x="2280640" y="390042"/>
                  </a:lnTo>
                  <a:lnTo>
                    <a:pt x="2286805" y="384915"/>
                  </a:lnTo>
                  <a:lnTo>
                    <a:pt x="2290659" y="378928"/>
                  </a:lnTo>
                  <a:lnTo>
                    <a:pt x="2291043" y="372366"/>
                  </a:lnTo>
                  <a:lnTo>
                    <a:pt x="2286800" y="365518"/>
                  </a:lnTo>
                  <a:lnTo>
                    <a:pt x="2282177" y="360921"/>
                  </a:lnTo>
                  <a:lnTo>
                    <a:pt x="2277554" y="357847"/>
                  </a:lnTo>
                  <a:lnTo>
                    <a:pt x="2269083" y="355549"/>
                  </a:lnTo>
                  <a:close/>
                </a:path>
                <a:path w="2485390" h="1061084">
                  <a:moveTo>
                    <a:pt x="2108796" y="355549"/>
                  </a:moveTo>
                  <a:lnTo>
                    <a:pt x="2104936" y="356323"/>
                  </a:lnTo>
                  <a:lnTo>
                    <a:pt x="2101850" y="359384"/>
                  </a:lnTo>
                  <a:lnTo>
                    <a:pt x="2096120" y="364079"/>
                  </a:lnTo>
                  <a:lnTo>
                    <a:pt x="2092993" y="369346"/>
                  </a:lnTo>
                  <a:lnTo>
                    <a:pt x="2092864" y="372797"/>
                  </a:lnTo>
                  <a:lnTo>
                    <a:pt x="2092754" y="375763"/>
                  </a:lnTo>
                  <a:lnTo>
                    <a:pt x="2095690" y="383908"/>
                  </a:lnTo>
                  <a:lnTo>
                    <a:pt x="2101274" y="390467"/>
                  </a:lnTo>
                  <a:lnTo>
                    <a:pt x="2108017" y="392718"/>
                  </a:lnTo>
                  <a:lnTo>
                    <a:pt x="2114762" y="392098"/>
                  </a:lnTo>
                  <a:lnTo>
                    <a:pt x="2120353" y="390042"/>
                  </a:lnTo>
                  <a:lnTo>
                    <a:pt x="2125215" y="386206"/>
                  </a:lnTo>
                  <a:lnTo>
                    <a:pt x="2129210" y="380076"/>
                  </a:lnTo>
                  <a:lnTo>
                    <a:pt x="2130317" y="372797"/>
                  </a:lnTo>
                  <a:lnTo>
                    <a:pt x="2126513" y="365518"/>
                  </a:lnTo>
                  <a:lnTo>
                    <a:pt x="2121890" y="360921"/>
                  </a:lnTo>
                  <a:lnTo>
                    <a:pt x="2117267" y="357847"/>
                  </a:lnTo>
                  <a:lnTo>
                    <a:pt x="2108796" y="355549"/>
                  </a:lnTo>
                  <a:close/>
                </a:path>
                <a:path w="2485390" h="1061084">
                  <a:moveTo>
                    <a:pt x="1091577" y="340232"/>
                  </a:moveTo>
                  <a:lnTo>
                    <a:pt x="1087716" y="340994"/>
                  </a:lnTo>
                  <a:lnTo>
                    <a:pt x="1084643" y="344055"/>
                  </a:lnTo>
                  <a:lnTo>
                    <a:pt x="1078912" y="348751"/>
                  </a:lnTo>
                  <a:lnTo>
                    <a:pt x="1075780" y="354022"/>
                  </a:lnTo>
                  <a:lnTo>
                    <a:pt x="1075649" y="357468"/>
                  </a:lnTo>
                  <a:lnTo>
                    <a:pt x="1075537" y="360439"/>
                  </a:lnTo>
                  <a:lnTo>
                    <a:pt x="1078471" y="368579"/>
                  </a:lnTo>
                  <a:lnTo>
                    <a:pt x="1084062" y="375143"/>
                  </a:lnTo>
                  <a:lnTo>
                    <a:pt x="1090807" y="377394"/>
                  </a:lnTo>
                  <a:lnTo>
                    <a:pt x="1097550" y="376771"/>
                  </a:lnTo>
                  <a:lnTo>
                    <a:pt x="1103134" y="374713"/>
                  </a:lnTo>
                  <a:lnTo>
                    <a:pt x="1107997" y="370878"/>
                  </a:lnTo>
                  <a:lnTo>
                    <a:pt x="1111996" y="364747"/>
                  </a:lnTo>
                  <a:lnTo>
                    <a:pt x="1113103" y="357468"/>
                  </a:lnTo>
                  <a:lnTo>
                    <a:pt x="1109294" y="350189"/>
                  </a:lnTo>
                  <a:lnTo>
                    <a:pt x="1104671" y="345592"/>
                  </a:lnTo>
                  <a:lnTo>
                    <a:pt x="1100048" y="342531"/>
                  </a:lnTo>
                  <a:lnTo>
                    <a:pt x="1091577" y="340232"/>
                  </a:lnTo>
                  <a:close/>
                </a:path>
                <a:path w="2485390" h="1061084">
                  <a:moveTo>
                    <a:pt x="1809788" y="334098"/>
                  </a:moveTo>
                  <a:lnTo>
                    <a:pt x="1805939" y="334860"/>
                  </a:lnTo>
                  <a:lnTo>
                    <a:pt x="1802853" y="337934"/>
                  </a:lnTo>
                  <a:lnTo>
                    <a:pt x="1797123" y="342623"/>
                  </a:lnTo>
                  <a:lnTo>
                    <a:pt x="1793992" y="347889"/>
                  </a:lnTo>
                  <a:lnTo>
                    <a:pt x="1793863" y="351336"/>
                  </a:lnTo>
                  <a:lnTo>
                    <a:pt x="1793752" y="354305"/>
                  </a:lnTo>
                  <a:lnTo>
                    <a:pt x="1796694" y="362445"/>
                  </a:lnTo>
                  <a:lnTo>
                    <a:pt x="1802278" y="369009"/>
                  </a:lnTo>
                  <a:lnTo>
                    <a:pt x="1809021" y="371260"/>
                  </a:lnTo>
                  <a:lnTo>
                    <a:pt x="1815766" y="370637"/>
                  </a:lnTo>
                  <a:lnTo>
                    <a:pt x="1821357" y="368579"/>
                  </a:lnTo>
                  <a:lnTo>
                    <a:pt x="1826218" y="364749"/>
                  </a:lnTo>
                  <a:lnTo>
                    <a:pt x="1830214" y="358617"/>
                  </a:lnTo>
                  <a:lnTo>
                    <a:pt x="1831321" y="351336"/>
                  </a:lnTo>
                  <a:lnTo>
                    <a:pt x="1827517" y="344055"/>
                  </a:lnTo>
                  <a:lnTo>
                    <a:pt x="1822894" y="339458"/>
                  </a:lnTo>
                  <a:lnTo>
                    <a:pt x="1818271" y="336397"/>
                  </a:lnTo>
                  <a:lnTo>
                    <a:pt x="1809788" y="334098"/>
                  </a:lnTo>
                  <a:close/>
                </a:path>
                <a:path w="2485390" h="1061084">
                  <a:moveTo>
                    <a:pt x="1902269" y="331038"/>
                  </a:moveTo>
                  <a:lnTo>
                    <a:pt x="1898408" y="331800"/>
                  </a:lnTo>
                  <a:lnTo>
                    <a:pt x="1895335" y="334860"/>
                  </a:lnTo>
                  <a:lnTo>
                    <a:pt x="1889598" y="338265"/>
                  </a:lnTo>
                  <a:lnTo>
                    <a:pt x="1886467" y="343679"/>
                  </a:lnTo>
                  <a:lnTo>
                    <a:pt x="1886327" y="347843"/>
                  </a:lnTo>
                  <a:lnTo>
                    <a:pt x="1886227" y="350814"/>
                  </a:lnTo>
                  <a:lnTo>
                    <a:pt x="1889163" y="359384"/>
                  </a:lnTo>
                  <a:lnTo>
                    <a:pt x="1894752" y="365943"/>
                  </a:lnTo>
                  <a:lnTo>
                    <a:pt x="1901494" y="368195"/>
                  </a:lnTo>
                  <a:lnTo>
                    <a:pt x="1908236" y="367574"/>
                  </a:lnTo>
                  <a:lnTo>
                    <a:pt x="1913826" y="365518"/>
                  </a:lnTo>
                  <a:lnTo>
                    <a:pt x="1919989" y="360392"/>
                  </a:lnTo>
                  <a:lnTo>
                    <a:pt x="1923840" y="354404"/>
                  </a:lnTo>
                  <a:lnTo>
                    <a:pt x="1924224" y="347843"/>
                  </a:lnTo>
                  <a:lnTo>
                    <a:pt x="1919986" y="340994"/>
                  </a:lnTo>
                  <a:lnTo>
                    <a:pt x="1915363" y="336397"/>
                  </a:lnTo>
                  <a:lnTo>
                    <a:pt x="1910740" y="333336"/>
                  </a:lnTo>
                  <a:lnTo>
                    <a:pt x="1902269" y="331038"/>
                  </a:lnTo>
                  <a:close/>
                </a:path>
                <a:path w="2485390" h="1061084">
                  <a:moveTo>
                    <a:pt x="1279601" y="327964"/>
                  </a:moveTo>
                  <a:lnTo>
                    <a:pt x="1275753" y="328739"/>
                  </a:lnTo>
                  <a:lnTo>
                    <a:pt x="1272667" y="331800"/>
                  </a:lnTo>
                  <a:lnTo>
                    <a:pt x="1266936" y="334767"/>
                  </a:lnTo>
                  <a:lnTo>
                    <a:pt x="1263805" y="339461"/>
                  </a:lnTo>
                  <a:lnTo>
                    <a:pt x="1263608" y="345212"/>
                  </a:lnTo>
                  <a:lnTo>
                    <a:pt x="1263565" y="346455"/>
                  </a:lnTo>
                  <a:lnTo>
                    <a:pt x="1266507" y="356323"/>
                  </a:lnTo>
                  <a:lnTo>
                    <a:pt x="1272091" y="362882"/>
                  </a:lnTo>
                  <a:lnTo>
                    <a:pt x="1278834" y="365132"/>
                  </a:lnTo>
                  <a:lnTo>
                    <a:pt x="1285579" y="364508"/>
                  </a:lnTo>
                  <a:lnTo>
                    <a:pt x="1291170" y="362445"/>
                  </a:lnTo>
                  <a:lnTo>
                    <a:pt x="1296032" y="358617"/>
                  </a:lnTo>
                  <a:lnTo>
                    <a:pt x="1300027" y="352490"/>
                  </a:lnTo>
                  <a:lnTo>
                    <a:pt x="1301134" y="345212"/>
                  </a:lnTo>
                  <a:lnTo>
                    <a:pt x="1297330" y="337934"/>
                  </a:lnTo>
                  <a:lnTo>
                    <a:pt x="1292707" y="333336"/>
                  </a:lnTo>
                  <a:lnTo>
                    <a:pt x="1288084" y="330263"/>
                  </a:lnTo>
                  <a:lnTo>
                    <a:pt x="1279601" y="327964"/>
                  </a:lnTo>
                  <a:close/>
                </a:path>
                <a:path w="2485390" h="1061084">
                  <a:moveTo>
                    <a:pt x="872718" y="321830"/>
                  </a:moveTo>
                  <a:lnTo>
                    <a:pt x="868870" y="322605"/>
                  </a:lnTo>
                  <a:lnTo>
                    <a:pt x="865784" y="325666"/>
                  </a:lnTo>
                  <a:lnTo>
                    <a:pt x="860053" y="329071"/>
                  </a:lnTo>
                  <a:lnTo>
                    <a:pt x="856922" y="334484"/>
                  </a:lnTo>
                  <a:lnTo>
                    <a:pt x="856768" y="339078"/>
                  </a:lnTo>
                  <a:lnTo>
                    <a:pt x="856683" y="341619"/>
                  </a:lnTo>
                  <a:lnTo>
                    <a:pt x="859624" y="350189"/>
                  </a:lnTo>
                  <a:lnTo>
                    <a:pt x="865208" y="356748"/>
                  </a:lnTo>
                  <a:lnTo>
                    <a:pt x="871950" y="359000"/>
                  </a:lnTo>
                  <a:lnTo>
                    <a:pt x="878691" y="358380"/>
                  </a:lnTo>
                  <a:lnTo>
                    <a:pt x="884275" y="356323"/>
                  </a:lnTo>
                  <a:lnTo>
                    <a:pt x="889144" y="352488"/>
                  </a:lnTo>
                  <a:lnTo>
                    <a:pt x="893143" y="346357"/>
                  </a:lnTo>
                  <a:lnTo>
                    <a:pt x="894251" y="339078"/>
                  </a:lnTo>
                  <a:lnTo>
                    <a:pt x="890447" y="331800"/>
                  </a:lnTo>
                  <a:lnTo>
                    <a:pt x="885825" y="327202"/>
                  </a:lnTo>
                  <a:lnTo>
                    <a:pt x="881202" y="324142"/>
                  </a:lnTo>
                  <a:lnTo>
                    <a:pt x="872718" y="321830"/>
                  </a:lnTo>
                  <a:close/>
                </a:path>
                <a:path w="2485390" h="1061084">
                  <a:moveTo>
                    <a:pt x="1476883" y="318769"/>
                  </a:moveTo>
                  <a:lnTo>
                    <a:pt x="1473034" y="319544"/>
                  </a:lnTo>
                  <a:lnTo>
                    <a:pt x="1469948" y="322605"/>
                  </a:lnTo>
                  <a:lnTo>
                    <a:pt x="1464217" y="325572"/>
                  </a:lnTo>
                  <a:lnTo>
                    <a:pt x="1461087" y="330266"/>
                  </a:lnTo>
                  <a:lnTo>
                    <a:pt x="1460905" y="335587"/>
                  </a:lnTo>
                  <a:lnTo>
                    <a:pt x="1460847" y="337260"/>
                  </a:lnTo>
                  <a:lnTo>
                    <a:pt x="1463789" y="347129"/>
                  </a:lnTo>
                  <a:lnTo>
                    <a:pt x="1469373" y="353688"/>
                  </a:lnTo>
                  <a:lnTo>
                    <a:pt x="1476114" y="355938"/>
                  </a:lnTo>
                  <a:lnTo>
                    <a:pt x="1482855" y="355314"/>
                  </a:lnTo>
                  <a:lnTo>
                    <a:pt x="1488439" y="353250"/>
                  </a:lnTo>
                  <a:lnTo>
                    <a:pt x="1494605" y="348131"/>
                  </a:lnTo>
                  <a:lnTo>
                    <a:pt x="1498460" y="342147"/>
                  </a:lnTo>
                  <a:lnTo>
                    <a:pt x="1498749" y="337260"/>
                  </a:lnTo>
                  <a:lnTo>
                    <a:pt x="1498848" y="335587"/>
                  </a:lnTo>
                  <a:lnTo>
                    <a:pt x="1494612" y="328739"/>
                  </a:lnTo>
                  <a:lnTo>
                    <a:pt x="1489989" y="324142"/>
                  </a:lnTo>
                  <a:lnTo>
                    <a:pt x="1485366" y="321068"/>
                  </a:lnTo>
                  <a:lnTo>
                    <a:pt x="1476883" y="318769"/>
                  </a:lnTo>
                  <a:close/>
                </a:path>
                <a:path w="2485390" h="1061084">
                  <a:moveTo>
                    <a:pt x="1723478" y="312635"/>
                  </a:moveTo>
                  <a:lnTo>
                    <a:pt x="1719630" y="313410"/>
                  </a:lnTo>
                  <a:lnTo>
                    <a:pt x="1716544" y="316471"/>
                  </a:lnTo>
                  <a:lnTo>
                    <a:pt x="1710813" y="319444"/>
                  </a:lnTo>
                  <a:lnTo>
                    <a:pt x="1707683" y="324137"/>
                  </a:lnTo>
                  <a:lnTo>
                    <a:pt x="1707486" y="329884"/>
                  </a:lnTo>
                  <a:lnTo>
                    <a:pt x="1707443" y="331128"/>
                  </a:lnTo>
                  <a:lnTo>
                    <a:pt x="1710385" y="340994"/>
                  </a:lnTo>
                  <a:lnTo>
                    <a:pt x="1715969" y="347554"/>
                  </a:lnTo>
                  <a:lnTo>
                    <a:pt x="1722712" y="349805"/>
                  </a:lnTo>
                  <a:lnTo>
                    <a:pt x="1729457" y="349185"/>
                  </a:lnTo>
                  <a:lnTo>
                    <a:pt x="1735048" y="347129"/>
                  </a:lnTo>
                  <a:lnTo>
                    <a:pt x="1739909" y="343293"/>
                  </a:lnTo>
                  <a:lnTo>
                    <a:pt x="1743905" y="337162"/>
                  </a:lnTo>
                  <a:lnTo>
                    <a:pt x="1745012" y="329884"/>
                  </a:lnTo>
                  <a:lnTo>
                    <a:pt x="1741208" y="322605"/>
                  </a:lnTo>
                  <a:lnTo>
                    <a:pt x="1736585" y="318007"/>
                  </a:lnTo>
                  <a:lnTo>
                    <a:pt x="1731962" y="314947"/>
                  </a:lnTo>
                  <a:lnTo>
                    <a:pt x="1723478" y="312635"/>
                  </a:lnTo>
                  <a:close/>
                </a:path>
                <a:path w="2485390" h="1061084">
                  <a:moveTo>
                    <a:pt x="1596326" y="299618"/>
                  </a:moveTo>
                  <a:lnTo>
                    <a:pt x="1591703" y="301142"/>
                  </a:lnTo>
                  <a:lnTo>
                    <a:pt x="1587080" y="304215"/>
                  </a:lnTo>
                  <a:lnTo>
                    <a:pt x="1583133" y="307613"/>
                  </a:lnTo>
                  <a:lnTo>
                    <a:pt x="1580918" y="313024"/>
                  </a:lnTo>
                  <a:lnTo>
                    <a:pt x="1581012" y="320162"/>
                  </a:lnTo>
                  <a:lnTo>
                    <a:pt x="1583994" y="328739"/>
                  </a:lnTo>
                  <a:lnTo>
                    <a:pt x="1589586" y="335298"/>
                  </a:lnTo>
                  <a:lnTo>
                    <a:pt x="1596331" y="337548"/>
                  </a:lnTo>
                  <a:lnTo>
                    <a:pt x="1603073" y="336924"/>
                  </a:lnTo>
                  <a:lnTo>
                    <a:pt x="1608658" y="334860"/>
                  </a:lnTo>
                  <a:lnTo>
                    <a:pt x="1614823" y="329741"/>
                  </a:lnTo>
                  <a:lnTo>
                    <a:pt x="1618678" y="323756"/>
                  </a:lnTo>
                  <a:lnTo>
                    <a:pt x="1619066" y="317192"/>
                  </a:lnTo>
                  <a:lnTo>
                    <a:pt x="1614830" y="310337"/>
                  </a:lnTo>
                  <a:lnTo>
                    <a:pt x="1610207" y="304215"/>
                  </a:lnTo>
                  <a:lnTo>
                    <a:pt x="1605572" y="301142"/>
                  </a:lnTo>
                  <a:lnTo>
                    <a:pt x="1596326" y="299618"/>
                  </a:lnTo>
                  <a:close/>
                </a:path>
                <a:path w="2485390" h="1061084">
                  <a:moveTo>
                    <a:pt x="965200" y="297319"/>
                  </a:moveTo>
                  <a:lnTo>
                    <a:pt x="961339" y="298081"/>
                  </a:lnTo>
                  <a:lnTo>
                    <a:pt x="958253" y="301142"/>
                  </a:lnTo>
                  <a:lnTo>
                    <a:pt x="952524" y="305838"/>
                  </a:lnTo>
                  <a:lnTo>
                    <a:pt x="949396" y="311108"/>
                  </a:lnTo>
                  <a:lnTo>
                    <a:pt x="949284" y="314124"/>
                  </a:lnTo>
                  <a:lnTo>
                    <a:pt x="949157" y="317526"/>
                  </a:lnTo>
                  <a:lnTo>
                    <a:pt x="952093" y="325666"/>
                  </a:lnTo>
                  <a:lnTo>
                    <a:pt x="957677" y="332230"/>
                  </a:lnTo>
                  <a:lnTo>
                    <a:pt x="964420" y="334481"/>
                  </a:lnTo>
                  <a:lnTo>
                    <a:pt x="971165" y="333858"/>
                  </a:lnTo>
                  <a:lnTo>
                    <a:pt x="976757" y="331800"/>
                  </a:lnTo>
                  <a:lnTo>
                    <a:pt x="982920" y="326673"/>
                  </a:lnTo>
                  <a:lnTo>
                    <a:pt x="986770" y="320686"/>
                  </a:lnTo>
                  <a:lnTo>
                    <a:pt x="987154" y="314124"/>
                  </a:lnTo>
                  <a:lnTo>
                    <a:pt x="982916" y="307276"/>
                  </a:lnTo>
                  <a:lnTo>
                    <a:pt x="978293" y="302679"/>
                  </a:lnTo>
                  <a:lnTo>
                    <a:pt x="973670" y="299618"/>
                  </a:lnTo>
                  <a:lnTo>
                    <a:pt x="965200" y="297319"/>
                  </a:lnTo>
                  <a:close/>
                </a:path>
                <a:path w="2485390" h="1061084">
                  <a:moveTo>
                    <a:pt x="1381328" y="285051"/>
                  </a:moveTo>
                  <a:lnTo>
                    <a:pt x="1377480" y="285826"/>
                  </a:lnTo>
                  <a:lnTo>
                    <a:pt x="1374394" y="288886"/>
                  </a:lnTo>
                  <a:lnTo>
                    <a:pt x="1368662" y="293581"/>
                  </a:lnTo>
                  <a:lnTo>
                    <a:pt x="1365530" y="298848"/>
                  </a:lnTo>
                  <a:lnTo>
                    <a:pt x="1365287" y="305265"/>
                  </a:lnTo>
                  <a:lnTo>
                    <a:pt x="1368221" y="313410"/>
                  </a:lnTo>
                  <a:lnTo>
                    <a:pt x="1373813" y="319969"/>
                  </a:lnTo>
                  <a:lnTo>
                    <a:pt x="1380558" y="322221"/>
                  </a:lnTo>
                  <a:lnTo>
                    <a:pt x="1387300" y="321600"/>
                  </a:lnTo>
                  <a:lnTo>
                    <a:pt x="1392885" y="319544"/>
                  </a:lnTo>
                  <a:lnTo>
                    <a:pt x="1399050" y="314418"/>
                  </a:lnTo>
                  <a:lnTo>
                    <a:pt x="1402905" y="308430"/>
                  </a:lnTo>
                  <a:lnTo>
                    <a:pt x="1403293" y="301869"/>
                  </a:lnTo>
                  <a:lnTo>
                    <a:pt x="1399057" y="295020"/>
                  </a:lnTo>
                  <a:lnTo>
                    <a:pt x="1394434" y="290423"/>
                  </a:lnTo>
                  <a:lnTo>
                    <a:pt x="1389799" y="287350"/>
                  </a:lnTo>
                  <a:lnTo>
                    <a:pt x="1381328" y="285051"/>
                  </a:lnTo>
                  <a:close/>
                </a:path>
                <a:path w="2485390" h="1061084">
                  <a:moveTo>
                    <a:pt x="2003983" y="269735"/>
                  </a:moveTo>
                  <a:lnTo>
                    <a:pt x="2000135" y="270497"/>
                  </a:lnTo>
                  <a:lnTo>
                    <a:pt x="1997049" y="273557"/>
                  </a:lnTo>
                  <a:lnTo>
                    <a:pt x="1991318" y="276530"/>
                  </a:lnTo>
                  <a:lnTo>
                    <a:pt x="1988188" y="281224"/>
                  </a:lnTo>
                  <a:lnTo>
                    <a:pt x="1988005" y="286540"/>
                  </a:lnTo>
                  <a:lnTo>
                    <a:pt x="1987948" y="288215"/>
                  </a:lnTo>
                  <a:lnTo>
                    <a:pt x="1990890" y="298081"/>
                  </a:lnTo>
                  <a:lnTo>
                    <a:pt x="1996474" y="304640"/>
                  </a:lnTo>
                  <a:lnTo>
                    <a:pt x="2003215" y="306892"/>
                  </a:lnTo>
                  <a:lnTo>
                    <a:pt x="2009956" y="306272"/>
                  </a:lnTo>
                  <a:lnTo>
                    <a:pt x="2025951" y="286540"/>
                  </a:lnTo>
                  <a:lnTo>
                    <a:pt x="2021713" y="279692"/>
                  </a:lnTo>
                  <a:lnTo>
                    <a:pt x="2017090" y="275094"/>
                  </a:lnTo>
                  <a:lnTo>
                    <a:pt x="2012467" y="272033"/>
                  </a:lnTo>
                  <a:lnTo>
                    <a:pt x="2003983" y="269735"/>
                  </a:lnTo>
                  <a:close/>
                </a:path>
                <a:path w="2485390" h="1061084">
                  <a:moveTo>
                    <a:pt x="1186357" y="268960"/>
                  </a:moveTo>
                  <a:lnTo>
                    <a:pt x="1181735" y="270497"/>
                  </a:lnTo>
                  <a:lnTo>
                    <a:pt x="1177112" y="273557"/>
                  </a:lnTo>
                  <a:lnTo>
                    <a:pt x="1173165" y="276962"/>
                  </a:lnTo>
                  <a:lnTo>
                    <a:pt x="1170949" y="282376"/>
                  </a:lnTo>
                  <a:lnTo>
                    <a:pt x="1171043" y="289511"/>
                  </a:lnTo>
                  <a:lnTo>
                    <a:pt x="1174026" y="298081"/>
                  </a:lnTo>
                  <a:lnTo>
                    <a:pt x="1179617" y="304640"/>
                  </a:lnTo>
                  <a:lnTo>
                    <a:pt x="1186362" y="306892"/>
                  </a:lnTo>
                  <a:lnTo>
                    <a:pt x="1193105" y="306272"/>
                  </a:lnTo>
                  <a:lnTo>
                    <a:pt x="1198689" y="304215"/>
                  </a:lnTo>
                  <a:lnTo>
                    <a:pt x="1204854" y="299089"/>
                  </a:lnTo>
                  <a:lnTo>
                    <a:pt x="1208709" y="293101"/>
                  </a:lnTo>
                  <a:lnTo>
                    <a:pt x="1209097" y="286540"/>
                  </a:lnTo>
                  <a:lnTo>
                    <a:pt x="1204861" y="279692"/>
                  </a:lnTo>
                  <a:lnTo>
                    <a:pt x="1200238" y="273557"/>
                  </a:lnTo>
                  <a:lnTo>
                    <a:pt x="1195603" y="270497"/>
                  </a:lnTo>
                  <a:lnTo>
                    <a:pt x="1186357" y="268960"/>
                  </a:lnTo>
                  <a:close/>
                </a:path>
                <a:path w="2485390" h="1061084">
                  <a:moveTo>
                    <a:pt x="2195106" y="248272"/>
                  </a:moveTo>
                  <a:lnTo>
                    <a:pt x="2191245" y="249034"/>
                  </a:lnTo>
                  <a:lnTo>
                    <a:pt x="2188159" y="252107"/>
                  </a:lnTo>
                  <a:lnTo>
                    <a:pt x="2182430" y="255075"/>
                  </a:lnTo>
                  <a:lnTo>
                    <a:pt x="2179302" y="259768"/>
                  </a:lnTo>
                  <a:lnTo>
                    <a:pt x="2179120" y="265079"/>
                  </a:lnTo>
                  <a:lnTo>
                    <a:pt x="2179063" y="266763"/>
                  </a:lnTo>
                  <a:lnTo>
                    <a:pt x="2181999" y="276631"/>
                  </a:lnTo>
                  <a:lnTo>
                    <a:pt x="2187583" y="283190"/>
                  </a:lnTo>
                  <a:lnTo>
                    <a:pt x="2194326" y="285440"/>
                  </a:lnTo>
                  <a:lnTo>
                    <a:pt x="2201071" y="284816"/>
                  </a:lnTo>
                  <a:lnTo>
                    <a:pt x="2217060" y="265079"/>
                  </a:lnTo>
                  <a:lnTo>
                    <a:pt x="2212822" y="258229"/>
                  </a:lnTo>
                  <a:lnTo>
                    <a:pt x="2208199" y="253631"/>
                  </a:lnTo>
                  <a:lnTo>
                    <a:pt x="2203577" y="250570"/>
                  </a:lnTo>
                  <a:lnTo>
                    <a:pt x="2195106" y="248272"/>
                  </a:lnTo>
                  <a:close/>
                </a:path>
                <a:path w="2485390" h="1061084">
                  <a:moveTo>
                    <a:pt x="2099538" y="242138"/>
                  </a:moveTo>
                  <a:lnTo>
                    <a:pt x="2095690" y="242912"/>
                  </a:lnTo>
                  <a:lnTo>
                    <a:pt x="2092604" y="245973"/>
                  </a:lnTo>
                  <a:lnTo>
                    <a:pt x="2086873" y="248941"/>
                  </a:lnTo>
                  <a:lnTo>
                    <a:pt x="2083742" y="253634"/>
                  </a:lnTo>
                  <a:lnTo>
                    <a:pt x="2083560" y="258955"/>
                  </a:lnTo>
                  <a:lnTo>
                    <a:pt x="2083503" y="260629"/>
                  </a:lnTo>
                  <a:lnTo>
                    <a:pt x="2086444" y="270497"/>
                  </a:lnTo>
                  <a:lnTo>
                    <a:pt x="2092029" y="277056"/>
                  </a:lnTo>
                  <a:lnTo>
                    <a:pt x="2098771" y="279307"/>
                  </a:lnTo>
                  <a:lnTo>
                    <a:pt x="2105516" y="278687"/>
                  </a:lnTo>
                  <a:lnTo>
                    <a:pt x="2121506" y="258955"/>
                  </a:lnTo>
                  <a:lnTo>
                    <a:pt x="2117267" y="252107"/>
                  </a:lnTo>
                  <a:lnTo>
                    <a:pt x="2112645" y="247510"/>
                  </a:lnTo>
                  <a:lnTo>
                    <a:pt x="2108022" y="244436"/>
                  </a:lnTo>
                  <a:lnTo>
                    <a:pt x="2099538" y="242138"/>
                  </a:lnTo>
                  <a:close/>
                </a:path>
                <a:path w="2485390" h="1061084">
                  <a:moveTo>
                    <a:pt x="1523123" y="223748"/>
                  </a:moveTo>
                  <a:lnTo>
                    <a:pt x="1519262" y="224523"/>
                  </a:lnTo>
                  <a:lnTo>
                    <a:pt x="1516189" y="227583"/>
                  </a:lnTo>
                  <a:lnTo>
                    <a:pt x="1510458" y="230551"/>
                  </a:lnTo>
                  <a:lnTo>
                    <a:pt x="1507326" y="235245"/>
                  </a:lnTo>
                  <a:lnTo>
                    <a:pt x="1507141" y="240566"/>
                  </a:lnTo>
                  <a:lnTo>
                    <a:pt x="1507083" y="242239"/>
                  </a:lnTo>
                  <a:lnTo>
                    <a:pt x="1510017" y="252107"/>
                  </a:lnTo>
                  <a:lnTo>
                    <a:pt x="1515608" y="258666"/>
                  </a:lnTo>
                  <a:lnTo>
                    <a:pt x="1522353" y="260918"/>
                  </a:lnTo>
                  <a:lnTo>
                    <a:pt x="1529096" y="260298"/>
                  </a:lnTo>
                  <a:lnTo>
                    <a:pt x="1534680" y="258241"/>
                  </a:lnTo>
                  <a:lnTo>
                    <a:pt x="1540845" y="253115"/>
                  </a:lnTo>
                  <a:lnTo>
                    <a:pt x="1544699" y="247127"/>
                  </a:lnTo>
                  <a:lnTo>
                    <a:pt x="1544985" y="242239"/>
                  </a:lnTo>
                  <a:lnTo>
                    <a:pt x="1545083" y="240566"/>
                  </a:lnTo>
                  <a:lnTo>
                    <a:pt x="1540840" y="233718"/>
                  </a:lnTo>
                  <a:lnTo>
                    <a:pt x="1536217" y="229120"/>
                  </a:lnTo>
                  <a:lnTo>
                    <a:pt x="1531594" y="226047"/>
                  </a:lnTo>
                  <a:lnTo>
                    <a:pt x="1523123" y="223748"/>
                  </a:lnTo>
                  <a:close/>
                </a:path>
                <a:path w="2485390" h="1061084">
                  <a:moveTo>
                    <a:pt x="1017600" y="223748"/>
                  </a:moveTo>
                  <a:lnTo>
                    <a:pt x="1013739" y="224523"/>
                  </a:lnTo>
                  <a:lnTo>
                    <a:pt x="1010666" y="227583"/>
                  </a:lnTo>
                  <a:lnTo>
                    <a:pt x="1004929" y="232278"/>
                  </a:lnTo>
                  <a:lnTo>
                    <a:pt x="1001798" y="237545"/>
                  </a:lnTo>
                  <a:lnTo>
                    <a:pt x="1001668" y="240996"/>
                  </a:lnTo>
                  <a:lnTo>
                    <a:pt x="1001557" y="243962"/>
                  </a:lnTo>
                  <a:lnTo>
                    <a:pt x="1004493" y="252107"/>
                  </a:lnTo>
                  <a:lnTo>
                    <a:pt x="1010083" y="258666"/>
                  </a:lnTo>
                  <a:lnTo>
                    <a:pt x="1016825" y="260918"/>
                  </a:lnTo>
                  <a:lnTo>
                    <a:pt x="1023567" y="260298"/>
                  </a:lnTo>
                  <a:lnTo>
                    <a:pt x="1029157" y="258241"/>
                  </a:lnTo>
                  <a:lnTo>
                    <a:pt x="1034018" y="254406"/>
                  </a:lnTo>
                  <a:lnTo>
                    <a:pt x="1038013" y="248275"/>
                  </a:lnTo>
                  <a:lnTo>
                    <a:pt x="1039120" y="240996"/>
                  </a:lnTo>
                  <a:lnTo>
                    <a:pt x="1035316" y="233718"/>
                  </a:lnTo>
                  <a:lnTo>
                    <a:pt x="1030693" y="229120"/>
                  </a:lnTo>
                  <a:lnTo>
                    <a:pt x="1026071" y="226047"/>
                  </a:lnTo>
                  <a:lnTo>
                    <a:pt x="1017600" y="223748"/>
                  </a:lnTo>
                  <a:close/>
                </a:path>
                <a:path w="2485390" h="1061084">
                  <a:moveTo>
                    <a:pt x="1313510" y="211493"/>
                  </a:moveTo>
                  <a:lnTo>
                    <a:pt x="1309662" y="212255"/>
                  </a:lnTo>
                  <a:lnTo>
                    <a:pt x="1306576" y="215328"/>
                  </a:lnTo>
                  <a:lnTo>
                    <a:pt x="1299543" y="218726"/>
                  </a:lnTo>
                  <a:lnTo>
                    <a:pt x="1296557" y="224135"/>
                  </a:lnTo>
                  <a:lnTo>
                    <a:pt x="1297040" y="231269"/>
                  </a:lnTo>
                  <a:lnTo>
                    <a:pt x="1300416" y="239839"/>
                  </a:lnTo>
                  <a:lnTo>
                    <a:pt x="1306000" y="246404"/>
                  </a:lnTo>
                  <a:lnTo>
                    <a:pt x="1312741" y="248654"/>
                  </a:lnTo>
                  <a:lnTo>
                    <a:pt x="1319483" y="248031"/>
                  </a:lnTo>
                  <a:lnTo>
                    <a:pt x="1325067" y="245973"/>
                  </a:lnTo>
                  <a:lnTo>
                    <a:pt x="1329935" y="242143"/>
                  </a:lnTo>
                  <a:lnTo>
                    <a:pt x="1333934" y="236012"/>
                  </a:lnTo>
                  <a:lnTo>
                    <a:pt x="1335043" y="228730"/>
                  </a:lnTo>
                  <a:lnTo>
                    <a:pt x="1331239" y="221449"/>
                  </a:lnTo>
                  <a:lnTo>
                    <a:pt x="1326616" y="216852"/>
                  </a:lnTo>
                  <a:lnTo>
                    <a:pt x="1321993" y="213791"/>
                  </a:lnTo>
                  <a:lnTo>
                    <a:pt x="1313510" y="211493"/>
                  </a:lnTo>
                  <a:close/>
                </a:path>
                <a:path w="2485390" h="1061084">
                  <a:moveTo>
                    <a:pt x="1904580" y="208432"/>
                  </a:moveTo>
                  <a:lnTo>
                    <a:pt x="1899958" y="209194"/>
                  </a:lnTo>
                  <a:lnTo>
                    <a:pt x="1895335" y="212255"/>
                  </a:lnTo>
                  <a:lnTo>
                    <a:pt x="1891383" y="216999"/>
                  </a:lnTo>
                  <a:lnTo>
                    <a:pt x="1889167" y="222604"/>
                  </a:lnTo>
                  <a:lnTo>
                    <a:pt x="1889264" y="229930"/>
                  </a:lnTo>
                  <a:lnTo>
                    <a:pt x="1892249" y="239839"/>
                  </a:lnTo>
                  <a:lnTo>
                    <a:pt x="1897833" y="246404"/>
                  </a:lnTo>
                  <a:lnTo>
                    <a:pt x="1904576" y="248654"/>
                  </a:lnTo>
                  <a:lnTo>
                    <a:pt x="1911321" y="248031"/>
                  </a:lnTo>
                  <a:lnTo>
                    <a:pt x="1916912" y="245973"/>
                  </a:lnTo>
                  <a:lnTo>
                    <a:pt x="1923075" y="240846"/>
                  </a:lnTo>
                  <a:lnTo>
                    <a:pt x="1926926" y="234859"/>
                  </a:lnTo>
                  <a:lnTo>
                    <a:pt x="1927214" y="229930"/>
                  </a:lnTo>
                  <a:lnTo>
                    <a:pt x="1927310" y="228298"/>
                  </a:lnTo>
                  <a:lnTo>
                    <a:pt x="1923072" y="221449"/>
                  </a:lnTo>
                  <a:lnTo>
                    <a:pt x="1918449" y="215328"/>
                  </a:lnTo>
                  <a:lnTo>
                    <a:pt x="1913826" y="211493"/>
                  </a:lnTo>
                  <a:lnTo>
                    <a:pt x="1904580" y="208432"/>
                  </a:lnTo>
                  <a:close/>
                </a:path>
                <a:path w="2485390" h="1061084">
                  <a:moveTo>
                    <a:pt x="1677250" y="208432"/>
                  </a:moveTo>
                  <a:lnTo>
                    <a:pt x="1673390" y="209194"/>
                  </a:lnTo>
                  <a:lnTo>
                    <a:pt x="1670303" y="212255"/>
                  </a:lnTo>
                  <a:lnTo>
                    <a:pt x="1662796" y="216951"/>
                  </a:lnTo>
                  <a:lnTo>
                    <a:pt x="1658751" y="222221"/>
                  </a:lnTo>
                  <a:lnTo>
                    <a:pt x="1658172" y="228639"/>
                  </a:lnTo>
                  <a:lnTo>
                    <a:pt x="1661058" y="236778"/>
                  </a:lnTo>
                  <a:lnTo>
                    <a:pt x="1666697" y="245064"/>
                  </a:lnTo>
                  <a:lnTo>
                    <a:pt x="1673780" y="247889"/>
                  </a:lnTo>
                  <a:lnTo>
                    <a:pt x="1681439" y="246692"/>
                  </a:lnTo>
                  <a:lnTo>
                    <a:pt x="1688807" y="242912"/>
                  </a:lnTo>
                  <a:lnTo>
                    <a:pt x="1694970" y="237786"/>
                  </a:lnTo>
                  <a:lnTo>
                    <a:pt x="1698821" y="231798"/>
                  </a:lnTo>
                  <a:lnTo>
                    <a:pt x="1699205" y="225237"/>
                  </a:lnTo>
                  <a:lnTo>
                    <a:pt x="1694967" y="218389"/>
                  </a:lnTo>
                  <a:lnTo>
                    <a:pt x="1690344" y="213791"/>
                  </a:lnTo>
                  <a:lnTo>
                    <a:pt x="1685721" y="210731"/>
                  </a:lnTo>
                  <a:lnTo>
                    <a:pt x="1677250" y="208432"/>
                  </a:lnTo>
                  <a:close/>
                </a:path>
                <a:path w="2485390" h="1061084">
                  <a:moveTo>
                    <a:pt x="1791296" y="202298"/>
                  </a:moveTo>
                  <a:lnTo>
                    <a:pt x="1787448" y="203060"/>
                  </a:lnTo>
                  <a:lnTo>
                    <a:pt x="1784362" y="206133"/>
                  </a:lnTo>
                  <a:lnTo>
                    <a:pt x="1778631" y="210822"/>
                  </a:lnTo>
                  <a:lnTo>
                    <a:pt x="1775499" y="216088"/>
                  </a:lnTo>
                  <a:lnTo>
                    <a:pt x="1775256" y="222505"/>
                  </a:lnTo>
                  <a:lnTo>
                    <a:pt x="1778190" y="230644"/>
                  </a:lnTo>
                  <a:lnTo>
                    <a:pt x="1783781" y="237641"/>
                  </a:lnTo>
                  <a:lnTo>
                    <a:pt x="1790526" y="240612"/>
                  </a:lnTo>
                  <a:lnTo>
                    <a:pt x="1797269" y="240133"/>
                  </a:lnTo>
                  <a:lnTo>
                    <a:pt x="1802853" y="236778"/>
                  </a:lnTo>
                  <a:lnTo>
                    <a:pt x="1809018" y="231652"/>
                  </a:lnTo>
                  <a:lnTo>
                    <a:pt x="1812874" y="225664"/>
                  </a:lnTo>
                  <a:lnTo>
                    <a:pt x="1813262" y="219103"/>
                  </a:lnTo>
                  <a:lnTo>
                    <a:pt x="1809026" y="212255"/>
                  </a:lnTo>
                  <a:lnTo>
                    <a:pt x="1804403" y="207657"/>
                  </a:lnTo>
                  <a:lnTo>
                    <a:pt x="1799767" y="204596"/>
                  </a:lnTo>
                  <a:lnTo>
                    <a:pt x="1791296" y="202298"/>
                  </a:lnTo>
                  <a:close/>
                </a:path>
                <a:path w="2485390" h="1061084">
                  <a:moveTo>
                    <a:pt x="1100823" y="199224"/>
                  </a:moveTo>
                  <a:lnTo>
                    <a:pt x="1096975" y="199999"/>
                  </a:lnTo>
                  <a:lnTo>
                    <a:pt x="1093889" y="203060"/>
                  </a:lnTo>
                  <a:lnTo>
                    <a:pt x="1088158" y="206459"/>
                  </a:lnTo>
                  <a:lnTo>
                    <a:pt x="1085026" y="211874"/>
                  </a:lnTo>
                  <a:lnTo>
                    <a:pt x="1084883" y="216042"/>
                  </a:lnTo>
                  <a:lnTo>
                    <a:pt x="1084782" y="219012"/>
                  </a:lnTo>
                  <a:lnTo>
                    <a:pt x="1087716" y="227583"/>
                  </a:lnTo>
                  <a:lnTo>
                    <a:pt x="1093308" y="234143"/>
                  </a:lnTo>
                  <a:lnTo>
                    <a:pt x="1100053" y="236394"/>
                  </a:lnTo>
                  <a:lnTo>
                    <a:pt x="1106796" y="235774"/>
                  </a:lnTo>
                  <a:lnTo>
                    <a:pt x="1112380" y="233718"/>
                  </a:lnTo>
                  <a:lnTo>
                    <a:pt x="1118545" y="228591"/>
                  </a:lnTo>
                  <a:lnTo>
                    <a:pt x="1122400" y="222604"/>
                  </a:lnTo>
                  <a:lnTo>
                    <a:pt x="1122788" y="216042"/>
                  </a:lnTo>
                  <a:lnTo>
                    <a:pt x="1118552" y="209194"/>
                  </a:lnTo>
                  <a:lnTo>
                    <a:pt x="1113929" y="204596"/>
                  </a:lnTo>
                  <a:lnTo>
                    <a:pt x="1109306" y="201523"/>
                  </a:lnTo>
                  <a:lnTo>
                    <a:pt x="1100823" y="199224"/>
                  </a:lnTo>
                  <a:close/>
                </a:path>
                <a:path w="2485390" h="1061084">
                  <a:moveTo>
                    <a:pt x="1412151" y="162445"/>
                  </a:moveTo>
                  <a:lnTo>
                    <a:pt x="1408303" y="163220"/>
                  </a:lnTo>
                  <a:lnTo>
                    <a:pt x="1405216" y="166281"/>
                  </a:lnTo>
                  <a:lnTo>
                    <a:pt x="1399486" y="170975"/>
                  </a:lnTo>
                  <a:lnTo>
                    <a:pt x="1396355" y="176242"/>
                  </a:lnTo>
                  <a:lnTo>
                    <a:pt x="1396242" y="179263"/>
                  </a:lnTo>
                  <a:lnTo>
                    <a:pt x="1396115" y="182659"/>
                  </a:lnTo>
                  <a:lnTo>
                    <a:pt x="1399057" y="190804"/>
                  </a:lnTo>
                  <a:lnTo>
                    <a:pt x="1404641" y="197363"/>
                  </a:lnTo>
                  <a:lnTo>
                    <a:pt x="1411382" y="199615"/>
                  </a:lnTo>
                  <a:lnTo>
                    <a:pt x="1418124" y="198995"/>
                  </a:lnTo>
                  <a:lnTo>
                    <a:pt x="1423708" y="196938"/>
                  </a:lnTo>
                  <a:lnTo>
                    <a:pt x="1429873" y="191812"/>
                  </a:lnTo>
                  <a:lnTo>
                    <a:pt x="1433728" y="185824"/>
                  </a:lnTo>
                  <a:lnTo>
                    <a:pt x="1434116" y="179263"/>
                  </a:lnTo>
                  <a:lnTo>
                    <a:pt x="1429880" y="172415"/>
                  </a:lnTo>
                  <a:lnTo>
                    <a:pt x="1425257" y="167817"/>
                  </a:lnTo>
                  <a:lnTo>
                    <a:pt x="1420634" y="164744"/>
                  </a:lnTo>
                  <a:lnTo>
                    <a:pt x="1412151" y="162445"/>
                  </a:lnTo>
                  <a:close/>
                </a:path>
                <a:path w="2485390" h="1061084">
                  <a:moveTo>
                    <a:pt x="1991652" y="140995"/>
                  </a:moveTo>
                  <a:lnTo>
                    <a:pt x="1987803" y="141757"/>
                  </a:lnTo>
                  <a:lnTo>
                    <a:pt x="1984717" y="144818"/>
                  </a:lnTo>
                  <a:lnTo>
                    <a:pt x="1978987" y="149562"/>
                  </a:lnTo>
                  <a:lnTo>
                    <a:pt x="1975856" y="155168"/>
                  </a:lnTo>
                  <a:lnTo>
                    <a:pt x="1975616" y="162498"/>
                  </a:lnTo>
                  <a:lnTo>
                    <a:pt x="1978558" y="172415"/>
                  </a:lnTo>
                  <a:lnTo>
                    <a:pt x="1984142" y="178926"/>
                  </a:lnTo>
                  <a:lnTo>
                    <a:pt x="1990885" y="180841"/>
                  </a:lnTo>
                  <a:lnTo>
                    <a:pt x="1997630" y="179308"/>
                  </a:lnTo>
                  <a:lnTo>
                    <a:pt x="2003221" y="175475"/>
                  </a:lnTo>
                  <a:lnTo>
                    <a:pt x="2009384" y="170349"/>
                  </a:lnTo>
                  <a:lnTo>
                    <a:pt x="2013235" y="164361"/>
                  </a:lnTo>
                  <a:lnTo>
                    <a:pt x="2013619" y="157800"/>
                  </a:lnTo>
                  <a:lnTo>
                    <a:pt x="2009381" y="150952"/>
                  </a:lnTo>
                  <a:lnTo>
                    <a:pt x="2004758" y="146354"/>
                  </a:lnTo>
                  <a:lnTo>
                    <a:pt x="2000135" y="143294"/>
                  </a:lnTo>
                  <a:lnTo>
                    <a:pt x="1991652" y="140995"/>
                  </a:lnTo>
                  <a:close/>
                </a:path>
                <a:path w="2485390" h="1061084">
                  <a:moveTo>
                    <a:pt x="1248778" y="131800"/>
                  </a:moveTo>
                  <a:lnTo>
                    <a:pt x="1244930" y="132562"/>
                  </a:lnTo>
                  <a:lnTo>
                    <a:pt x="1241844" y="135623"/>
                  </a:lnTo>
                  <a:lnTo>
                    <a:pt x="1236113" y="138596"/>
                  </a:lnTo>
                  <a:lnTo>
                    <a:pt x="1232982" y="143289"/>
                  </a:lnTo>
                  <a:lnTo>
                    <a:pt x="1232800" y="148605"/>
                  </a:lnTo>
                  <a:lnTo>
                    <a:pt x="1232742" y="150280"/>
                  </a:lnTo>
                  <a:lnTo>
                    <a:pt x="1235684" y="160146"/>
                  </a:lnTo>
                  <a:lnTo>
                    <a:pt x="1241268" y="166711"/>
                  </a:lnTo>
                  <a:lnTo>
                    <a:pt x="1248009" y="168962"/>
                  </a:lnTo>
                  <a:lnTo>
                    <a:pt x="1254751" y="168339"/>
                  </a:lnTo>
                  <a:lnTo>
                    <a:pt x="1260335" y="166281"/>
                  </a:lnTo>
                  <a:lnTo>
                    <a:pt x="1266505" y="161154"/>
                  </a:lnTo>
                  <a:lnTo>
                    <a:pt x="1270360" y="155167"/>
                  </a:lnTo>
                  <a:lnTo>
                    <a:pt x="1270647" y="150280"/>
                  </a:lnTo>
                  <a:lnTo>
                    <a:pt x="1270745" y="148605"/>
                  </a:lnTo>
                  <a:lnTo>
                    <a:pt x="1266507" y="141757"/>
                  </a:lnTo>
                  <a:lnTo>
                    <a:pt x="1261884" y="137159"/>
                  </a:lnTo>
                  <a:lnTo>
                    <a:pt x="1257261" y="134099"/>
                  </a:lnTo>
                  <a:lnTo>
                    <a:pt x="1248778" y="131800"/>
                  </a:lnTo>
                  <a:close/>
                </a:path>
                <a:path w="2485390" h="1061084">
                  <a:moveTo>
                    <a:pt x="1162469" y="131800"/>
                  </a:moveTo>
                  <a:lnTo>
                    <a:pt x="1158620" y="132562"/>
                  </a:lnTo>
                  <a:lnTo>
                    <a:pt x="1155534" y="135623"/>
                  </a:lnTo>
                  <a:lnTo>
                    <a:pt x="1149804" y="140319"/>
                  </a:lnTo>
                  <a:lnTo>
                    <a:pt x="1146673" y="145589"/>
                  </a:lnTo>
                  <a:lnTo>
                    <a:pt x="1146433" y="152007"/>
                  </a:lnTo>
                  <a:lnTo>
                    <a:pt x="1149375" y="160146"/>
                  </a:lnTo>
                  <a:lnTo>
                    <a:pt x="1154959" y="166711"/>
                  </a:lnTo>
                  <a:lnTo>
                    <a:pt x="1161700" y="168962"/>
                  </a:lnTo>
                  <a:lnTo>
                    <a:pt x="1168442" y="168339"/>
                  </a:lnTo>
                  <a:lnTo>
                    <a:pt x="1174026" y="166281"/>
                  </a:lnTo>
                  <a:lnTo>
                    <a:pt x="1180196" y="161154"/>
                  </a:lnTo>
                  <a:lnTo>
                    <a:pt x="1184051" y="155167"/>
                  </a:lnTo>
                  <a:lnTo>
                    <a:pt x="1184436" y="148605"/>
                  </a:lnTo>
                  <a:lnTo>
                    <a:pt x="1180198" y="141757"/>
                  </a:lnTo>
                  <a:lnTo>
                    <a:pt x="1175575" y="137159"/>
                  </a:lnTo>
                  <a:lnTo>
                    <a:pt x="1170952" y="134099"/>
                  </a:lnTo>
                  <a:lnTo>
                    <a:pt x="1162469" y="131800"/>
                  </a:lnTo>
                  <a:close/>
                </a:path>
                <a:path w="2485390" h="1061084">
                  <a:moveTo>
                    <a:pt x="2090293" y="128727"/>
                  </a:moveTo>
                  <a:lnTo>
                    <a:pt x="2086444" y="129501"/>
                  </a:lnTo>
                  <a:lnTo>
                    <a:pt x="2083358" y="132562"/>
                  </a:lnTo>
                  <a:lnTo>
                    <a:pt x="2077627" y="135530"/>
                  </a:lnTo>
                  <a:lnTo>
                    <a:pt x="2074497" y="140223"/>
                  </a:lnTo>
                  <a:lnTo>
                    <a:pt x="2074315" y="145544"/>
                  </a:lnTo>
                  <a:lnTo>
                    <a:pt x="2074257" y="147218"/>
                  </a:lnTo>
                  <a:lnTo>
                    <a:pt x="2077199" y="157086"/>
                  </a:lnTo>
                  <a:lnTo>
                    <a:pt x="2082783" y="163645"/>
                  </a:lnTo>
                  <a:lnTo>
                    <a:pt x="2089526" y="165896"/>
                  </a:lnTo>
                  <a:lnTo>
                    <a:pt x="2096271" y="165276"/>
                  </a:lnTo>
                  <a:lnTo>
                    <a:pt x="2101862" y="163220"/>
                  </a:lnTo>
                  <a:lnTo>
                    <a:pt x="2108025" y="158093"/>
                  </a:lnTo>
                  <a:lnTo>
                    <a:pt x="2111876" y="152106"/>
                  </a:lnTo>
                  <a:lnTo>
                    <a:pt x="2112162" y="147218"/>
                  </a:lnTo>
                  <a:lnTo>
                    <a:pt x="2112260" y="145544"/>
                  </a:lnTo>
                  <a:lnTo>
                    <a:pt x="2108022" y="138696"/>
                  </a:lnTo>
                  <a:lnTo>
                    <a:pt x="2103399" y="134099"/>
                  </a:lnTo>
                  <a:lnTo>
                    <a:pt x="2098776" y="131025"/>
                  </a:lnTo>
                  <a:lnTo>
                    <a:pt x="2090293" y="128727"/>
                  </a:lnTo>
                  <a:close/>
                </a:path>
                <a:path w="2485390" h="1061084">
                  <a:moveTo>
                    <a:pt x="1513878" y="121831"/>
                  </a:moveTo>
                  <a:lnTo>
                    <a:pt x="1510017" y="123367"/>
                  </a:lnTo>
                  <a:lnTo>
                    <a:pt x="1506943" y="126428"/>
                  </a:lnTo>
                  <a:lnTo>
                    <a:pt x="1501207" y="131124"/>
                  </a:lnTo>
                  <a:lnTo>
                    <a:pt x="1498076" y="136394"/>
                  </a:lnTo>
                  <a:lnTo>
                    <a:pt x="1497835" y="142812"/>
                  </a:lnTo>
                  <a:lnTo>
                    <a:pt x="1500771" y="150952"/>
                  </a:lnTo>
                  <a:lnTo>
                    <a:pt x="1506363" y="157516"/>
                  </a:lnTo>
                  <a:lnTo>
                    <a:pt x="1513108" y="159767"/>
                  </a:lnTo>
                  <a:lnTo>
                    <a:pt x="1519850" y="159144"/>
                  </a:lnTo>
                  <a:lnTo>
                    <a:pt x="1525435" y="157086"/>
                  </a:lnTo>
                  <a:lnTo>
                    <a:pt x="1531598" y="151959"/>
                  </a:lnTo>
                  <a:lnTo>
                    <a:pt x="1535449" y="145972"/>
                  </a:lnTo>
                  <a:lnTo>
                    <a:pt x="1535832" y="139410"/>
                  </a:lnTo>
                  <a:lnTo>
                    <a:pt x="1531594" y="132562"/>
                  </a:lnTo>
                  <a:lnTo>
                    <a:pt x="1526971" y="126428"/>
                  </a:lnTo>
                  <a:lnTo>
                    <a:pt x="1522348" y="123367"/>
                  </a:lnTo>
                  <a:lnTo>
                    <a:pt x="1513878" y="121831"/>
                  </a:lnTo>
                  <a:close/>
                </a:path>
                <a:path w="2485390" h="1061084">
                  <a:moveTo>
                    <a:pt x="1618678" y="113410"/>
                  </a:moveTo>
                  <a:lnTo>
                    <a:pt x="1614830" y="114172"/>
                  </a:lnTo>
                  <a:lnTo>
                    <a:pt x="1611744" y="117233"/>
                  </a:lnTo>
                  <a:lnTo>
                    <a:pt x="1606447" y="121929"/>
                  </a:lnTo>
                  <a:lnTo>
                    <a:pt x="1604038" y="127200"/>
                  </a:lnTo>
                  <a:lnTo>
                    <a:pt x="1603939" y="133617"/>
                  </a:lnTo>
                  <a:lnTo>
                    <a:pt x="1605572" y="141757"/>
                  </a:lnTo>
                  <a:lnTo>
                    <a:pt x="1611163" y="148321"/>
                  </a:lnTo>
                  <a:lnTo>
                    <a:pt x="1617908" y="150572"/>
                  </a:lnTo>
                  <a:lnTo>
                    <a:pt x="1624651" y="149949"/>
                  </a:lnTo>
                  <a:lnTo>
                    <a:pt x="1630235" y="147891"/>
                  </a:lnTo>
                  <a:lnTo>
                    <a:pt x="1636400" y="142764"/>
                  </a:lnTo>
                  <a:lnTo>
                    <a:pt x="1640255" y="136777"/>
                  </a:lnTo>
                  <a:lnTo>
                    <a:pt x="1640643" y="130216"/>
                  </a:lnTo>
                  <a:lnTo>
                    <a:pt x="1636407" y="123367"/>
                  </a:lnTo>
                  <a:lnTo>
                    <a:pt x="1631784" y="118770"/>
                  </a:lnTo>
                  <a:lnTo>
                    <a:pt x="1627149" y="115709"/>
                  </a:lnTo>
                  <a:lnTo>
                    <a:pt x="1618678" y="113410"/>
                  </a:lnTo>
                  <a:close/>
                </a:path>
                <a:path w="2485390" h="1061084">
                  <a:moveTo>
                    <a:pt x="1859114" y="110337"/>
                  </a:moveTo>
                  <a:lnTo>
                    <a:pt x="1855254" y="111112"/>
                  </a:lnTo>
                  <a:lnTo>
                    <a:pt x="1852180" y="114172"/>
                  </a:lnTo>
                  <a:lnTo>
                    <a:pt x="1846449" y="118867"/>
                  </a:lnTo>
                  <a:lnTo>
                    <a:pt x="1843317" y="124134"/>
                  </a:lnTo>
                  <a:lnTo>
                    <a:pt x="1843074" y="130551"/>
                  </a:lnTo>
                  <a:lnTo>
                    <a:pt x="1846008" y="138696"/>
                  </a:lnTo>
                  <a:lnTo>
                    <a:pt x="1851598" y="145255"/>
                  </a:lnTo>
                  <a:lnTo>
                    <a:pt x="1858340" y="147507"/>
                  </a:lnTo>
                  <a:lnTo>
                    <a:pt x="1865082" y="146887"/>
                  </a:lnTo>
                  <a:lnTo>
                    <a:pt x="1870671" y="144830"/>
                  </a:lnTo>
                  <a:lnTo>
                    <a:pt x="1876836" y="139704"/>
                  </a:lnTo>
                  <a:lnTo>
                    <a:pt x="1880690" y="133716"/>
                  </a:lnTo>
                  <a:lnTo>
                    <a:pt x="1881074" y="127155"/>
                  </a:lnTo>
                  <a:lnTo>
                    <a:pt x="1876831" y="120307"/>
                  </a:lnTo>
                  <a:lnTo>
                    <a:pt x="1872208" y="115709"/>
                  </a:lnTo>
                  <a:lnTo>
                    <a:pt x="1867585" y="112636"/>
                  </a:lnTo>
                  <a:lnTo>
                    <a:pt x="1859114" y="110337"/>
                  </a:lnTo>
                  <a:close/>
                </a:path>
                <a:path w="2485390" h="1061084">
                  <a:moveTo>
                    <a:pt x="1728876" y="107276"/>
                  </a:moveTo>
                  <a:lnTo>
                    <a:pt x="1724253" y="108038"/>
                  </a:lnTo>
                  <a:lnTo>
                    <a:pt x="1719630" y="111112"/>
                  </a:lnTo>
                  <a:lnTo>
                    <a:pt x="1715678" y="114509"/>
                  </a:lnTo>
                  <a:lnTo>
                    <a:pt x="1713463" y="119919"/>
                  </a:lnTo>
                  <a:lnTo>
                    <a:pt x="1713560" y="127053"/>
                  </a:lnTo>
                  <a:lnTo>
                    <a:pt x="1716544" y="135623"/>
                  </a:lnTo>
                  <a:lnTo>
                    <a:pt x="1722134" y="142189"/>
                  </a:lnTo>
                  <a:lnTo>
                    <a:pt x="1728876" y="144443"/>
                  </a:lnTo>
                  <a:lnTo>
                    <a:pt x="1735618" y="143820"/>
                  </a:lnTo>
                  <a:lnTo>
                    <a:pt x="1741208" y="141757"/>
                  </a:lnTo>
                  <a:lnTo>
                    <a:pt x="1747371" y="136630"/>
                  </a:lnTo>
                  <a:lnTo>
                    <a:pt x="1751222" y="130643"/>
                  </a:lnTo>
                  <a:lnTo>
                    <a:pt x="1751605" y="124081"/>
                  </a:lnTo>
                  <a:lnTo>
                    <a:pt x="1747367" y="117233"/>
                  </a:lnTo>
                  <a:lnTo>
                    <a:pt x="1742744" y="112636"/>
                  </a:lnTo>
                  <a:lnTo>
                    <a:pt x="1738121" y="109575"/>
                  </a:lnTo>
                  <a:lnTo>
                    <a:pt x="1728876" y="107276"/>
                  </a:lnTo>
                  <a:close/>
                </a:path>
                <a:path w="2485390" h="1061084">
                  <a:moveTo>
                    <a:pt x="1315821" y="60528"/>
                  </a:moveTo>
                  <a:lnTo>
                    <a:pt x="1311198" y="62064"/>
                  </a:lnTo>
                  <a:lnTo>
                    <a:pt x="1306576" y="65125"/>
                  </a:lnTo>
                  <a:lnTo>
                    <a:pt x="1302629" y="69821"/>
                  </a:lnTo>
                  <a:lnTo>
                    <a:pt x="1300413" y="75091"/>
                  </a:lnTo>
                  <a:lnTo>
                    <a:pt x="1300507" y="81509"/>
                  </a:lnTo>
                  <a:lnTo>
                    <a:pt x="1303489" y="89649"/>
                  </a:lnTo>
                  <a:lnTo>
                    <a:pt x="1309081" y="96213"/>
                  </a:lnTo>
                  <a:lnTo>
                    <a:pt x="1315826" y="98464"/>
                  </a:lnTo>
                  <a:lnTo>
                    <a:pt x="1322569" y="97841"/>
                  </a:lnTo>
                  <a:lnTo>
                    <a:pt x="1328153" y="95783"/>
                  </a:lnTo>
                  <a:lnTo>
                    <a:pt x="1334318" y="90656"/>
                  </a:lnTo>
                  <a:lnTo>
                    <a:pt x="1338173" y="84669"/>
                  </a:lnTo>
                  <a:lnTo>
                    <a:pt x="1338561" y="78107"/>
                  </a:lnTo>
                  <a:lnTo>
                    <a:pt x="1334325" y="71259"/>
                  </a:lnTo>
                  <a:lnTo>
                    <a:pt x="1329702" y="65125"/>
                  </a:lnTo>
                  <a:lnTo>
                    <a:pt x="1325067" y="62064"/>
                  </a:lnTo>
                  <a:lnTo>
                    <a:pt x="1315821" y="60528"/>
                  </a:lnTo>
                  <a:close/>
                </a:path>
                <a:path w="2485390" h="1061084">
                  <a:moveTo>
                    <a:pt x="1954669" y="49034"/>
                  </a:moveTo>
                  <a:lnTo>
                    <a:pt x="1950808" y="49809"/>
                  </a:lnTo>
                  <a:lnTo>
                    <a:pt x="1947735" y="52870"/>
                  </a:lnTo>
                  <a:lnTo>
                    <a:pt x="1942004" y="55837"/>
                  </a:lnTo>
                  <a:lnTo>
                    <a:pt x="1938872" y="60531"/>
                  </a:lnTo>
                  <a:lnTo>
                    <a:pt x="1938672" y="66282"/>
                  </a:lnTo>
                  <a:lnTo>
                    <a:pt x="1938629" y="67525"/>
                  </a:lnTo>
                  <a:lnTo>
                    <a:pt x="1941563" y="77393"/>
                  </a:lnTo>
                  <a:lnTo>
                    <a:pt x="1947154" y="83952"/>
                  </a:lnTo>
                  <a:lnTo>
                    <a:pt x="1953899" y="86202"/>
                  </a:lnTo>
                  <a:lnTo>
                    <a:pt x="1960642" y="85578"/>
                  </a:lnTo>
                  <a:lnTo>
                    <a:pt x="1966226" y="83515"/>
                  </a:lnTo>
                  <a:lnTo>
                    <a:pt x="1971089" y="79687"/>
                  </a:lnTo>
                  <a:lnTo>
                    <a:pt x="1975088" y="73559"/>
                  </a:lnTo>
                  <a:lnTo>
                    <a:pt x="1976195" y="66282"/>
                  </a:lnTo>
                  <a:lnTo>
                    <a:pt x="1972386" y="59004"/>
                  </a:lnTo>
                  <a:lnTo>
                    <a:pt x="1967763" y="54406"/>
                  </a:lnTo>
                  <a:lnTo>
                    <a:pt x="1963140" y="51333"/>
                  </a:lnTo>
                  <a:lnTo>
                    <a:pt x="1954669" y="49034"/>
                  </a:lnTo>
                  <a:close/>
                </a:path>
                <a:path w="2485390" h="1061084">
                  <a:moveTo>
                    <a:pt x="1418323" y="42913"/>
                  </a:moveTo>
                  <a:lnTo>
                    <a:pt x="1414462" y="43675"/>
                  </a:lnTo>
                  <a:lnTo>
                    <a:pt x="1411376" y="46735"/>
                  </a:lnTo>
                  <a:lnTo>
                    <a:pt x="1405647" y="49708"/>
                  </a:lnTo>
                  <a:lnTo>
                    <a:pt x="1402519" y="54402"/>
                  </a:lnTo>
                  <a:lnTo>
                    <a:pt x="1402337" y="59718"/>
                  </a:lnTo>
                  <a:lnTo>
                    <a:pt x="1402280" y="61393"/>
                  </a:lnTo>
                  <a:lnTo>
                    <a:pt x="1405216" y="71259"/>
                  </a:lnTo>
                  <a:lnTo>
                    <a:pt x="1410801" y="77818"/>
                  </a:lnTo>
                  <a:lnTo>
                    <a:pt x="1417543" y="80070"/>
                  </a:lnTo>
                  <a:lnTo>
                    <a:pt x="1424288" y="79450"/>
                  </a:lnTo>
                  <a:lnTo>
                    <a:pt x="1429880" y="77393"/>
                  </a:lnTo>
                  <a:lnTo>
                    <a:pt x="1436043" y="72267"/>
                  </a:lnTo>
                  <a:lnTo>
                    <a:pt x="1439894" y="66279"/>
                  </a:lnTo>
                  <a:lnTo>
                    <a:pt x="1440180" y="61393"/>
                  </a:lnTo>
                  <a:lnTo>
                    <a:pt x="1440278" y="59718"/>
                  </a:lnTo>
                  <a:lnTo>
                    <a:pt x="1436039" y="52870"/>
                  </a:lnTo>
                  <a:lnTo>
                    <a:pt x="1431417" y="48272"/>
                  </a:lnTo>
                  <a:lnTo>
                    <a:pt x="1426794" y="45211"/>
                  </a:lnTo>
                  <a:lnTo>
                    <a:pt x="1418323" y="42913"/>
                  </a:lnTo>
                  <a:close/>
                </a:path>
                <a:path w="2485390" h="1061084">
                  <a:moveTo>
                    <a:pt x="1828292" y="15316"/>
                  </a:moveTo>
                  <a:lnTo>
                    <a:pt x="1824431" y="16090"/>
                  </a:lnTo>
                  <a:lnTo>
                    <a:pt x="1821345" y="19151"/>
                  </a:lnTo>
                  <a:lnTo>
                    <a:pt x="1815616" y="23846"/>
                  </a:lnTo>
                  <a:lnTo>
                    <a:pt x="1812488" y="29113"/>
                  </a:lnTo>
                  <a:lnTo>
                    <a:pt x="1812359" y="32564"/>
                  </a:lnTo>
                  <a:lnTo>
                    <a:pt x="1812249" y="35530"/>
                  </a:lnTo>
                  <a:lnTo>
                    <a:pt x="1815185" y="43675"/>
                  </a:lnTo>
                  <a:lnTo>
                    <a:pt x="1820769" y="50234"/>
                  </a:lnTo>
                  <a:lnTo>
                    <a:pt x="1827512" y="52485"/>
                  </a:lnTo>
                  <a:lnTo>
                    <a:pt x="1834257" y="51865"/>
                  </a:lnTo>
                  <a:lnTo>
                    <a:pt x="1839849" y="49809"/>
                  </a:lnTo>
                  <a:lnTo>
                    <a:pt x="1844710" y="45973"/>
                  </a:lnTo>
                  <a:lnTo>
                    <a:pt x="1848705" y="39843"/>
                  </a:lnTo>
                  <a:lnTo>
                    <a:pt x="1849812" y="32564"/>
                  </a:lnTo>
                  <a:lnTo>
                    <a:pt x="1846008" y="25285"/>
                  </a:lnTo>
                  <a:lnTo>
                    <a:pt x="1841385" y="20688"/>
                  </a:lnTo>
                  <a:lnTo>
                    <a:pt x="1836762" y="17614"/>
                  </a:lnTo>
                  <a:lnTo>
                    <a:pt x="1828292" y="15316"/>
                  </a:lnTo>
                  <a:close/>
                </a:path>
                <a:path w="2485390" h="1061084">
                  <a:moveTo>
                    <a:pt x="1516951" y="9194"/>
                  </a:moveTo>
                  <a:lnTo>
                    <a:pt x="1513103" y="9956"/>
                  </a:lnTo>
                  <a:lnTo>
                    <a:pt x="1510017" y="13017"/>
                  </a:lnTo>
                  <a:lnTo>
                    <a:pt x="1502984" y="17761"/>
                  </a:lnTo>
                  <a:lnTo>
                    <a:pt x="1499998" y="23367"/>
                  </a:lnTo>
                  <a:lnTo>
                    <a:pt x="1500482" y="30698"/>
                  </a:lnTo>
                  <a:lnTo>
                    <a:pt x="1503857" y="40614"/>
                  </a:lnTo>
                  <a:lnTo>
                    <a:pt x="1509442" y="47173"/>
                  </a:lnTo>
                  <a:lnTo>
                    <a:pt x="1516184" y="49423"/>
                  </a:lnTo>
                  <a:lnTo>
                    <a:pt x="1522929" y="48799"/>
                  </a:lnTo>
                  <a:lnTo>
                    <a:pt x="1528521" y="46735"/>
                  </a:lnTo>
                  <a:lnTo>
                    <a:pt x="1533382" y="42427"/>
                  </a:lnTo>
                  <a:lnTo>
                    <a:pt x="1537377" y="35244"/>
                  </a:lnTo>
                  <a:lnTo>
                    <a:pt x="1538484" y="26910"/>
                  </a:lnTo>
                  <a:lnTo>
                    <a:pt x="1534680" y="19151"/>
                  </a:lnTo>
                  <a:lnTo>
                    <a:pt x="1530057" y="14554"/>
                  </a:lnTo>
                  <a:lnTo>
                    <a:pt x="1525435" y="11493"/>
                  </a:lnTo>
                  <a:lnTo>
                    <a:pt x="1516951" y="9194"/>
                  </a:lnTo>
                  <a:close/>
                </a:path>
                <a:path w="2485390" h="1061084">
                  <a:moveTo>
                    <a:pt x="1720405" y="3060"/>
                  </a:moveTo>
                  <a:lnTo>
                    <a:pt x="1716544" y="3822"/>
                  </a:lnTo>
                  <a:lnTo>
                    <a:pt x="1713458" y="6896"/>
                  </a:lnTo>
                  <a:lnTo>
                    <a:pt x="1707729" y="9863"/>
                  </a:lnTo>
                  <a:lnTo>
                    <a:pt x="1704601" y="14557"/>
                  </a:lnTo>
                  <a:lnTo>
                    <a:pt x="1704420" y="19867"/>
                  </a:lnTo>
                  <a:lnTo>
                    <a:pt x="1704362" y="21551"/>
                  </a:lnTo>
                  <a:lnTo>
                    <a:pt x="1707299" y="31419"/>
                  </a:lnTo>
                  <a:lnTo>
                    <a:pt x="1712883" y="37978"/>
                  </a:lnTo>
                  <a:lnTo>
                    <a:pt x="1719626" y="40228"/>
                  </a:lnTo>
                  <a:lnTo>
                    <a:pt x="1726371" y="39604"/>
                  </a:lnTo>
                  <a:lnTo>
                    <a:pt x="1731962" y="37541"/>
                  </a:lnTo>
                  <a:lnTo>
                    <a:pt x="1738125" y="32419"/>
                  </a:lnTo>
                  <a:lnTo>
                    <a:pt x="1741976" y="26431"/>
                  </a:lnTo>
                  <a:lnTo>
                    <a:pt x="1742261" y="21551"/>
                  </a:lnTo>
                  <a:lnTo>
                    <a:pt x="1742360" y="19867"/>
                  </a:lnTo>
                  <a:lnTo>
                    <a:pt x="1738121" y="13017"/>
                  </a:lnTo>
                  <a:lnTo>
                    <a:pt x="1733499" y="8420"/>
                  </a:lnTo>
                  <a:lnTo>
                    <a:pt x="1728876" y="5359"/>
                  </a:lnTo>
                  <a:lnTo>
                    <a:pt x="1720405" y="3060"/>
                  </a:lnTo>
                  <a:close/>
                </a:path>
                <a:path w="2485390" h="1061084">
                  <a:moveTo>
                    <a:pt x="1618678" y="0"/>
                  </a:moveTo>
                  <a:lnTo>
                    <a:pt x="1614830" y="761"/>
                  </a:lnTo>
                  <a:lnTo>
                    <a:pt x="1611744" y="3822"/>
                  </a:lnTo>
                  <a:lnTo>
                    <a:pt x="1606447" y="6795"/>
                  </a:lnTo>
                  <a:lnTo>
                    <a:pt x="1604038" y="11488"/>
                  </a:lnTo>
                  <a:lnTo>
                    <a:pt x="1603939" y="18479"/>
                  </a:lnTo>
                  <a:lnTo>
                    <a:pt x="1605572" y="28346"/>
                  </a:lnTo>
                  <a:lnTo>
                    <a:pt x="1611163" y="34910"/>
                  </a:lnTo>
                  <a:lnTo>
                    <a:pt x="1617908" y="37161"/>
                  </a:lnTo>
                  <a:lnTo>
                    <a:pt x="1624651" y="36538"/>
                  </a:lnTo>
                  <a:lnTo>
                    <a:pt x="1640643" y="16805"/>
                  </a:lnTo>
                  <a:lnTo>
                    <a:pt x="1636407" y="9956"/>
                  </a:lnTo>
                  <a:lnTo>
                    <a:pt x="1631784" y="5359"/>
                  </a:lnTo>
                  <a:lnTo>
                    <a:pt x="1627149" y="2298"/>
                  </a:lnTo>
                  <a:lnTo>
                    <a:pt x="1618678" y="0"/>
                  </a:lnTo>
                  <a:close/>
                </a:path>
              </a:pathLst>
            </a:custGeom>
            <a:solidFill>
              <a:srgbClr val="FFFFFF">
                <a:alpha val="30194"/>
              </a:srgbClr>
            </a:solidFill>
          </p:spPr>
          <p:txBody>
            <a:bodyPr wrap="square" lIns="0" tIns="0" rIns="0" bIns="0" rtlCol="0"/>
            <a:lstStyle/>
            <a:p>
              <a:endParaRPr/>
            </a:p>
          </p:txBody>
        </p:sp>
        <p:sp>
          <p:nvSpPr>
            <p:cNvPr id="10" name="object 10"/>
            <p:cNvSpPr/>
            <p:nvPr/>
          </p:nvSpPr>
          <p:spPr>
            <a:xfrm>
              <a:off x="3476240" y="0"/>
              <a:ext cx="6177280" cy="1779270"/>
            </a:xfrm>
            <a:custGeom>
              <a:avLst/>
              <a:gdLst/>
              <a:ahLst/>
              <a:cxnLst/>
              <a:rect l="l" t="t" r="r" b="b"/>
              <a:pathLst>
                <a:path w="6177280" h="1779270">
                  <a:moveTo>
                    <a:pt x="4286656" y="1744078"/>
                  </a:moveTo>
                  <a:lnTo>
                    <a:pt x="4267403" y="1744078"/>
                  </a:lnTo>
                  <a:lnTo>
                    <a:pt x="4259592" y="1751838"/>
                  </a:lnTo>
                  <a:lnTo>
                    <a:pt x="4259592" y="1770989"/>
                  </a:lnTo>
                  <a:lnTo>
                    <a:pt x="4267403" y="1778749"/>
                  </a:lnTo>
                  <a:lnTo>
                    <a:pt x="4286656" y="1778749"/>
                  </a:lnTo>
                  <a:lnTo>
                    <a:pt x="4294466" y="1770989"/>
                  </a:lnTo>
                  <a:lnTo>
                    <a:pt x="4294466" y="1751838"/>
                  </a:lnTo>
                  <a:lnTo>
                    <a:pt x="4286656" y="1744078"/>
                  </a:lnTo>
                  <a:close/>
                </a:path>
                <a:path w="6177280" h="1779270">
                  <a:moveTo>
                    <a:pt x="4106506" y="1738299"/>
                  </a:moveTo>
                  <a:lnTo>
                    <a:pt x="4087253" y="1738299"/>
                  </a:lnTo>
                  <a:lnTo>
                    <a:pt x="4079455" y="1746059"/>
                  </a:lnTo>
                  <a:lnTo>
                    <a:pt x="4079455" y="1765211"/>
                  </a:lnTo>
                  <a:lnTo>
                    <a:pt x="4087253" y="1772970"/>
                  </a:lnTo>
                  <a:lnTo>
                    <a:pt x="4106506" y="1772970"/>
                  </a:lnTo>
                  <a:lnTo>
                    <a:pt x="4114317" y="1765211"/>
                  </a:lnTo>
                  <a:lnTo>
                    <a:pt x="4114317" y="1746059"/>
                  </a:lnTo>
                  <a:lnTo>
                    <a:pt x="4106506" y="1738299"/>
                  </a:lnTo>
                  <a:close/>
                </a:path>
                <a:path w="6177280" h="1779270">
                  <a:moveTo>
                    <a:pt x="4426127" y="1726742"/>
                  </a:moveTo>
                  <a:lnTo>
                    <a:pt x="4406874" y="1726742"/>
                  </a:lnTo>
                  <a:lnTo>
                    <a:pt x="4399064" y="1734502"/>
                  </a:lnTo>
                  <a:lnTo>
                    <a:pt x="4399064" y="1753654"/>
                  </a:lnTo>
                  <a:lnTo>
                    <a:pt x="4406874" y="1761413"/>
                  </a:lnTo>
                  <a:lnTo>
                    <a:pt x="4426127" y="1761413"/>
                  </a:lnTo>
                  <a:lnTo>
                    <a:pt x="4433938" y="1753654"/>
                  </a:lnTo>
                  <a:lnTo>
                    <a:pt x="4433938" y="1734502"/>
                  </a:lnTo>
                  <a:lnTo>
                    <a:pt x="4426127" y="1726742"/>
                  </a:lnTo>
                  <a:close/>
                </a:path>
                <a:path w="6177280" h="1779270">
                  <a:moveTo>
                    <a:pt x="4553978" y="1709407"/>
                  </a:moveTo>
                  <a:lnTo>
                    <a:pt x="4534712" y="1709407"/>
                  </a:lnTo>
                  <a:lnTo>
                    <a:pt x="4526915" y="1717167"/>
                  </a:lnTo>
                  <a:lnTo>
                    <a:pt x="4526915" y="1736318"/>
                  </a:lnTo>
                  <a:lnTo>
                    <a:pt x="4534712" y="1744078"/>
                  </a:lnTo>
                  <a:lnTo>
                    <a:pt x="4553978" y="1744078"/>
                  </a:lnTo>
                  <a:lnTo>
                    <a:pt x="4561776" y="1736318"/>
                  </a:lnTo>
                  <a:lnTo>
                    <a:pt x="4561776" y="1717167"/>
                  </a:lnTo>
                  <a:lnTo>
                    <a:pt x="4553978" y="1709407"/>
                  </a:lnTo>
                  <a:close/>
                </a:path>
                <a:path w="6177280" h="1779270">
                  <a:moveTo>
                    <a:pt x="3961231" y="1692071"/>
                  </a:moveTo>
                  <a:lnTo>
                    <a:pt x="3941978" y="1692071"/>
                  </a:lnTo>
                  <a:lnTo>
                    <a:pt x="3934167" y="1699831"/>
                  </a:lnTo>
                  <a:lnTo>
                    <a:pt x="3934167" y="1718983"/>
                  </a:lnTo>
                  <a:lnTo>
                    <a:pt x="3941978" y="1726742"/>
                  </a:lnTo>
                  <a:lnTo>
                    <a:pt x="3961231" y="1726742"/>
                  </a:lnTo>
                  <a:lnTo>
                    <a:pt x="3969042" y="1718983"/>
                  </a:lnTo>
                  <a:lnTo>
                    <a:pt x="3969042" y="1699831"/>
                  </a:lnTo>
                  <a:lnTo>
                    <a:pt x="3961231" y="1692071"/>
                  </a:lnTo>
                  <a:close/>
                </a:path>
                <a:path w="6177280" h="1779270">
                  <a:moveTo>
                    <a:pt x="4170438" y="1657400"/>
                  </a:moveTo>
                  <a:lnTo>
                    <a:pt x="4151172" y="1657400"/>
                  </a:lnTo>
                  <a:lnTo>
                    <a:pt x="4143375" y="1665160"/>
                  </a:lnTo>
                  <a:lnTo>
                    <a:pt x="4143375" y="1684312"/>
                  </a:lnTo>
                  <a:lnTo>
                    <a:pt x="4151172" y="1692071"/>
                  </a:lnTo>
                  <a:lnTo>
                    <a:pt x="4170438" y="1692071"/>
                  </a:lnTo>
                  <a:lnTo>
                    <a:pt x="4178236" y="1684312"/>
                  </a:lnTo>
                  <a:lnTo>
                    <a:pt x="4178236" y="1665160"/>
                  </a:lnTo>
                  <a:lnTo>
                    <a:pt x="4170438" y="1657400"/>
                  </a:lnTo>
                  <a:close/>
                </a:path>
                <a:path w="6177280" h="1779270">
                  <a:moveTo>
                    <a:pt x="4304093" y="1651622"/>
                  </a:moveTo>
                  <a:lnTo>
                    <a:pt x="4284840" y="1651622"/>
                  </a:lnTo>
                  <a:lnTo>
                    <a:pt x="4277029" y="1659382"/>
                  </a:lnTo>
                  <a:lnTo>
                    <a:pt x="4277029" y="1678533"/>
                  </a:lnTo>
                  <a:lnTo>
                    <a:pt x="4284840" y="1686293"/>
                  </a:lnTo>
                  <a:lnTo>
                    <a:pt x="4304093" y="1686293"/>
                  </a:lnTo>
                  <a:lnTo>
                    <a:pt x="4311891" y="1678533"/>
                  </a:lnTo>
                  <a:lnTo>
                    <a:pt x="4311891" y="1659382"/>
                  </a:lnTo>
                  <a:lnTo>
                    <a:pt x="4304093" y="1651622"/>
                  </a:lnTo>
                  <a:close/>
                </a:path>
                <a:path w="6177280" h="1779270">
                  <a:moveTo>
                    <a:pt x="3845013" y="1645843"/>
                  </a:moveTo>
                  <a:lnTo>
                    <a:pt x="3825748" y="1645843"/>
                  </a:lnTo>
                  <a:lnTo>
                    <a:pt x="3817950" y="1653603"/>
                  </a:lnTo>
                  <a:lnTo>
                    <a:pt x="3817950" y="1672755"/>
                  </a:lnTo>
                  <a:lnTo>
                    <a:pt x="3825748" y="1680514"/>
                  </a:lnTo>
                  <a:lnTo>
                    <a:pt x="3845013" y="1680514"/>
                  </a:lnTo>
                  <a:lnTo>
                    <a:pt x="3852811" y="1672755"/>
                  </a:lnTo>
                  <a:lnTo>
                    <a:pt x="3852811" y="1653603"/>
                  </a:lnTo>
                  <a:lnTo>
                    <a:pt x="3845013" y="1645843"/>
                  </a:lnTo>
                  <a:close/>
                </a:path>
                <a:path w="6177280" h="1779270">
                  <a:moveTo>
                    <a:pt x="4687633" y="1640065"/>
                  </a:moveTo>
                  <a:lnTo>
                    <a:pt x="4668367" y="1640065"/>
                  </a:lnTo>
                  <a:lnTo>
                    <a:pt x="4660569" y="1647825"/>
                  </a:lnTo>
                  <a:lnTo>
                    <a:pt x="4660569" y="1666976"/>
                  </a:lnTo>
                  <a:lnTo>
                    <a:pt x="4668367" y="1674736"/>
                  </a:lnTo>
                  <a:lnTo>
                    <a:pt x="4687633" y="1674736"/>
                  </a:lnTo>
                  <a:lnTo>
                    <a:pt x="4695431" y="1666976"/>
                  </a:lnTo>
                  <a:lnTo>
                    <a:pt x="4695431" y="1647825"/>
                  </a:lnTo>
                  <a:lnTo>
                    <a:pt x="4687633" y="1640065"/>
                  </a:lnTo>
                  <a:close/>
                </a:path>
                <a:path w="6177280" h="1779270">
                  <a:moveTo>
                    <a:pt x="4048404" y="1616951"/>
                  </a:moveTo>
                  <a:lnTo>
                    <a:pt x="4029138" y="1616951"/>
                  </a:lnTo>
                  <a:lnTo>
                    <a:pt x="4021340" y="1624711"/>
                  </a:lnTo>
                  <a:lnTo>
                    <a:pt x="4021340" y="1643862"/>
                  </a:lnTo>
                  <a:lnTo>
                    <a:pt x="4029138" y="1651622"/>
                  </a:lnTo>
                  <a:lnTo>
                    <a:pt x="4048404" y="1651622"/>
                  </a:lnTo>
                  <a:lnTo>
                    <a:pt x="4056202" y="1643862"/>
                  </a:lnTo>
                  <a:lnTo>
                    <a:pt x="4056202" y="1624711"/>
                  </a:lnTo>
                  <a:lnTo>
                    <a:pt x="4048404" y="1616951"/>
                  </a:lnTo>
                  <a:close/>
                </a:path>
                <a:path w="6177280" h="1779270">
                  <a:moveTo>
                    <a:pt x="4460989" y="1611172"/>
                  </a:moveTo>
                  <a:lnTo>
                    <a:pt x="4441736" y="1611172"/>
                  </a:lnTo>
                  <a:lnTo>
                    <a:pt x="4433938" y="1618932"/>
                  </a:lnTo>
                  <a:lnTo>
                    <a:pt x="4433938" y="1638084"/>
                  </a:lnTo>
                  <a:lnTo>
                    <a:pt x="4441736" y="1645843"/>
                  </a:lnTo>
                  <a:lnTo>
                    <a:pt x="4460989" y="1645843"/>
                  </a:lnTo>
                  <a:lnTo>
                    <a:pt x="4468799" y="1638084"/>
                  </a:lnTo>
                  <a:lnTo>
                    <a:pt x="4468799" y="1618932"/>
                  </a:lnTo>
                  <a:lnTo>
                    <a:pt x="4460989" y="1611172"/>
                  </a:lnTo>
                  <a:close/>
                </a:path>
                <a:path w="6177280" h="1779270">
                  <a:moveTo>
                    <a:pt x="4588840" y="1599615"/>
                  </a:moveTo>
                  <a:lnTo>
                    <a:pt x="4569587" y="1599615"/>
                  </a:lnTo>
                  <a:lnTo>
                    <a:pt x="4561776" y="1607375"/>
                  </a:lnTo>
                  <a:lnTo>
                    <a:pt x="4561776" y="1626527"/>
                  </a:lnTo>
                  <a:lnTo>
                    <a:pt x="4569587" y="1634286"/>
                  </a:lnTo>
                  <a:lnTo>
                    <a:pt x="4588840" y="1634286"/>
                  </a:lnTo>
                  <a:lnTo>
                    <a:pt x="4596650" y="1626527"/>
                  </a:lnTo>
                  <a:lnTo>
                    <a:pt x="4596650" y="1607375"/>
                  </a:lnTo>
                  <a:lnTo>
                    <a:pt x="4588840" y="1599615"/>
                  </a:lnTo>
                  <a:close/>
                </a:path>
                <a:path w="6177280" h="1779270">
                  <a:moveTo>
                    <a:pt x="3734600" y="1599615"/>
                  </a:moveTo>
                  <a:lnTo>
                    <a:pt x="3715334" y="1599615"/>
                  </a:lnTo>
                  <a:lnTo>
                    <a:pt x="3707536" y="1607375"/>
                  </a:lnTo>
                  <a:lnTo>
                    <a:pt x="3707536" y="1626527"/>
                  </a:lnTo>
                  <a:lnTo>
                    <a:pt x="3715334" y="1634286"/>
                  </a:lnTo>
                  <a:lnTo>
                    <a:pt x="3734600" y="1634286"/>
                  </a:lnTo>
                  <a:lnTo>
                    <a:pt x="3742397" y="1626527"/>
                  </a:lnTo>
                  <a:lnTo>
                    <a:pt x="3742397" y="1607375"/>
                  </a:lnTo>
                  <a:lnTo>
                    <a:pt x="3734600" y="1599615"/>
                  </a:lnTo>
                  <a:close/>
                </a:path>
                <a:path w="6177280" h="1779270">
                  <a:moveTo>
                    <a:pt x="3937990" y="1564944"/>
                  </a:moveTo>
                  <a:lnTo>
                    <a:pt x="3918724" y="1564944"/>
                  </a:lnTo>
                  <a:lnTo>
                    <a:pt x="3910926" y="1572704"/>
                  </a:lnTo>
                  <a:lnTo>
                    <a:pt x="3910926" y="1591856"/>
                  </a:lnTo>
                  <a:lnTo>
                    <a:pt x="3918724" y="1599615"/>
                  </a:lnTo>
                  <a:lnTo>
                    <a:pt x="3937990" y="1599615"/>
                  </a:lnTo>
                  <a:lnTo>
                    <a:pt x="3945788" y="1591856"/>
                  </a:lnTo>
                  <a:lnTo>
                    <a:pt x="3945788" y="1572704"/>
                  </a:lnTo>
                  <a:lnTo>
                    <a:pt x="3937990" y="1564944"/>
                  </a:lnTo>
                  <a:close/>
                </a:path>
                <a:path w="6177280" h="1779270">
                  <a:moveTo>
                    <a:pt x="4344771" y="1559166"/>
                  </a:moveTo>
                  <a:lnTo>
                    <a:pt x="4325518" y="1559166"/>
                  </a:lnTo>
                  <a:lnTo>
                    <a:pt x="4317707" y="1566926"/>
                  </a:lnTo>
                  <a:lnTo>
                    <a:pt x="4317707" y="1586077"/>
                  </a:lnTo>
                  <a:lnTo>
                    <a:pt x="4325518" y="1593837"/>
                  </a:lnTo>
                  <a:lnTo>
                    <a:pt x="4344771" y="1593837"/>
                  </a:lnTo>
                  <a:lnTo>
                    <a:pt x="4352569" y="1586077"/>
                  </a:lnTo>
                  <a:lnTo>
                    <a:pt x="4352569" y="1566926"/>
                  </a:lnTo>
                  <a:lnTo>
                    <a:pt x="4344771" y="1559166"/>
                  </a:lnTo>
                  <a:close/>
                </a:path>
                <a:path w="6177280" h="1779270">
                  <a:moveTo>
                    <a:pt x="4774793" y="1553387"/>
                  </a:moveTo>
                  <a:lnTo>
                    <a:pt x="4755540" y="1553387"/>
                  </a:lnTo>
                  <a:lnTo>
                    <a:pt x="4747729" y="1561147"/>
                  </a:lnTo>
                  <a:lnTo>
                    <a:pt x="4747729" y="1580299"/>
                  </a:lnTo>
                  <a:lnTo>
                    <a:pt x="4755540" y="1588058"/>
                  </a:lnTo>
                  <a:lnTo>
                    <a:pt x="4774793" y="1588058"/>
                  </a:lnTo>
                  <a:lnTo>
                    <a:pt x="4782604" y="1580299"/>
                  </a:lnTo>
                  <a:lnTo>
                    <a:pt x="4782604" y="1561147"/>
                  </a:lnTo>
                  <a:lnTo>
                    <a:pt x="4774793" y="1553387"/>
                  </a:lnTo>
                  <a:close/>
                </a:path>
                <a:path w="6177280" h="1779270">
                  <a:moveTo>
                    <a:pt x="3606749" y="1553387"/>
                  </a:moveTo>
                  <a:lnTo>
                    <a:pt x="3587496" y="1553387"/>
                  </a:lnTo>
                  <a:lnTo>
                    <a:pt x="3579685" y="1561147"/>
                  </a:lnTo>
                  <a:lnTo>
                    <a:pt x="3579685" y="1580299"/>
                  </a:lnTo>
                  <a:lnTo>
                    <a:pt x="3587496" y="1588058"/>
                  </a:lnTo>
                  <a:lnTo>
                    <a:pt x="3606749" y="1588058"/>
                  </a:lnTo>
                  <a:lnTo>
                    <a:pt x="3614559" y="1580299"/>
                  </a:lnTo>
                  <a:lnTo>
                    <a:pt x="3614559" y="1561147"/>
                  </a:lnTo>
                  <a:lnTo>
                    <a:pt x="3606749" y="1553387"/>
                  </a:lnTo>
                  <a:close/>
                </a:path>
                <a:path w="6177280" h="1779270">
                  <a:moveTo>
                    <a:pt x="4211116" y="1541830"/>
                  </a:moveTo>
                  <a:lnTo>
                    <a:pt x="4191850" y="1541830"/>
                  </a:lnTo>
                  <a:lnTo>
                    <a:pt x="4184053" y="1549590"/>
                  </a:lnTo>
                  <a:lnTo>
                    <a:pt x="4184053" y="1568742"/>
                  </a:lnTo>
                  <a:lnTo>
                    <a:pt x="4191850" y="1576501"/>
                  </a:lnTo>
                  <a:lnTo>
                    <a:pt x="4211116" y="1576501"/>
                  </a:lnTo>
                  <a:lnTo>
                    <a:pt x="4218914" y="1568742"/>
                  </a:lnTo>
                  <a:lnTo>
                    <a:pt x="4218914" y="1549590"/>
                  </a:lnTo>
                  <a:lnTo>
                    <a:pt x="4211116" y="1541830"/>
                  </a:lnTo>
                  <a:close/>
                </a:path>
                <a:path w="6177280" h="1779270">
                  <a:moveTo>
                    <a:pt x="4106506" y="1518716"/>
                  </a:moveTo>
                  <a:lnTo>
                    <a:pt x="4087253" y="1518716"/>
                  </a:lnTo>
                  <a:lnTo>
                    <a:pt x="4079455" y="1526476"/>
                  </a:lnTo>
                  <a:lnTo>
                    <a:pt x="4079455" y="1545628"/>
                  </a:lnTo>
                  <a:lnTo>
                    <a:pt x="4087253" y="1553387"/>
                  </a:lnTo>
                  <a:lnTo>
                    <a:pt x="4106506" y="1553387"/>
                  </a:lnTo>
                  <a:lnTo>
                    <a:pt x="4114317" y="1545628"/>
                  </a:lnTo>
                  <a:lnTo>
                    <a:pt x="4114317" y="1526476"/>
                  </a:lnTo>
                  <a:lnTo>
                    <a:pt x="4106506" y="1518716"/>
                  </a:lnTo>
                  <a:close/>
                </a:path>
                <a:path w="6177280" h="1779270">
                  <a:moveTo>
                    <a:pt x="3821760" y="1512938"/>
                  </a:moveTo>
                  <a:lnTo>
                    <a:pt x="3802507" y="1512938"/>
                  </a:lnTo>
                  <a:lnTo>
                    <a:pt x="3794696" y="1520698"/>
                  </a:lnTo>
                  <a:lnTo>
                    <a:pt x="3794696" y="1539849"/>
                  </a:lnTo>
                  <a:lnTo>
                    <a:pt x="3802507" y="1547609"/>
                  </a:lnTo>
                  <a:lnTo>
                    <a:pt x="3821760" y="1547609"/>
                  </a:lnTo>
                  <a:lnTo>
                    <a:pt x="3829570" y="1539849"/>
                  </a:lnTo>
                  <a:lnTo>
                    <a:pt x="3829570" y="1520698"/>
                  </a:lnTo>
                  <a:lnTo>
                    <a:pt x="3821760" y="1512938"/>
                  </a:lnTo>
                  <a:close/>
                </a:path>
                <a:path w="6177280" h="1779270">
                  <a:moveTo>
                    <a:pt x="1032395" y="1507159"/>
                  </a:moveTo>
                  <a:lnTo>
                    <a:pt x="1013142" y="1507159"/>
                  </a:lnTo>
                  <a:lnTo>
                    <a:pt x="1005332" y="1514919"/>
                  </a:lnTo>
                  <a:lnTo>
                    <a:pt x="1005332" y="1534071"/>
                  </a:lnTo>
                  <a:lnTo>
                    <a:pt x="1013142" y="1541830"/>
                  </a:lnTo>
                  <a:lnTo>
                    <a:pt x="1032395" y="1541830"/>
                  </a:lnTo>
                  <a:lnTo>
                    <a:pt x="1040206" y="1534071"/>
                  </a:lnTo>
                  <a:lnTo>
                    <a:pt x="1040206" y="1514919"/>
                  </a:lnTo>
                  <a:lnTo>
                    <a:pt x="1032395" y="1507159"/>
                  </a:lnTo>
                  <a:close/>
                </a:path>
                <a:path w="6177280" h="1779270">
                  <a:moveTo>
                    <a:pt x="1171867" y="1501381"/>
                  </a:moveTo>
                  <a:lnTo>
                    <a:pt x="1152613" y="1501381"/>
                  </a:lnTo>
                  <a:lnTo>
                    <a:pt x="1144803" y="1509141"/>
                  </a:lnTo>
                  <a:lnTo>
                    <a:pt x="1144803" y="1528292"/>
                  </a:lnTo>
                  <a:lnTo>
                    <a:pt x="1152613" y="1536052"/>
                  </a:lnTo>
                  <a:lnTo>
                    <a:pt x="1171867" y="1536052"/>
                  </a:lnTo>
                  <a:lnTo>
                    <a:pt x="1179677" y="1528292"/>
                  </a:lnTo>
                  <a:lnTo>
                    <a:pt x="1179677" y="1509141"/>
                  </a:lnTo>
                  <a:lnTo>
                    <a:pt x="1171867" y="1501381"/>
                  </a:lnTo>
                  <a:close/>
                </a:path>
                <a:path w="6177280" h="1779270">
                  <a:moveTo>
                    <a:pt x="4571403" y="1495602"/>
                  </a:moveTo>
                  <a:lnTo>
                    <a:pt x="4552149" y="1495602"/>
                  </a:lnTo>
                  <a:lnTo>
                    <a:pt x="4544339" y="1503362"/>
                  </a:lnTo>
                  <a:lnTo>
                    <a:pt x="4544339" y="1522514"/>
                  </a:lnTo>
                  <a:lnTo>
                    <a:pt x="4552149" y="1530273"/>
                  </a:lnTo>
                  <a:lnTo>
                    <a:pt x="4571403" y="1530273"/>
                  </a:lnTo>
                  <a:lnTo>
                    <a:pt x="4579213" y="1522514"/>
                  </a:lnTo>
                  <a:lnTo>
                    <a:pt x="4579213" y="1503362"/>
                  </a:lnTo>
                  <a:lnTo>
                    <a:pt x="4571403" y="1495602"/>
                  </a:lnTo>
                  <a:close/>
                </a:path>
                <a:path w="6177280" h="1779270">
                  <a:moveTo>
                    <a:pt x="4437748" y="1495602"/>
                  </a:moveTo>
                  <a:lnTo>
                    <a:pt x="4418495" y="1495602"/>
                  </a:lnTo>
                  <a:lnTo>
                    <a:pt x="4410684" y="1503362"/>
                  </a:lnTo>
                  <a:lnTo>
                    <a:pt x="4410684" y="1522514"/>
                  </a:lnTo>
                  <a:lnTo>
                    <a:pt x="4418495" y="1530273"/>
                  </a:lnTo>
                  <a:lnTo>
                    <a:pt x="4437748" y="1530273"/>
                  </a:lnTo>
                  <a:lnTo>
                    <a:pt x="4445558" y="1522514"/>
                  </a:lnTo>
                  <a:lnTo>
                    <a:pt x="4445558" y="1503362"/>
                  </a:lnTo>
                  <a:lnTo>
                    <a:pt x="4437748" y="1495602"/>
                  </a:lnTo>
                  <a:close/>
                </a:path>
                <a:path w="6177280" h="1779270">
                  <a:moveTo>
                    <a:pt x="1299718" y="1495602"/>
                  </a:moveTo>
                  <a:lnTo>
                    <a:pt x="1280452" y="1495602"/>
                  </a:lnTo>
                  <a:lnTo>
                    <a:pt x="1272654" y="1503362"/>
                  </a:lnTo>
                  <a:lnTo>
                    <a:pt x="1272654" y="1522514"/>
                  </a:lnTo>
                  <a:lnTo>
                    <a:pt x="1280452" y="1530273"/>
                  </a:lnTo>
                  <a:lnTo>
                    <a:pt x="1299718" y="1530273"/>
                  </a:lnTo>
                  <a:lnTo>
                    <a:pt x="1307515" y="1522514"/>
                  </a:lnTo>
                  <a:lnTo>
                    <a:pt x="1307515" y="1503362"/>
                  </a:lnTo>
                  <a:lnTo>
                    <a:pt x="1299718" y="1495602"/>
                  </a:lnTo>
                  <a:close/>
                </a:path>
                <a:path w="6177280" h="1779270">
                  <a:moveTo>
                    <a:pt x="4693437" y="1484045"/>
                  </a:moveTo>
                  <a:lnTo>
                    <a:pt x="4674184" y="1484045"/>
                  </a:lnTo>
                  <a:lnTo>
                    <a:pt x="4666373" y="1491805"/>
                  </a:lnTo>
                  <a:lnTo>
                    <a:pt x="4666373" y="1510957"/>
                  </a:lnTo>
                  <a:lnTo>
                    <a:pt x="4674184" y="1518716"/>
                  </a:lnTo>
                  <a:lnTo>
                    <a:pt x="4693437" y="1518716"/>
                  </a:lnTo>
                  <a:lnTo>
                    <a:pt x="4701247" y="1510957"/>
                  </a:lnTo>
                  <a:lnTo>
                    <a:pt x="4701247" y="1491805"/>
                  </a:lnTo>
                  <a:lnTo>
                    <a:pt x="4693437" y="1484045"/>
                  </a:lnTo>
                  <a:close/>
                </a:path>
                <a:path w="6177280" h="1779270">
                  <a:moveTo>
                    <a:pt x="3688105" y="1478267"/>
                  </a:moveTo>
                  <a:lnTo>
                    <a:pt x="3668852" y="1478267"/>
                  </a:lnTo>
                  <a:lnTo>
                    <a:pt x="3661041" y="1486027"/>
                  </a:lnTo>
                  <a:lnTo>
                    <a:pt x="3661041" y="1505178"/>
                  </a:lnTo>
                  <a:lnTo>
                    <a:pt x="3668852" y="1512938"/>
                  </a:lnTo>
                  <a:lnTo>
                    <a:pt x="3688105" y="1512938"/>
                  </a:lnTo>
                  <a:lnTo>
                    <a:pt x="3695915" y="1505178"/>
                  </a:lnTo>
                  <a:lnTo>
                    <a:pt x="3695915" y="1486027"/>
                  </a:lnTo>
                  <a:lnTo>
                    <a:pt x="3688105" y="1478267"/>
                  </a:lnTo>
                  <a:close/>
                </a:path>
                <a:path w="6177280" h="1779270">
                  <a:moveTo>
                    <a:pt x="4001909" y="1472488"/>
                  </a:moveTo>
                  <a:lnTo>
                    <a:pt x="3982656" y="1472488"/>
                  </a:lnTo>
                  <a:lnTo>
                    <a:pt x="3974846" y="1480248"/>
                  </a:lnTo>
                  <a:lnTo>
                    <a:pt x="3974846" y="1499400"/>
                  </a:lnTo>
                  <a:lnTo>
                    <a:pt x="3982656" y="1507159"/>
                  </a:lnTo>
                  <a:lnTo>
                    <a:pt x="4001909" y="1507159"/>
                  </a:lnTo>
                  <a:lnTo>
                    <a:pt x="4009720" y="1499400"/>
                  </a:lnTo>
                  <a:lnTo>
                    <a:pt x="4009720" y="1480248"/>
                  </a:lnTo>
                  <a:lnTo>
                    <a:pt x="4001909" y="1472488"/>
                  </a:lnTo>
                  <a:close/>
                </a:path>
                <a:path w="6177280" h="1779270">
                  <a:moveTo>
                    <a:pt x="3525393" y="1472488"/>
                  </a:moveTo>
                  <a:lnTo>
                    <a:pt x="3506139" y="1472488"/>
                  </a:lnTo>
                  <a:lnTo>
                    <a:pt x="3498329" y="1480248"/>
                  </a:lnTo>
                  <a:lnTo>
                    <a:pt x="3498329" y="1499400"/>
                  </a:lnTo>
                  <a:lnTo>
                    <a:pt x="3506139" y="1507159"/>
                  </a:lnTo>
                  <a:lnTo>
                    <a:pt x="3525393" y="1507159"/>
                  </a:lnTo>
                  <a:lnTo>
                    <a:pt x="3533203" y="1499400"/>
                  </a:lnTo>
                  <a:lnTo>
                    <a:pt x="3533203" y="1480248"/>
                  </a:lnTo>
                  <a:lnTo>
                    <a:pt x="3525393" y="1472488"/>
                  </a:lnTo>
                  <a:close/>
                </a:path>
                <a:path w="6177280" h="1779270">
                  <a:moveTo>
                    <a:pt x="3426599" y="1472488"/>
                  </a:moveTo>
                  <a:lnTo>
                    <a:pt x="3407346" y="1472488"/>
                  </a:lnTo>
                  <a:lnTo>
                    <a:pt x="3399536" y="1480248"/>
                  </a:lnTo>
                  <a:lnTo>
                    <a:pt x="3399536" y="1499400"/>
                  </a:lnTo>
                  <a:lnTo>
                    <a:pt x="3407346" y="1507159"/>
                  </a:lnTo>
                  <a:lnTo>
                    <a:pt x="3426599" y="1507159"/>
                  </a:lnTo>
                  <a:lnTo>
                    <a:pt x="3434410" y="1499400"/>
                  </a:lnTo>
                  <a:lnTo>
                    <a:pt x="3434410" y="1480248"/>
                  </a:lnTo>
                  <a:lnTo>
                    <a:pt x="3426599" y="1472488"/>
                  </a:lnTo>
                  <a:close/>
                </a:path>
                <a:path w="6177280" h="1779270">
                  <a:moveTo>
                    <a:pt x="1439176" y="1472488"/>
                  </a:moveTo>
                  <a:lnTo>
                    <a:pt x="1419923" y="1472488"/>
                  </a:lnTo>
                  <a:lnTo>
                    <a:pt x="1412113" y="1480248"/>
                  </a:lnTo>
                  <a:lnTo>
                    <a:pt x="1412113" y="1499400"/>
                  </a:lnTo>
                  <a:lnTo>
                    <a:pt x="1419923" y="1507159"/>
                  </a:lnTo>
                  <a:lnTo>
                    <a:pt x="1439176" y="1507159"/>
                  </a:lnTo>
                  <a:lnTo>
                    <a:pt x="1446987" y="1499400"/>
                  </a:lnTo>
                  <a:lnTo>
                    <a:pt x="1446987" y="1480248"/>
                  </a:lnTo>
                  <a:lnTo>
                    <a:pt x="1439176" y="1472488"/>
                  </a:lnTo>
                  <a:close/>
                </a:path>
                <a:path w="6177280" h="1779270">
                  <a:moveTo>
                    <a:pt x="4292473" y="1460931"/>
                  </a:moveTo>
                  <a:lnTo>
                    <a:pt x="4273207" y="1460931"/>
                  </a:lnTo>
                  <a:lnTo>
                    <a:pt x="4265409" y="1468691"/>
                  </a:lnTo>
                  <a:lnTo>
                    <a:pt x="4265409" y="1487843"/>
                  </a:lnTo>
                  <a:lnTo>
                    <a:pt x="4273207" y="1495602"/>
                  </a:lnTo>
                  <a:lnTo>
                    <a:pt x="4292473" y="1495602"/>
                  </a:lnTo>
                  <a:lnTo>
                    <a:pt x="4300270" y="1487843"/>
                  </a:lnTo>
                  <a:lnTo>
                    <a:pt x="4300270" y="1468691"/>
                  </a:lnTo>
                  <a:lnTo>
                    <a:pt x="4292473" y="1460931"/>
                  </a:lnTo>
                  <a:close/>
                </a:path>
                <a:path w="6177280" h="1779270">
                  <a:moveTo>
                    <a:pt x="4827092" y="1449374"/>
                  </a:moveTo>
                  <a:lnTo>
                    <a:pt x="4807839" y="1449374"/>
                  </a:lnTo>
                  <a:lnTo>
                    <a:pt x="4800041" y="1457134"/>
                  </a:lnTo>
                  <a:lnTo>
                    <a:pt x="4800041" y="1476286"/>
                  </a:lnTo>
                  <a:lnTo>
                    <a:pt x="4807839" y="1484045"/>
                  </a:lnTo>
                  <a:lnTo>
                    <a:pt x="4827092" y="1484045"/>
                  </a:lnTo>
                  <a:lnTo>
                    <a:pt x="4834902" y="1476286"/>
                  </a:lnTo>
                  <a:lnTo>
                    <a:pt x="4834902" y="1457134"/>
                  </a:lnTo>
                  <a:lnTo>
                    <a:pt x="4827092" y="1449374"/>
                  </a:lnTo>
                  <a:close/>
                </a:path>
                <a:path w="6177280" h="1779270">
                  <a:moveTo>
                    <a:pt x="939419" y="1449374"/>
                  </a:moveTo>
                  <a:lnTo>
                    <a:pt x="920165" y="1449374"/>
                  </a:lnTo>
                  <a:lnTo>
                    <a:pt x="912355" y="1457134"/>
                  </a:lnTo>
                  <a:lnTo>
                    <a:pt x="912355" y="1476286"/>
                  </a:lnTo>
                  <a:lnTo>
                    <a:pt x="920165" y="1484045"/>
                  </a:lnTo>
                  <a:lnTo>
                    <a:pt x="939419" y="1484045"/>
                  </a:lnTo>
                  <a:lnTo>
                    <a:pt x="947229" y="1476286"/>
                  </a:lnTo>
                  <a:lnTo>
                    <a:pt x="947229" y="1457134"/>
                  </a:lnTo>
                  <a:lnTo>
                    <a:pt x="939419" y="1449374"/>
                  </a:lnTo>
                  <a:close/>
                </a:path>
                <a:path w="6177280" h="1779270">
                  <a:moveTo>
                    <a:pt x="840625" y="1443596"/>
                  </a:moveTo>
                  <a:lnTo>
                    <a:pt x="821372" y="1443596"/>
                  </a:lnTo>
                  <a:lnTo>
                    <a:pt x="813574" y="1451356"/>
                  </a:lnTo>
                  <a:lnTo>
                    <a:pt x="813574" y="1470507"/>
                  </a:lnTo>
                  <a:lnTo>
                    <a:pt x="821372" y="1478267"/>
                  </a:lnTo>
                  <a:lnTo>
                    <a:pt x="840625" y="1478267"/>
                  </a:lnTo>
                  <a:lnTo>
                    <a:pt x="848436" y="1470507"/>
                  </a:lnTo>
                  <a:lnTo>
                    <a:pt x="848436" y="1451356"/>
                  </a:lnTo>
                  <a:lnTo>
                    <a:pt x="840625" y="1443596"/>
                  </a:lnTo>
                  <a:close/>
                </a:path>
                <a:path w="6177280" h="1779270">
                  <a:moveTo>
                    <a:pt x="3891495" y="1426260"/>
                  </a:moveTo>
                  <a:lnTo>
                    <a:pt x="3872242" y="1426260"/>
                  </a:lnTo>
                  <a:lnTo>
                    <a:pt x="3864432" y="1434020"/>
                  </a:lnTo>
                  <a:lnTo>
                    <a:pt x="3864432" y="1453172"/>
                  </a:lnTo>
                  <a:lnTo>
                    <a:pt x="3872242" y="1460931"/>
                  </a:lnTo>
                  <a:lnTo>
                    <a:pt x="3891495" y="1460931"/>
                  </a:lnTo>
                  <a:lnTo>
                    <a:pt x="3899306" y="1453172"/>
                  </a:lnTo>
                  <a:lnTo>
                    <a:pt x="3899306" y="1434020"/>
                  </a:lnTo>
                  <a:lnTo>
                    <a:pt x="3891495" y="1426260"/>
                  </a:lnTo>
                  <a:close/>
                </a:path>
                <a:path w="6177280" h="1779270">
                  <a:moveTo>
                    <a:pt x="3310381" y="1426260"/>
                  </a:moveTo>
                  <a:lnTo>
                    <a:pt x="3291128" y="1426260"/>
                  </a:lnTo>
                  <a:lnTo>
                    <a:pt x="3283318" y="1434020"/>
                  </a:lnTo>
                  <a:lnTo>
                    <a:pt x="3283318" y="1453172"/>
                  </a:lnTo>
                  <a:lnTo>
                    <a:pt x="3291128" y="1460931"/>
                  </a:lnTo>
                  <a:lnTo>
                    <a:pt x="3310381" y="1460931"/>
                  </a:lnTo>
                  <a:lnTo>
                    <a:pt x="3318179" y="1453172"/>
                  </a:lnTo>
                  <a:lnTo>
                    <a:pt x="3318179" y="1434020"/>
                  </a:lnTo>
                  <a:lnTo>
                    <a:pt x="3310381" y="1426260"/>
                  </a:lnTo>
                  <a:close/>
                </a:path>
                <a:path w="6177280" h="1779270">
                  <a:moveTo>
                    <a:pt x="1543786" y="1420482"/>
                  </a:moveTo>
                  <a:lnTo>
                    <a:pt x="1524520" y="1420482"/>
                  </a:lnTo>
                  <a:lnTo>
                    <a:pt x="1516722" y="1428242"/>
                  </a:lnTo>
                  <a:lnTo>
                    <a:pt x="1516722" y="1447393"/>
                  </a:lnTo>
                  <a:lnTo>
                    <a:pt x="1524520" y="1455153"/>
                  </a:lnTo>
                  <a:lnTo>
                    <a:pt x="1543786" y="1455153"/>
                  </a:lnTo>
                  <a:lnTo>
                    <a:pt x="1551584" y="1447393"/>
                  </a:lnTo>
                  <a:lnTo>
                    <a:pt x="1551584" y="1428242"/>
                  </a:lnTo>
                  <a:lnTo>
                    <a:pt x="1543786" y="1420482"/>
                  </a:lnTo>
                  <a:close/>
                </a:path>
                <a:path w="6177280" h="1779270">
                  <a:moveTo>
                    <a:pt x="4141381" y="1408925"/>
                  </a:moveTo>
                  <a:lnTo>
                    <a:pt x="4122115" y="1408925"/>
                  </a:lnTo>
                  <a:lnTo>
                    <a:pt x="4114317" y="1416685"/>
                  </a:lnTo>
                  <a:lnTo>
                    <a:pt x="4114317" y="1435836"/>
                  </a:lnTo>
                  <a:lnTo>
                    <a:pt x="4122115" y="1443596"/>
                  </a:lnTo>
                  <a:lnTo>
                    <a:pt x="4141381" y="1443596"/>
                  </a:lnTo>
                  <a:lnTo>
                    <a:pt x="4149178" y="1435836"/>
                  </a:lnTo>
                  <a:lnTo>
                    <a:pt x="4149178" y="1416685"/>
                  </a:lnTo>
                  <a:lnTo>
                    <a:pt x="4141381" y="1408925"/>
                  </a:lnTo>
                  <a:close/>
                </a:path>
                <a:path w="6177280" h="1779270">
                  <a:moveTo>
                    <a:pt x="1078890" y="1408925"/>
                  </a:moveTo>
                  <a:lnTo>
                    <a:pt x="1059637" y="1408925"/>
                  </a:lnTo>
                  <a:lnTo>
                    <a:pt x="1051826" y="1416685"/>
                  </a:lnTo>
                  <a:lnTo>
                    <a:pt x="1051826" y="1435836"/>
                  </a:lnTo>
                  <a:lnTo>
                    <a:pt x="1059637" y="1443596"/>
                  </a:lnTo>
                  <a:lnTo>
                    <a:pt x="1078890" y="1443596"/>
                  </a:lnTo>
                  <a:lnTo>
                    <a:pt x="1086688" y="1435836"/>
                  </a:lnTo>
                  <a:lnTo>
                    <a:pt x="1086688" y="1416685"/>
                  </a:lnTo>
                  <a:lnTo>
                    <a:pt x="1078890" y="1408925"/>
                  </a:lnTo>
                  <a:close/>
                </a:path>
                <a:path w="6177280" h="1779270">
                  <a:moveTo>
                    <a:pt x="4460989" y="1397368"/>
                  </a:moveTo>
                  <a:lnTo>
                    <a:pt x="4441736" y="1397368"/>
                  </a:lnTo>
                  <a:lnTo>
                    <a:pt x="4433938" y="1405128"/>
                  </a:lnTo>
                  <a:lnTo>
                    <a:pt x="4433938" y="1424279"/>
                  </a:lnTo>
                  <a:lnTo>
                    <a:pt x="4441736" y="1432039"/>
                  </a:lnTo>
                  <a:lnTo>
                    <a:pt x="4460989" y="1432039"/>
                  </a:lnTo>
                  <a:lnTo>
                    <a:pt x="4468799" y="1424279"/>
                  </a:lnTo>
                  <a:lnTo>
                    <a:pt x="4468799" y="1405128"/>
                  </a:lnTo>
                  <a:lnTo>
                    <a:pt x="4460989" y="1397368"/>
                  </a:lnTo>
                  <a:close/>
                </a:path>
                <a:path w="6177280" h="1779270">
                  <a:moveTo>
                    <a:pt x="3757841" y="1397368"/>
                  </a:moveTo>
                  <a:lnTo>
                    <a:pt x="3738587" y="1397368"/>
                  </a:lnTo>
                  <a:lnTo>
                    <a:pt x="3730777" y="1405128"/>
                  </a:lnTo>
                  <a:lnTo>
                    <a:pt x="3730777" y="1424279"/>
                  </a:lnTo>
                  <a:lnTo>
                    <a:pt x="3738587" y="1432039"/>
                  </a:lnTo>
                  <a:lnTo>
                    <a:pt x="3757841" y="1432039"/>
                  </a:lnTo>
                  <a:lnTo>
                    <a:pt x="3765651" y="1424279"/>
                  </a:lnTo>
                  <a:lnTo>
                    <a:pt x="3765651" y="1405128"/>
                  </a:lnTo>
                  <a:lnTo>
                    <a:pt x="3757841" y="1397368"/>
                  </a:lnTo>
                  <a:close/>
                </a:path>
                <a:path w="6177280" h="1779270">
                  <a:moveTo>
                    <a:pt x="1660004" y="1397368"/>
                  </a:moveTo>
                  <a:lnTo>
                    <a:pt x="1640751" y="1397368"/>
                  </a:lnTo>
                  <a:lnTo>
                    <a:pt x="1632940" y="1405128"/>
                  </a:lnTo>
                  <a:lnTo>
                    <a:pt x="1632940" y="1424279"/>
                  </a:lnTo>
                  <a:lnTo>
                    <a:pt x="1640751" y="1432039"/>
                  </a:lnTo>
                  <a:lnTo>
                    <a:pt x="1660004" y="1432039"/>
                  </a:lnTo>
                  <a:lnTo>
                    <a:pt x="1667814" y="1424279"/>
                  </a:lnTo>
                  <a:lnTo>
                    <a:pt x="1667814" y="1405128"/>
                  </a:lnTo>
                  <a:lnTo>
                    <a:pt x="1660004" y="1397368"/>
                  </a:lnTo>
                  <a:close/>
                </a:path>
                <a:path w="6177280" h="1779270">
                  <a:moveTo>
                    <a:pt x="1375257" y="1397368"/>
                  </a:moveTo>
                  <a:lnTo>
                    <a:pt x="1356004" y="1397368"/>
                  </a:lnTo>
                  <a:lnTo>
                    <a:pt x="1348193" y="1405128"/>
                  </a:lnTo>
                  <a:lnTo>
                    <a:pt x="1348193" y="1424279"/>
                  </a:lnTo>
                  <a:lnTo>
                    <a:pt x="1356004" y="1432039"/>
                  </a:lnTo>
                  <a:lnTo>
                    <a:pt x="1375257" y="1432039"/>
                  </a:lnTo>
                  <a:lnTo>
                    <a:pt x="1383068" y="1424279"/>
                  </a:lnTo>
                  <a:lnTo>
                    <a:pt x="1383068" y="1405128"/>
                  </a:lnTo>
                  <a:lnTo>
                    <a:pt x="1375257" y="1397368"/>
                  </a:lnTo>
                  <a:close/>
                </a:path>
                <a:path w="6177280" h="1779270">
                  <a:moveTo>
                    <a:pt x="1218361" y="1397368"/>
                  </a:moveTo>
                  <a:lnTo>
                    <a:pt x="1199095" y="1397368"/>
                  </a:lnTo>
                  <a:lnTo>
                    <a:pt x="1191298" y="1405128"/>
                  </a:lnTo>
                  <a:lnTo>
                    <a:pt x="1191298" y="1424279"/>
                  </a:lnTo>
                  <a:lnTo>
                    <a:pt x="1199095" y="1432039"/>
                  </a:lnTo>
                  <a:lnTo>
                    <a:pt x="1218361" y="1432039"/>
                  </a:lnTo>
                  <a:lnTo>
                    <a:pt x="1226159" y="1424279"/>
                  </a:lnTo>
                  <a:lnTo>
                    <a:pt x="1226159" y="1405128"/>
                  </a:lnTo>
                  <a:lnTo>
                    <a:pt x="1218361" y="1397368"/>
                  </a:lnTo>
                  <a:close/>
                </a:path>
                <a:path w="6177280" h="1779270">
                  <a:moveTo>
                    <a:pt x="4617897" y="1391589"/>
                  </a:moveTo>
                  <a:lnTo>
                    <a:pt x="4598644" y="1391589"/>
                  </a:lnTo>
                  <a:lnTo>
                    <a:pt x="4590834" y="1399349"/>
                  </a:lnTo>
                  <a:lnTo>
                    <a:pt x="4590834" y="1418501"/>
                  </a:lnTo>
                  <a:lnTo>
                    <a:pt x="4598644" y="1426260"/>
                  </a:lnTo>
                  <a:lnTo>
                    <a:pt x="4617897" y="1426260"/>
                  </a:lnTo>
                  <a:lnTo>
                    <a:pt x="4625695" y="1418501"/>
                  </a:lnTo>
                  <a:lnTo>
                    <a:pt x="4625695" y="1399349"/>
                  </a:lnTo>
                  <a:lnTo>
                    <a:pt x="4617897" y="1391589"/>
                  </a:lnTo>
                  <a:close/>
                </a:path>
                <a:path w="6177280" h="1779270">
                  <a:moveTo>
                    <a:pt x="747649" y="1391589"/>
                  </a:moveTo>
                  <a:lnTo>
                    <a:pt x="728395" y="1391589"/>
                  </a:lnTo>
                  <a:lnTo>
                    <a:pt x="720585" y="1399349"/>
                  </a:lnTo>
                  <a:lnTo>
                    <a:pt x="720585" y="1418501"/>
                  </a:lnTo>
                  <a:lnTo>
                    <a:pt x="728395" y="1426260"/>
                  </a:lnTo>
                  <a:lnTo>
                    <a:pt x="747649" y="1426260"/>
                  </a:lnTo>
                  <a:lnTo>
                    <a:pt x="755459" y="1418501"/>
                  </a:lnTo>
                  <a:lnTo>
                    <a:pt x="755459" y="1399349"/>
                  </a:lnTo>
                  <a:lnTo>
                    <a:pt x="747649" y="1391589"/>
                  </a:lnTo>
                  <a:close/>
                </a:path>
                <a:path w="6177280" h="1779270">
                  <a:moveTo>
                    <a:pt x="3618369" y="1380032"/>
                  </a:moveTo>
                  <a:lnTo>
                    <a:pt x="3599116" y="1380032"/>
                  </a:lnTo>
                  <a:lnTo>
                    <a:pt x="3591305" y="1387792"/>
                  </a:lnTo>
                  <a:lnTo>
                    <a:pt x="3591305" y="1406944"/>
                  </a:lnTo>
                  <a:lnTo>
                    <a:pt x="3599116" y="1414703"/>
                  </a:lnTo>
                  <a:lnTo>
                    <a:pt x="3618369" y="1414703"/>
                  </a:lnTo>
                  <a:lnTo>
                    <a:pt x="3626180" y="1406944"/>
                  </a:lnTo>
                  <a:lnTo>
                    <a:pt x="3626180" y="1387792"/>
                  </a:lnTo>
                  <a:lnTo>
                    <a:pt x="3618369" y="1380032"/>
                  </a:lnTo>
                  <a:close/>
                </a:path>
                <a:path w="6177280" h="1779270">
                  <a:moveTo>
                    <a:pt x="3205784" y="1368475"/>
                  </a:moveTo>
                  <a:lnTo>
                    <a:pt x="3186518" y="1368475"/>
                  </a:lnTo>
                  <a:lnTo>
                    <a:pt x="3178721" y="1376235"/>
                  </a:lnTo>
                  <a:lnTo>
                    <a:pt x="3178721" y="1395387"/>
                  </a:lnTo>
                  <a:lnTo>
                    <a:pt x="3186518" y="1403146"/>
                  </a:lnTo>
                  <a:lnTo>
                    <a:pt x="3205784" y="1403146"/>
                  </a:lnTo>
                  <a:lnTo>
                    <a:pt x="3213582" y="1395387"/>
                  </a:lnTo>
                  <a:lnTo>
                    <a:pt x="3213582" y="1376235"/>
                  </a:lnTo>
                  <a:lnTo>
                    <a:pt x="3205784" y="1368475"/>
                  </a:lnTo>
                  <a:close/>
                </a:path>
                <a:path w="6177280" h="1779270">
                  <a:moveTo>
                    <a:pt x="4739932" y="1362697"/>
                  </a:moveTo>
                  <a:lnTo>
                    <a:pt x="4720678" y="1362697"/>
                  </a:lnTo>
                  <a:lnTo>
                    <a:pt x="4712868" y="1370457"/>
                  </a:lnTo>
                  <a:lnTo>
                    <a:pt x="4712868" y="1389608"/>
                  </a:lnTo>
                  <a:lnTo>
                    <a:pt x="4720678" y="1397368"/>
                  </a:lnTo>
                  <a:lnTo>
                    <a:pt x="4739932" y="1397368"/>
                  </a:lnTo>
                  <a:lnTo>
                    <a:pt x="4747729" y="1389608"/>
                  </a:lnTo>
                  <a:lnTo>
                    <a:pt x="4747729" y="1370457"/>
                  </a:lnTo>
                  <a:lnTo>
                    <a:pt x="4739932" y="1362697"/>
                  </a:lnTo>
                  <a:close/>
                </a:path>
                <a:path w="6177280" h="1779270">
                  <a:moveTo>
                    <a:pt x="3438220" y="1356918"/>
                  </a:moveTo>
                  <a:lnTo>
                    <a:pt x="3418967" y="1356918"/>
                  </a:lnTo>
                  <a:lnTo>
                    <a:pt x="3411169" y="1364678"/>
                  </a:lnTo>
                  <a:lnTo>
                    <a:pt x="3411169" y="1383830"/>
                  </a:lnTo>
                  <a:lnTo>
                    <a:pt x="3418967" y="1391589"/>
                  </a:lnTo>
                  <a:lnTo>
                    <a:pt x="3438220" y="1391589"/>
                  </a:lnTo>
                  <a:lnTo>
                    <a:pt x="3446030" y="1383830"/>
                  </a:lnTo>
                  <a:lnTo>
                    <a:pt x="3446030" y="1364678"/>
                  </a:lnTo>
                  <a:lnTo>
                    <a:pt x="3438220" y="1356918"/>
                  </a:lnTo>
                  <a:close/>
                </a:path>
                <a:path w="6177280" h="1779270">
                  <a:moveTo>
                    <a:pt x="4350575" y="1351140"/>
                  </a:moveTo>
                  <a:lnTo>
                    <a:pt x="4331322" y="1351140"/>
                  </a:lnTo>
                  <a:lnTo>
                    <a:pt x="4323511" y="1358900"/>
                  </a:lnTo>
                  <a:lnTo>
                    <a:pt x="4323511" y="1378051"/>
                  </a:lnTo>
                  <a:lnTo>
                    <a:pt x="4331322" y="1385811"/>
                  </a:lnTo>
                  <a:lnTo>
                    <a:pt x="4350575" y="1385811"/>
                  </a:lnTo>
                  <a:lnTo>
                    <a:pt x="4358386" y="1378051"/>
                  </a:lnTo>
                  <a:lnTo>
                    <a:pt x="4358386" y="1358900"/>
                  </a:lnTo>
                  <a:lnTo>
                    <a:pt x="4350575" y="1351140"/>
                  </a:lnTo>
                  <a:close/>
                </a:path>
                <a:path w="6177280" h="1779270">
                  <a:moveTo>
                    <a:pt x="4873586" y="1345361"/>
                  </a:moveTo>
                  <a:lnTo>
                    <a:pt x="4854333" y="1345361"/>
                  </a:lnTo>
                  <a:lnTo>
                    <a:pt x="4846523" y="1353121"/>
                  </a:lnTo>
                  <a:lnTo>
                    <a:pt x="4846523" y="1372273"/>
                  </a:lnTo>
                  <a:lnTo>
                    <a:pt x="4854333" y="1380032"/>
                  </a:lnTo>
                  <a:lnTo>
                    <a:pt x="4873586" y="1380032"/>
                  </a:lnTo>
                  <a:lnTo>
                    <a:pt x="4881397" y="1372273"/>
                  </a:lnTo>
                  <a:lnTo>
                    <a:pt x="4881397" y="1353121"/>
                  </a:lnTo>
                  <a:lnTo>
                    <a:pt x="4873586" y="1345361"/>
                  </a:lnTo>
                  <a:close/>
                </a:path>
                <a:path w="6177280" h="1779270">
                  <a:moveTo>
                    <a:pt x="4234357" y="1345361"/>
                  </a:moveTo>
                  <a:lnTo>
                    <a:pt x="4215104" y="1345361"/>
                  </a:lnTo>
                  <a:lnTo>
                    <a:pt x="4207294" y="1353121"/>
                  </a:lnTo>
                  <a:lnTo>
                    <a:pt x="4207294" y="1372273"/>
                  </a:lnTo>
                  <a:lnTo>
                    <a:pt x="4215104" y="1380032"/>
                  </a:lnTo>
                  <a:lnTo>
                    <a:pt x="4234357" y="1380032"/>
                  </a:lnTo>
                  <a:lnTo>
                    <a:pt x="4242168" y="1372273"/>
                  </a:lnTo>
                  <a:lnTo>
                    <a:pt x="4242168" y="1353121"/>
                  </a:lnTo>
                  <a:lnTo>
                    <a:pt x="4234357" y="1345361"/>
                  </a:lnTo>
                  <a:close/>
                </a:path>
                <a:path w="6177280" h="1779270">
                  <a:moveTo>
                    <a:pt x="4036783" y="1345361"/>
                  </a:moveTo>
                  <a:lnTo>
                    <a:pt x="4017517" y="1345361"/>
                  </a:lnTo>
                  <a:lnTo>
                    <a:pt x="4009720" y="1353121"/>
                  </a:lnTo>
                  <a:lnTo>
                    <a:pt x="4009720" y="1372273"/>
                  </a:lnTo>
                  <a:lnTo>
                    <a:pt x="4017517" y="1380032"/>
                  </a:lnTo>
                  <a:lnTo>
                    <a:pt x="4036783" y="1380032"/>
                  </a:lnTo>
                  <a:lnTo>
                    <a:pt x="4044581" y="1372273"/>
                  </a:lnTo>
                  <a:lnTo>
                    <a:pt x="4044581" y="1353121"/>
                  </a:lnTo>
                  <a:lnTo>
                    <a:pt x="4036783" y="1345361"/>
                  </a:lnTo>
                  <a:close/>
                </a:path>
                <a:path w="6177280" h="1779270">
                  <a:moveTo>
                    <a:pt x="660488" y="1345361"/>
                  </a:moveTo>
                  <a:lnTo>
                    <a:pt x="641223" y="1345361"/>
                  </a:lnTo>
                  <a:lnTo>
                    <a:pt x="633425" y="1353121"/>
                  </a:lnTo>
                  <a:lnTo>
                    <a:pt x="633425" y="1372273"/>
                  </a:lnTo>
                  <a:lnTo>
                    <a:pt x="641223" y="1380032"/>
                  </a:lnTo>
                  <a:lnTo>
                    <a:pt x="660488" y="1380032"/>
                  </a:lnTo>
                  <a:lnTo>
                    <a:pt x="668286" y="1372273"/>
                  </a:lnTo>
                  <a:lnTo>
                    <a:pt x="668286" y="1353121"/>
                  </a:lnTo>
                  <a:lnTo>
                    <a:pt x="660488" y="1345361"/>
                  </a:lnTo>
                  <a:close/>
                </a:path>
                <a:path w="6177280" h="1779270">
                  <a:moveTo>
                    <a:pt x="3095371" y="1339583"/>
                  </a:moveTo>
                  <a:lnTo>
                    <a:pt x="3076105" y="1339583"/>
                  </a:lnTo>
                  <a:lnTo>
                    <a:pt x="3068307" y="1347343"/>
                  </a:lnTo>
                  <a:lnTo>
                    <a:pt x="3068307" y="1366494"/>
                  </a:lnTo>
                  <a:lnTo>
                    <a:pt x="3076105" y="1374254"/>
                  </a:lnTo>
                  <a:lnTo>
                    <a:pt x="3095371" y="1374254"/>
                  </a:lnTo>
                  <a:lnTo>
                    <a:pt x="3103168" y="1366494"/>
                  </a:lnTo>
                  <a:lnTo>
                    <a:pt x="3103168" y="1347343"/>
                  </a:lnTo>
                  <a:lnTo>
                    <a:pt x="3095371" y="1339583"/>
                  </a:lnTo>
                  <a:close/>
                </a:path>
                <a:path w="6177280" h="1779270">
                  <a:moveTo>
                    <a:pt x="1764601" y="1339583"/>
                  </a:moveTo>
                  <a:lnTo>
                    <a:pt x="1745348" y="1339583"/>
                  </a:lnTo>
                  <a:lnTo>
                    <a:pt x="1737550" y="1347343"/>
                  </a:lnTo>
                  <a:lnTo>
                    <a:pt x="1737550" y="1366494"/>
                  </a:lnTo>
                  <a:lnTo>
                    <a:pt x="1745348" y="1374254"/>
                  </a:lnTo>
                  <a:lnTo>
                    <a:pt x="1764601" y="1374254"/>
                  </a:lnTo>
                  <a:lnTo>
                    <a:pt x="1772412" y="1366494"/>
                  </a:lnTo>
                  <a:lnTo>
                    <a:pt x="1772412" y="1347343"/>
                  </a:lnTo>
                  <a:lnTo>
                    <a:pt x="1764601" y="1339583"/>
                  </a:lnTo>
                  <a:close/>
                </a:path>
                <a:path w="6177280" h="1779270">
                  <a:moveTo>
                    <a:pt x="945235" y="1333804"/>
                  </a:moveTo>
                  <a:lnTo>
                    <a:pt x="925969" y="1333804"/>
                  </a:lnTo>
                  <a:lnTo>
                    <a:pt x="918171" y="1341564"/>
                  </a:lnTo>
                  <a:lnTo>
                    <a:pt x="918171" y="1360716"/>
                  </a:lnTo>
                  <a:lnTo>
                    <a:pt x="925969" y="1368475"/>
                  </a:lnTo>
                  <a:lnTo>
                    <a:pt x="945235" y="1368475"/>
                  </a:lnTo>
                  <a:lnTo>
                    <a:pt x="953033" y="1360716"/>
                  </a:lnTo>
                  <a:lnTo>
                    <a:pt x="953033" y="1341564"/>
                  </a:lnTo>
                  <a:lnTo>
                    <a:pt x="945235" y="1333804"/>
                  </a:lnTo>
                  <a:close/>
                </a:path>
                <a:path w="6177280" h="1779270">
                  <a:moveTo>
                    <a:pt x="3926370" y="1322247"/>
                  </a:moveTo>
                  <a:lnTo>
                    <a:pt x="3907104" y="1322247"/>
                  </a:lnTo>
                  <a:lnTo>
                    <a:pt x="3899306" y="1330007"/>
                  </a:lnTo>
                  <a:lnTo>
                    <a:pt x="3899306" y="1349159"/>
                  </a:lnTo>
                  <a:lnTo>
                    <a:pt x="3907104" y="1356918"/>
                  </a:lnTo>
                  <a:lnTo>
                    <a:pt x="3926370" y="1356918"/>
                  </a:lnTo>
                  <a:lnTo>
                    <a:pt x="3934167" y="1349159"/>
                  </a:lnTo>
                  <a:lnTo>
                    <a:pt x="3934167" y="1330007"/>
                  </a:lnTo>
                  <a:lnTo>
                    <a:pt x="3926370" y="1322247"/>
                  </a:lnTo>
                  <a:close/>
                </a:path>
                <a:path w="6177280" h="1779270">
                  <a:moveTo>
                    <a:pt x="4530725" y="1316469"/>
                  </a:moveTo>
                  <a:lnTo>
                    <a:pt x="4511471" y="1316469"/>
                  </a:lnTo>
                  <a:lnTo>
                    <a:pt x="4503661" y="1324229"/>
                  </a:lnTo>
                  <a:lnTo>
                    <a:pt x="4503661" y="1343380"/>
                  </a:lnTo>
                  <a:lnTo>
                    <a:pt x="4511471" y="1351140"/>
                  </a:lnTo>
                  <a:lnTo>
                    <a:pt x="4530725" y="1351140"/>
                  </a:lnTo>
                  <a:lnTo>
                    <a:pt x="4538535" y="1343380"/>
                  </a:lnTo>
                  <a:lnTo>
                    <a:pt x="4538535" y="1324229"/>
                  </a:lnTo>
                  <a:lnTo>
                    <a:pt x="4530725" y="1316469"/>
                  </a:lnTo>
                  <a:close/>
                </a:path>
                <a:path w="6177280" h="1779270">
                  <a:moveTo>
                    <a:pt x="1485671" y="1316469"/>
                  </a:moveTo>
                  <a:lnTo>
                    <a:pt x="1466418" y="1316469"/>
                  </a:lnTo>
                  <a:lnTo>
                    <a:pt x="1458607" y="1324229"/>
                  </a:lnTo>
                  <a:lnTo>
                    <a:pt x="1458607" y="1343380"/>
                  </a:lnTo>
                  <a:lnTo>
                    <a:pt x="1466418" y="1351140"/>
                  </a:lnTo>
                  <a:lnTo>
                    <a:pt x="1485671" y="1351140"/>
                  </a:lnTo>
                  <a:lnTo>
                    <a:pt x="1493481" y="1343380"/>
                  </a:lnTo>
                  <a:lnTo>
                    <a:pt x="1493481" y="1324229"/>
                  </a:lnTo>
                  <a:lnTo>
                    <a:pt x="1485671" y="1316469"/>
                  </a:lnTo>
                  <a:close/>
                </a:path>
                <a:path w="6177280" h="1779270">
                  <a:moveTo>
                    <a:pt x="1334579" y="1316469"/>
                  </a:moveTo>
                  <a:lnTo>
                    <a:pt x="1315326" y="1316469"/>
                  </a:lnTo>
                  <a:lnTo>
                    <a:pt x="1307515" y="1324229"/>
                  </a:lnTo>
                  <a:lnTo>
                    <a:pt x="1307515" y="1343380"/>
                  </a:lnTo>
                  <a:lnTo>
                    <a:pt x="1315326" y="1351140"/>
                  </a:lnTo>
                  <a:lnTo>
                    <a:pt x="1334579" y="1351140"/>
                  </a:lnTo>
                  <a:lnTo>
                    <a:pt x="1342389" y="1343380"/>
                  </a:lnTo>
                  <a:lnTo>
                    <a:pt x="1342389" y="1324229"/>
                  </a:lnTo>
                  <a:lnTo>
                    <a:pt x="1334579" y="1316469"/>
                  </a:lnTo>
                  <a:close/>
                </a:path>
                <a:path w="6177280" h="1779270">
                  <a:moveTo>
                    <a:pt x="3316185" y="1310690"/>
                  </a:moveTo>
                  <a:lnTo>
                    <a:pt x="3296932" y="1310690"/>
                  </a:lnTo>
                  <a:lnTo>
                    <a:pt x="3289134" y="1318450"/>
                  </a:lnTo>
                  <a:lnTo>
                    <a:pt x="3289134" y="1337602"/>
                  </a:lnTo>
                  <a:lnTo>
                    <a:pt x="3296932" y="1345361"/>
                  </a:lnTo>
                  <a:lnTo>
                    <a:pt x="3316185" y="1345361"/>
                  </a:lnTo>
                  <a:lnTo>
                    <a:pt x="3323996" y="1337602"/>
                  </a:lnTo>
                  <a:lnTo>
                    <a:pt x="3323996" y="1318450"/>
                  </a:lnTo>
                  <a:lnTo>
                    <a:pt x="3316185" y="1310690"/>
                  </a:lnTo>
                  <a:close/>
                </a:path>
                <a:path w="6177280" h="1779270">
                  <a:moveTo>
                    <a:pt x="1119568" y="1310690"/>
                  </a:moveTo>
                  <a:lnTo>
                    <a:pt x="1100315" y="1310690"/>
                  </a:lnTo>
                  <a:lnTo>
                    <a:pt x="1092504" y="1318450"/>
                  </a:lnTo>
                  <a:lnTo>
                    <a:pt x="1092504" y="1337602"/>
                  </a:lnTo>
                  <a:lnTo>
                    <a:pt x="1100315" y="1345361"/>
                  </a:lnTo>
                  <a:lnTo>
                    <a:pt x="1119568" y="1345361"/>
                  </a:lnTo>
                  <a:lnTo>
                    <a:pt x="1127366" y="1337602"/>
                  </a:lnTo>
                  <a:lnTo>
                    <a:pt x="1127366" y="1318450"/>
                  </a:lnTo>
                  <a:lnTo>
                    <a:pt x="1119568" y="1310690"/>
                  </a:lnTo>
                  <a:close/>
                </a:path>
                <a:path w="6177280" h="1779270">
                  <a:moveTo>
                    <a:pt x="3537013" y="1304912"/>
                  </a:moveTo>
                  <a:lnTo>
                    <a:pt x="3517760" y="1304912"/>
                  </a:lnTo>
                  <a:lnTo>
                    <a:pt x="3509949" y="1312672"/>
                  </a:lnTo>
                  <a:lnTo>
                    <a:pt x="3509949" y="1331823"/>
                  </a:lnTo>
                  <a:lnTo>
                    <a:pt x="3517760" y="1339583"/>
                  </a:lnTo>
                  <a:lnTo>
                    <a:pt x="3537013" y="1339583"/>
                  </a:lnTo>
                  <a:lnTo>
                    <a:pt x="3544824" y="1331823"/>
                  </a:lnTo>
                  <a:lnTo>
                    <a:pt x="3544824" y="1312672"/>
                  </a:lnTo>
                  <a:lnTo>
                    <a:pt x="3537013" y="1304912"/>
                  </a:lnTo>
                  <a:close/>
                </a:path>
                <a:path w="6177280" h="1779270">
                  <a:moveTo>
                    <a:pt x="1892452" y="1304912"/>
                  </a:moveTo>
                  <a:lnTo>
                    <a:pt x="1873199" y="1304912"/>
                  </a:lnTo>
                  <a:lnTo>
                    <a:pt x="1865388" y="1312672"/>
                  </a:lnTo>
                  <a:lnTo>
                    <a:pt x="1865388" y="1331823"/>
                  </a:lnTo>
                  <a:lnTo>
                    <a:pt x="1873199" y="1339583"/>
                  </a:lnTo>
                  <a:lnTo>
                    <a:pt x="1892452" y="1339583"/>
                  </a:lnTo>
                  <a:lnTo>
                    <a:pt x="1900262" y="1331823"/>
                  </a:lnTo>
                  <a:lnTo>
                    <a:pt x="1900262" y="1312672"/>
                  </a:lnTo>
                  <a:lnTo>
                    <a:pt x="1892452" y="1304912"/>
                  </a:lnTo>
                  <a:close/>
                </a:path>
                <a:path w="6177280" h="1779270">
                  <a:moveTo>
                    <a:pt x="1613522" y="1299133"/>
                  </a:moveTo>
                  <a:lnTo>
                    <a:pt x="1594256" y="1299133"/>
                  </a:lnTo>
                  <a:lnTo>
                    <a:pt x="1586458" y="1306893"/>
                  </a:lnTo>
                  <a:lnTo>
                    <a:pt x="1586458" y="1326045"/>
                  </a:lnTo>
                  <a:lnTo>
                    <a:pt x="1594256" y="1333804"/>
                  </a:lnTo>
                  <a:lnTo>
                    <a:pt x="1613522" y="1333804"/>
                  </a:lnTo>
                  <a:lnTo>
                    <a:pt x="1621320" y="1326045"/>
                  </a:lnTo>
                  <a:lnTo>
                    <a:pt x="1621320" y="1306893"/>
                  </a:lnTo>
                  <a:lnTo>
                    <a:pt x="1613522" y="1299133"/>
                  </a:lnTo>
                  <a:close/>
                </a:path>
                <a:path w="6177280" h="1779270">
                  <a:moveTo>
                    <a:pt x="3810139" y="1293355"/>
                  </a:moveTo>
                  <a:lnTo>
                    <a:pt x="3790886" y="1293355"/>
                  </a:lnTo>
                  <a:lnTo>
                    <a:pt x="3783076" y="1301115"/>
                  </a:lnTo>
                  <a:lnTo>
                    <a:pt x="3783076" y="1320266"/>
                  </a:lnTo>
                  <a:lnTo>
                    <a:pt x="3790886" y="1328026"/>
                  </a:lnTo>
                  <a:lnTo>
                    <a:pt x="3810139" y="1328026"/>
                  </a:lnTo>
                  <a:lnTo>
                    <a:pt x="3817950" y="1320266"/>
                  </a:lnTo>
                  <a:lnTo>
                    <a:pt x="3817950" y="1301115"/>
                  </a:lnTo>
                  <a:lnTo>
                    <a:pt x="3810139" y="1293355"/>
                  </a:lnTo>
                  <a:close/>
                </a:path>
                <a:path w="6177280" h="1779270">
                  <a:moveTo>
                    <a:pt x="2996577" y="1293355"/>
                  </a:moveTo>
                  <a:lnTo>
                    <a:pt x="2977324" y="1293355"/>
                  </a:lnTo>
                  <a:lnTo>
                    <a:pt x="2969514" y="1301115"/>
                  </a:lnTo>
                  <a:lnTo>
                    <a:pt x="2969514" y="1320266"/>
                  </a:lnTo>
                  <a:lnTo>
                    <a:pt x="2977324" y="1328026"/>
                  </a:lnTo>
                  <a:lnTo>
                    <a:pt x="2996577" y="1328026"/>
                  </a:lnTo>
                  <a:lnTo>
                    <a:pt x="3004388" y="1320266"/>
                  </a:lnTo>
                  <a:lnTo>
                    <a:pt x="3004388" y="1301115"/>
                  </a:lnTo>
                  <a:lnTo>
                    <a:pt x="2996577" y="1293355"/>
                  </a:lnTo>
                  <a:close/>
                </a:path>
                <a:path w="6177280" h="1779270">
                  <a:moveTo>
                    <a:pt x="834821" y="1293355"/>
                  </a:moveTo>
                  <a:lnTo>
                    <a:pt x="815555" y="1293355"/>
                  </a:lnTo>
                  <a:lnTo>
                    <a:pt x="807758" y="1301115"/>
                  </a:lnTo>
                  <a:lnTo>
                    <a:pt x="807758" y="1320266"/>
                  </a:lnTo>
                  <a:lnTo>
                    <a:pt x="815555" y="1328026"/>
                  </a:lnTo>
                  <a:lnTo>
                    <a:pt x="834821" y="1328026"/>
                  </a:lnTo>
                  <a:lnTo>
                    <a:pt x="842619" y="1320266"/>
                  </a:lnTo>
                  <a:lnTo>
                    <a:pt x="842619" y="1301115"/>
                  </a:lnTo>
                  <a:lnTo>
                    <a:pt x="834821" y="1293355"/>
                  </a:lnTo>
                  <a:close/>
                </a:path>
                <a:path w="6177280" h="1779270">
                  <a:moveTo>
                    <a:pt x="4153001" y="1276019"/>
                  </a:moveTo>
                  <a:lnTo>
                    <a:pt x="4133748" y="1276019"/>
                  </a:lnTo>
                  <a:lnTo>
                    <a:pt x="4125937" y="1283779"/>
                  </a:lnTo>
                  <a:lnTo>
                    <a:pt x="4125937" y="1302931"/>
                  </a:lnTo>
                  <a:lnTo>
                    <a:pt x="4133748" y="1310690"/>
                  </a:lnTo>
                  <a:lnTo>
                    <a:pt x="4153001" y="1310690"/>
                  </a:lnTo>
                  <a:lnTo>
                    <a:pt x="4160812" y="1302931"/>
                  </a:lnTo>
                  <a:lnTo>
                    <a:pt x="4160812" y="1283779"/>
                  </a:lnTo>
                  <a:lnTo>
                    <a:pt x="4153001" y="1276019"/>
                  </a:lnTo>
                  <a:close/>
                </a:path>
                <a:path w="6177280" h="1779270">
                  <a:moveTo>
                    <a:pt x="3699725" y="1276019"/>
                  </a:moveTo>
                  <a:lnTo>
                    <a:pt x="3680472" y="1276019"/>
                  </a:lnTo>
                  <a:lnTo>
                    <a:pt x="3672662" y="1283779"/>
                  </a:lnTo>
                  <a:lnTo>
                    <a:pt x="3672662" y="1302931"/>
                  </a:lnTo>
                  <a:lnTo>
                    <a:pt x="3680472" y="1310690"/>
                  </a:lnTo>
                  <a:lnTo>
                    <a:pt x="3699725" y="1310690"/>
                  </a:lnTo>
                  <a:lnTo>
                    <a:pt x="3707536" y="1302931"/>
                  </a:lnTo>
                  <a:lnTo>
                    <a:pt x="3707536" y="1283779"/>
                  </a:lnTo>
                  <a:lnTo>
                    <a:pt x="3699725" y="1276019"/>
                  </a:lnTo>
                  <a:close/>
                </a:path>
                <a:path w="6177280" h="1779270">
                  <a:moveTo>
                    <a:pt x="2891980" y="1276019"/>
                  </a:moveTo>
                  <a:lnTo>
                    <a:pt x="2872714" y="1276019"/>
                  </a:lnTo>
                  <a:lnTo>
                    <a:pt x="2864916" y="1283779"/>
                  </a:lnTo>
                  <a:lnTo>
                    <a:pt x="2864916" y="1302931"/>
                  </a:lnTo>
                  <a:lnTo>
                    <a:pt x="2872714" y="1310690"/>
                  </a:lnTo>
                  <a:lnTo>
                    <a:pt x="2891980" y="1310690"/>
                  </a:lnTo>
                  <a:lnTo>
                    <a:pt x="2899778" y="1302931"/>
                  </a:lnTo>
                  <a:lnTo>
                    <a:pt x="2899778" y="1283779"/>
                  </a:lnTo>
                  <a:lnTo>
                    <a:pt x="2891980" y="1276019"/>
                  </a:lnTo>
                  <a:close/>
                </a:path>
                <a:path w="6177280" h="1779270">
                  <a:moveTo>
                    <a:pt x="584936" y="1276019"/>
                  </a:moveTo>
                  <a:lnTo>
                    <a:pt x="565683" y="1276019"/>
                  </a:lnTo>
                  <a:lnTo>
                    <a:pt x="557872" y="1283779"/>
                  </a:lnTo>
                  <a:lnTo>
                    <a:pt x="557872" y="1302931"/>
                  </a:lnTo>
                  <a:lnTo>
                    <a:pt x="565683" y="1310690"/>
                  </a:lnTo>
                  <a:lnTo>
                    <a:pt x="584936" y="1310690"/>
                  </a:lnTo>
                  <a:lnTo>
                    <a:pt x="592747" y="1302931"/>
                  </a:lnTo>
                  <a:lnTo>
                    <a:pt x="592747" y="1283779"/>
                  </a:lnTo>
                  <a:lnTo>
                    <a:pt x="584936" y="1276019"/>
                  </a:lnTo>
                  <a:close/>
                </a:path>
                <a:path w="6177280" h="1779270">
                  <a:moveTo>
                    <a:pt x="4687633" y="1264462"/>
                  </a:moveTo>
                  <a:lnTo>
                    <a:pt x="4668367" y="1264462"/>
                  </a:lnTo>
                  <a:lnTo>
                    <a:pt x="4660569" y="1272222"/>
                  </a:lnTo>
                  <a:lnTo>
                    <a:pt x="4660569" y="1291374"/>
                  </a:lnTo>
                  <a:lnTo>
                    <a:pt x="4668367" y="1299133"/>
                  </a:lnTo>
                  <a:lnTo>
                    <a:pt x="4687633" y="1299133"/>
                  </a:lnTo>
                  <a:lnTo>
                    <a:pt x="4695431" y="1291374"/>
                  </a:lnTo>
                  <a:lnTo>
                    <a:pt x="4695431" y="1272222"/>
                  </a:lnTo>
                  <a:lnTo>
                    <a:pt x="4687633" y="1264462"/>
                  </a:lnTo>
                  <a:close/>
                </a:path>
                <a:path w="6177280" h="1779270">
                  <a:moveTo>
                    <a:pt x="4827092" y="1258684"/>
                  </a:moveTo>
                  <a:lnTo>
                    <a:pt x="4807839" y="1258684"/>
                  </a:lnTo>
                  <a:lnTo>
                    <a:pt x="4800041" y="1266444"/>
                  </a:lnTo>
                  <a:lnTo>
                    <a:pt x="4800041" y="1285595"/>
                  </a:lnTo>
                  <a:lnTo>
                    <a:pt x="4807839" y="1293355"/>
                  </a:lnTo>
                  <a:lnTo>
                    <a:pt x="4827092" y="1293355"/>
                  </a:lnTo>
                  <a:lnTo>
                    <a:pt x="4834902" y="1285595"/>
                  </a:lnTo>
                  <a:lnTo>
                    <a:pt x="4834902" y="1266444"/>
                  </a:lnTo>
                  <a:lnTo>
                    <a:pt x="4827092" y="1258684"/>
                  </a:lnTo>
                  <a:close/>
                </a:path>
                <a:path w="6177280" h="1779270">
                  <a:moveTo>
                    <a:pt x="2787370" y="1252905"/>
                  </a:moveTo>
                  <a:lnTo>
                    <a:pt x="2768117" y="1252905"/>
                  </a:lnTo>
                  <a:lnTo>
                    <a:pt x="2760306" y="1260665"/>
                  </a:lnTo>
                  <a:lnTo>
                    <a:pt x="2760306" y="1279817"/>
                  </a:lnTo>
                  <a:lnTo>
                    <a:pt x="2768117" y="1287576"/>
                  </a:lnTo>
                  <a:lnTo>
                    <a:pt x="2787370" y="1287576"/>
                  </a:lnTo>
                  <a:lnTo>
                    <a:pt x="2795181" y="1279817"/>
                  </a:lnTo>
                  <a:lnTo>
                    <a:pt x="2795181" y="1260665"/>
                  </a:lnTo>
                  <a:lnTo>
                    <a:pt x="2787370" y="1252905"/>
                  </a:lnTo>
                  <a:close/>
                </a:path>
                <a:path w="6177280" h="1779270">
                  <a:moveTo>
                    <a:pt x="2043544" y="1252905"/>
                  </a:moveTo>
                  <a:lnTo>
                    <a:pt x="2024291" y="1252905"/>
                  </a:lnTo>
                  <a:lnTo>
                    <a:pt x="2016480" y="1260665"/>
                  </a:lnTo>
                  <a:lnTo>
                    <a:pt x="2016480" y="1279817"/>
                  </a:lnTo>
                  <a:lnTo>
                    <a:pt x="2024291" y="1287576"/>
                  </a:lnTo>
                  <a:lnTo>
                    <a:pt x="2043544" y="1287576"/>
                  </a:lnTo>
                  <a:lnTo>
                    <a:pt x="2051354" y="1279817"/>
                  </a:lnTo>
                  <a:lnTo>
                    <a:pt x="2051354" y="1260665"/>
                  </a:lnTo>
                  <a:lnTo>
                    <a:pt x="2043544" y="1252905"/>
                  </a:lnTo>
                  <a:close/>
                </a:path>
                <a:path w="6177280" h="1779270">
                  <a:moveTo>
                    <a:pt x="1241602" y="1252905"/>
                  </a:moveTo>
                  <a:lnTo>
                    <a:pt x="1222349" y="1252905"/>
                  </a:lnTo>
                  <a:lnTo>
                    <a:pt x="1214539" y="1260665"/>
                  </a:lnTo>
                  <a:lnTo>
                    <a:pt x="1214539" y="1279817"/>
                  </a:lnTo>
                  <a:lnTo>
                    <a:pt x="1222349" y="1287576"/>
                  </a:lnTo>
                  <a:lnTo>
                    <a:pt x="1241602" y="1287576"/>
                  </a:lnTo>
                  <a:lnTo>
                    <a:pt x="1249400" y="1279817"/>
                  </a:lnTo>
                  <a:lnTo>
                    <a:pt x="1249400" y="1260665"/>
                  </a:lnTo>
                  <a:lnTo>
                    <a:pt x="1241602" y="1252905"/>
                  </a:lnTo>
                  <a:close/>
                </a:path>
                <a:path w="6177280" h="1779270">
                  <a:moveTo>
                    <a:pt x="1009154" y="1252905"/>
                  </a:moveTo>
                  <a:lnTo>
                    <a:pt x="989901" y="1252905"/>
                  </a:lnTo>
                  <a:lnTo>
                    <a:pt x="982090" y="1260665"/>
                  </a:lnTo>
                  <a:lnTo>
                    <a:pt x="982090" y="1279817"/>
                  </a:lnTo>
                  <a:lnTo>
                    <a:pt x="989901" y="1287576"/>
                  </a:lnTo>
                  <a:lnTo>
                    <a:pt x="1009154" y="1287576"/>
                  </a:lnTo>
                  <a:lnTo>
                    <a:pt x="1016965" y="1279817"/>
                  </a:lnTo>
                  <a:lnTo>
                    <a:pt x="1016965" y="1260665"/>
                  </a:lnTo>
                  <a:lnTo>
                    <a:pt x="1009154" y="1252905"/>
                  </a:lnTo>
                  <a:close/>
                </a:path>
                <a:path w="6177280" h="1779270">
                  <a:moveTo>
                    <a:pt x="4408690" y="1247127"/>
                  </a:moveTo>
                  <a:lnTo>
                    <a:pt x="4389437" y="1247127"/>
                  </a:lnTo>
                  <a:lnTo>
                    <a:pt x="4381627" y="1254887"/>
                  </a:lnTo>
                  <a:lnTo>
                    <a:pt x="4381627" y="1274038"/>
                  </a:lnTo>
                  <a:lnTo>
                    <a:pt x="4389437" y="1281798"/>
                  </a:lnTo>
                  <a:lnTo>
                    <a:pt x="4408690" y="1281798"/>
                  </a:lnTo>
                  <a:lnTo>
                    <a:pt x="4416501" y="1274038"/>
                  </a:lnTo>
                  <a:lnTo>
                    <a:pt x="4416501" y="1254887"/>
                  </a:lnTo>
                  <a:lnTo>
                    <a:pt x="4408690" y="1247127"/>
                  </a:lnTo>
                  <a:close/>
                </a:path>
                <a:path w="6177280" h="1779270">
                  <a:moveTo>
                    <a:pt x="3414979" y="1241348"/>
                  </a:moveTo>
                  <a:lnTo>
                    <a:pt x="3395726" y="1241348"/>
                  </a:lnTo>
                  <a:lnTo>
                    <a:pt x="3387915" y="1249108"/>
                  </a:lnTo>
                  <a:lnTo>
                    <a:pt x="3387915" y="1268260"/>
                  </a:lnTo>
                  <a:lnTo>
                    <a:pt x="3395726" y="1276019"/>
                  </a:lnTo>
                  <a:lnTo>
                    <a:pt x="3414979" y="1276019"/>
                  </a:lnTo>
                  <a:lnTo>
                    <a:pt x="3422789" y="1268260"/>
                  </a:lnTo>
                  <a:lnTo>
                    <a:pt x="3422789" y="1249108"/>
                  </a:lnTo>
                  <a:lnTo>
                    <a:pt x="3414979" y="1241348"/>
                  </a:lnTo>
                  <a:close/>
                </a:path>
                <a:path w="6177280" h="1779270">
                  <a:moveTo>
                    <a:pt x="3147669" y="1241348"/>
                  </a:moveTo>
                  <a:lnTo>
                    <a:pt x="3128403" y="1241348"/>
                  </a:lnTo>
                  <a:lnTo>
                    <a:pt x="3120605" y="1249108"/>
                  </a:lnTo>
                  <a:lnTo>
                    <a:pt x="3120605" y="1268260"/>
                  </a:lnTo>
                  <a:lnTo>
                    <a:pt x="3128403" y="1276019"/>
                  </a:lnTo>
                  <a:lnTo>
                    <a:pt x="3147669" y="1276019"/>
                  </a:lnTo>
                  <a:lnTo>
                    <a:pt x="3155467" y="1268260"/>
                  </a:lnTo>
                  <a:lnTo>
                    <a:pt x="3155467" y="1249108"/>
                  </a:lnTo>
                  <a:lnTo>
                    <a:pt x="3147669" y="1241348"/>
                  </a:lnTo>
                  <a:close/>
                </a:path>
                <a:path w="6177280" h="1779270">
                  <a:moveTo>
                    <a:pt x="741845" y="1241348"/>
                  </a:moveTo>
                  <a:lnTo>
                    <a:pt x="722579" y="1241348"/>
                  </a:lnTo>
                  <a:lnTo>
                    <a:pt x="714781" y="1249108"/>
                  </a:lnTo>
                  <a:lnTo>
                    <a:pt x="714781" y="1268260"/>
                  </a:lnTo>
                  <a:lnTo>
                    <a:pt x="722579" y="1276019"/>
                  </a:lnTo>
                  <a:lnTo>
                    <a:pt x="741845" y="1276019"/>
                  </a:lnTo>
                  <a:lnTo>
                    <a:pt x="749642" y="1268260"/>
                  </a:lnTo>
                  <a:lnTo>
                    <a:pt x="749642" y="1249108"/>
                  </a:lnTo>
                  <a:lnTo>
                    <a:pt x="741845" y="1241348"/>
                  </a:lnTo>
                  <a:close/>
                </a:path>
                <a:path w="6177280" h="1779270">
                  <a:moveTo>
                    <a:pt x="4292473" y="1235570"/>
                  </a:moveTo>
                  <a:lnTo>
                    <a:pt x="4273207" y="1235570"/>
                  </a:lnTo>
                  <a:lnTo>
                    <a:pt x="4265409" y="1243330"/>
                  </a:lnTo>
                  <a:lnTo>
                    <a:pt x="4265409" y="1262481"/>
                  </a:lnTo>
                  <a:lnTo>
                    <a:pt x="4273207" y="1270241"/>
                  </a:lnTo>
                  <a:lnTo>
                    <a:pt x="4292473" y="1270241"/>
                  </a:lnTo>
                  <a:lnTo>
                    <a:pt x="4300270" y="1262481"/>
                  </a:lnTo>
                  <a:lnTo>
                    <a:pt x="4300270" y="1243330"/>
                  </a:lnTo>
                  <a:lnTo>
                    <a:pt x="4292473" y="1235570"/>
                  </a:lnTo>
                  <a:close/>
                </a:path>
                <a:path w="6177280" h="1779270">
                  <a:moveTo>
                    <a:pt x="2682773" y="1229791"/>
                  </a:moveTo>
                  <a:lnTo>
                    <a:pt x="2663520" y="1229791"/>
                  </a:lnTo>
                  <a:lnTo>
                    <a:pt x="2655709" y="1237551"/>
                  </a:lnTo>
                  <a:lnTo>
                    <a:pt x="2655709" y="1256703"/>
                  </a:lnTo>
                  <a:lnTo>
                    <a:pt x="2663520" y="1264462"/>
                  </a:lnTo>
                  <a:lnTo>
                    <a:pt x="2682773" y="1264462"/>
                  </a:lnTo>
                  <a:lnTo>
                    <a:pt x="2690583" y="1256703"/>
                  </a:lnTo>
                  <a:lnTo>
                    <a:pt x="2690583" y="1237551"/>
                  </a:lnTo>
                  <a:lnTo>
                    <a:pt x="2682773" y="1229791"/>
                  </a:lnTo>
                  <a:close/>
                </a:path>
                <a:path w="6177280" h="1779270">
                  <a:moveTo>
                    <a:pt x="2153958" y="1224013"/>
                  </a:moveTo>
                  <a:lnTo>
                    <a:pt x="2134704" y="1224013"/>
                  </a:lnTo>
                  <a:lnTo>
                    <a:pt x="2126894" y="1231773"/>
                  </a:lnTo>
                  <a:lnTo>
                    <a:pt x="2126894" y="1250924"/>
                  </a:lnTo>
                  <a:lnTo>
                    <a:pt x="2134704" y="1258684"/>
                  </a:lnTo>
                  <a:lnTo>
                    <a:pt x="2153958" y="1258684"/>
                  </a:lnTo>
                  <a:lnTo>
                    <a:pt x="2161755" y="1250924"/>
                  </a:lnTo>
                  <a:lnTo>
                    <a:pt x="2161755" y="1231773"/>
                  </a:lnTo>
                  <a:lnTo>
                    <a:pt x="2153958" y="1224013"/>
                  </a:lnTo>
                  <a:close/>
                </a:path>
                <a:path w="6177280" h="1779270">
                  <a:moveTo>
                    <a:pt x="1822716" y="1224013"/>
                  </a:moveTo>
                  <a:lnTo>
                    <a:pt x="1803463" y="1224013"/>
                  </a:lnTo>
                  <a:lnTo>
                    <a:pt x="1795653" y="1231773"/>
                  </a:lnTo>
                  <a:lnTo>
                    <a:pt x="1795653" y="1250924"/>
                  </a:lnTo>
                  <a:lnTo>
                    <a:pt x="1803463" y="1258684"/>
                  </a:lnTo>
                  <a:lnTo>
                    <a:pt x="1822716" y="1258684"/>
                  </a:lnTo>
                  <a:lnTo>
                    <a:pt x="1830527" y="1250924"/>
                  </a:lnTo>
                  <a:lnTo>
                    <a:pt x="1830527" y="1231773"/>
                  </a:lnTo>
                  <a:lnTo>
                    <a:pt x="1822716" y="1224013"/>
                  </a:lnTo>
                  <a:close/>
                </a:path>
                <a:path w="6177280" h="1779270">
                  <a:moveTo>
                    <a:pt x="3275507" y="1218234"/>
                  </a:moveTo>
                  <a:lnTo>
                    <a:pt x="3256254" y="1218234"/>
                  </a:lnTo>
                  <a:lnTo>
                    <a:pt x="3248456" y="1225994"/>
                  </a:lnTo>
                  <a:lnTo>
                    <a:pt x="3248456" y="1245146"/>
                  </a:lnTo>
                  <a:lnTo>
                    <a:pt x="3256254" y="1252905"/>
                  </a:lnTo>
                  <a:lnTo>
                    <a:pt x="3275507" y="1252905"/>
                  </a:lnTo>
                  <a:lnTo>
                    <a:pt x="3283318" y="1245146"/>
                  </a:lnTo>
                  <a:lnTo>
                    <a:pt x="3283318" y="1225994"/>
                  </a:lnTo>
                  <a:lnTo>
                    <a:pt x="3275507" y="1218234"/>
                  </a:lnTo>
                  <a:close/>
                </a:path>
                <a:path w="6177280" h="1779270">
                  <a:moveTo>
                    <a:pt x="2566555" y="1218234"/>
                  </a:moveTo>
                  <a:lnTo>
                    <a:pt x="2547289" y="1218234"/>
                  </a:lnTo>
                  <a:lnTo>
                    <a:pt x="2539492" y="1225994"/>
                  </a:lnTo>
                  <a:lnTo>
                    <a:pt x="2539492" y="1245146"/>
                  </a:lnTo>
                  <a:lnTo>
                    <a:pt x="2547289" y="1252905"/>
                  </a:lnTo>
                  <a:lnTo>
                    <a:pt x="2566555" y="1252905"/>
                  </a:lnTo>
                  <a:lnTo>
                    <a:pt x="2574353" y="1245146"/>
                  </a:lnTo>
                  <a:lnTo>
                    <a:pt x="2574353" y="1225994"/>
                  </a:lnTo>
                  <a:lnTo>
                    <a:pt x="2566555" y="1218234"/>
                  </a:lnTo>
                  <a:close/>
                </a:path>
                <a:path w="6177280" h="1779270">
                  <a:moveTo>
                    <a:pt x="1706499" y="1218234"/>
                  </a:moveTo>
                  <a:lnTo>
                    <a:pt x="1687233" y="1218234"/>
                  </a:lnTo>
                  <a:lnTo>
                    <a:pt x="1679435" y="1225994"/>
                  </a:lnTo>
                  <a:lnTo>
                    <a:pt x="1679435" y="1245146"/>
                  </a:lnTo>
                  <a:lnTo>
                    <a:pt x="1687233" y="1252905"/>
                  </a:lnTo>
                  <a:lnTo>
                    <a:pt x="1706499" y="1252905"/>
                  </a:lnTo>
                  <a:lnTo>
                    <a:pt x="1714296" y="1245146"/>
                  </a:lnTo>
                  <a:lnTo>
                    <a:pt x="1714296" y="1225994"/>
                  </a:lnTo>
                  <a:lnTo>
                    <a:pt x="1706499" y="1218234"/>
                  </a:lnTo>
                  <a:close/>
                </a:path>
                <a:path w="6177280" h="1779270">
                  <a:moveTo>
                    <a:pt x="4594656" y="1212456"/>
                  </a:moveTo>
                  <a:lnTo>
                    <a:pt x="4575390" y="1212456"/>
                  </a:lnTo>
                  <a:lnTo>
                    <a:pt x="4567593" y="1220216"/>
                  </a:lnTo>
                  <a:lnTo>
                    <a:pt x="4567593" y="1239367"/>
                  </a:lnTo>
                  <a:lnTo>
                    <a:pt x="4575390" y="1247127"/>
                  </a:lnTo>
                  <a:lnTo>
                    <a:pt x="4594656" y="1247127"/>
                  </a:lnTo>
                  <a:lnTo>
                    <a:pt x="4602454" y="1239367"/>
                  </a:lnTo>
                  <a:lnTo>
                    <a:pt x="4602454" y="1220216"/>
                  </a:lnTo>
                  <a:lnTo>
                    <a:pt x="4594656" y="1212456"/>
                  </a:lnTo>
                  <a:close/>
                </a:path>
                <a:path w="6177280" h="1779270">
                  <a:moveTo>
                    <a:pt x="3978668" y="1212456"/>
                  </a:moveTo>
                  <a:lnTo>
                    <a:pt x="3959415" y="1212456"/>
                  </a:lnTo>
                  <a:lnTo>
                    <a:pt x="3951604" y="1220216"/>
                  </a:lnTo>
                  <a:lnTo>
                    <a:pt x="3951604" y="1239367"/>
                  </a:lnTo>
                  <a:lnTo>
                    <a:pt x="3959415" y="1247127"/>
                  </a:lnTo>
                  <a:lnTo>
                    <a:pt x="3978668" y="1247127"/>
                  </a:lnTo>
                  <a:lnTo>
                    <a:pt x="3986466" y="1239367"/>
                  </a:lnTo>
                  <a:lnTo>
                    <a:pt x="3986466" y="1220216"/>
                  </a:lnTo>
                  <a:lnTo>
                    <a:pt x="3978668" y="1212456"/>
                  </a:lnTo>
                  <a:close/>
                </a:path>
                <a:path w="6177280" h="1779270">
                  <a:moveTo>
                    <a:pt x="3612565" y="1212456"/>
                  </a:moveTo>
                  <a:lnTo>
                    <a:pt x="3593299" y="1212456"/>
                  </a:lnTo>
                  <a:lnTo>
                    <a:pt x="3585502" y="1220216"/>
                  </a:lnTo>
                  <a:lnTo>
                    <a:pt x="3585502" y="1239367"/>
                  </a:lnTo>
                  <a:lnTo>
                    <a:pt x="3593299" y="1247127"/>
                  </a:lnTo>
                  <a:lnTo>
                    <a:pt x="3612565" y="1247127"/>
                  </a:lnTo>
                  <a:lnTo>
                    <a:pt x="3620363" y="1239367"/>
                  </a:lnTo>
                  <a:lnTo>
                    <a:pt x="3620363" y="1220216"/>
                  </a:lnTo>
                  <a:lnTo>
                    <a:pt x="3612565" y="1212456"/>
                  </a:lnTo>
                  <a:close/>
                </a:path>
                <a:path w="6177280" h="1779270">
                  <a:moveTo>
                    <a:pt x="1369441" y="1212456"/>
                  </a:moveTo>
                  <a:lnTo>
                    <a:pt x="1350187" y="1212456"/>
                  </a:lnTo>
                  <a:lnTo>
                    <a:pt x="1342389" y="1220216"/>
                  </a:lnTo>
                  <a:lnTo>
                    <a:pt x="1342389" y="1239367"/>
                  </a:lnTo>
                  <a:lnTo>
                    <a:pt x="1350187" y="1247127"/>
                  </a:lnTo>
                  <a:lnTo>
                    <a:pt x="1369441" y="1247127"/>
                  </a:lnTo>
                  <a:lnTo>
                    <a:pt x="1377251" y="1239367"/>
                  </a:lnTo>
                  <a:lnTo>
                    <a:pt x="1377251" y="1220216"/>
                  </a:lnTo>
                  <a:lnTo>
                    <a:pt x="1369441" y="1212456"/>
                  </a:lnTo>
                  <a:close/>
                </a:path>
                <a:path w="6177280" h="1779270">
                  <a:moveTo>
                    <a:pt x="486143" y="1212456"/>
                  </a:moveTo>
                  <a:lnTo>
                    <a:pt x="466890" y="1212456"/>
                  </a:lnTo>
                  <a:lnTo>
                    <a:pt x="459092" y="1220216"/>
                  </a:lnTo>
                  <a:lnTo>
                    <a:pt x="459092" y="1239367"/>
                  </a:lnTo>
                  <a:lnTo>
                    <a:pt x="466890" y="1247127"/>
                  </a:lnTo>
                  <a:lnTo>
                    <a:pt x="486143" y="1247127"/>
                  </a:lnTo>
                  <a:lnTo>
                    <a:pt x="493953" y="1239367"/>
                  </a:lnTo>
                  <a:lnTo>
                    <a:pt x="493953" y="1220216"/>
                  </a:lnTo>
                  <a:lnTo>
                    <a:pt x="486143" y="1212456"/>
                  </a:lnTo>
                  <a:close/>
                </a:path>
                <a:path w="6177280" h="1779270">
                  <a:moveTo>
                    <a:pt x="4100703" y="1200899"/>
                  </a:moveTo>
                  <a:lnTo>
                    <a:pt x="4081449" y="1200899"/>
                  </a:lnTo>
                  <a:lnTo>
                    <a:pt x="4073639" y="1208659"/>
                  </a:lnTo>
                  <a:lnTo>
                    <a:pt x="4073639" y="1227810"/>
                  </a:lnTo>
                  <a:lnTo>
                    <a:pt x="4081449" y="1235570"/>
                  </a:lnTo>
                  <a:lnTo>
                    <a:pt x="4100703" y="1235570"/>
                  </a:lnTo>
                  <a:lnTo>
                    <a:pt x="4108500" y="1227810"/>
                  </a:lnTo>
                  <a:lnTo>
                    <a:pt x="4108500" y="1208659"/>
                  </a:lnTo>
                  <a:lnTo>
                    <a:pt x="4100703" y="1200899"/>
                  </a:lnTo>
                  <a:close/>
                </a:path>
                <a:path w="6177280" h="1779270">
                  <a:moveTo>
                    <a:pt x="2368969" y="1200899"/>
                  </a:moveTo>
                  <a:lnTo>
                    <a:pt x="2349715" y="1200899"/>
                  </a:lnTo>
                  <a:lnTo>
                    <a:pt x="2341905" y="1208659"/>
                  </a:lnTo>
                  <a:lnTo>
                    <a:pt x="2341905" y="1227810"/>
                  </a:lnTo>
                  <a:lnTo>
                    <a:pt x="2349715" y="1235570"/>
                  </a:lnTo>
                  <a:lnTo>
                    <a:pt x="2368969" y="1235570"/>
                  </a:lnTo>
                  <a:lnTo>
                    <a:pt x="2376779" y="1227810"/>
                  </a:lnTo>
                  <a:lnTo>
                    <a:pt x="2376779" y="1208659"/>
                  </a:lnTo>
                  <a:lnTo>
                    <a:pt x="2368969" y="1200899"/>
                  </a:lnTo>
                  <a:close/>
                </a:path>
                <a:path w="6177280" h="1779270">
                  <a:moveTo>
                    <a:pt x="2270175" y="1200899"/>
                  </a:moveTo>
                  <a:lnTo>
                    <a:pt x="2250922" y="1200899"/>
                  </a:lnTo>
                  <a:lnTo>
                    <a:pt x="2243112" y="1208659"/>
                  </a:lnTo>
                  <a:lnTo>
                    <a:pt x="2243112" y="1227810"/>
                  </a:lnTo>
                  <a:lnTo>
                    <a:pt x="2250922" y="1235570"/>
                  </a:lnTo>
                  <a:lnTo>
                    <a:pt x="2270175" y="1235570"/>
                  </a:lnTo>
                  <a:lnTo>
                    <a:pt x="2277986" y="1227810"/>
                  </a:lnTo>
                  <a:lnTo>
                    <a:pt x="2277986" y="1208659"/>
                  </a:lnTo>
                  <a:lnTo>
                    <a:pt x="2270175" y="1200899"/>
                  </a:lnTo>
                  <a:close/>
                </a:path>
                <a:path w="6177280" h="1779270">
                  <a:moveTo>
                    <a:pt x="1956371" y="1200899"/>
                  </a:moveTo>
                  <a:lnTo>
                    <a:pt x="1937118" y="1200899"/>
                  </a:lnTo>
                  <a:lnTo>
                    <a:pt x="1929320" y="1208659"/>
                  </a:lnTo>
                  <a:lnTo>
                    <a:pt x="1929320" y="1227810"/>
                  </a:lnTo>
                  <a:lnTo>
                    <a:pt x="1937118" y="1235570"/>
                  </a:lnTo>
                  <a:lnTo>
                    <a:pt x="1956371" y="1235570"/>
                  </a:lnTo>
                  <a:lnTo>
                    <a:pt x="1964182" y="1227810"/>
                  </a:lnTo>
                  <a:lnTo>
                    <a:pt x="1964182" y="1208659"/>
                  </a:lnTo>
                  <a:lnTo>
                    <a:pt x="1956371" y="1200899"/>
                  </a:lnTo>
                  <a:close/>
                </a:path>
                <a:path w="6177280" h="1779270">
                  <a:moveTo>
                    <a:pt x="1137005" y="1200899"/>
                  </a:moveTo>
                  <a:lnTo>
                    <a:pt x="1117739" y="1200899"/>
                  </a:lnTo>
                  <a:lnTo>
                    <a:pt x="1109941" y="1208659"/>
                  </a:lnTo>
                  <a:lnTo>
                    <a:pt x="1109941" y="1227810"/>
                  </a:lnTo>
                  <a:lnTo>
                    <a:pt x="1117739" y="1235570"/>
                  </a:lnTo>
                  <a:lnTo>
                    <a:pt x="1137005" y="1235570"/>
                  </a:lnTo>
                  <a:lnTo>
                    <a:pt x="1144803" y="1227810"/>
                  </a:lnTo>
                  <a:lnTo>
                    <a:pt x="1144803" y="1208659"/>
                  </a:lnTo>
                  <a:lnTo>
                    <a:pt x="1137005" y="1200899"/>
                  </a:lnTo>
                  <a:close/>
                </a:path>
                <a:path w="6177280" h="1779270">
                  <a:moveTo>
                    <a:pt x="3868254" y="1195120"/>
                  </a:moveTo>
                  <a:lnTo>
                    <a:pt x="3849001" y="1195120"/>
                  </a:lnTo>
                  <a:lnTo>
                    <a:pt x="3841191" y="1202880"/>
                  </a:lnTo>
                  <a:lnTo>
                    <a:pt x="3841191" y="1222032"/>
                  </a:lnTo>
                  <a:lnTo>
                    <a:pt x="3849001" y="1229791"/>
                  </a:lnTo>
                  <a:lnTo>
                    <a:pt x="3868254" y="1229791"/>
                  </a:lnTo>
                  <a:lnTo>
                    <a:pt x="3876052" y="1222032"/>
                  </a:lnTo>
                  <a:lnTo>
                    <a:pt x="3876052" y="1202880"/>
                  </a:lnTo>
                  <a:lnTo>
                    <a:pt x="3868254" y="1195120"/>
                  </a:lnTo>
                  <a:close/>
                </a:path>
                <a:path w="6177280" h="1779270">
                  <a:moveTo>
                    <a:pt x="1474050" y="1195120"/>
                  </a:moveTo>
                  <a:lnTo>
                    <a:pt x="1454797" y="1195120"/>
                  </a:lnTo>
                  <a:lnTo>
                    <a:pt x="1446987" y="1202880"/>
                  </a:lnTo>
                  <a:lnTo>
                    <a:pt x="1446987" y="1222032"/>
                  </a:lnTo>
                  <a:lnTo>
                    <a:pt x="1454797" y="1229791"/>
                  </a:lnTo>
                  <a:lnTo>
                    <a:pt x="1474050" y="1229791"/>
                  </a:lnTo>
                  <a:lnTo>
                    <a:pt x="1481848" y="1222032"/>
                  </a:lnTo>
                  <a:lnTo>
                    <a:pt x="1481848" y="1202880"/>
                  </a:lnTo>
                  <a:lnTo>
                    <a:pt x="1474050" y="1195120"/>
                  </a:lnTo>
                  <a:close/>
                </a:path>
                <a:path w="6177280" h="1779270">
                  <a:moveTo>
                    <a:pt x="2996577" y="1183563"/>
                  </a:moveTo>
                  <a:lnTo>
                    <a:pt x="2977324" y="1183563"/>
                  </a:lnTo>
                  <a:lnTo>
                    <a:pt x="2969514" y="1191323"/>
                  </a:lnTo>
                  <a:lnTo>
                    <a:pt x="2969514" y="1210475"/>
                  </a:lnTo>
                  <a:lnTo>
                    <a:pt x="2977324" y="1218234"/>
                  </a:lnTo>
                  <a:lnTo>
                    <a:pt x="2996577" y="1218234"/>
                  </a:lnTo>
                  <a:lnTo>
                    <a:pt x="3004388" y="1210475"/>
                  </a:lnTo>
                  <a:lnTo>
                    <a:pt x="3004388" y="1191323"/>
                  </a:lnTo>
                  <a:lnTo>
                    <a:pt x="2996577" y="1183563"/>
                  </a:lnTo>
                  <a:close/>
                </a:path>
                <a:path w="6177280" h="1779270">
                  <a:moveTo>
                    <a:pt x="875499" y="1183563"/>
                  </a:moveTo>
                  <a:lnTo>
                    <a:pt x="856234" y="1183563"/>
                  </a:lnTo>
                  <a:lnTo>
                    <a:pt x="848436" y="1191323"/>
                  </a:lnTo>
                  <a:lnTo>
                    <a:pt x="848436" y="1210475"/>
                  </a:lnTo>
                  <a:lnTo>
                    <a:pt x="856234" y="1218234"/>
                  </a:lnTo>
                  <a:lnTo>
                    <a:pt x="875499" y="1218234"/>
                  </a:lnTo>
                  <a:lnTo>
                    <a:pt x="883297" y="1210475"/>
                  </a:lnTo>
                  <a:lnTo>
                    <a:pt x="883297" y="1191323"/>
                  </a:lnTo>
                  <a:lnTo>
                    <a:pt x="875499" y="1183563"/>
                  </a:lnTo>
                  <a:close/>
                </a:path>
                <a:path w="6177280" h="1779270">
                  <a:moveTo>
                    <a:pt x="4484243" y="1177785"/>
                  </a:moveTo>
                  <a:lnTo>
                    <a:pt x="4464977" y="1177785"/>
                  </a:lnTo>
                  <a:lnTo>
                    <a:pt x="4457179" y="1185545"/>
                  </a:lnTo>
                  <a:lnTo>
                    <a:pt x="4457179" y="1204696"/>
                  </a:lnTo>
                  <a:lnTo>
                    <a:pt x="4464977" y="1212456"/>
                  </a:lnTo>
                  <a:lnTo>
                    <a:pt x="4484243" y="1212456"/>
                  </a:lnTo>
                  <a:lnTo>
                    <a:pt x="4492040" y="1204696"/>
                  </a:lnTo>
                  <a:lnTo>
                    <a:pt x="4492040" y="1185545"/>
                  </a:lnTo>
                  <a:lnTo>
                    <a:pt x="4484243" y="1177785"/>
                  </a:lnTo>
                  <a:close/>
                </a:path>
                <a:path w="6177280" h="1779270">
                  <a:moveTo>
                    <a:pt x="2473566" y="1177785"/>
                  </a:moveTo>
                  <a:lnTo>
                    <a:pt x="2454313" y="1177785"/>
                  </a:lnTo>
                  <a:lnTo>
                    <a:pt x="2446515" y="1185545"/>
                  </a:lnTo>
                  <a:lnTo>
                    <a:pt x="2446515" y="1204696"/>
                  </a:lnTo>
                  <a:lnTo>
                    <a:pt x="2454313" y="1212456"/>
                  </a:lnTo>
                  <a:lnTo>
                    <a:pt x="2473566" y="1212456"/>
                  </a:lnTo>
                  <a:lnTo>
                    <a:pt x="2481376" y="1204696"/>
                  </a:lnTo>
                  <a:lnTo>
                    <a:pt x="2481376" y="1185545"/>
                  </a:lnTo>
                  <a:lnTo>
                    <a:pt x="2473566" y="1177785"/>
                  </a:lnTo>
                  <a:close/>
                </a:path>
                <a:path w="6177280" h="1779270">
                  <a:moveTo>
                    <a:pt x="1584464" y="1177785"/>
                  </a:moveTo>
                  <a:lnTo>
                    <a:pt x="1565198" y="1177785"/>
                  </a:lnTo>
                  <a:lnTo>
                    <a:pt x="1557401" y="1185545"/>
                  </a:lnTo>
                  <a:lnTo>
                    <a:pt x="1557401" y="1204696"/>
                  </a:lnTo>
                  <a:lnTo>
                    <a:pt x="1565198" y="1212456"/>
                  </a:lnTo>
                  <a:lnTo>
                    <a:pt x="1584464" y="1212456"/>
                  </a:lnTo>
                  <a:lnTo>
                    <a:pt x="1592262" y="1204696"/>
                  </a:lnTo>
                  <a:lnTo>
                    <a:pt x="1592262" y="1185545"/>
                  </a:lnTo>
                  <a:lnTo>
                    <a:pt x="1584464" y="1177785"/>
                  </a:lnTo>
                  <a:close/>
                </a:path>
                <a:path w="6177280" h="1779270">
                  <a:moveTo>
                    <a:pt x="4896827" y="1166228"/>
                  </a:moveTo>
                  <a:lnTo>
                    <a:pt x="4877574" y="1166228"/>
                  </a:lnTo>
                  <a:lnTo>
                    <a:pt x="4869764" y="1173988"/>
                  </a:lnTo>
                  <a:lnTo>
                    <a:pt x="4869764" y="1193139"/>
                  </a:lnTo>
                  <a:lnTo>
                    <a:pt x="4877574" y="1200899"/>
                  </a:lnTo>
                  <a:lnTo>
                    <a:pt x="4896827" y="1200899"/>
                  </a:lnTo>
                  <a:lnTo>
                    <a:pt x="4904638" y="1193139"/>
                  </a:lnTo>
                  <a:lnTo>
                    <a:pt x="4904638" y="1173988"/>
                  </a:lnTo>
                  <a:lnTo>
                    <a:pt x="4896827" y="1166228"/>
                  </a:lnTo>
                  <a:close/>
                </a:path>
                <a:path w="6177280" h="1779270">
                  <a:moveTo>
                    <a:pt x="3728783" y="1160449"/>
                  </a:moveTo>
                  <a:lnTo>
                    <a:pt x="3709530" y="1160449"/>
                  </a:lnTo>
                  <a:lnTo>
                    <a:pt x="3701719" y="1168209"/>
                  </a:lnTo>
                  <a:lnTo>
                    <a:pt x="3701719" y="1187361"/>
                  </a:lnTo>
                  <a:lnTo>
                    <a:pt x="3709530" y="1195120"/>
                  </a:lnTo>
                  <a:lnTo>
                    <a:pt x="3728783" y="1195120"/>
                  </a:lnTo>
                  <a:lnTo>
                    <a:pt x="3736594" y="1187361"/>
                  </a:lnTo>
                  <a:lnTo>
                    <a:pt x="3736594" y="1168209"/>
                  </a:lnTo>
                  <a:lnTo>
                    <a:pt x="3728783" y="1160449"/>
                  </a:lnTo>
                  <a:close/>
                </a:path>
                <a:path w="6177280" h="1779270">
                  <a:moveTo>
                    <a:pt x="3496335" y="1160449"/>
                  </a:moveTo>
                  <a:lnTo>
                    <a:pt x="3477082" y="1160449"/>
                  </a:lnTo>
                  <a:lnTo>
                    <a:pt x="3469271" y="1168209"/>
                  </a:lnTo>
                  <a:lnTo>
                    <a:pt x="3469271" y="1187361"/>
                  </a:lnTo>
                  <a:lnTo>
                    <a:pt x="3477082" y="1195120"/>
                  </a:lnTo>
                  <a:lnTo>
                    <a:pt x="3496335" y="1195120"/>
                  </a:lnTo>
                  <a:lnTo>
                    <a:pt x="3504145" y="1187361"/>
                  </a:lnTo>
                  <a:lnTo>
                    <a:pt x="3504145" y="1168209"/>
                  </a:lnTo>
                  <a:lnTo>
                    <a:pt x="3496335" y="1160449"/>
                  </a:lnTo>
                  <a:close/>
                </a:path>
                <a:path w="6177280" h="1779270">
                  <a:moveTo>
                    <a:pt x="590753" y="1154671"/>
                  </a:moveTo>
                  <a:lnTo>
                    <a:pt x="571487" y="1154671"/>
                  </a:lnTo>
                  <a:lnTo>
                    <a:pt x="563689" y="1162431"/>
                  </a:lnTo>
                  <a:lnTo>
                    <a:pt x="563689" y="1181582"/>
                  </a:lnTo>
                  <a:lnTo>
                    <a:pt x="571487" y="1189342"/>
                  </a:lnTo>
                  <a:lnTo>
                    <a:pt x="590753" y="1189342"/>
                  </a:lnTo>
                  <a:lnTo>
                    <a:pt x="598551" y="1181582"/>
                  </a:lnTo>
                  <a:lnTo>
                    <a:pt x="598551" y="1162431"/>
                  </a:lnTo>
                  <a:lnTo>
                    <a:pt x="590753" y="1154671"/>
                  </a:lnTo>
                  <a:close/>
                </a:path>
                <a:path w="6177280" h="1779270">
                  <a:moveTo>
                    <a:pt x="2862922" y="1148892"/>
                  </a:moveTo>
                  <a:lnTo>
                    <a:pt x="2843657" y="1148892"/>
                  </a:lnTo>
                  <a:lnTo>
                    <a:pt x="2835859" y="1156652"/>
                  </a:lnTo>
                  <a:lnTo>
                    <a:pt x="2835859" y="1175804"/>
                  </a:lnTo>
                  <a:lnTo>
                    <a:pt x="2843657" y="1183563"/>
                  </a:lnTo>
                  <a:lnTo>
                    <a:pt x="2862922" y="1183563"/>
                  </a:lnTo>
                  <a:lnTo>
                    <a:pt x="2870720" y="1175804"/>
                  </a:lnTo>
                  <a:lnTo>
                    <a:pt x="2870720" y="1156652"/>
                  </a:lnTo>
                  <a:lnTo>
                    <a:pt x="2862922" y="1148892"/>
                  </a:lnTo>
                  <a:close/>
                </a:path>
                <a:path w="6177280" h="1779270">
                  <a:moveTo>
                    <a:pt x="985913" y="1148892"/>
                  </a:moveTo>
                  <a:lnTo>
                    <a:pt x="966647" y="1148892"/>
                  </a:lnTo>
                  <a:lnTo>
                    <a:pt x="958850" y="1156652"/>
                  </a:lnTo>
                  <a:lnTo>
                    <a:pt x="958850" y="1175804"/>
                  </a:lnTo>
                  <a:lnTo>
                    <a:pt x="966647" y="1183563"/>
                  </a:lnTo>
                  <a:lnTo>
                    <a:pt x="985913" y="1183563"/>
                  </a:lnTo>
                  <a:lnTo>
                    <a:pt x="993711" y="1175804"/>
                  </a:lnTo>
                  <a:lnTo>
                    <a:pt x="993711" y="1156652"/>
                  </a:lnTo>
                  <a:lnTo>
                    <a:pt x="985913" y="1148892"/>
                  </a:lnTo>
                  <a:close/>
                </a:path>
                <a:path w="6177280" h="1779270">
                  <a:moveTo>
                    <a:pt x="4780610" y="1143114"/>
                  </a:moveTo>
                  <a:lnTo>
                    <a:pt x="4761344" y="1143114"/>
                  </a:lnTo>
                  <a:lnTo>
                    <a:pt x="4753546" y="1150874"/>
                  </a:lnTo>
                  <a:lnTo>
                    <a:pt x="4753546" y="1170025"/>
                  </a:lnTo>
                  <a:lnTo>
                    <a:pt x="4761344" y="1177785"/>
                  </a:lnTo>
                  <a:lnTo>
                    <a:pt x="4780610" y="1177785"/>
                  </a:lnTo>
                  <a:lnTo>
                    <a:pt x="4788408" y="1170025"/>
                  </a:lnTo>
                  <a:lnTo>
                    <a:pt x="4788408" y="1150874"/>
                  </a:lnTo>
                  <a:lnTo>
                    <a:pt x="4780610" y="1143114"/>
                  </a:lnTo>
                  <a:close/>
                </a:path>
                <a:path w="6177280" h="1779270">
                  <a:moveTo>
                    <a:pt x="4228541" y="1143114"/>
                  </a:moveTo>
                  <a:lnTo>
                    <a:pt x="4209288" y="1143114"/>
                  </a:lnTo>
                  <a:lnTo>
                    <a:pt x="4201490" y="1150874"/>
                  </a:lnTo>
                  <a:lnTo>
                    <a:pt x="4201490" y="1170025"/>
                  </a:lnTo>
                  <a:lnTo>
                    <a:pt x="4209288" y="1177785"/>
                  </a:lnTo>
                  <a:lnTo>
                    <a:pt x="4228541" y="1177785"/>
                  </a:lnTo>
                  <a:lnTo>
                    <a:pt x="4236351" y="1170025"/>
                  </a:lnTo>
                  <a:lnTo>
                    <a:pt x="4236351" y="1150874"/>
                  </a:lnTo>
                  <a:lnTo>
                    <a:pt x="4228541" y="1143114"/>
                  </a:lnTo>
                  <a:close/>
                </a:path>
                <a:path w="6177280" h="1779270">
                  <a:moveTo>
                    <a:pt x="3124428" y="1143114"/>
                  </a:moveTo>
                  <a:lnTo>
                    <a:pt x="3105162" y="1143114"/>
                  </a:lnTo>
                  <a:lnTo>
                    <a:pt x="3097364" y="1150874"/>
                  </a:lnTo>
                  <a:lnTo>
                    <a:pt x="3097364" y="1170025"/>
                  </a:lnTo>
                  <a:lnTo>
                    <a:pt x="3105162" y="1177785"/>
                  </a:lnTo>
                  <a:lnTo>
                    <a:pt x="3124428" y="1177785"/>
                  </a:lnTo>
                  <a:lnTo>
                    <a:pt x="3132226" y="1170025"/>
                  </a:lnTo>
                  <a:lnTo>
                    <a:pt x="3132226" y="1150874"/>
                  </a:lnTo>
                  <a:lnTo>
                    <a:pt x="3124428" y="1143114"/>
                  </a:lnTo>
                  <a:close/>
                </a:path>
                <a:path w="6177280" h="1779270">
                  <a:moveTo>
                    <a:pt x="695350" y="1143114"/>
                  </a:moveTo>
                  <a:lnTo>
                    <a:pt x="676097" y="1143114"/>
                  </a:lnTo>
                  <a:lnTo>
                    <a:pt x="668286" y="1150874"/>
                  </a:lnTo>
                  <a:lnTo>
                    <a:pt x="668286" y="1170025"/>
                  </a:lnTo>
                  <a:lnTo>
                    <a:pt x="676097" y="1177785"/>
                  </a:lnTo>
                  <a:lnTo>
                    <a:pt x="695350" y="1177785"/>
                  </a:lnTo>
                  <a:lnTo>
                    <a:pt x="703160" y="1170025"/>
                  </a:lnTo>
                  <a:lnTo>
                    <a:pt x="703160" y="1150874"/>
                  </a:lnTo>
                  <a:lnTo>
                    <a:pt x="695350" y="1143114"/>
                  </a:lnTo>
                  <a:close/>
                </a:path>
                <a:path w="6177280" h="1779270">
                  <a:moveTo>
                    <a:pt x="4676013" y="1137335"/>
                  </a:moveTo>
                  <a:lnTo>
                    <a:pt x="4656747" y="1137335"/>
                  </a:lnTo>
                  <a:lnTo>
                    <a:pt x="4648949" y="1145095"/>
                  </a:lnTo>
                  <a:lnTo>
                    <a:pt x="4648949" y="1164247"/>
                  </a:lnTo>
                  <a:lnTo>
                    <a:pt x="4656747" y="1172006"/>
                  </a:lnTo>
                  <a:lnTo>
                    <a:pt x="4676013" y="1172006"/>
                  </a:lnTo>
                  <a:lnTo>
                    <a:pt x="4683810" y="1164247"/>
                  </a:lnTo>
                  <a:lnTo>
                    <a:pt x="4683810" y="1145095"/>
                  </a:lnTo>
                  <a:lnTo>
                    <a:pt x="4676013" y="1137335"/>
                  </a:lnTo>
                  <a:close/>
                </a:path>
                <a:path w="6177280" h="1779270">
                  <a:moveTo>
                    <a:pt x="1247406" y="1125778"/>
                  </a:moveTo>
                  <a:lnTo>
                    <a:pt x="1228153" y="1125778"/>
                  </a:lnTo>
                  <a:lnTo>
                    <a:pt x="1220355" y="1133538"/>
                  </a:lnTo>
                  <a:lnTo>
                    <a:pt x="1220355" y="1152690"/>
                  </a:lnTo>
                  <a:lnTo>
                    <a:pt x="1228153" y="1160449"/>
                  </a:lnTo>
                  <a:lnTo>
                    <a:pt x="1247406" y="1160449"/>
                  </a:lnTo>
                  <a:lnTo>
                    <a:pt x="1255217" y="1152690"/>
                  </a:lnTo>
                  <a:lnTo>
                    <a:pt x="1255217" y="1133538"/>
                  </a:lnTo>
                  <a:lnTo>
                    <a:pt x="1247406" y="1125778"/>
                  </a:lnTo>
                  <a:close/>
                </a:path>
                <a:path w="6177280" h="1779270">
                  <a:moveTo>
                    <a:pt x="3374301" y="1120000"/>
                  </a:moveTo>
                  <a:lnTo>
                    <a:pt x="3355047" y="1120000"/>
                  </a:lnTo>
                  <a:lnTo>
                    <a:pt x="3347237" y="1127760"/>
                  </a:lnTo>
                  <a:lnTo>
                    <a:pt x="3347237" y="1146911"/>
                  </a:lnTo>
                  <a:lnTo>
                    <a:pt x="3355047" y="1154671"/>
                  </a:lnTo>
                  <a:lnTo>
                    <a:pt x="3374301" y="1154671"/>
                  </a:lnTo>
                  <a:lnTo>
                    <a:pt x="3382111" y="1146911"/>
                  </a:lnTo>
                  <a:lnTo>
                    <a:pt x="3382111" y="1127760"/>
                  </a:lnTo>
                  <a:lnTo>
                    <a:pt x="3374301" y="1120000"/>
                  </a:lnTo>
                  <a:close/>
                </a:path>
                <a:path w="6177280" h="1779270">
                  <a:moveTo>
                    <a:pt x="2624658" y="1120000"/>
                  </a:moveTo>
                  <a:lnTo>
                    <a:pt x="2605405" y="1120000"/>
                  </a:lnTo>
                  <a:lnTo>
                    <a:pt x="2597594" y="1127760"/>
                  </a:lnTo>
                  <a:lnTo>
                    <a:pt x="2597594" y="1146911"/>
                  </a:lnTo>
                  <a:lnTo>
                    <a:pt x="2605405" y="1154671"/>
                  </a:lnTo>
                  <a:lnTo>
                    <a:pt x="2624658" y="1154671"/>
                  </a:lnTo>
                  <a:lnTo>
                    <a:pt x="2632468" y="1146911"/>
                  </a:lnTo>
                  <a:lnTo>
                    <a:pt x="2632468" y="1127760"/>
                  </a:lnTo>
                  <a:lnTo>
                    <a:pt x="2624658" y="1120000"/>
                  </a:lnTo>
                  <a:close/>
                </a:path>
                <a:path w="6177280" h="1779270">
                  <a:moveTo>
                    <a:pt x="4362208" y="1114221"/>
                  </a:moveTo>
                  <a:lnTo>
                    <a:pt x="4342942" y="1114221"/>
                  </a:lnTo>
                  <a:lnTo>
                    <a:pt x="4335145" y="1121981"/>
                  </a:lnTo>
                  <a:lnTo>
                    <a:pt x="4335145" y="1141133"/>
                  </a:lnTo>
                  <a:lnTo>
                    <a:pt x="4342942" y="1148892"/>
                  </a:lnTo>
                  <a:lnTo>
                    <a:pt x="4362208" y="1148892"/>
                  </a:lnTo>
                  <a:lnTo>
                    <a:pt x="4370006" y="1141133"/>
                  </a:lnTo>
                  <a:lnTo>
                    <a:pt x="4370006" y="1121981"/>
                  </a:lnTo>
                  <a:lnTo>
                    <a:pt x="4362208" y="1114221"/>
                  </a:lnTo>
                  <a:close/>
                </a:path>
                <a:path w="6177280" h="1779270">
                  <a:moveTo>
                    <a:pt x="4071645" y="1114221"/>
                  </a:moveTo>
                  <a:lnTo>
                    <a:pt x="4052392" y="1114221"/>
                  </a:lnTo>
                  <a:lnTo>
                    <a:pt x="4044581" y="1121981"/>
                  </a:lnTo>
                  <a:lnTo>
                    <a:pt x="4044581" y="1141133"/>
                  </a:lnTo>
                  <a:lnTo>
                    <a:pt x="4052392" y="1148892"/>
                  </a:lnTo>
                  <a:lnTo>
                    <a:pt x="4071645" y="1148892"/>
                  </a:lnTo>
                  <a:lnTo>
                    <a:pt x="4079455" y="1141133"/>
                  </a:lnTo>
                  <a:lnTo>
                    <a:pt x="4079455" y="1121981"/>
                  </a:lnTo>
                  <a:lnTo>
                    <a:pt x="4071645" y="1114221"/>
                  </a:lnTo>
                  <a:close/>
                </a:path>
                <a:path w="6177280" h="1779270">
                  <a:moveTo>
                    <a:pt x="2072601" y="1114221"/>
                  </a:moveTo>
                  <a:lnTo>
                    <a:pt x="2053348" y="1114221"/>
                  </a:lnTo>
                  <a:lnTo>
                    <a:pt x="2045538" y="1121981"/>
                  </a:lnTo>
                  <a:lnTo>
                    <a:pt x="2045538" y="1141133"/>
                  </a:lnTo>
                  <a:lnTo>
                    <a:pt x="2053348" y="1148892"/>
                  </a:lnTo>
                  <a:lnTo>
                    <a:pt x="2072601" y="1148892"/>
                  </a:lnTo>
                  <a:lnTo>
                    <a:pt x="2080399" y="1141133"/>
                  </a:lnTo>
                  <a:lnTo>
                    <a:pt x="2080399" y="1121981"/>
                  </a:lnTo>
                  <a:lnTo>
                    <a:pt x="2072601" y="1114221"/>
                  </a:lnTo>
                  <a:close/>
                </a:path>
                <a:path w="6177280" h="1779270">
                  <a:moveTo>
                    <a:pt x="1799475" y="1114221"/>
                  </a:moveTo>
                  <a:lnTo>
                    <a:pt x="1780222" y="1114221"/>
                  </a:lnTo>
                  <a:lnTo>
                    <a:pt x="1772412" y="1121981"/>
                  </a:lnTo>
                  <a:lnTo>
                    <a:pt x="1772412" y="1141133"/>
                  </a:lnTo>
                  <a:lnTo>
                    <a:pt x="1780222" y="1148892"/>
                  </a:lnTo>
                  <a:lnTo>
                    <a:pt x="1799475" y="1148892"/>
                  </a:lnTo>
                  <a:lnTo>
                    <a:pt x="1807273" y="1141133"/>
                  </a:lnTo>
                  <a:lnTo>
                    <a:pt x="1807273" y="1121981"/>
                  </a:lnTo>
                  <a:lnTo>
                    <a:pt x="1799475" y="1114221"/>
                  </a:lnTo>
                  <a:close/>
                </a:path>
                <a:path w="6177280" h="1779270">
                  <a:moveTo>
                    <a:pt x="3240646" y="1108443"/>
                  </a:moveTo>
                  <a:lnTo>
                    <a:pt x="3221393" y="1108443"/>
                  </a:lnTo>
                  <a:lnTo>
                    <a:pt x="3213582" y="1116203"/>
                  </a:lnTo>
                  <a:lnTo>
                    <a:pt x="3213582" y="1135354"/>
                  </a:lnTo>
                  <a:lnTo>
                    <a:pt x="3221393" y="1143114"/>
                  </a:lnTo>
                  <a:lnTo>
                    <a:pt x="3240646" y="1143114"/>
                  </a:lnTo>
                  <a:lnTo>
                    <a:pt x="3248456" y="1135354"/>
                  </a:lnTo>
                  <a:lnTo>
                    <a:pt x="3248456" y="1116203"/>
                  </a:lnTo>
                  <a:lnTo>
                    <a:pt x="3240646" y="1108443"/>
                  </a:lnTo>
                  <a:close/>
                </a:path>
                <a:path w="6177280" h="1779270">
                  <a:moveTo>
                    <a:pt x="2746692" y="1108443"/>
                  </a:moveTo>
                  <a:lnTo>
                    <a:pt x="2727439" y="1108443"/>
                  </a:lnTo>
                  <a:lnTo>
                    <a:pt x="2719628" y="1116203"/>
                  </a:lnTo>
                  <a:lnTo>
                    <a:pt x="2719628" y="1135354"/>
                  </a:lnTo>
                  <a:lnTo>
                    <a:pt x="2727439" y="1143114"/>
                  </a:lnTo>
                  <a:lnTo>
                    <a:pt x="2746692" y="1143114"/>
                  </a:lnTo>
                  <a:lnTo>
                    <a:pt x="2754503" y="1135354"/>
                  </a:lnTo>
                  <a:lnTo>
                    <a:pt x="2754503" y="1116203"/>
                  </a:lnTo>
                  <a:lnTo>
                    <a:pt x="2746692" y="1108443"/>
                  </a:lnTo>
                  <a:close/>
                </a:path>
                <a:path w="6177280" h="1779270">
                  <a:moveTo>
                    <a:pt x="2188819" y="1108443"/>
                  </a:moveTo>
                  <a:lnTo>
                    <a:pt x="2169566" y="1108443"/>
                  </a:lnTo>
                  <a:lnTo>
                    <a:pt x="2161755" y="1116203"/>
                  </a:lnTo>
                  <a:lnTo>
                    <a:pt x="2161755" y="1135354"/>
                  </a:lnTo>
                  <a:lnTo>
                    <a:pt x="2169566" y="1143114"/>
                  </a:lnTo>
                  <a:lnTo>
                    <a:pt x="2188819" y="1143114"/>
                  </a:lnTo>
                  <a:lnTo>
                    <a:pt x="2196630" y="1135354"/>
                  </a:lnTo>
                  <a:lnTo>
                    <a:pt x="2196630" y="1116203"/>
                  </a:lnTo>
                  <a:lnTo>
                    <a:pt x="2188819" y="1108443"/>
                  </a:lnTo>
                  <a:close/>
                </a:path>
                <a:path w="6177280" h="1779270">
                  <a:moveTo>
                    <a:pt x="1938947" y="1102664"/>
                  </a:moveTo>
                  <a:lnTo>
                    <a:pt x="1919681" y="1102664"/>
                  </a:lnTo>
                  <a:lnTo>
                    <a:pt x="1911883" y="1110424"/>
                  </a:lnTo>
                  <a:lnTo>
                    <a:pt x="1911883" y="1129576"/>
                  </a:lnTo>
                  <a:lnTo>
                    <a:pt x="1919681" y="1137335"/>
                  </a:lnTo>
                  <a:lnTo>
                    <a:pt x="1938947" y="1137335"/>
                  </a:lnTo>
                  <a:lnTo>
                    <a:pt x="1946744" y="1129576"/>
                  </a:lnTo>
                  <a:lnTo>
                    <a:pt x="1946744" y="1110424"/>
                  </a:lnTo>
                  <a:lnTo>
                    <a:pt x="1938947" y="1102664"/>
                  </a:lnTo>
                  <a:close/>
                </a:path>
                <a:path w="6177280" h="1779270">
                  <a:moveTo>
                    <a:pt x="1671624" y="1102664"/>
                  </a:moveTo>
                  <a:lnTo>
                    <a:pt x="1652371" y="1102664"/>
                  </a:lnTo>
                  <a:lnTo>
                    <a:pt x="1644561" y="1110424"/>
                  </a:lnTo>
                  <a:lnTo>
                    <a:pt x="1644561" y="1129576"/>
                  </a:lnTo>
                  <a:lnTo>
                    <a:pt x="1652371" y="1137335"/>
                  </a:lnTo>
                  <a:lnTo>
                    <a:pt x="1671624" y="1137335"/>
                  </a:lnTo>
                  <a:lnTo>
                    <a:pt x="1679435" y="1129576"/>
                  </a:lnTo>
                  <a:lnTo>
                    <a:pt x="1679435" y="1110424"/>
                  </a:lnTo>
                  <a:lnTo>
                    <a:pt x="1671624" y="1102664"/>
                  </a:lnTo>
                  <a:close/>
                </a:path>
                <a:path w="6177280" h="1779270">
                  <a:moveTo>
                    <a:pt x="1102131" y="1102664"/>
                  </a:moveTo>
                  <a:lnTo>
                    <a:pt x="1082878" y="1102664"/>
                  </a:lnTo>
                  <a:lnTo>
                    <a:pt x="1075067" y="1110424"/>
                  </a:lnTo>
                  <a:lnTo>
                    <a:pt x="1075067" y="1129576"/>
                  </a:lnTo>
                  <a:lnTo>
                    <a:pt x="1082878" y="1137335"/>
                  </a:lnTo>
                  <a:lnTo>
                    <a:pt x="1102131" y="1137335"/>
                  </a:lnTo>
                  <a:lnTo>
                    <a:pt x="1109941" y="1129576"/>
                  </a:lnTo>
                  <a:lnTo>
                    <a:pt x="1109941" y="1110424"/>
                  </a:lnTo>
                  <a:lnTo>
                    <a:pt x="1102131" y="1102664"/>
                  </a:lnTo>
                  <a:close/>
                </a:path>
                <a:path w="6177280" h="1779270">
                  <a:moveTo>
                    <a:pt x="491959" y="1096886"/>
                  </a:moveTo>
                  <a:lnTo>
                    <a:pt x="472706" y="1096886"/>
                  </a:lnTo>
                  <a:lnTo>
                    <a:pt x="464896" y="1104646"/>
                  </a:lnTo>
                  <a:lnTo>
                    <a:pt x="464896" y="1123797"/>
                  </a:lnTo>
                  <a:lnTo>
                    <a:pt x="472706" y="1131557"/>
                  </a:lnTo>
                  <a:lnTo>
                    <a:pt x="491959" y="1131557"/>
                  </a:lnTo>
                  <a:lnTo>
                    <a:pt x="499770" y="1123797"/>
                  </a:lnTo>
                  <a:lnTo>
                    <a:pt x="499770" y="1104646"/>
                  </a:lnTo>
                  <a:lnTo>
                    <a:pt x="491959" y="1096886"/>
                  </a:lnTo>
                  <a:close/>
                </a:path>
                <a:path w="6177280" h="1779270">
                  <a:moveTo>
                    <a:pt x="3595128" y="1091107"/>
                  </a:moveTo>
                  <a:lnTo>
                    <a:pt x="3575875" y="1091107"/>
                  </a:lnTo>
                  <a:lnTo>
                    <a:pt x="3568065" y="1098867"/>
                  </a:lnTo>
                  <a:lnTo>
                    <a:pt x="3568065" y="1118019"/>
                  </a:lnTo>
                  <a:lnTo>
                    <a:pt x="3575875" y="1125778"/>
                  </a:lnTo>
                  <a:lnTo>
                    <a:pt x="3595128" y="1125778"/>
                  </a:lnTo>
                  <a:lnTo>
                    <a:pt x="3602939" y="1118019"/>
                  </a:lnTo>
                  <a:lnTo>
                    <a:pt x="3602939" y="1098867"/>
                  </a:lnTo>
                  <a:lnTo>
                    <a:pt x="3595128" y="1091107"/>
                  </a:lnTo>
                  <a:close/>
                </a:path>
                <a:path w="6177280" h="1779270">
                  <a:moveTo>
                    <a:pt x="782523" y="1091107"/>
                  </a:moveTo>
                  <a:lnTo>
                    <a:pt x="763257" y="1091107"/>
                  </a:lnTo>
                  <a:lnTo>
                    <a:pt x="755459" y="1098867"/>
                  </a:lnTo>
                  <a:lnTo>
                    <a:pt x="755459" y="1118019"/>
                  </a:lnTo>
                  <a:lnTo>
                    <a:pt x="763257" y="1125778"/>
                  </a:lnTo>
                  <a:lnTo>
                    <a:pt x="782523" y="1125778"/>
                  </a:lnTo>
                  <a:lnTo>
                    <a:pt x="790321" y="1118019"/>
                  </a:lnTo>
                  <a:lnTo>
                    <a:pt x="790321" y="1098867"/>
                  </a:lnTo>
                  <a:lnTo>
                    <a:pt x="782523" y="1091107"/>
                  </a:lnTo>
                  <a:close/>
                </a:path>
                <a:path w="6177280" h="1779270">
                  <a:moveTo>
                    <a:pt x="381546" y="1091107"/>
                  </a:moveTo>
                  <a:lnTo>
                    <a:pt x="362292" y="1091107"/>
                  </a:lnTo>
                  <a:lnTo>
                    <a:pt x="354482" y="1098867"/>
                  </a:lnTo>
                  <a:lnTo>
                    <a:pt x="354482" y="1118019"/>
                  </a:lnTo>
                  <a:lnTo>
                    <a:pt x="362292" y="1125778"/>
                  </a:lnTo>
                  <a:lnTo>
                    <a:pt x="381546" y="1125778"/>
                  </a:lnTo>
                  <a:lnTo>
                    <a:pt x="389356" y="1118019"/>
                  </a:lnTo>
                  <a:lnTo>
                    <a:pt x="389356" y="1098867"/>
                  </a:lnTo>
                  <a:lnTo>
                    <a:pt x="381546" y="1091107"/>
                  </a:lnTo>
                  <a:close/>
                </a:path>
                <a:path w="6177280" h="1779270">
                  <a:moveTo>
                    <a:pt x="3815956" y="1085329"/>
                  </a:moveTo>
                  <a:lnTo>
                    <a:pt x="3796690" y="1085329"/>
                  </a:lnTo>
                  <a:lnTo>
                    <a:pt x="3788892" y="1093089"/>
                  </a:lnTo>
                  <a:lnTo>
                    <a:pt x="3788892" y="1112240"/>
                  </a:lnTo>
                  <a:lnTo>
                    <a:pt x="3796690" y="1120000"/>
                  </a:lnTo>
                  <a:lnTo>
                    <a:pt x="3815956" y="1120000"/>
                  </a:lnTo>
                  <a:lnTo>
                    <a:pt x="3823754" y="1112240"/>
                  </a:lnTo>
                  <a:lnTo>
                    <a:pt x="3823754" y="1093089"/>
                  </a:lnTo>
                  <a:lnTo>
                    <a:pt x="3815956" y="1085329"/>
                  </a:lnTo>
                  <a:close/>
                </a:path>
                <a:path w="6177280" h="1779270">
                  <a:moveTo>
                    <a:pt x="1474050" y="1085329"/>
                  </a:moveTo>
                  <a:lnTo>
                    <a:pt x="1454797" y="1085329"/>
                  </a:lnTo>
                  <a:lnTo>
                    <a:pt x="1446987" y="1093089"/>
                  </a:lnTo>
                  <a:lnTo>
                    <a:pt x="1446987" y="1112240"/>
                  </a:lnTo>
                  <a:lnTo>
                    <a:pt x="1454797" y="1120000"/>
                  </a:lnTo>
                  <a:lnTo>
                    <a:pt x="1474050" y="1120000"/>
                  </a:lnTo>
                  <a:lnTo>
                    <a:pt x="1481848" y="1112240"/>
                  </a:lnTo>
                  <a:lnTo>
                    <a:pt x="1481848" y="1093089"/>
                  </a:lnTo>
                  <a:lnTo>
                    <a:pt x="1474050" y="1085329"/>
                  </a:lnTo>
                  <a:close/>
                </a:path>
                <a:path w="6177280" h="1779270">
                  <a:moveTo>
                    <a:pt x="4507484" y="1079550"/>
                  </a:moveTo>
                  <a:lnTo>
                    <a:pt x="4488230" y="1079550"/>
                  </a:lnTo>
                  <a:lnTo>
                    <a:pt x="4480420" y="1087310"/>
                  </a:lnTo>
                  <a:lnTo>
                    <a:pt x="4480420" y="1106462"/>
                  </a:lnTo>
                  <a:lnTo>
                    <a:pt x="4488230" y="1114221"/>
                  </a:lnTo>
                  <a:lnTo>
                    <a:pt x="4507484" y="1114221"/>
                  </a:lnTo>
                  <a:lnTo>
                    <a:pt x="4515294" y="1106462"/>
                  </a:lnTo>
                  <a:lnTo>
                    <a:pt x="4515294" y="1087310"/>
                  </a:lnTo>
                  <a:lnTo>
                    <a:pt x="4507484" y="1079550"/>
                  </a:lnTo>
                  <a:close/>
                </a:path>
                <a:path w="6177280" h="1779270">
                  <a:moveTo>
                    <a:pt x="3949611" y="1079550"/>
                  </a:moveTo>
                  <a:lnTo>
                    <a:pt x="3930357" y="1079550"/>
                  </a:lnTo>
                  <a:lnTo>
                    <a:pt x="3922547" y="1087310"/>
                  </a:lnTo>
                  <a:lnTo>
                    <a:pt x="3922547" y="1106462"/>
                  </a:lnTo>
                  <a:lnTo>
                    <a:pt x="3930357" y="1114221"/>
                  </a:lnTo>
                  <a:lnTo>
                    <a:pt x="3949611" y="1114221"/>
                  </a:lnTo>
                  <a:lnTo>
                    <a:pt x="3957421" y="1106462"/>
                  </a:lnTo>
                  <a:lnTo>
                    <a:pt x="3957421" y="1087310"/>
                  </a:lnTo>
                  <a:lnTo>
                    <a:pt x="3949611" y="1079550"/>
                  </a:lnTo>
                  <a:close/>
                </a:path>
                <a:path w="6177280" h="1779270">
                  <a:moveTo>
                    <a:pt x="2403830" y="1079550"/>
                  </a:moveTo>
                  <a:lnTo>
                    <a:pt x="2384577" y="1079550"/>
                  </a:lnTo>
                  <a:lnTo>
                    <a:pt x="2376779" y="1087310"/>
                  </a:lnTo>
                  <a:lnTo>
                    <a:pt x="2376779" y="1106462"/>
                  </a:lnTo>
                  <a:lnTo>
                    <a:pt x="2384577" y="1114221"/>
                  </a:lnTo>
                  <a:lnTo>
                    <a:pt x="2403830" y="1114221"/>
                  </a:lnTo>
                  <a:lnTo>
                    <a:pt x="2411641" y="1106462"/>
                  </a:lnTo>
                  <a:lnTo>
                    <a:pt x="2411641" y="1087310"/>
                  </a:lnTo>
                  <a:lnTo>
                    <a:pt x="2403830" y="1079550"/>
                  </a:lnTo>
                  <a:close/>
                </a:path>
                <a:path w="6177280" h="1779270">
                  <a:moveTo>
                    <a:pt x="1357820" y="1079550"/>
                  </a:moveTo>
                  <a:lnTo>
                    <a:pt x="1338567" y="1079550"/>
                  </a:lnTo>
                  <a:lnTo>
                    <a:pt x="1330769" y="1087310"/>
                  </a:lnTo>
                  <a:lnTo>
                    <a:pt x="1330769" y="1106462"/>
                  </a:lnTo>
                  <a:lnTo>
                    <a:pt x="1338567" y="1114221"/>
                  </a:lnTo>
                  <a:lnTo>
                    <a:pt x="1357820" y="1114221"/>
                  </a:lnTo>
                  <a:lnTo>
                    <a:pt x="1365631" y="1106462"/>
                  </a:lnTo>
                  <a:lnTo>
                    <a:pt x="1365631" y="1087310"/>
                  </a:lnTo>
                  <a:lnTo>
                    <a:pt x="1357820" y="1079550"/>
                  </a:lnTo>
                  <a:close/>
                </a:path>
                <a:path w="6177280" h="1779270">
                  <a:moveTo>
                    <a:pt x="2967520" y="1073772"/>
                  </a:moveTo>
                  <a:lnTo>
                    <a:pt x="2948266" y="1073772"/>
                  </a:lnTo>
                  <a:lnTo>
                    <a:pt x="2940456" y="1081532"/>
                  </a:lnTo>
                  <a:lnTo>
                    <a:pt x="2940456" y="1100683"/>
                  </a:lnTo>
                  <a:lnTo>
                    <a:pt x="2948266" y="1108443"/>
                  </a:lnTo>
                  <a:lnTo>
                    <a:pt x="2967520" y="1108443"/>
                  </a:lnTo>
                  <a:lnTo>
                    <a:pt x="2975330" y="1100683"/>
                  </a:lnTo>
                  <a:lnTo>
                    <a:pt x="2975330" y="1081532"/>
                  </a:lnTo>
                  <a:lnTo>
                    <a:pt x="2967520" y="1073772"/>
                  </a:lnTo>
                  <a:close/>
                </a:path>
                <a:path w="6177280" h="1779270">
                  <a:moveTo>
                    <a:pt x="4652759" y="1050658"/>
                  </a:moveTo>
                  <a:lnTo>
                    <a:pt x="4633506" y="1050658"/>
                  </a:lnTo>
                  <a:lnTo>
                    <a:pt x="4625695" y="1058418"/>
                  </a:lnTo>
                  <a:lnTo>
                    <a:pt x="4625695" y="1077569"/>
                  </a:lnTo>
                  <a:lnTo>
                    <a:pt x="4633506" y="1085329"/>
                  </a:lnTo>
                  <a:lnTo>
                    <a:pt x="4652759" y="1085329"/>
                  </a:lnTo>
                  <a:lnTo>
                    <a:pt x="4660569" y="1077569"/>
                  </a:lnTo>
                  <a:lnTo>
                    <a:pt x="4660569" y="1058418"/>
                  </a:lnTo>
                  <a:lnTo>
                    <a:pt x="4652759" y="1050658"/>
                  </a:lnTo>
                  <a:close/>
                </a:path>
                <a:path w="6177280" h="1779270">
                  <a:moveTo>
                    <a:pt x="2281796" y="1050658"/>
                  </a:moveTo>
                  <a:lnTo>
                    <a:pt x="2262543" y="1050658"/>
                  </a:lnTo>
                  <a:lnTo>
                    <a:pt x="2254745" y="1058418"/>
                  </a:lnTo>
                  <a:lnTo>
                    <a:pt x="2254745" y="1077569"/>
                  </a:lnTo>
                  <a:lnTo>
                    <a:pt x="2262543" y="1085329"/>
                  </a:lnTo>
                  <a:lnTo>
                    <a:pt x="2281796" y="1085329"/>
                  </a:lnTo>
                  <a:lnTo>
                    <a:pt x="2289606" y="1077569"/>
                  </a:lnTo>
                  <a:lnTo>
                    <a:pt x="2289606" y="1058418"/>
                  </a:lnTo>
                  <a:lnTo>
                    <a:pt x="2281796" y="1050658"/>
                  </a:lnTo>
                  <a:close/>
                </a:path>
                <a:path w="6177280" h="1779270">
                  <a:moveTo>
                    <a:pt x="910361" y="1050658"/>
                  </a:moveTo>
                  <a:lnTo>
                    <a:pt x="891108" y="1050658"/>
                  </a:lnTo>
                  <a:lnTo>
                    <a:pt x="883297" y="1058418"/>
                  </a:lnTo>
                  <a:lnTo>
                    <a:pt x="883297" y="1077569"/>
                  </a:lnTo>
                  <a:lnTo>
                    <a:pt x="891108" y="1085329"/>
                  </a:lnTo>
                  <a:lnTo>
                    <a:pt x="910361" y="1085329"/>
                  </a:lnTo>
                  <a:lnTo>
                    <a:pt x="918171" y="1077569"/>
                  </a:lnTo>
                  <a:lnTo>
                    <a:pt x="918171" y="1058418"/>
                  </a:lnTo>
                  <a:lnTo>
                    <a:pt x="910361" y="1050658"/>
                  </a:lnTo>
                  <a:close/>
                </a:path>
                <a:path w="6177280" h="1779270">
                  <a:moveTo>
                    <a:pt x="4832908" y="1044879"/>
                  </a:moveTo>
                  <a:lnTo>
                    <a:pt x="4813655" y="1044879"/>
                  </a:lnTo>
                  <a:lnTo>
                    <a:pt x="4805845" y="1052639"/>
                  </a:lnTo>
                  <a:lnTo>
                    <a:pt x="4805845" y="1071791"/>
                  </a:lnTo>
                  <a:lnTo>
                    <a:pt x="4813655" y="1079550"/>
                  </a:lnTo>
                  <a:lnTo>
                    <a:pt x="4832908" y="1079550"/>
                  </a:lnTo>
                  <a:lnTo>
                    <a:pt x="4840719" y="1071791"/>
                  </a:lnTo>
                  <a:lnTo>
                    <a:pt x="4840719" y="1052639"/>
                  </a:lnTo>
                  <a:lnTo>
                    <a:pt x="4832908" y="1044879"/>
                  </a:lnTo>
                  <a:close/>
                </a:path>
                <a:path w="6177280" h="1779270">
                  <a:moveTo>
                    <a:pt x="3699725" y="1044879"/>
                  </a:moveTo>
                  <a:lnTo>
                    <a:pt x="3680472" y="1044879"/>
                  </a:lnTo>
                  <a:lnTo>
                    <a:pt x="3672662" y="1052639"/>
                  </a:lnTo>
                  <a:lnTo>
                    <a:pt x="3672662" y="1071791"/>
                  </a:lnTo>
                  <a:lnTo>
                    <a:pt x="3680472" y="1079550"/>
                  </a:lnTo>
                  <a:lnTo>
                    <a:pt x="3699725" y="1079550"/>
                  </a:lnTo>
                  <a:lnTo>
                    <a:pt x="3707536" y="1071791"/>
                  </a:lnTo>
                  <a:lnTo>
                    <a:pt x="3707536" y="1052639"/>
                  </a:lnTo>
                  <a:lnTo>
                    <a:pt x="3699725" y="1044879"/>
                  </a:lnTo>
                  <a:close/>
                </a:path>
                <a:path w="6177280" h="1779270">
                  <a:moveTo>
                    <a:pt x="3478911" y="1044879"/>
                  </a:moveTo>
                  <a:lnTo>
                    <a:pt x="3459645" y="1044879"/>
                  </a:lnTo>
                  <a:lnTo>
                    <a:pt x="3451847" y="1052639"/>
                  </a:lnTo>
                  <a:lnTo>
                    <a:pt x="3451847" y="1071791"/>
                  </a:lnTo>
                  <a:lnTo>
                    <a:pt x="3459645" y="1079550"/>
                  </a:lnTo>
                  <a:lnTo>
                    <a:pt x="3478911" y="1079550"/>
                  </a:lnTo>
                  <a:lnTo>
                    <a:pt x="3486708" y="1071791"/>
                  </a:lnTo>
                  <a:lnTo>
                    <a:pt x="3486708" y="1052639"/>
                  </a:lnTo>
                  <a:lnTo>
                    <a:pt x="3478911" y="1044879"/>
                  </a:lnTo>
                  <a:close/>
                </a:path>
                <a:path w="6177280" h="1779270">
                  <a:moveTo>
                    <a:pt x="3072117" y="1044879"/>
                  </a:moveTo>
                  <a:lnTo>
                    <a:pt x="3052864" y="1044879"/>
                  </a:lnTo>
                  <a:lnTo>
                    <a:pt x="3045066" y="1052639"/>
                  </a:lnTo>
                  <a:lnTo>
                    <a:pt x="3045066" y="1071791"/>
                  </a:lnTo>
                  <a:lnTo>
                    <a:pt x="3052864" y="1079550"/>
                  </a:lnTo>
                  <a:lnTo>
                    <a:pt x="3072117" y="1079550"/>
                  </a:lnTo>
                  <a:lnTo>
                    <a:pt x="3079927" y="1071791"/>
                  </a:lnTo>
                  <a:lnTo>
                    <a:pt x="3079927" y="1052639"/>
                  </a:lnTo>
                  <a:lnTo>
                    <a:pt x="3072117" y="1044879"/>
                  </a:lnTo>
                  <a:close/>
                </a:path>
                <a:path w="6177280" h="1779270">
                  <a:moveTo>
                    <a:pt x="2520061" y="1044879"/>
                  </a:moveTo>
                  <a:lnTo>
                    <a:pt x="2500807" y="1044879"/>
                  </a:lnTo>
                  <a:lnTo>
                    <a:pt x="2492997" y="1052639"/>
                  </a:lnTo>
                  <a:lnTo>
                    <a:pt x="2492997" y="1071791"/>
                  </a:lnTo>
                  <a:lnTo>
                    <a:pt x="2500807" y="1079550"/>
                  </a:lnTo>
                  <a:lnTo>
                    <a:pt x="2520061" y="1079550"/>
                  </a:lnTo>
                  <a:lnTo>
                    <a:pt x="2527871" y="1071791"/>
                  </a:lnTo>
                  <a:lnTo>
                    <a:pt x="2527871" y="1052639"/>
                  </a:lnTo>
                  <a:lnTo>
                    <a:pt x="2520061" y="1044879"/>
                  </a:lnTo>
                  <a:close/>
                </a:path>
                <a:path w="6177280" h="1779270">
                  <a:moveTo>
                    <a:pt x="1584464" y="1033322"/>
                  </a:moveTo>
                  <a:lnTo>
                    <a:pt x="1565198" y="1033322"/>
                  </a:lnTo>
                  <a:lnTo>
                    <a:pt x="1557401" y="1041082"/>
                  </a:lnTo>
                  <a:lnTo>
                    <a:pt x="1557401" y="1060234"/>
                  </a:lnTo>
                  <a:lnTo>
                    <a:pt x="1565198" y="1067993"/>
                  </a:lnTo>
                  <a:lnTo>
                    <a:pt x="1584464" y="1067993"/>
                  </a:lnTo>
                  <a:lnTo>
                    <a:pt x="1592262" y="1060234"/>
                  </a:lnTo>
                  <a:lnTo>
                    <a:pt x="1592262" y="1041082"/>
                  </a:lnTo>
                  <a:lnTo>
                    <a:pt x="1584464" y="1033322"/>
                  </a:lnTo>
                  <a:close/>
                </a:path>
                <a:path w="6177280" h="1779270">
                  <a:moveTo>
                    <a:pt x="631431" y="1033322"/>
                  </a:moveTo>
                  <a:lnTo>
                    <a:pt x="612165" y="1033322"/>
                  </a:lnTo>
                  <a:lnTo>
                    <a:pt x="604367" y="1041082"/>
                  </a:lnTo>
                  <a:lnTo>
                    <a:pt x="604367" y="1060234"/>
                  </a:lnTo>
                  <a:lnTo>
                    <a:pt x="612165" y="1067993"/>
                  </a:lnTo>
                  <a:lnTo>
                    <a:pt x="631431" y="1067993"/>
                  </a:lnTo>
                  <a:lnTo>
                    <a:pt x="639229" y="1060234"/>
                  </a:lnTo>
                  <a:lnTo>
                    <a:pt x="639229" y="1041082"/>
                  </a:lnTo>
                  <a:lnTo>
                    <a:pt x="631431" y="1033322"/>
                  </a:lnTo>
                  <a:close/>
                </a:path>
                <a:path w="6177280" h="1779270">
                  <a:moveTo>
                    <a:pt x="2839669" y="1027544"/>
                  </a:moveTo>
                  <a:lnTo>
                    <a:pt x="2820416" y="1027544"/>
                  </a:lnTo>
                  <a:lnTo>
                    <a:pt x="2812618" y="1035304"/>
                  </a:lnTo>
                  <a:lnTo>
                    <a:pt x="2812618" y="1054455"/>
                  </a:lnTo>
                  <a:lnTo>
                    <a:pt x="2820416" y="1062215"/>
                  </a:lnTo>
                  <a:lnTo>
                    <a:pt x="2839669" y="1062215"/>
                  </a:lnTo>
                  <a:lnTo>
                    <a:pt x="2847479" y="1054455"/>
                  </a:lnTo>
                  <a:lnTo>
                    <a:pt x="2847479" y="1035304"/>
                  </a:lnTo>
                  <a:lnTo>
                    <a:pt x="2839669" y="1027544"/>
                  </a:lnTo>
                  <a:close/>
                </a:path>
                <a:path w="6177280" h="1779270">
                  <a:moveTo>
                    <a:pt x="3322002" y="1021765"/>
                  </a:moveTo>
                  <a:lnTo>
                    <a:pt x="3302749" y="1021765"/>
                  </a:lnTo>
                  <a:lnTo>
                    <a:pt x="3294938" y="1029525"/>
                  </a:lnTo>
                  <a:lnTo>
                    <a:pt x="3294938" y="1048677"/>
                  </a:lnTo>
                  <a:lnTo>
                    <a:pt x="3302749" y="1056436"/>
                  </a:lnTo>
                  <a:lnTo>
                    <a:pt x="3322002" y="1056436"/>
                  </a:lnTo>
                  <a:lnTo>
                    <a:pt x="3329813" y="1048677"/>
                  </a:lnTo>
                  <a:lnTo>
                    <a:pt x="3329813" y="1029525"/>
                  </a:lnTo>
                  <a:lnTo>
                    <a:pt x="3322002" y="1021765"/>
                  </a:lnTo>
                  <a:close/>
                </a:path>
                <a:path w="6177280" h="1779270">
                  <a:moveTo>
                    <a:pt x="1218361" y="1021765"/>
                  </a:moveTo>
                  <a:lnTo>
                    <a:pt x="1199095" y="1021765"/>
                  </a:lnTo>
                  <a:lnTo>
                    <a:pt x="1191298" y="1029525"/>
                  </a:lnTo>
                  <a:lnTo>
                    <a:pt x="1191298" y="1048677"/>
                  </a:lnTo>
                  <a:lnTo>
                    <a:pt x="1199095" y="1056436"/>
                  </a:lnTo>
                  <a:lnTo>
                    <a:pt x="1218361" y="1056436"/>
                  </a:lnTo>
                  <a:lnTo>
                    <a:pt x="1226159" y="1048677"/>
                  </a:lnTo>
                  <a:lnTo>
                    <a:pt x="1226159" y="1029525"/>
                  </a:lnTo>
                  <a:lnTo>
                    <a:pt x="1218361" y="1021765"/>
                  </a:lnTo>
                  <a:close/>
                </a:path>
                <a:path w="6177280" h="1779270">
                  <a:moveTo>
                    <a:pt x="1049832" y="1021765"/>
                  </a:moveTo>
                  <a:lnTo>
                    <a:pt x="1030579" y="1021765"/>
                  </a:lnTo>
                  <a:lnTo>
                    <a:pt x="1022769" y="1029525"/>
                  </a:lnTo>
                  <a:lnTo>
                    <a:pt x="1022769" y="1048677"/>
                  </a:lnTo>
                  <a:lnTo>
                    <a:pt x="1030579" y="1056436"/>
                  </a:lnTo>
                  <a:lnTo>
                    <a:pt x="1049832" y="1056436"/>
                  </a:lnTo>
                  <a:lnTo>
                    <a:pt x="1057643" y="1048677"/>
                  </a:lnTo>
                  <a:lnTo>
                    <a:pt x="1057643" y="1029525"/>
                  </a:lnTo>
                  <a:lnTo>
                    <a:pt x="1049832" y="1021765"/>
                  </a:lnTo>
                  <a:close/>
                </a:path>
                <a:path w="6177280" h="1779270">
                  <a:moveTo>
                    <a:pt x="1875015" y="1015987"/>
                  </a:moveTo>
                  <a:lnTo>
                    <a:pt x="1855762" y="1015987"/>
                  </a:lnTo>
                  <a:lnTo>
                    <a:pt x="1847951" y="1023747"/>
                  </a:lnTo>
                  <a:lnTo>
                    <a:pt x="1847951" y="1042898"/>
                  </a:lnTo>
                  <a:lnTo>
                    <a:pt x="1855762" y="1050658"/>
                  </a:lnTo>
                  <a:lnTo>
                    <a:pt x="1875015" y="1050658"/>
                  </a:lnTo>
                  <a:lnTo>
                    <a:pt x="1882825" y="1042898"/>
                  </a:lnTo>
                  <a:lnTo>
                    <a:pt x="1882825" y="1023747"/>
                  </a:lnTo>
                  <a:lnTo>
                    <a:pt x="1875015" y="1015987"/>
                  </a:lnTo>
                  <a:close/>
                </a:path>
                <a:path w="6177280" h="1779270">
                  <a:moveTo>
                    <a:pt x="2630474" y="1004430"/>
                  </a:moveTo>
                  <a:lnTo>
                    <a:pt x="2611208" y="1004430"/>
                  </a:lnTo>
                  <a:lnTo>
                    <a:pt x="2603411" y="1012190"/>
                  </a:lnTo>
                  <a:lnTo>
                    <a:pt x="2603411" y="1031341"/>
                  </a:lnTo>
                  <a:lnTo>
                    <a:pt x="2611208" y="1039101"/>
                  </a:lnTo>
                  <a:lnTo>
                    <a:pt x="2630474" y="1039101"/>
                  </a:lnTo>
                  <a:lnTo>
                    <a:pt x="2638272" y="1031341"/>
                  </a:lnTo>
                  <a:lnTo>
                    <a:pt x="2638272" y="1012190"/>
                  </a:lnTo>
                  <a:lnTo>
                    <a:pt x="2630474" y="1004430"/>
                  </a:lnTo>
                  <a:close/>
                </a:path>
                <a:path w="6177280" h="1779270">
                  <a:moveTo>
                    <a:pt x="1735556" y="1004430"/>
                  </a:moveTo>
                  <a:lnTo>
                    <a:pt x="1716290" y="1004430"/>
                  </a:lnTo>
                  <a:lnTo>
                    <a:pt x="1708492" y="1012190"/>
                  </a:lnTo>
                  <a:lnTo>
                    <a:pt x="1708492" y="1031341"/>
                  </a:lnTo>
                  <a:lnTo>
                    <a:pt x="1716290" y="1039101"/>
                  </a:lnTo>
                  <a:lnTo>
                    <a:pt x="1735556" y="1039101"/>
                  </a:lnTo>
                  <a:lnTo>
                    <a:pt x="1743354" y="1031341"/>
                  </a:lnTo>
                  <a:lnTo>
                    <a:pt x="1743354" y="1012190"/>
                  </a:lnTo>
                  <a:lnTo>
                    <a:pt x="1735556" y="1004430"/>
                  </a:lnTo>
                  <a:close/>
                </a:path>
                <a:path w="6177280" h="1779270">
                  <a:moveTo>
                    <a:pt x="3194151" y="998651"/>
                  </a:moveTo>
                  <a:lnTo>
                    <a:pt x="3174898" y="998651"/>
                  </a:lnTo>
                  <a:lnTo>
                    <a:pt x="3167100" y="1006411"/>
                  </a:lnTo>
                  <a:lnTo>
                    <a:pt x="3167100" y="1025563"/>
                  </a:lnTo>
                  <a:lnTo>
                    <a:pt x="3174898" y="1033322"/>
                  </a:lnTo>
                  <a:lnTo>
                    <a:pt x="3194151" y="1033322"/>
                  </a:lnTo>
                  <a:lnTo>
                    <a:pt x="3201962" y="1025563"/>
                  </a:lnTo>
                  <a:lnTo>
                    <a:pt x="3201962" y="1006411"/>
                  </a:lnTo>
                  <a:lnTo>
                    <a:pt x="3194151" y="998651"/>
                  </a:lnTo>
                  <a:close/>
                </a:path>
                <a:path w="6177280" h="1779270">
                  <a:moveTo>
                    <a:pt x="2136521" y="998651"/>
                  </a:moveTo>
                  <a:lnTo>
                    <a:pt x="2117267" y="998651"/>
                  </a:lnTo>
                  <a:lnTo>
                    <a:pt x="2109457" y="1006411"/>
                  </a:lnTo>
                  <a:lnTo>
                    <a:pt x="2109457" y="1025563"/>
                  </a:lnTo>
                  <a:lnTo>
                    <a:pt x="2117267" y="1033322"/>
                  </a:lnTo>
                  <a:lnTo>
                    <a:pt x="2136521" y="1033322"/>
                  </a:lnTo>
                  <a:lnTo>
                    <a:pt x="2144331" y="1025563"/>
                  </a:lnTo>
                  <a:lnTo>
                    <a:pt x="2144331" y="1006411"/>
                  </a:lnTo>
                  <a:lnTo>
                    <a:pt x="2136521" y="998651"/>
                  </a:lnTo>
                  <a:close/>
                </a:path>
                <a:path w="6177280" h="1779270">
                  <a:moveTo>
                    <a:pt x="2020303" y="992873"/>
                  </a:moveTo>
                  <a:lnTo>
                    <a:pt x="2001037" y="992873"/>
                  </a:lnTo>
                  <a:lnTo>
                    <a:pt x="1993239" y="1000633"/>
                  </a:lnTo>
                  <a:lnTo>
                    <a:pt x="1993239" y="1019784"/>
                  </a:lnTo>
                  <a:lnTo>
                    <a:pt x="2001037" y="1027544"/>
                  </a:lnTo>
                  <a:lnTo>
                    <a:pt x="2020303" y="1027544"/>
                  </a:lnTo>
                  <a:lnTo>
                    <a:pt x="2028101" y="1019784"/>
                  </a:lnTo>
                  <a:lnTo>
                    <a:pt x="2028101" y="1000633"/>
                  </a:lnTo>
                  <a:lnTo>
                    <a:pt x="2020303" y="992873"/>
                  </a:lnTo>
                  <a:close/>
                </a:path>
                <a:path w="6177280" h="1779270">
                  <a:moveTo>
                    <a:pt x="3862438" y="987094"/>
                  </a:moveTo>
                  <a:lnTo>
                    <a:pt x="3843185" y="987094"/>
                  </a:lnTo>
                  <a:lnTo>
                    <a:pt x="3835374" y="994854"/>
                  </a:lnTo>
                  <a:lnTo>
                    <a:pt x="3835374" y="1014006"/>
                  </a:lnTo>
                  <a:lnTo>
                    <a:pt x="3843185" y="1021765"/>
                  </a:lnTo>
                  <a:lnTo>
                    <a:pt x="3862438" y="1021765"/>
                  </a:lnTo>
                  <a:lnTo>
                    <a:pt x="3870248" y="1014006"/>
                  </a:lnTo>
                  <a:lnTo>
                    <a:pt x="3870248" y="994854"/>
                  </a:lnTo>
                  <a:lnTo>
                    <a:pt x="3862438" y="987094"/>
                  </a:lnTo>
                  <a:close/>
                </a:path>
                <a:path w="6177280" h="1779270">
                  <a:moveTo>
                    <a:pt x="796747" y="981316"/>
                  </a:moveTo>
                  <a:lnTo>
                    <a:pt x="783907" y="981316"/>
                  </a:lnTo>
                  <a:lnTo>
                    <a:pt x="778700" y="986485"/>
                  </a:lnTo>
                  <a:lnTo>
                    <a:pt x="778700" y="999248"/>
                  </a:lnTo>
                  <a:lnTo>
                    <a:pt x="783907" y="1004430"/>
                  </a:lnTo>
                  <a:lnTo>
                    <a:pt x="796747" y="1004430"/>
                  </a:lnTo>
                  <a:lnTo>
                    <a:pt x="801941" y="999248"/>
                  </a:lnTo>
                  <a:lnTo>
                    <a:pt x="801941" y="986485"/>
                  </a:lnTo>
                  <a:lnTo>
                    <a:pt x="796747" y="981316"/>
                  </a:lnTo>
                  <a:close/>
                </a:path>
                <a:path w="6177280" h="1779270">
                  <a:moveTo>
                    <a:pt x="2735072" y="975537"/>
                  </a:moveTo>
                  <a:lnTo>
                    <a:pt x="2715818" y="975537"/>
                  </a:lnTo>
                  <a:lnTo>
                    <a:pt x="2708008" y="983297"/>
                  </a:lnTo>
                  <a:lnTo>
                    <a:pt x="2708008" y="1002449"/>
                  </a:lnTo>
                  <a:lnTo>
                    <a:pt x="2715818" y="1010208"/>
                  </a:lnTo>
                  <a:lnTo>
                    <a:pt x="2735072" y="1010208"/>
                  </a:lnTo>
                  <a:lnTo>
                    <a:pt x="2742882" y="1002449"/>
                  </a:lnTo>
                  <a:lnTo>
                    <a:pt x="2742882" y="983297"/>
                  </a:lnTo>
                  <a:lnTo>
                    <a:pt x="2735072" y="975537"/>
                  </a:lnTo>
                  <a:close/>
                </a:path>
                <a:path w="6177280" h="1779270">
                  <a:moveTo>
                    <a:pt x="2374785" y="975537"/>
                  </a:moveTo>
                  <a:lnTo>
                    <a:pt x="2355519" y="975537"/>
                  </a:lnTo>
                  <a:lnTo>
                    <a:pt x="2347722" y="983297"/>
                  </a:lnTo>
                  <a:lnTo>
                    <a:pt x="2347722" y="1002449"/>
                  </a:lnTo>
                  <a:lnTo>
                    <a:pt x="2355519" y="1010208"/>
                  </a:lnTo>
                  <a:lnTo>
                    <a:pt x="2374785" y="1010208"/>
                  </a:lnTo>
                  <a:lnTo>
                    <a:pt x="2382583" y="1002449"/>
                  </a:lnTo>
                  <a:lnTo>
                    <a:pt x="2382583" y="983297"/>
                  </a:lnTo>
                  <a:lnTo>
                    <a:pt x="2374785" y="975537"/>
                  </a:lnTo>
                  <a:close/>
                </a:path>
                <a:path w="6177280" h="1779270">
                  <a:moveTo>
                    <a:pt x="416420" y="975537"/>
                  </a:moveTo>
                  <a:lnTo>
                    <a:pt x="397154" y="975537"/>
                  </a:lnTo>
                  <a:lnTo>
                    <a:pt x="389356" y="983297"/>
                  </a:lnTo>
                  <a:lnTo>
                    <a:pt x="389356" y="1002449"/>
                  </a:lnTo>
                  <a:lnTo>
                    <a:pt x="397154" y="1010208"/>
                  </a:lnTo>
                  <a:lnTo>
                    <a:pt x="416420" y="1010208"/>
                  </a:lnTo>
                  <a:lnTo>
                    <a:pt x="424218" y="1002449"/>
                  </a:lnTo>
                  <a:lnTo>
                    <a:pt x="424218" y="983297"/>
                  </a:lnTo>
                  <a:lnTo>
                    <a:pt x="416420" y="975537"/>
                  </a:lnTo>
                  <a:close/>
                </a:path>
                <a:path w="6177280" h="1779270">
                  <a:moveTo>
                    <a:pt x="1479854" y="969759"/>
                  </a:moveTo>
                  <a:lnTo>
                    <a:pt x="1460601" y="969759"/>
                  </a:lnTo>
                  <a:lnTo>
                    <a:pt x="1452803" y="977519"/>
                  </a:lnTo>
                  <a:lnTo>
                    <a:pt x="1452803" y="996670"/>
                  </a:lnTo>
                  <a:lnTo>
                    <a:pt x="1460601" y="1004430"/>
                  </a:lnTo>
                  <a:lnTo>
                    <a:pt x="1479854" y="1004430"/>
                  </a:lnTo>
                  <a:lnTo>
                    <a:pt x="1487665" y="996670"/>
                  </a:lnTo>
                  <a:lnTo>
                    <a:pt x="1487665" y="977519"/>
                  </a:lnTo>
                  <a:lnTo>
                    <a:pt x="1479854" y="969759"/>
                  </a:lnTo>
                  <a:close/>
                </a:path>
                <a:path w="6177280" h="1779270">
                  <a:moveTo>
                    <a:pt x="1352016" y="969759"/>
                  </a:moveTo>
                  <a:lnTo>
                    <a:pt x="1332750" y="969759"/>
                  </a:lnTo>
                  <a:lnTo>
                    <a:pt x="1324952" y="977519"/>
                  </a:lnTo>
                  <a:lnTo>
                    <a:pt x="1324952" y="996670"/>
                  </a:lnTo>
                  <a:lnTo>
                    <a:pt x="1332750" y="1004430"/>
                  </a:lnTo>
                  <a:lnTo>
                    <a:pt x="1352016" y="1004430"/>
                  </a:lnTo>
                  <a:lnTo>
                    <a:pt x="1359814" y="996670"/>
                  </a:lnTo>
                  <a:lnTo>
                    <a:pt x="1359814" y="977519"/>
                  </a:lnTo>
                  <a:lnTo>
                    <a:pt x="1352016" y="969759"/>
                  </a:lnTo>
                  <a:close/>
                </a:path>
                <a:path w="6177280" h="1779270">
                  <a:moveTo>
                    <a:pt x="526821" y="969759"/>
                  </a:moveTo>
                  <a:lnTo>
                    <a:pt x="507568" y="969759"/>
                  </a:lnTo>
                  <a:lnTo>
                    <a:pt x="499770" y="977519"/>
                  </a:lnTo>
                  <a:lnTo>
                    <a:pt x="499770" y="996670"/>
                  </a:lnTo>
                  <a:lnTo>
                    <a:pt x="507568" y="1004430"/>
                  </a:lnTo>
                  <a:lnTo>
                    <a:pt x="526821" y="1004430"/>
                  </a:lnTo>
                  <a:lnTo>
                    <a:pt x="534631" y="996670"/>
                  </a:lnTo>
                  <a:lnTo>
                    <a:pt x="534631" y="977519"/>
                  </a:lnTo>
                  <a:lnTo>
                    <a:pt x="526821" y="969759"/>
                  </a:lnTo>
                  <a:close/>
                </a:path>
                <a:path w="6177280" h="1779270">
                  <a:moveTo>
                    <a:pt x="2926842" y="963980"/>
                  </a:moveTo>
                  <a:lnTo>
                    <a:pt x="2907588" y="963980"/>
                  </a:lnTo>
                  <a:lnTo>
                    <a:pt x="2899778" y="971740"/>
                  </a:lnTo>
                  <a:lnTo>
                    <a:pt x="2899778" y="990892"/>
                  </a:lnTo>
                  <a:lnTo>
                    <a:pt x="2907588" y="998651"/>
                  </a:lnTo>
                  <a:lnTo>
                    <a:pt x="2926842" y="998651"/>
                  </a:lnTo>
                  <a:lnTo>
                    <a:pt x="2934652" y="990892"/>
                  </a:lnTo>
                  <a:lnTo>
                    <a:pt x="2934652" y="971740"/>
                  </a:lnTo>
                  <a:lnTo>
                    <a:pt x="2926842" y="963980"/>
                  </a:lnTo>
                  <a:close/>
                </a:path>
                <a:path w="6177280" h="1779270">
                  <a:moveTo>
                    <a:pt x="294373" y="958202"/>
                  </a:moveTo>
                  <a:lnTo>
                    <a:pt x="275120" y="958202"/>
                  </a:lnTo>
                  <a:lnTo>
                    <a:pt x="267322" y="965962"/>
                  </a:lnTo>
                  <a:lnTo>
                    <a:pt x="267322" y="985113"/>
                  </a:lnTo>
                  <a:lnTo>
                    <a:pt x="275120" y="992873"/>
                  </a:lnTo>
                  <a:lnTo>
                    <a:pt x="294373" y="992873"/>
                  </a:lnTo>
                  <a:lnTo>
                    <a:pt x="302183" y="985113"/>
                  </a:lnTo>
                  <a:lnTo>
                    <a:pt x="302183" y="965962"/>
                  </a:lnTo>
                  <a:lnTo>
                    <a:pt x="294373" y="958202"/>
                  </a:lnTo>
                  <a:close/>
                </a:path>
                <a:path w="6177280" h="1779270">
                  <a:moveTo>
                    <a:pt x="3566071" y="952423"/>
                  </a:moveTo>
                  <a:lnTo>
                    <a:pt x="3546817" y="952423"/>
                  </a:lnTo>
                  <a:lnTo>
                    <a:pt x="3539007" y="960183"/>
                  </a:lnTo>
                  <a:lnTo>
                    <a:pt x="3539007" y="979335"/>
                  </a:lnTo>
                  <a:lnTo>
                    <a:pt x="3546817" y="987094"/>
                  </a:lnTo>
                  <a:lnTo>
                    <a:pt x="3566071" y="987094"/>
                  </a:lnTo>
                  <a:lnTo>
                    <a:pt x="3573881" y="979335"/>
                  </a:lnTo>
                  <a:lnTo>
                    <a:pt x="3573881" y="960183"/>
                  </a:lnTo>
                  <a:lnTo>
                    <a:pt x="3566071" y="952423"/>
                  </a:lnTo>
                  <a:close/>
                </a:path>
                <a:path w="6177280" h="1779270">
                  <a:moveTo>
                    <a:pt x="3438220" y="946645"/>
                  </a:moveTo>
                  <a:lnTo>
                    <a:pt x="3418967" y="946645"/>
                  </a:lnTo>
                  <a:lnTo>
                    <a:pt x="3411169" y="954405"/>
                  </a:lnTo>
                  <a:lnTo>
                    <a:pt x="3411169" y="973556"/>
                  </a:lnTo>
                  <a:lnTo>
                    <a:pt x="3418967" y="981316"/>
                  </a:lnTo>
                  <a:lnTo>
                    <a:pt x="3438220" y="981316"/>
                  </a:lnTo>
                  <a:lnTo>
                    <a:pt x="3446030" y="973556"/>
                  </a:lnTo>
                  <a:lnTo>
                    <a:pt x="3446030" y="954405"/>
                  </a:lnTo>
                  <a:lnTo>
                    <a:pt x="3438220" y="946645"/>
                  </a:lnTo>
                  <a:close/>
                </a:path>
                <a:path w="6177280" h="1779270">
                  <a:moveTo>
                    <a:pt x="695350" y="946645"/>
                  </a:moveTo>
                  <a:lnTo>
                    <a:pt x="676097" y="946645"/>
                  </a:lnTo>
                  <a:lnTo>
                    <a:pt x="668286" y="954405"/>
                  </a:lnTo>
                  <a:lnTo>
                    <a:pt x="668286" y="973556"/>
                  </a:lnTo>
                  <a:lnTo>
                    <a:pt x="676097" y="981316"/>
                  </a:lnTo>
                  <a:lnTo>
                    <a:pt x="695350" y="981316"/>
                  </a:lnTo>
                  <a:lnTo>
                    <a:pt x="703160" y="973556"/>
                  </a:lnTo>
                  <a:lnTo>
                    <a:pt x="703160" y="954405"/>
                  </a:lnTo>
                  <a:lnTo>
                    <a:pt x="695350" y="946645"/>
                  </a:lnTo>
                  <a:close/>
                </a:path>
                <a:path w="6177280" h="1779270">
                  <a:moveTo>
                    <a:pt x="3688105" y="940866"/>
                  </a:moveTo>
                  <a:lnTo>
                    <a:pt x="3668852" y="940866"/>
                  </a:lnTo>
                  <a:lnTo>
                    <a:pt x="3661041" y="948626"/>
                  </a:lnTo>
                  <a:lnTo>
                    <a:pt x="3661041" y="967778"/>
                  </a:lnTo>
                  <a:lnTo>
                    <a:pt x="3668852" y="975537"/>
                  </a:lnTo>
                  <a:lnTo>
                    <a:pt x="3688105" y="975537"/>
                  </a:lnTo>
                  <a:lnTo>
                    <a:pt x="3695915" y="967778"/>
                  </a:lnTo>
                  <a:lnTo>
                    <a:pt x="3695915" y="948626"/>
                  </a:lnTo>
                  <a:lnTo>
                    <a:pt x="3688105" y="940866"/>
                  </a:lnTo>
                  <a:close/>
                </a:path>
                <a:path w="6177280" h="1779270">
                  <a:moveTo>
                    <a:pt x="980097" y="940866"/>
                  </a:moveTo>
                  <a:lnTo>
                    <a:pt x="960843" y="940866"/>
                  </a:lnTo>
                  <a:lnTo>
                    <a:pt x="953033" y="948626"/>
                  </a:lnTo>
                  <a:lnTo>
                    <a:pt x="953033" y="967778"/>
                  </a:lnTo>
                  <a:lnTo>
                    <a:pt x="960843" y="975537"/>
                  </a:lnTo>
                  <a:lnTo>
                    <a:pt x="980097" y="975537"/>
                  </a:lnTo>
                  <a:lnTo>
                    <a:pt x="987907" y="967778"/>
                  </a:lnTo>
                  <a:lnTo>
                    <a:pt x="987907" y="948626"/>
                  </a:lnTo>
                  <a:lnTo>
                    <a:pt x="980097" y="940866"/>
                  </a:lnTo>
                  <a:close/>
                </a:path>
                <a:path w="6177280" h="1779270">
                  <a:moveTo>
                    <a:pt x="3101174" y="935088"/>
                  </a:moveTo>
                  <a:lnTo>
                    <a:pt x="3081921" y="935088"/>
                  </a:lnTo>
                  <a:lnTo>
                    <a:pt x="3074111" y="942848"/>
                  </a:lnTo>
                  <a:lnTo>
                    <a:pt x="3074111" y="961986"/>
                  </a:lnTo>
                  <a:lnTo>
                    <a:pt x="3081921" y="969759"/>
                  </a:lnTo>
                  <a:lnTo>
                    <a:pt x="3101174" y="969759"/>
                  </a:lnTo>
                  <a:lnTo>
                    <a:pt x="3108985" y="961986"/>
                  </a:lnTo>
                  <a:lnTo>
                    <a:pt x="3108985" y="942848"/>
                  </a:lnTo>
                  <a:lnTo>
                    <a:pt x="3101174" y="935088"/>
                  </a:lnTo>
                  <a:close/>
                </a:path>
                <a:path w="6177280" h="1779270">
                  <a:moveTo>
                    <a:pt x="1154430" y="935088"/>
                  </a:moveTo>
                  <a:lnTo>
                    <a:pt x="1135176" y="935088"/>
                  </a:lnTo>
                  <a:lnTo>
                    <a:pt x="1127366" y="942848"/>
                  </a:lnTo>
                  <a:lnTo>
                    <a:pt x="1127366" y="961986"/>
                  </a:lnTo>
                  <a:lnTo>
                    <a:pt x="1135176" y="969759"/>
                  </a:lnTo>
                  <a:lnTo>
                    <a:pt x="1154430" y="969759"/>
                  </a:lnTo>
                  <a:lnTo>
                    <a:pt x="1162240" y="961986"/>
                  </a:lnTo>
                  <a:lnTo>
                    <a:pt x="1162240" y="942848"/>
                  </a:lnTo>
                  <a:lnTo>
                    <a:pt x="1154430" y="935088"/>
                  </a:lnTo>
                  <a:close/>
                </a:path>
                <a:path w="6177280" h="1779270">
                  <a:moveTo>
                    <a:pt x="2206256" y="923531"/>
                  </a:moveTo>
                  <a:lnTo>
                    <a:pt x="2187003" y="923531"/>
                  </a:lnTo>
                  <a:lnTo>
                    <a:pt x="2179193" y="931291"/>
                  </a:lnTo>
                  <a:lnTo>
                    <a:pt x="2179193" y="950442"/>
                  </a:lnTo>
                  <a:lnTo>
                    <a:pt x="2187003" y="958202"/>
                  </a:lnTo>
                  <a:lnTo>
                    <a:pt x="2206256" y="958202"/>
                  </a:lnTo>
                  <a:lnTo>
                    <a:pt x="2214067" y="950442"/>
                  </a:lnTo>
                  <a:lnTo>
                    <a:pt x="2214067" y="931291"/>
                  </a:lnTo>
                  <a:lnTo>
                    <a:pt x="2206256" y="923531"/>
                  </a:lnTo>
                  <a:close/>
                </a:path>
                <a:path w="6177280" h="1779270">
                  <a:moveTo>
                    <a:pt x="1613522" y="923531"/>
                  </a:moveTo>
                  <a:lnTo>
                    <a:pt x="1594256" y="923531"/>
                  </a:lnTo>
                  <a:lnTo>
                    <a:pt x="1586458" y="931291"/>
                  </a:lnTo>
                  <a:lnTo>
                    <a:pt x="1586458" y="950442"/>
                  </a:lnTo>
                  <a:lnTo>
                    <a:pt x="1594256" y="958202"/>
                  </a:lnTo>
                  <a:lnTo>
                    <a:pt x="1613522" y="958202"/>
                  </a:lnTo>
                  <a:lnTo>
                    <a:pt x="1621320" y="950442"/>
                  </a:lnTo>
                  <a:lnTo>
                    <a:pt x="1621320" y="931291"/>
                  </a:lnTo>
                  <a:lnTo>
                    <a:pt x="1613522" y="923531"/>
                  </a:lnTo>
                  <a:close/>
                </a:path>
                <a:path w="6177280" h="1779270">
                  <a:moveTo>
                    <a:pt x="1904072" y="917752"/>
                  </a:moveTo>
                  <a:lnTo>
                    <a:pt x="1884819" y="917752"/>
                  </a:lnTo>
                  <a:lnTo>
                    <a:pt x="1877009" y="925512"/>
                  </a:lnTo>
                  <a:lnTo>
                    <a:pt x="1877009" y="944664"/>
                  </a:lnTo>
                  <a:lnTo>
                    <a:pt x="1884819" y="952423"/>
                  </a:lnTo>
                  <a:lnTo>
                    <a:pt x="1904072" y="952423"/>
                  </a:lnTo>
                  <a:lnTo>
                    <a:pt x="1911883" y="944664"/>
                  </a:lnTo>
                  <a:lnTo>
                    <a:pt x="1911883" y="925512"/>
                  </a:lnTo>
                  <a:lnTo>
                    <a:pt x="1904072" y="917752"/>
                  </a:lnTo>
                  <a:close/>
                </a:path>
                <a:path w="6177280" h="1779270">
                  <a:moveTo>
                    <a:pt x="2554922" y="911974"/>
                  </a:moveTo>
                  <a:lnTo>
                    <a:pt x="2535669" y="911974"/>
                  </a:lnTo>
                  <a:lnTo>
                    <a:pt x="2527871" y="919734"/>
                  </a:lnTo>
                  <a:lnTo>
                    <a:pt x="2527871" y="938885"/>
                  </a:lnTo>
                  <a:lnTo>
                    <a:pt x="2535669" y="946645"/>
                  </a:lnTo>
                  <a:lnTo>
                    <a:pt x="2554922" y="946645"/>
                  </a:lnTo>
                  <a:lnTo>
                    <a:pt x="2562733" y="938885"/>
                  </a:lnTo>
                  <a:lnTo>
                    <a:pt x="2562733" y="919734"/>
                  </a:lnTo>
                  <a:lnTo>
                    <a:pt x="2554922" y="911974"/>
                  </a:lnTo>
                  <a:close/>
                </a:path>
                <a:path w="6177280" h="1779270">
                  <a:moveTo>
                    <a:pt x="1787855" y="911974"/>
                  </a:moveTo>
                  <a:lnTo>
                    <a:pt x="1768602" y="911974"/>
                  </a:lnTo>
                  <a:lnTo>
                    <a:pt x="1760791" y="919734"/>
                  </a:lnTo>
                  <a:lnTo>
                    <a:pt x="1760791" y="938885"/>
                  </a:lnTo>
                  <a:lnTo>
                    <a:pt x="1768602" y="946645"/>
                  </a:lnTo>
                  <a:lnTo>
                    <a:pt x="1787855" y="946645"/>
                  </a:lnTo>
                  <a:lnTo>
                    <a:pt x="1795653" y="938885"/>
                  </a:lnTo>
                  <a:lnTo>
                    <a:pt x="1795653" y="919734"/>
                  </a:lnTo>
                  <a:lnTo>
                    <a:pt x="1787855" y="911974"/>
                  </a:lnTo>
                  <a:close/>
                </a:path>
                <a:path w="6177280" h="1779270">
                  <a:moveTo>
                    <a:pt x="3327819" y="906195"/>
                  </a:moveTo>
                  <a:lnTo>
                    <a:pt x="3308553" y="906195"/>
                  </a:lnTo>
                  <a:lnTo>
                    <a:pt x="3300755" y="913955"/>
                  </a:lnTo>
                  <a:lnTo>
                    <a:pt x="3300755" y="933107"/>
                  </a:lnTo>
                  <a:lnTo>
                    <a:pt x="3308553" y="940866"/>
                  </a:lnTo>
                  <a:lnTo>
                    <a:pt x="3327819" y="940866"/>
                  </a:lnTo>
                  <a:lnTo>
                    <a:pt x="3335616" y="933107"/>
                  </a:lnTo>
                  <a:lnTo>
                    <a:pt x="3335616" y="913955"/>
                  </a:lnTo>
                  <a:lnTo>
                    <a:pt x="3327819" y="906195"/>
                  </a:lnTo>
                  <a:close/>
                </a:path>
                <a:path w="6177280" h="1779270">
                  <a:moveTo>
                    <a:pt x="2456141" y="906195"/>
                  </a:moveTo>
                  <a:lnTo>
                    <a:pt x="2436876" y="906195"/>
                  </a:lnTo>
                  <a:lnTo>
                    <a:pt x="2429078" y="913955"/>
                  </a:lnTo>
                  <a:lnTo>
                    <a:pt x="2429078" y="933107"/>
                  </a:lnTo>
                  <a:lnTo>
                    <a:pt x="2436876" y="940866"/>
                  </a:lnTo>
                  <a:lnTo>
                    <a:pt x="2456141" y="940866"/>
                  </a:lnTo>
                  <a:lnTo>
                    <a:pt x="2463939" y="933107"/>
                  </a:lnTo>
                  <a:lnTo>
                    <a:pt x="2463939" y="913955"/>
                  </a:lnTo>
                  <a:lnTo>
                    <a:pt x="2456141" y="906195"/>
                  </a:lnTo>
                  <a:close/>
                </a:path>
                <a:path w="6177280" h="1779270">
                  <a:moveTo>
                    <a:pt x="869683" y="906195"/>
                  </a:moveTo>
                  <a:lnTo>
                    <a:pt x="850430" y="906195"/>
                  </a:lnTo>
                  <a:lnTo>
                    <a:pt x="842619" y="913955"/>
                  </a:lnTo>
                  <a:lnTo>
                    <a:pt x="842619" y="933107"/>
                  </a:lnTo>
                  <a:lnTo>
                    <a:pt x="850430" y="940866"/>
                  </a:lnTo>
                  <a:lnTo>
                    <a:pt x="869683" y="940866"/>
                  </a:lnTo>
                  <a:lnTo>
                    <a:pt x="877493" y="933107"/>
                  </a:lnTo>
                  <a:lnTo>
                    <a:pt x="877493" y="913955"/>
                  </a:lnTo>
                  <a:lnTo>
                    <a:pt x="869683" y="906195"/>
                  </a:lnTo>
                  <a:close/>
                </a:path>
                <a:path w="6177280" h="1779270">
                  <a:moveTo>
                    <a:pt x="3815956" y="900417"/>
                  </a:moveTo>
                  <a:lnTo>
                    <a:pt x="3796690" y="900417"/>
                  </a:lnTo>
                  <a:lnTo>
                    <a:pt x="3788892" y="908177"/>
                  </a:lnTo>
                  <a:lnTo>
                    <a:pt x="3788892" y="927328"/>
                  </a:lnTo>
                  <a:lnTo>
                    <a:pt x="3796690" y="935088"/>
                  </a:lnTo>
                  <a:lnTo>
                    <a:pt x="3815956" y="935088"/>
                  </a:lnTo>
                  <a:lnTo>
                    <a:pt x="3823754" y="927328"/>
                  </a:lnTo>
                  <a:lnTo>
                    <a:pt x="3823754" y="908177"/>
                  </a:lnTo>
                  <a:lnTo>
                    <a:pt x="3815956" y="900417"/>
                  </a:lnTo>
                  <a:close/>
                </a:path>
                <a:path w="6177280" h="1779270">
                  <a:moveTo>
                    <a:pt x="1270660" y="900417"/>
                  </a:moveTo>
                  <a:lnTo>
                    <a:pt x="1251407" y="900417"/>
                  </a:lnTo>
                  <a:lnTo>
                    <a:pt x="1243596" y="908177"/>
                  </a:lnTo>
                  <a:lnTo>
                    <a:pt x="1243596" y="927328"/>
                  </a:lnTo>
                  <a:lnTo>
                    <a:pt x="1251407" y="935088"/>
                  </a:lnTo>
                  <a:lnTo>
                    <a:pt x="1270660" y="935088"/>
                  </a:lnTo>
                  <a:lnTo>
                    <a:pt x="1278458" y="927328"/>
                  </a:lnTo>
                  <a:lnTo>
                    <a:pt x="1278458" y="908177"/>
                  </a:lnTo>
                  <a:lnTo>
                    <a:pt x="1270660" y="900417"/>
                  </a:lnTo>
                  <a:close/>
                </a:path>
                <a:path w="6177280" h="1779270">
                  <a:moveTo>
                    <a:pt x="590753" y="888860"/>
                  </a:moveTo>
                  <a:lnTo>
                    <a:pt x="571487" y="888860"/>
                  </a:lnTo>
                  <a:lnTo>
                    <a:pt x="563689" y="896620"/>
                  </a:lnTo>
                  <a:lnTo>
                    <a:pt x="563689" y="915758"/>
                  </a:lnTo>
                  <a:lnTo>
                    <a:pt x="571487" y="923531"/>
                  </a:lnTo>
                  <a:lnTo>
                    <a:pt x="590753" y="923531"/>
                  </a:lnTo>
                  <a:lnTo>
                    <a:pt x="598551" y="915758"/>
                  </a:lnTo>
                  <a:lnTo>
                    <a:pt x="598551" y="896620"/>
                  </a:lnTo>
                  <a:lnTo>
                    <a:pt x="590753" y="888860"/>
                  </a:lnTo>
                  <a:close/>
                </a:path>
                <a:path w="6177280" h="1779270">
                  <a:moveTo>
                    <a:pt x="2996577" y="883081"/>
                  </a:moveTo>
                  <a:lnTo>
                    <a:pt x="2977324" y="883081"/>
                  </a:lnTo>
                  <a:lnTo>
                    <a:pt x="2969514" y="890841"/>
                  </a:lnTo>
                  <a:lnTo>
                    <a:pt x="2969514" y="909980"/>
                  </a:lnTo>
                  <a:lnTo>
                    <a:pt x="2977324" y="917752"/>
                  </a:lnTo>
                  <a:lnTo>
                    <a:pt x="2996577" y="917752"/>
                  </a:lnTo>
                  <a:lnTo>
                    <a:pt x="3004388" y="909980"/>
                  </a:lnTo>
                  <a:lnTo>
                    <a:pt x="3004388" y="890841"/>
                  </a:lnTo>
                  <a:lnTo>
                    <a:pt x="2996577" y="883081"/>
                  </a:lnTo>
                  <a:close/>
                </a:path>
                <a:path w="6177280" h="1779270">
                  <a:moveTo>
                    <a:pt x="2798991" y="883081"/>
                  </a:moveTo>
                  <a:lnTo>
                    <a:pt x="2779737" y="883081"/>
                  </a:lnTo>
                  <a:lnTo>
                    <a:pt x="2771940" y="890841"/>
                  </a:lnTo>
                  <a:lnTo>
                    <a:pt x="2771940" y="909980"/>
                  </a:lnTo>
                  <a:lnTo>
                    <a:pt x="2779737" y="917752"/>
                  </a:lnTo>
                  <a:lnTo>
                    <a:pt x="2798991" y="917752"/>
                  </a:lnTo>
                  <a:lnTo>
                    <a:pt x="2806801" y="909980"/>
                  </a:lnTo>
                  <a:lnTo>
                    <a:pt x="2806801" y="890841"/>
                  </a:lnTo>
                  <a:lnTo>
                    <a:pt x="2798991" y="883081"/>
                  </a:lnTo>
                  <a:close/>
                </a:path>
                <a:path w="6177280" h="1779270">
                  <a:moveTo>
                    <a:pt x="2310853" y="883081"/>
                  </a:moveTo>
                  <a:lnTo>
                    <a:pt x="2291600" y="883081"/>
                  </a:lnTo>
                  <a:lnTo>
                    <a:pt x="2283790" y="890841"/>
                  </a:lnTo>
                  <a:lnTo>
                    <a:pt x="2283790" y="909980"/>
                  </a:lnTo>
                  <a:lnTo>
                    <a:pt x="2291600" y="917752"/>
                  </a:lnTo>
                  <a:lnTo>
                    <a:pt x="2310853" y="917752"/>
                  </a:lnTo>
                  <a:lnTo>
                    <a:pt x="2318664" y="909980"/>
                  </a:lnTo>
                  <a:lnTo>
                    <a:pt x="2318664" y="890841"/>
                  </a:lnTo>
                  <a:lnTo>
                    <a:pt x="2310853" y="883081"/>
                  </a:lnTo>
                  <a:close/>
                </a:path>
                <a:path w="6177280" h="1779270">
                  <a:moveTo>
                    <a:pt x="2060981" y="883081"/>
                  </a:moveTo>
                  <a:lnTo>
                    <a:pt x="2041715" y="883081"/>
                  </a:lnTo>
                  <a:lnTo>
                    <a:pt x="2033917" y="890841"/>
                  </a:lnTo>
                  <a:lnTo>
                    <a:pt x="2033917" y="909980"/>
                  </a:lnTo>
                  <a:lnTo>
                    <a:pt x="2041715" y="917752"/>
                  </a:lnTo>
                  <a:lnTo>
                    <a:pt x="2060981" y="917752"/>
                  </a:lnTo>
                  <a:lnTo>
                    <a:pt x="2068779" y="909980"/>
                  </a:lnTo>
                  <a:lnTo>
                    <a:pt x="2068779" y="890841"/>
                  </a:lnTo>
                  <a:lnTo>
                    <a:pt x="2060981" y="883081"/>
                  </a:lnTo>
                  <a:close/>
                </a:path>
                <a:path w="6177280" h="1779270">
                  <a:moveTo>
                    <a:pt x="3229025" y="871524"/>
                  </a:moveTo>
                  <a:lnTo>
                    <a:pt x="3209772" y="871524"/>
                  </a:lnTo>
                  <a:lnTo>
                    <a:pt x="3201962" y="879284"/>
                  </a:lnTo>
                  <a:lnTo>
                    <a:pt x="3201962" y="898436"/>
                  </a:lnTo>
                  <a:lnTo>
                    <a:pt x="3209772" y="906195"/>
                  </a:lnTo>
                  <a:lnTo>
                    <a:pt x="3229025" y="906195"/>
                  </a:lnTo>
                  <a:lnTo>
                    <a:pt x="3236823" y="898436"/>
                  </a:lnTo>
                  <a:lnTo>
                    <a:pt x="3236823" y="879284"/>
                  </a:lnTo>
                  <a:lnTo>
                    <a:pt x="3229025" y="871524"/>
                  </a:lnTo>
                  <a:close/>
                </a:path>
                <a:path w="6177280" h="1779270">
                  <a:moveTo>
                    <a:pt x="1468234" y="865746"/>
                  </a:moveTo>
                  <a:lnTo>
                    <a:pt x="1448981" y="865746"/>
                  </a:lnTo>
                  <a:lnTo>
                    <a:pt x="1441170" y="873506"/>
                  </a:lnTo>
                  <a:lnTo>
                    <a:pt x="1441170" y="892644"/>
                  </a:lnTo>
                  <a:lnTo>
                    <a:pt x="1448981" y="900417"/>
                  </a:lnTo>
                  <a:lnTo>
                    <a:pt x="1468234" y="900417"/>
                  </a:lnTo>
                  <a:lnTo>
                    <a:pt x="1476044" y="892644"/>
                  </a:lnTo>
                  <a:lnTo>
                    <a:pt x="1476044" y="873506"/>
                  </a:lnTo>
                  <a:lnTo>
                    <a:pt x="1468234" y="865746"/>
                  </a:lnTo>
                  <a:close/>
                </a:path>
                <a:path w="6177280" h="1779270">
                  <a:moveTo>
                    <a:pt x="2659532" y="859967"/>
                  </a:moveTo>
                  <a:lnTo>
                    <a:pt x="2640266" y="859967"/>
                  </a:lnTo>
                  <a:lnTo>
                    <a:pt x="2632468" y="867727"/>
                  </a:lnTo>
                  <a:lnTo>
                    <a:pt x="2632468" y="886879"/>
                  </a:lnTo>
                  <a:lnTo>
                    <a:pt x="2640266" y="894638"/>
                  </a:lnTo>
                  <a:lnTo>
                    <a:pt x="2659532" y="894638"/>
                  </a:lnTo>
                  <a:lnTo>
                    <a:pt x="2667330" y="886879"/>
                  </a:lnTo>
                  <a:lnTo>
                    <a:pt x="2667330" y="867727"/>
                  </a:lnTo>
                  <a:lnTo>
                    <a:pt x="2659532" y="859967"/>
                  </a:lnTo>
                  <a:close/>
                </a:path>
                <a:path w="6177280" h="1779270">
                  <a:moveTo>
                    <a:pt x="358305" y="859967"/>
                  </a:moveTo>
                  <a:lnTo>
                    <a:pt x="339039" y="859967"/>
                  </a:lnTo>
                  <a:lnTo>
                    <a:pt x="331241" y="867727"/>
                  </a:lnTo>
                  <a:lnTo>
                    <a:pt x="331241" y="886879"/>
                  </a:lnTo>
                  <a:lnTo>
                    <a:pt x="339039" y="894638"/>
                  </a:lnTo>
                  <a:lnTo>
                    <a:pt x="358305" y="894638"/>
                  </a:lnTo>
                  <a:lnTo>
                    <a:pt x="366102" y="886879"/>
                  </a:lnTo>
                  <a:lnTo>
                    <a:pt x="366102" y="867727"/>
                  </a:lnTo>
                  <a:lnTo>
                    <a:pt x="358305" y="859967"/>
                  </a:lnTo>
                  <a:close/>
                </a:path>
                <a:path w="6177280" h="1779270">
                  <a:moveTo>
                    <a:pt x="1067269" y="854189"/>
                  </a:moveTo>
                  <a:lnTo>
                    <a:pt x="1048004" y="854189"/>
                  </a:lnTo>
                  <a:lnTo>
                    <a:pt x="1040206" y="861949"/>
                  </a:lnTo>
                  <a:lnTo>
                    <a:pt x="1040206" y="881100"/>
                  </a:lnTo>
                  <a:lnTo>
                    <a:pt x="1048004" y="888860"/>
                  </a:lnTo>
                  <a:lnTo>
                    <a:pt x="1067269" y="888860"/>
                  </a:lnTo>
                  <a:lnTo>
                    <a:pt x="1075067" y="881100"/>
                  </a:lnTo>
                  <a:lnTo>
                    <a:pt x="1075067" y="861949"/>
                  </a:lnTo>
                  <a:lnTo>
                    <a:pt x="1067269" y="854189"/>
                  </a:lnTo>
                  <a:close/>
                </a:path>
                <a:path w="6177280" h="1779270">
                  <a:moveTo>
                    <a:pt x="3595128" y="848410"/>
                  </a:moveTo>
                  <a:lnTo>
                    <a:pt x="3575875" y="848410"/>
                  </a:lnTo>
                  <a:lnTo>
                    <a:pt x="3568065" y="856170"/>
                  </a:lnTo>
                  <a:lnTo>
                    <a:pt x="3568065" y="875309"/>
                  </a:lnTo>
                  <a:lnTo>
                    <a:pt x="3575875" y="883081"/>
                  </a:lnTo>
                  <a:lnTo>
                    <a:pt x="3595128" y="883081"/>
                  </a:lnTo>
                  <a:lnTo>
                    <a:pt x="3602939" y="875309"/>
                  </a:lnTo>
                  <a:lnTo>
                    <a:pt x="3602939" y="856170"/>
                  </a:lnTo>
                  <a:lnTo>
                    <a:pt x="3595128" y="848410"/>
                  </a:lnTo>
                  <a:close/>
                </a:path>
                <a:path w="6177280" h="1779270">
                  <a:moveTo>
                    <a:pt x="1694878" y="848410"/>
                  </a:moveTo>
                  <a:lnTo>
                    <a:pt x="1675612" y="848410"/>
                  </a:lnTo>
                  <a:lnTo>
                    <a:pt x="1667814" y="856170"/>
                  </a:lnTo>
                  <a:lnTo>
                    <a:pt x="1667814" y="875309"/>
                  </a:lnTo>
                  <a:lnTo>
                    <a:pt x="1675612" y="883081"/>
                  </a:lnTo>
                  <a:lnTo>
                    <a:pt x="1694878" y="883081"/>
                  </a:lnTo>
                  <a:lnTo>
                    <a:pt x="1702676" y="875309"/>
                  </a:lnTo>
                  <a:lnTo>
                    <a:pt x="1702676" y="856170"/>
                  </a:lnTo>
                  <a:lnTo>
                    <a:pt x="1694878" y="848410"/>
                  </a:lnTo>
                  <a:close/>
                </a:path>
                <a:path w="6177280" h="1779270">
                  <a:moveTo>
                    <a:pt x="741845" y="842632"/>
                  </a:moveTo>
                  <a:lnTo>
                    <a:pt x="722579" y="842632"/>
                  </a:lnTo>
                  <a:lnTo>
                    <a:pt x="714781" y="850392"/>
                  </a:lnTo>
                  <a:lnTo>
                    <a:pt x="714781" y="869530"/>
                  </a:lnTo>
                  <a:lnTo>
                    <a:pt x="722579" y="877303"/>
                  </a:lnTo>
                  <a:lnTo>
                    <a:pt x="741845" y="877303"/>
                  </a:lnTo>
                  <a:lnTo>
                    <a:pt x="749642" y="869530"/>
                  </a:lnTo>
                  <a:lnTo>
                    <a:pt x="749642" y="850392"/>
                  </a:lnTo>
                  <a:lnTo>
                    <a:pt x="741845" y="842632"/>
                  </a:lnTo>
                  <a:close/>
                </a:path>
                <a:path w="6177280" h="1779270">
                  <a:moveTo>
                    <a:pt x="5913793" y="836853"/>
                  </a:moveTo>
                  <a:lnTo>
                    <a:pt x="5894527" y="836853"/>
                  </a:lnTo>
                  <a:lnTo>
                    <a:pt x="5886729" y="844613"/>
                  </a:lnTo>
                  <a:lnTo>
                    <a:pt x="5886729" y="863752"/>
                  </a:lnTo>
                  <a:lnTo>
                    <a:pt x="5894527" y="871524"/>
                  </a:lnTo>
                  <a:lnTo>
                    <a:pt x="5913793" y="871524"/>
                  </a:lnTo>
                  <a:lnTo>
                    <a:pt x="5921590" y="863752"/>
                  </a:lnTo>
                  <a:lnTo>
                    <a:pt x="5921590" y="844613"/>
                  </a:lnTo>
                  <a:lnTo>
                    <a:pt x="5913793" y="836853"/>
                  </a:lnTo>
                  <a:close/>
                </a:path>
                <a:path w="6177280" h="1779270">
                  <a:moveTo>
                    <a:pt x="468718" y="836853"/>
                  </a:moveTo>
                  <a:lnTo>
                    <a:pt x="449452" y="836853"/>
                  </a:lnTo>
                  <a:lnTo>
                    <a:pt x="441655" y="844613"/>
                  </a:lnTo>
                  <a:lnTo>
                    <a:pt x="441655" y="863752"/>
                  </a:lnTo>
                  <a:lnTo>
                    <a:pt x="449452" y="871524"/>
                  </a:lnTo>
                  <a:lnTo>
                    <a:pt x="468718" y="871524"/>
                  </a:lnTo>
                  <a:lnTo>
                    <a:pt x="476516" y="863752"/>
                  </a:lnTo>
                  <a:lnTo>
                    <a:pt x="476516" y="844613"/>
                  </a:lnTo>
                  <a:lnTo>
                    <a:pt x="468718" y="836853"/>
                  </a:lnTo>
                  <a:close/>
                </a:path>
                <a:path w="6177280" h="1779270">
                  <a:moveTo>
                    <a:pt x="3461473" y="831075"/>
                  </a:moveTo>
                  <a:lnTo>
                    <a:pt x="3442220" y="831075"/>
                  </a:lnTo>
                  <a:lnTo>
                    <a:pt x="3434410" y="838835"/>
                  </a:lnTo>
                  <a:lnTo>
                    <a:pt x="3434410" y="857973"/>
                  </a:lnTo>
                  <a:lnTo>
                    <a:pt x="3442220" y="865746"/>
                  </a:lnTo>
                  <a:lnTo>
                    <a:pt x="3461473" y="865746"/>
                  </a:lnTo>
                  <a:lnTo>
                    <a:pt x="3469271" y="857973"/>
                  </a:lnTo>
                  <a:lnTo>
                    <a:pt x="3469271" y="838835"/>
                  </a:lnTo>
                  <a:lnTo>
                    <a:pt x="3461473" y="831075"/>
                  </a:lnTo>
                  <a:close/>
                </a:path>
                <a:path w="6177280" h="1779270">
                  <a:moveTo>
                    <a:pt x="2891980" y="831075"/>
                  </a:moveTo>
                  <a:lnTo>
                    <a:pt x="2872714" y="831075"/>
                  </a:lnTo>
                  <a:lnTo>
                    <a:pt x="2864916" y="838835"/>
                  </a:lnTo>
                  <a:lnTo>
                    <a:pt x="2864916" y="857973"/>
                  </a:lnTo>
                  <a:lnTo>
                    <a:pt x="2872714" y="865746"/>
                  </a:lnTo>
                  <a:lnTo>
                    <a:pt x="2891980" y="865746"/>
                  </a:lnTo>
                  <a:lnTo>
                    <a:pt x="2899778" y="857973"/>
                  </a:lnTo>
                  <a:lnTo>
                    <a:pt x="2899778" y="838835"/>
                  </a:lnTo>
                  <a:lnTo>
                    <a:pt x="2891980" y="831075"/>
                  </a:lnTo>
                  <a:close/>
                </a:path>
                <a:path w="6177280" h="1779270">
                  <a:moveTo>
                    <a:pt x="1956371" y="831075"/>
                  </a:moveTo>
                  <a:lnTo>
                    <a:pt x="1937118" y="831075"/>
                  </a:lnTo>
                  <a:lnTo>
                    <a:pt x="1929320" y="838835"/>
                  </a:lnTo>
                  <a:lnTo>
                    <a:pt x="1929320" y="857973"/>
                  </a:lnTo>
                  <a:lnTo>
                    <a:pt x="1937118" y="865746"/>
                  </a:lnTo>
                  <a:lnTo>
                    <a:pt x="1956371" y="865746"/>
                  </a:lnTo>
                  <a:lnTo>
                    <a:pt x="1964182" y="857973"/>
                  </a:lnTo>
                  <a:lnTo>
                    <a:pt x="1964182" y="838835"/>
                  </a:lnTo>
                  <a:lnTo>
                    <a:pt x="1956371" y="831075"/>
                  </a:lnTo>
                  <a:close/>
                </a:path>
                <a:path w="6177280" h="1779270">
                  <a:moveTo>
                    <a:pt x="3740404" y="825296"/>
                  </a:moveTo>
                  <a:lnTo>
                    <a:pt x="3721150" y="825296"/>
                  </a:lnTo>
                  <a:lnTo>
                    <a:pt x="3713340" y="833056"/>
                  </a:lnTo>
                  <a:lnTo>
                    <a:pt x="3713340" y="852195"/>
                  </a:lnTo>
                  <a:lnTo>
                    <a:pt x="3721150" y="859967"/>
                  </a:lnTo>
                  <a:lnTo>
                    <a:pt x="3740404" y="859967"/>
                  </a:lnTo>
                  <a:lnTo>
                    <a:pt x="3748214" y="852195"/>
                  </a:lnTo>
                  <a:lnTo>
                    <a:pt x="3748214" y="833056"/>
                  </a:lnTo>
                  <a:lnTo>
                    <a:pt x="3740404" y="825296"/>
                  </a:lnTo>
                  <a:close/>
                </a:path>
                <a:path w="6177280" h="1779270">
                  <a:moveTo>
                    <a:pt x="1352016" y="825296"/>
                  </a:moveTo>
                  <a:lnTo>
                    <a:pt x="1332750" y="825296"/>
                  </a:lnTo>
                  <a:lnTo>
                    <a:pt x="1324952" y="833056"/>
                  </a:lnTo>
                  <a:lnTo>
                    <a:pt x="1324952" y="852195"/>
                  </a:lnTo>
                  <a:lnTo>
                    <a:pt x="1332750" y="859967"/>
                  </a:lnTo>
                  <a:lnTo>
                    <a:pt x="1352016" y="859967"/>
                  </a:lnTo>
                  <a:lnTo>
                    <a:pt x="1359814" y="852195"/>
                  </a:lnTo>
                  <a:lnTo>
                    <a:pt x="1359814" y="833056"/>
                  </a:lnTo>
                  <a:lnTo>
                    <a:pt x="1352016" y="825296"/>
                  </a:lnTo>
                  <a:close/>
                </a:path>
                <a:path w="6177280" h="1779270">
                  <a:moveTo>
                    <a:pt x="951039" y="819518"/>
                  </a:moveTo>
                  <a:lnTo>
                    <a:pt x="931786" y="819518"/>
                  </a:lnTo>
                  <a:lnTo>
                    <a:pt x="923975" y="827278"/>
                  </a:lnTo>
                  <a:lnTo>
                    <a:pt x="923975" y="846416"/>
                  </a:lnTo>
                  <a:lnTo>
                    <a:pt x="931786" y="854189"/>
                  </a:lnTo>
                  <a:lnTo>
                    <a:pt x="951039" y="854189"/>
                  </a:lnTo>
                  <a:lnTo>
                    <a:pt x="958850" y="846416"/>
                  </a:lnTo>
                  <a:lnTo>
                    <a:pt x="958850" y="827278"/>
                  </a:lnTo>
                  <a:lnTo>
                    <a:pt x="951039" y="819518"/>
                  </a:lnTo>
                  <a:close/>
                </a:path>
                <a:path w="6177280" h="1779270">
                  <a:moveTo>
                    <a:pt x="230454" y="819518"/>
                  </a:moveTo>
                  <a:lnTo>
                    <a:pt x="211200" y="819518"/>
                  </a:lnTo>
                  <a:lnTo>
                    <a:pt x="203390" y="827278"/>
                  </a:lnTo>
                  <a:lnTo>
                    <a:pt x="203390" y="846416"/>
                  </a:lnTo>
                  <a:lnTo>
                    <a:pt x="211200" y="854189"/>
                  </a:lnTo>
                  <a:lnTo>
                    <a:pt x="230454" y="854189"/>
                  </a:lnTo>
                  <a:lnTo>
                    <a:pt x="238264" y="846416"/>
                  </a:lnTo>
                  <a:lnTo>
                    <a:pt x="238264" y="827278"/>
                  </a:lnTo>
                  <a:lnTo>
                    <a:pt x="230454" y="819518"/>
                  </a:lnTo>
                  <a:close/>
                </a:path>
                <a:path w="6177280" h="1779270">
                  <a:moveTo>
                    <a:pt x="3101174" y="813739"/>
                  </a:moveTo>
                  <a:lnTo>
                    <a:pt x="3081921" y="813739"/>
                  </a:lnTo>
                  <a:lnTo>
                    <a:pt x="3074111" y="821499"/>
                  </a:lnTo>
                  <a:lnTo>
                    <a:pt x="3074111" y="840638"/>
                  </a:lnTo>
                  <a:lnTo>
                    <a:pt x="3081921" y="848410"/>
                  </a:lnTo>
                  <a:lnTo>
                    <a:pt x="3101174" y="848410"/>
                  </a:lnTo>
                  <a:lnTo>
                    <a:pt x="3108985" y="840638"/>
                  </a:lnTo>
                  <a:lnTo>
                    <a:pt x="3108985" y="821499"/>
                  </a:lnTo>
                  <a:lnTo>
                    <a:pt x="3101174" y="813739"/>
                  </a:lnTo>
                  <a:close/>
                </a:path>
                <a:path w="6177280" h="1779270">
                  <a:moveTo>
                    <a:pt x="6024194" y="807961"/>
                  </a:moveTo>
                  <a:lnTo>
                    <a:pt x="6004941" y="807961"/>
                  </a:lnTo>
                  <a:lnTo>
                    <a:pt x="5997143" y="815721"/>
                  </a:lnTo>
                  <a:lnTo>
                    <a:pt x="5997143" y="834859"/>
                  </a:lnTo>
                  <a:lnTo>
                    <a:pt x="6004941" y="842632"/>
                  </a:lnTo>
                  <a:lnTo>
                    <a:pt x="6024194" y="842632"/>
                  </a:lnTo>
                  <a:lnTo>
                    <a:pt x="6032004" y="834859"/>
                  </a:lnTo>
                  <a:lnTo>
                    <a:pt x="6032004" y="815721"/>
                  </a:lnTo>
                  <a:lnTo>
                    <a:pt x="6024194" y="807961"/>
                  </a:lnTo>
                  <a:close/>
                </a:path>
                <a:path w="6177280" h="1779270">
                  <a:moveTo>
                    <a:pt x="5791758" y="802182"/>
                  </a:moveTo>
                  <a:lnTo>
                    <a:pt x="5772492" y="802182"/>
                  </a:lnTo>
                  <a:lnTo>
                    <a:pt x="5764695" y="809942"/>
                  </a:lnTo>
                  <a:lnTo>
                    <a:pt x="5764695" y="829081"/>
                  </a:lnTo>
                  <a:lnTo>
                    <a:pt x="5772492" y="836853"/>
                  </a:lnTo>
                  <a:lnTo>
                    <a:pt x="5791758" y="836853"/>
                  </a:lnTo>
                  <a:lnTo>
                    <a:pt x="5799556" y="829081"/>
                  </a:lnTo>
                  <a:lnTo>
                    <a:pt x="5799556" y="809942"/>
                  </a:lnTo>
                  <a:lnTo>
                    <a:pt x="5791758" y="802182"/>
                  </a:lnTo>
                  <a:close/>
                </a:path>
                <a:path w="6177280" h="1779270">
                  <a:moveTo>
                    <a:pt x="2136521" y="802182"/>
                  </a:moveTo>
                  <a:lnTo>
                    <a:pt x="2117267" y="802182"/>
                  </a:lnTo>
                  <a:lnTo>
                    <a:pt x="2109457" y="809942"/>
                  </a:lnTo>
                  <a:lnTo>
                    <a:pt x="2109457" y="829081"/>
                  </a:lnTo>
                  <a:lnTo>
                    <a:pt x="2117267" y="836853"/>
                  </a:lnTo>
                  <a:lnTo>
                    <a:pt x="2136521" y="836853"/>
                  </a:lnTo>
                  <a:lnTo>
                    <a:pt x="2144331" y="829081"/>
                  </a:lnTo>
                  <a:lnTo>
                    <a:pt x="2144331" y="809942"/>
                  </a:lnTo>
                  <a:lnTo>
                    <a:pt x="2136521" y="802182"/>
                  </a:lnTo>
                  <a:close/>
                </a:path>
                <a:path w="6177280" h="1779270">
                  <a:moveTo>
                    <a:pt x="1578648" y="802182"/>
                  </a:moveTo>
                  <a:lnTo>
                    <a:pt x="1559394" y="802182"/>
                  </a:lnTo>
                  <a:lnTo>
                    <a:pt x="1551584" y="809942"/>
                  </a:lnTo>
                  <a:lnTo>
                    <a:pt x="1551584" y="829081"/>
                  </a:lnTo>
                  <a:lnTo>
                    <a:pt x="1559394" y="836853"/>
                  </a:lnTo>
                  <a:lnTo>
                    <a:pt x="1578648" y="836853"/>
                  </a:lnTo>
                  <a:lnTo>
                    <a:pt x="1586458" y="829081"/>
                  </a:lnTo>
                  <a:lnTo>
                    <a:pt x="1586458" y="809942"/>
                  </a:lnTo>
                  <a:lnTo>
                    <a:pt x="1578648" y="802182"/>
                  </a:lnTo>
                  <a:close/>
                </a:path>
                <a:path w="6177280" h="1779270">
                  <a:moveTo>
                    <a:pt x="1171867" y="802182"/>
                  </a:moveTo>
                  <a:lnTo>
                    <a:pt x="1152613" y="802182"/>
                  </a:lnTo>
                  <a:lnTo>
                    <a:pt x="1144803" y="809942"/>
                  </a:lnTo>
                  <a:lnTo>
                    <a:pt x="1144803" y="829081"/>
                  </a:lnTo>
                  <a:lnTo>
                    <a:pt x="1152613" y="836853"/>
                  </a:lnTo>
                  <a:lnTo>
                    <a:pt x="1171867" y="836853"/>
                  </a:lnTo>
                  <a:lnTo>
                    <a:pt x="1179677" y="829081"/>
                  </a:lnTo>
                  <a:lnTo>
                    <a:pt x="1179677" y="809942"/>
                  </a:lnTo>
                  <a:lnTo>
                    <a:pt x="1171867" y="802182"/>
                  </a:lnTo>
                  <a:close/>
                </a:path>
                <a:path w="6177280" h="1779270">
                  <a:moveTo>
                    <a:pt x="2398026" y="796404"/>
                  </a:moveTo>
                  <a:lnTo>
                    <a:pt x="2378773" y="796404"/>
                  </a:lnTo>
                  <a:lnTo>
                    <a:pt x="2370963" y="804164"/>
                  </a:lnTo>
                  <a:lnTo>
                    <a:pt x="2370963" y="823302"/>
                  </a:lnTo>
                  <a:lnTo>
                    <a:pt x="2378773" y="831075"/>
                  </a:lnTo>
                  <a:lnTo>
                    <a:pt x="2398026" y="831075"/>
                  </a:lnTo>
                  <a:lnTo>
                    <a:pt x="2405837" y="823302"/>
                  </a:lnTo>
                  <a:lnTo>
                    <a:pt x="2405837" y="804164"/>
                  </a:lnTo>
                  <a:lnTo>
                    <a:pt x="2398026" y="796404"/>
                  </a:lnTo>
                  <a:close/>
                </a:path>
                <a:path w="6177280" h="1779270">
                  <a:moveTo>
                    <a:pt x="3345243" y="790625"/>
                  </a:moveTo>
                  <a:lnTo>
                    <a:pt x="3325990" y="790625"/>
                  </a:lnTo>
                  <a:lnTo>
                    <a:pt x="3318179" y="798385"/>
                  </a:lnTo>
                  <a:lnTo>
                    <a:pt x="3318179" y="817524"/>
                  </a:lnTo>
                  <a:lnTo>
                    <a:pt x="3325990" y="825296"/>
                  </a:lnTo>
                  <a:lnTo>
                    <a:pt x="3345243" y="825296"/>
                  </a:lnTo>
                  <a:lnTo>
                    <a:pt x="3353054" y="817524"/>
                  </a:lnTo>
                  <a:lnTo>
                    <a:pt x="3353054" y="798385"/>
                  </a:lnTo>
                  <a:lnTo>
                    <a:pt x="3345243" y="790625"/>
                  </a:lnTo>
                  <a:close/>
                </a:path>
                <a:path w="6177280" h="1779270">
                  <a:moveTo>
                    <a:pt x="1822716" y="790625"/>
                  </a:moveTo>
                  <a:lnTo>
                    <a:pt x="1803463" y="790625"/>
                  </a:lnTo>
                  <a:lnTo>
                    <a:pt x="1795653" y="798385"/>
                  </a:lnTo>
                  <a:lnTo>
                    <a:pt x="1795653" y="817524"/>
                  </a:lnTo>
                  <a:lnTo>
                    <a:pt x="1803463" y="825296"/>
                  </a:lnTo>
                  <a:lnTo>
                    <a:pt x="1822716" y="825296"/>
                  </a:lnTo>
                  <a:lnTo>
                    <a:pt x="1830527" y="817524"/>
                  </a:lnTo>
                  <a:lnTo>
                    <a:pt x="1830527" y="798385"/>
                  </a:lnTo>
                  <a:lnTo>
                    <a:pt x="1822716" y="790625"/>
                  </a:lnTo>
                  <a:close/>
                </a:path>
                <a:path w="6177280" h="1779270">
                  <a:moveTo>
                    <a:pt x="2740888" y="784847"/>
                  </a:moveTo>
                  <a:lnTo>
                    <a:pt x="2721622" y="784847"/>
                  </a:lnTo>
                  <a:lnTo>
                    <a:pt x="2713824" y="792607"/>
                  </a:lnTo>
                  <a:lnTo>
                    <a:pt x="2713824" y="811745"/>
                  </a:lnTo>
                  <a:lnTo>
                    <a:pt x="2721622" y="819518"/>
                  </a:lnTo>
                  <a:lnTo>
                    <a:pt x="2740888" y="819518"/>
                  </a:lnTo>
                  <a:lnTo>
                    <a:pt x="2748686" y="811745"/>
                  </a:lnTo>
                  <a:lnTo>
                    <a:pt x="2748686" y="792607"/>
                  </a:lnTo>
                  <a:lnTo>
                    <a:pt x="2740888" y="784847"/>
                  </a:lnTo>
                  <a:close/>
                </a:path>
                <a:path w="6177280" h="1779270">
                  <a:moveTo>
                    <a:pt x="2520061" y="784847"/>
                  </a:moveTo>
                  <a:lnTo>
                    <a:pt x="2500807" y="784847"/>
                  </a:lnTo>
                  <a:lnTo>
                    <a:pt x="2492997" y="792607"/>
                  </a:lnTo>
                  <a:lnTo>
                    <a:pt x="2492997" y="811745"/>
                  </a:lnTo>
                  <a:lnTo>
                    <a:pt x="2500807" y="819518"/>
                  </a:lnTo>
                  <a:lnTo>
                    <a:pt x="2520061" y="819518"/>
                  </a:lnTo>
                  <a:lnTo>
                    <a:pt x="2527871" y="811745"/>
                  </a:lnTo>
                  <a:lnTo>
                    <a:pt x="2527871" y="792607"/>
                  </a:lnTo>
                  <a:lnTo>
                    <a:pt x="2520061" y="784847"/>
                  </a:lnTo>
                  <a:close/>
                </a:path>
                <a:path w="6177280" h="1779270">
                  <a:moveTo>
                    <a:pt x="2241118" y="784847"/>
                  </a:moveTo>
                  <a:lnTo>
                    <a:pt x="2221865" y="784847"/>
                  </a:lnTo>
                  <a:lnTo>
                    <a:pt x="2214067" y="792607"/>
                  </a:lnTo>
                  <a:lnTo>
                    <a:pt x="2214067" y="811745"/>
                  </a:lnTo>
                  <a:lnTo>
                    <a:pt x="2221865" y="819518"/>
                  </a:lnTo>
                  <a:lnTo>
                    <a:pt x="2241118" y="819518"/>
                  </a:lnTo>
                  <a:lnTo>
                    <a:pt x="2248928" y="811745"/>
                  </a:lnTo>
                  <a:lnTo>
                    <a:pt x="2248928" y="792607"/>
                  </a:lnTo>
                  <a:lnTo>
                    <a:pt x="2241118" y="784847"/>
                  </a:lnTo>
                  <a:close/>
                </a:path>
                <a:path w="6177280" h="1779270">
                  <a:moveTo>
                    <a:pt x="596557" y="784847"/>
                  </a:moveTo>
                  <a:lnTo>
                    <a:pt x="577303" y="784847"/>
                  </a:lnTo>
                  <a:lnTo>
                    <a:pt x="569493" y="792607"/>
                  </a:lnTo>
                  <a:lnTo>
                    <a:pt x="569493" y="811745"/>
                  </a:lnTo>
                  <a:lnTo>
                    <a:pt x="577303" y="819518"/>
                  </a:lnTo>
                  <a:lnTo>
                    <a:pt x="596557" y="819518"/>
                  </a:lnTo>
                  <a:lnTo>
                    <a:pt x="604367" y="811745"/>
                  </a:lnTo>
                  <a:lnTo>
                    <a:pt x="604367" y="792607"/>
                  </a:lnTo>
                  <a:lnTo>
                    <a:pt x="596557" y="784847"/>
                  </a:lnTo>
                  <a:close/>
                </a:path>
                <a:path w="6177280" h="1779270">
                  <a:moveTo>
                    <a:pt x="3194151" y="761733"/>
                  </a:moveTo>
                  <a:lnTo>
                    <a:pt x="3174898" y="761733"/>
                  </a:lnTo>
                  <a:lnTo>
                    <a:pt x="3167100" y="769493"/>
                  </a:lnTo>
                  <a:lnTo>
                    <a:pt x="3167100" y="788631"/>
                  </a:lnTo>
                  <a:lnTo>
                    <a:pt x="3174898" y="796404"/>
                  </a:lnTo>
                  <a:lnTo>
                    <a:pt x="3194151" y="796404"/>
                  </a:lnTo>
                  <a:lnTo>
                    <a:pt x="3201962" y="788631"/>
                  </a:lnTo>
                  <a:lnTo>
                    <a:pt x="3201962" y="769493"/>
                  </a:lnTo>
                  <a:lnTo>
                    <a:pt x="3194151" y="761733"/>
                  </a:lnTo>
                  <a:close/>
                </a:path>
                <a:path w="6177280" h="1779270">
                  <a:moveTo>
                    <a:pt x="840625" y="761733"/>
                  </a:moveTo>
                  <a:lnTo>
                    <a:pt x="821372" y="761733"/>
                  </a:lnTo>
                  <a:lnTo>
                    <a:pt x="813574" y="769493"/>
                  </a:lnTo>
                  <a:lnTo>
                    <a:pt x="813574" y="788631"/>
                  </a:lnTo>
                  <a:lnTo>
                    <a:pt x="821372" y="796404"/>
                  </a:lnTo>
                  <a:lnTo>
                    <a:pt x="840625" y="796404"/>
                  </a:lnTo>
                  <a:lnTo>
                    <a:pt x="848436" y="788631"/>
                  </a:lnTo>
                  <a:lnTo>
                    <a:pt x="848436" y="769493"/>
                  </a:lnTo>
                  <a:lnTo>
                    <a:pt x="840625" y="761733"/>
                  </a:lnTo>
                  <a:close/>
                </a:path>
                <a:path w="6177280" h="1779270">
                  <a:moveTo>
                    <a:pt x="1264843" y="755954"/>
                  </a:moveTo>
                  <a:lnTo>
                    <a:pt x="1245590" y="755954"/>
                  </a:lnTo>
                  <a:lnTo>
                    <a:pt x="1237780" y="763714"/>
                  </a:lnTo>
                  <a:lnTo>
                    <a:pt x="1237780" y="782853"/>
                  </a:lnTo>
                  <a:lnTo>
                    <a:pt x="1245590" y="790625"/>
                  </a:lnTo>
                  <a:lnTo>
                    <a:pt x="1264843" y="790625"/>
                  </a:lnTo>
                  <a:lnTo>
                    <a:pt x="1272654" y="782853"/>
                  </a:lnTo>
                  <a:lnTo>
                    <a:pt x="1272654" y="763714"/>
                  </a:lnTo>
                  <a:lnTo>
                    <a:pt x="1264843" y="755954"/>
                  </a:lnTo>
                  <a:close/>
                </a:path>
                <a:path w="6177280" h="1779270">
                  <a:moveTo>
                    <a:pt x="323430" y="755954"/>
                  </a:moveTo>
                  <a:lnTo>
                    <a:pt x="304177" y="755954"/>
                  </a:lnTo>
                  <a:lnTo>
                    <a:pt x="296367" y="763714"/>
                  </a:lnTo>
                  <a:lnTo>
                    <a:pt x="296367" y="782853"/>
                  </a:lnTo>
                  <a:lnTo>
                    <a:pt x="304177" y="790625"/>
                  </a:lnTo>
                  <a:lnTo>
                    <a:pt x="323430" y="790625"/>
                  </a:lnTo>
                  <a:lnTo>
                    <a:pt x="331241" y="782853"/>
                  </a:lnTo>
                  <a:lnTo>
                    <a:pt x="331241" y="763714"/>
                  </a:lnTo>
                  <a:lnTo>
                    <a:pt x="323430" y="755954"/>
                  </a:lnTo>
                  <a:close/>
                </a:path>
                <a:path w="6177280" h="1779270">
                  <a:moveTo>
                    <a:pt x="3641623" y="750176"/>
                  </a:moveTo>
                  <a:lnTo>
                    <a:pt x="3622357" y="750176"/>
                  </a:lnTo>
                  <a:lnTo>
                    <a:pt x="3614559" y="757936"/>
                  </a:lnTo>
                  <a:lnTo>
                    <a:pt x="3614559" y="777074"/>
                  </a:lnTo>
                  <a:lnTo>
                    <a:pt x="3622357" y="784847"/>
                  </a:lnTo>
                  <a:lnTo>
                    <a:pt x="3641623" y="784847"/>
                  </a:lnTo>
                  <a:lnTo>
                    <a:pt x="3649421" y="777074"/>
                  </a:lnTo>
                  <a:lnTo>
                    <a:pt x="3649421" y="757936"/>
                  </a:lnTo>
                  <a:lnTo>
                    <a:pt x="3641623" y="750176"/>
                  </a:lnTo>
                  <a:close/>
                </a:path>
                <a:path w="6177280" h="1779270">
                  <a:moveTo>
                    <a:pt x="1456613" y="750176"/>
                  </a:moveTo>
                  <a:lnTo>
                    <a:pt x="1437360" y="750176"/>
                  </a:lnTo>
                  <a:lnTo>
                    <a:pt x="1429550" y="757936"/>
                  </a:lnTo>
                  <a:lnTo>
                    <a:pt x="1429550" y="777074"/>
                  </a:lnTo>
                  <a:lnTo>
                    <a:pt x="1437360" y="784847"/>
                  </a:lnTo>
                  <a:lnTo>
                    <a:pt x="1456613" y="784847"/>
                  </a:lnTo>
                  <a:lnTo>
                    <a:pt x="1464424" y="777074"/>
                  </a:lnTo>
                  <a:lnTo>
                    <a:pt x="1464424" y="757936"/>
                  </a:lnTo>
                  <a:lnTo>
                    <a:pt x="1456613" y="750176"/>
                  </a:lnTo>
                  <a:close/>
                </a:path>
                <a:path w="6177280" h="1779270">
                  <a:moveTo>
                    <a:pt x="3513772" y="738619"/>
                  </a:moveTo>
                  <a:lnTo>
                    <a:pt x="3494519" y="738619"/>
                  </a:lnTo>
                  <a:lnTo>
                    <a:pt x="3486708" y="746379"/>
                  </a:lnTo>
                  <a:lnTo>
                    <a:pt x="3486708" y="765517"/>
                  </a:lnTo>
                  <a:lnTo>
                    <a:pt x="3494519" y="773290"/>
                  </a:lnTo>
                  <a:lnTo>
                    <a:pt x="3513772" y="773290"/>
                  </a:lnTo>
                  <a:lnTo>
                    <a:pt x="3521583" y="765517"/>
                  </a:lnTo>
                  <a:lnTo>
                    <a:pt x="3521583" y="746379"/>
                  </a:lnTo>
                  <a:lnTo>
                    <a:pt x="3513772" y="738619"/>
                  </a:lnTo>
                  <a:close/>
                </a:path>
                <a:path w="6177280" h="1779270">
                  <a:moveTo>
                    <a:pt x="3019818" y="738619"/>
                  </a:moveTo>
                  <a:lnTo>
                    <a:pt x="3000565" y="738619"/>
                  </a:lnTo>
                  <a:lnTo>
                    <a:pt x="2992755" y="746379"/>
                  </a:lnTo>
                  <a:lnTo>
                    <a:pt x="2992755" y="765517"/>
                  </a:lnTo>
                  <a:lnTo>
                    <a:pt x="3000565" y="773290"/>
                  </a:lnTo>
                  <a:lnTo>
                    <a:pt x="3019818" y="773290"/>
                  </a:lnTo>
                  <a:lnTo>
                    <a:pt x="3027629" y="765517"/>
                  </a:lnTo>
                  <a:lnTo>
                    <a:pt x="3027629" y="746379"/>
                  </a:lnTo>
                  <a:lnTo>
                    <a:pt x="3019818" y="738619"/>
                  </a:lnTo>
                  <a:close/>
                </a:path>
                <a:path w="6177280" h="1779270">
                  <a:moveTo>
                    <a:pt x="701166" y="738619"/>
                  </a:moveTo>
                  <a:lnTo>
                    <a:pt x="681901" y="738619"/>
                  </a:lnTo>
                  <a:lnTo>
                    <a:pt x="674103" y="746379"/>
                  </a:lnTo>
                  <a:lnTo>
                    <a:pt x="674103" y="765517"/>
                  </a:lnTo>
                  <a:lnTo>
                    <a:pt x="681901" y="773290"/>
                  </a:lnTo>
                  <a:lnTo>
                    <a:pt x="701166" y="773290"/>
                  </a:lnTo>
                  <a:lnTo>
                    <a:pt x="708964" y="765517"/>
                  </a:lnTo>
                  <a:lnTo>
                    <a:pt x="708964" y="746379"/>
                  </a:lnTo>
                  <a:lnTo>
                    <a:pt x="701166" y="738619"/>
                  </a:lnTo>
                  <a:close/>
                </a:path>
                <a:path w="6177280" h="1779270">
                  <a:moveTo>
                    <a:pt x="2897784" y="732840"/>
                  </a:moveTo>
                  <a:lnTo>
                    <a:pt x="2878531" y="732840"/>
                  </a:lnTo>
                  <a:lnTo>
                    <a:pt x="2870720" y="740600"/>
                  </a:lnTo>
                  <a:lnTo>
                    <a:pt x="2870720" y="759739"/>
                  </a:lnTo>
                  <a:lnTo>
                    <a:pt x="2878531" y="767511"/>
                  </a:lnTo>
                  <a:lnTo>
                    <a:pt x="2897784" y="767511"/>
                  </a:lnTo>
                  <a:lnTo>
                    <a:pt x="2905594" y="759739"/>
                  </a:lnTo>
                  <a:lnTo>
                    <a:pt x="2905594" y="740600"/>
                  </a:lnTo>
                  <a:lnTo>
                    <a:pt x="2897784" y="732840"/>
                  </a:lnTo>
                  <a:close/>
                </a:path>
                <a:path w="6177280" h="1779270">
                  <a:moveTo>
                    <a:pt x="1689061" y="732840"/>
                  </a:moveTo>
                  <a:lnTo>
                    <a:pt x="1669808" y="732840"/>
                  </a:lnTo>
                  <a:lnTo>
                    <a:pt x="1661998" y="740600"/>
                  </a:lnTo>
                  <a:lnTo>
                    <a:pt x="1661998" y="759739"/>
                  </a:lnTo>
                  <a:lnTo>
                    <a:pt x="1669808" y="767511"/>
                  </a:lnTo>
                  <a:lnTo>
                    <a:pt x="1689061" y="767511"/>
                  </a:lnTo>
                  <a:lnTo>
                    <a:pt x="1696872" y="759739"/>
                  </a:lnTo>
                  <a:lnTo>
                    <a:pt x="1696872" y="740600"/>
                  </a:lnTo>
                  <a:lnTo>
                    <a:pt x="1689061" y="732840"/>
                  </a:lnTo>
                  <a:close/>
                </a:path>
                <a:path w="6177280" h="1779270">
                  <a:moveTo>
                    <a:pt x="5681345" y="727062"/>
                  </a:moveTo>
                  <a:lnTo>
                    <a:pt x="5662079" y="727062"/>
                  </a:lnTo>
                  <a:lnTo>
                    <a:pt x="5654281" y="734822"/>
                  </a:lnTo>
                  <a:lnTo>
                    <a:pt x="5654281" y="753960"/>
                  </a:lnTo>
                  <a:lnTo>
                    <a:pt x="5662079" y="761733"/>
                  </a:lnTo>
                  <a:lnTo>
                    <a:pt x="5681345" y="761733"/>
                  </a:lnTo>
                  <a:lnTo>
                    <a:pt x="5689142" y="753960"/>
                  </a:lnTo>
                  <a:lnTo>
                    <a:pt x="5689142" y="734822"/>
                  </a:lnTo>
                  <a:lnTo>
                    <a:pt x="5681345" y="727062"/>
                  </a:lnTo>
                  <a:close/>
                </a:path>
                <a:path w="6177280" h="1779270">
                  <a:moveTo>
                    <a:pt x="2607233" y="727062"/>
                  </a:moveTo>
                  <a:lnTo>
                    <a:pt x="2587967" y="727062"/>
                  </a:lnTo>
                  <a:lnTo>
                    <a:pt x="2580170" y="734822"/>
                  </a:lnTo>
                  <a:lnTo>
                    <a:pt x="2580170" y="753960"/>
                  </a:lnTo>
                  <a:lnTo>
                    <a:pt x="2587967" y="761733"/>
                  </a:lnTo>
                  <a:lnTo>
                    <a:pt x="2607233" y="761733"/>
                  </a:lnTo>
                  <a:lnTo>
                    <a:pt x="2615031" y="753960"/>
                  </a:lnTo>
                  <a:lnTo>
                    <a:pt x="2615031" y="734822"/>
                  </a:lnTo>
                  <a:lnTo>
                    <a:pt x="2607233" y="727062"/>
                  </a:lnTo>
                  <a:close/>
                </a:path>
                <a:path w="6177280" h="1779270">
                  <a:moveTo>
                    <a:pt x="1044016" y="727062"/>
                  </a:moveTo>
                  <a:lnTo>
                    <a:pt x="1024763" y="727062"/>
                  </a:lnTo>
                  <a:lnTo>
                    <a:pt x="1016965" y="734822"/>
                  </a:lnTo>
                  <a:lnTo>
                    <a:pt x="1016965" y="753960"/>
                  </a:lnTo>
                  <a:lnTo>
                    <a:pt x="1024763" y="761733"/>
                  </a:lnTo>
                  <a:lnTo>
                    <a:pt x="1044016" y="761733"/>
                  </a:lnTo>
                  <a:lnTo>
                    <a:pt x="1051826" y="753960"/>
                  </a:lnTo>
                  <a:lnTo>
                    <a:pt x="1051826" y="734822"/>
                  </a:lnTo>
                  <a:lnTo>
                    <a:pt x="1044016" y="727062"/>
                  </a:lnTo>
                  <a:close/>
                </a:path>
                <a:path w="6177280" h="1779270">
                  <a:moveTo>
                    <a:pt x="3815956" y="721283"/>
                  </a:moveTo>
                  <a:lnTo>
                    <a:pt x="3796690" y="721283"/>
                  </a:lnTo>
                  <a:lnTo>
                    <a:pt x="3788892" y="729043"/>
                  </a:lnTo>
                  <a:lnTo>
                    <a:pt x="3788892" y="748182"/>
                  </a:lnTo>
                  <a:lnTo>
                    <a:pt x="3796690" y="755954"/>
                  </a:lnTo>
                  <a:lnTo>
                    <a:pt x="3815956" y="755954"/>
                  </a:lnTo>
                  <a:lnTo>
                    <a:pt x="3823754" y="748182"/>
                  </a:lnTo>
                  <a:lnTo>
                    <a:pt x="3823754" y="729043"/>
                  </a:lnTo>
                  <a:lnTo>
                    <a:pt x="3815956" y="721283"/>
                  </a:lnTo>
                  <a:close/>
                </a:path>
                <a:path w="6177280" h="1779270">
                  <a:moveTo>
                    <a:pt x="2055164" y="721283"/>
                  </a:moveTo>
                  <a:lnTo>
                    <a:pt x="2035911" y="721283"/>
                  </a:lnTo>
                  <a:lnTo>
                    <a:pt x="2028101" y="729043"/>
                  </a:lnTo>
                  <a:lnTo>
                    <a:pt x="2028101" y="748182"/>
                  </a:lnTo>
                  <a:lnTo>
                    <a:pt x="2035911" y="755954"/>
                  </a:lnTo>
                  <a:lnTo>
                    <a:pt x="2055164" y="755954"/>
                  </a:lnTo>
                  <a:lnTo>
                    <a:pt x="2062975" y="748182"/>
                  </a:lnTo>
                  <a:lnTo>
                    <a:pt x="2062975" y="729043"/>
                  </a:lnTo>
                  <a:lnTo>
                    <a:pt x="2055164" y="721283"/>
                  </a:lnTo>
                  <a:close/>
                </a:path>
                <a:path w="6177280" h="1779270">
                  <a:moveTo>
                    <a:pt x="1950567" y="721283"/>
                  </a:moveTo>
                  <a:lnTo>
                    <a:pt x="1931314" y="721283"/>
                  </a:lnTo>
                  <a:lnTo>
                    <a:pt x="1923503" y="729043"/>
                  </a:lnTo>
                  <a:lnTo>
                    <a:pt x="1923503" y="748182"/>
                  </a:lnTo>
                  <a:lnTo>
                    <a:pt x="1931314" y="755954"/>
                  </a:lnTo>
                  <a:lnTo>
                    <a:pt x="1950567" y="755954"/>
                  </a:lnTo>
                  <a:lnTo>
                    <a:pt x="1958365" y="748182"/>
                  </a:lnTo>
                  <a:lnTo>
                    <a:pt x="1958365" y="729043"/>
                  </a:lnTo>
                  <a:lnTo>
                    <a:pt x="1950567" y="721283"/>
                  </a:lnTo>
                  <a:close/>
                </a:path>
                <a:path w="6177280" h="1779270">
                  <a:moveTo>
                    <a:pt x="5925413" y="709726"/>
                  </a:moveTo>
                  <a:lnTo>
                    <a:pt x="5906160" y="709726"/>
                  </a:lnTo>
                  <a:lnTo>
                    <a:pt x="5898349" y="717486"/>
                  </a:lnTo>
                  <a:lnTo>
                    <a:pt x="5898349" y="736625"/>
                  </a:lnTo>
                  <a:lnTo>
                    <a:pt x="5906160" y="744397"/>
                  </a:lnTo>
                  <a:lnTo>
                    <a:pt x="5925413" y="744397"/>
                  </a:lnTo>
                  <a:lnTo>
                    <a:pt x="5933211" y="736625"/>
                  </a:lnTo>
                  <a:lnTo>
                    <a:pt x="5933211" y="717486"/>
                  </a:lnTo>
                  <a:lnTo>
                    <a:pt x="5925413" y="709726"/>
                  </a:lnTo>
                  <a:close/>
                </a:path>
                <a:path w="6177280" h="1779270">
                  <a:moveTo>
                    <a:pt x="2328291" y="709726"/>
                  </a:moveTo>
                  <a:lnTo>
                    <a:pt x="2309037" y="709726"/>
                  </a:lnTo>
                  <a:lnTo>
                    <a:pt x="2301227" y="717486"/>
                  </a:lnTo>
                  <a:lnTo>
                    <a:pt x="2301227" y="736625"/>
                  </a:lnTo>
                  <a:lnTo>
                    <a:pt x="2309037" y="744397"/>
                  </a:lnTo>
                  <a:lnTo>
                    <a:pt x="2328291" y="744397"/>
                  </a:lnTo>
                  <a:lnTo>
                    <a:pt x="2336101" y="736625"/>
                  </a:lnTo>
                  <a:lnTo>
                    <a:pt x="2336101" y="717486"/>
                  </a:lnTo>
                  <a:lnTo>
                    <a:pt x="2328291" y="709726"/>
                  </a:lnTo>
                  <a:close/>
                </a:path>
                <a:path w="6177280" h="1779270">
                  <a:moveTo>
                    <a:pt x="515200" y="703948"/>
                  </a:moveTo>
                  <a:lnTo>
                    <a:pt x="495947" y="703948"/>
                  </a:lnTo>
                  <a:lnTo>
                    <a:pt x="488137" y="711708"/>
                  </a:lnTo>
                  <a:lnTo>
                    <a:pt x="488137" y="730846"/>
                  </a:lnTo>
                  <a:lnTo>
                    <a:pt x="495947" y="738619"/>
                  </a:lnTo>
                  <a:lnTo>
                    <a:pt x="515200" y="738619"/>
                  </a:lnTo>
                  <a:lnTo>
                    <a:pt x="523011" y="730846"/>
                  </a:lnTo>
                  <a:lnTo>
                    <a:pt x="523011" y="711708"/>
                  </a:lnTo>
                  <a:lnTo>
                    <a:pt x="515200" y="703948"/>
                  </a:lnTo>
                  <a:close/>
                </a:path>
                <a:path w="6177280" h="1779270">
                  <a:moveTo>
                    <a:pt x="410603" y="703948"/>
                  </a:moveTo>
                  <a:lnTo>
                    <a:pt x="391350" y="703948"/>
                  </a:lnTo>
                  <a:lnTo>
                    <a:pt x="383539" y="711708"/>
                  </a:lnTo>
                  <a:lnTo>
                    <a:pt x="383539" y="730846"/>
                  </a:lnTo>
                  <a:lnTo>
                    <a:pt x="391350" y="738619"/>
                  </a:lnTo>
                  <a:lnTo>
                    <a:pt x="410603" y="738619"/>
                  </a:lnTo>
                  <a:lnTo>
                    <a:pt x="418414" y="730846"/>
                  </a:lnTo>
                  <a:lnTo>
                    <a:pt x="418414" y="711708"/>
                  </a:lnTo>
                  <a:lnTo>
                    <a:pt x="410603" y="703948"/>
                  </a:lnTo>
                  <a:close/>
                </a:path>
                <a:path w="6177280" h="1779270">
                  <a:moveTo>
                    <a:pt x="6041631" y="698169"/>
                  </a:moveTo>
                  <a:lnTo>
                    <a:pt x="6022378" y="698169"/>
                  </a:lnTo>
                  <a:lnTo>
                    <a:pt x="6014567" y="705929"/>
                  </a:lnTo>
                  <a:lnTo>
                    <a:pt x="6014567" y="725068"/>
                  </a:lnTo>
                  <a:lnTo>
                    <a:pt x="6022378" y="732840"/>
                  </a:lnTo>
                  <a:lnTo>
                    <a:pt x="6041631" y="732840"/>
                  </a:lnTo>
                  <a:lnTo>
                    <a:pt x="6049441" y="725068"/>
                  </a:lnTo>
                  <a:lnTo>
                    <a:pt x="6049441" y="705929"/>
                  </a:lnTo>
                  <a:lnTo>
                    <a:pt x="6041631" y="698169"/>
                  </a:lnTo>
                  <a:close/>
                </a:path>
                <a:path w="6177280" h="1779270">
                  <a:moveTo>
                    <a:pt x="939419" y="698169"/>
                  </a:moveTo>
                  <a:lnTo>
                    <a:pt x="920165" y="698169"/>
                  </a:lnTo>
                  <a:lnTo>
                    <a:pt x="912355" y="705929"/>
                  </a:lnTo>
                  <a:lnTo>
                    <a:pt x="912355" y="725068"/>
                  </a:lnTo>
                  <a:lnTo>
                    <a:pt x="920165" y="732840"/>
                  </a:lnTo>
                  <a:lnTo>
                    <a:pt x="939419" y="732840"/>
                  </a:lnTo>
                  <a:lnTo>
                    <a:pt x="947229" y="725068"/>
                  </a:lnTo>
                  <a:lnTo>
                    <a:pt x="947229" y="705929"/>
                  </a:lnTo>
                  <a:lnTo>
                    <a:pt x="939419" y="698169"/>
                  </a:lnTo>
                  <a:close/>
                </a:path>
                <a:path w="6177280" h="1779270">
                  <a:moveTo>
                    <a:pt x="3298761" y="692391"/>
                  </a:moveTo>
                  <a:lnTo>
                    <a:pt x="3279495" y="692391"/>
                  </a:lnTo>
                  <a:lnTo>
                    <a:pt x="3271697" y="700151"/>
                  </a:lnTo>
                  <a:lnTo>
                    <a:pt x="3271697" y="719289"/>
                  </a:lnTo>
                  <a:lnTo>
                    <a:pt x="3279495" y="727062"/>
                  </a:lnTo>
                  <a:lnTo>
                    <a:pt x="3298761" y="727062"/>
                  </a:lnTo>
                  <a:lnTo>
                    <a:pt x="3306559" y="719289"/>
                  </a:lnTo>
                  <a:lnTo>
                    <a:pt x="3306559" y="700151"/>
                  </a:lnTo>
                  <a:lnTo>
                    <a:pt x="3298761" y="692391"/>
                  </a:lnTo>
                  <a:close/>
                </a:path>
                <a:path w="6177280" h="1779270">
                  <a:moveTo>
                    <a:pt x="5814999" y="686612"/>
                  </a:moveTo>
                  <a:lnTo>
                    <a:pt x="5795746" y="686612"/>
                  </a:lnTo>
                  <a:lnTo>
                    <a:pt x="5787936" y="694372"/>
                  </a:lnTo>
                  <a:lnTo>
                    <a:pt x="5787936" y="713511"/>
                  </a:lnTo>
                  <a:lnTo>
                    <a:pt x="5795746" y="721283"/>
                  </a:lnTo>
                  <a:lnTo>
                    <a:pt x="5814999" y="721283"/>
                  </a:lnTo>
                  <a:lnTo>
                    <a:pt x="5822797" y="713511"/>
                  </a:lnTo>
                  <a:lnTo>
                    <a:pt x="5822797" y="694372"/>
                  </a:lnTo>
                  <a:lnTo>
                    <a:pt x="5814999" y="686612"/>
                  </a:lnTo>
                  <a:close/>
                </a:path>
                <a:path w="6177280" h="1779270">
                  <a:moveTo>
                    <a:pt x="1567027" y="686612"/>
                  </a:moveTo>
                  <a:lnTo>
                    <a:pt x="1547774" y="686612"/>
                  </a:lnTo>
                  <a:lnTo>
                    <a:pt x="1539963" y="694372"/>
                  </a:lnTo>
                  <a:lnTo>
                    <a:pt x="1539963" y="713511"/>
                  </a:lnTo>
                  <a:lnTo>
                    <a:pt x="1547774" y="721283"/>
                  </a:lnTo>
                  <a:lnTo>
                    <a:pt x="1567027" y="721283"/>
                  </a:lnTo>
                  <a:lnTo>
                    <a:pt x="1574838" y="713511"/>
                  </a:lnTo>
                  <a:lnTo>
                    <a:pt x="1574838" y="694372"/>
                  </a:lnTo>
                  <a:lnTo>
                    <a:pt x="1567027" y="686612"/>
                  </a:lnTo>
                  <a:close/>
                </a:path>
                <a:path w="6177280" h="1779270">
                  <a:moveTo>
                    <a:pt x="3414979" y="680834"/>
                  </a:moveTo>
                  <a:lnTo>
                    <a:pt x="3395726" y="680834"/>
                  </a:lnTo>
                  <a:lnTo>
                    <a:pt x="3387915" y="688594"/>
                  </a:lnTo>
                  <a:lnTo>
                    <a:pt x="3387915" y="707732"/>
                  </a:lnTo>
                  <a:lnTo>
                    <a:pt x="3395726" y="715505"/>
                  </a:lnTo>
                  <a:lnTo>
                    <a:pt x="3414979" y="715505"/>
                  </a:lnTo>
                  <a:lnTo>
                    <a:pt x="3422789" y="707732"/>
                  </a:lnTo>
                  <a:lnTo>
                    <a:pt x="3422789" y="688594"/>
                  </a:lnTo>
                  <a:lnTo>
                    <a:pt x="3414979" y="680834"/>
                  </a:lnTo>
                  <a:close/>
                </a:path>
                <a:path w="6177280" h="1779270">
                  <a:moveTo>
                    <a:pt x="2810624" y="675043"/>
                  </a:moveTo>
                  <a:lnTo>
                    <a:pt x="2791358" y="675043"/>
                  </a:lnTo>
                  <a:lnTo>
                    <a:pt x="2783560" y="682815"/>
                  </a:lnTo>
                  <a:lnTo>
                    <a:pt x="2783560" y="701954"/>
                  </a:lnTo>
                  <a:lnTo>
                    <a:pt x="2791358" y="709726"/>
                  </a:lnTo>
                  <a:lnTo>
                    <a:pt x="2810624" y="709726"/>
                  </a:lnTo>
                  <a:lnTo>
                    <a:pt x="2818422" y="701954"/>
                  </a:lnTo>
                  <a:lnTo>
                    <a:pt x="2818422" y="682815"/>
                  </a:lnTo>
                  <a:lnTo>
                    <a:pt x="2810624" y="675043"/>
                  </a:lnTo>
                  <a:close/>
                </a:path>
                <a:path w="6177280" h="1779270">
                  <a:moveTo>
                    <a:pt x="2473566" y="675043"/>
                  </a:moveTo>
                  <a:lnTo>
                    <a:pt x="2454313" y="675043"/>
                  </a:lnTo>
                  <a:lnTo>
                    <a:pt x="2446515" y="682815"/>
                  </a:lnTo>
                  <a:lnTo>
                    <a:pt x="2446515" y="701954"/>
                  </a:lnTo>
                  <a:lnTo>
                    <a:pt x="2454313" y="709726"/>
                  </a:lnTo>
                  <a:lnTo>
                    <a:pt x="2473566" y="709726"/>
                  </a:lnTo>
                  <a:lnTo>
                    <a:pt x="2481376" y="701954"/>
                  </a:lnTo>
                  <a:lnTo>
                    <a:pt x="2481376" y="682815"/>
                  </a:lnTo>
                  <a:lnTo>
                    <a:pt x="2473566" y="675043"/>
                  </a:lnTo>
                  <a:close/>
                </a:path>
                <a:path w="6177280" h="1779270">
                  <a:moveTo>
                    <a:pt x="2177199" y="675043"/>
                  </a:moveTo>
                  <a:lnTo>
                    <a:pt x="2157945" y="675043"/>
                  </a:lnTo>
                  <a:lnTo>
                    <a:pt x="2150135" y="682815"/>
                  </a:lnTo>
                  <a:lnTo>
                    <a:pt x="2150135" y="701954"/>
                  </a:lnTo>
                  <a:lnTo>
                    <a:pt x="2157945" y="709726"/>
                  </a:lnTo>
                  <a:lnTo>
                    <a:pt x="2177199" y="709726"/>
                  </a:lnTo>
                  <a:lnTo>
                    <a:pt x="2185009" y="701954"/>
                  </a:lnTo>
                  <a:lnTo>
                    <a:pt x="2185009" y="682815"/>
                  </a:lnTo>
                  <a:lnTo>
                    <a:pt x="2177199" y="675043"/>
                  </a:lnTo>
                  <a:close/>
                </a:path>
                <a:path w="6177280" h="1779270">
                  <a:moveTo>
                    <a:pt x="1375257" y="675043"/>
                  </a:moveTo>
                  <a:lnTo>
                    <a:pt x="1356004" y="675043"/>
                  </a:lnTo>
                  <a:lnTo>
                    <a:pt x="1348193" y="682815"/>
                  </a:lnTo>
                  <a:lnTo>
                    <a:pt x="1348193" y="701954"/>
                  </a:lnTo>
                  <a:lnTo>
                    <a:pt x="1356004" y="709726"/>
                  </a:lnTo>
                  <a:lnTo>
                    <a:pt x="1375257" y="709726"/>
                  </a:lnTo>
                  <a:lnTo>
                    <a:pt x="1383068" y="701954"/>
                  </a:lnTo>
                  <a:lnTo>
                    <a:pt x="1383068" y="682815"/>
                  </a:lnTo>
                  <a:lnTo>
                    <a:pt x="1375257" y="675043"/>
                  </a:lnTo>
                  <a:close/>
                </a:path>
                <a:path w="6177280" h="1779270">
                  <a:moveTo>
                    <a:pt x="1137005" y="675043"/>
                  </a:moveTo>
                  <a:lnTo>
                    <a:pt x="1117739" y="675043"/>
                  </a:lnTo>
                  <a:lnTo>
                    <a:pt x="1109941" y="682815"/>
                  </a:lnTo>
                  <a:lnTo>
                    <a:pt x="1109941" y="701954"/>
                  </a:lnTo>
                  <a:lnTo>
                    <a:pt x="1117739" y="709726"/>
                  </a:lnTo>
                  <a:lnTo>
                    <a:pt x="1137005" y="709726"/>
                  </a:lnTo>
                  <a:lnTo>
                    <a:pt x="1144803" y="701954"/>
                  </a:lnTo>
                  <a:lnTo>
                    <a:pt x="1144803" y="682815"/>
                  </a:lnTo>
                  <a:lnTo>
                    <a:pt x="1137005" y="675043"/>
                  </a:lnTo>
                  <a:close/>
                </a:path>
                <a:path w="6177280" h="1779270">
                  <a:moveTo>
                    <a:pt x="172338" y="675043"/>
                  </a:moveTo>
                  <a:lnTo>
                    <a:pt x="153085" y="675043"/>
                  </a:lnTo>
                  <a:lnTo>
                    <a:pt x="145287" y="682815"/>
                  </a:lnTo>
                  <a:lnTo>
                    <a:pt x="145287" y="701954"/>
                  </a:lnTo>
                  <a:lnTo>
                    <a:pt x="153085" y="709726"/>
                  </a:lnTo>
                  <a:lnTo>
                    <a:pt x="172338" y="709726"/>
                  </a:lnTo>
                  <a:lnTo>
                    <a:pt x="180149" y="701954"/>
                  </a:lnTo>
                  <a:lnTo>
                    <a:pt x="180149" y="682815"/>
                  </a:lnTo>
                  <a:lnTo>
                    <a:pt x="172338" y="675043"/>
                  </a:lnTo>
                  <a:close/>
                </a:path>
                <a:path w="6177280" h="1779270">
                  <a:moveTo>
                    <a:pt x="1857590" y="669277"/>
                  </a:moveTo>
                  <a:lnTo>
                    <a:pt x="1838325" y="669277"/>
                  </a:lnTo>
                  <a:lnTo>
                    <a:pt x="1830527" y="677037"/>
                  </a:lnTo>
                  <a:lnTo>
                    <a:pt x="1830527" y="696175"/>
                  </a:lnTo>
                  <a:lnTo>
                    <a:pt x="1838325" y="703948"/>
                  </a:lnTo>
                  <a:lnTo>
                    <a:pt x="1857590" y="703948"/>
                  </a:lnTo>
                  <a:lnTo>
                    <a:pt x="1865388" y="696175"/>
                  </a:lnTo>
                  <a:lnTo>
                    <a:pt x="1865388" y="677037"/>
                  </a:lnTo>
                  <a:lnTo>
                    <a:pt x="1857590" y="669277"/>
                  </a:lnTo>
                  <a:close/>
                </a:path>
                <a:path w="6177280" h="1779270">
                  <a:moveTo>
                    <a:pt x="3717163" y="663498"/>
                  </a:moveTo>
                  <a:lnTo>
                    <a:pt x="3697909" y="663498"/>
                  </a:lnTo>
                  <a:lnTo>
                    <a:pt x="3690099" y="671258"/>
                  </a:lnTo>
                  <a:lnTo>
                    <a:pt x="3690099" y="690397"/>
                  </a:lnTo>
                  <a:lnTo>
                    <a:pt x="3697909" y="698169"/>
                  </a:lnTo>
                  <a:lnTo>
                    <a:pt x="3717163" y="698169"/>
                  </a:lnTo>
                  <a:lnTo>
                    <a:pt x="3724973" y="690397"/>
                  </a:lnTo>
                  <a:lnTo>
                    <a:pt x="3724973" y="671258"/>
                  </a:lnTo>
                  <a:lnTo>
                    <a:pt x="3717163" y="663498"/>
                  </a:lnTo>
                  <a:close/>
                </a:path>
                <a:path w="6177280" h="1779270">
                  <a:moveTo>
                    <a:pt x="2706014" y="663498"/>
                  </a:moveTo>
                  <a:lnTo>
                    <a:pt x="2686761" y="663498"/>
                  </a:lnTo>
                  <a:lnTo>
                    <a:pt x="2678950" y="671258"/>
                  </a:lnTo>
                  <a:lnTo>
                    <a:pt x="2678950" y="690397"/>
                  </a:lnTo>
                  <a:lnTo>
                    <a:pt x="2686761" y="698169"/>
                  </a:lnTo>
                  <a:lnTo>
                    <a:pt x="2706014" y="698169"/>
                  </a:lnTo>
                  <a:lnTo>
                    <a:pt x="2713824" y="690397"/>
                  </a:lnTo>
                  <a:lnTo>
                    <a:pt x="2713824" y="671258"/>
                  </a:lnTo>
                  <a:lnTo>
                    <a:pt x="2706014" y="663498"/>
                  </a:lnTo>
                  <a:close/>
                </a:path>
                <a:path w="6177280" h="1779270">
                  <a:moveTo>
                    <a:pt x="5559310" y="651941"/>
                  </a:moveTo>
                  <a:lnTo>
                    <a:pt x="5540044" y="651941"/>
                  </a:lnTo>
                  <a:lnTo>
                    <a:pt x="5532247" y="659701"/>
                  </a:lnTo>
                  <a:lnTo>
                    <a:pt x="5532247" y="678840"/>
                  </a:lnTo>
                  <a:lnTo>
                    <a:pt x="5540044" y="686612"/>
                  </a:lnTo>
                  <a:lnTo>
                    <a:pt x="5559310" y="686612"/>
                  </a:lnTo>
                  <a:lnTo>
                    <a:pt x="5567108" y="678840"/>
                  </a:lnTo>
                  <a:lnTo>
                    <a:pt x="5567108" y="659701"/>
                  </a:lnTo>
                  <a:lnTo>
                    <a:pt x="5559310" y="651941"/>
                  </a:lnTo>
                  <a:close/>
                </a:path>
                <a:path w="6177280" h="1779270">
                  <a:moveTo>
                    <a:pt x="765086" y="651941"/>
                  </a:moveTo>
                  <a:lnTo>
                    <a:pt x="745832" y="651941"/>
                  </a:lnTo>
                  <a:lnTo>
                    <a:pt x="738022" y="659701"/>
                  </a:lnTo>
                  <a:lnTo>
                    <a:pt x="738022" y="678840"/>
                  </a:lnTo>
                  <a:lnTo>
                    <a:pt x="745832" y="686612"/>
                  </a:lnTo>
                  <a:lnTo>
                    <a:pt x="765086" y="686612"/>
                  </a:lnTo>
                  <a:lnTo>
                    <a:pt x="772883" y="678840"/>
                  </a:lnTo>
                  <a:lnTo>
                    <a:pt x="772883" y="659701"/>
                  </a:lnTo>
                  <a:lnTo>
                    <a:pt x="765086" y="651941"/>
                  </a:lnTo>
                  <a:close/>
                </a:path>
                <a:path w="6177280" h="1779270">
                  <a:moveTo>
                    <a:pt x="276948" y="651941"/>
                  </a:moveTo>
                  <a:lnTo>
                    <a:pt x="257683" y="651941"/>
                  </a:lnTo>
                  <a:lnTo>
                    <a:pt x="249885" y="659701"/>
                  </a:lnTo>
                  <a:lnTo>
                    <a:pt x="249885" y="678840"/>
                  </a:lnTo>
                  <a:lnTo>
                    <a:pt x="257683" y="686612"/>
                  </a:lnTo>
                  <a:lnTo>
                    <a:pt x="276948" y="686612"/>
                  </a:lnTo>
                  <a:lnTo>
                    <a:pt x="284746" y="678840"/>
                  </a:lnTo>
                  <a:lnTo>
                    <a:pt x="284746" y="659701"/>
                  </a:lnTo>
                  <a:lnTo>
                    <a:pt x="276948" y="651941"/>
                  </a:lnTo>
                  <a:close/>
                </a:path>
                <a:path w="6177280" h="1779270">
                  <a:moveTo>
                    <a:pt x="1735556" y="646163"/>
                  </a:moveTo>
                  <a:lnTo>
                    <a:pt x="1716290" y="646163"/>
                  </a:lnTo>
                  <a:lnTo>
                    <a:pt x="1708492" y="653923"/>
                  </a:lnTo>
                  <a:lnTo>
                    <a:pt x="1708492" y="673061"/>
                  </a:lnTo>
                  <a:lnTo>
                    <a:pt x="1716290" y="680834"/>
                  </a:lnTo>
                  <a:lnTo>
                    <a:pt x="1735556" y="680834"/>
                  </a:lnTo>
                  <a:lnTo>
                    <a:pt x="1743354" y="673061"/>
                  </a:lnTo>
                  <a:lnTo>
                    <a:pt x="1743354" y="653923"/>
                  </a:lnTo>
                  <a:lnTo>
                    <a:pt x="1735556" y="646163"/>
                  </a:lnTo>
                  <a:close/>
                </a:path>
                <a:path w="6177280" h="1779270">
                  <a:moveTo>
                    <a:pt x="3600945" y="640384"/>
                  </a:moveTo>
                  <a:lnTo>
                    <a:pt x="3581679" y="640384"/>
                  </a:lnTo>
                  <a:lnTo>
                    <a:pt x="3573881" y="648144"/>
                  </a:lnTo>
                  <a:lnTo>
                    <a:pt x="3573881" y="667283"/>
                  </a:lnTo>
                  <a:lnTo>
                    <a:pt x="3581679" y="675055"/>
                  </a:lnTo>
                  <a:lnTo>
                    <a:pt x="3600945" y="675055"/>
                  </a:lnTo>
                  <a:lnTo>
                    <a:pt x="3608743" y="667283"/>
                  </a:lnTo>
                  <a:lnTo>
                    <a:pt x="3608743" y="648144"/>
                  </a:lnTo>
                  <a:lnTo>
                    <a:pt x="3600945" y="640384"/>
                  </a:lnTo>
                  <a:close/>
                </a:path>
                <a:path w="6177280" h="1779270">
                  <a:moveTo>
                    <a:pt x="3176727" y="640384"/>
                  </a:moveTo>
                  <a:lnTo>
                    <a:pt x="3157461" y="640384"/>
                  </a:lnTo>
                  <a:lnTo>
                    <a:pt x="3149663" y="648144"/>
                  </a:lnTo>
                  <a:lnTo>
                    <a:pt x="3149663" y="667283"/>
                  </a:lnTo>
                  <a:lnTo>
                    <a:pt x="3157461" y="675055"/>
                  </a:lnTo>
                  <a:lnTo>
                    <a:pt x="3176727" y="675055"/>
                  </a:lnTo>
                  <a:lnTo>
                    <a:pt x="3184525" y="667283"/>
                  </a:lnTo>
                  <a:lnTo>
                    <a:pt x="3184525" y="648144"/>
                  </a:lnTo>
                  <a:lnTo>
                    <a:pt x="3176727" y="640384"/>
                  </a:lnTo>
                  <a:close/>
                </a:path>
                <a:path w="6177280" h="1779270">
                  <a:moveTo>
                    <a:pt x="1259039" y="640384"/>
                  </a:moveTo>
                  <a:lnTo>
                    <a:pt x="1239774" y="640384"/>
                  </a:lnTo>
                  <a:lnTo>
                    <a:pt x="1231976" y="648144"/>
                  </a:lnTo>
                  <a:lnTo>
                    <a:pt x="1231976" y="667283"/>
                  </a:lnTo>
                  <a:lnTo>
                    <a:pt x="1239774" y="675055"/>
                  </a:lnTo>
                  <a:lnTo>
                    <a:pt x="1259039" y="675055"/>
                  </a:lnTo>
                  <a:lnTo>
                    <a:pt x="1266837" y="667283"/>
                  </a:lnTo>
                  <a:lnTo>
                    <a:pt x="1266837" y="648144"/>
                  </a:lnTo>
                  <a:lnTo>
                    <a:pt x="1259039" y="640384"/>
                  </a:lnTo>
                  <a:close/>
                </a:path>
                <a:path w="6177280" h="1779270">
                  <a:moveTo>
                    <a:pt x="625614" y="640384"/>
                  </a:moveTo>
                  <a:lnTo>
                    <a:pt x="606361" y="640384"/>
                  </a:lnTo>
                  <a:lnTo>
                    <a:pt x="598551" y="648144"/>
                  </a:lnTo>
                  <a:lnTo>
                    <a:pt x="598551" y="667283"/>
                  </a:lnTo>
                  <a:lnTo>
                    <a:pt x="606361" y="675055"/>
                  </a:lnTo>
                  <a:lnTo>
                    <a:pt x="625614" y="675055"/>
                  </a:lnTo>
                  <a:lnTo>
                    <a:pt x="633425" y="667283"/>
                  </a:lnTo>
                  <a:lnTo>
                    <a:pt x="633425" y="648144"/>
                  </a:lnTo>
                  <a:lnTo>
                    <a:pt x="625614" y="640384"/>
                  </a:lnTo>
                  <a:close/>
                </a:path>
                <a:path w="6177280" h="1779270">
                  <a:moveTo>
                    <a:pt x="3077933" y="634593"/>
                  </a:moveTo>
                  <a:lnTo>
                    <a:pt x="3058680" y="634593"/>
                  </a:lnTo>
                  <a:lnTo>
                    <a:pt x="3050870" y="642366"/>
                  </a:lnTo>
                  <a:lnTo>
                    <a:pt x="3050870" y="661504"/>
                  </a:lnTo>
                  <a:lnTo>
                    <a:pt x="3058680" y="669277"/>
                  </a:lnTo>
                  <a:lnTo>
                    <a:pt x="3077933" y="669277"/>
                  </a:lnTo>
                  <a:lnTo>
                    <a:pt x="3085744" y="661504"/>
                  </a:lnTo>
                  <a:lnTo>
                    <a:pt x="3085744" y="642366"/>
                  </a:lnTo>
                  <a:lnTo>
                    <a:pt x="3077933" y="634593"/>
                  </a:lnTo>
                  <a:close/>
                </a:path>
                <a:path w="6177280" h="1779270">
                  <a:moveTo>
                    <a:pt x="6117183" y="623036"/>
                  </a:moveTo>
                  <a:lnTo>
                    <a:pt x="6097917" y="623036"/>
                  </a:lnTo>
                  <a:lnTo>
                    <a:pt x="6090119" y="630809"/>
                  </a:lnTo>
                  <a:lnTo>
                    <a:pt x="6090119" y="649947"/>
                  </a:lnTo>
                  <a:lnTo>
                    <a:pt x="6097917" y="657720"/>
                  </a:lnTo>
                  <a:lnTo>
                    <a:pt x="6117183" y="657720"/>
                  </a:lnTo>
                  <a:lnTo>
                    <a:pt x="6124981" y="649947"/>
                  </a:lnTo>
                  <a:lnTo>
                    <a:pt x="6124981" y="630809"/>
                  </a:lnTo>
                  <a:lnTo>
                    <a:pt x="6117183" y="623036"/>
                  </a:lnTo>
                  <a:close/>
                </a:path>
                <a:path w="6177280" h="1779270">
                  <a:moveTo>
                    <a:pt x="2950083" y="623036"/>
                  </a:moveTo>
                  <a:lnTo>
                    <a:pt x="2930829" y="623036"/>
                  </a:lnTo>
                  <a:lnTo>
                    <a:pt x="2923032" y="630809"/>
                  </a:lnTo>
                  <a:lnTo>
                    <a:pt x="2923032" y="649947"/>
                  </a:lnTo>
                  <a:lnTo>
                    <a:pt x="2930829" y="657720"/>
                  </a:lnTo>
                  <a:lnTo>
                    <a:pt x="2950083" y="657720"/>
                  </a:lnTo>
                  <a:lnTo>
                    <a:pt x="2957893" y="649947"/>
                  </a:lnTo>
                  <a:lnTo>
                    <a:pt x="2957893" y="630809"/>
                  </a:lnTo>
                  <a:lnTo>
                    <a:pt x="2950083" y="623036"/>
                  </a:lnTo>
                  <a:close/>
                </a:path>
                <a:path w="6177280" h="1779270">
                  <a:moveTo>
                    <a:pt x="3903116" y="617270"/>
                  </a:moveTo>
                  <a:lnTo>
                    <a:pt x="3883863" y="617270"/>
                  </a:lnTo>
                  <a:lnTo>
                    <a:pt x="3876052" y="625030"/>
                  </a:lnTo>
                  <a:lnTo>
                    <a:pt x="3876052" y="644169"/>
                  </a:lnTo>
                  <a:lnTo>
                    <a:pt x="3883863" y="651941"/>
                  </a:lnTo>
                  <a:lnTo>
                    <a:pt x="3903116" y="651941"/>
                  </a:lnTo>
                  <a:lnTo>
                    <a:pt x="3910926" y="644169"/>
                  </a:lnTo>
                  <a:lnTo>
                    <a:pt x="3910926" y="625030"/>
                  </a:lnTo>
                  <a:lnTo>
                    <a:pt x="3903116" y="617270"/>
                  </a:lnTo>
                  <a:close/>
                </a:path>
                <a:path w="6177280" h="1779270">
                  <a:moveTo>
                    <a:pt x="5762701" y="605713"/>
                  </a:moveTo>
                  <a:lnTo>
                    <a:pt x="5743435" y="605713"/>
                  </a:lnTo>
                  <a:lnTo>
                    <a:pt x="5735637" y="613473"/>
                  </a:lnTo>
                  <a:lnTo>
                    <a:pt x="5735637" y="632612"/>
                  </a:lnTo>
                  <a:lnTo>
                    <a:pt x="5743435" y="640384"/>
                  </a:lnTo>
                  <a:lnTo>
                    <a:pt x="5762701" y="640384"/>
                  </a:lnTo>
                  <a:lnTo>
                    <a:pt x="5770499" y="632612"/>
                  </a:lnTo>
                  <a:lnTo>
                    <a:pt x="5770499" y="613473"/>
                  </a:lnTo>
                  <a:lnTo>
                    <a:pt x="5762701" y="605713"/>
                  </a:lnTo>
                  <a:close/>
                </a:path>
                <a:path w="6177280" h="1779270">
                  <a:moveTo>
                    <a:pt x="2595600" y="605713"/>
                  </a:moveTo>
                  <a:lnTo>
                    <a:pt x="2576347" y="605713"/>
                  </a:lnTo>
                  <a:lnTo>
                    <a:pt x="2568549" y="613473"/>
                  </a:lnTo>
                  <a:lnTo>
                    <a:pt x="2568549" y="632612"/>
                  </a:lnTo>
                  <a:lnTo>
                    <a:pt x="2576347" y="640384"/>
                  </a:lnTo>
                  <a:lnTo>
                    <a:pt x="2595600" y="640384"/>
                  </a:lnTo>
                  <a:lnTo>
                    <a:pt x="2603411" y="632612"/>
                  </a:lnTo>
                  <a:lnTo>
                    <a:pt x="2603411" y="613473"/>
                  </a:lnTo>
                  <a:lnTo>
                    <a:pt x="2595600" y="605713"/>
                  </a:lnTo>
                  <a:close/>
                </a:path>
                <a:path w="6177280" h="1779270">
                  <a:moveTo>
                    <a:pt x="2264371" y="605713"/>
                  </a:moveTo>
                  <a:lnTo>
                    <a:pt x="2245118" y="605713"/>
                  </a:lnTo>
                  <a:lnTo>
                    <a:pt x="2237308" y="613473"/>
                  </a:lnTo>
                  <a:lnTo>
                    <a:pt x="2237308" y="632612"/>
                  </a:lnTo>
                  <a:lnTo>
                    <a:pt x="2245118" y="640384"/>
                  </a:lnTo>
                  <a:lnTo>
                    <a:pt x="2264371" y="640384"/>
                  </a:lnTo>
                  <a:lnTo>
                    <a:pt x="2272169" y="632612"/>
                  </a:lnTo>
                  <a:lnTo>
                    <a:pt x="2272169" y="613473"/>
                  </a:lnTo>
                  <a:lnTo>
                    <a:pt x="2264371" y="605713"/>
                  </a:lnTo>
                  <a:close/>
                </a:path>
                <a:path w="6177280" h="1779270">
                  <a:moveTo>
                    <a:pt x="1474050" y="605713"/>
                  </a:moveTo>
                  <a:lnTo>
                    <a:pt x="1454797" y="605713"/>
                  </a:lnTo>
                  <a:lnTo>
                    <a:pt x="1446987" y="613473"/>
                  </a:lnTo>
                  <a:lnTo>
                    <a:pt x="1446987" y="632612"/>
                  </a:lnTo>
                  <a:lnTo>
                    <a:pt x="1454797" y="640384"/>
                  </a:lnTo>
                  <a:lnTo>
                    <a:pt x="1474050" y="640384"/>
                  </a:lnTo>
                  <a:lnTo>
                    <a:pt x="1481848" y="632612"/>
                  </a:lnTo>
                  <a:lnTo>
                    <a:pt x="1481848" y="613473"/>
                  </a:lnTo>
                  <a:lnTo>
                    <a:pt x="1474050" y="605713"/>
                  </a:lnTo>
                  <a:close/>
                </a:path>
                <a:path w="6177280" h="1779270">
                  <a:moveTo>
                    <a:pt x="881303" y="605713"/>
                  </a:moveTo>
                  <a:lnTo>
                    <a:pt x="862050" y="605713"/>
                  </a:lnTo>
                  <a:lnTo>
                    <a:pt x="854240" y="613473"/>
                  </a:lnTo>
                  <a:lnTo>
                    <a:pt x="854240" y="632612"/>
                  </a:lnTo>
                  <a:lnTo>
                    <a:pt x="862050" y="640384"/>
                  </a:lnTo>
                  <a:lnTo>
                    <a:pt x="881303" y="640384"/>
                  </a:lnTo>
                  <a:lnTo>
                    <a:pt x="889114" y="632612"/>
                  </a:lnTo>
                  <a:lnTo>
                    <a:pt x="889114" y="613473"/>
                  </a:lnTo>
                  <a:lnTo>
                    <a:pt x="881303" y="605713"/>
                  </a:lnTo>
                  <a:close/>
                </a:path>
                <a:path w="6177280" h="1779270">
                  <a:moveTo>
                    <a:pt x="5646470" y="594144"/>
                  </a:moveTo>
                  <a:lnTo>
                    <a:pt x="5627217" y="594144"/>
                  </a:lnTo>
                  <a:lnTo>
                    <a:pt x="5619407" y="601916"/>
                  </a:lnTo>
                  <a:lnTo>
                    <a:pt x="5619407" y="621055"/>
                  </a:lnTo>
                  <a:lnTo>
                    <a:pt x="5627217" y="628815"/>
                  </a:lnTo>
                  <a:lnTo>
                    <a:pt x="5646470" y="628815"/>
                  </a:lnTo>
                  <a:lnTo>
                    <a:pt x="5654281" y="621055"/>
                  </a:lnTo>
                  <a:lnTo>
                    <a:pt x="5654281" y="601916"/>
                  </a:lnTo>
                  <a:lnTo>
                    <a:pt x="5646470" y="594144"/>
                  </a:lnTo>
                  <a:close/>
                </a:path>
                <a:path w="6177280" h="1779270">
                  <a:moveTo>
                    <a:pt x="2398026" y="594144"/>
                  </a:moveTo>
                  <a:lnTo>
                    <a:pt x="2378773" y="594144"/>
                  </a:lnTo>
                  <a:lnTo>
                    <a:pt x="2370963" y="601916"/>
                  </a:lnTo>
                  <a:lnTo>
                    <a:pt x="2370963" y="621055"/>
                  </a:lnTo>
                  <a:lnTo>
                    <a:pt x="2378773" y="628815"/>
                  </a:lnTo>
                  <a:lnTo>
                    <a:pt x="2398026" y="628815"/>
                  </a:lnTo>
                  <a:lnTo>
                    <a:pt x="2405837" y="621055"/>
                  </a:lnTo>
                  <a:lnTo>
                    <a:pt x="2405837" y="601916"/>
                  </a:lnTo>
                  <a:lnTo>
                    <a:pt x="2398026" y="594144"/>
                  </a:lnTo>
                  <a:close/>
                </a:path>
                <a:path w="6177280" h="1779270">
                  <a:moveTo>
                    <a:pt x="5919597" y="588365"/>
                  </a:moveTo>
                  <a:lnTo>
                    <a:pt x="5900343" y="588365"/>
                  </a:lnTo>
                  <a:lnTo>
                    <a:pt x="5892533" y="596138"/>
                  </a:lnTo>
                  <a:lnTo>
                    <a:pt x="5892533" y="615276"/>
                  </a:lnTo>
                  <a:lnTo>
                    <a:pt x="5900343" y="623036"/>
                  </a:lnTo>
                  <a:lnTo>
                    <a:pt x="5919597" y="623036"/>
                  </a:lnTo>
                  <a:lnTo>
                    <a:pt x="5927407" y="615276"/>
                  </a:lnTo>
                  <a:lnTo>
                    <a:pt x="5927407" y="596138"/>
                  </a:lnTo>
                  <a:lnTo>
                    <a:pt x="5919597" y="588365"/>
                  </a:lnTo>
                  <a:close/>
                </a:path>
                <a:path w="6177280" h="1779270">
                  <a:moveTo>
                    <a:pt x="3490531" y="588365"/>
                  </a:moveTo>
                  <a:lnTo>
                    <a:pt x="3471265" y="588365"/>
                  </a:lnTo>
                  <a:lnTo>
                    <a:pt x="3463467" y="596138"/>
                  </a:lnTo>
                  <a:lnTo>
                    <a:pt x="3463467" y="615276"/>
                  </a:lnTo>
                  <a:lnTo>
                    <a:pt x="3471265" y="623036"/>
                  </a:lnTo>
                  <a:lnTo>
                    <a:pt x="3490531" y="623036"/>
                  </a:lnTo>
                  <a:lnTo>
                    <a:pt x="3498329" y="615276"/>
                  </a:lnTo>
                  <a:lnTo>
                    <a:pt x="3498329" y="596138"/>
                  </a:lnTo>
                  <a:lnTo>
                    <a:pt x="3490531" y="588365"/>
                  </a:lnTo>
                  <a:close/>
                </a:path>
                <a:path w="6177280" h="1779270">
                  <a:moveTo>
                    <a:pt x="2090039" y="588365"/>
                  </a:moveTo>
                  <a:lnTo>
                    <a:pt x="2070773" y="588365"/>
                  </a:lnTo>
                  <a:lnTo>
                    <a:pt x="2062975" y="596138"/>
                  </a:lnTo>
                  <a:lnTo>
                    <a:pt x="2062975" y="615276"/>
                  </a:lnTo>
                  <a:lnTo>
                    <a:pt x="2070773" y="623036"/>
                  </a:lnTo>
                  <a:lnTo>
                    <a:pt x="2090039" y="623036"/>
                  </a:lnTo>
                  <a:lnTo>
                    <a:pt x="2097836" y="615276"/>
                  </a:lnTo>
                  <a:lnTo>
                    <a:pt x="2097836" y="596138"/>
                  </a:lnTo>
                  <a:lnTo>
                    <a:pt x="2090039" y="588365"/>
                  </a:lnTo>
                  <a:close/>
                </a:path>
                <a:path w="6177280" h="1779270">
                  <a:moveTo>
                    <a:pt x="1979625" y="582587"/>
                  </a:moveTo>
                  <a:lnTo>
                    <a:pt x="1960359" y="582587"/>
                  </a:lnTo>
                  <a:lnTo>
                    <a:pt x="1952561" y="590359"/>
                  </a:lnTo>
                  <a:lnTo>
                    <a:pt x="1952561" y="609498"/>
                  </a:lnTo>
                  <a:lnTo>
                    <a:pt x="1960359" y="617270"/>
                  </a:lnTo>
                  <a:lnTo>
                    <a:pt x="1979625" y="617270"/>
                  </a:lnTo>
                  <a:lnTo>
                    <a:pt x="1987423" y="609498"/>
                  </a:lnTo>
                  <a:lnTo>
                    <a:pt x="1987423" y="590359"/>
                  </a:lnTo>
                  <a:lnTo>
                    <a:pt x="1979625" y="582587"/>
                  </a:lnTo>
                  <a:close/>
                </a:path>
                <a:path w="6177280" h="1779270">
                  <a:moveTo>
                    <a:pt x="1607705" y="582587"/>
                  </a:moveTo>
                  <a:lnTo>
                    <a:pt x="1588452" y="582587"/>
                  </a:lnTo>
                  <a:lnTo>
                    <a:pt x="1580642" y="590359"/>
                  </a:lnTo>
                  <a:lnTo>
                    <a:pt x="1580642" y="609498"/>
                  </a:lnTo>
                  <a:lnTo>
                    <a:pt x="1588452" y="617270"/>
                  </a:lnTo>
                  <a:lnTo>
                    <a:pt x="1607705" y="617270"/>
                  </a:lnTo>
                  <a:lnTo>
                    <a:pt x="1615516" y="609498"/>
                  </a:lnTo>
                  <a:lnTo>
                    <a:pt x="1615516" y="590359"/>
                  </a:lnTo>
                  <a:lnTo>
                    <a:pt x="1607705" y="582587"/>
                  </a:lnTo>
                  <a:close/>
                </a:path>
                <a:path w="6177280" h="1779270">
                  <a:moveTo>
                    <a:pt x="1003338" y="582587"/>
                  </a:moveTo>
                  <a:lnTo>
                    <a:pt x="984084" y="582587"/>
                  </a:lnTo>
                  <a:lnTo>
                    <a:pt x="976287" y="590359"/>
                  </a:lnTo>
                  <a:lnTo>
                    <a:pt x="976287" y="609498"/>
                  </a:lnTo>
                  <a:lnTo>
                    <a:pt x="984084" y="617270"/>
                  </a:lnTo>
                  <a:lnTo>
                    <a:pt x="1003338" y="617270"/>
                  </a:lnTo>
                  <a:lnTo>
                    <a:pt x="1011148" y="609498"/>
                  </a:lnTo>
                  <a:lnTo>
                    <a:pt x="1011148" y="590359"/>
                  </a:lnTo>
                  <a:lnTo>
                    <a:pt x="1003338" y="582587"/>
                  </a:lnTo>
                  <a:close/>
                </a:path>
                <a:path w="6177280" h="1779270">
                  <a:moveTo>
                    <a:pt x="497776" y="582587"/>
                  </a:moveTo>
                  <a:lnTo>
                    <a:pt x="478510" y="582587"/>
                  </a:lnTo>
                  <a:lnTo>
                    <a:pt x="470712" y="590359"/>
                  </a:lnTo>
                  <a:lnTo>
                    <a:pt x="470712" y="609498"/>
                  </a:lnTo>
                  <a:lnTo>
                    <a:pt x="478510" y="617270"/>
                  </a:lnTo>
                  <a:lnTo>
                    <a:pt x="497776" y="617270"/>
                  </a:lnTo>
                  <a:lnTo>
                    <a:pt x="505574" y="609498"/>
                  </a:lnTo>
                  <a:lnTo>
                    <a:pt x="505574" y="590359"/>
                  </a:lnTo>
                  <a:lnTo>
                    <a:pt x="497776" y="582587"/>
                  </a:lnTo>
                  <a:close/>
                </a:path>
                <a:path w="6177280" h="1779270">
                  <a:moveTo>
                    <a:pt x="375742" y="582587"/>
                  </a:moveTo>
                  <a:lnTo>
                    <a:pt x="356476" y="582587"/>
                  </a:lnTo>
                  <a:lnTo>
                    <a:pt x="348678" y="590359"/>
                  </a:lnTo>
                  <a:lnTo>
                    <a:pt x="348678" y="609498"/>
                  </a:lnTo>
                  <a:lnTo>
                    <a:pt x="356476" y="617270"/>
                  </a:lnTo>
                  <a:lnTo>
                    <a:pt x="375742" y="617270"/>
                  </a:lnTo>
                  <a:lnTo>
                    <a:pt x="383539" y="609498"/>
                  </a:lnTo>
                  <a:lnTo>
                    <a:pt x="383539" y="590359"/>
                  </a:lnTo>
                  <a:lnTo>
                    <a:pt x="375742" y="582587"/>
                  </a:lnTo>
                  <a:close/>
                </a:path>
                <a:path w="6177280" h="1779270">
                  <a:moveTo>
                    <a:pt x="3258083" y="576808"/>
                  </a:moveTo>
                  <a:lnTo>
                    <a:pt x="3238830" y="576808"/>
                  </a:lnTo>
                  <a:lnTo>
                    <a:pt x="3231019" y="584581"/>
                  </a:lnTo>
                  <a:lnTo>
                    <a:pt x="3231019" y="603719"/>
                  </a:lnTo>
                  <a:lnTo>
                    <a:pt x="3238830" y="611492"/>
                  </a:lnTo>
                  <a:lnTo>
                    <a:pt x="3258083" y="611492"/>
                  </a:lnTo>
                  <a:lnTo>
                    <a:pt x="3265881" y="603719"/>
                  </a:lnTo>
                  <a:lnTo>
                    <a:pt x="3265881" y="584581"/>
                  </a:lnTo>
                  <a:lnTo>
                    <a:pt x="3258083" y="576808"/>
                  </a:lnTo>
                  <a:close/>
                </a:path>
                <a:path w="6177280" h="1779270">
                  <a:moveTo>
                    <a:pt x="3769461" y="571030"/>
                  </a:moveTo>
                  <a:lnTo>
                    <a:pt x="3750208" y="571030"/>
                  </a:lnTo>
                  <a:lnTo>
                    <a:pt x="3742397" y="578802"/>
                  </a:lnTo>
                  <a:lnTo>
                    <a:pt x="3742397" y="597941"/>
                  </a:lnTo>
                  <a:lnTo>
                    <a:pt x="3750208" y="605713"/>
                  </a:lnTo>
                  <a:lnTo>
                    <a:pt x="3769461" y="605713"/>
                  </a:lnTo>
                  <a:lnTo>
                    <a:pt x="3777272" y="597941"/>
                  </a:lnTo>
                  <a:lnTo>
                    <a:pt x="3777272" y="578802"/>
                  </a:lnTo>
                  <a:lnTo>
                    <a:pt x="3769461" y="571030"/>
                  </a:lnTo>
                  <a:close/>
                </a:path>
                <a:path w="6177280" h="1779270">
                  <a:moveTo>
                    <a:pt x="5448896" y="565264"/>
                  </a:moveTo>
                  <a:lnTo>
                    <a:pt x="5429631" y="565264"/>
                  </a:lnTo>
                  <a:lnTo>
                    <a:pt x="5421833" y="573024"/>
                  </a:lnTo>
                  <a:lnTo>
                    <a:pt x="5421833" y="592162"/>
                  </a:lnTo>
                  <a:lnTo>
                    <a:pt x="5429631" y="599935"/>
                  </a:lnTo>
                  <a:lnTo>
                    <a:pt x="5448896" y="599935"/>
                  </a:lnTo>
                  <a:lnTo>
                    <a:pt x="5456694" y="592162"/>
                  </a:lnTo>
                  <a:lnTo>
                    <a:pt x="5456694" y="573024"/>
                  </a:lnTo>
                  <a:lnTo>
                    <a:pt x="5448896" y="565264"/>
                  </a:lnTo>
                  <a:close/>
                </a:path>
                <a:path w="6177280" h="1779270">
                  <a:moveTo>
                    <a:pt x="4030967" y="565264"/>
                  </a:moveTo>
                  <a:lnTo>
                    <a:pt x="4011714" y="565264"/>
                  </a:lnTo>
                  <a:lnTo>
                    <a:pt x="4003903" y="573024"/>
                  </a:lnTo>
                  <a:lnTo>
                    <a:pt x="4003903" y="592162"/>
                  </a:lnTo>
                  <a:lnTo>
                    <a:pt x="4011714" y="599935"/>
                  </a:lnTo>
                  <a:lnTo>
                    <a:pt x="4030967" y="599935"/>
                  </a:lnTo>
                  <a:lnTo>
                    <a:pt x="4038777" y="592162"/>
                  </a:lnTo>
                  <a:lnTo>
                    <a:pt x="4038777" y="573024"/>
                  </a:lnTo>
                  <a:lnTo>
                    <a:pt x="4030967" y="565264"/>
                  </a:lnTo>
                  <a:close/>
                </a:path>
                <a:path w="6177280" h="1779270">
                  <a:moveTo>
                    <a:pt x="1834337" y="565264"/>
                  </a:moveTo>
                  <a:lnTo>
                    <a:pt x="1815083" y="565264"/>
                  </a:lnTo>
                  <a:lnTo>
                    <a:pt x="1807273" y="573024"/>
                  </a:lnTo>
                  <a:lnTo>
                    <a:pt x="1807273" y="592162"/>
                  </a:lnTo>
                  <a:lnTo>
                    <a:pt x="1815083" y="599935"/>
                  </a:lnTo>
                  <a:lnTo>
                    <a:pt x="1834337" y="599935"/>
                  </a:lnTo>
                  <a:lnTo>
                    <a:pt x="1842147" y="592162"/>
                  </a:lnTo>
                  <a:lnTo>
                    <a:pt x="1842147" y="573024"/>
                  </a:lnTo>
                  <a:lnTo>
                    <a:pt x="1834337" y="565264"/>
                  </a:lnTo>
                  <a:close/>
                </a:path>
                <a:path w="6177280" h="1779270">
                  <a:moveTo>
                    <a:pt x="1119568" y="565264"/>
                  </a:moveTo>
                  <a:lnTo>
                    <a:pt x="1100315" y="565264"/>
                  </a:lnTo>
                  <a:lnTo>
                    <a:pt x="1092504" y="573024"/>
                  </a:lnTo>
                  <a:lnTo>
                    <a:pt x="1092504" y="592162"/>
                  </a:lnTo>
                  <a:lnTo>
                    <a:pt x="1100315" y="599935"/>
                  </a:lnTo>
                  <a:lnTo>
                    <a:pt x="1119568" y="599935"/>
                  </a:lnTo>
                  <a:lnTo>
                    <a:pt x="1127366" y="592162"/>
                  </a:lnTo>
                  <a:lnTo>
                    <a:pt x="1127366" y="573024"/>
                  </a:lnTo>
                  <a:lnTo>
                    <a:pt x="1119568" y="565264"/>
                  </a:lnTo>
                  <a:close/>
                </a:path>
                <a:path w="6177280" h="1779270">
                  <a:moveTo>
                    <a:pt x="6018390" y="559473"/>
                  </a:moveTo>
                  <a:lnTo>
                    <a:pt x="5999137" y="559473"/>
                  </a:lnTo>
                  <a:lnTo>
                    <a:pt x="5991326" y="567245"/>
                  </a:lnTo>
                  <a:lnTo>
                    <a:pt x="5991326" y="586384"/>
                  </a:lnTo>
                  <a:lnTo>
                    <a:pt x="5999137" y="594156"/>
                  </a:lnTo>
                  <a:lnTo>
                    <a:pt x="6018390" y="594156"/>
                  </a:lnTo>
                  <a:lnTo>
                    <a:pt x="6026200" y="586384"/>
                  </a:lnTo>
                  <a:lnTo>
                    <a:pt x="6026200" y="567245"/>
                  </a:lnTo>
                  <a:lnTo>
                    <a:pt x="6018390" y="559473"/>
                  </a:lnTo>
                  <a:close/>
                </a:path>
                <a:path w="6177280" h="1779270">
                  <a:moveTo>
                    <a:pt x="3374301" y="559473"/>
                  </a:moveTo>
                  <a:lnTo>
                    <a:pt x="3355047" y="559473"/>
                  </a:lnTo>
                  <a:lnTo>
                    <a:pt x="3347237" y="567245"/>
                  </a:lnTo>
                  <a:lnTo>
                    <a:pt x="3347237" y="586384"/>
                  </a:lnTo>
                  <a:lnTo>
                    <a:pt x="3355047" y="594156"/>
                  </a:lnTo>
                  <a:lnTo>
                    <a:pt x="3374301" y="594156"/>
                  </a:lnTo>
                  <a:lnTo>
                    <a:pt x="3382111" y="586384"/>
                  </a:lnTo>
                  <a:lnTo>
                    <a:pt x="3382111" y="567245"/>
                  </a:lnTo>
                  <a:lnTo>
                    <a:pt x="3374301" y="559473"/>
                  </a:lnTo>
                  <a:close/>
                </a:path>
                <a:path w="6177280" h="1779270">
                  <a:moveTo>
                    <a:pt x="2798991" y="559473"/>
                  </a:moveTo>
                  <a:lnTo>
                    <a:pt x="2779737" y="559473"/>
                  </a:lnTo>
                  <a:lnTo>
                    <a:pt x="2771940" y="567245"/>
                  </a:lnTo>
                  <a:lnTo>
                    <a:pt x="2771940" y="586384"/>
                  </a:lnTo>
                  <a:lnTo>
                    <a:pt x="2779737" y="594156"/>
                  </a:lnTo>
                  <a:lnTo>
                    <a:pt x="2798991" y="594156"/>
                  </a:lnTo>
                  <a:lnTo>
                    <a:pt x="2806801" y="586384"/>
                  </a:lnTo>
                  <a:lnTo>
                    <a:pt x="2806801" y="567245"/>
                  </a:lnTo>
                  <a:lnTo>
                    <a:pt x="2798991" y="559473"/>
                  </a:lnTo>
                  <a:close/>
                </a:path>
                <a:path w="6177280" h="1779270">
                  <a:moveTo>
                    <a:pt x="4350575" y="553707"/>
                  </a:moveTo>
                  <a:lnTo>
                    <a:pt x="4331322" y="553707"/>
                  </a:lnTo>
                  <a:lnTo>
                    <a:pt x="4323511" y="561467"/>
                  </a:lnTo>
                  <a:lnTo>
                    <a:pt x="4323511" y="580605"/>
                  </a:lnTo>
                  <a:lnTo>
                    <a:pt x="4331322" y="588378"/>
                  </a:lnTo>
                  <a:lnTo>
                    <a:pt x="4350575" y="588378"/>
                  </a:lnTo>
                  <a:lnTo>
                    <a:pt x="4358386" y="580605"/>
                  </a:lnTo>
                  <a:lnTo>
                    <a:pt x="4358386" y="561467"/>
                  </a:lnTo>
                  <a:lnTo>
                    <a:pt x="4350575" y="553707"/>
                  </a:lnTo>
                  <a:close/>
                </a:path>
                <a:path w="6177280" h="1779270">
                  <a:moveTo>
                    <a:pt x="4182059" y="553707"/>
                  </a:moveTo>
                  <a:lnTo>
                    <a:pt x="4162805" y="553707"/>
                  </a:lnTo>
                  <a:lnTo>
                    <a:pt x="4154995" y="561467"/>
                  </a:lnTo>
                  <a:lnTo>
                    <a:pt x="4154995" y="580605"/>
                  </a:lnTo>
                  <a:lnTo>
                    <a:pt x="4162805" y="588378"/>
                  </a:lnTo>
                  <a:lnTo>
                    <a:pt x="4182059" y="588378"/>
                  </a:lnTo>
                  <a:lnTo>
                    <a:pt x="4189857" y="580605"/>
                  </a:lnTo>
                  <a:lnTo>
                    <a:pt x="4189857" y="561467"/>
                  </a:lnTo>
                  <a:lnTo>
                    <a:pt x="4182059" y="553707"/>
                  </a:lnTo>
                  <a:close/>
                </a:path>
                <a:path w="6177280" h="1779270">
                  <a:moveTo>
                    <a:pt x="1346200" y="547916"/>
                  </a:moveTo>
                  <a:lnTo>
                    <a:pt x="1326946" y="547916"/>
                  </a:lnTo>
                  <a:lnTo>
                    <a:pt x="1319136" y="555688"/>
                  </a:lnTo>
                  <a:lnTo>
                    <a:pt x="1319136" y="574827"/>
                  </a:lnTo>
                  <a:lnTo>
                    <a:pt x="1326946" y="582587"/>
                  </a:lnTo>
                  <a:lnTo>
                    <a:pt x="1346200" y="582587"/>
                  </a:lnTo>
                  <a:lnTo>
                    <a:pt x="1354010" y="574827"/>
                  </a:lnTo>
                  <a:lnTo>
                    <a:pt x="1354010" y="555688"/>
                  </a:lnTo>
                  <a:lnTo>
                    <a:pt x="1346200" y="547916"/>
                  </a:lnTo>
                  <a:close/>
                </a:path>
                <a:path w="6177280" h="1779270">
                  <a:moveTo>
                    <a:pt x="131660" y="542137"/>
                  </a:moveTo>
                  <a:lnTo>
                    <a:pt x="112407" y="542137"/>
                  </a:lnTo>
                  <a:lnTo>
                    <a:pt x="104609" y="549910"/>
                  </a:lnTo>
                  <a:lnTo>
                    <a:pt x="104609" y="569048"/>
                  </a:lnTo>
                  <a:lnTo>
                    <a:pt x="112407" y="576808"/>
                  </a:lnTo>
                  <a:lnTo>
                    <a:pt x="131660" y="576808"/>
                  </a:lnTo>
                  <a:lnTo>
                    <a:pt x="139471" y="569048"/>
                  </a:lnTo>
                  <a:lnTo>
                    <a:pt x="139471" y="549910"/>
                  </a:lnTo>
                  <a:lnTo>
                    <a:pt x="131660" y="542137"/>
                  </a:lnTo>
                  <a:close/>
                </a:path>
                <a:path w="6177280" h="1779270">
                  <a:moveTo>
                    <a:pt x="2508440" y="536359"/>
                  </a:moveTo>
                  <a:lnTo>
                    <a:pt x="2489174" y="536359"/>
                  </a:lnTo>
                  <a:lnTo>
                    <a:pt x="2481376" y="544131"/>
                  </a:lnTo>
                  <a:lnTo>
                    <a:pt x="2481376" y="563270"/>
                  </a:lnTo>
                  <a:lnTo>
                    <a:pt x="2489174" y="571030"/>
                  </a:lnTo>
                  <a:lnTo>
                    <a:pt x="2508440" y="571030"/>
                  </a:lnTo>
                  <a:lnTo>
                    <a:pt x="2516238" y="563270"/>
                  </a:lnTo>
                  <a:lnTo>
                    <a:pt x="2516238" y="544131"/>
                  </a:lnTo>
                  <a:lnTo>
                    <a:pt x="2508440" y="536359"/>
                  </a:lnTo>
                  <a:close/>
                </a:path>
                <a:path w="6177280" h="1779270">
                  <a:moveTo>
                    <a:pt x="247891" y="536359"/>
                  </a:moveTo>
                  <a:lnTo>
                    <a:pt x="228638" y="536359"/>
                  </a:lnTo>
                  <a:lnTo>
                    <a:pt x="220827" y="544131"/>
                  </a:lnTo>
                  <a:lnTo>
                    <a:pt x="220827" y="563270"/>
                  </a:lnTo>
                  <a:lnTo>
                    <a:pt x="228638" y="571030"/>
                  </a:lnTo>
                  <a:lnTo>
                    <a:pt x="247891" y="571030"/>
                  </a:lnTo>
                  <a:lnTo>
                    <a:pt x="255689" y="563270"/>
                  </a:lnTo>
                  <a:lnTo>
                    <a:pt x="255689" y="544131"/>
                  </a:lnTo>
                  <a:lnTo>
                    <a:pt x="247891" y="536359"/>
                  </a:lnTo>
                  <a:close/>
                </a:path>
                <a:path w="6177280" h="1779270">
                  <a:moveTo>
                    <a:pt x="1689061" y="530580"/>
                  </a:moveTo>
                  <a:lnTo>
                    <a:pt x="1669808" y="530580"/>
                  </a:lnTo>
                  <a:lnTo>
                    <a:pt x="1661998" y="538353"/>
                  </a:lnTo>
                  <a:lnTo>
                    <a:pt x="1661998" y="557491"/>
                  </a:lnTo>
                  <a:lnTo>
                    <a:pt x="1669808" y="565264"/>
                  </a:lnTo>
                  <a:lnTo>
                    <a:pt x="1689061" y="565264"/>
                  </a:lnTo>
                  <a:lnTo>
                    <a:pt x="1696872" y="557491"/>
                  </a:lnTo>
                  <a:lnTo>
                    <a:pt x="1696872" y="538353"/>
                  </a:lnTo>
                  <a:lnTo>
                    <a:pt x="1689061" y="530580"/>
                  </a:lnTo>
                  <a:close/>
                </a:path>
                <a:path w="6177280" h="1779270">
                  <a:moveTo>
                    <a:pt x="3618369" y="524802"/>
                  </a:moveTo>
                  <a:lnTo>
                    <a:pt x="3599116" y="524802"/>
                  </a:lnTo>
                  <a:lnTo>
                    <a:pt x="3591305" y="532574"/>
                  </a:lnTo>
                  <a:lnTo>
                    <a:pt x="3591305" y="551713"/>
                  </a:lnTo>
                  <a:lnTo>
                    <a:pt x="3599116" y="559473"/>
                  </a:lnTo>
                  <a:lnTo>
                    <a:pt x="3618369" y="559473"/>
                  </a:lnTo>
                  <a:lnTo>
                    <a:pt x="3626180" y="551713"/>
                  </a:lnTo>
                  <a:lnTo>
                    <a:pt x="3626180" y="532574"/>
                  </a:lnTo>
                  <a:lnTo>
                    <a:pt x="3618369" y="524802"/>
                  </a:lnTo>
                  <a:close/>
                </a:path>
                <a:path w="6177280" h="1779270">
                  <a:moveTo>
                    <a:pt x="2682773" y="524802"/>
                  </a:moveTo>
                  <a:lnTo>
                    <a:pt x="2663520" y="524802"/>
                  </a:lnTo>
                  <a:lnTo>
                    <a:pt x="2655709" y="532574"/>
                  </a:lnTo>
                  <a:lnTo>
                    <a:pt x="2655709" y="551713"/>
                  </a:lnTo>
                  <a:lnTo>
                    <a:pt x="2663520" y="559473"/>
                  </a:lnTo>
                  <a:lnTo>
                    <a:pt x="2682773" y="559473"/>
                  </a:lnTo>
                  <a:lnTo>
                    <a:pt x="2690583" y="551713"/>
                  </a:lnTo>
                  <a:lnTo>
                    <a:pt x="2690583" y="532574"/>
                  </a:lnTo>
                  <a:lnTo>
                    <a:pt x="2682773" y="524802"/>
                  </a:lnTo>
                  <a:close/>
                </a:path>
                <a:path w="6177280" h="1779270">
                  <a:moveTo>
                    <a:pt x="712787" y="524802"/>
                  </a:moveTo>
                  <a:lnTo>
                    <a:pt x="693534" y="524802"/>
                  </a:lnTo>
                  <a:lnTo>
                    <a:pt x="685723" y="532574"/>
                  </a:lnTo>
                  <a:lnTo>
                    <a:pt x="685723" y="551713"/>
                  </a:lnTo>
                  <a:lnTo>
                    <a:pt x="693534" y="559473"/>
                  </a:lnTo>
                  <a:lnTo>
                    <a:pt x="712787" y="559473"/>
                  </a:lnTo>
                  <a:lnTo>
                    <a:pt x="720585" y="551713"/>
                  </a:lnTo>
                  <a:lnTo>
                    <a:pt x="720585" y="532574"/>
                  </a:lnTo>
                  <a:lnTo>
                    <a:pt x="712787" y="524802"/>
                  </a:lnTo>
                  <a:close/>
                </a:path>
                <a:path w="6177280" h="1779270">
                  <a:moveTo>
                    <a:pt x="3043072" y="519023"/>
                  </a:moveTo>
                  <a:lnTo>
                    <a:pt x="3023806" y="519023"/>
                  </a:lnTo>
                  <a:lnTo>
                    <a:pt x="3016008" y="526796"/>
                  </a:lnTo>
                  <a:lnTo>
                    <a:pt x="3016008" y="545934"/>
                  </a:lnTo>
                  <a:lnTo>
                    <a:pt x="3023806" y="553707"/>
                  </a:lnTo>
                  <a:lnTo>
                    <a:pt x="3043072" y="553707"/>
                  </a:lnTo>
                  <a:lnTo>
                    <a:pt x="3050870" y="545934"/>
                  </a:lnTo>
                  <a:lnTo>
                    <a:pt x="3050870" y="526796"/>
                  </a:lnTo>
                  <a:lnTo>
                    <a:pt x="3043072" y="519023"/>
                  </a:lnTo>
                  <a:close/>
                </a:path>
                <a:path w="6177280" h="1779270">
                  <a:moveTo>
                    <a:pt x="2915221" y="519023"/>
                  </a:moveTo>
                  <a:lnTo>
                    <a:pt x="2895968" y="519023"/>
                  </a:lnTo>
                  <a:lnTo>
                    <a:pt x="2888157" y="526796"/>
                  </a:lnTo>
                  <a:lnTo>
                    <a:pt x="2888157" y="545934"/>
                  </a:lnTo>
                  <a:lnTo>
                    <a:pt x="2895968" y="553707"/>
                  </a:lnTo>
                  <a:lnTo>
                    <a:pt x="2915221" y="553707"/>
                  </a:lnTo>
                  <a:lnTo>
                    <a:pt x="2923032" y="545934"/>
                  </a:lnTo>
                  <a:lnTo>
                    <a:pt x="2923032" y="526796"/>
                  </a:lnTo>
                  <a:lnTo>
                    <a:pt x="2915221" y="519023"/>
                  </a:lnTo>
                  <a:close/>
                </a:path>
                <a:path w="6177280" h="1779270">
                  <a:moveTo>
                    <a:pt x="814171" y="519023"/>
                  </a:moveTo>
                  <a:lnTo>
                    <a:pt x="801331" y="519023"/>
                  </a:lnTo>
                  <a:lnTo>
                    <a:pt x="796137" y="524205"/>
                  </a:lnTo>
                  <a:lnTo>
                    <a:pt x="796137" y="536968"/>
                  </a:lnTo>
                  <a:lnTo>
                    <a:pt x="801331" y="542137"/>
                  </a:lnTo>
                  <a:lnTo>
                    <a:pt x="814171" y="542137"/>
                  </a:lnTo>
                  <a:lnTo>
                    <a:pt x="819378" y="536968"/>
                  </a:lnTo>
                  <a:lnTo>
                    <a:pt x="819378" y="524205"/>
                  </a:lnTo>
                  <a:lnTo>
                    <a:pt x="814171" y="519023"/>
                  </a:lnTo>
                  <a:close/>
                </a:path>
                <a:path w="6177280" h="1779270">
                  <a:moveTo>
                    <a:pt x="602373" y="519023"/>
                  </a:moveTo>
                  <a:lnTo>
                    <a:pt x="583120" y="519023"/>
                  </a:lnTo>
                  <a:lnTo>
                    <a:pt x="575310" y="526796"/>
                  </a:lnTo>
                  <a:lnTo>
                    <a:pt x="575310" y="545934"/>
                  </a:lnTo>
                  <a:lnTo>
                    <a:pt x="583120" y="553707"/>
                  </a:lnTo>
                  <a:lnTo>
                    <a:pt x="602373" y="553707"/>
                  </a:lnTo>
                  <a:lnTo>
                    <a:pt x="610171" y="545934"/>
                  </a:lnTo>
                  <a:lnTo>
                    <a:pt x="610171" y="526796"/>
                  </a:lnTo>
                  <a:lnTo>
                    <a:pt x="602373" y="519023"/>
                  </a:lnTo>
                  <a:close/>
                </a:path>
                <a:path w="6177280" h="1779270">
                  <a:moveTo>
                    <a:pt x="5826620" y="513245"/>
                  </a:moveTo>
                  <a:lnTo>
                    <a:pt x="5807367" y="513245"/>
                  </a:lnTo>
                  <a:lnTo>
                    <a:pt x="5799556" y="521017"/>
                  </a:lnTo>
                  <a:lnTo>
                    <a:pt x="5799556" y="540156"/>
                  </a:lnTo>
                  <a:lnTo>
                    <a:pt x="5807367" y="547928"/>
                  </a:lnTo>
                  <a:lnTo>
                    <a:pt x="5826620" y="547928"/>
                  </a:lnTo>
                  <a:lnTo>
                    <a:pt x="5834430" y="540156"/>
                  </a:lnTo>
                  <a:lnTo>
                    <a:pt x="5834430" y="521017"/>
                  </a:lnTo>
                  <a:lnTo>
                    <a:pt x="5826620" y="513245"/>
                  </a:lnTo>
                  <a:close/>
                </a:path>
                <a:path w="6177280" h="1779270">
                  <a:moveTo>
                    <a:pt x="5547677" y="513245"/>
                  </a:moveTo>
                  <a:lnTo>
                    <a:pt x="5528424" y="513245"/>
                  </a:lnTo>
                  <a:lnTo>
                    <a:pt x="5520626" y="521017"/>
                  </a:lnTo>
                  <a:lnTo>
                    <a:pt x="5520626" y="540156"/>
                  </a:lnTo>
                  <a:lnTo>
                    <a:pt x="5528424" y="547928"/>
                  </a:lnTo>
                  <a:lnTo>
                    <a:pt x="5547677" y="547928"/>
                  </a:lnTo>
                  <a:lnTo>
                    <a:pt x="5555488" y="540156"/>
                  </a:lnTo>
                  <a:lnTo>
                    <a:pt x="5555488" y="521017"/>
                  </a:lnTo>
                  <a:lnTo>
                    <a:pt x="5547677" y="513245"/>
                  </a:lnTo>
                  <a:close/>
                </a:path>
                <a:path w="6177280" h="1779270">
                  <a:moveTo>
                    <a:pt x="3891495" y="513245"/>
                  </a:moveTo>
                  <a:lnTo>
                    <a:pt x="3872242" y="513245"/>
                  </a:lnTo>
                  <a:lnTo>
                    <a:pt x="3864432" y="521017"/>
                  </a:lnTo>
                  <a:lnTo>
                    <a:pt x="3864432" y="540156"/>
                  </a:lnTo>
                  <a:lnTo>
                    <a:pt x="3872242" y="547928"/>
                  </a:lnTo>
                  <a:lnTo>
                    <a:pt x="3891495" y="547928"/>
                  </a:lnTo>
                  <a:lnTo>
                    <a:pt x="3899306" y="540156"/>
                  </a:lnTo>
                  <a:lnTo>
                    <a:pt x="3899306" y="521017"/>
                  </a:lnTo>
                  <a:lnTo>
                    <a:pt x="3891495" y="513245"/>
                  </a:lnTo>
                  <a:close/>
                </a:path>
                <a:path w="6177280" h="1779270">
                  <a:moveTo>
                    <a:pt x="2159762" y="513245"/>
                  </a:moveTo>
                  <a:lnTo>
                    <a:pt x="2140508" y="513245"/>
                  </a:lnTo>
                  <a:lnTo>
                    <a:pt x="2132711" y="521017"/>
                  </a:lnTo>
                  <a:lnTo>
                    <a:pt x="2132711" y="540156"/>
                  </a:lnTo>
                  <a:lnTo>
                    <a:pt x="2140508" y="547928"/>
                  </a:lnTo>
                  <a:lnTo>
                    <a:pt x="2159762" y="547928"/>
                  </a:lnTo>
                  <a:lnTo>
                    <a:pt x="2167572" y="540156"/>
                  </a:lnTo>
                  <a:lnTo>
                    <a:pt x="2167572" y="521017"/>
                  </a:lnTo>
                  <a:lnTo>
                    <a:pt x="2159762" y="513245"/>
                  </a:lnTo>
                  <a:close/>
                </a:path>
                <a:path w="6177280" h="1779270">
                  <a:moveTo>
                    <a:pt x="1218361" y="513245"/>
                  </a:moveTo>
                  <a:lnTo>
                    <a:pt x="1199095" y="513245"/>
                  </a:lnTo>
                  <a:lnTo>
                    <a:pt x="1191298" y="521017"/>
                  </a:lnTo>
                  <a:lnTo>
                    <a:pt x="1191298" y="540156"/>
                  </a:lnTo>
                  <a:lnTo>
                    <a:pt x="1199095" y="547928"/>
                  </a:lnTo>
                  <a:lnTo>
                    <a:pt x="1218361" y="547928"/>
                  </a:lnTo>
                  <a:lnTo>
                    <a:pt x="1226159" y="540156"/>
                  </a:lnTo>
                  <a:lnTo>
                    <a:pt x="1226159" y="521017"/>
                  </a:lnTo>
                  <a:lnTo>
                    <a:pt x="1218361" y="513245"/>
                  </a:lnTo>
                  <a:close/>
                </a:path>
                <a:path w="6177280" h="1779270">
                  <a:moveTo>
                    <a:pt x="2339911" y="507466"/>
                  </a:moveTo>
                  <a:lnTo>
                    <a:pt x="2320658" y="507466"/>
                  </a:lnTo>
                  <a:lnTo>
                    <a:pt x="2312847" y="515239"/>
                  </a:lnTo>
                  <a:lnTo>
                    <a:pt x="2312847" y="534377"/>
                  </a:lnTo>
                  <a:lnTo>
                    <a:pt x="2320658" y="542137"/>
                  </a:lnTo>
                  <a:lnTo>
                    <a:pt x="2339911" y="542137"/>
                  </a:lnTo>
                  <a:lnTo>
                    <a:pt x="2347722" y="534377"/>
                  </a:lnTo>
                  <a:lnTo>
                    <a:pt x="2347722" y="515239"/>
                  </a:lnTo>
                  <a:lnTo>
                    <a:pt x="2339911" y="507466"/>
                  </a:lnTo>
                  <a:close/>
                </a:path>
                <a:path w="6177280" h="1779270">
                  <a:moveTo>
                    <a:pt x="5355920" y="501688"/>
                  </a:moveTo>
                  <a:lnTo>
                    <a:pt x="5336654" y="501688"/>
                  </a:lnTo>
                  <a:lnTo>
                    <a:pt x="5328856" y="509447"/>
                  </a:lnTo>
                  <a:lnTo>
                    <a:pt x="5328856" y="528599"/>
                  </a:lnTo>
                  <a:lnTo>
                    <a:pt x="5336654" y="536359"/>
                  </a:lnTo>
                  <a:lnTo>
                    <a:pt x="5355920" y="536359"/>
                  </a:lnTo>
                  <a:lnTo>
                    <a:pt x="5363718" y="528599"/>
                  </a:lnTo>
                  <a:lnTo>
                    <a:pt x="5363718" y="509447"/>
                  </a:lnTo>
                  <a:lnTo>
                    <a:pt x="5355920" y="501688"/>
                  </a:lnTo>
                  <a:close/>
                </a:path>
                <a:path w="6177280" h="1779270">
                  <a:moveTo>
                    <a:pt x="4681816" y="501688"/>
                  </a:moveTo>
                  <a:lnTo>
                    <a:pt x="4662563" y="501688"/>
                  </a:lnTo>
                  <a:lnTo>
                    <a:pt x="4654753" y="509447"/>
                  </a:lnTo>
                  <a:lnTo>
                    <a:pt x="4654753" y="528599"/>
                  </a:lnTo>
                  <a:lnTo>
                    <a:pt x="4662563" y="536359"/>
                  </a:lnTo>
                  <a:lnTo>
                    <a:pt x="4681816" y="536359"/>
                  </a:lnTo>
                  <a:lnTo>
                    <a:pt x="4689627" y="528599"/>
                  </a:lnTo>
                  <a:lnTo>
                    <a:pt x="4689627" y="509447"/>
                  </a:lnTo>
                  <a:lnTo>
                    <a:pt x="4681816" y="501688"/>
                  </a:lnTo>
                  <a:close/>
                </a:path>
                <a:path w="6177280" h="1779270">
                  <a:moveTo>
                    <a:pt x="1474050" y="501688"/>
                  </a:moveTo>
                  <a:lnTo>
                    <a:pt x="1454797" y="501688"/>
                  </a:lnTo>
                  <a:lnTo>
                    <a:pt x="1446987" y="509447"/>
                  </a:lnTo>
                  <a:lnTo>
                    <a:pt x="1446987" y="528599"/>
                  </a:lnTo>
                  <a:lnTo>
                    <a:pt x="1454797" y="536359"/>
                  </a:lnTo>
                  <a:lnTo>
                    <a:pt x="1474050" y="536359"/>
                  </a:lnTo>
                  <a:lnTo>
                    <a:pt x="1481848" y="528599"/>
                  </a:lnTo>
                  <a:lnTo>
                    <a:pt x="1481848" y="509447"/>
                  </a:lnTo>
                  <a:lnTo>
                    <a:pt x="1474050" y="501688"/>
                  </a:lnTo>
                  <a:close/>
                </a:path>
                <a:path w="6177280" h="1779270">
                  <a:moveTo>
                    <a:pt x="6134608" y="495909"/>
                  </a:moveTo>
                  <a:lnTo>
                    <a:pt x="6115354" y="495909"/>
                  </a:lnTo>
                  <a:lnTo>
                    <a:pt x="6107544" y="503682"/>
                  </a:lnTo>
                  <a:lnTo>
                    <a:pt x="6107544" y="522820"/>
                  </a:lnTo>
                  <a:lnTo>
                    <a:pt x="6115354" y="530580"/>
                  </a:lnTo>
                  <a:lnTo>
                    <a:pt x="6134608" y="530580"/>
                  </a:lnTo>
                  <a:lnTo>
                    <a:pt x="6142418" y="522820"/>
                  </a:lnTo>
                  <a:lnTo>
                    <a:pt x="6142418" y="503682"/>
                  </a:lnTo>
                  <a:lnTo>
                    <a:pt x="6134608" y="495909"/>
                  </a:lnTo>
                  <a:close/>
                </a:path>
                <a:path w="6177280" h="1779270">
                  <a:moveTo>
                    <a:pt x="5710402" y="490131"/>
                  </a:moveTo>
                  <a:lnTo>
                    <a:pt x="5691136" y="490131"/>
                  </a:lnTo>
                  <a:lnTo>
                    <a:pt x="5683338" y="497903"/>
                  </a:lnTo>
                  <a:lnTo>
                    <a:pt x="5683338" y="517042"/>
                  </a:lnTo>
                  <a:lnTo>
                    <a:pt x="5691136" y="524802"/>
                  </a:lnTo>
                  <a:lnTo>
                    <a:pt x="5710402" y="524802"/>
                  </a:lnTo>
                  <a:lnTo>
                    <a:pt x="5718200" y="517042"/>
                  </a:lnTo>
                  <a:lnTo>
                    <a:pt x="5718200" y="497903"/>
                  </a:lnTo>
                  <a:lnTo>
                    <a:pt x="5710402" y="490131"/>
                  </a:lnTo>
                  <a:close/>
                </a:path>
                <a:path w="6177280" h="1779270">
                  <a:moveTo>
                    <a:pt x="3147669" y="490131"/>
                  </a:moveTo>
                  <a:lnTo>
                    <a:pt x="3128403" y="490131"/>
                  </a:lnTo>
                  <a:lnTo>
                    <a:pt x="3120605" y="497903"/>
                  </a:lnTo>
                  <a:lnTo>
                    <a:pt x="3120605" y="517042"/>
                  </a:lnTo>
                  <a:lnTo>
                    <a:pt x="3128403" y="524802"/>
                  </a:lnTo>
                  <a:lnTo>
                    <a:pt x="3147669" y="524802"/>
                  </a:lnTo>
                  <a:lnTo>
                    <a:pt x="3155467" y="517042"/>
                  </a:lnTo>
                  <a:lnTo>
                    <a:pt x="3155467" y="497903"/>
                  </a:lnTo>
                  <a:lnTo>
                    <a:pt x="3147669" y="490131"/>
                  </a:lnTo>
                  <a:close/>
                </a:path>
                <a:path w="6177280" h="1779270">
                  <a:moveTo>
                    <a:pt x="1927326" y="490131"/>
                  </a:moveTo>
                  <a:lnTo>
                    <a:pt x="1908060" y="490131"/>
                  </a:lnTo>
                  <a:lnTo>
                    <a:pt x="1900262" y="497903"/>
                  </a:lnTo>
                  <a:lnTo>
                    <a:pt x="1900262" y="517042"/>
                  </a:lnTo>
                  <a:lnTo>
                    <a:pt x="1908060" y="524802"/>
                  </a:lnTo>
                  <a:lnTo>
                    <a:pt x="1927326" y="524802"/>
                  </a:lnTo>
                  <a:lnTo>
                    <a:pt x="1935124" y="517042"/>
                  </a:lnTo>
                  <a:lnTo>
                    <a:pt x="1935124" y="497903"/>
                  </a:lnTo>
                  <a:lnTo>
                    <a:pt x="1927326" y="490131"/>
                  </a:lnTo>
                  <a:close/>
                </a:path>
                <a:path w="6177280" h="1779270">
                  <a:moveTo>
                    <a:pt x="4885207" y="484352"/>
                  </a:moveTo>
                  <a:lnTo>
                    <a:pt x="4865954" y="484352"/>
                  </a:lnTo>
                  <a:lnTo>
                    <a:pt x="4858143" y="492125"/>
                  </a:lnTo>
                  <a:lnTo>
                    <a:pt x="4858143" y="511263"/>
                  </a:lnTo>
                  <a:lnTo>
                    <a:pt x="4865954" y="519023"/>
                  </a:lnTo>
                  <a:lnTo>
                    <a:pt x="4885207" y="519023"/>
                  </a:lnTo>
                  <a:lnTo>
                    <a:pt x="4893017" y="511263"/>
                  </a:lnTo>
                  <a:lnTo>
                    <a:pt x="4893017" y="492125"/>
                  </a:lnTo>
                  <a:lnTo>
                    <a:pt x="4885207" y="484352"/>
                  </a:lnTo>
                  <a:close/>
                </a:path>
                <a:path w="6177280" h="1779270">
                  <a:moveTo>
                    <a:pt x="4774793" y="484352"/>
                  </a:moveTo>
                  <a:lnTo>
                    <a:pt x="4755540" y="484352"/>
                  </a:lnTo>
                  <a:lnTo>
                    <a:pt x="4747729" y="492125"/>
                  </a:lnTo>
                  <a:lnTo>
                    <a:pt x="4747729" y="511263"/>
                  </a:lnTo>
                  <a:lnTo>
                    <a:pt x="4755540" y="519023"/>
                  </a:lnTo>
                  <a:lnTo>
                    <a:pt x="4774793" y="519023"/>
                  </a:lnTo>
                  <a:lnTo>
                    <a:pt x="4782604" y="511263"/>
                  </a:lnTo>
                  <a:lnTo>
                    <a:pt x="4782604" y="492125"/>
                  </a:lnTo>
                  <a:lnTo>
                    <a:pt x="4774793" y="484352"/>
                  </a:lnTo>
                  <a:close/>
                </a:path>
                <a:path w="6177280" h="1779270">
                  <a:moveTo>
                    <a:pt x="5251310" y="478574"/>
                  </a:moveTo>
                  <a:lnTo>
                    <a:pt x="5232057" y="478574"/>
                  </a:lnTo>
                  <a:lnTo>
                    <a:pt x="5224246" y="486346"/>
                  </a:lnTo>
                  <a:lnTo>
                    <a:pt x="5224246" y="505485"/>
                  </a:lnTo>
                  <a:lnTo>
                    <a:pt x="5232057" y="513245"/>
                  </a:lnTo>
                  <a:lnTo>
                    <a:pt x="5251310" y="513245"/>
                  </a:lnTo>
                  <a:lnTo>
                    <a:pt x="5259120" y="505485"/>
                  </a:lnTo>
                  <a:lnTo>
                    <a:pt x="5259120" y="486346"/>
                  </a:lnTo>
                  <a:lnTo>
                    <a:pt x="5251310" y="478574"/>
                  </a:lnTo>
                  <a:close/>
                </a:path>
                <a:path w="6177280" h="1779270">
                  <a:moveTo>
                    <a:pt x="3502152" y="478574"/>
                  </a:moveTo>
                  <a:lnTo>
                    <a:pt x="3482898" y="478574"/>
                  </a:lnTo>
                  <a:lnTo>
                    <a:pt x="3475088" y="486346"/>
                  </a:lnTo>
                  <a:lnTo>
                    <a:pt x="3475088" y="505485"/>
                  </a:lnTo>
                  <a:lnTo>
                    <a:pt x="3482898" y="513245"/>
                  </a:lnTo>
                  <a:lnTo>
                    <a:pt x="3502152" y="513245"/>
                  </a:lnTo>
                  <a:lnTo>
                    <a:pt x="3509949" y="505485"/>
                  </a:lnTo>
                  <a:lnTo>
                    <a:pt x="3509949" y="486346"/>
                  </a:lnTo>
                  <a:lnTo>
                    <a:pt x="3502152" y="478574"/>
                  </a:lnTo>
                  <a:close/>
                </a:path>
                <a:path w="6177280" h="1779270">
                  <a:moveTo>
                    <a:pt x="945235" y="478574"/>
                  </a:moveTo>
                  <a:lnTo>
                    <a:pt x="925969" y="478574"/>
                  </a:lnTo>
                  <a:lnTo>
                    <a:pt x="918171" y="486346"/>
                  </a:lnTo>
                  <a:lnTo>
                    <a:pt x="918171" y="505485"/>
                  </a:lnTo>
                  <a:lnTo>
                    <a:pt x="925969" y="513245"/>
                  </a:lnTo>
                  <a:lnTo>
                    <a:pt x="945235" y="513245"/>
                  </a:lnTo>
                  <a:lnTo>
                    <a:pt x="953033" y="505485"/>
                  </a:lnTo>
                  <a:lnTo>
                    <a:pt x="953033" y="486346"/>
                  </a:lnTo>
                  <a:lnTo>
                    <a:pt x="945235" y="478574"/>
                  </a:lnTo>
                  <a:close/>
                </a:path>
                <a:path w="6177280" h="1779270">
                  <a:moveTo>
                    <a:pt x="445465" y="478574"/>
                  </a:moveTo>
                  <a:lnTo>
                    <a:pt x="426212" y="478574"/>
                  </a:lnTo>
                  <a:lnTo>
                    <a:pt x="418401" y="486346"/>
                  </a:lnTo>
                  <a:lnTo>
                    <a:pt x="418401" y="505485"/>
                  </a:lnTo>
                  <a:lnTo>
                    <a:pt x="426212" y="513245"/>
                  </a:lnTo>
                  <a:lnTo>
                    <a:pt x="445465" y="513245"/>
                  </a:lnTo>
                  <a:lnTo>
                    <a:pt x="453275" y="505485"/>
                  </a:lnTo>
                  <a:lnTo>
                    <a:pt x="453275" y="486346"/>
                  </a:lnTo>
                  <a:lnTo>
                    <a:pt x="445465" y="478574"/>
                  </a:lnTo>
                  <a:close/>
                </a:path>
                <a:path w="6177280" h="1779270">
                  <a:moveTo>
                    <a:pt x="4490046" y="467017"/>
                  </a:moveTo>
                  <a:lnTo>
                    <a:pt x="4470793" y="467017"/>
                  </a:lnTo>
                  <a:lnTo>
                    <a:pt x="4462983" y="474789"/>
                  </a:lnTo>
                  <a:lnTo>
                    <a:pt x="4462983" y="493928"/>
                  </a:lnTo>
                  <a:lnTo>
                    <a:pt x="4470793" y="501688"/>
                  </a:lnTo>
                  <a:lnTo>
                    <a:pt x="4490046" y="501688"/>
                  </a:lnTo>
                  <a:lnTo>
                    <a:pt x="4497857" y="493928"/>
                  </a:lnTo>
                  <a:lnTo>
                    <a:pt x="4497857" y="474789"/>
                  </a:lnTo>
                  <a:lnTo>
                    <a:pt x="4490046" y="467017"/>
                  </a:lnTo>
                  <a:close/>
                </a:path>
                <a:path w="6177280" h="1779270">
                  <a:moveTo>
                    <a:pt x="4245978" y="467017"/>
                  </a:moveTo>
                  <a:lnTo>
                    <a:pt x="4226725" y="467017"/>
                  </a:lnTo>
                  <a:lnTo>
                    <a:pt x="4218914" y="474789"/>
                  </a:lnTo>
                  <a:lnTo>
                    <a:pt x="4218914" y="493928"/>
                  </a:lnTo>
                  <a:lnTo>
                    <a:pt x="4226725" y="501688"/>
                  </a:lnTo>
                  <a:lnTo>
                    <a:pt x="4245978" y="501688"/>
                  </a:lnTo>
                  <a:lnTo>
                    <a:pt x="4253788" y="493928"/>
                  </a:lnTo>
                  <a:lnTo>
                    <a:pt x="4253788" y="474789"/>
                  </a:lnTo>
                  <a:lnTo>
                    <a:pt x="4245978" y="467017"/>
                  </a:lnTo>
                  <a:close/>
                </a:path>
                <a:path w="6177280" h="1779270">
                  <a:moveTo>
                    <a:pt x="5001437" y="461238"/>
                  </a:moveTo>
                  <a:lnTo>
                    <a:pt x="4982171" y="461238"/>
                  </a:lnTo>
                  <a:lnTo>
                    <a:pt x="4974374" y="469011"/>
                  </a:lnTo>
                  <a:lnTo>
                    <a:pt x="4974374" y="488149"/>
                  </a:lnTo>
                  <a:lnTo>
                    <a:pt x="4982171" y="495909"/>
                  </a:lnTo>
                  <a:lnTo>
                    <a:pt x="5001437" y="495909"/>
                  </a:lnTo>
                  <a:lnTo>
                    <a:pt x="5009235" y="488149"/>
                  </a:lnTo>
                  <a:lnTo>
                    <a:pt x="5009235" y="469011"/>
                  </a:lnTo>
                  <a:lnTo>
                    <a:pt x="5001437" y="461238"/>
                  </a:lnTo>
                  <a:close/>
                </a:path>
                <a:path w="6177280" h="1779270">
                  <a:moveTo>
                    <a:pt x="4112323" y="461238"/>
                  </a:moveTo>
                  <a:lnTo>
                    <a:pt x="4093070" y="461238"/>
                  </a:lnTo>
                  <a:lnTo>
                    <a:pt x="4085259" y="469011"/>
                  </a:lnTo>
                  <a:lnTo>
                    <a:pt x="4085259" y="488149"/>
                  </a:lnTo>
                  <a:lnTo>
                    <a:pt x="4093070" y="495909"/>
                  </a:lnTo>
                  <a:lnTo>
                    <a:pt x="4112323" y="495909"/>
                  </a:lnTo>
                  <a:lnTo>
                    <a:pt x="4120134" y="488149"/>
                  </a:lnTo>
                  <a:lnTo>
                    <a:pt x="4120134" y="469011"/>
                  </a:lnTo>
                  <a:lnTo>
                    <a:pt x="4112323" y="461238"/>
                  </a:lnTo>
                  <a:close/>
                </a:path>
                <a:path w="6177280" h="1779270">
                  <a:moveTo>
                    <a:pt x="3705542" y="461238"/>
                  </a:moveTo>
                  <a:lnTo>
                    <a:pt x="3686276" y="461238"/>
                  </a:lnTo>
                  <a:lnTo>
                    <a:pt x="3678478" y="469011"/>
                  </a:lnTo>
                  <a:lnTo>
                    <a:pt x="3678478" y="488149"/>
                  </a:lnTo>
                  <a:lnTo>
                    <a:pt x="3686276" y="495909"/>
                  </a:lnTo>
                  <a:lnTo>
                    <a:pt x="3705542" y="495909"/>
                  </a:lnTo>
                  <a:lnTo>
                    <a:pt x="3713340" y="488149"/>
                  </a:lnTo>
                  <a:lnTo>
                    <a:pt x="3713340" y="469011"/>
                  </a:lnTo>
                  <a:lnTo>
                    <a:pt x="3705542" y="461238"/>
                  </a:lnTo>
                  <a:close/>
                </a:path>
                <a:path w="6177280" h="1779270">
                  <a:moveTo>
                    <a:pt x="3263887" y="461238"/>
                  </a:moveTo>
                  <a:lnTo>
                    <a:pt x="3244634" y="461238"/>
                  </a:lnTo>
                  <a:lnTo>
                    <a:pt x="3236823" y="469011"/>
                  </a:lnTo>
                  <a:lnTo>
                    <a:pt x="3236823" y="488149"/>
                  </a:lnTo>
                  <a:lnTo>
                    <a:pt x="3244634" y="495909"/>
                  </a:lnTo>
                  <a:lnTo>
                    <a:pt x="3263887" y="495909"/>
                  </a:lnTo>
                  <a:lnTo>
                    <a:pt x="3271697" y="488149"/>
                  </a:lnTo>
                  <a:lnTo>
                    <a:pt x="3271697" y="469011"/>
                  </a:lnTo>
                  <a:lnTo>
                    <a:pt x="3263887" y="461238"/>
                  </a:lnTo>
                  <a:close/>
                </a:path>
                <a:path w="6177280" h="1779270">
                  <a:moveTo>
                    <a:pt x="1067269" y="461238"/>
                  </a:moveTo>
                  <a:lnTo>
                    <a:pt x="1048004" y="461238"/>
                  </a:lnTo>
                  <a:lnTo>
                    <a:pt x="1040206" y="469011"/>
                  </a:lnTo>
                  <a:lnTo>
                    <a:pt x="1040206" y="488149"/>
                  </a:lnTo>
                  <a:lnTo>
                    <a:pt x="1048004" y="495909"/>
                  </a:lnTo>
                  <a:lnTo>
                    <a:pt x="1067269" y="495909"/>
                  </a:lnTo>
                  <a:lnTo>
                    <a:pt x="1075067" y="488149"/>
                  </a:lnTo>
                  <a:lnTo>
                    <a:pt x="1075067" y="469011"/>
                  </a:lnTo>
                  <a:lnTo>
                    <a:pt x="1067269" y="461238"/>
                  </a:lnTo>
                  <a:close/>
                </a:path>
                <a:path w="6177280" h="1779270">
                  <a:moveTo>
                    <a:pt x="5135092" y="455460"/>
                  </a:moveTo>
                  <a:lnTo>
                    <a:pt x="5115839" y="455460"/>
                  </a:lnTo>
                  <a:lnTo>
                    <a:pt x="5108028" y="463232"/>
                  </a:lnTo>
                  <a:lnTo>
                    <a:pt x="5108028" y="482371"/>
                  </a:lnTo>
                  <a:lnTo>
                    <a:pt x="5115839" y="490131"/>
                  </a:lnTo>
                  <a:lnTo>
                    <a:pt x="5135092" y="490131"/>
                  </a:lnTo>
                  <a:lnTo>
                    <a:pt x="5142890" y="482371"/>
                  </a:lnTo>
                  <a:lnTo>
                    <a:pt x="5142890" y="463232"/>
                  </a:lnTo>
                  <a:lnTo>
                    <a:pt x="5135092" y="455460"/>
                  </a:lnTo>
                  <a:close/>
                </a:path>
                <a:path w="6177280" h="1779270">
                  <a:moveTo>
                    <a:pt x="4368012" y="455460"/>
                  </a:moveTo>
                  <a:lnTo>
                    <a:pt x="4348759" y="455460"/>
                  </a:lnTo>
                  <a:lnTo>
                    <a:pt x="4340948" y="463232"/>
                  </a:lnTo>
                  <a:lnTo>
                    <a:pt x="4340948" y="482371"/>
                  </a:lnTo>
                  <a:lnTo>
                    <a:pt x="4348759" y="490131"/>
                  </a:lnTo>
                  <a:lnTo>
                    <a:pt x="4368012" y="490131"/>
                  </a:lnTo>
                  <a:lnTo>
                    <a:pt x="4375823" y="482371"/>
                  </a:lnTo>
                  <a:lnTo>
                    <a:pt x="4375823" y="463232"/>
                  </a:lnTo>
                  <a:lnTo>
                    <a:pt x="4368012" y="455460"/>
                  </a:lnTo>
                  <a:close/>
                </a:path>
                <a:path w="6177280" h="1779270">
                  <a:moveTo>
                    <a:pt x="3990289" y="455460"/>
                  </a:moveTo>
                  <a:lnTo>
                    <a:pt x="3971036" y="455460"/>
                  </a:lnTo>
                  <a:lnTo>
                    <a:pt x="3963225" y="463232"/>
                  </a:lnTo>
                  <a:lnTo>
                    <a:pt x="3963225" y="482371"/>
                  </a:lnTo>
                  <a:lnTo>
                    <a:pt x="3971036" y="490131"/>
                  </a:lnTo>
                  <a:lnTo>
                    <a:pt x="3990289" y="490131"/>
                  </a:lnTo>
                  <a:lnTo>
                    <a:pt x="3998099" y="482371"/>
                  </a:lnTo>
                  <a:lnTo>
                    <a:pt x="3998099" y="463232"/>
                  </a:lnTo>
                  <a:lnTo>
                    <a:pt x="3990289" y="455460"/>
                  </a:lnTo>
                  <a:close/>
                </a:path>
                <a:path w="6177280" h="1779270">
                  <a:moveTo>
                    <a:pt x="2229497" y="455460"/>
                  </a:moveTo>
                  <a:lnTo>
                    <a:pt x="2210244" y="455460"/>
                  </a:lnTo>
                  <a:lnTo>
                    <a:pt x="2202434" y="463232"/>
                  </a:lnTo>
                  <a:lnTo>
                    <a:pt x="2202434" y="482371"/>
                  </a:lnTo>
                  <a:lnTo>
                    <a:pt x="2210244" y="490131"/>
                  </a:lnTo>
                  <a:lnTo>
                    <a:pt x="2229497" y="490131"/>
                  </a:lnTo>
                  <a:lnTo>
                    <a:pt x="2237308" y="482371"/>
                  </a:lnTo>
                  <a:lnTo>
                    <a:pt x="2237308" y="463232"/>
                  </a:lnTo>
                  <a:lnTo>
                    <a:pt x="2229497" y="455460"/>
                  </a:lnTo>
                  <a:close/>
                </a:path>
                <a:path w="6177280" h="1779270">
                  <a:moveTo>
                    <a:pt x="1787855" y="455460"/>
                  </a:moveTo>
                  <a:lnTo>
                    <a:pt x="1768602" y="455460"/>
                  </a:lnTo>
                  <a:lnTo>
                    <a:pt x="1760791" y="463232"/>
                  </a:lnTo>
                  <a:lnTo>
                    <a:pt x="1760791" y="482371"/>
                  </a:lnTo>
                  <a:lnTo>
                    <a:pt x="1768602" y="490131"/>
                  </a:lnTo>
                  <a:lnTo>
                    <a:pt x="1787855" y="490131"/>
                  </a:lnTo>
                  <a:lnTo>
                    <a:pt x="1795653" y="482371"/>
                  </a:lnTo>
                  <a:lnTo>
                    <a:pt x="1795653" y="463232"/>
                  </a:lnTo>
                  <a:lnTo>
                    <a:pt x="1787855" y="455460"/>
                  </a:lnTo>
                  <a:close/>
                </a:path>
                <a:path w="6177280" h="1779270">
                  <a:moveTo>
                    <a:pt x="2804807" y="449681"/>
                  </a:moveTo>
                  <a:lnTo>
                    <a:pt x="2785554" y="449681"/>
                  </a:lnTo>
                  <a:lnTo>
                    <a:pt x="2777744" y="457454"/>
                  </a:lnTo>
                  <a:lnTo>
                    <a:pt x="2777744" y="476592"/>
                  </a:lnTo>
                  <a:lnTo>
                    <a:pt x="2785554" y="484352"/>
                  </a:lnTo>
                  <a:lnTo>
                    <a:pt x="2804807" y="484352"/>
                  </a:lnTo>
                  <a:lnTo>
                    <a:pt x="2812618" y="476592"/>
                  </a:lnTo>
                  <a:lnTo>
                    <a:pt x="2812618" y="457454"/>
                  </a:lnTo>
                  <a:lnTo>
                    <a:pt x="2804807" y="449681"/>
                  </a:lnTo>
                  <a:close/>
                </a:path>
                <a:path w="6177280" h="1779270">
                  <a:moveTo>
                    <a:pt x="2049360" y="449681"/>
                  </a:moveTo>
                  <a:lnTo>
                    <a:pt x="2030095" y="449681"/>
                  </a:lnTo>
                  <a:lnTo>
                    <a:pt x="2022297" y="457454"/>
                  </a:lnTo>
                  <a:lnTo>
                    <a:pt x="2022297" y="476592"/>
                  </a:lnTo>
                  <a:lnTo>
                    <a:pt x="2030095" y="484352"/>
                  </a:lnTo>
                  <a:lnTo>
                    <a:pt x="2049360" y="484352"/>
                  </a:lnTo>
                  <a:lnTo>
                    <a:pt x="2057158" y="476592"/>
                  </a:lnTo>
                  <a:lnTo>
                    <a:pt x="2057158" y="457454"/>
                  </a:lnTo>
                  <a:lnTo>
                    <a:pt x="2049360" y="449681"/>
                  </a:lnTo>
                  <a:close/>
                </a:path>
                <a:path w="6177280" h="1779270">
                  <a:moveTo>
                    <a:pt x="1572844" y="449681"/>
                  </a:moveTo>
                  <a:lnTo>
                    <a:pt x="1553578" y="449681"/>
                  </a:lnTo>
                  <a:lnTo>
                    <a:pt x="1545780" y="457454"/>
                  </a:lnTo>
                  <a:lnTo>
                    <a:pt x="1545780" y="476592"/>
                  </a:lnTo>
                  <a:lnTo>
                    <a:pt x="1553578" y="484352"/>
                  </a:lnTo>
                  <a:lnTo>
                    <a:pt x="1572844" y="484352"/>
                  </a:lnTo>
                  <a:lnTo>
                    <a:pt x="1580642" y="476592"/>
                  </a:lnTo>
                  <a:lnTo>
                    <a:pt x="1580642" y="457454"/>
                  </a:lnTo>
                  <a:lnTo>
                    <a:pt x="1572844" y="449681"/>
                  </a:lnTo>
                  <a:close/>
                </a:path>
                <a:path w="6177280" h="1779270">
                  <a:moveTo>
                    <a:pt x="329247" y="449681"/>
                  </a:moveTo>
                  <a:lnTo>
                    <a:pt x="309994" y="449681"/>
                  </a:lnTo>
                  <a:lnTo>
                    <a:pt x="302183" y="457454"/>
                  </a:lnTo>
                  <a:lnTo>
                    <a:pt x="302183" y="476592"/>
                  </a:lnTo>
                  <a:lnTo>
                    <a:pt x="309994" y="484352"/>
                  </a:lnTo>
                  <a:lnTo>
                    <a:pt x="329247" y="484352"/>
                  </a:lnTo>
                  <a:lnTo>
                    <a:pt x="337058" y="476592"/>
                  </a:lnTo>
                  <a:lnTo>
                    <a:pt x="337058" y="457454"/>
                  </a:lnTo>
                  <a:lnTo>
                    <a:pt x="329247" y="449681"/>
                  </a:lnTo>
                  <a:close/>
                </a:path>
                <a:path w="6177280" h="1779270">
                  <a:moveTo>
                    <a:pt x="3815956" y="443903"/>
                  </a:moveTo>
                  <a:lnTo>
                    <a:pt x="3796690" y="443903"/>
                  </a:lnTo>
                  <a:lnTo>
                    <a:pt x="3788892" y="451675"/>
                  </a:lnTo>
                  <a:lnTo>
                    <a:pt x="3788892" y="470814"/>
                  </a:lnTo>
                  <a:lnTo>
                    <a:pt x="3796690" y="478574"/>
                  </a:lnTo>
                  <a:lnTo>
                    <a:pt x="3815956" y="478574"/>
                  </a:lnTo>
                  <a:lnTo>
                    <a:pt x="3823754" y="470814"/>
                  </a:lnTo>
                  <a:lnTo>
                    <a:pt x="3823754" y="451675"/>
                  </a:lnTo>
                  <a:lnTo>
                    <a:pt x="3815956" y="443903"/>
                  </a:lnTo>
                  <a:close/>
                </a:path>
                <a:path w="6177280" h="1779270">
                  <a:moveTo>
                    <a:pt x="6030010" y="438124"/>
                  </a:moveTo>
                  <a:lnTo>
                    <a:pt x="6010757" y="438124"/>
                  </a:lnTo>
                  <a:lnTo>
                    <a:pt x="6002947" y="445897"/>
                  </a:lnTo>
                  <a:lnTo>
                    <a:pt x="6002947" y="465035"/>
                  </a:lnTo>
                  <a:lnTo>
                    <a:pt x="6010757" y="472795"/>
                  </a:lnTo>
                  <a:lnTo>
                    <a:pt x="6030010" y="472795"/>
                  </a:lnTo>
                  <a:lnTo>
                    <a:pt x="6037821" y="465035"/>
                  </a:lnTo>
                  <a:lnTo>
                    <a:pt x="6037821" y="445897"/>
                  </a:lnTo>
                  <a:lnTo>
                    <a:pt x="6030010" y="438124"/>
                  </a:lnTo>
                  <a:close/>
                </a:path>
                <a:path w="6177280" h="1779270">
                  <a:moveTo>
                    <a:pt x="5919597" y="438124"/>
                  </a:moveTo>
                  <a:lnTo>
                    <a:pt x="5900343" y="438124"/>
                  </a:lnTo>
                  <a:lnTo>
                    <a:pt x="5892533" y="445897"/>
                  </a:lnTo>
                  <a:lnTo>
                    <a:pt x="5892533" y="465035"/>
                  </a:lnTo>
                  <a:lnTo>
                    <a:pt x="5900343" y="472795"/>
                  </a:lnTo>
                  <a:lnTo>
                    <a:pt x="5919597" y="472795"/>
                  </a:lnTo>
                  <a:lnTo>
                    <a:pt x="5927407" y="465035"/>
                  </a:lnTo>
                  <a:lnTo>
                    <a:pt x="5927407" y="445897"/>
                  </a:lnTo>
                  <a:lnTo>
                    <a:pt x="5919597" y="438124"/>
                  </a:lnTo>
                  <a:close/>
                </a:path>
                <a:path w="6177280" h="1779270">
                  <a:moveTo>
                    <a:pt x="3391738" y="438124"/>
                  </a:moveTo>
                  <a:lnTo>
                    <a:pt x="3372485" y="438124"/>
                  </a:lnTo>
                  <a:lnTo>
                    <a:pt x="3364674" y="445897"/>
                  </a:lnTo>
                  <a:lnTo>
                    <a:pt x="3364674" y="465035"/>
                  </a:lnTo>
                  <a:lnTo>
                    <a:pt x="3372485" y="472795"/>
                  </a:lnTo>
                  <a:lnTo>
                    <a:pt x="3391738" y="472795"/>
                  </a:lnTo>
                  <a:lnTo>
                    <a:pt x="3399536" y="465035"/>
                  </a:lnTo>
                  <a:lnTo>
                    <a:pt x="3399536" y="445897"/>
                  </a:lnTo>
                  <a:lnTo>
                    <a:pt x="3391738" y="438124"/>
                  </a:lnTo>
                  <a:close/>
                </a:path>
                <a:path w="6177280" h="1779270">
                  <a:moveTo>
                    <a:pt x="1299718" y="438124"/>
                  </a:moveTo>
                  <a:lnTo>
                    <a:pt x="1280452" y="438124"/>
                  </a:lnTo>
                  <a:lnTo>
                    <a:pt x="1272654" y="445897"/>
                  </a:lnTo>
                  <a:lnTo>
                    <a:pt x="1272654" y="465035"/>
                  </a:lnTo>
                  <a:lnTo>
                    <a:pt x="1280452" y="472795"/>
                  </a:lnTo>
                  <a:lnTo>
                    <a:pt x="1299718" y="472795"/>
                  </a:lnTo>
                  <a:lnTo>
                    <a:pt x="1307515" y="465035"/>
                  </a:lnTo>
                  <a:lnTo>
                    <a:pt x="1307515" y="445897"/>
                  </a:lnTo>
                  <a:lnTo>
                    <a:pt x="1299718" y="438124"/>
                  </a:lnTo>
                  <a:close/>
                </a:path>
                <a:path w="6177280" h="1779270">
                  <a:moveTo>
                    <a:pt x="2647911" y="432346"/>
                  </a:moveTo>
                  <a:lnTo>
                    <a:pt x="2628646" y="432346"/>
                  </a:lnTo>
                  <a:lnTo>
                    <a:pt x="2620848" y="440118"/>
                  </a:lnTo>
                  <a:lnTo>
                    <a:pt x="2620848" y="459257"/>
                  </a:lnTo>
                  <a:lnTo>
                    <a:pt x="2628646" y="467017"/>
                  </a:lnTo>
                  <a:lnTo>
                    <a:pt x="2647911" y="467017"/>
                  </a:lnTo>
                  <a:lnTo>
                    <a:pt x="2655709" y="459257"/>
                  </a:lnTo>
                  <a:lnTo>
                    <a:pt x="2655709" y="440118"/>
                  </a:lnTo>
                  <a:lnTo>
                    <a:pt x="2647911" y="432346"/>
                  </a:lnTo>
                  <a:close/>
                </a:path>
                <a:path w="6177280" h="1779270">
                  <a:moveTo>
                    <a:pt x="2531681" y="432346"/>
                  </a:moveTo>
                  <a:lnTo>
                    <a:pt x="2512428" y="432346"/>
                  </a:lnTo>
                  <a:lnTo>
                    <a:pt x="2504617" y="440118"/>
                  </a:lnTo>
                  <a:lnTo>
                    <a:pt x="2504617" y="459257"/>
                  </a:lnTo>
                  <a:lnTo>
                    <a:pt x="2512428" y="467017"/>
                  </a:lnTo>
                  <a:lnTo>
                    <a:pt x="2531681" y="467017"/>
                  </a:lnTo>
                  <a:lnTo>
                    <a:pt x="2539492" y="459257"/>
                  </a:lnTo>
                  <a:lnTo>
                    <a:pt x="2539492" y="440118"/>
                  </a:lnTo>
                  <a:lnTo>
                    <a:pt x="2531681" y="432346"/>
                  </a:lnTo>
                  <a:close/>
                </a:path>
                <a:path w="6177280" h="1779270">
                  <a:moveTo>
                    <a:pt x="5617413" y="426567"/>
                  </a:moveTo>
                  <a:lnTo>
                    <a:pt x="5598160" y="426567"/>
                  </a:lnTo>
                  <a:lnTo>
                    <a:pt x="5590362" y="434340"/>
                  </a:lnTo>
                  <a:lnTo>
                    <a:pt x="5590362" y="453478"/>
                  </a:lnTo>
                  <a:lnTo>
                    <a:pt x="5598160" y="461238"/>
                  </a:lnTo>
                  <a:lnTo>
                    <a:pt x="5617413" y="461238"/>
                  </a:lnTo>
                  <a:lnTo>
                    <a:pt x="5625223" y="453478"/>
                  </a:lnTo>
                  <a:lnTo>
                    <a:pt x="5625223" y="434340"/>
                  </a:lnTo>
                  <a:lnTo>
                    <a:pt x="5617413" y="426567"/>
                  </a:lnTo>
                  <a:close/>
                </a:path>
                <a:path w="6177280" h="1779270">
                  <a:moveTo>
                    <a:pt x="5477954" y="426567"/>
                  </a:moveTo>
                  <a:lnTo>
                    <a:pt x="5458688" y="426567"/>
                  </a:lnTo>
                  <a:lnTo>
                    <a:pt x="5450890" y="434340"/>
                  </a:lnTo>
                  <a:lnTo>
                    <a:pt x="5450890" y="453478"/>
                  </a:lnTo>
                  <a:lnTo>
                    <a:pt x="5458688" y="461238"/>
                  </a:lnTo>
                  <a:lnTo>
                    <a:pt x="5477954" y="461238"/>
                  </a:lnTo>
                  <a:lnTo>
                    <a:pt x="5485752" y="453478"/>
                  </a:lnTo>
                  <a:lnTo>
                    <a:pt x="5485752" y="434340"/>
                  </a:lnTo>
                  <a:lnTo>
                    <a:pt x="5477954" y="426567"/>
                  </a:lnTo>
                  <a:close/>
                </a:path>
                <a:path w="6177280" h="1779270">
                  <a:moveTo>
                    <a:pt x="102615" y="420789"/>
                  </a:moveTo>
                  <a:lnTo>
                    <a:pt x="83350" y="420789"/>
                  </a:lnTo>
                  <a:lnTo>
                    <a:pt x="75552" y="428561"/>
                  </a:lnTo>
                  <a:lnTo>
                    <a:pt x="75552" y="447700"/>
                  </a:lnTo>
                  <a:lnTo>
                    <a:pt x="83350" y="455460"/>
                  </a:lnTo>
                  <a:lnTo>
                    <a:pt x="102615" y="455460"/>
                  </a:lnTo>
                  <a:lnTo>
                    <a:pt x="110413" y="447700"/>
                  </a:lnTo>
                  <a:lnTo>
                    <a:pt x="110413" y="428561"/>
                  </a:lnTo>
                  <a:lnTo>
                    <a:pt x="102615" y="420789"/>
                  </a:lnTo>
                  <a:close/>
                </a:path>
                <a:path w="6177280" h="1779270">
                  <a:moveTo>
                    <a:pt x="2967520" y="415010"/>
                  </a:moveTo>
                  <a:lnTo>
                    <a:pt x="2948266" y="415010"/>
                  </a:lnTo>
                  <a:lnTo>
                    <a:pt x="2940456" y="422770"/>
                  </a:lnTo>
                  <a:lnTo>
                    <a:pt x="2940456" y="441921"/>
                  </a:lnTo>
                  <a:lnTo>
                    <a:pt x="2948266" y="449681"/>
                  </a:lnTo>
                  <a:lnTo>
                    <a:pt x="2967520" y="449681"/>
                  </a:lnTo>
                  <a:lnTo>
                    <a:pt x="2975330" y="441921"/>
                  </a:lnTo>
                  <a:lnTo>
                    <a:pt x="2975330" y="422770"/>
                  </a:lnTo>
                  <a:lnTo>
                    <a:pt x="2967520" y="415010"/>
                  </a:lnTo>
                  <a:close/>
                </a:path>
                <a:path w="6177280" h="1779270">
                  <a:moveTo>
                    <a:pt x="2421267" y="415010"/>
                  </a:moveTo>
                  <a:lnTo>
                    <a:pt x="2402014" y="415010"/>
                  </a:lnTo>
                  <a:lnTo>
                    <a:pt x="2394204" y="422770"/>
                  </a:lnTo>
                  <a:lnTo>
                    <a:pt x="2394204" y="441921"/>
                  </a:lnTo>
                  <a:lnTo>
                    <a:pt x="2402014" y="449681"/>
                  </a:lnTo>
                  <a:lnTo>
                    <a:pt x="2421267" y="449681"/>
                  </a:lnTo>
                  <a:lnTo>
                    <a:pt x="2429078" y="441921"/>
                  </a:lnTo>
                  <a:lnTo>
                    <a:pt x="2429078" y="422770"/>
                  </a:lnTo>
                  <a:lnTo>
                    <a:pt x="2421267" y="415010"/>
                  </a:lnTo>
                  <a:close/>
                </a:path>
                <a:path w="6177280" h="1779270">
                  <a:moveTo>
                    <a:pt x="218833" y="415010"/>
                  </a:moveTo>
                  <a:lnTo>
                    <a:pt x="199580" y="415010"/>
                  </a:lnTo>
                  <a:lnTo>
                    <a:pt x="191770" y="422770"/>
                  </a:lnTo>
                  <a:lnTo>
                    <a:pt x="191770" y="441921"/>
                  </a:lnTo>
                  <a:lnTo>
                    <a:pt x="199580" y="449681"/>
                  </a:lnTo>
                  <a:lnTo>
                    <a:pt x="218833" y="449681"/>
                  </a:lnTo>
                  <a:lnTo>
                    <a:pt x="226644" y="441921"/>
                  </a:lnTo>
                  <a:lnTo>
                    <a:pt x="226644" y="422770"/>
                  </a:lnTo>
                  <a:lnTo>
                    <a:pt x="218833" y="415010"/>
                  </a:lnTo>
                  <a:close/>
                </a:path>
                <a:path w="6177280" h="1779270">
                  <a:moveTo>
                    <a:pt x="4612081" y="409232"/>
                  </a:moveTo>
                  <a:lnTo>
                    <a:pt x="4592828" y="409232"/>
                  </a:lnTo>
                  <a:lnTo>
                    <a:pt x="4585017" y="417004"/>
                  </a:lnTo>
                  <a:lnTo>
                    <a:pt x="4585017" y="436143"/>
                  </a:lnTo>
                  <a:lnTo>
                    <a:pt x="4592828" y="443903"/>
                  </a:lnTo>
                  <a:lnTo>
                    <a:pt x="4612081" y="443903"/>
                  </a:lnTo>
                  <a:lnTo>
                    <a:pt x="4619891" y="436143"/>
                  </a:lnTo>
                  <a:lnTo>
                    <a:pt x="4619891" y="417004"/>
                  </a:lnTo>
                  <a:lnTo>
                    <a:pt x="4612081" y="409232"/>
                  </a:lnTo>
                  <a:close/>
                </a:path>
                <a:path w="6177280" h="1779270">
                  <a:moveTo>
                    <a:pt x="1415935" y="409232"/>
                  </a:moveTo>
                  <a:lnTo>
                    <a:pt x="1396682" y="409232"/>
                  </a:lnTo>
                  <a:lnTo>
                    <a:pt x="1388872" y="417004"/>
                  </a:lnTo>
                  <a:lnTo>
                    <a:pt x="1388872" y="436143"/>
                  </a:lnTo>
                  <a:lnTo>
                    <a:pt x="1396682" y="443903"/>
                  </a:lnTo>
                  <a:lnTo>
                    <a:pt x="1415935" y="443903"/>
                  </a:lnTo>
                  <a:lnTo>
                    <a:pt x="1423746" y="436143"/>
                  </a:lnTo>
                  <a:lnTo>
                    <a:pt x="1423746" y="417004"/>
                  </a:lnTo>
                  <a:lnTo>
                    <a:pt x="1415935" y="409232"/>
                  </a:lnTo>
                  <a:close/>
                </a:path>
                <a:path w="6177280" h="1779270">
                  <a:moveTo>
                    <a:pt x="544258" y="409232"/>
                  </a:moveTo>
                  <a:lnTo>
                    <a:pt x="525005" y="409232"/>
                  </a:lnTo>
                  <a:lnTo>
                    <a:pt x="517194" y="417004"/>
                  </a:lnTo>
                  <a:lnTo>
                    <a:pt x="517194" y="436143"/>
                  </a:lnTo>
                  <a:lnTo>
                    <a:pt x="525005" y="443903"/>
                  </a:lnTo>
                  <a:lnTo>
                    <a:pt x="544258" y="443903"/>
                  </a:lnTo>
                  <a:lnTo>
                    <a:pt x="552069" y="436143"/>
                  </a:lnTo>
                  <a:lnTo>
                    <a:pt x="552069" y="417004"/>
                  </a:lnTo>
                  <a:lnTo>
                    <a:pt x="544258" y="409232"/>
                  </a:lnTo>
                  <a:close/>
                </a:path>
                <a:path w="6177280" h="1779270">
                  <a:moveTo>
                    <a:pt x="1694878" y="403453"/>
                  </a:moveTo>
                  <a:lnTo>
                    <a:pt x="1675612" y="403453"/>
                  </a:lnTo>
                  <a:lnTo>
                    <a:pt x="1667814" y="411226"/>
                  </a:lnTo>
                  <a:lnTo>
                    <a:pt x="1667814" y="430364"/>
                  </a:lnTo>
                  <a:lnTo>
                    <a:pt x="1675612" y="438124"/>
                  </a:lnTo>
                  <a:lnTo>
                    <a:pt x="1694878" y="438124"/>
                  </a:lnTo>
                  <a:lnTo>
                    <a:pt x="1702676" y="430364"/>
                  </a:lnTo>
                  <a:lnTo>
                    <a:pt x="1702676" y="411226"/>
                  </a:lnTo>
                  <a:lnTo>
                    <a:pt x="1694878" y="403453"/>
                  </a:lnTo>
                  <a:close/>
                </a:path>
                <a:path w="6177280" h="1779270">
                  <a:moveTo>
                    <a:pt x="1154430" y="397675"/>
                  </a:moveTo>
                  <a:lnTo>
                    <a:pt x="1135176" y="397675"/>
                  </a:lnTo>
                  <a:lnTo>
                    <a:pt x="1127366" y="405447"/>
                  </a:lnTo>
                  <a:lnTo>
                    <a:pt x="1127366" y="424586"/>
                  </a:lnTo>
                  <a:lnTo>
                    <a:pt x="1135176" y="432346"/>
                  </a:lnTo>
                  <a:lnTo>
                    <a:pt x="1154430" y="432346"/>
                  </a:lnTo>
                  <a:lnTo>
                    <a:pt x="1162240" y="424586"/>
                  </a:lnTo>
                  <a:lnTo>
                    <a:pt x="1162240" y="405447"/>
                  </a:lnTo>
                  <a:lnTo>
                    <a:pt x="1154430" y="397675"/>
                  </a:lnTo>
                  <a:close/>
                </a:path>
                <a:path w="6177280" h="1779270">
                  <a:moveTo>
                    <a:pt x="875499" y="397675"/>
                  </a:moveTo>
                  <a:lnTo>
                    <a:pt x="856234" y="397675"/>
                  </a:lnTo>
                  <a:lnTo>
                    <a:pt x="848436" y="405447"/>
                  </a:lnTo>
                  <a:lnTo>
                    <a:pt x="848436" y="424586"/>
                  </a:lnTo>
                  <a:lnTo>
                    <a:pt x="856234" y="432346"/>
                  </a:lnTo>
                  <a:lnTo>
                    <a:pt x="875499" y="432346"/>
                  </a:lnTo>
                  <a:lnTo>
                    <a:pt x="883297" y="424586"/>
                  </a:lnTo>
                  <a:lnTo>
                    <a:pt x="883297" y="405447"/>
                  </a:lnTo>
                  <a:lnTo>
                    <a:pt x="875499" y="397675"/>
                  </a:lnTo>
                  <a:close/>
                </a:path>
                <a:path w="6177280" h="1779270">
                  <a:moveTo>
                    <a:pt x="660488" y="397675"/>
                  </a:moveTo>
                  <a:lnTo>
                    <a:pt x="641223" y="397675"/>
                  </a:lnTo>
                  <a:lnTo>
                    <a:pt x="633425" y="405447"/>
                  </a:lnTo>
                  <a:lnTo>
                    <a:pt x="633425" y="424586"/>
                  </a:lnTo>
                  <a:lnTo>
                    <a:pt x="641223" y="432346"/>
                  </a:lnTo>
                  <a:lnTo>
                    <a:pt x="660488" y="432346"/>
                  </a:lnTo>
                  <a:lnTo>
                    <a:pt x="668286" y="424586"/>
                  </a:lnTo>
                  <a:lnTo>
                    <a:pt x="668286" y="405447"/>
                  </a:lnTo>
                  <a:lnTo>
                    <a:pt x="660488" y="397675"/>
                  </a:lnTo>
                  <a:close/>
                </a:path>
                <a:path w="6177280" h="1779270">
                  <a:moveTo>
                    <a:pt x="3606749" y="391896"/>
                  </a:moveTo>
                  <a:lnTo>
                    <a:pt x="3587496" y="391896"/>
                  </a:lnTo>
                  <a:lnTo>
                    <a:pt x="3579685" y="399669"/>
                  </a:lnTo>
                  <a:lnTo>
                    <a:pt x="3579685" y="418807"/>
                  </a:lnTo>
                  <a:lnTo>
                    <a:pt x="3587496" y="426567"/>
                  </a:lnTo>
                  <a:lnTo>
                    <a:pt x="3606749" y="426567"/>
                  </a:lnTo>
                  <a:lnTo>
                    <a:pt x="3614559" y="418807"/>
                  </a:lnTo>
                  <a:lnTo>
                    <a:pt x="3614559" y="399669"/>
                  </a:lnTo>
                  <a:lnTo>
                    <a:pt x="3606749" y="391896"/>
                  </a:lnTo>
                  <a:close/>
                </a:path>
                <a:path w="6177280" h="1779270">
                  <a:moveTo>
                    <a:pt x="5814999" y="386118"/>
                  </a:moveTo>
                  <a:lnTo>
                    <a:pt x="5795746" y="386118"/>
                  </a:lnTo>
                  <a:lnTo>
                    <a:pt x="5787936" y="393877"/>
                  </a:lnTo>
                  <a:lnTo>
                    <a:pt x="5787936" y="413029"/>
                  </a:lnTo>
                  <a:lnTo>
                    <a:pt x="5795746" y="420789"/>
                  </a:lnTo>
                  <a:lnTo>
                    <a:pt x="5814999" y="420789"/>
                  </a:lnTo>
                  <a:lnTo>
                    <a:pt x="5822797" y="413029"/>
                  </a:lnTo>
                  <a:lnTo>
                    <a:pt x="5822797" y="393877"/>
                  </a:lnTo>
                  <a:lnTo>
                    <a:pt x="5814999" y="386118"/>
                  </a:lnTo>
                  <a:close/>
                </a:path>
                <a:path w="6177280" h="1779270">
                  <a:moveTo>
                    <a:pt x="1915693" y="386118"/>
                  </a:moveTo>
                  <a:lnTo>
                    <a:pt x="1896440" y="386118"/>
                  </a:lnTo>
                  <a:lnTo>
                    <a:pt x="1888642" y="393877"/>
                  </a:lnTo>
                  <a:lnTo>
                    <a:pt x="1888642" y="413029"/>
                  </a:lnTo>
                  <a:lnTo>
                    <a:pt x="1896440" y="420789"/>
                  </a:lnTo>
                  <a:lnTo>
                    <a:pt x="1915693" y="420789"/>
                  </a:lnTo>
                  <a:lnTo>
                    <a:pt x="1923503" y="413029"/>
                  </a:lnTo>
                  <a:lnTo>
                    <a:pt x="1923503" y="393877"/>
                  </a:lnTo>
                  <a:lnTo>
                    <a:pt x="1915693" y="386118"/>
                  </a:lnTo>
                  <a:close/>
                </a:path>
                <a:path w="6177280" h="1779270">
                  <a:moveTo>
                    <a:pt x="5361724" y="380339"/>
                  </a:moveTo>
                  <a:lnTo>
                    <a:pt x="5342470" y="380339"/>
                  </a:lnTo>
                  <a:lnTo>
                    <a:pt x="5334660" y="388099"/>
                  </a:lnTo>
                  <a:lnTo>
                    <a:pt x="5334660" y="407250"/>
                  </a:lnTo>
                  <a:lnTo>
                    <a:pt x="5342470" y="415010"/>
                  </a:lnTo>
                  <a:lnTo>
                    <a:pt x="5361724" y="415010"/>
                  </a:lnTo>
                  <a:lnTo>
                    <a:pt x="5369534" y="407250"/>
                  </a:lnTo>
                  <a:lnTo>
                    <a:pt x="5369534" y="388099"/>
                  </a:lnTo>
                  <a:lnTo>
                    <a:pt x="5361724" y="380339"/>
                  </a:lnTo>
                  <a:close/>
                </a:path>
                <a:path w="6177280" h="1779270">
                  <a:moveTo>
                    <a:pt x="3072117" y="380339"/>
                  </a:moveTo>
                  <a:lnTo>
                    <a:pt x="3052864" y="380339"/>
                  </a:lnTo>
                  <a:lnTo>
                    <a:pt x="3045066" y="388099"/>
                  </a:lnTo>
                  <a:lnTo>
                    <a:pt x="3045066" y="407250"/>
                  </a:lnTo>
                  <a:lnTo>
                    <a:pt x="3052864" y="415010"/>
                  </a:lnTo>
                  <a:lnTo>
                    <a:pt x="3072117" y="415010"/>
                  </a:lnTo>
                  <a:lnTo>
                    <a:pt x="3079927" y="407250"/>
                  </a:lnTo>
                  <a:lnTo>
                    <a:pt x="3079927" y="388099"/>
                  </a:lnTo>
                  <a:lnTo>
                    <a:pt x="3072117" y="380339"/>
                  </a:lnTo>
                  <a:close/>
                </a:path>
                <a:path w="6177280" h="1779270">
                  <a:moveTo>
                    <a:pt x="2305050" y="380339"/>
                  </a:moveTo>
                  <a:lnTo>
                    <a:pt x="2285796" y="380339"/>
                  </a:lnTo>
                  <a:lnTo>
                    <a:pt x="2277986" y="388099"/>
                  </a:lnTo>
                  <a:lnTo>
                    <a:pt x="2277986" y="407250"/>
                  </a:lnTo>
                  <a:lnTo>
                    <a:pt x="2285796" y="415010"/>
                  </a:lnTo>
                  <a:lnTo>
                    <a:pt x="2305050" y="415010"/>
                  </a:lnTo>
                  <a:lnTo>
                    <a:pt x="2312847" y="407250"/>
                  </a:lnTo>
                  <a:lnTo>
                    <a:pt x="2312847" y="388099"/>
                  </a:lnTo>
                  <a:lnTo>
                    <a:pt x="2305050" y="380339"/>
                  </a:lnTo>
                  <a:close/>
                </a:path>
                <a:path w="6177280" h="1779270">
                  <a:moveTo>
                    <a:pt x="770889" y="380339"/>
                  </a:moveTo>
                  <a:lnTo>
                    <a:pt x="751636" y="380339"/>
                  </a:lnTo>
                  <a:lnTo>
                    <a:pt x="743838" y="388099"/>
                  </a:lnTo>
                  <a:lnTo>
                    <a:pt x="743838" y="407250"/>
                  </a:lnTo>
                  <a:lnTo>
                    <a:pt x="751636" y="415010"/>
                  </a:lnTo>
                  <a:lnTo>
                    <a:pt x="770889" y="415010"/>
                  </a:lnTo>
                  <a:lnTo>
                    <a:pt x="778700" y="407250"/>
                  </a:lnTo>
                  <a:lnTo>
                    <a:pt x="778700" y="388099"/>
                  </a:lnTo>
                  <a:lnTo>
                    <a:pt x="770889" y="380339"/>
                  </a:lnTo>
                  <a:close/>
                </a:path>
                <a:path w="6177280" h="1779270">
                  <a:moveTo>
                    <a:pt x="6146241" y="374561"/>
                  </a:moveTo>
                  <a:lnTo>
                    <a:pt x="6126975" y="374561"/>
                  </a:lnTo>
                  <a:lnTo>
                    <a:pt x="6119177" y="382333"/>
                  </a:lnTo>
                  <a:lnTo>
                    <a:pt x="6119177" y="401472"/>
                  </a:lnTo>
                  <a:lnTo>
                    <a:pt x="6126975" y="409232"/>
                  </a:lnTo>
                  <a:lnTo>
                    <a:pt x="6146241" y="409232"/>
                  </a:lnTo>
                  <a:lnTo>
                    <a:pt x="6154039" y="401472"/>
                  </a:lnTo>
                  <a:lnTo>
                    <a:pt x="6154039" y="382333"/>
                  </a:lnTo>
                  <a:lnTo>
                    <a:pt x="6146241" y="374561"/>
                  </a:lnTo>
                  <a:close/>
                </a:path>
                <a:path w="6177280" h="1779270">
                  <a:moveTo>
                    <a:pt x="5239689" y="368782"/>
                  </a:moveTo>
                  <a:lnTo>
                    <a:pt x="5220436" y="368782"/>
                  </a:lnTo>
                  <a:lnTo>
                    <a:pt x="5212626" y="376555"/>
                  </a:lnTo>
                  <a:lnTo>
                    <a:pt x="5212626" y="395693"/>
                  </a:lnTo>
                  <a:lnTo>
                    <a:pt x="5220436" y="403453"/>
                  </a:lnTo>
                  <a:lnTo>
                    <a:pt x="5239689" y="403453"/>
                  </a:lnTo>
                  <a:lnTo>
                    <a:pt x="5247500" y="395693"/>
                  </a:lnTo>
                  <a:lnTo>
                    <a:pt x="5247500" y="376555"/>
                  </a:lnTo>
                  <a:lnTo>
                    <a:pt x="5239689" y="368782"/>
                  </a:lnTo>
                  <a:close/>
                </a:path>
                <a:path w="6177280" h="1779270">
                  <a:moveTo>
                    <a:pt x="5071173" y="368782"/>
                  </a:moveTo>
                  <a:lnTo>
                    <a:pt x="5051907" y="368782"/>
                  </a:lnTo>
                  <a:lnTo>
                    <a:pt x="5044109" y="376555"/>
                  </a:lnTo>
                  <a:lnTo>
                    <a:pt x="5044109" y="395693"/>
                  </a:lnTo>
                  <a:lnTo>
                    <a:pt x="5051907" y="403453"/>
                  </a:lnTo>
                  <a:lnTo>
                    <a:pt x="5071173" y="403453"/>
                  </a:lnTo>
                  <a:lnTo>
                    <a:pt x="5078971" y="395693"/>
                  </a:lnTo>
                  <a:lnTo>
                    <a:pt x="5078971" y="376555"/>
                  </a:lnTo>
                  <a:lnTo>
                    <a:pt x="5071173" y="368782"/>
                  </a:lnTo>
                  <a:close/>
                </a:path>
                <a:path w="6177280" h="1779270">
                  <a:moveTo>
                    <a:pt x="4803851" y="368782"/>
                  </a:moveTo>
                  <a:lnTo>
                    <a:pt x="4784598" y="368782"/>
                  </a:lnTo>
                  <a:lnTo>
                    <a:pt x="4776787" y="376555"/>
                  </a:lnTo>
                  <a:lnTo>
                    <a:pt x="4776787" y="395693"/>
                  </a:lnTo>
                  <a:lnTo>
                    <a:pt x="4784598" y="403453"/>
                  </a:lnTo>
                  <a:lnTo>
                    <a:pt x="4803851" y="403453"/>
                  </a:lnTo>
                  <a:lnTo>
                    <a:pt x="4811661" y="395693"/>
                  </a:lnTo>
                  <a:lnTo>
                    <a:pt x="4811661" y="376555"/>
                  </a:lnTo>
                  <a:lnTo>
                    <a:pt x="4803851" y="368782"/>
                  </a:lnTo>
                  <a:close/>
                </a:path>
                <a:path w="6177280" h="1779270">
                  <a:moveTo>
                    <a:pt x="3496335" y="363004"/>
                  </a:moveTo>
                  <a:lnTo>
                    <a:pt x="3477082" y="363004"/>
                  </a:lnTo>
                  <a:lnTo>
                    <a:pt x="3469271" y="370776"/>
                  </a:lnTo>
                  <a:lnTo>
                    <a:pt x="3469271" y="389915"/>
                  </a:lnTo>
                  <a:lnTo>
                    <a:pt x="3477082" y="397675"/>
                  </a:lnTo>
                  <a:lnTo>
                    <a:pt x="3496335" y="397675"/>
                  </a:lnTo>
                  <a:lnTo>
                    <a:pt x="3504145" y="389915"/>
                  </a:lnTo>
                  <a:lnTo>
                    <a:pt x="3504145" y="370776"/>
                  </a:lnTo>
                  <a:lnTo>
                    <a:pt x="3496335" y="363004"/>
                  </a:lnTo>
                  <a:close/>
                </a:path>
                <a:path w="6177280" h="1779270">
                  <a:moveTo>
                    <a:pt x="4925885" y="357225"/>
                  </a:moveTo>
                  <a:lnTo>
                    <a:pt x="4906632" y="357225"/>
                  </a:lnTo>
                  <a:lnTo>
                    <a:pt x="4898821" y="364985"/>
                  </a:lnTo>
                  <a:lnTo>
                    <a:pt x="4898821" y="384136"/>
                  </a:lnTo>
                  <a:lnTo>
                    <a:pt x="4906632" y="391896"/>
                  </a:lnTo>
                  <a:lnTo>
                    <a:pt x="4925885" y="391896"/>
                  </a:lnTo>
                  <a:lnTo>
                    <a:pt x="4933696" y="384136"/>
                  </a:lnTo>
                  <a:lnTo>
                    <a:pt x="4933696" y="364985"/>
                  </a:lnTo>
                  <a:lnTo>
                    <a:pt x="4925885" y="357225"/>
                  </a:lnTo>
                  <a:close/>
                </a:path>
                <a:path w="6177280" h="1779270">
                  <a:moveTo>
                    <a:pt x="4495863" y="357225"/>
                  </a:moveTo>
                  <a:lnTo>
                    <a:pt x="4476597" y="357225"/>
                  </a:lnTo>
                  <a:lnTo>
                    <a:pt x="4468799" y="364985"/>
                  </a:lnTo>
                  <a:lnTo>
                    <a:pt x="4468799" y="384136"/>
                  </a:lnTo>
                  <a:lnTo>
                    <a:pt x="4476597" y="391896"/>
                  </a:lnTo>
                  <a:lnTo>
                    <a:pt x="4495863" y="391896"/>
                  </a:lnTo>
                  <a:lnTo>
                    <a:pt x="4503661" y="384136"/>
                  </a:lnTo>
                  <a:lnTo>
                    <a:pt x="4503661" y="364985"/>
                  </a:lnTo>
                  <a:lnTo>
                    <a:pt x="4495863" y="357225"/>
                  </a:lnTo>
                  <a:close/>
                </a:path>
                <a:path w="6177280" h="1779270">
                  <a:moveTo>
                    <a:pt x="4158818" y="357225"/>
                  </a:moveTo>
                  <a:lnTo>
                    <a:pt x="4139552" y="357225"/>
                  </a:lnTo>
                  <a:lnTo>
                    <a:pt x="4131754" y="364985"/>
                  </a:lnTo>
                  <a:lnTo>
                    <a:pt x="4131754" y="384136"/>
                  </a:lnTo>
                  <a:lnTo>
                    <a:pt x="4139552" y="391896"/>
                  </a:lnTo>
                  <a:lnTo>
                    <a:pt x="4158818" y="391896"/>
                  </a:lnTo>
                  <a:lnTo>
                    <a:pt x="4166616" y="384136"/>
                  </a:lnTo>
                  <a:lnTo>
                    <a:pt x="4166616" y="364985"/>
                  </a:lnTo>
                  <a:lnTo>
                    <a:pt x="4158818" y="357225"/>
                  </a:lnTo>
                  <a:close/>
                </a:path>
                <a:path w="6177280" h="1779270">
                  <a:moveTo>
                    <a:pt x="3310381" y="357225"/>
                  </a:moveTo>
                  <a:lnTo>
                    <a:pt x="3291128" y="357225"/>
                  </a:lnTo>
                  <a:lnTo>
                    <a:pt x="3283318" y="364985"/>
                  </a:lnTo>
                  <a:lnTo>
                    <a:pt x="3283318" y="384136"/>
                  </a:lnTo>
                  <a:lnTo>
                    <a:pt x="3291128" y="391896"/>
                  </a:lnTo>
                  <a:lnTo>
                    <a:pt x="3310381" y="391896"/>
                  </a:lnTo>
                  <a:lnTo>
                    <a:pt x="3318179" y="384136"/>
                  </a:lnTo>
                  <a:lnTo>
                    <a:pt x="3318179" y="364985"/>
                  </a:lnTo>
                  <a:lnTo>
                    <a:pt x="3310381" y="357225"/>
                  </a:lnTo>
                  <a:close/>
                </a:path>
                <a:path w="6177280" h="1779270">
                  <a:moveTo>
                    <a:pt x="3188347" y="357225"/>
                  </a:moveTo>
                  <a:lnTo>
                    <a:pt x="3169081" y="357225"/>
                  </a:lnTo>
                  <a:lnTo>
                    <a:pt x="3161284" y="364985"/>
                  </a:lnTo>
                  <a:lnTo>
                    <a:pt x="3161284" y="384136"/>
                  </a:lnTo>
                  <a:lnTo>
                    <a:pt x="3169081" y="391896"/>
                  </a:lnTo>
                  <a:lnTo>
                    <a:pt x="3188347" y="391896"/>
                  </a:lnTo>
                  <a:lnTo>
                    <a:pt x="3196145" y="384136"/>
                  </a:lnTo>
                  <a:lnTo>
                    <a:pt x="3196145" y="364985"/>
                  </a:lnTo>
                  <a:lnTo>
                    <a:pt x="3188347" y="357225"/>
                  </a:lnTo>
                  <a:close/>
                </a:path>
                <a:path w="6177280" h="1779270">
                  <a:moveTo>
                    <a:pt x="2142337" y="357225"/>
                  </a:moveTo>
                  <a:lnTo>
                    <a:pt x="2123071" y="357225"/>
                  </a:lnTo>
                  <a:lnTo>
                    <a:pt x="2115273" y="364985"/>
                  </a:lnTo>
                  <a:lnTo>
                    <a:pt x="2115273" y="384136"/>
                  </a:lnTo>
                  <a:lnTo>
                    <a:pt x="2123071" y="391896"/>
                  </a:lnTo>
                  <a:lnTo>
                    <a:pt x="2142337" y="391896"/>
                  </a:lnTo>
                  <a:lnTo>
                    <a:pt x="2150135" y="384136"/>
                  </a:lnTo>
                  <a:lnTo>
                    <a:pt x="2150135" y="364985"/>
                  </a:lnTo>
                  <a:lnTo>
                    <a:pt x="2142337" y="357225"/>
                  </a:lnTo>
                  <a:close/>
                </a:path>
                <a:path w="6177280" h="1779270">
                  <a:moveTo>
                    <a:pt x="1009154" y="357225"/>
                  </a:moveTo>
                  <a:lnTo>
                    <a:pt x="989901" y="357225"/>
                  </a:lnTo>
                  <a:lnTo>
                    <a:pt x="982090" y="364985"/>
                  </a:lnTo>
                  <a:lnTo>
                    <a:pt x="982090" y="384136"/>
                  </a:lnTo>
                  <a:lnTo>
                    <a:pt x="989901" y="391896"/>
                  </a:lnTo>
                  <a:lnTo>
                    <a:pt x="1009154" y="391896"/>
                  </a:lnTo>
                  <a:lnTo>
                    <a:pt x="1016965" y="384136"/>
                  </a:lnTo>
                  <a:lnTo>
                    <a:pt x="1016965" y="364985"/>
                  </a:lnTo>
                  <a:lnTo>
                    <a:pt x="1009154" y="357225"/>
                  </a:lnTo>
                  <a:close/>
                </a:path>
                <a:path w="6177280" h="1779270">
                  <a:moveTo>
                    <a:pt x="428040" y="357225"/>
                  </a:moveTo>
                  <a:lnTo>
                    <a:pt x="408774" y="357225"/>
                  </a:lnTo>
                  <a:lnTo>
                    <a:pt x="400977" y="364985"/>
                  </a:lnTo>
                  <a:lnTo>
                    <a:pt x="400977" y="384136"/>
                  </a:lnTo>
                  <a:lnTo>
                    <a:pt x="408774" y="391896"/>
                  </a:lnTo>
                  <a:lnTo>
                    <a:pt x="428040" y="391896"/>
                  </a:lnTo>
                  <a:lnTo>
                    <a:pt x="435838" y="384136"/>
                  </a:lnTo>
                  <a:lnTo>
                    <a:pt x="435838" y="364985"/>
                  </a:lnTo>
                  <a:lnTo>
                    <a:pt x="428040" y="357225"/>
                  </a:lnTo>
                  <a:close/>
                </a:path>
                <a:path w="6177280" h="1779270">
                  <a:moveTo>
                    <a:pt x="3914736" y="351447"/>
                  </a:moveTo>
                  <a:lnTo>
                    <a:pt x="3895483" y="351447"/>
                  </a:lnTo>
                  <a:lnTo>
                    <a:pt x="3887685" y="359219"/>
                  </a:lnTo>
                  <a:lnTo>
                    <a:pt x="3887685" y="378358"/>
                  </a:lnTo>
                  <a:lnTo>
                    <a:pt x="3895483" y="386118"/>
                  </a:lnTo>
                  <a:lnTo>
                    <a:pt x="3914736" y="386118"/>
                  </a:lnTo>
                  <a:lnTo>
                    <a:pt x="3922547" y="378358"/>
                  </a:lnTo>
                  <a:lnTo>
                    <a:pt x="3922547" y="359219"/>
                  </a:lnTo>
                  <a:lnTo>
                    <a:pt x="3914736" y="351447"/>
                  </a:lnTo>
                  <a:close/>
                </a:path>
                <a:path w="6177280" h="1779270">
                  <a:moveTo>
                    <a:pt x="2857106" y="351447"/>
                  </a:moveTo>
                  <a:lnTo>
                    <a:pt x="2837853" y="351447"/>
                  </a:lnTo>
                  <a:lnTo>
                    <a:pt x="2830042" y="359219"/>
                  </a:lnTo>
                  <a:lnTo>
                    <a:pt x="2830042" y="378358"/>
                  </a:lnTo>
                  <a:lnTo>
                    <a:pt x="2837853" y="386118"/>
                  </a:lnTo>
                  <a:lnTo>
                    <a:pt x="2857106" y="386118"/>
                  </a:lnTo>
                  <a:lnTo>
                    <a:pt x="2864916" y="378358"/>
                  </a:lnTo>
                  <a:lnTo>
                    <a:pt x="2864916" y="359219"/>
                  </a:lnTo>
                  <a:lnTo>
                    <a:pt x="2857106" y="351447"/>
                  </a:lnTo>
                  <a:close/>
                </a:path>
                <a:path w="6177280" h="1779270">
                  <a:moveTo>
                    <a:pt x="2729268" y="351447"/>
                  </a:moveTo>
                  <a:lnTo>
                    <a:pt x="2710002" y="351447"/>
                  </a:lnTo>
                  <a:lnTo>
                    <a:pt x="2702204" y="359219"/>
                  </a:lnTo>
                  <a:lnTo>
                    <a:pt x="2702204" y="378358"/>
                  </a:lnTo>
                  <a:lnTo>
                    <a:pt x="2710002" y="386118"/>
                  </a:lnTo>
                  <a:lnTo>
                    <a:pt x="2729268" y="386118"/>
                  </a:lnTo>
                  <a:lnTo>
                    <a:pt x="2737065" y="378358"/>
                  </a:lnTo>
                  <a:lnTo>
                    <a:pt x="2737065" y="359219"/>
                  </a:lnTo>
                  <a:lnTo>
                    <a:pt x="2729268" y="351447"/>
                  </a:lnTo>
                  <a:close/>
                </a:path>
                <a:path w="6177280" h="1779270">
                  <a:moveTo>
                    <a:pt x="5716206" y="339890"/>
                  </a:moveTo>
                  <a:lnTo>
                    <a:pt x="5696953" y="339890"/>
                  </a:lnTo>
                  <a:lnTo>
                    <a:pt x="5689142" y="347662"/>
                  </a:lnTo>
                  <a:lnTo>
                    <a:pt x="5689142" y="366801"/>
                  </a:lnTo>
                  <a:lnTo>
                    <a:pt x="5696953" y="374561"/>
                  </a:lnTo>
                  <a:lnTo>
                    <a:pt x="5716206" y="374561"/>
                  </a:lnTo>
                  <a:lnTo>
                    <a:pt x="5724017" y="366801"/>
                  </a:lnTo>
                  <a:lnTo>
                    <a:pt x="5724017" y="347662"/>
                  </a:lnTo>
                  <a:lnTo>
                    <a:pt x="5716206" y="339890"/>
                  </a:lnTo>
                  <a:close/>
                </a:path>
                <a:path w="6177280" h="1779270">
                  <a:moveTo>
                    <a:pt x="4693437" y="339890"/>
                  </a:moveTo>
                  <a:lnTo>
                    <a:pt x="4674184" y="339890"/>
                  </a:lnTo>
                  <a:lnTo>
                    <a:pt x="4666373" y="347662"/>
                  </a:lnTo>
                  <a:lnTo>
                    <a:pt x="4666373" y="366801"/>
                  </a:lnTo>
                  <a:lnTo>
                    <a:pt x="4674184" y="374561"/>
                  </a:lnTo>
                  <a:lnTo>
                    <a:pt x="4693437" y="374561"/>
                  </a:lnTo>
                  <a:lnTo>
                    <a:pt x="4701247" y="366801"/>
                  </a:lnTo>
                  <a:lnTo>
                    <a:pt x="4701247" y="347662"/>
                  </a:lnTo>
                  <a:lnTo>
                    <a:pt x="4693437" y="339890"/>
                  </a:lnTo>
                  <a:close/>
                </a:path>
                <a:path w="6177280" h="1779270">
                  <a:moveTo>
                    <a:pt x="4379633" y="339890"/>
                  </a:moveTo>
                  <a:lnTo>
                    <a:pt x="4360379" y="339890"/>
                  </a:lnTo>
                  <a:lnTo>
                    <a:pt x="4352569" y="347662"/>
                  </a:lnTo>
                  <a:lnTo>
                    <a:pt x="4352569" y="366801"/>
                  </a:lnTo>
                  <a:lnTo>
                    <a:pt x="4360379" y="374561"/>
                  </a:lnTo>
                  <a:lnTo>
                    <a:pt x="4379633" y="374561"/>
                  </a:lnTo>
                  <a:lnTo>
                    <a:pt x="4387443" y="366801"/>
                  </a:lnTo>
                  <a:lnTo>
                    <a:pt x="4387443" y="347662"/>
                  </a:lnTo>
                  <a:lnTo>
                    <a:pt x="4379633" y="339890"/>
                  </a:lnTo>
                  <a:close/>
                </a:path>
                <a:path w="6177280" h="1779270">
                  <a:moveTo>
                    <a:pt x="4269219" y="339890"/>
                  </a:moveTo>
                  <a:lnTo>
                    <a:pt x="4249966" y="339890"/>
                  </a:lnTo>
                  <a:lnTo>
                    <a:pt x="4242168" y="347662"/>
                  </a:lnTo>
                  <a:lnTo>
                    <a:pt x="4242168" y="366801"/>
                  </a:lnTo>
                  <a:lnTo>
                    <a:pt x="4249966" y="374561"/>
                  </a:lnTo>
                  <a:lnTo>
                    <a:pt x="4269219" y="374561"/>
                  </a:lnTo>
                  <a:lnTo>
                    <a:pt x="4277029" y="366801"/>
                  </a:lnTo>
                  <a:lnTo>
                    <a:pt x="4277029" y="347662"/>
                  </a:lnTo>
                  <a:lnTo>
                    <a:pt x="4269219" y="339890"/>
                  </a:lnTo>
                  <a:close/>
                </a:path>
                <a:path w="6177280" h="1779270">
                  <a:moveTo>
                    <a:pt x="4025150" y="339890"/>
                  </a:moveTo>
                  <a:lnTo>
                    <a:pt x="4005897" y="339890"/>
                  </a:lnTo>
                  <a:lnTo>
                    <a:pt x="3998099" y="347662"/>
                  </a:lnTo>
                  <a:lnTo>
                    <a:pt x="3998099" y="366801"/>
                  </a:lnTo>
                  <a:lnTo>
                    <a:pt x="4005897" y="374561"/>
                  </a:lnTo>
                  <a:lnTo>
                    <a:pt x="4025150" y="374561"/>
                  </a:lnTo>
                  <a:lnTo>
                    <a:pt x="4032961" y="366801"/>
                  </a:lnTo>
                  <a:lnTo>
                    <a:pt x="4032961" y="347662"/>
                  </a:lnTo>
                  <a:lnTo>
                    <a:pt x="4025150" y="339890"/>
                  </a:lnTo>
                  <a:close/>
                </a:path>
                <a:path w="6177280" h="1779270">
                  <a:moveTo>
                    <a:pt x="3792702" y="334111"/>
                  </a:moveTo>
                  <a:lnTo>
                    <a:pt x="3773449" y="334111"/>
                  </a:lnTo>
                  <a:lnTo>
                    <a:pt x="3765651" y="341884"/>
                  </a:lnTo>
                  <a:lnTo>
                    <a:pt x="3765651" y="361022"/>
                  </a:lnTo>
                  <a:lnTo>
                    <a:pt x="3773449" y="368782"/>
                  </a:lnTo>
                  <a:lnTo>
                    <a:pt x="3792702" y="368782"/>
                  </a:lnTo>
                  <a:lnTo>
                    <a:pt x="3800513" y="361022"/>
                  </a:lnTo>
                  <a:lnTo>
                    <a:pt x="3800513" y="341884"/>
                  </a:lnTo>
                  <a:lnTo>
                    <a:pt x="3792702" y="334111"/>
                  </a:lnTo>
                  <a:close/>
                </a:path>
                <a:path w="6177280" h="1779270">
                  <a:moveTo>
                    <a:pt x="2020303" y="334111"/>
                  </a:moveTo>
                  <a:lnTo>
                    <a:pt x="2001037" y="334111"/>
                  </a:lnTo>
                  <a:lnTo>
                    <a:pt x="1993239" y="341884"/>
                  </a:lnTo>
                  <a:lnTo>
                    <a:pt x="1993239" y="361022"/>
                  </a:lnTo>
                  <a:lnTo>
                    <a:pt x="2001037" y="368782"/>
                  </a:lnTo>
                  <a:lnTo>
                    <a:pt x="2020303" y="368782"/>
                  </a:lnTo>
                  <a:lnTo>
                    <a:pt x="2028101" y="361022"/>
                  </a:lnTo>
                  <a:lnTo>
                    <a:pt x="2028101" y="341884"/>
                  </a:lnTo>
                  <a:lnTo>
                    <a:pt x="2020303" y="334111"/>
                  </a:lnTo>
                  <a:close/>
                </a:path>
                <a:path w="6177280" h="1779270">
                  <a:moveTo>
                    <a:pt x="1311338" y="334111"/>
                  </a:moveTo>
                  <a:lnTo>
                    <a:pt x="1292085" y="334111"/>
                  </a:lnTo>
                  <a:lnTo>
                    <a:pt x="1284274" y="341884"/>
                  </a:lnTo>
                  <a:lnTo>
                    <a:pt x="1284274" y="361022"/>
                  </a:lnTo>
                  <a:lnTo>
                    <a:pt x="1292085" y="368782"/>
                  </a:lnTo>
                  <a:lnTo>
                    <a:pt x="1311338" y="368782"/>
                  </a:lnTo>
                  <a:lnTo>
                    <a:pt x="1319136" y="361022"/>
                  </a:lnTo>
                  <a:lnTo>
                    <a:pt x="1319136" y="341884"/>
                  </a:lnTo>
                  <a:lnTo>
                    <a:pt x="1311338" y="334111"/>
                  </a:lnTo>
                  <a:close/>
                </a:path>
                <a:path w="6177280" h="1779270">
                  <a:moveTo>
                    <a:pt x="1514729" y="328333"/>
                  </a:moveTo>
                  <a:lnTo>
                    <a:pt x="1495475" y="328333"/>
                  </a:lnTo>
                  <a:lnTo>
                    <a:pt x="1487665" y="336092"/>
                  </a:lnTo>
                  <a:lnTo>
                    <a:pt x="1487665" y="355244"/>
                  </a:lnTo>
                  <a:lnTo>
                    <a:pt x="1495475" y="363004"/>
                  </a:lnTo>
                  <a:lnTo>
                    <a:pt x="1514729" y="363004"/>
                  </a:lnTo>
                  <a:lnTo>
                    <a:pt x="1522526" y="355244"/>
                  </a:lnTo>
                  <a:lnTo>
                    <a:pt x="1522526" y="336092"/>
                  </a:lnTo>
                  <a:lnTo>
                    <a:pt x="1514729" y="328333"/>
                  </a:lnTo>
                  <a:close/>
                </a:path>
                <a:path w="6177280" h="1779270">
                  <a:moveTo>
                    <a:pt x="306006" y="328333"/>
                  </a:moveTo>
                  <a:lnTo>
                    <a:pt x="286740" y="328333"/>
                  </a:lnTo>
                  <a:lnTo>
                    <a:pt x="278942" y="336092"/>
                  </a:lnTo>
                  <a:lnTo>
                    <a:pt x="278942" y="355244"/>
                  </a:lnTo>
                  <a:lnTo>
                    <a:pt x="286740" y="363004"/>
                  </a:lnTo>
                  <a:lnTo>
                    <a:pt x="306006" y="363004"/>
                  </a:lnTo>
                  <a:lnTo>
                    <a:pt x="313804" y="355244"/>
                  </a:lnTo>
                  <a:lnTo>
                    <a:pt x="313804" y="336092"/>
                  </a:lnTo>
                  <a:lnTo>
                    <a:pt x="306006" y="328333"/>
                  </a:lnTo>
                  <a:close/>
                </a:path>
                <a:path w="6177280" h="1779270">
                  <a:moveTo>
                    <a:pt x="6012573" y="322554"/>
                  </a:moveTo>
                  <a:lnTo>
                    <a:pt x="5993320" y="322554"/>
                  </a:lnTo>
                  <a:lnTo>
                    <a:pt x="5985510" y="330314"/>
                  </a:lnTo>
                  <a:lnTo>
                    <a:pt x="5985510" y="349465"/>
                  </a:lnTo>
                  <a:lnTo>
                    <a:pt x="5993320" y="357225"/>
                  </a:lnTo>
                  <a:lnTo>
                    <a:pt x="6012573" y="357225"/>
                  </a:lnTo>
                  <a:lnTo>
                    <a:pt x="6020384" y="349465"/>
                  </a:lnTo>
                  <a:lnTo>
                    <a:pt x="6020384" y="330314"/>
                  </a:lnTo>
                  <a:lnTo>
                    <a:pt x="6012573" y="322554"/>
                  </a:lnTo>
                  <a:close/>
                </a:path>
                <a:path w="6177280" h="1779270">
                  <a:moveTo>
                    <a:pt x="1625142" y="322554"/>
                  </a:moveTo>
                  <a:lnTo>
                    <a:pt x="1605876" y="322554"/>
                  </a:lnTo>
                  <a:lnTo>
                    <a:pt x="1598079" y="330314"/>
                  </a:lnTo>
                  <a:lnTo>
                    <a:pt x="1598079" y="349465"/>
                  </a:lnTo>
                  <a:lnTo>
                    <a:pt x="1605876" y="357225"/>
                  </a:lnTo>
                  <a:lnTo>
                    <a:pt x="1625142" y="357225"/>
                  </a:lnTo>
                  <a:lnTo>
                    <a:pt x="1632940" y="349465"/>
                  </a:lnTo>
                  <a:lnTo>
                    <a:pt x="1632940" y="330314"/>
                  </a:lnTo>
                  <a:lnTo>
                    <a:pt x="1625142" y="322554"/>
                  </a:lnTo>
                  <a:close/>
                </a:path>
                <a:path w="6177280" h="1779270">
                  <a:moveTo>
                    <a:pt x="5588368" y="316776"/>
                  </a:moveTo>
                  <a:lnTo>
                    <a:pt x="5569102" y="316776"/>
                  </a:lnTo>
                  <a:lnTo>
                    <a:pt x="5561304" y="324548"/>
                  </a:lnTo>
                  <a:lnTo>
                    <a:pt x="5561304" y="343687"/>
                  </a:lnTo>
                  <a:lnTo>
                    <a:pt x="5569102" y="351447"/>
                  </a:lnTo>
                  <a:lnTo>
                    <a:pt x="5588368" y="351447"/>
                  </a:lnTo>
                  <a:lnTo>
                    <a:pt x="5596166" y="343687"/>
                  </a:lnTo>
                  <a:lnTo>
                    <a:pt x="5596166" y="324548"/>
                  </a:lnTo>
                  <a:lnTo>
                    <a:pt x="5588368" y="316776"/>
                  </a:lnTo>
                  <a:close/>
                </a:path>
                <a:path w="6177280" h="1779270">
                  <a:moveTo>
                    <a:pt x="3682301" y="316776"/>
                  </a:moveTo>
                  <a:lnTo>
                    <a:pt x="3663035" y="316776"/>
                  </a:lnTo>
                  <a:lnTo>
                    <a:pt x="3655237" y="324548"/>
                  </a:lnTo>
                  <a:lnTo>
                    <a:pt x="3655237" y="343687"/>
                  </a:lnTo>
                  <a:lnTo>
                    <a:pt x="3663035" y="351447"/>
                  </a:lnTo>
                  <a:lnTo>
                    <a:pt x="3682301" y="351447"/>
                  </a:lnTo>
                  <a:lnTo>
                    <a:pt x="3690099" y="343687"/>
                  </a:lnTo>
                  <a:lnTo>
                    <a:pt x="3690099" y="324548"/>
                  </a:lnTo>
                  <a:lnTo>
                    <a:pt x="3682301" y="316776"/>
                  </a:lnTo>
                  <a:close/>
                </a:path>
                <a:path w="6177280" h="1779270">
                  <a:moveTo>
                    <a:pt x="2595600" y="316776"/>
                  </a:moveTo>
                  <a:lnTo>
                    <a:pt x="2576347" y="316776"/>
                  </a:lnTo>
                  <a:lnTo>
                    <a:pt x="2568549" y="324548"/>
                  </a:lnTo>
                  <a:lnTo>
                    <a:pt x="2568549" y="343687"/>
                  </a:lnTo>
                  <a:lnTo>
                    <a:pt x="2576347" y="351447"/>
                  </a:lnTo>
                  <a:lnTo>
                    <a:pt x="2595600" y="351447"/>
                  </a:lnTo>
                  <a:lnTo>
                    <a:pt x="2603411" y="343687"/>
                  </a:lnTo>
                  <a:lnTo>
                    <a:pt x="2603411" y="324548"/>
                  </a:lnTo>
                  <a:lnTo>
                    <a:pt x="2595600" y="316776"/>
                  </a:lnTo>
                  <a:close/>
                </a:path>
                <a:path w="6177280" h="1779270">
                  <a:moveTo>
                    <a:pt x="1845957" y="316776"/>
                  </a:moveTo>
                  <a:lnTo>
                    <a:pt x="1826704" y="316776"/>
                  </a:lnTo>
                  <a:lnTo>
                    <a:pt x="1818906" y="324548"/>
                  </a:lnTo>
                  <a:lnTo>
                    <a:pt x="1818906" y="343687"/>
                  </a:lnTo>
                  <a:lnTo>
                    <a:pt x="1826704" y="351447"/>
                  </a:lnTo>
                  <a:lnTo>
                    <a:pt x="1845957" y="351447"/>
                  </a:lnTo>
                  <a:lnTo>
                    <a:pt x="1853768" y="343687"/>
                  </a:lnTo>
                  <a:lnTo>
                    <a:pt x="1853768" y="324548"/>
                  </a:lnTo>
                  <a:lnTo>
                    <a:pt x="1845957" y="316776"/>
                  </a:lnTo>
                  <a:close/>
                </a:path>
                <a:path w="6177280" h="1779270">
                  <a:moveTo>
                    <a:pt x="73558" y="310997"/>
                  </a:moveTo>
                  <a:lnTo>
                    <a:pt x="54292" y="310997"/>
                  </a:lnTo>
                  <a:lnTo>
                    <a:pt x="46494" y="318770"/>
                  </a:lnTo>
                  <a:lnTo>
                    <a:pt x="46494" y="337908"/>
                  </a:lnTo>
                  <a:lnTo>
                    <a:pt x="54292" y="345668"/>
                  </a:lnTo>
                  <a:lnTo>
                    <a:pt x="73558" y="345668"/>
                  </a:lnTo>
                  <a:lnTo>
                    <a:pt x="81356" y="337908"/>
                  </a:lnTo>
                  <a:lnTo>
                    <a:pt x="81356" y="318770"/>
                  </a:lnTo>
                  <a:lnTo>
                    <a:pt x="73558" y="310997"/>
                  </a:lnTo>
                  <a:close/>
                </a:path>
                <a:path w="6177280" h="1779270">
                  <a:moveTo>
                    <a:pt x="5472137" y="305219"/>
                  </a:moveTo>
                  <a:lnTo>
                    <a:pt x="5452884" y="305219"/>
                  </a:lnTo>
                  <a:lnTo>
                    <a:pt x="5445074" y="312991"/>
                  </a:lnTo>
                  <a:lnTo>
                    <a:pt x="5445074" y="332130"/>
                  </a:lnTo>
                  <a:lnTo>
                    <a:pt x="5452884" y="339890"/>
                  </a:lnTo>
                  <a:lnTo>
                    <a:pt x="5472137" y="339890"/>
                  </a:lnTo>
                  <a:lnTo>
                    <a:pt x="5479948" y="332130"/>
                  </a:lnTo>
                  <a:lnTo>
                    <a:pt x="5479948" y="312991"/>
                  </a:lnTo>
                  <a:lnTo>
                    <a:pt x="5472137" y="305219"/>
                  </a:lnTo>
                  <a:close/>
                </a:path>
                <a:path w="6177280" h="1779270">
                  <a:moveTo>
                    <a:pt x="2973336" y="299440"/>
                  </a:moveTo>
                  <a:lnTo>
                    <a:pt x="2954070" y="299440"/>
                  </a:lnTo>
                  <a:lnTo>
                    <a:pt x="2946273" y="307200"/>
                  </a:lnTo>
                  <a:lnTo>
                    <a:pt x="2946273" y="326351"/>
                  </a:lnTo>
                  <a:lnTo>
                    <a:pt x="2954070" y="334111"/>
                  </a:lnTo>
                  <a:lnTo>
                    <a:pt x="2973336" y="334111"/>
                  </a:lnTo>
                  <a:lnTo>
                    <a:pt x="2981134" y="326351"/>
                  </a:lnTo>
                  <a:lnTo>
                    <a:pt x="2981134" y="307200"/>
                  </a:lnTo>
                  <a:lnTo>
                    <a:pt x="2973336" y="299440"/>
                  </a:lnTo>
                  <a:close/>
                </a:path>
                <a:path w="6177280" h="1779270">
                  <a:moveTo>
                    <a:pt x="2479382" y="299440"/>
                  </a:moveTo>
                  <a:lnTo>
                    <a:pt x="2460129" y="299440"/>
                  </a:lnTo>
                  <a:lnTo>
                    <a:pt x="2452319" y="307200"/>
                  </a:lnTo>
                  <a:lnTo>
                    <a:pt x="2452319" y="326351"/>
                  </a:lnTo>
                  <a:lnTo>
                    <a:pt x="2460129" y="334111"/>
                  </a:lnTo>
                  <a:lnTo>
                    <a:pt x="2479382" y="334111"/>
                  </a:lnTo>
                  <a:lnTo>
                    <a:pt x="2487193" y="326351"/>
                  </a:lnTo>
                  <a:lnTo>
                    <a:pt x="2487193" y="307200"/>
                  </a:lnTo>
                  <a:lnTo>
                    <a:pt x="2479382" y="299440"/>
                  </a:lnTo>
                  <a:close/>
                </a:path>
                <a:path w="6177280" h="1779270">
                  <a:moveTo>
                    <a:pt x="5907976" y="293662"/>
                  </a:moveTo>
                  <a:lnTo>
                    <a:pt x="5888723" y="293662"/>
                  </a:lnTo>
                  <a:lnTo>
                    <a:pt x="5880912" y="301421"/>
                  </a:lnTo>
                  <a:lnTo>
                    <a:pt x="5880912" y="320573"/>
                  </a:lnTo>
                  <a:lnTo>
                    <a:pt x="5888723" y="328333"/>
                  </a:lnTo>
                  <a:lnTo>
                    <a:pt x="5907976" y="328333"/>
                  </a:lnTo>
                  <a:lnTo>
                    <a:pt x="5915787" y="320573"/>
                  </a:lnTo>
                  <a:lnTo>
                    <a:pt x="5915787" y="301421"/>
                  </a:lnTo>
                  <a:lnTo>
                    <a:pt x="5907976" y="293662"/>
                  </a:lnTo>
                  <a:close/>
                </a:path>
                <a:path w="6177280" h="1779270">
                  <a:moveTo>
                    <a:pt x="1200924" y="293662"/>
                  </a:moveTo>
                  <a:lnTo>
                    <a:pt x="1181671" y="293662"/>
                  </a:lnTo>
                  <a:lnTo>
                    <a:pt x="1173861" y="301421"/>
                  </a:lnTo>
                  <a:lnTo>
                    <a:pt x="1173861" y="320573"/>
                  </a:lnTo>
                  <a:lnTo>
                    <a:pt x="1181671" y="328333"/>
                  </a:lnTo>
                  <a:lnTo>
                    <a:pt x="1200924" y="328333"/>
                  </a:lnTo>
                  <a:lnTo>
                    <a:pt x="1208722" y="320573"/>
                  </a:lnTo>
                  <a:lnTo>
                    <a:pt x="1208722" y="301421"/>
                  </a:lnTo>
                  <a:lnTo>
                    <a:pt x="1200924" y="293662"/>
                  </a:lnTo>
                  <a:close/>
                </a:path>
                <a:path w="6177280" h="1779270">
                  <a:moveTo>
                    <a:pt x="178155" y="293662"/>
                  </a:moveTo>
                  <a:lnTo>
                    <a:pt x="158902" y="293662"/>
                  </a:lnTo>
                  <a:lnTo>
                    <a:pt x="151091" y="301421"/>
                  </a:lnTo>
                  <a:lnTo>
                    <a:pt x="151091" y="320573"/>
                  </a:lnTo>
                  <a:lnTo>
                    <a:pt x="158902" y="328333"/>
                  </a:lnTo>
                  <a:lnTo>
                    <a:pt x="178155" y="328333"/>
                  </a:lnTo>
                  <a:lnTo>
                    <a:pt x="185966" y="320573"/>
                  </a:lnTo>
                  <a:lnTo>
                    <a:pt x="185966" y="301421"/>
                  </a:lnTo>
                  <a:lnTo>
                    <a:pt x="178155" y="293662"/>
                  </a:lnTo>
                  <a:close/>
                </a:path>
                <a:path w="6177280" h="1779270">
                  <a:moveTo>
                    <a:pt x="3414979" y="287883"/>
                  </a:moveTo>
                  <a:lnTo>
                    <a:pt x="3395726" y="287883"/>
                  </a:lnTo>
                  <a:lnTo>
                    <a:pt x="3387915" y="295656"/>
                  </a:lnTo>
                  <a:lnTo>
                    <a:pt x="3387915" y="314794"/>
                  </a:lnTo>
                  <a:lnTo>
                    <a:pt x="3395726" y="322554"/>
                  </a:lnTo>
                  <a:lnTo>
                    <a:pt x="3414979" y="322554"/>
                  </a:lnTo>
                  <a:lnTo>
                    <a:pt x="3422789" y="314794"/>
                  </a:lnTo>
                  <a:lnTo>
                    <a:pt x="3422789" y="295656"/>
                  </a:lnTo>
                  <a:lnTo>
                    <a:pt x="3414979" y="287883"/>
                  </a:lnTo>
                  <a:close/>
                </a:path>
                <a:path w="6177280" h="1779270">
                  <a:moveTo>
                    <a:pt x="5181574" y="282105"/>
                  </a:moveTo>
                  <a:lnTo>
                    <a:pt x="5162321" y="282105"/>
                  </a:lnTo>
                  <a:lnTo>
                    <a:pt x="5154523" y="289864"/>
                  </a:lnTo>
                  <a:lnTo>
                    <a:pt x="5154523" y="309016"/>
                  </a:lnTo>
                  <a:lnTo>
                    <a:pt x="5162321" y="316776"/>
                  </a:lnTo>
                  <a:lnTo>
                    <a:pt x="5181574" y="316776"/>
                  </a:lnTo>
                  <a:lnTo>
                    <a:pt x="5189385" y="309016"/>
                  </a:lnTo>
                  <a:lnTo>
                    <a:pt x="5189385" y="289864"/>
                  </a:lnTo>
                  <a:lnTo>
                    <a:pt x="5181574" y="282105"/>
                  </a:lnTo>
                  <a:close/>
                </a:path>
                <a:path w="6177280" h="1779270">
                  <a:moveTo>
                    <a:pt x="2368969" y="282105"/>
                  </a:moveTo>
                  <a:lnTo>
                    <a:pt x="2349715" y="282105"/>
                  </a:lnTo>
                  <a:lnTo>
                    <a:pt x="2341905" y="289864"/>
                  </a:lnTo>
                  <a:lnTo>
                    <a:pt x="2341905" y="309016"/>
                  </a:lnTo>
                  <a:lnTo>
                    <a:pt x="2349715" y="316776"/>
                  </a:lnTo>
                  <a:lnTo>
                    <a:pt x="2368969" y="316776"/>
                  </a:lnTo>
                  <a:lnTo>
                    <a:pt x="2376779" y="309016"/>
                  </a:lnTo>
                  <a:lnTo>
                    <a:pt x="2376779" y="289864"/>
                  </a:lnTo>
                  <a:lnTo>
                    <a:pt x="2368969" y="282105"/>
                  </a:lnTo>
                  <a:close/>
                </a:path>
                <a:path w="6177280" h="1779270">
                  <a:moveTo>
                    <a:pt x="2235314" y="282105"/>
                  </a:moveTo>
                  <a:lnTo>
                    <a:pt x="2216061" y="282105"/>
                  </a:lnTo>
                  <a:lnTo>
                    <a:pt x="2208250" y="289864"/>
                  </a:lnTo>
                  <a:lnTo>
                    <a:pt x="2208250" y="309016"/>
                  </a:lnTo>
                  <a:lnTo>
                    <a:pt x="2216061" y="316776"/>
                  </a:lnTo>
                  <a:lnTo>
                    <a:pt x="2235314" y="316776"/>
                  </a:lnTo>
                  <a:lnTo>
                    <a:pt x="2243112" y="309016"/>
                  </a:lnTo>
                  <a:lnTo>
                    <a:pt x="2243112" y="289864"/>
                  </a:lnTo>
                  <a:lnTo>
                    <a:pt x="2235314" y="282105"/>
                  </a:lnTo>
                  <a:close/>
                </a:path>
                <a:path w="6177280" h="1779270">
                  <a:moveTo>
                    <a:pt x="1410131" y="282105"/>
                  </a:moveTo>
                  <a:lnTo>
                    <a:pt x="1390865" y="282105"/>
                  </a:lnTo>
                  <a:lnTo>
                    <a:pt x="1383068" y="289864"/>
                  </a:lnTo>
                  <a:lnTo>
                    <a:pt x="1383068" y="309016"/>
                  </a:lnTo>
                  <a:lnTo>
                    <a:pt x="1390865" y="316776"/>
                  </a:lnTo>
                  <a:lnTo>
                    <a:pt x="1410131" y="316776"/>
                  </a:lnTo>
                  <a:lnTo>
                    <a:pt x="1417929" y="309016"/>
                  </a:lnTo>
                  <a:lnTo>
                    <a:pt x="1417929" y="289864"/>
                  </a:lnTo>
                  <a:lnTo>
                    <a:pt x="1410131" y="282105"/>
                  </a:lnTo>
                  <a:close/>
                </a:path>
                <a:path w="6177280" h="1779270">
                  <a:moveTo>
                    <a:pt x="881303" y="282105"/>
                  </a:moveTo>
                  <a:lnTo>
                    <a:pt x="862050" y="282105"/>
                  </a:lnTo>
                  <a:lnTo>
                    <a:pt x="854240" y="289864"/>
                  </a:lnTo>
                  <a:lnTo>
                    <a:pt x="854240" y="309016"/>
                  </a:lnTo>
                  <a:lnTo>
                    <a:pt x="862050" y="316776"/>
                  </a:lnTo>
                  <a:lnTo>
                    <a:pt x="881303" y="316776"/>
                  </a:lnTo>
                  <a:lnTo>
                    <a:pt x="889114" y="309016"/>
                  </a:lnTo>
                  <a:lnTo>
                    <a:pt x="889114" y="289864"/>
                  </a:lnTo>
                  <a:lnTo>
                    <a:pt x="881303" y="282105"/>
                  </a:lnTo>
                  <a:close/>
                </a:path>
                <a:path w="6177280" h="1779270">
                  <a:moveTo>
                    <a:pt x="544258" y="282105"/>
                  </a:moveTo>
                  <a:lnTo>
                    <a:pt x="525005" y="282105"/>
                  </a:lnTo>
                  <a:lnTo>
                    <a:pt x="517194" y="289864"/>
                  </a:lnTo>
                  <a:lnTo>
                    <a:pt x="517194" y="309016"/>
                  </a:lnTo>
                  <a:lnTo>
                    <a:pt x="525005" y="316776"/>
                  </a:lnTo>
                  <a:lnTo>
                    <a:pt x="544258" y="316776"/>
                  </a:lnTo>
                  <a:lnTo>
                    <a:pt x="552069" y="309016"/>
                  </a:lnTo>
                  <a:lnTo>
                    <a:pt x="552069" y="289864"/>
                  </a:lnTo>
                  <a:lnTo>
                    <a:pt x="544258" y="282105"/>
                  </a:lnTo>
                  <a:close/>
                </a:path>
                <a:path w="6177280" h="1779270">
                  <a:moveTo>
                    <a:pt x="6128804" y="276326"/>
                  </a:moveTo>
                  <a:lnTo>
                    <a:pt x="6109550" y="276326"/>
                  </a:lnTo>
                  <a:lnTo>
                    <a:pt x="6101740" y="284086"/>
                  </a:lnTo>
                  <a:lnTo>
                    <a:pt x="6101740" y="303237"/>
                  </a:lnTo>
                  <a:lnTo>
                    <a:pt x="6109550" y="310997"/>
                  </a:lnTo>
                  <a:lnTo>
                    <a:pt x="6128804" y="310997"/>
                  </a:lnTo>
                  <a:lnTo>
                    <a:pt x="6136601" y="303237"/>
                  </a:lnTo>
                  <a:lnTo>
                    <a:pt x="6136601" y="284086"/>
                  </a:lnTo>
                  <a:lnTo>
                    <a:pt x="6128804" y="276326"/>
                  </a:lnTo>
                  <a:close/>
                </a:path>
                <a:path w="6177280" h="1779270">
                  <a:moveTo>
                    <a:pt x="5332666" y="276326"/>
                  </a:moveTo>
                  <a:lnTo>
                    <a:pt x="5313413" y="276326"/>
                  </a:lnTo>
                  <a:lnTo>
                    <a:pt x="5305602" y="284086"/>
                  </a:lnTo>
                  <a:lnTo>
                    <a:pt x="5305602" y="303237"/>
                  </a:lnTo>
                  <a:lnTo>
                    <a:pt x="5313413" y="310997"/>
                  </a:lnTo>
                  <a:lnTo>
                    <a:pt x="5332666" y="310997"/>
                  </a:lnTo>
                  <a:lnTo>
                    <a:pt x="5340477" y="303237"/>
                  </a:lnTo>
                  <a:lnTo>
                    <a:pt x="5340477" y="284086"/>
                  </a:lnTo>
                  <a:lnTo>
                    <a:pt x="5332666" y="276326"/>
                  </a:lnTo>
                  <a:close/>
                </a:path>
                <a:path w="6177280" h="1779270">
                  <a:moveTo>
                    <a:pt x="1758797" y="276326"/>
                  </a:moveTo>
                  <a:lnTo>
                    <a:pt x="1739544" y="276326"/>
                  </a:lnTo>
                  <a:lnTo>
                    <a:pt x="1731733" y="284086"/>
                  </a:lnTo>
                  <a:lnTo>
                    <a:pt x="1731733" y="303237"/>
                  </a:lnTo>
                  <a:lnTo>
                    <a:pt x="1739544" y="310997"/>
                  </a:lnTo>
                  <a:lnTo>
                    <a:pt x="1758797" y="310997"/>
                  </a:lnTo>
                  <a:lnTo>
                    <a:pt x="1766595" y="303237"/>
                  </a:lnTo>
                  <a:lnTo>
                    <a:pt x="1766595" y="284086"/>
                  </a:lnTo>
                  <a:lnTo>
                    <a:pt x="1758797" y="276326"/>
                  </a:lnTo>
                  <a:close/>
                </a:path>
                <a:path w="6177280" h="1779270">
                  <a:moveTo>
                    <a:pt x="660488" y="276326"/>
                  </a:moveTo>
                  <a:lnTo>
                    <a:pt x="641223" y="276326"/>
                  </a:lnTo>
                  <a:lnTo>
                    <a:pt x="633425" y="284086"/>
                  </a:lnTo>
                  <a:lnTo>
                    <a:pt x="633425" y="303237"/>
                  </a:lnTo>
                  <a:lnTo>
                    <a:pt x="641223" y="310997"/>
                  </a:lnTo>
                  <a:lnTo>
                    <a:pt x="660488" y="310997"/>
                  </a:lnTo>
                  <a:lnTo>
                    <a:pt x="668286" y="303237"/>
                  </a:lnTo>
                  <a:lnTo>
                    <a:pt x="668286" y="284086"/>
                  </a:lnTo>
                  <a:lnTo>
                    <a:pt x="660488" y="276326"/>
                  </a:lnTo>
                  <a:close/>
                </a:path>
                <a:path w="6177280" h="1779270">
                  <a:moveTo>
                    <a:pt x="4565599" y="264769"/>
                  </a:moveTo>
                  <a:lnTo>
                    <a:pt x="4546333" y="264769"/>
                  </a:lnTo>
                  <a:lnTo>
                    <a:pt x="4538535" y="272529"/>
                  </a:lnTo>
                  <a:lnTo>
                    <a:pt x="4538535" y="291680"/>
                  </a:lnTo>
                  <a:lnTo>
                    <a:pt x="4546333" y="299440"/>
                  </a:lnTo>
                  <a:lnTo>
                    <a:pt x="4565599" y="299440"/>
                  </a:lnTo>
                  <a:lnTo>
                    <a:pt x="4573397" y="291680"/>
                  </a:lnTo>
                  <a:lnTo>
                    <a:pt x="4573397" y="272529"/>
                  </a:lnTo>
                  <a:lnTo>
                    <a:pt x="4565599" y="264769"/>
                  </a:lnTo>
                  <a:close/>
                </a:path>
                <a:path w="6177280" h="1779270">
                  <a:moveTo>
                    <a:pt x="4809667" y="258991"/>
                  </a:moveTo>
                  <a:lnTo>
                    <a:pt x="4790401" y="258991"/>
                  </a:lnTo>
                  <a:lnTo>
                    <a:pt x="4782604" y="266763"/>
                  </a:lnTo>
                  <a:lnTo>
                    <a:pt x="4782604" y="285902"/>
                  </a:lnTo>
                  <a:lnTo>
                    <a:pt x="4790401" y="293662"/>
                  </a:lnTo>
                  <a:lnTo>
                    <a:pt x="4809667" y="293662"/>
                  </a:lnTo>
                  <a:lnTo>
                    <a:pt x="4817465" y="285902"/>
                  </a:lnTo>
                  <a:lnTo>
                    <a:pt x="4817465" y="266763"/>
                  </a:lnTo>
                  <a:lnTo>
                    <a:pt x="4809667" y="258991"/>
                  </a:lnTo>
                  <a:close/>
                </a:path>
                <a:path w="6177280" h="1779270">
                  <a:moveTo>
                    <a:pt x="3542830" y="258991"/>
                  </a:moveTo>
                  <a:lnTo>
                    <a:pt x="3523576" y="258991"/>
                  </a:lnTo>
                  <a:lnTo>
                    <a:pt x="3515766" y="266763"/>
                  </a:lnTo>
                  <a:lnTo>
                    <a:pt x="3515766" y="285902"/>
                  </a:lnTo>
                  <a:lnTo>
                    <a:pt x="3523576" y="293662"/>
                  </a:lnTo>
                  <a:lnTo>
                    <a:pt x="3542830" y="293662"/>
                  </a:lnTo>
                  <a:lnTo>
                    <a:pt x="3550627" y="285902"/>
                  </a:lnTo>
                  <a:lnTo>
                    <a:pt x="3550627" y="266763"/>
                  </a:lnTo>
                  <a:lnTo>
                    <a:pt x="3542830" y="258991"/>
                  </a:lnTo>
                  <a:close/>
                </a:path>
                <a:path w="6177280" h="1779270">
                  <a:moveTo>
                    <a:pt x="1096327" y="258991"/>
                  </a:moveTo>
                  <a:lnTo>
                    <a:pt x="1077061" y="258991"/>
                  </a:lnTo>
                  <a:lnTo>
                    <a:pt x="1069263" y="266763"/>
                  </a:lnTo>
                  <a:lnTo>
                    <a:pt x="1069263" y="285902"/>
                  </a:lnTo>
                  <a:lnTo>
                    <a:pt x="1077061" y="293662"/>
                  </a:lnTo>
                  <a:lnTo>
                    <a:pt x="1096327" y="293662"/>
                  </a:lnTo>
                  <a:lnTo>
                    <a:pt x="1104125" y="285902"/>
                  </a:lnTo>
                  <a:lnTo>
                    <a:pt x="1104125" y="266763"/>
                  </a:lnTo>
                  <a:lnTo>
                    <a:pt x="1096327" y="258991"/>
                  </a:lnTo>
                  <a:close/>
                </a:path>
                <a:path w="6177280" h="1779270">
                  <a:moveTo>
                    <a:pt x="4954943" y="253212"/>
                  </a:moveTo>
                  <a:lnTo>
                    <a:pt x="4935689" y="253212"/>
                  </a:lnTo>
                  <a:lnTo>
                    <a:pt x="4927879" y="260985"/>
                  </a:lnTo>
                  <a:lnTo>
                    <a:pt x="4927879" y="280123"/>
                  </a:lnTo>
                  <a:lnTo>
                    <a:pt x="4935689" y="287883"/>
                  </a:lnTo>
                  <a:lnTo>
                    <a:pt x="4954943" y="287883"/>
                  </a:lnTo>
                  <a:lnTo>
                    <a:pt x="4962753" y="280123"/>
                  </a:lnTo>
                  <a:lnTo>
                    <a:pt x="4962753" y="260985"/>
                  </a:lnTo>
                  <a:lnTo>
                    <a:pt x="4954943" y="253212"/>
                  </a:lnTo>
                  <a:close/>
                </a:path>
                <a:path w="6177280" h="1779270">
                  <a:moveTo>
                    <a:pt x="4089082" y="253212"/>
                  </a:moveTo>
                  <a:lnTo>
                    <a:pt x="4069816" y="253212"/>
                  </a:lnTo>
                  <a:lnTo>
                    <a:pt x="4062018" y="260985"/>
                  </a:lnTo>
                  <a:lnTo>
                    <a:pt x="4062018" y="280123"/>
                  </a:lnTo>
                  <a:lnTo>
                    <a:pt x="4069816" y="287883"/>
                  </a:lnTo>
                  <a:lnTo>
                    <a:pt x="4089082" y="287883"/>
                  </a:lnTo>
                  <a:lnTo>
                    <a:pt x="4096880" y="280123"/>
                  </a:lnTo>
                  <a:lnTo>
                    <a:pt x="4096880" y="260985"/>
                  </a:lnTo>
                  <a:lnTo>
                    <a:pt x="4089082" y="253212"/>
                  </a:lnTo>
                  <a:close/>
                </a:path>
                <a:path w="6177280" h="1779270">
                  <a:moveTo>
                    <a:pt x="3095371" y="253212"/>
                  </a:moveTo>
                  <a:lnTo>
                    <a:pt x="3076105" y="253212"/>
                  </a:lnTo>
                  <a:lnTo>
                    <a:pt x="3068307" y="260985"/>
                  </a:lnTo>
                  <a:lnTo>
                    <a:pt x="3068307" y="280123"/>
                  </a:lnTo>
                  <a:lnTo>
                    <a:pt x="3076105" y="287883"/>
                  </a:lnTo>
                  <a:lnTo>
                    <a:pt x="3095371" y="287883"/>
                  </a:lnTo>
                  <a:lnTo>
                    <a:pt x="3103168" y="280123"/>
                  </a:lnTo>
                  <a:lnTo>
                    <a:pt x="3103168" y="260985"/>
                  </a:lnTo>
                  <a:lnTo>
                    <a:pt x="3095371" y="253212"/>
                  </a:lnTo>
                  <a:close/>
                </a:path>
                <a:path w="6177280" h="1779270">
                  <a:moveTo>
                    <a:pt x="5809183" y="247434"/>
                  </a:moveTo>
                  <a:lnTo>
                    <a:pt x="5789930" y="247434"/>
                  </a:lnTo>
                  <a:lnTo>
                    <a:pt x="5782119" y="255193"/>
                  </a:lnTo>
                  <a:lnTo>
                    <a:pt x="5782119" y="274345"/>
                  </a:lnTo>
                  <a:lnTo>
                    <a:pt x="5789930" y="282105"/>
                  </a:lnTo>
                  <a:lnTo>
                    <a:pt x="5809183" y="282105"/>
                  </a:lnTo>
                  <a:lnTo>
                    <a:pt x="5816993" y="274345"/>
                  </a:lnTo>
                  <a:lnTo>
                    <a:pt x="5816993" y="255193"/>
                  </a:lnTo>
                  <a:lnTo>
                    <a:pt x="5809183" y="247434"/>
                  </a:lnTo>
                  <a:close/>
                </a:path>
                <a:path w="6177280" h="1779270">
                  <a:moveTo>
                    <a:pt x="5071173" y="247434"/>
                  </a:moveTo>
                  <a:lnTo>
                    <a:pt x="5051907" y="247434"/>
                  </a:lnTo>
                  <a:lnTo>
                    <a:pt x="5044109" y="255193"/>
                  </a:lnTo>
                  <a:lnTo>
                    <a:pt x="5044109" y="274345"/>
                  </a:lnTo>
                  <a:lnTo>
                    <a:pt x="5051907" y="282105"/>
                  </a:lnTo>
                  <a:lnTo>
                    <a:pt x="5071173" y="282105"/>
                  </a:lnTo>
                  <a:lnTo>
                    <a:pt x="5078971" y="274345"/>
                  </a:lnTo>
                  <a:lnTo>
                    <a:pt x="5078971" y="255193"/>
                  </a:lnTo>
                  <a:lnTo>
                    <a:pt x="5071173" y="247434"/>
                  </a:lnTo>
                  <a:close/>
                </a:path>
                <a:path w="6177280" h="1779270">
                  <a:moveTo>
                    <a:pt x="4443564" y="247434"/>
                  </a:moveTo>
                  <a:lnTo>
                    <a:pt x="4424299" y="247434"/>
                  </a:lnTo>
                  <a:lnTo>
                    <a:pt x="4416501" y="255193"/>
                  </a:lnTo>
                  <a:lnTo>
                    <a:pt x="4416501" y="274345"/>
                  </a:lnTo>
                  <a:lnTo>
                    <a:pt x="4424299" y="282105"/>
                  </a:lnTo>
                  <a:lnTo>
                    <a:pt x="4443564" y="282105"/>
                  </a:lnTo>
                  <a:lnTo>
                    <a:pt x="4451362" y="274345"/>
                  </a:lnTo>
                  <a:lnTo>
                    <a:pt x="4451362" y="255193"/>
                  </a:lnTo>
                  <a:lnTo>
                    <a:pt x="4443564" y="247434"/>
                  </a:lnTo>
                  <a:close/>
                </a:path>
                <a:path w="6177280" h="1779270">
                  <a:moveTo>
                    <a:pt x="2095842" y="247434"/>
                  </a:moveTo>
                  <a:lnTo>
                    <a:pt x="2076589" y="247434"/>
                  </a:lnTo>
                  <a:lnTo>
                    <a:pt x="2068779" y="255193"/>
                  </a:lnTo>
                  <a:lnTo>
                    <a:pt x="2068779" y="274345"/>
                  </a:lnTo>
                  <a:lnTo>
                    <a:pt x="2076589" y="282105"/>
                  </a:lnTo>
                  <a:lnTo>
                    <a:pt x="2095842" y="282105"/>
                  </a:lnTo>
                  <a:lnTo>
                    <a:pt x="2103653" y="274345"/>
                  </a:lnTo>
                  <a:lnTo>
                    <a:pt x="2103653" y="255193"/>
                  </a:lnTo>
                  <a:lnTo>
                    <a:pt x="2095842" y="247434"/>
                  </a:lnTo>
                  <a:close/>
                </a:path>
                <a:path w="6177280" h="1779270">
                  <a:moveTo>
                    <a:pt x="765086" y="247434"/>
                  </a:moveTo>
                  <a:lnTo>
                    <a:pt x="745832" y="247434"/>
                  </a:lnTo>
                  <a:lnTo>
                    <a:pt x="738022" y="255193"/>
                  </a:lnTo>
                  <a:lnTo>
                    <a:pt x="738022" y="274345"/>
                  </a:lnTo>
                  <a:lnTo>
                    <a:pt x="745832" y="282105"/>
                  </a:lnTo>
                  <a:lnTo>
                    <a:pt x="765086" y="282105"/>
                  </a:lnTo>
                  <a:lnTo>
                    <a:pt x="772883" y="274345"/>
                  </a:lnTo>
                  <a:lnTo>
                    <a:pt x="772883" y="255193"/>
                  </a:lnTo>
                  <a:lnTo>
                    <a:pt x="765086" y="247434"/>
                  </a:lnTo>
                  <a:close/>
                </a:path>
                <a:path w="6177280" h="1779270">
                  <a:moveTo>
                    <a:pt x="416420" y="247434"/>
                  </a:moveTo>
                  <a:lnTo>
                    <a:pt x="397154" y="247434"/>
                  </a:lnTo>
                  <a:lnTo>
                    <a:pt x="389356" y="255193"/>
                  </a:lnTo>
                  <a:lnTo>
                    <a:pt x="389356" y="274345"/>
                  </a:lnTo>
                  <a:lnTo>
                    <a:pt x="397154" y="282105"/>
                  </a:lnTo>
                  <a:lnTo>
                    <a:pt x="416420" y="282105"/>
                  </a:lnTo>
                  <a:lnTo>
                    <a:pt x="424218" y="274345"/>
                  </a:lnTo>
                  <a:lnTo>
                    <a:pt x="424218" y="255193"/>
                  </a:lnTo>
                  <a:lnTo>
                    <a:pt x="416420" y="247434"/>
                  </a:lnTo>
                  <a:close/>
                </a:path>
                <a:path w="6177280" h="1779270">
                  <a:moveTo>
                    <a:pt x="5663907" y="235877"/>
                  </a:moveTo>
                  <a:lnTo>
                    <a:pt x="5644654" y="235877"/>
                  </a:lnTo>
                  <a:lnTo>
                    <a:pt x="5636844" y="243636"/>
                  </a:lnTo>
                  <a:lnTo>
                    <a:pt x="5636844" y="262788"/>
                  </a:lnTo>
                  <a:lnTo>
                    <a:pt x="5644654" y="270548"/>
                  </a:lnTo>
                  <a:lnTo>
                    <a:pt x="5663907" y="270548"/>
                  </a:lnTo>
                  <a:lnTo>
                    <a:pt x="5671718" y="262788"/>
                  </a:lnTo>
                  <a:lnTo>
                    <a:pt x="5671718" y="243636"/>
                  </a:lnTo>
                  <a:lnTo>
                    <a:pt x="5663907" y="235877"/>
                  </a:lnTo>
                  <a:close/>
                </a:path>
                <a:path w="6177280" h="1779270">
                  <a:moveTo>
                    <a:pt x="3891495" y="235877"/>
                  </a:moveTo>
                  <a:lnTo>
                    <a:pt x="3872242" y="235877"/>
                  </a:lnTo>
                  <a:lnTo>
                    <a:pt x="3864432" y="243636"/>
                  </a:lnTo>
                  <a:lnTo>
                    <a:pt x="3864432" y="262788"/>
                  </a:lnTo>
                  <a:lnTo>
                    <a:pt x="3872242" y="270548"/>
                  </a:lnTo>
                  <a:lnTo>
                    <a:pt x="3891495" y="270548"/>
                  </a:lnTo>
                  <a:lnTo>
                    <a:pt x="3899306" y="262788"/>
                  </a:lnTo>
                  <a:lnTo>
                    <a:pt x="3899306" y="243636"/>
                  </a:lnTo>
                  <a:lnTo>
                    <a:pt x="3891495" y="235877"/>
                  </a:lnTo>
                  <a:close/>
                </a:path>
                <a:path w="6177280" h="1779270">
                  <a:moveTo>
                    <a:pt x="2758313" y="235877"/>
                  </a:moveTo>
                  <a:lnTo>
                    <a:pt x="2739059" y="235877"/>
                  </a:lnTo>
                  <a:lnTo>
                    <a:pt x="2731262" y="243636"/>
                  </a:lnTo>
                  <a:lnTo>
                    <a:pt x="2731262" y="262788"/>
                  </a:lnTo>
                  <a:lnTo>
                    <a:pt x="2739059" y="270548"/>
                  </a:lnTo>
                  <a:lnTo>
                    <a:pt x="2758313" y="270548"/>
                  </a:lnTo>
                  <a:lnTo>
                    <a:pt x="2766123" y="262788"/>
                  </a:lnTo>
                  <a:lnTo>
                    <a:pt x="2766123" y="243636"/>
                  </a:lnTo>
                  <a:lnTo>
                    <a:pt x="2758313" y="235877"/>
                  </a:lnTo>
                  <a:close/>
                </a:path>
                <a:path w="6177280" h="1779270">
                  <a:moveTo>
                    <a:pt x="1950567" y="235877"/>
                  </a:moveTo>
                  <a:lnTo>
                    <a:pt x="1931314" y="235877"/>
                  </a:lnTo>
                  <a:lnTo>
                    <a:pt x="1923503" y="243636"/>
                  </a:lnTo>
                  <a:lnTo>
                    <a:pt x="1923503" y="262788"/>
                  </a:lnTo>
                  <a:lnTo>
                    <a:pt x="1931314" y="270548"/>
                  </a:lnTo>
                  <a:lnTo>
                    <a:pt x="1950567" y="270548"/>
                  </a:lnTo>
                  <a:lnTo>
                    <a:pt x="1958365" y="262788"/>
                  </a:lnTo>
                  <a:lnTo>
                    <a:pt x="1958365" y="243636"/>
                  </a:lnTo>
                  <a:lnTo>
                    <a:pt x="1950567" y="235877"/>
                  </a:lnTo>
                  <a:close/>
                </a:path>
                <a:path w="6177280" h="1779270">
                  <a:moveTo>
                    <a:pt x="985913" y="235877"/>
                  </a:moveTo>
                  <a:lnTo>
                    <a:pt x="966647" y="235877"/>
                  </a:lnTo>
                  <a:lnTo>
                    <a:pt x="958850" y="243636"/>
                  </a:lnTo>
                  <a:lnTo>
                    <a:pt x="958850" y="262788"/>
                  </a:lnTo>
                  <a:lnTo>
                    <a:pt x="966647" y="270548"/>
                  </a:lnTo>
                  <a:lnTo>
                    <a:pt x="985913" y="270548"/>
                  </a:lnTo>
                  <a:lnTo>
                    <a:pt x="993711" y="262788"/>
                  </a:lnTo>
                  <a:lnTo>
                    <a:pt x="993711" y="243636"/>
                  </a:lnTo>
                  <a:lnTo>
                    <a:pt x="985913" y="235877"/>
                  </a:lnTo>
                  <a:close/>
                </a:path>
                <a:path w="6177280" h="1779270">
                  <a:moveTo>
                    <a:pt x="4205300" y="230098"/>
                  </a:moveTo>
                  <a:lnTo>
                    <a:pt x="4186047" y="230098"/>
                  </a:lnTo>
                  <a:lnTo>
                    <a:pt x="4178236" y="237858"/>
                  </a:lnTo>
                  <a:lnTo>
                    <a:pt x="4178236" y="257009"/>
                  </a:lnTo>
                  <a:lnTo>
                    <a:pt x="4186047" y="264769"/>
                  </a:lnTo>
                  <a:lnTo>
                    <a:pt x="4205300" y="264769"/>
                  </a:lnTo>
                  <a:lnTo>
                    <a:pt x="4213110" y="257009"/>
                  </a:lnTo>
                  <a:lnTo>
                    <a:pt x="4213110" y="237858"/>
                  </a:lnTo>
                  <a:lnTo>
                    <a:pt x="4205300" y="230098"/>
                  </a:lnTo>
                  <a:close/>
                </a:path>
                <a:path w="6177280" h="1779270">
                  <a:moveTo>
                    <a:pt x="3211588" y="230098"/>
                  </a:moveTo>
                  <a:lnTo>
                    <a:pt x="3192335" y="230098"/>
                  </a:lnTo>
                  <a:lnTo>
                    <a:pt x="3184525" y="237858"/>
                  </a:lnTo>
                  <a:lnTo>
                    <a:pt x="3184525" y="257009"/>
                  </a:lnTo>
                  <a:lnTo>
                    <a:pt x="3192335" y="264769"/>
                  </a:lnTo>
                  <a:lnTo>
                    <a:pt x="3211588" y="264769"/>
                  </a:lnTo>
                  <a:lnTo>
                    <a:pt x="3219399" y="257009"/>
                  </a:lnTo>
                  <a:lnTo>
                    <a:pt x="3219399" y="237858"/>
                  </a:lnTo>
                  <a:lnTo>
                    <a:pt x="3211588" y="230098"/>
                  </a:lnTo>
                  <a:close/>
                </a:path>
                <a:path w="6177280" h="1779270">
                  <a:moveTo>
                    <a:pt x="3316185" y="224320"/>
                  </a:moveTo>
                  <a:lnTo>
                    <a:pt x="3296932" y="224320"/>
                  </a:lnTo>
                  <a:lnTo>
                    <a:pt x="3289134" y="232079"/>
                  </a:lnTo>
                  <a:lnTo>
                    <a:pt x="3289134" y="251231"/>
                  </a:lnTo>
                  <a:lnTo>
                    <a:pt x="3296932" y="258991"/>
                  </a:lnTo>
                  <a:lnTo>
                    <a:pt x="3316185" y="258991"/>
                  </a:lnTo>
                  <a:lnTo>
                    <a:pt x="3323996" y="251231"/>
                  </a:lnTo>
                  <a:lnTo>
                    <a:pt x="3323996" y="232079"/>
                  </a:lnTo>
                  <a:lnTo>
                    <a:pt x="3316185" y="224320"/>
                  </a:lnTo>
                  <a:close/>
                </a:path>
                <a:path w="6177280" h="1779270">
                  <a:moveTo>
                    <a:pt x="4687633" y="218541"/>
                  </a:moveTo>
                  <a:lnTo>
                    <a:pt x="4668367" y="218541"/>
                  </a:lnTo>
                  <a:lnTo>
                    <a:pt x="4660569" y="226301"/>
                  </a:lnTo>
                  <a:lnTo>
                    <a:pt x="4660569" y="245452"/>
                  </a:lnTo>
                  <a:lnTo>
                    <a:pt x="4668367" y="253212"/>
                  </a:lnTo>
                  <a:lnTo>
                    <a:pt x="4687633" y="253212"/>
                  </a:lnTo>
                  <a:lnTo>
                    <a:pt x="4695431" y="245452"/>
                  </a:lnTo>
                  <a:lnTo>
                    <a:pt x="4695431" y="226301"/>
                  </a:lnTo>
                  <a:lnTo>
                    <a:pt x="4687633" y="218541"/>
                  </a:lnTo>
                  <a:close/>
                </a:path>
                <a:path w="6177280" h="1779270">
                  <a:moveTo>
                    <a:pt x="2862922" y="218541"/>
                  </a:moveTo>
                  <a:lnTo>
                    <a:pt x="2843657" y="218541"/>
                  </a:lnTo>
                  <a:lnTo>
                    <a:pt x="2835859" y="226301"/>
                  </a:lnTo>
                  <a:lnTo>
                    <a:pt x="2835859" y="245452"/>
                  </a:lnTo>
                  <a:lnTo>
                    <a:pt x="2843657" y="253212"/>
                  </a:lnTo>
                  <a:lnTo>
                    <a:pt x="2862922" y="253212"/>
                  </a:lnTo>
                  <a:lnTo>
                    <a:pt x="2870720" y="245452"/>
                  </a:lnTo>
                  <a:lnTo>
                    <a:pt x="2870720" y="226301"/>
                  </a:lnTo>
                  <a:lnTo>
                    <a:pt x="2862922" y="218541"/>
                  </a:lnTo>
                  <a:close/>
                </a:path>
                <a:path w="6177280" h="1779270">
                  <a:moveTo>
                    <a:pt x="2647911" y="218541"/>
                  </a:moveTo>
                  <a:lnTo>
                    <a:pt x="2628646" y="218541"/>
                  </a:lnTo>
                  <a:lnTo>
                    <a:pt x="2620848" y="226301"/>
                  </a:lnTo>
                  <a:lnTo>
                    <a:pt x="2620848" y="245452"/>
                  </a:lnTo>
                  <a:lnTo>
                    <a:pt x="2628646" y="253212"/>
                  </a:lnTo>
                  <a:lnTo>
                    <a:pt x="2647911" y="253212"/>
                  </a:lnTo>
                  <a:lnTo>
                    <a:pt x="2655709" y="245452"/>
                  </a:lnTo>
                  <a:lnTo>
                    <a:pt x="2655709" y="226301"/>
                  </a:lnTo>
                  <a:lnTo>
                    <a:pt x="2647911" y="218541"/>
                  </a:lnTo>
                  <a:close/>
                </a:path>
                <a:path w="6177280" h="1779270">
                  <a:moveTo>
                    <a:pt x="271132" y="218541"/>
                  </a:moveTo>
                  <a:lnTo>
                    <a:pt x="251879" y="218541"/>
                  </a:lnTo>
                  <a:lnTo>
                    <a:pt x="244068" y="226301"/>
                  </a:lnTo>
                  <a:lnTo>
                    <a:pt x="244068" y="245452"/>
                  </a:lnTo>
                  <a:lnTo>
                    <a:pt x="251879" y="253212"/>
                  </a:lnTo>
                  <a:lnTo>
                    <a:pt x="271132" y="253212"/>
                  </a:lnTo>
                  <a:lnTo>
                    <a:pt x="278942" y="245452"/>
                  </a:lnTo>
                  <a:lnTo>
                    <a:pt x="278942" y="226301"/>
                  </a:lnTo>
                  <a:lnTo>
                    <a:pt x="271132" y="218541"/>
                  </a:lnTo>
                  <a:close/>
                </a:path>
                <a:path w="6177280" h="1779270">
                  <a:moveTo>
                    <a:pt x="3775278" y="212763"/>
                  </a:moveTo>
                  <a:lnTo>
                    <a:pt x="3756025" y="212763"/>
                  </a:lnTo>
                  <a:lnTo>
                    <a:pt x="3748214" y="220522"/>
                  </a:lnTo>
                  <a:lnTo>
                    <a:pt x="3748214" y="239674"/>
                  </a:lnTo>
                  <a:lnTo>
                    <a:pt x="3756025" y="247434"/>
                  </a:lnTo>
                  <a:lnTo>
                    <a:pt x="3775278" y="247434"/>
                  </a:lnTo>
                  <a:lnTo>
                    <a:pt x="3783076" y="239674"/>
                  </a:lnTo>
                  <a:lnTo>
                    <a:pt x="3783076" y="220522"/>
                  </a:lnTo>
                  <a:lnTo>
                    <a:pt x="3775278" y="212763"/>
                  </a:lnTo>
                  <a:close/>
                </a:path>
                <a:path w="6177280" h="1779270">
                  <a:moveTo>
                    <a:pt x="1636763" y="212763"/>
                  </a:moveTo>
                  <a:lnTo>
                    <a:pt x="1617510" y="212763"/>
                  </a:lnTo>
                  <a:lnTo>
                    <a:pt x="1609699" y="220522"/>
                  </a:lnTo>
                  <a:lnTo>
                    <a:pt x="1609699" y="239674"/>
                  </a:lnTo>
                  <a:lnTo>
                    <a:pt x="1617510" y="247434"/>
                  </a:lnTo>
                  <a:lnTo>
                    <a:pt x="1636763" y="247434"/>
                  </a:lnTo>
                  <a:lnTo>
                    <a:pt x="1644561" y="239674"/>
                  </a:lnTo>
                  <a:lnTo>
                    <a:pt x="1644561" y="220522"/>
                  </a:lnTo>
                  <a:lnTo>
                    <a:pt x="1636763" y="212763"/>
                  </a:lnTo>
                  <a:close/>
                </a:path>
                <a:path w="6177280" h="1779270">
                  <a:moveTo>
                    <a:pt x="4321530" y="206984"/>
                  </a:moveTo>
                  <a:lnTo>
                    <a:pt x="4302264" y="206984"/>
                  </a:lnTo>
                  <a:lnTo>
                    <a:pt x="4294466" y="214744"/>
                  </a:lnTo>
                  <a:lnTo>
                    <a:pt x="4294466" y="233895"/>
                  </a:lnTo>
                  <a:lnTo>
                    <a:pt x="4302264" y="241655"/>
                  </a:lnTo>
                  <a:lnTo>
                    <a:pt x="4321530" y="241655"/>
                  </a:lnTo>
                  <a:lnTo>
                    <a:pt x="4329328" y="233895"/>
                  </a:lnTo>
                  <a:lnTo>
                    <a:pt x="4329328" y="214744"/>
                  </a:lnTo>
                  <a:lnTo>
                    <a:pt x="4321530" y="206984"/>
                  </a:lnTo>
                  <a:close/>
                </a:path>
                <a:path w="6177280" h="1779270">
                  <a:moveTo>
                    <a:pt x="3653243" y="206984"/>
                  </a:moveTo>
                  <a:lnTo>
                    <a:pt x="3633978" y="206984"/>
                  </a:lnTo>
                  <a:lnTo>
                    <a:pt x="3626180" y="214744"/>
                  </a:lnTo>
                  <a:lnTo>
                    <a:pt x="3626180" y="233895"/>
                  </a:lnTo>
                  <a:lnTo>
                    <a:pt x="3633978" y="241655"/>
                  </a:lnTo>
                  <a:lnTo>
                    <a:pt x="3653243" y="241655"/>
                  </a:lnTo>
                  <a:lnTo>
                    <a:pt x="3661041" y="233895"/>
                  </a:lnTo>
                  <a:lnTo>
                    <a:pt x="3661041" y="214744"/>
                  </a:lnTo>
                  <a:lnTo>
                    <a:pt x="3653243" y="206984"/>
                  </a:lnTo>
                  <a:close/>
                </a:path>
                <a:path w="6177280" h="1779270">
                  <a:moveTo>
                    <a:pt x="6030010" y="201206"/>
                  </a:moveTo>
                  <a:lnTo>
                    <a:pt x="6010757" y="201206"/>
                  </a:lnTo>
                  <a:lnTo>
                    <a:pt x="6002947" y="208965"/>
                  </a:lnTo>
                  <a:lnTo>
                    <a:pt x="6002947" y="228117"/>
                  </a:lnTo>
                  <a:lnTo>
                    <a:pt x="6010757" y="235877"/>
                  </a:lnTo>
                  <a:lnTo>
                    <a:pt x="6030010" y="235877"/>
                  </a:lnTo>
                  <a:lnTo>
                    <a:pt x="6037821" y="228117"/>
                  </a:lnTo>
                  <a:lnTo>
                    <a:pt x="6037821" y="208965"/>
                  </a:lnTo>
                  <a:lnTo>
                    <a:pt x="6030010" y="201206"/>
                  </a:lnTo>
                  <a:close/>
                </a:path>
                <a:path w="6177280" h="1779270">
                  <a:moveTo>
                    <a:pt x="1282280" y="201206"/>
                  </a:moveTo>
                  <a:lnTo>
                    <a:pt x="1263027" y="201206"/>
                  </a:lnTo>
                  <a:lnTo>
                    <a:pt x="1255217" y="208965"/>
                  </a:lnTo>
                  <a:lnTo>
                    <a:pt x="1255217" y="228117"/>
                  </a:lnTo>
                  <a:lnTo>
                    <a:pt x="1263027" y="235877"/>
                  </a:lnTo>
                  <a:lnTo>
                    <a:pt x="1282280" y="235877"/>
                  </a:lnTo>
                  <a:lnTo>
                    <a:pt x="1290078" y="228117"/>
                  </a:lnTo>
                  <a:lnTo>
                    <a:pt x="1290078" y="208965"/>
                  </a:lnTo>
                  <a:lnTo>
                    <a:pt x="1282280" y="201206"/>
                  </a:lnTo>
                  <a:close/>
                </a:path>
                <a:path w="6177280" h="1779270">
                  <a:moveTo>
                    <a:pt x="5536057" y="195427"/>
                  </a:moveTo>
                  <a:lnTo>
                    <a:pt x="5516803" y="195427"/>
                  </a:lnTo>
                  <a:lnTo>
                    <a:pt x="5508993" y="203187"/>
                  </a:lnTo>
                  <a:lnTo>
                    <a:pt x="5508993" y="222338"/>
                  </a:lnTo>
                  <a:lnTo>
                    <a:pt x="5516803" y="230098"/>
                  </a:lnTo>
                  <a:lnTo>
                    <a:pt x="5536057" y="230098"/>
                  </a:lnTo>
                  <a:lnTo>
                    <a:pt x="5543867" y="222338"/>
                  </a:lnTo>
                  <a:lnTo>
                    <a:pt x="5543867" y="203187"/>
                  </a:lnTo>
                  <a:lnTo>
                    <a:pt x="5536057" y="195427"/>
                  </a:lnTo>
                  <a:close/>
                </a:path>
                <a:path w="6177280" h="1779270">
                  <a:moveTo>
                    <a:pt x="1508912" y="195427"/>
                  </a:moveTo>
                  <a:lnTo>
                    <a:pt x="1489659" y="195427"/>
                  </a:lnTo>
                  <a:lnTo>
                    <a:pt x="1481848" y="203187"/>
                  </a:lnTo>
                  <a:lnTo>
                    <a:pt x="1481848" y="222338"/>
                  </a:lnTo>
                  <a:lnTo>
                    <a:pt x="1489659" y="230098"/>
                  </a:lnTo>
                  <a:lnTo>
                    <a:pt x="1508912" y="230098"/>
                  </a:lnTo>
                  <a:lnTo>
                    <a:pt x="1516722" y="222338"/>
                  </a:lnTo>
                  <a:lnTo>
                    <a:pt x="1516722" y="203187"/>
                  </a:lnTo>
                  <a:lnTo>
                    <a:pt x="1508912" y="195427"/>
                  </a:lnTo>
                  <a:close/>
                </a:path>
                <a:path w="6177280" h="1779270">
                  <a:moveTo>
                    <a:pt x="5414022" y="189649"/>
                  </a:moveTo>
                  <a:lnTo>
                    <a:pt x="5394769" y="189649"/>
                  </a:lnTo>
                  <a:lnTo>
                    <a:pt x="5386959" y="197408"/>
                  </a:lnTo>
                  <a:lnTo>
                    <a:pt x="5386959" y="216560"/>
                  </a:lnTo>
                  <a:lnTo>
                    <a:pt x="5394769" y="224320"/>
                  </a:lnTo>
                  <a:lnTo>
                    <a:pt x="5414022" y="224320"/>
                  </a:lnTo>
                  <a:lnTo>
                    <a:pt x="5421833" y="216560"/>
                  </a:lnTo>
                  <a:lnTo>
                    <a:pt x="5421833" y="197408"/>
                  </a:lnTo>
                  <a:lnTo>
                    <a:pt x="5414022" y="189649"/>
                  </a:lnTo>
                  <a:close/>
                </a:path>
                <a:path w="6177280" h="1779270">
                  <a:moveTo>
                    <a:pt x="3996093" y="189649"/>
                  </a:moveTo>
                  <a:lnTo>
                    <a:pt x="3976839" y="189649"/>
                  </a:lnTo>
                  <a:lnTo>
                    <a:pt x="3969042" y="197408"/>
                  </a:lnTo>
                  <a:lnTo>
                    <a:pt x="3969042" y="216560"/>
                  </a:lnTo>
                  <a:lnTo>
                    <a:pt x="3976839" y="224320"/>
                  </a:lnTo>
                  <a:lnTo>
                    <a:pt x="3996093" y="224320"/>
                  </a:lnTo>
                  <a:lnTo>
                    <a:pt x="4003903" y="216560"/>
                  </a:lnTo>
                  <a:lnTo>
                    <a:pt x="4003903" y="197408"/>
                  </a:lnTo>
                  <a:lnTo>
                    <a:pt x="3996093" y="189649"/>
                  </a:lnTo>
                  <a:close/>
                </a:path>
                <a:path w="6177280" h="1779270">
                  <a:moveTo>
                    <a:pt x="2984957" y="189649"/>
                  </a:moveTo>
                  <a:lnTo>
                    <a:pt x="2965691" y="189649"/>
                  </a:lnTo>
                  <a:lnTo>
                    <a:pt x="2957893" y="197408"/>
                  </a:lnTo>
                  <a:lnTo>
                    <a:pt x="2957893" y="216560"/>
                  </a:lnTo>
                  <a:lnTo>
                    <a:pt x="2965691" y="224320"/>
                  </a:lnTo>
                  <a:lnTo>
                    <a:pt x="2984957" y="224320"/>
                  </a:lnTo>
                  <a:lnTo>
                    <a:pt x="2992755" y="216560"/>
                  </a:lnTo>
                  <a:lnTo>
                    <a:pt x="2992755" y="197408"/>
                  </a:lnTo>
                  <a:lnTo>
                    <a:pt x="2984957" y="189649"/>
                  </a:lnTo>
                  <a:close/>
                </a:path>
                <a:path w="6177280" h="1779270">
                  <a:moveTo>
                    <a:pt x="5280367" y="183870"/>
                  </a:moveTo>
                  <a:lnTo>
                    <a:pt x="5261114" y="183870"/>
                  </a:lnTo>
                  <a:lnTo>
                    <a:pt x="5253304" y="191630"/>
                  </a:lnTo>
                  <a:lnTo>
                    <a:pt x="5253304" y="210781"/>
                  </a:lnTo>
                  <a:lnTo>
                    <a:pt x="5261114" y="218541"/>
                  </a:lnTo>
                  <a:lnTo>
                    <a:pt x="5280367" y="218541"/>
                  </a:lnTo>
                  <a:lnTo>
                    <a:pt x="5288178" y="210781"/>
                  </a:lnTo>
                  <a:lnTo>
                    <a:pt x="5288178" y="191630"/>
                  </a:lnTo>
                  <a:lnTo>
                    <a:pt x="5280367" y="183870"/>
                  </a:lnTo>
                  <a:close/>
                </a:path>
                <a:path w="6177280" h="1779270">
                  <a:moveTo>
                    <a:pt x="2531681" y="183870"/>
                  </a:moveTo>
                  <a:lnTo>
                    <a:pt x="2512428" y="183870"/>
                  </a:lnTo>
                  <a:lnTo>
                    <a:pt x="2504617" y="191630"/>
                  </a:lnTo>
                  <a:lnTo>
                    <a:pt x="2504617" y="210781"/>
                  </a:lnTo>
                  <a:lnTo>
                    <a:pt x="2512428" y="218541"/>
                  </a:lnTo>
                  <a:lnTo>
                    <a:pt x="2531681" y="218541"/>
                  </a:lnTo>
                  <a:lnTo>
                    <a:pt x="2539492" y="210781"/>
                  </a:lnTo>
                  <a:lnTo>
                    <a:pt x="2539492" y="191630"/>
                  </a:lnTo>
                  <a:lnTo>
                    <a:pt x="2531681" y="183870"/>
                  </a:lnTo>
                  <a:close/>
                </a:path>
                <a:path w="6177280" h="1779270">
                  <a:moveTo>
                    <a:pt x="38684" y="183870"/>
                  </a:moveTo>
                  <a:lnTo>
                    <a:pt x="19430" y="183870"/>
                  </a:lnTo>
                  <a:lnTo>
                    <a:pt x="11620" y="191630"/>
                  </a:lnTo>
                  <a:lnTo>
                    <a:pt x="11620" y="210781"/>
                  </a:lnTo>
                  <a:lnTo>
                    <a:pt x="19430" y="218541"/>
                  </a:lnTo>
                  <a:lnTo>
                    <a:pt x="38684" y="218541"/>
                  </a:lnTo>
                  <a:lnTo>
                    <a:pt x="46494" y="210781"/>
                  </a:lnTo>
                  <a:lnTo>
                    <a:pt x="46494" y="191630"/>
                  </a:lnTo>
                  <a:lnTo>
                    <a:pt x="38684" y="183870"/>
                  </a:lnTo>
                  <a:close/>
                </a:path>
                <a:path w="6177280" h="1779270">
                  <a:moveTo>
                    <a:pt x="6169482" y="178092"/>
                  </a:moveTo>
                  <a:lnTo>
                    <a:pt x="6150229" y="178092"/>
                  </a:lnTo>
                  <a:lnTo>
                    <a:pt x="6142418" y="185851"/>
                  </a:lnTo>
                  <a:lnTo>
                    <a:pt x="6142418" y="205003"/>
                  </a:lnTo>
                  <a:lnTo>
                    <a:pt x="6150229" y="212763"/>
                  </a:lnTo>
                  <a:lnTo>
                    <a:pt x="6169482" y="212763"/>
                  </a:lnTo>
                  <a:lnTo>
                    <a:pt x="6177280" y="205003"/>
                  </a:lnTo>
                  <a:lnTo>
                    <a:pt x="6177280" y="185851"/>
                  </a:lnTo>
                  <a:lnTo>
                    <a:pt x="6169482" y="178092"/>
                  </a:lnTo>
                  <a:close/>
                </a:path>
                <a:path w="6177280" h="1779270">
                  <a:moveTo>
                    <a:pt x="2310853" y="172313"/>
                  </a:moveTo>
                  <a:lnTo>
                    <a:pt x="2291600" y="172313"/>
                  </a:lnTo>
                  <a:lnTo>
                    <a:pt x="2283790" y="180073"/>
                  </a:lnTo>
                  <a:lnTo>
                    <a:pt x="2283790" y="199224"/>
                  </a:lnTo>
                  <a:lnTo>
                    <a:pt x="2291600" y="206984"/>
                  </a:lnTo>
                  <a:lnTo>
                    <a:pt x="2310853" y="206984"/>
                  </a:lnTo>
                  <a:lnTo>
                    <a:pt x="2318664" y="199224"/>
                  </a:lnTo>
                  <a:lnTo>
                    <a:pt x="2318664" y="180073"/>
                  </a:lnTo>
                  <a:lnTo>
                    <a:pt x="2310853" y="172313"/>
                  </a:lnTo>
                  <a:close/>
                </a:path>
                <a:path w="6177280" h="1779270">
                  <a:moveTo>
                    <a:pt x="2188819" y="172313"/>
                  </a:moveTo>
                  <a:lnTo>
                    <a:pt x="2169566" y="172313"/>
                  </a:lnTo>
                  <a:lnTo>
                    <a:pt x="2161755" y="180073"/>
                  </a:lnTo>
                  <a:lnTo>
                    <a:pt x="2161755" y="199224"/>
                  </a:lnTo>
                  <a:lnTo>
                    <a:pt x="2169566" y="206984"/>
                  </a:lnTo>
                  <a:lnTo>
                    <a:pt x="2188819" y="206984"/>
                  </a:lnTo>
                  <a:lnTo>
                    <a:pt x="2196630" y="199224"/>
                  </a:lnTo>
                  <a:lnTo>
                    <a:pt x="2196630" y="180073"/>
                  </a:lnTo>
                  <a:lnTo>
                    <a:pt x="2188819" y="172313"/>
                  </a:lnTo>
                  <a:close/>
                </a:path>
                <a:path w="6177280" h="1779270">
                  <a:moveTo>
                    <a:pt x="613994" y="172313"/>
                  </a:moveTo>
                  <a:lnTo>
                    <a:pt x="594740" y="172313"/>
                  </a:lnTo>
                  <a:lnTo>
                    <a:pt x="586930" y="180073"/>
                  </a:lnTo>
                  <a:lnTo>
                    <a:pt x="586930" y="199224"/>
                  </a:lnTo>
                  <a:lnTo>
                    <a:pt x="594740" y="206984"/>
                  </a:lnTo>
                  <a:lnTo>
                    <a:pt x="613994" y="206984"/>
                  </a:lnTo>
                  <a:lnTo>
                    <a:pt x="621804" y="199224"/>
                  </a:lnTo>
                  <a:lnTo>
                    <a:pt x="621804" y="180073"/>
                  </a:lnTo>
                  <a:lnTo>
                    <a:pt x="613994" y="172313"/>
                  </a:lnTo>
                  <a:close/>
                </a:path>
                <a:path w="6177280" h="1779270">
                  <a:moveTo>
                    <a:pt x="5925413" y="160756"/>
                  </a:moveTo>
                  <a:lnTo>
                    <a:pt x="5906160" y="160756"/>
                  </a:lnTo>
                  <a:lnTo>
                    <a:pt x="5898349" y="168516"/>
                  </a:lnTo>
                  <a:lnTo>
                    <a:pt x="5898349" y="187667"/>
                  </a:lnTo>
                  <a:lnTo>
                    <a:pt x="5906160" y="195427"/>
                  </a:lnTo>
                  <a:lnTo>
                    <a:pt x="5925413" y="195427"/>
                  </a:lnTo>
                  <a:lnTo>
                    <a:pt x="5933211" y="187667"/>
                  </a:lnTo>
                  <a:lnTo>
                    <a:pt x="5933211" y="168516"/>
                  </a:lnTo>
                  <a:lnTo>
                    <a:pt x="5925413" y="160756"/>
                  </a:lnTo>
                  <a:close/>
                </a:path>
                <a:path w="6177280" h="1779270">
                  <a:moveTo>
                    <a:pt x="5146713" y="160756"/>
                  </a:moveTo>
                  <a:lnTo>
                    <a:pt x="5127459" y="160756"/>
                  </a:lnTo>
                  <a:lnTo>
                    <a:pt x="5119649" y="168516"/>
                  </a:lnTo>
                  <a:lnTo>
                    <a:pt x="5119649" y="187667"/>
                  </a:lnTo>
                  <a:lnTo>
                    <a:pt x="5127459" y="195427"/>
                  </a:lnTo>
                  <a:lnTo>
                    <a:pt x="5146713" y="195427"/>
                  </a:lnTo>
                  <a:lnTo>
                    <a:pt x="5154523" y="187667"/>
                  </a:lnTo>
                  <a:lnTo>
                    <a:pt x="5154523" y="168516"/>
                  </a:lnTo>
                  <a:lnTo>
                    <a:pt x="5146713" y="160756"/>
                  </a:lnTo>
                  <a:close/>
                </a:path>
                <a:path w="6177280" h="1779270">
                  <a:moveTo>
                    <a:pt x="3403358" y="160756"/>
                  </a:moveTo>
                  <a:lnTo>
                    <a:pt x="3384105" y="160756"/>
                  </a:lnTo>
                  <a:lnTo>
                    <a:pt x="3376295" y="168516"/>
                  </a:lnTo>
                  <a:lnTo>
                    <a:pt x="3376295" y="187667"/>
                  </a:lnTo>
                  <a:lnTo>
                    <a:pt x="3384105" y="195427"/>
                  </a:lnTo>
                  <a:lnTo>
                    <a:pt x="3403358" y="195427"/>
                  </a:lnTo>
                  <a:lnTo>
                    <a:pt x="3411169" y="187667"/>
                  </a:lnTo>
                  <a:lnTo>
                    <a:pt x="3411169" y="168516"/>
                  </a:lnTo>
                  <a:lnTo>
                    <a:pt x="3403358" y="160756"/>
                  </a:lnTo>
                  <a:close/>
                </a:path>
                <a:path w="6177280" h="1779270">
                  <a:moveTo>
                    <a:pt x="1770418" y="160756"/>
                  </a:moveTo>
                  <a:lnTo>
                    <a:pt x="1751164" y="160756"/>
                  </a:lnTo>
                  <a:lnTo>
                    <a:pt x="1743354" y="168516"/>
                  </a:lnTo>
                  <a:lnTo>
                    <a:pt x="1743354" y="187667"/>
                  </a:lnTo>
                  <a:lnTo>
                    <a:pt x="1751164" y="195427"/>
                  </a:lnTo>
                  <a:lnTo>
                    <a:pt x="1770418" y="195427"/>
                  </a:lnTo>
                  <a:lnTo>
                    <a:pt x="1778228" y="187667"/>
                  </a:lnTo>
                  <a:lnTo>
                    <a:pt x="1778228" y="168516"/>
                  </a:lnTo>
                  <a:lnTo>
                    <a:pt x="1770418" y="160756"/>
                  </a:lnTo>
                  <a:close/>
                </a:path>
                <a:path w="6177280" h="1779270">
                  <a:moveTo>
                    <a:pt x="1386878" y="160756"/>
                  </a:moveTo>
                  <a:lnTo>
                    <a:pt x="1367624" y="160756"/>
                  </a:lnTo>
                  <a:lnTo>
                    <a:pt x="1359814" y="168516"/>
                  </a:lnTo>
                  <a:lnTo>
                    <a:pt x="1359814" y="187667"/>
                  </a:lnTo>
                  <a:lnTo>
                    <a:pt x="1367624" y="195427"/>
                  </a:lnTo>
                  <a:lnTo>
                    <a:pt x="1386878" y="195427"/>
                  </a:lnTo>
                  <a:lnTo>
                    <a:pt x="1394688" y="187667"/>
                  </a:lnTo>
                  <a:lnTo>
                    <a:pt x="1394688" y="168516"/>
                  </a:lnTo>
                  <a:lnTo>
                    <a:pt x="1386878" y="160756"/>
                  </a:lnTo>
                  <a:close/>
                </a:path>
                <a:path w="6177280" h="1779270">
                  <a:moveTo>
                    <a:pt x="4943322" y="154978"/>
                  </a:moveTo>
                  <a:lnTo>
                    <a:pt x="4924069" y="154978"/>
                  </a:lnTo>
                  <a:lnTo>
                    <a:pt x="4916258" y="162737"/>
                  </a:lnTo>
                  <a:lnTo>
                    <a:pt x="4916258" y="181889"/>
                  </a:lnTo>
                  <a:lnTo>
                    <a:pt x="4924069" y="189649"/>
                  </a:lnTo>
                  <a:lnTo>
                    <a:pt x="4943322" y="189649"/>
                  </a:lnTo>
                  <a:lnTo>
                    <a:pt x="4951120" y="181889"/>
                  </a:lnTo>
                  <a:lnTo>
                    <a:pt x="4951120" y="162737"/>
                  </a:lnTo>
                  <a:lnTo>
                    <a:pt x="4943322" y="154978"/>
                  </a:lnTo>
                  <a:close/>
                </a:path>
                <a:path w="6177280" h="1779270">
                  <a:moveTo>
                    <a:pt x="1160246" y="154978"/>
                  </a:moveTo>
                  <a:lnTo>
                    <a:pt x="1140993" y="154978"/>
                  </a:lnTo>
                  <a:lnTo>
                    <a:pt x="1133182" y="162737"/>
                  </a:lnTo>
                  <a:lnTo>
                    <a:pt x="1133182" y="181889"/>
                  </a:lnTo>
                  <a:lnTo>
                    <a:pt x="1140993" y="189649"/>
                  </a:lnTo>
                  <a:lnTo>
                    <a:pt x="1160246" y="189649"/>
                  </a:lnTo>
                  <a:lnTo>
                    <a:pt x="1168044" y="181889"/>
                  </a:lnTo>
                  <a:lnTo>
                    <a:pt x="1168044" y="162737"/>
                  </a:lnTo>
                  <a:lnTo>
                    <a:pt x="1160246" y="154978"/>
                  </a:lnTo>
                  <a:close/>
                </a:path>
                <a:path w="6177280" h="1779270">
                  <a:moveTo>
                    <a:pt x="486143" y="154978"/>
                  </a:moveTo>
                  <a:lnTo>
                    <a:pt x="466890" y="154978"/>
                  </a:lnTo>
                  <a:lnTo>
                    <a:pt x="459092" y="162737"/>
                  </a:lnTo>
                  <a:lnTo>
                    <a:pt x="459092" y="181889"/>
                  </a:lnTo>
                  <a:lnTo>
                    <a:pt x="466890" y="189649"/>
                  </a:lnTo>
                  <a:lnTo>
                    <a:pt x="486143" y="189649"/>
                  </a:lnTo>
                  <a:lnTo>
                    <a:pt x="493953" y="181889"/>
                  </a:lnTo>
                  <a:lnTo>
                    <a:pt x="493953" y="162737"/>
                  </a:lnTo>
                  <a:lnTo>
                    <a:pt x="486143" y="154978"/>
                  </a:lnTo>
                  <a:close/>
                </a:path>
                <a:path w="6177280" h="1779270">
                  <a:moveTo>
                    <a:pt x="137477" y="154978"/>
                  </a:moveTo>
                  <a:lnTo>
                    <a:pt x="118224" y="154978"/>
                  </a:lnTo>
                  <a:lnTo>
                    <a:pt x="110413" y="162737"/>
                  </a:lnTo>
                  <a:lnTo>
                    <a:pt x="110413" y="181889"/>
                  </a:lnTo>
                  <a:lnTo>
                    <a:pt x="118224" y="189649"/>
                  </a:lnTo>
                  <a:lnTo>
                    <a:pt x="137477" y="189649"/>
                  </a:lnTo>
                  <a:lnTo>
                    <a:pt x="145287" y="181889"/>
                  </a:lnTo>
                  <a:lnTo>
                    <a:pt x="145287" y="162737"/>
                  </a:lnTo>
                  <a:lnTo>
                    <a:pt x="137477" y="154978"/>
                  </a:lnTo>
                  <a:close/>
                </a:path>
                <a:path w="6177280" h="1779270">
                  <a:moveTo>
                    <a:pt x="4815471" y="149199"/>
                  </a:moveTo>
                  <a:lnTo>
                    <a:pt x="4796218" y="149199"/>
                  </a:lnTo>
                  <a:lnTo>
                    <a:pt x="4788408" y="156959"/>
                  </a:lnTo>
                  <a:lnTo>
                    <a:pt x="4788408" y="176110"/>
                  </a:lnTo>
                  <a:lnTo>
                    <a:pt x="4796218" y="183870"/>
                  </a:lnTo>
                  <a:lnTo>
                    <a:pt x="4815471" y="183870"/>
                  </a:lnTo>
                  <a:lnTo>
                    <a:pt x="4823282" y="176110"/>
                  </a:lnTo>
                  <a:lnTo>
                    <a:pt x="4823282" y="156959"/>
                  </a:lnTo>
                  <a:lnTo>
                    <a:pt x="4815471" y="149199"/>
                  </a:lnTo>
                  <a:close/>
                </a:path>
                <a:path w="6177280" h="1779270">
                  <a:moveTo>
                    <a:pt x="3525393" y="149199"/>
                  </a:moveTo>
                  <a:lnTo>
                    <a:pt x="3506139" y="149199"/>
                  </a:lnTo>
                  <a:lnTo>
                    <a:pt x="3498329" y="156959"/>
                  </a:lnTo>
                  <a:lnTo>
                    <a:pt x="3498329" y="176110"/>
                  </a:lnTo>
                  <a:lnTo>
                    <a:pt x="3506139" y="183870"/>
                  </a:lnTo>
                  <a:lnTo>
                    <a:pt x="3525393" y="183870"/>
                  </a:lnTo>
                  <a:lnTo>
                    <a:pt x="3533203" y="176110"/>
                  </a:lnTo>
                  <a:lnTo>
                    <a:pt x="3533203" y="156959"/>
                  </a:lnTo>
                  <a:lnTo>
                    <a:pt x="3525393" y="149199"/>
                  </a:lnTo>
                  <a:close/>
                </a:path>
                <a:path w="6177280" h="1779270">
                  <a:moveTo>
                    <a:pt x="2421267" y="149199"/>
                  </a:moveTo>
                  <a:lnTo>
                    <a:pt x="2402014" y="149199"/>
                  </a:lnTo>
                  <a:lnTo>
                    <a:pt x="2394204" y="156959"/>
                  </a:lnTo>
                  <a:lnTo>
                    <a:pt x="2394204" y="176110"/>
                  </a:lnTo>
                  <a:lnTo>
                    <a:pt x="2402014" y="183870"/>
                  </a:lnTo>
                  <a:lnTo>
                    <a:pt x="2421267" y="183870"/>
                  </a:lnTo>
                  <a:lnTo>
                    <a:pt x="2429078" y="176110"/>
                  </a:lnTo>
                  <a:lnTo>
                    <a:pt x="2429078" y="156959"/>
                  </a:lnTo>
                  <a:lnTo>
                    <a:pt x="2421267" y="149199"/>
                  </a:lnTo>
                  <a:close/>
                </a:path>
                <a:path w="6177280" h="1779270">
                  <a:moveTo>
                    <a:pt x="1869211" y="149199"/>
                  </a:moveTo>
                  <a:lnTo>
                    <a:pt x="1849958" y="149199"/>
                  </a:lnTo>
                  <a:lnTo>
                    <a:pt x="1842147" y="156959"/>
                  </a:lnTo>
                  <a:lnTo>
                    <a:pt x="1842147" y="176110"/>
                  </a:lnTo>
                  <a:lnTo>
                    <a:pt x="1849958" y="183870"/>
                  </a:lnTo>
                  <a:lnTo>
                    <a:pt x="1869211" y="183870"/>
                  </a:lnTo>
                  <a:lnTo>
                    <a:pt x="1877009" y="176110"/>
                  </a:lnTo>
                  <a:lnTo>
                    <a:pt x="1877009" y="156959"/>
                  </a:lnTo>
                  <a:lnTo>
                    <a:pt x="1869211" y="149199"/>
                  </a:lnTo>
                  <a:close/>
                </a:path>
                <a:path w="6177280" h="1779270">
                  <a:moveTo>
                    <a:pt x="898740" y="149199"/>
                  </a:moveTo>
                  <a:lnTo>
                    <a:pt x="879487" y="149199"/>
                  </a:lnTo>
                  <a:lnTo>
                    <a:pt x="871677" y="156959"/>
                  </a:lnTo>
                  <a:lnTo>
                    <a:pt x="871677" y="176110"/>
                  </a:lnTo>
                  <a:lnTo>
                    <a:pt x="879487" y="183870"/>
                  </a:lnTo>
                  <a:lnTo>
                    <a:pt x="898740" y="183870"/>
                  </a:lnTo>
                  <a:lnTo>
                    <a:pt x="906551" y="176110"/>
                  </a:lnTo>
                  <a:lnTo>
                    <a:pt x="906551" y="156959"/>
                  </a:lnTo>
                  <a:lnTo>
                    <a:pt x="898740" y="149199"/>
                  </a:lnTo>
                  <a:close/>
                </a:path>
                <a:path w="6177280" h="1779270">
                  <a:moveTo>
                    <a:pt x="5722023" y="143421"/>
                  </a:moveTo>
                  <a:lnTo>
                    <a:pt x="5702757" y="143421"/>
                  </a:lnTo>
                  <a:lnTo>
                    <a:pt x="5694959" y="151180"/>
                  </a:lnTo>
                  <a:lnTo>
                    <a:pt x="5694959" y="170332"/>
                  </a:lnTo>
                  <a:lnTo>
                    <a:pt x="5702757" y="178092"/>
                  </a:lnTo>
                  <a:lnTo>
                    <a:pt x="5722023" y="178092"/>
                  </a:lnTo>
                  <a:lnTo>
                    <a:pt x="5729820" y="170332"/>
                  </a:lnTo>
                  <a:lnTo>
                    <a:pt x="5729820" y="151180"/>
                  </a:lnTo>
                  <a:lnTo>
                    <a:pt x="5722023" y="143421"/>
                  </a:lnTo>
                  <a:close/>
                </a:path>
                <a:path w="6177280" h="1779270">
                  <a:moveTo>
                    <a:pt x="4501667" y="143421"/>
                  </a:moveTo>
                  <a:lnTo>
                    <a:pt x="4482414" y="143421"/>
                  </a:lnTo>
                  <a:lnTo>
                    <a:pt x="4474616" y="151180"/>
                  </a:lnTo>
                  <a:lnTo>
                    <a:pt x="4474616" y="170332"/>
                  </a:lnTo>
                  <a:lnTo>
                    <a:pt x="4482414" y="178092"/>
                  </a:lnTo>
                  <a:lnTo>
                    <a:pt x="4501667" y="178092"/>
                  </a:lnTo>
                  <a:lnTo>
                    <a:pt x="4509477" y="170332"/>
                  </a:lnTo>
                  <a:lnTo>
                    <a:pt x="4509477" y="151180"/>
                  </a:lnTo>
                  <a:lnTo>
                    <a:pt x="4501667" y="143421"/>
                  </a:lnTo>
                  <a:close/>
                </a:path>
                <a:path w="6177280" h="1779270">
                  <a:moveTo>
                    <a:pt x="2066785" y="143421"/>
                  </a:moveTo>
                  <a:lnTo>
                    <a:pt x="2047532" y="143421"/>
                  </a:lnTo>
                  <a:lnTo>
                    <a:pt x="2039721" y="151180"/>
                  </a:lnTo>
                  <a:lnTo>
                    <a:pt x="2039721" y="170332"/>
                  </a:lnTo>
                  <a:lnTo>
                    <a:pt x="2047532" y="178092"/>
                  </a:lnTo>
                  <a:lnTo>
                    <a:pt x="2066785" y="178092"/>
                  </a:lnTo>
                  <a:lnTo>
                    <a:pt x="2074595" y="170332"/>
                  </a:lnTo>
                  <a:lnTo>
                    <a:pt x="2074595" y="151180"/>
                  </a:lnTo>
                  <a:lnTo>
                    <a:pt x="2066785" y="143421"/>
                  </a:lnTo>
                  <a:close/>
                </a:path>
                <a:path w="6177280" h="1779270">
                  <a:moveTo>
                    <a:pt x="782523" y="143421"/>
                  </a:moveTo>
                  <a:lnTo>
                    <a:pt x="763257" y="143421"/>
                  </a:lnTo>
                  <a:lnTo>
                    <a:pt x="755459" y="151180"/>
                  </a:lnTo>
                  <a:lnTo>
                    <a:pt x="755459" y="170332"/>
                  </a:lnTo>
                  <a:lnTo>
                    <a:pt x="763257" y="178092"/>
                  </a:lnTo>
                  <a:lnTo>
                    <a:pt x="782523" y="178092"/>
                  </a:lnTo>
                  <a:lnTo>
                    <a:pt x="790321" y="170332"/>
                  </a:lnTo>
                  <a:lnTo>
                    <a:pt x="790321" y="151180"/>
                  </a:lnTo>
                  <a:lnTo>
                    <a:pt x="782523" y="143421"/>
                  </a:lnTo>
                  <a:close/>
                </a:path>
                <a:path w="6177280" h="1779270">
                  <a:moveTo>
                    <a:pt x="364109" y="143421"/>
                  </a:moveTo>
                  <a:lnTo>
                    <a:pt x="344855" y="143421"/>
                  </a:lnTo>
                  <a:lnTo>
                    <a:pt x="337045" y="151180"/>
                  </a:lnTo>
                  <a:lnTo>
                    <a:pt x="337045" y="170332"/>
                  </a:lnTo>
                  <a:lnTo>
                    <a:pt x="344855" y="178092"/>
                  </a:lnTo>
                  <a:lnTo>
                    <a:pt x="364109" y="178092"/>
                  </a:lnTo>
                  <a:lnTo>
                    <a:pt x="371919" y="170332"/>
                  </a:lnTo>
                  <a:lnTo>
                    <a:pt x="371919" y="151180"/>
                  </a:lnTo>
                  <a:lnTo>
                    <a:pt x="364109" y="143421"/>
                  </a:lnTo>
                  <a:close/>
                </a:path>
                <a:path w="6177280" h="1779270">
                  <a:moveTo>
                    <a:pt x="4612081" y="137642"/>
                  </a:moveTo>
                  <a:lnTo>
                    <a:pt x="4592828" y="137642"/>
                  </a:lnTo>
                  <a:lnTo>
                    <a:pt x="4585017" y="145402"/>
                  </a:lnTo>
                  <a:lnTo>
                    <a:pt x="4585017" y="164553"/>
                  </a:lnTo>
                  <a:lnTo>
                    <a:pt x="4592828" y="172313"/>
                  </a:lnTo>
                  <a:lnTo>
                    <a:pt x="4612081" y="172313"/>
                  </a:lnTo>
                  <a:lnTo>
                    <a:pt x="4619891" y="164553"/>
                  </a:lnTo>
                  <a:lnTo>
                    <a:pt x="4619891" y="145402"/>
                  </a:lnTo>
                  <a:lnTo>
                    <a:pt x="4612081" y="137642"/>
                  </a:lnTo>
                  <a:close/>
                </a:path>
                <a:path w="6177280" h="1779270">
                  <a:moveTo>
                    <a:pt x="3130232" y="137642"/>
                  </a:moveTo>
                  <a:lnTo>
                    <a:pt x="3110979" y="137642"/>
                  </a:lnTo>
                  <a:lnTo>
                    <a:pt x="3103168" y="145402"/>
                  </a:lnTo>
                  <a:lnTo>
                    <a:pt x="3103168" y="164553"/>
                  </a:lnTo>
                  <a:lnTo>
                    <a:pt x="3110979" y="172313"/>
                  </a:lnTo>
                  <a:lnTo>
                    <a:pt x="3130232" y="172313"/>
                  </a:lnTo>
                  <a:lnTo>
                    <a:pt x="3138043" y="164553"/>
                  </a:lnTo>
                  <a:lnTo>
                    <a:pt x="3138043" y="145402"/>
                  </a:lnTo>
                  <a:lnTo>
                    <a:pt x="3130232" y="137642"/>
                  </a:lnTo>
                  <a:close/>
                </a:path>
                <a:path w="6177280" h="1779270">
                  <a:moveTo>
                    <a:pt x="4106506" y="126085"/>
                  </a:moveTo>
                  <a:lnTo>
                    <a:pt x="4087253" y="126085"/>
                  </a:lnTo>
                  <a:lnTo>
                    <a:pt x="4079455" y="133845"/>
                  </a:lnTo>
                  <a:lnTo>
                    <a:pt x="4079455" y="152996"/>
                  </a:lnTo>
                  <a:lnTo>
                    <a:pt x="4087253" y="160756"/>
                  </a:lnTo>
                  <a:lnTo>
                    <a:pt x="4106506" y="160756"/>
                  </a:lnTo>
                  <a:lnTo>
                    <a:pt x="4114317" y="152996"/>
                  </a:lnTo>
                  <a:lnTo>
                    <a:pt x="4114317" y="133845"/>
                  </a:lnTo>
                  <a:lnTo>
                    <a:pt x="4106506" y="126085"/>
                  </a:lnTo>
                  <a:close/>
                </a:path>
                <a:path w="6177280" h="1779270">
                  <a:moveTo>
                    <a:pt x="1032395" y="126085"/>
                  </a:moveTo>
                  <a:lnTo>
                    <a:pt x="1013142" y="126085"/>
                  </a:lnTo>
                  <a:lnTo>
                    <a:pt x="1005332" y="133845"/>
                  </a:lnTo>
                  <a:lnTo>
                    <a:pt x="1005332" y="152996"/>
                  </a:lnTo>
                  <a:lnTo>
                    <a:pt x="1013142" y="160756"/>
                  </a:lnTo>
                  <a:lnTo>
                    <a:pt x="1032395" y="160756"/>
                  </a:lnTo>
                  <a:lnTo>
                    <a:pt x="1040206" y="152996"/>
                  </a:lnTo>
                  <a:lnTo>
                    <a:pt x="1040206" y="133845"/>
                  </a:lnTo>
                  <a:lnTo>
                    <a:pt x="1032395" y="126085"/>
                  </a:lnTo>
                  <a:close/>
                </a:path>
                <a:path w="6177280" h="1779270">
                  <a:moveTo>
                    <a:pt x="4397070" y="114528"/>
                  </a:moveTo>
                  <a:lnTo>
                    <a:pt x="4377817" y="114528"/>
                  </a:lnTo>
                  <a:lnTo>
                    <a:pt x="4370006" y="122288"/>
                  </a:lnTo>
                  <a:lnTo>
                    <a:pt x="4370006" y="141439"/>
                  </a:lnTo>
                  <a:lnTo>
                    <a:pt x="4377817" y="149199"/>
                  </a:lnTo>
                  <a:lnTo>
                    <a:pt x="4397070" y="149199"/>
                  </a:lnTo>
                  <a:lnTo>
                    <a:pt x="4404880" y="141439"/>
                  </a:lnTo>
                  <a:lnTo>
                    <a:pt x="4404880" y="122288"/>
                  </a:lnTo>
                  <a:lnTo>
                    <a:pt x="4397070" y="114528"/>
                  </a:lnTo>
                  <a:close/>
                </a:path>
                <a:path w="6177280" h="1779270">
                  <a:moveTo>
                    <a:pt x="4228541" y="114528"/>
                  </a:moveTo>
                  <a:lnTo>
                    <a:pt x="4209288" y="114528"/>
                  </a:lnTo>
                  <a:lnTo>
                    <a:pt x="4201490" y="122288"/>
                  </a:lnTo>
                  <a:lnTo>
                    <a:pt x="4201490" y="141439"/>
                  </a:lnTo>
                  <a:lnTo>
                    <a:pt x="4209288" y="149199"/>
                  </a:lnTo>
                  <a:lnTo>
                    <a:pt x="4228541" y="149199"/>
                  </a:lnTo>
                  <a:lnTo>
                    <a:pt x="4236351" y="141439"/>
                  </a:lnTo>
                  <a:lnTo>
                    <a:pt x="4236351" y="122288"/>
                  </a:lnTo>
                  <a:lnTo>
                    <a:pt x="4228541" y="114528"/>
                  </a:lnTo>
                  <a:close/>
                </a:path>
                <a:path w="6177280" h="1779270">
                  <a:moveTo>
                    <a:pt x="5832436" y="108750"/>
                  </a:moveTo>
                  <a:lnTo>
                    <a:pt x="5813171" y="108750"/>
                  </a:lnTo>
                  <a:lnTo>
                    <a:pt x="5805373" y="116509"/>
                  </a:lnTo>
                  <a:lnTo>
                    <a:pt x="5805373" y="135661"/>
                  </a:lnTo>
                  <a:lnTo>
                    <a:pt x="5813171" y="143421"/>
                  </a:lnTo>
                  <a:lnTo>
                    <a:pt x="5832436" y="143421"/>
                  </a:lnTo>
                  <a:lnTo>
                    <a:pt x="5840234" y="135661"/>
                  </a:lnTo>
                  <a:lnTo>
                    <a:pt x="5840234" y="116509"/>
                  </a:lnTo>
                  <a:lnTo>
                    <a:pt x="5832436" y="108750"/>
                  </a:lnTo>
                  <a:close/>
                </a:path>
                <a:path w="6177280" h="1779270">
                  <a:moveTo>
                    <a:pt x="5047919" y="108750"/>
                  </a:moveTo>
                  <a:lnTo>
                    <a:pt x="5028666" y="108750"/>
                  </a:lnTo>
                  <a:lnTo>
                    <a:pt x="5020856" y="116509"/>
                  </a:lnTo>
                  <a:lnTo>
                    <a:pt x="5020856" y="135661"/>
                  </a:lnTo>
                  <a:lnTo>
                    <a:pt x="5028666" y="143421"/>
                  </a:lnTo>
                  <a:lnTo>
                    <a:pt x="5047919" y="143421"/>
                  </a:lnTo>
                  <a:lnTo>
                    <a:pt x="5055730" y="135661"/>
                  </a:lnTo>
                  <a:lnTo>
                    <a:pt x="5055730" y="116509"/>
                  </a:lnTo>
                  <a:lnTo>
                    <a:pt x="5047919" y="108750"/>
                  </a:lnTo>
                  <a:close/>
                </a:path>
                <a:path w="6177280" h="1779270">
                  <a:moveTo>
                    <a:pt x="2781566" y="108750"/>
                  </a:moveTo>
                  <a:lnTo>
                    <a:pt x="2762300" y="108750"/>
                  </a:lnTo>
                  <a:lnTo>
                    <a:pt x="2754503" y="116509"/>
                  </a:lnTo>
                  <a:lnTo>
                    <a:pt x="2754503" y="135661"/>
                  </a:lnTo>
                  <a:lnTo>
                    <a:pt x="2762300" y="143421"/>
                  </a:lnTo>
                  <a:lnTo>
                    <a:pt x="2781566" y="143421"/>
                  </a:lnTo>
                  <a:lnTo>
                    <a:pt x="2789364" y="135661"/>
                  </a:lnTo>
                  <a:lnTo>
                    <a:pt x="2789364" y="116509"/>
                  </a:lnTo>
                  <a:lnTo>
                    <a:pt x="2781566" y="108750"/>
                  </a:lnTo>
                  <a:close/>
                </a:path>
                <a:path w="6177280" h="1779270">
                  <a:moveTo>
                    <a:pt x="2671152" y="108750"/>
                  </a:moveTo>
                  <a:lnTo>
                    <a:pt x="2651899" y="108750"/>
                  </a:lnTo>
                  <a:lnTo>
                    <a:pt x="2644089" y="116509"/>
                  </a:lnTo>
                  <a:lnTo>
                    <a:pt x="2644089" y="135661"/>
                  </a:lnTo>
                  <a:lnTo>
                    <a:pt x="2651899" y="143421"/>
                  </a:lnTo>
                  <a:lnTo>
                    <a:pt x="2671152" y="143421"/>
                  </a:lnTo>
                  <a:lnTo>
                    <a:pt x="2678950" y="135661"/>
                  </a:lnTo>
                  <a:lnTo>
                    <a:pt x="2678950" y="116509"/>
                  </a:lnTo>
                  <a:lnTo>
                    <a:pt x="2671152" y="108750"/>
                  </a:lnTo>
                  <a:close/>
                </a:path>
                <a:path w="6177280" h="1779270">
                  <a:moveTo>
                    <a:pt x="5617413" y="102971"/>
                  </a:moveTo>
                  <a:lnTo>
                    <a:pt x="5598160" y="102971"/>
                  </a:lnTo>
                  <a:lnTo>
                    <a:pt x="5590362" y="110731"/>
                  </a:lnTo>
                  <a:lnTo>
                    <a:pt x="5590362" y="129882"/>
                  </a:lnTo>
                  <a:lnTo>
                    <a:pt x="5598160" y="137642"/>
                  </a:lnTo>
                  <a:lnTo>
                    <a:pt x="5617413" y="137642"/>
                  </a:lnTo>
                  <a:lnTo>
                    <a:pt x="5625223" y="129882"/>
                  </a:lnTo>
                  <a:lnTo>
                    <a:pt x="5625223" y="110731"/>
                  </a:lnTo>
                  <a:lnTo>
                    <a:pt x="5617413" y="102971"/>
                  </a:lnTo>
                  <a:close/>
                </a:path>
                <a:path w="6177280" h="1779270">
                  <a:moveTo>
                    <a:pt x="3932174" y="102971"/>
                  </a:moveTo>
                  <a:lnTo>
                    <a:pt x="3912920" y="102971"/>
                  </a:lnTo>
                  <a:lnTo>
                    <a:pt x="3905110" y="110731"/>
                  </a:lnTo>
                  <a:lnTo>
                    <a:pt x="3905110" y="129882"/>
                  </a:lnTo>
                  <a:lnTo>
                    <a:pt x="3912920" y="137642"/>
                  </a:lnTo>
                  <a:lnTo>
                    <a:pt x="3932174" y="137642"/>
                  </a:lnTo>
                  <a:lnTo>
                    <a:pt x="3939984" y="129882"/>
                  </a:lnTo>
                  <a:lnTo>
                    <a:pt x="3939984" y="110731"/>
                  </a:lnTo>
                  <a:lnTo>
                    <a:pt x="3932174" y="102971"/>
                  </a:lnTo>
                  <a:close/>
                </a:path>
                <a:path w="6177280" h="1779270">
                  <a:moveTo>
                    <a:pt x="3798519" y="102971"/>
                  </a:moveTo>
                  <a:lnTo>
                    <a:pt x="3779266" y="102971"/>
                  </a:lnTo>
                  <a:lnTo>
                    <a:pt x="3771455" y="110731"/>
                  </a:lnTo>
                  <a:lnTo>
                    <a:pt x="3771455" y="129882"/>
                  </a:lnTo>
                  <a:lnTo>
                    <a:pt x="3779266" y="137642"/>
                  </a:lnTo>
                  <a:lnTo>
                    <a:pt x="3798519" y="137642"/>
                  </a:lnTo>
                  <a:lnTo>
                    <a:pt x="3806329" y="129882"/>
                  </a:lnTo>
                  <a:lnTo>
                    <a:pt x="3806329" y="110731"/>
                  </a:lnTo>
                  <a:lnTo>
                    <a:pt x="3798519" y="102971"/>
                  </a:lnTo>
                  <a:close/>
                </a:path>
                <a:path w="6177280" h="1779270">
                  <a:moveTo>
                    <a:pt x="3246462" y="102971"/>
                  </a:moveTo>
                  <a:lnTo>
                    <a:pt x="3227197" y="102971"/>
                  </a:lnTo>
                  <a:lnTo>
                    <a:pt x="3219399" y="110731"/>
                  </a:lnTo>
                  <a:lnTo>
                    <a:pt x="3219399" y="129882"/>
                  </a:lnTo>
                  <a:lnTo>
                    <a:pt x="3227197" y="137642"/>
                  </a:lnTo>
                  <a:lnTo>
                    <a:pt x="3246462" y="137642"/>
                  </a:lnTo>
                  <a:lnTo>
                    <a:pt x="3254260" y="129882"/>
                  </a:lnTo>
                  <a:lnTo>
                    <a:pt x="3254260" y="110731"/>
                  </a:lnTo>
                  <a:lnTo>
                    <a:pt x="3246462" y="102971"/>
                  </a:lnTo>
                  <a:close/>
                </a:path>
                <a:path w="6177280" h="1779270">
                  <a:moveTo>
                    <a:pt x="1968004" y="102971"/>
                  </a:moveTo>
                  <a:lnTo>
                    <a:pt x="1948738" y="102971"/>
                  </a:lnTo>
                  <a:lnTo>
                    <a:pt x="1940941" y="110731"/>
                  </a:lnTo>
                  <a:lnTo>
                    <a:pt x="1940941" y="129882"/>
                  </a:lnTo>
                  <a:lnTo>
                    <a:pt x="1948738" y="137642"/>
                  </a:lnTo>
                  <a:lnTo>
                    <a:pt x="1968004" y="137642"/>
                  </a:lnTo>
                  <a:lnTo>
                    <a:pt x="1975802" y="129882"/>
                  </a:lnTo>
                  <a:lnTo>
                    <a:pt x="1975802" y="110731"/>
                  </a:lnTo>
                  <a:lnTo>
                    <a:pt x="1968004" y="102971"/>
                  </a:lnTo>
                  <a:close/>
                </a:path>
                <a:path w="6177280" h="1779270">
                  <a:moveTo>
                    <a:pt x="242074" y="102971"/>
                  </a:moveTo>
                  <a:lnTo>
                    <a:pt x="222821" y="102971"/>
                  </a:lnTo>
                  <a:lnTo>
                    <a:pt x="215011" y="110731"/>
                  </a:lnTo>
                  <a:lnTo>
                    <a:pt x="215011" y="129882"/>
                  </a:lnTo>
                  <a:lnTo>
                    <a:pt x="222821" y="137642"/>
                  </a:lnTo>
                  <a:lnTo>
                    <a:pt x="242074" y="137642"/>
                  </a:lnTo>
                  <a:lnTo>
                    <a:pt x="249885" y="129882"/>
                  </a:lnTo>
                  <a:lnTo>
                    <a:pt x="249885" y="110731"/>
                  </a:lnTo>
                  <a:lnTo>
                    <a:pt x="242074" y="102971"/>
                  </a:lnTo>
                  <a:close/>
                </a:path>
                <a:path w="6177280" h="1779270">
                  <a:moveTo>
                    <a:pt x="3647427" y="97193"/>
                  </a:moveTo>
                  <a:lnTo>
                    <a:pt x="3628174" y="97193"/>
                  </a:lnTo>
                  <a:lnTo>
                    <a:pt x="3620363" y="104952"/>
                  </a:lnTo>
                  <a:lnTo>
                    <a:pt x="3620363" y="124104"/>
                  </a:lnTo>
                  <a:lnTo>
                    <a:pt x="3628174" y="131864"/>
                  </a:lnTo>
                  <a:lnTo>
                    <a:pt x="3647427" y="131864"/>
                  </a:lnTo>
                  <a:lnTo>
                    <a:pt x="3655237" y="124104"/>
                  </a:lnTo>
                  <a:lnTo>
                    <a:pt x="3655237" y="104952"/>
                  </a:lnTo>
                  <a:lnTo>
                    <a:pt x="3647427" y="97193"/>
                  </a:lnTo>
                  <a:close/>
                </a:path>
                <a:path w="6177280" h="1779270">
                  <a:moveTo>
                    <a:pt x="1660004" y="97193"/>
                  </a:moveTo>
                  <a:lnTo>
                    <a:pt x="1640751" y="97193"/>
                  </a:lnTo>
                  <a:lnTo>
                    <a:pt x="1632940" y="104952"/>
                  </a:lnTo>
                  <a:lnTo>
                    <a:pt x="1632940" y="124104"/>
                  </a:lnTo>
                  <a:lnTo>
                    <a:pt x="1640751" y="131864"/>
                  </a:lnTo>
                  <a:lnTo>
                    <a:pt x="1660004" y="131864"/>
                  </a:lnTo>
                  <a:lnTo>
                    <a:pt x="1667814" y="124104"/>
                  </a:lnTo>
                  <a:lnTo>
                    <a:pt x="1667814" y="104952"/>
                  </a:lnTo>
                  <a:lnTo>
                    <a:pt x="1660004" y="97193"/>
                  </a:lnTo>
                  <a:close/>
                </a:path>
                <a:path w="6177280" h="1779270">
                  <a:moveTo>
                    <a:pt x="1532166" y="97193"/>
                  </a:moveTo>
                  <a:lnTo>
                    <a:pt x="1512900" y="97193"/>
                  </a:lnTo>
                  <a:lnTo>
                    <a:pt x="1505102" y="104952"/>
                  </a:lnTo>
                  <a:lnTo>
                    <a:pt x="1505102" y="124104"/>
                  </a:lnTo>
                  <a:lnTo>
                    <a:pt x="1512900" y="131864"/>
                  </a:lnTo>
                  <a:lnTo>
                    <a:pt x="1532166" y="131864"/>
                  </a:lnTo>
                  <a:lnTo>
                    <a:pt x="1539963" y="124104"/>
                  </a:lnTo>
                  <a:lnTo>
                    <a:pt x="1539963" y="104952"/>
                  </a:lnTo>
                  <a:lnTo>
                    <a:pt x="1532166" y="97193"/>
                  </a:lnTo>
                  <a:close/>
                </a:path>
                <a:path w="6177280" h="1779270">
                  <a:moveTo>
                    <a:pt x="5437276" y="85636"/>
                  </a:moveTo>
                  <a:lnTo>
                    <a:pt x="5418010" y="85636"/>
                  </a:lnTo>
                  <a:lnTo>
                    <a:pt x="5410212" y="93395"/>
                  </a:lnTo>
                  <a:lnTo>
                    <a:pt x="5410212" y="112547"/>
                  </a:lnTo>
                  <a:lnTo>
                    <a:pt x="5418010" y="120307"/>
                  </a:lnTo>
                  <a:lnTo>
                    <a:pt x="5437276" y="120307"/>
                  </a:lnTo>
                  <a:lnTo>
                    <a:pt x="5445074" y="112547"/>
                  </a:lnTo>
                  <a:lnTo>
                    <a:pt x="5445074" y="93395"/>
                  </a:lnTo>
                  <a:lnTo>
                    <a:pt x="5437276" y="85636"/>
                  </a:lnTo>
                  <a:close/>
                </a:path>
                <a:path w="6177280" h="1779270">
                  <a:moveTo>
                    <a:pt x="5251310" y="85636"/>
                  </a:moveTo>
                  <a:lnTo>
                    <a:pt x="5232057" y="85636"/>
                  </a:lnTo>
                  <a:lnTo>
                    <a:pt x="5224246" y="93395"/>
                  </a:lnTo>
                  <a:lnTo>
                    <a:pt x="5224246" y="112547"/>
                  </a:lnTo>
                  <a:lnTo>
                    <a:pt x="5232057" y="120307"/>
                  </a:lnTo>
                  <a:lnTo>
                    <a:pt x="5251310" y="120307"/>
                  </a:lnTo>
                  <a:lnTo>
                    <a:pt x="5259120" y="112547"/>
                  </a:lnTo>
                  <a:lnTo>
                    <a:pt x="5259120" y="93395"/>
                  </a:lnTo>
                  <a:lnTo>
                    <a:pt x="5251310" y="85636"/>
                  </a:lnTo>
                  <a:close/>
                </a:path>
                <a:path w="6177280" h="1779270">
                  <a:moveTo>
                    <a:pt x="2903601" y="85636"/>
                  </a:moveTo>
                  <a:lnTo>
                    <a:pt x="2884347" y="85636"/>
                  </a:lnTo>
                  <a:lnTo>
                    <a:pt x="2876537" y="93395"/>
                  </a:lnTo>
                  <a:lnTo>
                    <a:pt x="2876537" y="112547"/>
                  </a:lnTo>
                  <a:lnTo>
                    <a:pt x="2884347" y="120307"/>
                  </a:lnTo>
                  <a:lnTo>
                    <a:pt x="2903601" y="120307"/>
                  </a:lnTo>
                  <a:lnTo>
                    <a:pt x="2911398" y="112547"/>
                  </a:lnTo>
                  <a:lnTo>
                    <a:pt x="2911398" y="93395"/>
                  </a:lnTo>
                  <a:lnTo>
                    <a:pt x="2903601" y="85636"/>
                  </a:lnTo>
                  <a:close/>
                </a:path>
                <a:path w="6177280" h="1779270">
                  <a:moveTo>
                    <a:pt x="6169482" y="79857"/>
                  </a:moveTo>
                  <a:lnTo>
                    <a:pt x="6150229" y="79857"/>
                  </a:lnTo>
                  <a:lnTo>
                    <a:pt x="6142418" y="87617"/>
                  </a:lnTo>
                  <a:lnTo>
                    <a:pt x="6142418" y="106768"/>
                  </a:lnTo>
                  <a:lnTo>
                    <a:pt x="6150229" y="114528"/>
                  </a:lnTo>
                  <a:lnTo>
                    <a:pt x="6169482" y="114528"/>
                  </a:lnTo>
                  <a:lnTo>
                    <a:pt x="6177280" y="106768"/>
                  </a:lnTo>
                  <a:lnTo>
                    <a:pt x="6177280" y="87617"/>
                  </a:lnTo>
                  <a:lnTo>
                    <a:pt x="6169482" y="79857"/>
                  </a:lnTo>
                  <a:close/>
                </a:path>
                <a:path w="6177280" h="1779270">
                  <a:moveTo>
                    <a:pt x="6047447" y="79857"/>
                  </a:moveTo>
                  <a:lnTo>
                    <a:pt x="6028194" y="79857"/>
                  </a:lnTo>
                  <a:lnTo>
                    <a:pt x="6020384" y="87617"/>
                  </a:lnTo>
                  <a:lnTo>
                    <a:pt x="6020384" y="106768"/>
                  </a:lnTo>
                  <a:lnTo>
                    <a:pt x="6028194" y="114528"/>
                  </a:lnTo>
                  <a:lnTo>
                    <a:pt x="6047447" y="114528"/>
                  </a:lnTo>
                  <a:lnTo>
                    <a:pt x="6055245" y="106768"/>
                  </a:lnTo>
                  <a:lnTo>
                    <a:pt x="6055245" y="87617"/>
                  </a:lnTo>
                  <a:lnTo>
                    <a:pt x="6047447" y="79857"/>
                  </a:lnTo>
                  <a:close/>
                </a:path>
                <a:path w="6177280" h="1779270">
                  <a:moveTo>
                    <a:pt x="4734115" y="79857"/>
                  </a:moveTo>
                  <a:lnTo>
                    <a:pt x="4714862" y="79857"/>
                  </a:lnTo>
                  <a:lnTo>
                    <a:pt x="4707051" y="87617"/>
                  </a:lnTo>
                  <a:lnTo>
                    <a:pt x="4707051" y="106768"/>
                  </a:lnTo>
                  <a:lnTo>
                    <a:pt x="4714862" y="114528"/>
                  </a:lnTo>
                  <a:lnTo>
                    <a:pt x="4734115" y="114528"/>
                  </a:lnTo>
                  <a:lnTo>
                    <a:pt x="4741926" y="106768"/>
                  </a:lnTo>
                  <a:lnTo>
                    <a:pt x="4741926" y="87617"/>
                  </a:lnTo>
                  <a:lnTo>
                    <a:pt x="4734115" y="79857"/>
                  </a:lnTo>
                  <a:close/>
                </a:path>
                <a:path w="6177280" h="1779270">
                  <a:moveTo>
                    <a:pt x="3025635" y="79857"/>
                  </a:moveTo>
                  <a:lnTo>
                    <a:pt x="3006382" y="79857"/>
                  </a:lnTo>
                  <a:lnTo>
                    <a:pt x="2998571" y="87617"/>
                  </a:lnTo>
                  <a:lnTo>
                    <a:pt x="2998571" y="106768"/>
                  </a:lnTo>
                  <a:lnTo>
                    <a:pt x="3006382" y="114528"/>
                  </a:lnTo>
                  <a:lnTo>
                    <a:pt x="3025635" y="114528"/>
                  </a:lnTo>
                  <a:lnTo>
                    <a:pt x="3033433" y="106768"/>
                  </a:lnTo>
                  <a:lnTo>
                    <a:pt x="3033433" y="87617"/>
                  </a:lnTo>
                  <a:lnTo>
                    <a:pt x="3025635" y="79857"/>
                  </a:lnTo>
                  <a:close/>
                </a:path>
                <a:path w="6177280" h="1779270">
                  <a:moveTo>
                    <a:pt x="2543302" y="79857"/>
                  </a:moveTo>
                  <a:lnTo>
                    <a:pt x="2524048" y="79857"/>
                  </a:lnTo>
                  <a:lnTo>
                    <a:pt x="2516238" y="87617"/>
                  </a:lnTo>
                  <a:lnTo>
                    <a:pt x="2516238" y="106768"/>
                  </a:lnTo>
                  <a:lnTo>
                    <a:pt x="2524048" y="114528"/>
                  </a:lnTo>
                  <a:lnTo>
                    <a:pt x="2543302" y="114528"/>
                  </a:lnTo>
                  <a:lnTo>
                    <a:pt x="2551112" y="106768"/>
                  </a:lnTo>
                  <a:lnTo>
                    <a:pt x="2551112" y="87617"/>
                  </a:lnTo>
                  <a:lnTo>
                    <a:pt x="2543302" y="79857"/>
                  </a:lnTo>
                  <a:close/>
                </a:path>
                <a:path w="6177280" h="1779270">
                  <a:moveTo>
                    <a:pt x="1259039" y="79857"/>
                  </a:moveTo>
                  <a:lnTo>
                    <a:pt x="1239774" y="79857"/>
                  </a:lnTo>
                  <a:lnTo>
                    <a:pt x="1231976" y="87617"/>
                  </a:lnTo>
                  <a:lnTo>
                    <a:pt x="1231976" y="106768"/>
                  </a:lnTo>
                  <a:lnTo>
                    <a:pt x="1239774" y="114528"/>
                  </a:lnTo>
                  <a:lnTo>
                    <a:pt x="1259039" y="114528"/>
                  </a:lnTo>
                  <a:lnTo>
                    <a:pt x="1266837" y="106768"/>
                  </a:lnTo>
                  <a:lnTo>
                    <a:pt x="1266837" y="87617"/>
                  </a:lnTo>
                  <a:lnTo>
                    <a:pt x="1259039" y="79857"/>
                  </a:lnTo>
                  <a:close/>
                </a:path>
                <a:path w="6177280" h="1779270">
                  <a:moveTo>
                    <a:pt x="689533" y="79857"/>
                  </a:moveTo>
                  <a:lnTo>
                    <a:pt x="670280" y="79857"/>
                  </a:lnTo>
                  <a:lnTo>
                    <a:pt x="662482" y="87617"/>
                  </a:lnTo>
                  <a:lnTo>
                    <a:pt x="662482" y="106768"/>
                  </a:lnTo>
                  <a:lnTo>
                    <a:pt x="670280" y="114528"/>
                  </a:lnTo>
                  <a:lnTo>
                    <a:pt x="689533" y="114528"/>
                  </a:lnTo>
                  <a:lnTo>
                    <a:pt x="697344" y="106768"/>
                  </a:lnTo>
                  <a:lnTo>
                    <a:pt x="697344" y="87617"/>
                  </a:lnTo>
                  <a:lnTo>
                    <a:pt x="689533" y="79857"/>
                  </a:lnTo>
                  <a:close/>
                </a:path>
                <a:path w="6177280" h="1779270">
                  <a:moveTo>
                    <a:pt x="2252751" y="62522"/>
                  </a:moveTo>
                  <a:lnTo>
                    <a:pt x="2233485" y="62522"/>
                  </a:lnTo>
                  <a:lnTo>
                    <a:pt x="2225687" y="70281"/>
                  </a:lnTo>
                  <a:lnTo>
                    <a:pt x="2225687" y="89433"/>
                  </a:lnTo>
                  <a:lnTo>
                    <a:pt x="2233485" y="97193"/>
                  </a:lnTo>
                  <a:lnTo>
                    <a:pt x="2252751" y="97193"/>
                  </a:lnTo>
                  <a:lnTo>
                    <a:pt x="2260549" y="89433"/>
                  </a:lnTo>
                  <a:lnTo>
                    <a:pt x="2260549" y="70281"/>
                  </a:lnTo>
                  <a:lnTo>
                    <a:pt x="2252751" y="62522"/>
                  </a:lnTo>
                  <a:close/>
                </a:path>
                <a:path w="6177280" h="1779270">
                  <a:moveTo>
                    <a:pt x="555878" y="62522"/>
                  </a:moveTo>
                  <a:lnTo>
                    <a:pt x="536625" y="62522"/>
                  </a:lnTo>
                  <a:lnTo>
                    <a:pt x="528815" y="70281"/>
                  </a:lnTo>
                  <a:lnTo>
                    <a:pt x="528815" y="89433"/>
                  </a:lnTo>
                  <a:lnTo>
                    <a:pt x="536625" y="97193"/>
                  </a:lnTo>
                  <a:lnTo>
                    <a:pt x="555878" y="97193"/>
                  </a:lnTo>
                  <a:lnTo>
                    <a:pt x="563689" y="89433"/>
                  </a:lnTo>
                  <a:lnTo>
                    <a:pt x="563689" y="70281"/>
                  </a:lnTo>
                  <a:lnTo>
                    <a:pt x="555878" y="62522"/>
                  </a:lnTo>
                  <a:close/>
                </a:path>
                <a:path w="6177280" h="1779270">
                  <a:moveTo>
                    <a:pt x="27063" y="62522"/>
                  </a:moveTo>
                  <a:lnTo>
                    <a:pt x="7810" y="62522"/>
                  </a:lnTo>
                  <a:lnTo>
                    <a:pt x="0" y="70281"/>
                  </a:lnTo>
                  <a:lnTo>
                    <a:pt x="0" y="89433"/>
                  </a:lnTo>
                  <a:lnTo>
                    <a:pt x="7810" y="97193"/>
                  </a:lnTo>
                  <a:lnTo>
                    <a:pt x="27063" y="97193"/>
                  </a:lnTo>
                  <a:lnTo>
                    <a:pt x="34874" y="89433"/>
                  </a:lnTo>
                  <a:lnTo>
                    <a:pt x="34874" y="70281"/>
                  </a:lnTo>
                  <a:lnTo>
                    <a:pt x="27063" y="62522"/>
                  </a:lnTo>
                  <a:close/>
                </a:path>
                <a:path w="6177280" h="1779270">
                  <a:moveTo>
                    <a:pt x="4896827" y="56743"/>
                  </a:moveTo>
                  <a:lnTo>
                    <a:pt x="4877574" y="56743"/>
                  </a:lnTo>
                  <a:lnTo>
                    <a:pt x="4869764" y="64503"/>
                  </a:lnTo>
                  <a:lnTo>
                    <a:pt x="4869764" y="83654"/>
                  </a:lnTo>
                  <a:lnTo>
                    <a:pt x="4877574" y="91414"/>
                  </a:lnTo>
                  <a:lnTo>
                    <a:pt x="4896827" y="91414"/>
                  </a:lnTo>
                  <a:lnTo>
                    <a:pt x="4904638" y="83654"/>
                  </a:lnTo>
                  <a:lnTo>
                    <a:pt x="4904638" y="64503"/>
                  </a:lnTo>
                  <a:lnTo>
                    <a:pt x="4896827" y="56743"/>
                  </a:lnTo>
                  <a:close/>
                </a:path>
                <a:path w="6177280" h="1779270">
                  <a:moveTo>
                    <a:pt x="3385921" y="56743"/>
                  </a:moveTo>
                  <a:lnTo>
                    <a:pt x="3366668" y="56743"/>
                  </a:lnTo>
                  <a:lnTo>
                    <a:pt x="3358857" y="64503"/>
                  </a:lnTo>
                  <a:lnTo>
                    <a:pt x="3358857" y="83654"/>
                  </a:lnTo>
                  <a:lnTo>
                    <a:pt x="3366668" y="91414"/>
                  </a:lnTo>
                  <a:lnTo>
                    <a:pt x="3385921" y="91414"/>
                  </a:lnTo>
                  <a:lnTo>
                    <a:pt x="3393732" y="83654"/>
                  </a:lnTo>
                  <a:lnTo>
                    <a:pt x="3393732" y="64503"/>
                  </a:lnTo>
                  <a:lnTo>
                    <a:pt x="3385921" y="56743"/>
                  </a:lnTo>
                  <a:close/>
                </a:path>
                <a:path w="6177280" h="1779270">
                  <a:moveTo>
                    <a:pt x="1410131" y="56743"/>
                  </a:moveTo>
                  <a:lnTo>
                    <a:pt x="1390865" y="56743"/>
                  </a:lnTo>
                  <a:lnTo>
                    <a:pt x="1383068" y="64503"/>
                  </a:lnTo>
                  <a:lnTo>
                    <a:pt x="1383068" y="83654"/>
                  </a:lnTo>
                  <a:lnTo>
                    <a:pt x="1390865" y="91414"/>
                  </a:lnTo>
                  <a:lnTo>
                    <a:pt x="1410131" y="91414"/>
                  </a:lnTo>
                  <a:lnTo>
                    <a:pt x="1417929" y="83654"/>
                  </a:lnTo>
                  <a:lnTo>
                    <a:pt x="1417929" y="64503"/>
                  </a:lnTo>
                  <a:lnTo>
                    <a:pt x="1410131" y="56743"/>
                  </a:lnTo>
                  <a:close/>
                </a:path>
                <a:path w="6177280" h="1779270">
                  <a:moveTo>
                    <a:pt x="2130717" y="45186"/>
                  </a:moveTo>
                  <a:lnTo>
                    <a:pt x="2111451" y="45186"/>
                  </a:lnTo>
                  <a:lnTo>
                    <a:pt x="2103653" y="52959"/>
                  </a:lnTo>
                  <a:lnTo>
                    <a:pt x="2103653" y="72097"/>
                  </a:lnTo>
                  <a:lnTo>
                    <a:pt x="2111451" y="79857"/>
                  </a:lnTo>
                  <a:lnTo>
                    <a:pt x="2130717" y="79857"/>
                  </a:lnTo>
                  <a:lnTo>
                    <a:pt x="2138514" y="72097"/>
                  </a:lnTo>
                  <a:lnTo>
                    <a:pt x="2138514" y="52959"/>
                  </a:lnTo>
                  <a:lnTo>
                    <a:pt x="2130717" y="45186"/>
                  </a:lnTo>
                  <a:close/>
                </a:path>
                <a:path w="6177280" h="1779270">
                  <a:moveTo>
                    <a:pt x="4298276" y="39408"/>
                  </a:moveTo>
                  <a:lnTo>
                    <a:pt x="4279023" y="39408"/>
                  </a:lnTo>
                  <a:lnTo>
                    <a:pt x="4271213" y="47167"/>
                  </a:lnTo>
                  <a:lnTo>
                    <a:pt x="4271213" y="66319"/>
                  </a:lnTo>
                  <a:lnTo>
                    <a:pt x="4279023" y="74079"/>
                  </a:lnTo>
                  <a:lnTo>
                    <a:pt x="4298276" y="74079"/>
                  </a:lnTo>
                  <a:lnTo>
                    <a:pt x="4306087" y="66319"/>
                  </a:lnTo>
                  <a:lnTo>
                    <a:pt x="4306087" y="47167"/>
                  </a:lnTo>
                  <a:lnTo>
                    <a:pt x="4298276" y="39408"/>
                  </a:lnTo>
                  <a:close/>
                </a:path>
                <a:path w="6177280" h="1779270">
                  <a:moveTo>
                    <a:pt x="3507955" y="39408"/>
                  </a:moveTo>
                  <a:lnTo>
                    <a:pt x="3488702" y="39408"/>
                  </a:lnTo>
                  <a:lnTo>
                    <a:pt x="3480892" y="47167"/>
                  </a:lnTo>
                  <a:lnTo>
                    <a:pt x="3480892" y="66319"/>
                  </a:lnTo>
                  <a:lnTo>
                    <a:pt x="3488702" y="74079"/>
                  </a:lnTo>
                  <a:lnTo>
                    <a:pt x="3507955" y="74079"/>
                  </a:lnTo>
                  <a:lnTo>
                    <a:pt x="3515766" y="66319"/>
                  </a:lnTo>
                  <a:lnTo>
                    <a:pt x="3515766" y="47167"/>
                  </a:lnTo>
                  <a:lnTo>
                    <a:pt x="3507955" y="39408"/>
                  </a:lnTo>
                  <a:close/>
                </a:path>
                <a:path w="6177280" h="1779270">
                  <a:moveTo>
                    <a:pt x="1776234" y="39408"/>
                  </a:moveTo>
                  <a:lnTo>
                    <a:pt x="1756968" y="39408"/>
                  </a:lnTo>
                  <a:lnTo>
                    <a:pt x="1749170" y="47167"/>
                  </a:lnTo>
                  <a:lnTo>
                    <a:pt x="1749170" y="66319"/>
                  </a:lnTo>
                  <a:lnTo>
                    <a:pt x="1756968" y="74079"/>
                  </a:lnTo>
                  <a:lnTo>
                    <a:pt x="1776234" y="74079"/>
                  </a:lnTo>
                  <a:lnTo>
                    <a:pt x="1784032" y="66319"/>
                  </a:lnTo>
                  <a:lnTo>
                    <a:pt x="1784032" y="47167"/>
                  </a:lnTo>
                  <a:lnTo>
                    <a:pt x="1776234" y="39408"/>
                  </a:lnTo>
                  <a:close/>
                </a:path>
                <a:path w="6177280" h="1779270">
                  <a:moveTo>
                    <a:pt x="5756884" y="33629"/>
                  </a:moveTo>
                  <a:lnTo>
                    <a:pt x="5737631" y="33629"/>
                  </a:lnTo>
                  <a:lnTo>
                    <a:pt x="5729820" y="41389"/>
                  </a:lnTo>
                  <a:lnTo>
                    <a:pt x="5729820" y="60540"/>
                  </a:lnTo>
                  <a:lnTo>
                    <a:pt x="5737631" y="68300"/>
                  </a:lnTo>
                  <a:lnTo>
                    <a:pt x="5756884" y="68300"/>
                  </a:lnTo>
                  <a:lnTo>
                    <a:pt x="5764695" y="60540"/>
                  </a:lnTo>
                  <a:lnTo>
                    <a:pt x="5764695" y="41389"/>
                  </a:lnTo>
                  <a:lnTo>
                    <a:pt x="5756884" y="33629"/>
                  </a:lnTo>
                  <a:close/>
                </a:path>
                <a:path w="6177280" h="1779270">
                  <a:moveTo>
                    <a:pt x="5541873" y="33629"/>
                  </a:moveTo>
                  <a:lnTo>
                    <a:pt x="5522620" y="33629"/>
                  </a:lnTo>
                  <a:lnTo>
                    <a:pt x="5514809" y="41389"/>
                  </a:lnTo>
                  <a:lnTo>
                    <a:pt x="5514809" y="60540"/>
                  </a:lnTo>
                  <a:lnTo>
                    <a:pt x="5522620" y="68300"/>
                  </a:lnTo>
                  <a:lnTo>
                    <a:pt x="5541873" y="68300"/>
                  </a:lnTo>
                  <a:lnTo>
                    <a:pt x="5549684" y="60540"/>
                  </a:lnTo>
                  <a:lnTo>
                    <a:pt x="5549684" y="41389"/>
                  </a:lnTo>
                  <a:lnTo>
                    <a:pt x="5541873" y="33629"/>
                  </a:lnTo>
                  <a:close/>
                </a:path>
                <a:path w="6177280" h="1779270">
                  <a:moveTo>
                    <a:pt x="1142809" y="33629"/>
                  </a:moveTo>
                  <a:lnTo>
                    <a:pt x="1123556" y="33629"/>
                  </a:lnTo>
                  <a:lnTo>
                    <a:pt x="1115745" y="41389"/>
                  </a:lnTo>
                  <a:lnTo>
                    <a:pt x="1115745" y="60540"/>
                  </a:lnTo>
                  <a:lnTo>
                    <a:pt x="1123556" y="68300"/>
                  </a:lnTo>
                  <a:lnTo>
                    <a:pt x="1142809" y="68300"/>
                  </a:lnTo>
                  <a:lnTo>
                    <a:pt x="1150620" y="60540"/>
                  </a:lnTo>
                  <a:lnTo>
                    <a:pt x="1150620" y="41389"/>
                  </a:lnTo>
                  <a:lnTo>
                    <a:pt x="1142809" y="33629"/>
                  </a:lnTo>
                  <a:close/>
                </a:path>
                <a:path w="6177280" h="1779270">
                  <a:moveTo>
                    <a:pt x="916177" y="33629"/>
                  </a:moveTo>
                  <a:lnTo>
                    <a:pt x="896924" y="33629"/>
                  </a:lnTo>
                  <a:lnTo>
                    <a:pt x="889114" y="41389"/>
                  </a:lnTo>
                  <a:lnTo>
                    <a:pt x="889114" y="60540"/>
                  </a:lnTo>
                  <a:lnTo>
                    <a:pt x="896924" y="68300"/>
                  </a:lnTo>
                  <a:lnTo>
                    <a:pt x="916177" y="68300"/>
                  </a:lnTo>
                  <a:lnTo>
                    <a:pt x="923975" y="60540"/>
                  </a:lnTo>
                  <a:lnTo>
                    <a:pt x="923975" y="41389"/>
                  </a:lnTo>
                  <a:lnTo>
                    <a:pt x="916177" y="33629"/>
                  </a:lnTo>
                  <a:close/>
                </a:path>
                <a:path w="6177280" h="1779270">
                  <a:moveTo>
                    <a:pt x="422224" y="33629"/>
                  </a:moveTo>
                  <a:lnTo>
                    <a:pt x="402971" y="33629"/>
                  </a:lnTo>
                  <a:lnTo>
                    <a:pt x="395160" y="41389"/>
                  </a:lnTo>
                  <a:lnTo>
                    <a:pt x="395160" y="60540"/>
                  </a:lnTo>
                  <a:lnTo>
                    <a:pt x="402971" y="68300"/>
                  </a:lnTo>
                  <a:lnTo>
                    <a:pt x="422224" y="68300"/>
                  </a:lnTo>
                  <a:lnTo>
                    <a:pt x="430034" y="60540"/>
                  </a:lnTo>
                  <a:lnTo>
                    <a:pt x="430034" y="41389"/>
                  </a:lnTo>
                  <a:lnTo>
                    <a:pt x="422224" y="33629"/>
                  </a:lnTo>
                  <a:close/>
                </a:path>
                <a:path w="6177280" h="1779270">
                  <a:moveTo>
                    <a:pt x="5954471" y="27851"/>
                  </a:moveTo>
                  <a:lnTo>
                    <a:pt x="5935205" y="27851"/>
                  </a:lnTo>
                  <a:lnTo>
                    <a:pt x="5927407" y="35610"/>
                  </a:lnTo>
                  <a:lnTo>
                    <a:pt x="5927407" y="54762"/>
                  </a:lnTo>
                  <a:lnTo>
                    <a:pt x="5935205" y="62522"/>
                  </a:lnTo>
                  <a:lnTo>
                    <a:pt x="5954471" y="62522"/>
                  </a:lnTo>
                  <a:lnTo>
                    <a:pt x="5962269" y="54762"/>
                  </a:lnTo>
                  <a:lnTo>
                    <a:pt x="5962269" y="35610"/>
                  </a:lnTo>
                  <a:lnTo>
                    <a:pt x="5954471" y="27851"/>
                  </a:lnTo>
                  <a:close/>
                </a:path>
                <a:path w="6177280" h="1779270">
                  <a:moveTo>
                    <a:pt x="4629518" y="27851"/>
                  </a:moveTo>
                  <a:lnTo>
                    <a:pt x="4610265" y="27851"/>
                  </a:lnTo>
                  <a:lnTo>
                    <a:pt x="4602454" y="35610"/>
                  </a:lnTo>
                  <a:lnTo>
                    <a:pt x="4602454" y="54762"/>
                  </a:lnTo>
                  <a:lnTo>
                    <a:pt x="4610265" y="62522"/>
                  </a:lnTo>
                  <a:lnTo>
                    <a:pt x="4629518" y="62522"/>
                  </a:lnTo>
                  <a:lnTo>
                    <a:pt x="4637328" y="54762"/>
                  </a:lnTo>
                  <a:lnTo>
                    <a:pt x="4637328" y="35610"/>
                  </a:lnTo>
                  <a:lnTo>
                    <a:pt x="4629518" y="27851"/>
                  </a:lnTo>
                  <a:close/>
                </a:path>
                <a:path w="6177280" h="1779270">
                  <a:moveTo>
                    <a:pt x="2380589" y="27851"/>
                  </a:moveTo>
                  <a:lnTo>
                    <a:pt x="2361336" y="27851"/>
                  </a:lnTo>
                  <a:lnTo>
                    <a:pt x="2353525" y="35610"/>
                  </a:lnTo>
                  <a:lnTo>
                    <a:pt x="2353525" y="54762"/>
                  </a:lnTo>
                  <a:lnTo>
                    <a:pt x="2361336" y="62522"/>
                  </a:lnTo>
                  <a:lnTo>
                    <a:pt x="2380589" y="62522"/>
                  </a:lnTo>
                  <a:lnTo>
                    <a:pt x="2388400" y="54762"/>
                  </a:lnTo>
                  <a:lnTo>
                    <a:pt x="2388400" y="35610"/>
                  </a:lnTo>
                  <a:lnTo>
                    <a:pt x="2380589" y="27851"/>
                  </a:lnTo>
                  <a:close/>
                </a:path>
                <a:path w="6177280" h="1779270">
                  <a:moveTo>
                    <a:pt x="154914" y="27851"/>
                  </a:moveTo>
                  <a:lnTo>
                    <a:pt x="135661" y="27851"/>
                  </a:lnTo>
                  <a:lnTo>
                    <a:pt x="127850" y="35610"/>
                  </a:lnTo>
                  <a:lnTo>
                    <a:pt x="127850" y="54762"/>
                  </a:lnTo>
                  <a:lnTo>
                    <a:pt x="135661" y="62522"/>
                  </a:lnTo>
                  <a:lnTo>
                    <a:pt x="154914" y="62522"/>
                  </a:lnTo>
                  <a:lnTo>
                    <a:pt x="162712" y="54762"/>
                  </a:lnTo>
                  <a:lnTo>
                    <a:pt x="162712" y="35610"/>
                  </a:lnTo>
                  <a:lnTo>
                    <a:pt x="154914" y="27851"/>
                  </a:lnTo>
                  <a:close/>
                </a:path>
                <a:path w="6177280" h="1779270">
                  <a:moveTo>
                    <a:pt x="4147185" y="22072"/>
                  </a:moveTo>
                  <a:lnTo>
                    <a:pt x="4127931" y="22072"/>
                  </a:lnTo>
                  <a:lnTo>
                    <a:pt x="4120134" y="29832"/>
                  </a:lnTo>
                  <a:lnTo>
                    <a:pt x="4120134" y="48983"/>
                  </a:lnTo>
                  <a:lnTo>
                    <a:pt x="4127931" y="56743"/>
                  </a:lnTo>
                  <a:lnTo>
                    <a:pt x="4147185" y="56743"/>
                  </a:lnTo>
                  <a:lnTo>
                    <a:pt x="4154995" y="48983"/>
                  </a:lnTo>
                  <a:lnTo>
                    <a:pt x="4154995" y="29832"/>
                  </a:lnTo>
                  <a:lnTo>
                    <a:pt x="4147185" y="22072"/>
                  </a:lnTo>
                  <a:close/>
                </a:path>
                <a:path w="6177280" h="1779270">
                  <a:moveTo>
                    <a:pt x="4019346" y="22072"/>
                  </a:moveTo>
                  <a:lnTo>
                    <a:pt x="4000093" y="22072"/>
                  </a:lnTo>
                  <a:lnTo>
                    <a:pt x="3992283" y="29832"/>
                  </a:lnTo>
                  <a:lnTo>
                    <a:pt x="3992283" y="48983"/>
                  </a:lnTo>
                  <a:lnTo>
                    <a:pt x="4000093" y="56743"/>
                  </a:lnTo>
                  <a:lnTo>
                    <a:pt x="4019346" y="56743"/>
                  </a:lnTo>
                  <a:lnTo>
                    <a:pt x="4027144" y="48983"/>
                  </a:lnTo>
                  <a:lnTo>
                    <a:pt x="4027144" y="29832"/>
                  </a:lnTo>
                  <a:lnTo>
                    <a:pt x="4019346" y="22072"/>
                  </a:lnTo>
                  <a:close/>
                </a:path>
                <a:path w="6177280" h="1779270">
                  <a:moveTo>
                    <a:pt x="796747" y="22072"/>
                  </a:moveTo>
                  <a:lnTo>
                    <a:pt x="783907" y="22072"/>
                  </a:lnTo>
                  <a:lnTo>
                    <a:pt x="778700" y="27254"/>
                  </a:lnTo>
                  <a:lnTo>
                    <a:pt x="778700" y="40017"/>
                  </a:lnTo>
                  <a:lnTo>
                    <a:pt x="783907" y="45186"/>
                  </a:lnTo>
                  <a:lnTo>
                    <a:pt x="796747" y="45186"/>
                  </a:lnTo>
                  <a:lnTo>
                    <a:pt x="801941" y="40017"/>
                  </a:lnTo>
                  <a:lnTo>
                    <a:pt x="801941" y="27254"/>
                  </a:lnTo>
                  <a:lnTo>
                    <a:pt x="796747" y="22072"/>
                  </a:lnTo>
                  <a:close/>
                </a:path>
                <a:path w="6177280" h="1779270">
                  <a:moveTo>
                    <a:pt x="5321046" y="16294"/>
                  </a:moveTo>
                  <a:lnTo>
                    <a:pt x="5301792" y="16294"/>
                  </a:lnTo>
                  <a:lnTo>
                    <a:pt x="5293982" y="24053"/>
                  </a:lnTo>
                  <a:lnTo>
                    <a:pt x="5293982" y="43205"/>
                  </a:lnTo>
                  <a:lnTo>
                    <a:pt x="5301792" y="50965"/>
                  </a:lnTo>
                  <a:lnTo>
                    <a:pt x="5321046" y="50965"/>
                  </a:lnTo>
                  <a:lnTo>
                    <a:pt x="5328856" y="43205"/>
                  </a:lnTo>
                  <a:lnTo>
                    <a:pt x="5328856" y="24053"/>
                  </a:lnTo>
                  <a:lnTo>
                    <a:pt x="5321046" y="16294"/>
                  </a:lnTo>
                  <a:close/>
                </a:path>
                <a:path w="6177280" h="1779270">
                  <a:moveTo>
                    <a:pt x="5158333" y="16294"/>
                  </a:moveTo>
                  <a:lnTo>
                    <a:pt x="5139080" y="16294"/>
                  </a:lnTo>
                  <a:lnTo>
                    <a:pt x="5131269" y="24053"/>
                  </a:lnTo>
                  <a:lnTo>
                    <a:pt x="5131269" y="43205"/>
                  </a:lnTo>
                  <a:lnTo>
                    <a:pt x="5139080" y="50965"/>
                  </a:lnTo>
                  <a:lnTo>
                    <a:pt x="5158333" y="50965"/>
                  </a:lnTo>
                  <a:lnTo>
                    <a:pt x="5166144" y="43205"/>
                  </a:lnTo>
                  <a:lnTo>
                    <a:pt x="5166144" y="24053"/>
                  </a:lnTo>
                  <a:lnTo>
                    <a:pt x="5158333" y="16294"/>
                  </a:lnTo>
                  <a:close/>
                </a:path>
                <a:path w="6177280" h="1779270">
                  <a:moveTo>
                    <a:pt x="4490046" y="16294"/>
                  </a:moveTo>
                  <a:lnTo>
                    <a:pt x="4470793" y="16294"/>
                  </a:lnTo>
                  <a:lnTo>
                    <a:pt x="4462983" y="24053"/>
                  </a:lnTo>
                  <a:lnTo>
                    <a:pt x="4462983" y="43205"/>
                  </a:lnTo>
                  <a:lnTo>
                    <a:pt x="4470793" y="50965"/>
                  </a:lnTo>
                  <a:lnTo>
                    <a:pt x="4490046" y="50965"/>
                  </a:lnTo>
                  <a:lnTo>
                    <a:pt x="4497857" y="43205"/>
                  </a:lnTo>
                  <a:lnTo>
                    <a:pt x="4497857" y="24053"/>
                  </a:lnTo>
                  <a:lnTo>
                    <a:pt x="4490046" y="16294"/>
                  </a:lnTo>
                  <a:close/>
                </a:path>
                <a:path w="6177280" h="1779270">
                  <a:moveTo>
                    <a:pt x="3130232" y="16294"/>
                  </a:moveTo>
                  <a:lnTo>
                    <a:pt x="3110979" y="16294"/>
                  </a:lnTo>
                  <a:lnTo>
                    <a:pt x="3103168" y="24053"/>
                  </a:lnTo>
                  <a:lnTo>
                    <a:pt x="3103168" y="43205"/>
                  </a:lnTo>
                  <a:lnTo>
                    <a:pt x="3110979" y="50965"/>
                  </a:lnTo>
                  <a:lnTo>
                    <a:pt x="3130232" y="50965"/>
                  </a:lnTo>
                  <a:lnTo>
                    <a:pt x="3138043" y="43205"/>
                  </a:lnTo>
                  <a:lnTo>
                    <a:pt x="3138043" y="24053"/>
                  </a:lnTo>
                  <a:lnTo>
                    <a:pt x="3130232" y="16294"/>
                  </a:lnTo>
                  <a:close/>
                </a:path>
                <a:path w="6177280" h="1779270">
                  <a:moveTo>
                    <a:pt x="3862438" y="10515"/>
                  </a:moveTo>
                  <a:lnTo>
                    <a:pt x="3843185" y="10515"/>
                  </a:lnTo>
                  <a:lnTo>
                    <a:pt x="3835374" y="18275"/>
                  </a:lnTo>
                  <a:lnTo>
                    <a:pt x="3835374" y="37426"/>
                  </a:lnTo>
                  <a:lnTo>
                    <a:pt x="3843185" y="45186"/>
                  </a:lnTo>
                  <a:lnTo>
                    <a:pt x="3862438" y="45186"/>
                  </a:lnTo>
                  <a:lnTo>
                    <a:pt x="3870248" y="37426"/>
                  </a:lnTo>
                  <a:lnTo>
                    <a:pt x="3870248" y="18275"/>
                  </a:lnTo>
                  <a:lnTo>
                    <a:pt x="3862438" y="10515"/>
                  </a:lnTo>
                  <a:close/>
                </a:path>
                <a:path w="6177280" h="1779270">
                  <a:moveTo>
                    <a:pt x="1014971" y="10515"/>
                  </a:moveTo>
                  <a:lnTo>
                    <a:pt x="995705" y="10515"/>
                  </a:lnTo>
                  <a:lnTo>
                    <a:pt x="987907" y="18275"/>
                  </a:lnTo>
                  <a:lnTo>
                    <a:pt x="987907" y="37426"/>
                  </a:lnTo>
                  <a:lnTo>
                    <a:pt x="995705" y="45186"/>
                  </a:lnTo>
                  <a:lnTo>
                    <a:pt x="1014971" y="45186"/>
                  </a:lnTo>
                  <a:lnTo>
                    <a:pt x="1022769" y="37426"/>
                  </a:lnTo>
                  <a:lnTo>
                    <a:pt x="1022769" y="18275"/>
                  </a:lnTo>
                  <a:lnTo>
                    <a:pt x="1014971" y="10515"/>
                  </a:lnTo>
                  <a:close/>
                </a:path>
                <a:path w="6177280" h="1779270">
                  <a:moveTo>
                    <a:pt x="311810" y="10515"/>
                  </a:moveTo>
                  <a:lnTo>
                    <a:pt x="292557" y="10515"/>
                  </a:lnTo>
                  <a:lnTo>
                    <a:pt x="284746" y="18275"/>
                  </a:lnTo>
                  <a:lnTo>
                    <a:pt x="284746" y="37426"/>
                  </a:lnTo>
                  <a:lnTo>
                    <a:pt x="292557" y="45186"/>
                  </a:lnTo>
                  <a:lnTo>
                    <a:pt x="311810" y="45186"/>
                  </a:lnTo>
                  <a:lnTo>
                    <a:pt x="319620" y="37426"/>
                  </a:lnTo>
                  <a:lnTo>
                    <a:pt x="319620" y="18275"/>
                  </a:lnTo>
                  <a:lnTo>
                    <a:pt x="311810" y="10515"/>
                  </a:lnTo>
                  <a:close/>
                </a:path>
                <a:path w="6177280" h="1779270">
                  <a:moveTo>
                    <a:pt x="3722979" y="4737"/>
                  </a:moveTo>
                  <a:lnTo>
                    <a:pt x="3703713" y="4737"/>
                  </a:lnTo>
                  <a:lnTo>
                    <a:pt x="3695915" y="12496"/>
                  </a:lnTo>
                  <a:lnTo>
                    <a:pt x="3695915" y="31648"/>
                  </a:lnTo>
                  <a:lnTo>
                    <a:pt x="3703713" y="39408"/>
                  </a:lnTo>
                  <a:lnTo>
                    <a:pt x="3722979" y="39408"/>
                  </a:lnTo>
                  <a:lnTo>
                    <a:pt x="3730777" y="31648"/>
                  </a:lnTo>
                  <a:lnTo>
                    <a:pt x="3730777" y="12496"/>
                  </a:lnTo>
                  <a:lnTo>
                    <a:pt x="3722979" y="4737"/>
                  </a:lnTo>
                  <a:close/>
                </a:path>
                <a:path w="6177280" h="1779270">
                  <a:moveTo>
                    <a:pt x="3287141" y="4737"/>
                  </a:moveTo>
                  <a:lnTo>
                    <a:pt x="3267875" y="4737"/>
                  </a:lnTo>
                  <a:lnTo>
                    <a:pt x="3260077" y="12496"/>
                  </a:lnTo>
                  <a:lnTo>
                    <a:pt x="3260077" y="31648"/>
                  </a:lnTo>
                  <a:lnTo>
                    <a:pt x="3267875" y="39408"/>
                  </a:lnTo>
                  <a:lnTo>
                    <a:pt x="3287141" y="39408"/>
                  </a:lnTo>
                  <a:lnTo>
                    <a:pt x="3294938" y="31648"/>
                  </a:lnTo>
                  <a:lnTo>
                    <a:pt x="3294938" y="12496"/>
                  </a:lnTo>
                  <a:lnTo>
                    <a:pt x="3287141" y="4737"/>
                  </a:lnTo>
                  <a:close/>
                </a:path>
                <a:path w="6177280" h="1779270">
                  <a:moveTo>
                    <a:pt x="5028095" y="0"/>
                  </a:moveTo>
                  <a:lnTo>
                    <a:pt x="5001996" y="0"/>
                  </a:lnTo>
                  <a:lnTo>
                    <a:pt x="4997615" y="10515"/>
                  </a:lnTo>
                  <a:lnTo>
                    <a:pt x="4997615" y="20091"/>
                  </a:lnTo>
                  <a:lnTo>
                    <a:pt x="5005425" y="27851"/>
                  </a:lnTo>
                  <a:lnTo>
                    <a:pt x="5024678" y="27851"/>
                  </a:lnTo>
                  <a:lnTo>
                    <a:pt x="5032489" y="20091"/>
                  </a:lnTo>
                  <a:lnTo>
                    <a:pt x="5032489" y="10515"/>
                  </a:lnTo>
                  <a:lnTo>
                    <a:pt x="5028095" y="0"/>
                  </a:lnTo>
                  <a:close/>
                </a:path>
                <a:path w="6177280" h="1779270">
                  <a:moveTo>
                    <a:pt x="4770869" y="0"/>
                  </a:moveTo>
                  <a:lnTo>
                    <a:pt x="4747844" y="0"/>
                  </a:lnTo>
                  <a:lnTo>
                    <a:pt x="4759363" y="4737"/>
                  </a:lnTo>
                  <a:lnTo>
                    <a:pt x="4770869" y="0"/>
                  </a:lnTo>
                  <a:close/>
                </a:path>
                <a:path w="6177280" h="1779270">
                  <a:moveTo>
                    <a:pt x="3614127" y="0"/>
                  </a:moveTo>
                  <a:lnTo>
                    <a:pt x="3580117" y="0"/>
                  </a:lnTo>
                  <a:lnTo>
                    <a:pt x="3584790" y="11226"/>
                  </a:lnTo>
                  <a:lnTo>
                    <a:pt x="3587953" y="14363"/>
                  </a:lnTo>
                  <a:lnTo>
                    <a:pt x="3592309" y="16294"/>
                  </a:lnTo>
                  <a:lnTo>
                    <a:pt x="3601935" y="16294"/>
                  </a:lnTo>
                  <a:lnTo>
                    <a:pt x="3606291" y="14363"/>
                  </a:lnTo>
                  <a:lnTo>
                    <a:pt x="3609454" y="11226"/>
                  </a:lnTo>
                  <a:lnTo>
                    <a:pt x="3614127" y="0"/>
                  </a:lnTo>
                  <a:close/>
                </a:path>
                <a:path w="6177280" h="1779270">
                  <a:moveTo>
                    <a:pt x="2981020" y="0"/>
                  </a:moveTo>
                  <a:lnTo>
                    <a:pt x="2958007" y="0"/>
                  </a:lnTo>
                  <a:lnTo>
                    <a:pt x="2969514" y="4737"/>
                  </a:lnTo>
                  <a:lnTo>
                    <a:pt x="2981020" y="0"/>
                  </a:lnTo>
                  <a:close/>
                </a:path>
                <a:path w="6177280" h="1779270">
                  <a:moveTo>
                    <a:pt x="2847047" y="0"/>
                  </a:moveTo>
                  <a:lnTo>
                    <a:pt x="2813050" y="0"/>
                  </a:lnTo>
                  <a:lnTo>
                    <a:pt x="2817723" y="11226"/>
                  </a:lnTo>
                  <a:lnTo>
                    <a:pt x="2820873" y="14363"/>
                  </a:lnTo>
                  <a:lnTo>
                    <a:pt x="2825229" y="16294"/>
                  </a:lnTo>
                  <a:lnTo>
                    <a:pt x="2834855" y="16294"/>
                  </a:lnTo>
                  <a:lnTo>
                    <a:pt x="2839224" y="14363"/>
                  </a:lnTo>
                  <a:lnTo>
                    <a:pt x="2842374" y="11226"/>
                  </a:lnTo>
                  <a:lnTo>
                    <a:pt x="2847047" y="0"/>
                  </a:lnTo>
                  <a:close/>
                </a:path>
                <a:path w="6177280" h="1779270">
                  <a:moveTo>
                    <a:pt x="2736634" y="0"/>
                  </a:moveTo>
                  <a:lnTo>
                    <a:pt x="2702636" y="0"/>
                  </a:lnTo>
                  <a:lnTo>
                    <a:pt x="2707309" y="11226"/>
                  </a:lnTo>
                  <a:lnTo>
                    <a:pt x="2710459" y="14363"/>
                  </a:lnTo>
                  <a:lnTo>
                    <a:pt x="2714815" y="16294"/>
                  </a:lnTo>
                  <a:lnTo>
                    <a:pt x="2724454" y="16294"/>
                  </a:lnTo>
                  <a:lnTo>
                    <a:pt x="2728810" y="14363"/>
                  </a:lnTo>
                  <a:lnTo>
                    <a:pt x="2731960" y="11226"/>
                  </a:lnTo>
                  <a:lnTo>
                    <a:pt x="2736634" y="0"/>
                  </a:lnTo>
                  <a:close/>
                </a:path>
                <a:path w="6177280" h="1779270">
                  <a:moveTo>
                    <a:pt x="2618867" y="0"/>
                  </a:moveTo>
                  <a:lnTo>
                    <a:pt x="2587955" y="0"/>
                  </a:lnTo>
                  <a:lnTo>
                    <a:pt x="2585974" y="4737"/>
                  </a:lnTo>
                  <a:lnTo>
                    <a:pt x="2585974" y="14312"/>
                  </a:lnTo>
                  <a:lnTo>
                    <a:pt x="2593784" y="22072"/>
                  </a:lnTo>
                  <a:lnTo>
                    <a:pt x="2613037" y="22072"/>
                  </a:lnTo>
                  <a:lnTo>
                    <a:pt x="2620848" y="14312"/>
                  </a:lnTo>
                  <a:lnTo>
                    <a:pt x="2620848" y="4737"/>
                  </a:lnTo>
                  <a:lnTo>
                    <a:pt x="2618867" y="0"/>
                  </a:lnTo>
                  <a:close/>
                </a:path>
                <a:path w="6177280" h="1779270">
                  <a:moveTo>
                    <a:pt x="2491028" y="0"/>
                  </a:moveTo>
                  <a:lnTo>
                    <a:pt x="2460104" y="0"/>
                  </a:lnTo>
                  <a:lnTo>
                    <a:pt x="2458135" y="4737"/>
                  </a:lnTo>
                  <a:lnTo>
                    <a:pt x="2458135" y="14312"/>
                  </a:lnTo>
                  <a:lnTo>
                    <a:pt x="2465933" y="22072"/>
                  </a:lnTo>
                  <a:lnTo>
                    <a:pt x="2485199" y="22072"/>
                  </a:lnTo>
                  <a:lnTo>
                    <a:pt x="2492997" y="14312"/>
                  </a:lnTo>
                  <a:lnTo>
                    <a:pt x="2492997" y="4737"/>
                  </a:lnTo>
                  <a:lnTo>
                    <a:pt x="2491028" y="0"/>
                  </a:lnTo>
                  <a:close/>
                </a:path>
                <a:path w="6177280" h="1779270">
                  <a:moveTo>
                    <a:pt x="2006295" y="0"/>
                  </a:moveTo>
                  <a:lnTo>
                    <a:pt x="1980183" y="0"/>
                  </a:lnTo>
                  <a:lnTo>
                    <a:pt x="1975802" y="10515"/>
                  </a:lnTo>
                  <a:lnTo>
                    <a:pt x="1975802" y="20091"/>
                  </a:lnTo>
                  <a:lnTo>
                    <a:pt x="1983613" y="27851"/>
                  </a:lnTo>
                  <a:lnTo>
                    <a:pt x="2002866" y="27851"/>
                  </a:lnTo>
                  <a:lnTo>
                    <a:pt x="2010676" y="20091"/>
                  </a:lnTo>
                  <a:lnTo>
                    <a:pt x="2010676" y="10515"/>
                  </a:lnTo>
                  <a:lnTo>
                    <a:pt x="2006295" y="0"/>
                  </a:lnTo>
                  <a:close/>
                </a:path>
                <a:path w="6177280" h="1779270">
                  <a:moveTo>
                    <a:pt x="1873719" y="0"/>
                  </a:moveTo>
                  <a:lnTo>
                    <a:pt x="1868690" y="0"/>
                  </a:lnTo>
                  <a:lnTo>
                    <a:pt x="1858873" y="4038"/>
                  </a:lnTo>
                  <a:lnTo>
                    <a:pt x="1855724" y="7175"/>
                  </a:lnTo>
                  <a:lnTo>
                    <a:pt x="1853768" y="11506"/>
                  </a:lnTo>
                  <a:lnTo>
                    <a:pt x="1853768" y="25869"/>
                  </a:lnTo>
                  <a:lnTo>
                    <a:pt x="1861578" y="33629"/>
                  </a:lnTo>
                  <a:lnTo>
                    <a:pt x="1880831" y="33629"/>
                  </a:lnTo>
                  <a:lnTo>
                    <a:pt x="1888642" y="25869"/>
                  </a:lnTo>
                  <a:lnTo>
                    <a:pt x="1888642" y="11506"/>
                  </a:lnTo>
                  <a:lnTo>
                    <a:pt x="1886686" y="7175"/>
                  </a:lnTo>
                  <a:lnTo>
                    <a:pt x="1883524" y="4038"/>
                  </a:lnTo>
                  <a:lnTo>
                    <a:pt x="1873719" y="0"/>
                  </a:lnTo>
                  <a:close/>
                </a:path>
                <a:path w="6177280" h="1779270">
                  <a:moveTo>
                    <a:pt x="1673186" y="0"/>
                  </a:moveTo>
                  <a:lnTo>
                    <a:pt x="1639189" y="0"/>
                  </a:lnTo>
                  <a:lnTo>
                    <a:pt x="1643862" y="11226"/>
                  </a:lnTo>
                  <a:lnTo>
                    <a:pt x="1647012" y="14363"/>
                  </a:lnTo>
                  <a:lnTo>
                    <a:pt x="1651381" y="16294"/>
                  </a:lnTo>
                  <a:lnTo>
                    <a:pt x="1661007" y="16294"/>
                  </a:lnTo>
                  <a:lnTo>
                    <a:pt x="1665363" y="14363"/>
                  </a:lnTo>
                  <a:lnTo>
                    <a:pt x="1668513" y="11226"/>
                  </a:lnTo>
                  <a:lnTo>
                    <a:pt x="1673186" y="0"/>
                  </a:lnTo>
                  <a:close/>
                </a:path>
                <a:path w="6177280" h="1779270">
                  <a:moveTo>
                    <a:pt x="1568589" y="0"/>
                  </a:moveTo>
                  <a:lnTo>
                    <a:pt x="1534591" y="0"/>
                  </a:lnTo>
                  <a:lnTo>
                    <a:pt x="1539265" y="11226"/>
                  </a:lnTo>
                  <a:lnTo>
                    <a:pt x="1542414" y="14363"/>
                  </a:lnTo>
                  <a:lnTo>
                    <a:pt x="1546771" y="16294"/>
                  </a:lnTo>
                  <a:lnTo>
                    <a:pt x="1556397" y="16294"/>
                  </a:lnTo>
                  <a:lnTo>
                    <a:pt x="1560753" y="14363"/>
                  </a:lnTo>
                  <a:lnTo>
                    <a:pt x="1563916" y="11226"/>
                  </a:lnTo>
                  <a:lnTo>
                    <a:pt x="1568589" y="0"/>
                  </a:lnTo>
                  <a:close/>
                </a:path>
                <a:path w="6177280" h="1779270">
                  <a:moveTo>
                    <a:pt x="1318704" y="0"/>
                  </a:moveTo>
                  <a:lnTo>
                    <a:pt x="1284706" y="0"/>
                  </a:lnTo>
                  <a:lnTo>
                    <a:pt x="1289380" y="11226"/>
                  </a:lnTo>
                  <a:lnTo>
                    <a:pt x="1292529" y="14363"/>
                  </a:lnTo>
                  <a:lnTo>
                    <a:pt x="1296898" y="16294"/>
                  </a:lnTo>
                  <a:lnTo>
                    <a:pt x="1306525" y="16294"/>
                  </a:lnTo>
                  <a:lnTo>
                    <a:pt x="1310881" y="14363"/>
                  </a:lnTo>
                  <a:lnTo>
                    <a:pt x="1314030" y="11226"/>
                  </a:lnTo>
                  <a:lnTo>
                    <a:pt x="1318704" y="0"/>
                  </a:lnTo>
                  <a:close/>
                </a:path>
                <a:path w="6177280" h="1779270">
                  <a:moveTo>
                    <a:pt x="639127" y="0"/>
                  </a:moveTo>
                  <a:lnTo>
                    <a:pt x="616102" y="0"/>
                  </a:lnTo>
                  <a:lnTo>
                    <a:pt x="627608" y="4737"/>
                  </a:lnTo>
                  <a:lnTo>
                    <a:pt x="639127" y="0"/>
                  </a:lnTo>
                  <a:close/>
                </a:path>
              </a:pathLst>
            </a:custGeom>
            <a:solidFill>
              <a:srgbClr val="FFFFFF">
                <a:alpha val="39999"/>
              </a:srgbClr>
            </a:solidFill>
          </p:spPr>
          <p:txBody>
            <a:bodyPr wrap="square" lIns="0" tIns="0" rIns="0" bIns="0" rtlCol="0"/>
            <a:lstStyle/>
            <a:p>
              <a:endParaRPr/>
            </a:p>
          </p:txBody>
        </p:sp>
        <p:sp>
          <p:nvSpPr>
            <p:cNvPr id="11" name="object 11"/>
            <p:cNvSpPr/>
            <p:nvPr/>
          </p:nvSpPr>
          <p:spPr>
            <a:xfrm>
              <a:off x="1523" y="2390523"/>
              <a:ext cx="610870" cy="1421765"/>
            </a:xfrm>
            <a:custGeom>
              <a:avLst/>
              <a:gdLst/>
              <a:ahLst/>
              <a:cxnLst/>
              <a:rect l="l" t="t" r="r" b="b"/>
              <a:pathLst>
                <a:path w="610870" h="1421764">
                  <a:moveTo>
                    <a:pt x="0" y="0"/>
                  </a:moveTo>
                  <a:lnTo>
                    <a:pt x="0" y="1421485"/>
                  </a:lnTo>
                  <a:lnTo>
                    <a:pt x="7734" y="1419555"/>
                  </a:lnTo>
                  <a:lnTo>
                    <a:pt x="57593" y="1399613"/>
                  </a:lnTo>
                  <a:lnTo>
                    <a:pt x="105456" y="1374873"/>
                  </a:lnTo>
                  <a:lnTo>
                    <a:pt x="150675" y="1345794"/>
                  </a:lnTo>
                  <a:lnTo>
                    <a:pt x="192603" y="1312833"/>
                  </a:lnTo>
                  <a:lnTo>
                    <a:pt x="230593" y="1276451"/>
                  </a:lnTo>
                  <a:lnTo>
                    <a:pt x="262526" y="1240278"/>
                  </a:lnTo>
                  <a:lnTo>
                    <a:pt x="291656" y="1202143"/>
                  </a:lnTo>
                  <a:lnTo>
                    <a:pt x="318022" y="1162210"/>
                  </a:lnTo>
                  <a:lnTo>
                    <a:pt x="341666" y="1120641"/>
                  </a:lnTo>
                  <a:lnTo>
                    <a:pt x="362629" y="1077596"/>
                  </a:lnTo>
                  <a:lnTo>
                    <a:pt x="380950" y="1033238"/>
                  </a:lnTo>
                  <a:lnTo>
                    <a:pt x="399776" y="978383"/>
                  </a:lnTo>
                  <a:lnTo>
                    <a:pt x="407123" y="950772"/>
                  </a:lnTo>
                  <a:lnTo>
                    <a:pt x="415401" y="921971"/>
                  </a:lnTo>
                  <a:lnTo>
                    <a:pt x="426289" y="894470"/>
                  </a:lnTo>
                  <a:lnTo>
                    <a:pt x="439790" y="868269"/>
                  </a:lnTo>
                  <a:lnTo>
                    <a:pt x="455904" y="843368"/>
                  </a:lnTo>
                  <a:lnTo>
                    <a:pt x="457073" y="843368"/>
                  </a:lnTo>
                  <a:lnTo>
                    <a:pt x="457073" y="842213"/>
                  </a:lnTo>
                  <a:lnTo>
                    <a:pt x="520903" y="759314"/>
                  </a:lnTo>
                  <a:lnTo>
                    <a:pt x="552161" y="715459"/>
                  </a:lnTo>
                  <a:lnTo>
                    <a:pt x="579449" y="669871"/>
                  </a:lnTo>
                  <a:lnTo>
                    <a:pt x="599833" y="622744"/>
                  </a:lnTo>
                  <a:lnTo>
                    <a:pt x="610374" y="574268"/>
                  </a:lnTo>
                  <a:lnTo>
                    <a:pt x="610258" y="523744"/>
                  </a:lnTo>
                  <a:lnTo>
                    <a:pt x="601303" y="473446"/>
                  </a:lnTo>
                  <a:lnTo>
                    <a:pt x="584539" y="424561"/>
                  </a:lnTo>
                  <a:lnTo>
                    <a:pt x="561000" y="378274"/>
                  </a:lnTo>
                  <a:lnTo>
                    <a:pt x="531718" y="335774"/>
                  </a:lnTo>
                  <a:lnTo>
                    <a:pt x="497725" y="298246"/>
                  </a:lnTo>
                  <a:lnTo>
                    <a:pt x="460161" y="267440"/>
                  </a:lnTo>
                  <a:lnTo>
                    <a:pt x="419822" y="242379"/>
                  </a:lnTo>
                  <a:lnTo>
                    <a:pt x="377224" y="221873"/>
                  </a:lnTo>
                  <a:lnTo>
                    <a:pt x="332885" y="204737"/>
                  </a:lnTo>
                  <a:lnTo>
                    <a:pt x="287320" y="189781"/>
                  </a:lnTo>
                  <a:lnTo>
                    <a:pt x="241046" y="175818"/>
                  </a:lnTo>
                  <a:lnTo>
                    <a:pt x="210889" y="139233"/>
                  </a:lnTo>
                  <a:lnTo>
                    <a:pt x="177936" y="104819"/>
                  </a:lnTo>
                  <a:lnTo>
                    <a:pt x="142209" y="73352"/>
                  </a:lnTo>
                  <a:lnTo>
                    <a:pt x="103730" y="45605"/>
                  </a:lnTo>
                  <a:lnTo>
                    <a:pt x="62522" y="22352"/>
                  </a:lnTo>
                  <a:lnTo>
                    <a:pt x="0" y="0"/>
                  </a:lnTo>
                  <a:close/>
                </a:path>
              </a:pathLst>
            </a:custGeom>
            <a:solidFill>
              <a:srgbClr val="FFFFFF">
                <a:alpha val="19999"/>
              </a:srgbClr>
            </a:solidFill>
          </p:spPr>
          <p:txBody>
            <a:bodyPr wrap="square" lIns="0" tIns="0" rIns="0" bIns="0" rtlCol="0"/>
            <a:lstStyle/>
            <a:p>
              <a:endParaRPr/>
            </a:p>
          </p:txBody>
        </p:sp>
        <p:sp>
          <p:nvSpPr>
            <p:cNvPr id="12" name="object 12"/>
            <p:cNvSpPr/>
            <p:nvPr/>
          </p:nvSpPr>
          <p:spPr>
            <a:xfrm>
              <a:off x="3794480" y="0"/>
              <a:ext cx="8396605" cy="2621280"/>
            </a:xfrm>
            <a:custGeom>
              <a:avLst/>
              <a:gdLst/>
              <a:ahLst/>
              <a:cxnLst/>
              <a:rect l="l" t="t" r="r" b="b"/>
              <a:pathLst>
                <a:path w="8396605" h="2621280">
                  <a:moveTo>
                    <a:pt x="2423668" y="42125"/>
                  </a:moveTo>
                  <a:lnTo>
                    <a:pt x="2422106" y="0"/>
                  </a:lnTo>
                  <a:lnTo>
                    <a:pt x="29616" y="0"/>
                  </a:lnTo>
                  <a:lnTo>
                    <a:pt x="36855" y="55689"/>
                  </a:lnTo>
                  <a:lnTo>
                    <a:pt x="45669" y="104482"/>
                  </a:lnTo>
                  <a:lnTo>
                    <a:pt x="55892" y="153263"/>
                  </a:lnTo>
                  <a:lnTo>
                    <a:pt x="67056" y="202095"/>
                  </a:lnTo>
                  <a:lnTo>
                    <a:pt x="78651" y="251040"/>
                  </a:lnTo>
                  <a:lnTo>
                    <a:pt x="60312" y="297421"/>
                  </a:lnTo>
                  <a:lnTo>
                    <a:pt x="43916" y="344754"/>
                  </a:lnTo>
                  <a:lnTo>
                    <a:pt x="29718" y="392874"/>
                  </a:lnTo>
                  <a:lnTo>
                    <a:pt x="17970" y="441617"/>
                  </a:lnTo>
                  <a:lnTo>
                    <a:pt x="8940" y="490842"/>
                  </a:lnTo>
                  <a:lnTo>
                    <a:pt x="2857" y="540397"/>
                  </a:lnTo>
                  <a:lnTo>
                    <a:pt x="0" y="590105"/>
                  </a:lnTo>
                  <a:lnTo>
                    <a:pt x="622" y="639813"/>
                  </a:lnTo>
                  <a:lnTo>
                    <a:pt x="4965" y="689368"/>
                  </a:lnTo>
                  <a:lnTo>
                    <a:pt x="13309" y="738619"/>
                  </a:lnTo>
                  <a:lnTo>
                    <a:pt x="25882" y="787387"/>
                  </a:lnTo>
                  <a:lnTo>
                    <a:pt x="41148" y="832319"/>
                  </a:lnTo>
                  <a:lnTo>
                    <a:pt x="59918" y="875982"/>
                  </a:lnTo>
                  <a:lnTo>
                    <a:pt x="81953" y="918324"/>
                  </a:lnTo>
                  <a:lnTo>
                    <a:pt x="107010" y="959231"/>
                  </a:lnTo>
                  <a:lnTo>
                    <a:pt x="134848" y="998626"/>
                  </a:lnTo>
                  <a:lnTo>
                    <a:pt x="165214" y="1036421"/>
                  </a:lnTo>
                  <a:lnTo>
                    <a:pt x="197866" y="1072527"/>
                  </a:lnTo>
                  <a:lnTo>
                    <a:pt x="232562" y="1106868"/>
                  </a:lnTo>
                  <a:lnTo>
                    <a:pt x="269049" y="1139342"/>
                  </a:lnTo>
                  <a:lnTo>
                    <a:pt x="307086" y="1169860"/>
                  </a:lnTo>
                  <a:lnTo>
                    <a:pt x="346443" y="1198333"/>
                  </a:lnTo>
                  <a:lnTo>
                    <a:pt x="386854" y="1224686"/>
                  </a:lnTo>
                  <a:lnTo>
                    <a:pt x="428078" y="1248816"/>
                  </a:lnTo>
                  <a:lnTo>
                    <a:pt x="469874" y="1270647"/>
                  </a:lnTo>
                  <a:lnTo>
                    <a:pt x="512559" y="1291221"/>
                  </a:lnTo>
                  <a:lnTo>
                    <a:pt x="557644" y="1309966"/>
                  </a:lnTo>
                  <a:lnTo>
                    <a:pt x="604481" y="1325676"/>
                  </a:lnTo>
                  <a:lnTo>
                    <a:pt x="652411" y="1337144"/>
                  </a:lnTo>
                  <a:lnTo>
                    <a:pt x="700773" y="1343164"/>
                  </a:lnTo>
                  <a:lnTo>
                    <a:pt x="748906" y="1342529"/>
                  </a:lnTo>
                  <a:lnTo>
                    <a:pt x="796150" y="1334033"/>
                  </a:lnTo>
                  <a:lnTo>
                    <a:pt x="848131" y="1315161"/>
                  </a:lnTo>
                  <a:lnTo>
                    <a:pt x="888111" y="1288554"/>
                  </a:lnTo>
                  <a:lnTo>
                    <a:pt x="920178" y="1256157"/>
                  </a:lnTo>
                  <a:lnTo>
                    <a:pt x="948474" y="1219936"/>
                  </a:lnTo>
                  <a:lnTo>
                    <a:pt x="977112" y="1181849"/>
                  </a:lnTo>
                  <a:lnTo>
                    <a:pt x="1010196" y="1143825"/>
                  </a:lnTo>
                  <a:lnTo>
                    <a:pt x="1047318" y="1112977"/>
                  </a:lnTo>
                  <a:lnTo>
                    <a:pt x="1091171" y="1085608"/>
                  </a:lnTo>
                  <a:lnTo>
                    <a:pt x="1138897" y="1061262"/>
                  </a:lnTo>
                  <a:lnTo>
                    <a:pt x="1187653" y="1039431"/>
                  </a:lnTo>
                  <a:lnTo>
                    <a:pt x="1234567" y="1019657"/>
                  </a:lnTo>
                  <a:lnTo>
                    <a:pt x="1284782" y="999972"/>
                  </a:lnTo>
                  <a:lnTo>
                    <a:pt x="1335697" y="980757"/>
                  </a:lnTo>
                  <a:lnTo>
                    <a:pt x="1387005" y="962190"/>
                  </a:lnTo>
                  <a:lnTo>
                    <a:pt x="1438351" y="944448"/>
                  </a:lnTo>
                  <a:lnTo>
                    <a:pt x="1483029" y="929347"/>
                  </a:lnTo>
                  <a:lnTo>
                    <a:pt x="1528076" y="913625"/>
                  </a:lnTo>
                  <a:lnTo>
                    <a:pt x="1573352" y="897216"/>
                  </a:lnTo>
                  <a:lnTo>
                    <a:pt x="1618729" y="880071"/>
                  </a:lnTo>
                  <a:lnTo>
                    <a:pt x="1664106" y="862139"/>
                  </a:lnTo>
                  <a:lnTo>
                    <a:pt x="1709356" y="843343"/>
                  </a:lnTo>
                  <a:lnTo>
                    <a:pt x="1754339" y="823633"/>
                  </a:lnTo>
                  <a:lnTo>
                    <a:pt x="1798942" y="802957"/>
                  </a:lnTo>
                  <a:lnTo>
                    <a:pt x="1843049" y="781265"/>
                  </a:lnTo>
                  <a:lnTo>
                    <a:pt x="1886521" y="758482"/>
                  </a:lnTo>
                  <a:lnTo>
                    <a:pt x="1929257" y="734542"/>
                  </a:lnTo>
                  <a:lnTo>
                    <a:pt x="1971116" y="709422"/>
                  </a:lnTo>
                  <a:lnTo>
                    <a:pt x="2011984" y="683031"/>
                  </a:lnTo>
                  <a:lnTo>
                    <a:pt x="2051735" y="655332"/>
                  </a:lnTo>
                  <a:lnTo>
                    <a:pt x="2090242" y="626249"/>
                  </a:lnTo>
                  <a:lnTo>
                    <a:pt x="2127389" y="595744"/>
                  </a:lnTo>
                  <a:lnTo>
                    <a:pt x="2163051" y="563740"/>
                  </a:lnTo>
                  <a:lnTo>
                    <a:pt x="2197112" y="530186"/>
                  </a:lnTo>
                  <a:lnTo>
                    <a:pt x="2229434" y="495033"/>
                  </a:lnTo>
                  <a:lnTo>
                    <a:pt x="2259901" y="458216"/>
                  </a:lnTo>
                  <a:lnTo>
                    <a:pt x="2288400" y="419684"/>
                  </a:lnTo>
                  <a:lnTo>
                    <a:pt x="2314791" y="379361"/>
                  </a:lnTo>
                  <a:lnTo>
                    <a:pt x="2338959" y="337210"/>
                  </a:lnTo>
                  <a:lnTo>
                    <a:pt x="2360790" y="293154"/>
                  </a:lnTo>
                  <a:lnTo>
                    <a:pt x="2380157" y="247154"/>
                  </a:lnTo>
                  <a:lnTo>
                    <a:pt x="2396921" y="199136"/>
                  </a:lnTo>
                  <a:lnTo>
                    <a:pt x="2407882" y="159308"/>
                  </a:lnTo>
                  <a:lnTo>
                    <a:pt x="2415933" y="119837"/>
                  </a:lnTo>
                  <a:lnTo>
                    <a:pt x="2421166" y="80759"/>
                  </a:lnTo>
                  <a:lnTo>
                    <a:pt x="2423668" y="42125"/>
                  </a:lnTo>
                  <a:close/>
                </a:path>
                <a:path w="8396605" h="2621280">
                  <a:moveTo>
                    <a:pt x="8395995" y="0"/>
                  </a:moveTo>
                  <a:lnTo>
                    <a:pt x="7201979" y="0"/>
                  </a:lnTo>
                  <a:lnTo>
                    <a:pt x="7198614" y="16332"/>
                  </a:lnTo>
                  <a:lnTo>
                    <a:pt x="7198233" y="70180"/>
                  </a:lnTo>
                  <a:lnTo>
                    <a:pt x="7207758" y="119367"/>
                  </a:lnTo>
                  <a:lnTo>
                    <a:pt x="7224052" y="166065"/>
                  </a:lnTo>
                  <a:lnTo>
                    <a:pt x="7264374" y="260527"/>
                  </a:lnTo>
                  <a:lnTo>
                    <a:pt x="7282154" y="312559"/>
                  </a:lnTo>
                  <a:lnTo>
                    <a:pt x="7291387" y="361289"/>
                  </a:lnTo>
                  <a:lnTo>
                    <a:pt x="7294829" y="413829"/>
                  </a:lnTo>
                  <a:lnTo>
                    <a:pt x="7293788" y="468591"/>
                  </a:lnTo>
                  <a:lnTo>
                    <a:pt x="7289609" y="523976"/>
                  </a:lnTo>
                  <a:lnTo>
                    <a:pt x="7283602" y="578396"/>
                  </a:lnTo>
                  <a:lnTo>
                    <a:pt x="7277125" y="630237"/>
                  </a:lnTo>
                  <a:lnTo>
                    <a:pt x="7269277" y="683031"/>
                  </a:lnTo>
                  <a:lnTo>
                    <a:pt x="7260818" y="736180"/>
                  </a:lnTo>
                  <a:lnTo>
                    <a:pt x="7251763" y="789444"/>
                  </a:lnTo>
                  <a:lnTo>
                    <a:pt x="7242111" y="842594"/>
                  </a:lnTo>
                  <a:lnTo>
                    <a:pt x="7231850" y="895375"/>
                  </a:lnTo>
                  <a:lnTo>
                    <a:pt x="7222807" y="940435"/>
                  </a:lnTo>
                  <a:lnTo>
                    <a:pt x="7214032" y="985989"/>
                  </a:lnTo>
                  <a:lnTo>
                    <a:pt x="7205586" y="1031976"/>
                  </a:lnTo>
                  <a:lnTo>
                    <a:pt x="7197534" y="1078369"/>
                  </a:lnTo>
                  <a:lnTo>
                    <a:pt x="7189952" y="1125118"/>
                  </a:lnTo>
                  <a:lnTo>
                    <a:pt x="7182904" y="1172159"/>
                  </a:lnTo>
                  <a:lnTo>
                    <a:pt x="7176452" y="1219454"/>
                  </a:lnTo>
                  <a:lnTo>
                    <a:pt x="7170687" y="1266977"/>
                  </a:lnTo>
                  <a:lnTo>
                    <a:pt x="7165645" y="1314640"/>
                  </a:lnTo>
                  <a:lnTo>
                    <a:pt x="7161416" y="1362443"/>
                  </a:lnTo>
                  <a:lnTo>
                    <a:pt x="7158063" y="1410296"/>
                  </a:lnTo>
                  <a:lnTo>
                    <a:pt x="7155637" y="1458175"/>
                  </a:lnTo>
                  <a:lnTo>
                    <a:pt x="7154240" y="1506042"/>
                  </a:lnTo>
                  <a:lnTo>
                    <a:pt x="7153910" y="1553832"/>
                  </a:lnTo>
                  <a:lnTo>
                    <a:pt x="7154735" y="1601508"/>
                  </a:lnTo>
                  <a:lnTo>
                    <a:pt x="7156767" y="1649006"/>
                  </a:lnTo>
                  <a:lnTo>
                    <a:pt x="7160095" y="1696313"/>
                  </a:lnTo>
                  <a:lnTo>
                    <a:pt x="7164756" y="1743354"/>
                  </a:lnTo>
                  <a:lnTo>
                    <a:pt x="7170852" y="1790077"/>
                  </a:lnTo>
                  <a:lnTo>
                    <a:pt x="7178421" y="1836470"/>
                  </a:lnTo>
                  <a:lnTo>
                    <a:pt x="7187552" y="1882457"/>
                  </a:lnTo>
                  <a:lnTo>
                    <a:pt x="7198309" y="1927999"/>
                  </a:lnTo>
                  <a:lnTo>
                    <a:pt x="7210742" y="1973046"/>
                  </a:lnTo>
                  <a:lnTo>
                    <a:pt x="7224954" y="2017560"/>
                  </a:lnTo>
                  <a:lnTo>
                    <a:pt x="7240981" y="2061476"/>
                  </a:lnTo>
                  <a:lnTo>
                    <a:pt x="7258901" y="2104771"/>
                  </a:lnTo>
                  <a:lnTo>
                    <a:pt x="7278789" y="2147392"/>
                  </a:lnTo>
                  <a:lnTo>
                    <a:pt x="7300709" y="2189276"/>
                  </a:lnTo>
                  <a:lnTo>
                    <a:pt x="7324725" y="2230399"/>
                  </a:lnTo>
                  <a:lnTo>
                    <a:pt x="7350912" y="2270696"/>
                  </a:lnTo>
                  <a:lnTo>
                    <a:pt x="7379335" y="2310130"/>
                  </a:lnTo>
                  <a:lnTo>
                    <a:pt x="7410056" y="2348649"/>
                  </a:lnTo>
                  <a:lnTo>
                    <a:pt x="7443152" y="2386203"/>
                  </a:lnTo>
                  <a:lnTo>
                    <a:pt x="7479500" y="2422741"/>
                  </a:lnTo>
                  <a:lnTo>
                    <a:pt x="7517270" y="2455926"/>
                  </a:lnTo>
                  <a:lnTo>
                    <a:pt x="7556360" y="2485834"/>
                  </a:lnTo>
                  <a:lnTo>
                    <a:pt x="7596657" y="2512555"/>
                  </a:lnTo>
                  <a:lnTo>
                    <a:pt x="7638072" y="2536139"/>
                  </a:lnTo>
                  <a:lnTo>
                    <a:pt x="7680490" y="2556675"/>
                  </a:lnTo>
                  <a:lnTo>
                    <a:pt x="7723822" y="2574226"/>
                  </a:lnTo>
                  <a:lnTo>
                    <a:pt x="7767968" y="2588857"/>
                  </a:lnTo>
                  <a:lnTo>
                    <a:pt x="7812811" y="2600655"/>
                  </a:lnTo>
                  <a:lnTo>
                    <a:pt x="7858265" y="2609685"/>
                  </a:lnTo>
                  <a:lnTo>
                    <a:pt x="7904226" y="2616022"/>
                  </a:lnTo>
                  <a:lnTo>
                    <a:pt x="7950594" y="2619730"/>
                  </a:lnTo>
                  <a:lnTo>
                    <a:pt x="7997253" y="2620886"/>
                  </a:lnTo>
                  <a:lnTo>
                    <a:pt x="8044129" y="2619565"/>
                  </a:lnTo>
                  <a:lnTo>
                    <a:pt x="8091094" y="2615831"/>
                  </a:lnTo>
                  <a:lnTo>
                    <a:pt x="8138058" y="2609773"/>
                  </a:lnTo>
                  <a:lnTo>
                    <a:pt x="8184921" y="2601442"/>
                  </a:lnTo>
                  <a:lnTo>
                    <a:pt x="8231568" y="2590914"/>
                  </a:lnTo>
                  <a:lnTo>
                    <a:pt x="8277923" y="2578265"/>
                  </a:lnTo>
                  <a:lnTo>
                    <a:pt x="8323872" y="2563571"/>
                  </a:lnTo>
                  <a:lnTo>
                    <a:pt x="8395995" y="2531986"/>
                  </a:lnTo>
                  <a:lnTo>
                    <a:pt x="8395995" y="0"/>
                  </a:lnTo>
                  <a:close/>
                </a:path>
              </a:pathLst>
            </a:custGeom>
            <a:solidFill>
              <a:srgbClr val="FFFFFF">
                <a:alpha val="10194"/>
              </a:srgbClr>
            </a:solidFill>
          </p:spPr>
          <p:txBody>
            <a:bodyPr wrap="square" lIns="0" tIns="0" rIns="0" bIns="0" rtlCol="0"/>
            <a:lstStyle/>
            <a:p>
              <a:endParaRPr/>
            </a:p>
          </p:txBody>
        </p:sp>
        <p:pic>
          <p:nvPicPr>
            <p:cNvPr id="13" name="object 13"/>
            <p:cNvPicPr/>
            <p:nvPr/>
          </p:nvPicPr>
          <p:blipFill>
            <a:blip r:embed="rId2" cstate="print"/>
            <a:stretch>
              <a:fillRect/>
            </a:stretch>
          </p:blipFill>
          <p:spPr>
            <a:xfrm>
              <a:off x="1521" y="3"/>
              <a:ext cx="1577680" cy="980063"/>
            </a:xfrm>
            <a:prstGeom prst="rect">
              <a:avLst/>
            </a:prstGeom>
          </p:spPr>
        </p:pic>
      </p:grpSp>
      <p:sp>
        <p:nvSpPr>
          <p:cNvPr id="14" name="object 14" descr="$PPTXTitle"/>
          <p:cNvSpPr txBox="1">
            <a:spLocks noGrp="1"/>
          </p:cNvSpPr>
          <p:nvPr>
            <p:ph type="title"/>
          </p:nvPr>
        </p:nvSpPr>
        <p:spPr>
          <a:xfrm>
            <a:off x="1093725" y="2335509"/>
            <a:ext cx="3395979" cy="756920"/>
          </a:xfrm>
          <a:prstGeom prst="rect">
            <a:avLst/>
          </a:prstGeom>
        </p:spPr>
        <p:txBody>
          <a:bodyPr vert="horz" wrap="square" lIns="0" tIns="12700" rIns="0" bIns="0" rtlCol="0">
            <a:spAutoFit/>
          </a:bodyPr>
          <a:lstStyle/>
          <a:p>
            <a:pPr marL="12700">
              <a:lnSpc>
                <a:spcPct val="100000"/>
              </a:lnSpc>
              <a:spcBef>
                <a:spcPts val="100"/>
              </a:spcBef>
            </a:pPr>
            <a:r>
              <a:rPr sz="4800" spc="-35" dirty="0"/>
              <a:t>Elevator</a:t>
            </a:r>
            <a:r>
              <a:rPr sz="4800" spc="-200" dirty="0"/>
              <a:t> </a:t>
            </a:r>
            <a:r>
              <a:rPr sz="4800" spc="-10" dirty="0"/>
              <a:t>pitch</a:t>
            </a:r>
            <a:endParaRPr sz="4800" dirty="0"/>
          </a:p>
        </p:txBody>
      </p:sp>
      <p:sp>
        <p:nvSpPr>
          <p:cNvPr id="15" name="object 15"/>
          <p:cNvSpPr txBox="1"/>
          <p:nvPr/>
        </p:nvSpPr>
        <p:spPr>
          <a:xfrm>
            <a:off x="1107904" y="3142680"/>
            <a:ext cx="3006896" cy="1256113"/>
          </a:xfrm>
          <a:prstGeom prst="rect">
            <a:avLst/>
          </a:prstGeom>
        </p:spPr>
        <p:txBody>
          <a:bodyPr vert="horz" wrap="square" lIns="0" tIns="45085" rIns="0" bIns="0" rtlCol="0">
            <a:spAutoFit/>
          </a:bodyPr>
          <a:lstStyle/>
          <a:p>
            <a:pPr marL="298450" indent="-285750">
              <a:lnSpc>
                <a:spcPct val="100000"/>
              </a:lnSpc>
              <a:spcBef>
                <a:spcPts val="355"/>
              </a:spcBef>
              <a:buSzPct val="125000"/>
              <a:buFont typeface="Wingdings" panose="05000000000000000000" pitchFamily="2" charset="2"/>
              <a:buChar char="q"/>
              <a:tabLst>
                <a:tab pos="240665" algn="l"/>
              </a:tabLst>
            </a:pPr>
            <a:r>
              <a:rPr dirty="0">
                <a:solidFill>
                  <a:schemeClr val="bg1"/>
                </a:solidFill>
                <a:latin typeface="Calibri"/>
                <a:cs typeface="Calibri"/>
              </a:rPr>
              <a:t>1</a:t>
            </a:r>
            <a:r>
              <a:rPr spc="-10" dirty="0">
                <a:solidFill>
                  <a:schemeClr val="bg1"/>
                </a:solidFill>
                <a:latin typeface="Calibri"/>
                <a:cs typeface="Calibri"/>
              </a:rPr>
              <a:t> </a:t>
            </a:r>
            <a:r>
              <a:rPr lang="da-DK" spc="-10" dirty="0">
                <a:solidFill>
                  <a:schemeClr val="bg1"/>
                </a:solidFill>
                <a:latin typeface="Calibri"/>
                <a:cs typeface="Calibri"/>
              </a:rPr>
              <a:t>M</a:t>
            </a:r>
            <a:r>
              <a:rPr dirty="0">
                <a:solidFill>
                  <a:schemeClr val="bg1"/>
                </a:solidFill>
                <a:latin typeface="Calibri"/>
                <a:cs typeface="Calibri"/>
              </a:rPr>
              <a:t>in</a:t>
            </a:r>
            <a:r>
              <a:rPr lang="da-DK" dirty="0" err="1">
                <a:solidFill>
                  <a:schemeClr val="bg1"/>
                </a:solidFill>
                <a:latin typeface="Calibri"/>
                <a:cs typeface="Calibri"/>
              </a:rPr>
              <a:t>ute</a:t>
            </a:r>
            <a:r>
              <a:rPr spc="-20" dirty="0">
                <a:solidFill>
                  <a:schemeClr val="bg1"/>
                </a:solidFill>
                <a:latin typeface="Calibri"/>
                <a:cs typeface="Calibri"/>
              </a:rPr>
              <a:t> </a:t>
            </a:r>
            <a:r>
              <a:rPr dirty="0">
                <a:solidFill>
                  <a:schemeClr val="bg1"/>
                </a:solidFill>
                <a:latin typeface="Calibri"/>
                <a:cs typeface="Calibri"/>
              </a:rPr>
              <a:t>pr</a:t>
            </a:r>
            <a:r>
              <a:rPr lang="da-DK" dirty="0">
                <a:solidFill>
                  <a:schemeClr val="bg1"/>
                </a:solidFill>
                <a:latin typeface="Calibri"/>
                <a:cs typeface="Calibri"/>
              </a:rPr>
              <a:t>o </a:t>
            </a:r>
            <a:r>
              <a:rPr spc="35" dirty="0" err="1">
                <a:solidFill>
                  <a:schemeClr val="bg1"/>
                </a:solidFill>
                <a:latin typeface="Calibri"/>
                <a:cs typeface="Calibri"/>
              </a:rPr>
              <a:t>kon</a:t>
            </a:r>
            <a:r>
              <a:rPr lang="da-DK" spc="35" dirty="0" err="1">
                <a:solidFill>
                  <a:schemeClr val="bg1"/>
                </a:solidFill>
                <a:latin typeface="Calibri"/>
                <a:cs typeface="Calibri"/>
              </a:rPr>
              <a:t>zept</a:t>
            </a:r>
            <a:endParaRPr lang="da-DK" spc="35" dirty="0">
              <a:solidFill>
                <a:schemeClr val="bg1"/>
              </a:solidFill>
              <a:latin typeface="Calibri"/>
              <a:cs typeface="Calibri"/>
            </a:endParaRPr>
          </a:p>
          <a:p>
            <a:pPr marL="298450" indent="-285750">
              <a:lnSpc>
                <a:spcPct val="100000"/>
              </a:lnSpc>
              <a:spcBef>
                <a:spcPts val="355"/>
              </a:spcBef>
              <a:buSzPct val="125000"/>
              <a:buFont typeface="Wingdings" panose="05000000000000000000" pitchFamily="2" charset="2"/>
              <a:buChar char="q"/>
              <a:tabLst>
                <a:tab pos="240665" algn="l"/>
              </a:tabLst>
            </a:pPr>
            <a:r>
              <a:rPr lang="de-DE" dirty="0">
                <a:solidFill>
                  <a:schemeClr val="bg1"/>
                </a:solidFill>
                <a:latin typeface="+mn-lt"/>
              </a:rPr>
              <a:t>Kurz und präzise anhand des Konzeptblatts</a:t>
            </a:r>
          </a:p>
          <a:p>
            <a:pPr marL="298450" indent="-285750">
              <a:lnSpc>
                <a:spcPct val="100000"/>
              </a:lnSpc>
              <a:spcBef>
                <a:spcPts val="355"/>
              </a:spcBef>
              <a:buSzPct val="125000"/>
              <a:buFont typeface="Wingdings" panose="05000000000000000000" pitchFamily="2" charset="2"/>
              <a:buChar char="q"/>
              <a:tabLst>
                <a:tab pos="240665" algn="l"/>
              </a:tabLst>
            </a:pPr>
            <a:r>
              <a:rPr lang="de-DE" dirty="0">
                <a:solidFill>
                  <a:schemeClr val="bg1"/>
                </a:solidFill>
                <a:latin typeface="+mn-lt"/>
              </a:rPr>
              <a:t>Verkauft eure Idee</a:t>
            </a:r>
          </a:p>
        </p:txBody>
      </p:sp>
      <p:sp>
        <p:nvSpPr>
          <p:cNvPr id="19" name="object 3">
            <a:extLst>
              <a:ext uri="{FF2B5EF4-FFF2-40B4-BE49-F238E27FC236}">
                <a16:creationId xmlns:a16="http://schemas.microsoft.com/office/drawing/2014/main" id="{08DB6CCC-3290-F0A1-BA7A-F8F4623C6C87}"/>
              </a:ext>
            </a:extLst>
          </p:cNvPr>
          <p:cNvSpPr/>
          <p:nvPr/>
        </p:nvSpPr>
        <p:spPr>
          <a:xfrm>
            <a:off x="11234432" y="195224"/>
            <a:ext cx="597535" cy="720725"/>
          </a:xfrm>
          <a:custGeom>
            <a:avLst/>
            <a:gdLst/>
            <a:ahLst/>
            <a:cxnLst/>
            <a:rect l="l" t="t" r="r" b="b"/>
            <a:pathLst>
              <a:path w="597534" h="720725">
                <a:moveTo>
                  <a:pt x="585889" y="606044"/>
                </a:moveTo>
                <a:lnTo>
                  <a:pt x="11290" y="606044"/>
                </a:lnTo>
                <a:lnTo>
                  <a:pt x="11290" y="720344"/>
                </a:lnTo>
                <a:lnTo>
                  <a:pt x="585889" y="720344"/>
                </a:lnTo>
                <a:lnTo>
                  <a:pt x="585889" y="606044"/>
                </a:lnTo>
                <a:close/>
              </a:path>
              <a:path w="597534" h="720725">
                <a:moveTo>
                  <a:pt x="585889" y="571500"/>
                </a:moveTo>
                <a:lnTo>
                  <a:pt x="585825" y="457263"/>
                </a:lnTo>
                <a:lnTo>
                  <a:pt x="585800" y="415480"/>
                </a:lnTo>
                <a:lnTo>
                  <a:pt x="580364" y="374853"/>
                </a:lnTo>
                <a:lnTo>
                  <a:pt x="577557" y="366585"/>
                </a:lnTo>
                <a:lnTo>
                  <a:pt x="577088" y="365277"/>
                </a:lnTo>
                <a:lnTo>
                  <a:pt x="555675" y="331393"/>
                </a:lnTo>
                <a:lnTo>
                  <a:pt x="519188" y="309092"/>
                </a:lnTo>
                <a:lnTo>
                  <a:pt x="500951" y="304825"/>
                </a:lnTo>
                <a:lnTo>
                  <a:pt x="500951" y="457263"/>
                </a:lnTo>
                <a:lnTo>
                  <a:pt x="339788" y="457263"/>
                </a:lnTo>
                <a:lnTo>
                  <a:pt x="348881" y="419506"/>
                </a:lnTo>
                <a:lnTo>
                  <a:pt x="360832" y="415798"/>
                </a:lnTo>
                <a:lnTo>
                  <a:pt x="361200" y="415798"/>
                </a:lnTo>
                <a:lnTo>
                  <a:pt x="364820" y="415480"/>
                </a:lnTo>
                <a:lnTo>
                  <a:pt x="478751" y="415480"/>
                </a:lnTo>
                <a:lnTo>
                  <a:pt x="481888" y="415798"/>
                </a:lnTo>
                <a:lnTo>
                  <a:pt x="482219" y="415798"/>
                </a:lnTo>
                <a:lnTo>
                  <a:pt x="500557" y="433755"/>
                </a:lnTo>
                <a:lnTo>
                  <a:pt x="500608" y="434225"/>
                </a:lnTo>
                <a:lnTo>
                  <a:pt x="500710" y="435165"/>
                </a:lnTo>
                <a:lnTo>
                  <a:pt x="500837" y="436689"/>
                </a:lnTo>
                <a:lnTo>
                  <a:pt x="500951" y="457263"/>
                </a:lnTo>
                <a:lnTo>
                  <a:pt x="500951" y="304825"/>
                </a:lnTo>
                <a:lnTo>
                  <a:pt x="494652" y="304063"/>
                </a:lnTo>
                <a:lnTo>
                  <a:pt x="485749" y="303390"/>
                </a:lnTo>
                <a:lnTo>
                  <a:pt x="369125" y="303390"/>
                </a:lnTo>
                <a:lnTo>
                  <a:pt x="362966" y="303860"/>
                </a:lnTo>
                <a:lnTo>
                  <a:pt x="361035" y="304063"/>
                </a:lnTo>
                <a:lnTo>
                  <a:pt x="360680" y="304063"/>
                </a:lnTo>
                <a:lnTo>
                  <a:pt x="322821" y="318782"/>
                </a:lnTo>
                <a:lnTo>
                  <a:pt x="298691" y="351561"/>
                </a:lnTo>
                <a:lnTo>
                  <a:pt x="293039" y="366585"/>
                </a:lnTo>
                <a:lnTo>
                  <a:pt x="290652" y="358152"/>
                </a:lnTo>
                <a:lnTo>
                  <a:pt x="270357" y="323075"/>
                </a:lnTo>
                <a:lnTo>
                  <a:pt x="254762" y="312229"/>
                </a:lnTo>
                <a:lnTo>
                  <a:pt x="254762" y="457263"/>
                </a:lnTo>
                <a:lnTo>
                  <a:pt x="97116" y="457263"/>
                </a:lnTo>
                <a:lnTo>
                  <a:pt x="97205" y="436994"/>
                </a:lnTo>
                <a:lnTo>
                  <a:pt x="97282" y="435584"/>
                </a:lnTo>
                <a:lnTo>
                  <a:pt x="97409" y="434225"/>
                </a:lnTo>
                <a:lnTo>
                  <a:pt x="97447" y="433755"/>
                </a:lnTo>
                <a:lnTo>
                  <a:pt x="97574" y="432917"/>
                </a:lnTo>
                <a:lnTo>
                  <a:pt x="97650" y="432333"/>
                </a:lnTo>
                <a:lnTo>
                  <a:pt x="97891" y="431025"/>
                </a:lnTo>
                <a:lnTo>
                  <a:pt x="117487" y="415798"/>
                </a:lnTo>
                <a:lnTo>
                  <a:pt x="118008" y="415798"/>
                </a:lnTo>
                <a:lnTo>
                  <a:pt x="121424" y="415480"/>
                </a:lnTo>
                <a:lnTo>
                  <a:pt x="229819" y="415480"/>
                </a:lnTo>
                <a:lnTo>
                  <a:pt x="233438" y="415798"/>
                </a:lnTo>
                <a:lnTo>
                  <a:pt x="233857" y="415798"/>
                </a:lnTo>
                <a:lnTo>
                  <a:pt x="252183" y="426313"/>
                </a:lnTo>
                <a:lnTo>
                  <a:pt x="252526" y="427050"/>
                </a:lnTo>
                <a:lnTo>
                  <a:pt x="254762" y="457263"/>
                </a:lnTo>
                <a:lnTo>
                  <a:pt x="254762" y="312229"/>
                </a:lnTo>
                <a:lnTo>
                  <a:pt x="226237" y="304063"/>
                </a:lnTo>
                <a:lnTo>
                  <a:pt x="225818" y="304063"/>
                </a:lnTo>
                <a:lnTo>
                  <a:pt x="223596" y="303860"/>
                </a:lnTo>
                <a:lnTo>
                  <a:pt x="225018" y="303860"/>
                </a:lnTo>
                <a:lnTo>
                  <a:pt x="216789" y="303390"/>
                </a:lnTo>
                <a:lnTo>
                  <a:pt x="111442" y="303390"/>
                </a:lnTo>
                <a:lnTo>
                  <a:pt x="72517" y="311035"/>
                </a:lnTo>
                <a:lnTo>
                  <a:pt x="38036" y="335114"/>
                </a:lnTo>
                <a:lnTo>
                  <a:pt x="18389" y="370039"/>
                </a:lnTo>
                <a:lnTo>
                  <a:pt x="11391" y="410032"/>
                </a:lnTo>
                <a:lnTo>
                  <a:pt x="11290" y="571500"/>
                </a:lnTo>
                <a:lnTo>
                  <a:pt x="585889" y="571500"/>
                </a:lnTo>
                <a:close/>
              </a:path>
              <a:path w="597534" h="720725">
                <a:moveTo>
                  <a:pt x="597192" y="135013"/>
                </a:moveTo>
                <a:lnTo>
                  <a:pt x="593178" y="92087"/>
                </a:lnTo>
                <a:lnTo>
                  <a:pt x="578116" y="50990"/>
                </a:lnTo>
                <a:lnTo>
                  <a:pt x="551713" y="21043"/>
                </a:lnTo>
                <a:lnTo>
                  <a:pt x="513715" y="3759"/>
                </a:lnTo>
                <a:lnTo>
                  <a:pt x="479348" y="0"/>
                </a:lnTo>
                <a:lnTo>
                  <a:pt x="374408" y="0"/>
                </a:lnTo>
                <a:lnTo>
                  <a:pt x="374408" y="113868"/>
                </a:lnTo>
                <a:lnTo>
                  <a:pt x="479882" y="113868"/>
                </a:lnTo>
                <a:lnTo>
                  <a:pt x="482815" y="113919"/>
                </a:lnTo>
                <a:lnTo>
                  <a:pt x="485597" y="113969"/>
                </a:lnTo>
                <a:lnTo>
                  <a:pt x="486968" y="114071"/>
                </a:lnTo>
                <a:lnTo>
                  <a:pt x="488340" y="114122"/>
                </a:lnTo>
                <a:lnTo>
                  <a:pt x="489661" y="114287"/>
                </a:lnTo>
                <a:lnTo>
                  <a:pt x="492201" y="114604"/>
                </a:lnTo>
                <a:lnTo>
                  <a:pt x="493420" y="114808"/>
                </a:lnTo>
                <a:lnTo>
                  <a:pt x="508393" y="133134"/>
                </a:lnTo>
                <a:lnTo>
                  <a:pt x="508393" y="136690"/>
                </a:lnTo>
                <a:lnTo>
                  <a:pt x="482815" y="156006"/>
                </a:lnTo>
                <a:lnTo>
                  <a:pt x="114427" y="156006"/>
                </a:lnTo>
                <a:lnTo>
                  <a:pt x="88798" y="135013"/>
                </a:lnTo>
                <a:lnTo>
                  <a:pt x="88849" y="133235"/>
                </a:lnTo>
                <a:lnTo>
                  <a:pt x="117309" y="113868"/>
                </a:lnTo>
                <a:lnTo>
                  <a:pt x="222237" y="113868"/>
                </a:lnTo>
                <a:lnTo>
                  <a:pt x="222237" y="0"/>
                </a:lnTo>
                <a:lnTo>
                  <a:pt x="123418" y="0"/>
                </a:lnTo>
                <a:lnTo>
                  <a:pt x="116078" y="152"/>
                </a:lnTo>
                <a:lnTo>
                  <a:pt x="76327" y="7327"/>
                </a:lnTo>
                <a:lnTo>
                  <a:pt x="40093" y="28422"/>
                </a:lnTo>
                <a:lnTo>
                  <a:pt x="15163" y="61671"/>
                </a:lnTo>
                <a:lnTo>
                  <a:pt x="3124" y="98793"/>
                </a:lnTo>
                <a:lnTo>
                  <a:pt x="0" y="135013"/>
                </a:lnTo>
                <a:lnTo>
                  <a:pt x="101" y="142925"/>
                </a:lnTo>
                <a:lnTo>
                  <a:pt x="5524" y="186220"/>
                </a:lnTo>
                <a:lnTo>
                  <a:pt x="22352" y="226479"/>
                </a:lnTo>
                <a:lnTo>
                  <a:pt x="50901" y="254698"/>
                </a:lnTo>
                <a:lnTo>
                  <a:pt x="91579" y="269824"/>
                </a:lnTo>
                <a:lnTo>
                  <a:pt x="120434" y="272186"/>
                </a:lnTo>
                <a:lnTo>
                  <a:pt x="479005" y="272186"/>
                </a:lnTo>
                <a:lnTo>
                  <a:pt x="520509" y="266903"/>
                </a:lnTo>
                <a:lnTo>
                  <a:pt x="557085" y="247891"/>
                </a:lnTo>
                <a:lnTo>
                  <a:pt x="581533" y="216166"/>
                </a:lnTo>
                <a:lnTo>
                  <a:pt x="593369" y="179565"/>
                </a:lnTo>
                <a:lnTo>
                  <a:pt x="597090" y="142925"/>
                </a:lnTo>
                <a:lnTo>
                  <a:pt x="597192" y="135013"/>
                </a:lnTo>
                <a:close/>
              </a:path>
            </a:pathLst>
          </a:custGeom>
          <a:solidFill>
            <a:srgbClr val="000000"/>
          </a:solidFill>
        </p:spPr>
        <p:txBody>
          <a:bodyPr wrap="square" lIns="0" tIns="0" rIns="0" bIns="0" rtlCol="0"/>
          <a:lstStyle/>
          <a:p>
            <a:endParaRPr/>
          </a:p>
        </p:txBody>
      </p:sp>
      <p:pic>
        <p:nvPicPr>
          <p:cNvPr id="20" name="object 2">
            <a:extLst>
              <a:ext uri="{FF2B5EF4-FFF2-40B4-BE49-F238E27FC236}">
                <a16:creationId xmlns:a16="http://schemas.microsoft.com/office/drawing/2014/main" id="{80541A3E-CF67-E02C-807E-3C4E4645B88D}"/>
              </a:ext>
            </a:extLst>
          </p:cNvPr>
          <p:cNvPicPr/>
          <p:nvPr/>
        </p:nvPicPr>
        <p:blipFill>
          <a:blip r:embed="rId3" cstate="print"/>
          <a:stretch>
            <a:fillRect/>
          </a:stretch>
        </p:blipFill>
        <p:spPr>
          <a:xfrm>
            <a:off x="8552433" y="6210425"/>
            <a:ext cx="2801366" cy="453252"/>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1576451"/>
          </a:xfrm>
          <a:prstGeom prst="rect">
            <a:avLst/>
          </a:prstGeom>
        </p:spPr>
      </p:pic>
      <p:sp>
        <p:nvSpPr>
          <p:cNvPr id="3" name="object 3" descr="$PPTXTitle"/>
          <p:cNvSpPr txBox="1">
            <a:spLocks noGrp="1"/>
          </p:cNvSpPr>
          <p:nvPr>
            <p:ph type="title"/>
          </p:nvPr>
        </p:nvSpPr>
        <p:spPr>
          <a:xfrm>
            <a:off x="916939" y="371581"/>
            <a:ext cx="10358120" cy="627736"/>
          </a:xfrm>
          <a:prstGeom prst="rect">
            <a:avLst/>
          </a:prstGeom>
        </p:spPr>
        <p:txBody>
          <a:bodyPr vert="horz" wrap="square" lIns="0" tIns="12065" rIns="0" bIns="0" rtlCol="0">
            <a:spAutoFit/>
          </a:bodyPr>
          <a:lstStyle/>
          <a:p>
            <a:pPr marL="545465">
              <a:lnSpc>
                <a:spcPct val="100000"/>
              </a:lnSpc>
              <a:spcBef>
                <a:spcPts val="95"/>
              </a:spcBef>
            </a:pPr>
            <a:r>
              <a:rPr lang="da-DK" spc="-20" dirty="0" err="1"/>
              <a:t>Reflexion</a:t>
            </a:r>
            <a:endParaRPr spc="-20" dirty="0"/>
          </a:p>
        </p:txBody>
      </p:sp>
      <p:grpSp>
        <p:nvGrpSpPr>
          <p:cNvPr id="4" name="object 4"/>
          <p:cNvGrpSpPr/>
          <p:nvPr/>
        </p:nvGrpSpPr>
        <p:grpSpPr>
          <a:xfrm>
            <a:off x="1862378" y="2657004"/>
            <a:ext cx="852805" cy="875665"/>
            <a:chOff x="1862378" y="2657004"/>
            <a:chExt cx="852805" cy="875665"/>
          </a:xfrm>
        </p:grpSpPr>
        <p:sp>
          <p:nvSpPr>
            <p:cNvPr id="5" name="object 5"/>
            <p:cNvSpPr/>
            <p:nvPr/>
          </p:nvSpPr>
          <p:spPr>
            <a:xfrm>
              <a:off x="2138908" y="2657004"/>
              <a:ext cx="300355" cy="429259"/>
            </a:xfrm>
            <a:custGeom>
              <a:avLst/>
              <a:gdLst/>
              <a:ahLst/>
              <a:cxnLst/>
              <a:rect l="l" t="t" r="r" b="b"/>
              <a:pathLst>
                <a:path w="300355" h="429260">
                  <a:moveTo>
                    <a:pt x="187553" y="393928"/>
                  </a:moveTo>
                  <a:lnTo>
                    <a:pt x="112560" y="393928"/>
                  </a:lnTo>
                  <a:lnTo>
                    <a:pt x="116141" y="407771"/>
                  </a:lnTo>
                  <a:lnTo>
                    <a:pt x="124307" y="418934"/>
                  </a:lnTo>
                  <a:lnTo>
                    <a:pt x="135966" y="426402"/>
                  </a:lnTo>
                  <a:lnTo>
                    <a:pt x="149999" y="429133"/>
                  </a:lnTo>
                  <a:lnTo>
                    <a:pt x="164045" y="426415"/>
                  </a:lnTo>
                  <a:lnTo>
                    <a:pt x="175729" y="418947"/>
                  </a:lnTo>
                  <a:lnTo>
                    <a:pt x="183934" y="407771"/>
                  </a:lnTo>
                  <a:lnTo>
                    <a:pt x="187553" y="393928"/>
                  </a:lnTo>
                  <a:close/>
                </a:path>
                <a:path w="300355" h="429260">
                  <a:moveTo>
                    <a:pt x="219367" y="343712"/>
                  </a:moveTo>
                  <a:lnTo>
                    <a:pt x="211480" y="335826"/>
                  </a:lnTo>
                  <a:lnTo>
                    <a:pt x="201764" y="335826"/>
                  </a:lnTo>
                  <a:lnTo>
                    <a:pt x="88633" y="335826"/>
                  </a:lnTo>
                  <a:lnTo>
                    <a:pt x="80746" y="343712"/>
                  </a:lnTo>
                  <a:lnTo>
                    <a:pt x="80746" y="363143"/>
                  </a:lnTo>
                  <a:lnTo>
                    <a:pt x="88633" y="371030"/>
                  </a:lnTo>
                  <a:lnTo>
                    <a:pt x="211480" y="371030"/>
                  </a:lnTo>
                  <a:lnTo>
                    <a:pt x="219367" y="363143"/>
                  </a:lnTo>
                  <a:lnTo>
                    <a:pt x="219367" y="343712"/>
                  </a:lnTo>
                  <a:close/>
                </a:path>
                <a:path w="300355" h="429260">
                  <a:moveTo>
                    <a:pt x="300113" y="154127"/>
                  </a:moveTo>
                  <a:lnTo>
                    <a:pt x="300012" y="148374"/>
                  </a:lnTo>
                  <a:lnTo>
                    <a:pt x="291934" y="101955"/>
                  </a:lnTo>
                  <a:lnTo>
                    <a:pt x="270433" y="61175"/>
                  </a:lnTo>
                  <a:lnTo>
                    <a:pt x="265493" y="56273"/>
                  </a:lnTo>
                  <a:lnTo>
                    <a:pt x="265493" y="148374"/>
                  </a:lnTo>
                  <a:lnTo>
                    <a:pt x="265379" y="154127"/>
                  </a:lnTo>
                  <a:lnTo>
                    <a:pt x="257276" y="193090"/>
                  </a:lnTo>
                  <a:lnTo>
                    <a:pt x="237680" y="224790"/>
                  </a:lnTo>
                  <a:lnTo>
                    <a:pt x="228142" y="237032"/>
                  </a:lnTo>
                  <a:lnTo>
                    <a:pt x="219341" y="249809"/>
                  </a:lnTo>
                  <a:lnTo>
                    <a:pt x="211277" y="263067"/>
                  </a:lnTo>
                  <a:lnTo>
                    <a:pt x="203987" y="276783"/>
                  </a:lnTo>
                  <a:lnTo>
                    <a:pt x="96126" y="276783"/>
                  </a:lnTo>
                  <a:lnTo>
                    <a:pt x="71882" y="237032"/>
                  </a:lnTo>
                  <a:lnTo>
                    <a:pt x="56413" y="217525"/>
                  </a:lnTo>
                  <a:lnTo>
                    <a:pt x="51181" y="209791"/>
                  </a:lnTo>
                  <a:lnTo>
                    <a:pt x="37045" y="173177"/>
                  </a:lnTo>
                  <a:lnTo>
                    <a:pt x="34620" y="148374"/>
                  </a:lnTo>
                  <a:lnTo>
                    <a:pt x="44246" y="103987"/>
                  </a:lnTo>
                  <a:lnTo>
                    <a:pt x="69075" y="67805"/>
                  </a:lnTo>
                  <a:lnTo>
                    <a:pt x="105537" y="43395"/>
                  </a:lnTo>
                  <a:lnTo>
                    <a:pt x="149999" y="34277"/>
                  </a:lnTo>
                  <a:lnTo>
                    <a:pt x="194500" y="43395"/>
                  </a:lnTo>
                  <a:lnTo>
                    <a:pt x="230974" y="67805"/>
                  </a:lnTo>
                  <a:lnTo>
                    <a:pt x="255828" y="103987"/>
                  </a:lnTo>
                  <a:lnTo>
                    <a:pt x="265493" y="148374"/>
                  </a:lnTo>
                  <a:lnTo>
                    <a:pt x="265493" y="56273"/>
                  </a:lnTo>
                  <a:lnTo>
                    <a:pt x="243332" y="34277"/>
                  </a:lnTo>
                  <a:lnTo>
                    <a:pt x="238010" y="29006"/>
                  </a:lnTo>
                  <a:lnTo>
                    <a:pt x="196989" y="7785"/>
                  </a:lnTo>
                  <a:lnTo>
                    <a:pt x="196837" y="7785"/>
                  </a:lnTo>
                  <a:lnTo>
                    <a:pt x="149999" y="0"/>
                  </a:lnTo>
                  <a:lnTo>
                    <a:pt x="103060" y="7785"/>
                  </a:lnTo>
                  <a:lnTo>
                    <a:pt x="62204" y="28867"/>
                  </a:lnTo>
                  <a:lnTo>
                    <a:pt x="29819" y="60896"/>
                  </a:lnTo>
                  <a:lnTo>
                    <a:pt x="8293" y="101523"/>
                  </a:lnTo>
                  <a:lnTo>
                    <a:pt x="8216" y="101955"/>
                  </a:lnTo>
                  <a:lnTo>
                    <a:pt x="0" y="148374"/>
                  </a:lnTo>
                  <a:lnTo>
                    <a:pt x="6121" y="193357"/>
                  </a:lnTo>
                  <a:lnTo>
                    <a:pt x="21551" y="228625"/>
                  </a:lnTo>
                  <a:lnTo>
                    <a:pt x="36499" y="248843"/>
                  </a:lnTo>
                  <a:lnTo>
                    <a:pt x="46545" y="262318"/>
                  </a:lnTo>
                  <a:lnTo>
                    <a:pt x="55765" y="276339"/>
                  </a:lnTo>
                  <a:lnTo>
                    <a:pt x="64173" y="290880"/>
                  </a:lnTo>
                  <a:lnTo>
                    <a:pt x="73685" y="309803"/>
                  </a:lnTo>
                  <a:lnTo>
                    <a:pt x="77660" y="312293"/>
                  </a:lnTo>
                  <a:lnTo>
                    <a:pt x="222567" y="312293"/>
                  </a:lnTo>
                  <a:lnTo>
                    <a:pt x="226542" y="309803"/>
                  </a:lnTo>
                  <a:lnTo>
                    <a:pt x="236067" y="290880"/>
                  </a:lnTo>
                  <a:lnTo>
                    <a:pt x="244208" y="276783"/>
                  </a:lnTo>
                  <a:lnTo>
                    <a:pt x="244462" y="276339"/>
                  </a:lnTo>
                  <a:lnTo>
                    <a:pt x="253695" y="262318"/>
                  </a:lnTo>
                  <a:lnTo>
                    <a:pt x="263728" y="248843"/>
                  </a:lnTo>
                  <a:lnTo>
                    <a:pt x="271614" y="239052"/>
                  </a:lnTo>
                  <a:lnTo>
                    <a:pt x="278587" y="228625"/>
                  </a:lnTo>
                  <a:lnTo>
                    <a:pt x="284670" y="217525"/>
                  </a:lnTo>
                  <a:lnTo>
                    <a:pt x="289674" y="206121"/>
                  </a:lnTo>
                  <a:lnTo>
                    <a:pt x="293928" y="193357"/>
                  </a:lnTo>
                  <a:lnTo>
                    <a:pt x="293992" y="193090"/>
                  </a:lnTo>
                  <a:lnTo>
                    <a:pt x="297053" y="180555"/>
                  </a:lnTo>
                  <a:lnTo>
                    <a:pt x="297103" y="180289"/>
                  </a:lnTo>
                  <a:lnTo>
                    <a:pt x="299135" y="167411"/>
                  </a:lnTo>
                  <a:lnTo>
                    <a:pt x="299161" y="166992"/>
                  </a:lnTo>
                  <a:lnTo>
                    <a:pt x="300113" y="154127"/>
                  </a:lnTo>
                  <a:close/>
                </a:path>
              </a:pathLst>
            </a:custGeom>
            <a:solidFill>
              <a:srgbClr val="145F82"/>
            </a:solidFill>
          </p:spPr>
          <p:txBody>
            <a:bodyPr wrap="square" lIns="0" tIns="0" rIns="0" bIns="0" rtlCol="0"/>
            <a:lstStyle/>
            <a:p>
              <a:endParaRPr/>
            </a:p>
          </p:txBody>
        </p:sp>
        <p:pic>
          <p:nvPicPr>
            <p:cNvPr id="6" name="object 6"/>
            <p:cNvPicPr/>
            <p:nvPr/>
          </p:nvPicPr>
          <p:blipFill>
            <a:blip r:embed="rId3" cstate="print"/>
            <a:stretch>
              <a:fillRect/>
            </a:stretch>
          </p:blipFill>
          <p:spPr>
            <a:xfrm>
              <a:off x="2232338" y="2722266"/>
              <a:ext cx="126528" cy="176066"/>
            </a:xfrm>
            <a:prstGeom prst="rect">
              <a:avLst/>
            </a:prstGeom>
          </p:spPr>
        </p:pic>
        <p:pic>
          <p:nvPicPr>
            <p:cNvPr id="7" name="object 7"/>
            <p:cNvPicPr/>
            <p:nvPr/>
          </p:nvPicPr>
          <p:blipFill>
            <a:blip r:embed="rId4" cstate="print"/>
            <a:stretch>
              <a:fillRect/>
            </a:stretch>
          </p:blipFill>
          <p:spPr>
            <a:xfrm>
              <a:off x="2440793" y="3071465"/>
              <a:ext cx="182632" cy="182639"/>
            </a:xfrm>
            <a:prstGeom prst="rect">
              <a:avLst/>
            </a:prstGeom>
          </p:spPr>
        </p:pic>
        <p:pic>
          <p:nvPicPr>
            <p:cNvPr id="8" name="object 8"/>
            <p:cNvPicPr/>
            <p:nvPr/>
          </p:nvPicPr>
          <p:blipFill>
            <a:blip r:embed="rId5" cstate="print"/>
            <a:stretch>
              <a:fillRect/>
            </a:stretch>
          </p:blipFill>
          <p:spPr>
            <a:xfrm>
              <a:off x="1953694" y="3071466"/>
              <a:ext cx="182632" cy="182639"/>
            </a:xfrm>
            <a:prstGeom prst="rect">
              <a:avLst/>
            </a:prstGeom>
          </p:spPr>
        </p:pic>
        <p:sp>
          <p:nvSpPr>
            <p:cNvPr id="9" name="object 9"/>
            <p:cNvSpPr/>
            <p:nvPr/>
          </p:nvSpPr>
          <p:spPr>
            <a:xfrm>
              <a:off x="1862366" y="3278873"/>
              <a:ext cx="852805" cy="253365"/>
            </a:xfrm>
            <a:custGeom>
              <a:avLst/>
              <a:gdLst/>
              <a:ahLst/>
              <a:cxnLst/>
              <a:rect l="l" t="t" r="r" b="b"/>
              <a:pathLst>
                <a:path w="852805" h="253364">
                  <a:moveTo>
                    <a:pt x="331000" y="46253"/>
                  </a:moveTo>
                  <a:lnTo>
                    <a:pt x="328650" y="43789"/>
                  </a:lnTo>
                  <a:lnTo>
                    <a:pt x="324307" y="38620"/>
                  </a:lnTo>
                  <a:lnTo>
                    <a:pt x="308546" y="30137"/>
                  </a:lnTo>
                  <a:lnTo>
                    <a:pt x="258229" y="11747"/>
                  </a:lnTo>
                  <a:lnTo>
                    <a:pt x="202145" y="1117"/>
                  </a:lnTo>
                  <a:lnTo>
                    <a:pt x="183108" y="0"/>
                  </a:lnTo>
                  <a:lnTo>
                    <a:pt x="164020" y="723"/>
                  </a:lnTo>
                  <a:lnTo>
                    <a:pt x="107988" y="11747"/>
                  </a:lnTo>
                  <a:lnTo>
                    <a:pt x="61506" y="29108"/>
                  </a:lnTo>
                  <a:lnTo>
                    <a:pt x="18783" y="54356"/>
                  </a:lnTo>
                  <a:lnTo>
                    <a:pt x="0" y="90970"/>
                  </a:lnTo>
                  <a:lnTo>
                    <a:pt x="0" y="182880"/>
                  </a:lnTo>
                  <a:lnTo>
                    <a:pt x="202946" y="182880"/>
                  </a:lnTo>
                  <a:lnTo>
                    <a:pt x="202946" y="161988"/>
                  </a:lnTo>
                  <a:lnTo>
                    <a:pt x="205168" y="142570"/>
                  </a:lnTo>
                  <a:lnTo>
                    <a:pt x="221932" y="108026"/>
                  </a:lnTo>
                  <a:lnTo>
                    <a:pt x="260400" y="77876"/>
                  </a:lnTo>
                  <a:lnTo>
                    <a:pt x="306628" y="54940"/>
                  </a:lnTo>
                  <a:lnTo>
                    <a:pt x="331000" y="46253"/>
                  </a:lnTo>
                  <a:close/>
                </a:path>
                <a:path w="852805" h="253364">
                  <a:moveTo>
                    <a:pt x="608825" y="161988"/>
                  </a:moveTo>
                  <a:lnTo>
                    <a:pt x="590626" y="125488"/>
                  </a:lnTo>
                  <a:lnTo>
                    <a:pt x="548297" y="99288"/>
                  </a:lnTo>
                  <a:lnTo>
                    <a:pt x="501307" y="82880"/>
                  </a:lnTo>
                  <a:lnTo>
                    <a:pt x="445223" y="72212"/>
                  </a:lnTo>
                  <a:lnTo>
                    <a:pt x="426186" y="71132"/>
                  </a:lnTo>
                  <a:lnTo>
                    <a:pt x="407098" y="71818"/>
                  </a:lnTo>
                  <a:lnTo>
                    <a:pt x="351066" y="82880"/>
                  </a:lnTo>
                  <a:lnTo>
                    <a:pt x="304558" y="100164"/>
                  </a:lnTo>
                  <a:lnTo>
                    <a:pt x="261861" y="125488"/>
                  </a:lnTo>
                  <a:lnTo>
                    <a:pt x="243560" y="161988"/>
                  </a:lnTo>
                  <a:lnTo>
                    <a:pt x="243560" y="253301"/>
                  </a:lnTo>
                  <a:lnTo>
                    <a:pt x="608825" y="253301"/>
                  </a:lnTo>
                  <a:lnTo>
                    <a:pt x="608825" y="161988"/>
                  </a:lnTo>
                  <a:close/>
                </a:path>
                <a:path w="852805" h="253364">
                  <a:moveTo>
                    <a:pt x="852373" y="90970"/>
                  </a:moveTo>
                  <a:lnTo>
                    <a:pt x="834059" y="54356"/>
                  </a:lnTo>
                  <a:lnTo>
                    <a:pt x="791768" y="28206"/>
                  </a:lnTo>
                  <a:lnTo>
                    <a:pt x="744855" y="11747"/>
                  </a:lnTo>
                  <a:lnTo>
                    <a:pt x="688771" y="1117"/>
                  </a:lnTo>
                  <a:lnTo>
                    <a:pt x="669734" y="0"/>
                  </a:lnTo>
                  <a:lnTo>
                    <a:pt x="650659" y="711"/>
                  </a:lnTo>
                  <a:lnTo>
                    <a:pt x="613003" y="6604"/>
                  </a:lnTo>
                  <a:lnTo>
                    <a:pt x="559041" y="24041"/>
                  </a:lnTo>
                  <a:lnTo>
                    <a:pt x="522909" y="44615"/>
                  </a:lnTo>
                  <a:lnTo>
                    <a:pt x="521373" y="46139"/>
                  </a:lnTo>
                  <a:lnTo>
                    <a:pt x="570687" y="64884"/>
                  </a:lnTo>
                  <a:lnTo>
                    <a:pt x="615276" y="93091"/>
                  </a:lnTo>
                  <a:lnTo>
                    <a:pt x="640854" y="123355"/>
                  </a:lnTo>
                  <a:lnTo>
                    <a:pt x="649668" y="161988"/>
                  </a:lnTo>
                  <a:lnTo>
                    <a:pt x="649668" y="182880"/>
                  </a:lnTo>
                  <a:lnTo>
                    <a:pt x="852373" y="182880"/>
                  </a:lnTo>
                  <a:lnTo>
                    <a:pt x="852373" y="90970"/>
                  </a:lnTo>
                  <a:close/>
                </a:path>
              </a:pathLst>
            </a:custGeom>
            <a:solidFill>
              <a:srgbClr val="145F82"/>
            </a:solidFill>
          </p:spPr>
          <p:txBody>
            <a:bodyPr wrap="square" lIns="0" tIns="0" rIns="0" bIns="0" rtlCol="0"/>
            <a:lstStyle/>
            <a:p>
              <a:endParaRPr/>
            </a:p>
          </p:txBody>
        </p:sp>
        <p:pic>
          <p:nvPicPr>
            <p:cNvPr id="10" name="object 10"/>
            <p:cNvPicPr/>
            <p:nvPr/>
          </p:nvPicPr>
          <p:blipFill>
            <a:blip r:embed="rId5" cstate="print"/>
            <a:stretch>
              <a:fillRect/>
            </a:stretch>
          </p:blipFill>
          <p:spPr>
            <a:xfrm>
              <a:off x="2197244" y="3142481"/>
              <a:ext cx="182632" cy="182639"/>
            </a:xfrm>
            <a:prstGeom prst="rect">
              <a:avLst/>
            </a:prstGeom>
          </p:spPr>
        </p:pic>
      </p:grpSp>
      <p:sp>
        <p:nvSpPr>
          <p:cNvPr id="11" name="object 11"/>
          <p:cNvSpPr txBox="1"/>
          <p:nvPr/>
        </p:nvSpPr>
        <p:spPr>
          <a:xfrm>
            <a:off x="674869" y="3757208"/>
            <a:ext cx="3208655" cy="2189702"/>
          </a:xfrm>
          <a:prstGeom prst="rect">
            <a:avLst/>
          </a:prstGeom>
        </p:spPr>
        <p:txBody>
          <a:bodyPr vert="horz" wrap="square" lIns="0" tIns="40005" rIns="0" bIns="0" rtlCol="0">
            <a:spAutoFit/>
          </a:bodyPr>
          <a:lstStyle/>
          <a:p>
            <a:pPr marL="12065" marR="5080" algn="ctr">
              <a:lnSpc>
                <a:spcPts val="1860"/>
              </a:lnSpc>
              <a:spcBef>
                <a:spcPts val="315"/>
              </a:spcBef>
            </a:pPr>
            <a:r>
              <a:rPr lang="de-DE" sz="1600" b="1" dirty="0">
                <a:latin typeface="+mj-lt"/>
              </a:rPr>
              <a:t>Reflexion über Ideengenerierung und ESG‑Prinzipien</a:t>
            </a:r>
            <a:r>
              <a:rPr sz="1700" spc="55" dirty="0">
                <a:latin typeface="+mj-lt"/>
                <a:cs typeface="Calibri"/>
              </a:rPr>
              <a:t>:</a:t>
            </a:r>
            <a:endParaRPr lang="da-DK" sz="1700" spc="55" dirty="0">
              <a:latin typeface="+mj-lt"/>
              <a:cs typeface="Calibri"/>
            </a:endParaRPr>
          </a:p>
          <a:p>
            <a:pPr algn="ctr"/>
            <a:endParaRPr lang="de-DE" sz="1200" dirty="0">
              <a:latin typeface="+mj-lt"/>
            </a:endParaRPr>
          </a:p>
          <a:p>
            <a:pPr algn="ctr"/>
            <a:r>
              <a:rPr lang="de-DE" sz="1200" dirty="0">
                <a:latin typeface="+mj-lt"/>
              </a:rPr>
              <a:t>Bitten Sie die Kursteilnehmenden zu diskutieren, wie sie Brainstorming genutzt haben, um Ideen zu entwickeln. Welche Methoden funktionierten am besten und warum?</a:t>
            </a:r>
          </a:p>
          <a:p>
            <a:pPr algn="ctr"/>
            <a:br>
              <a:rPr lang="de-DE" sz="1200" dirty="0">
                <a:latin typeface="+mj-lt"/>
              </a:rPr>
            </a:br>
            <a:r>
              <a:rPr lang="de-DE" sz="1200" dirty="0">
                <a:latin typeface="+mj-lt"/>
              </a:rPr>
              <a:t>Fragen Sie sie, wie sie ESG‑Prinzipien in ihre Ideen integriert haben. Auf welche Herausforderungen sind sie gestoßen, und wie haben sie diese gelöst?</a:t>
            </a:r>
          </a:p>
        </p:txBody>
      </p:sp>
      <p:sp>
        <p:nvSpPr>
          <p:cNvPr id="12" name="object 12"/>
          <p:cNvSpPr/>
          <p:nvPr/>
        </p:nvSpPr>
        <p:spPr>
          <a:xfrm>
            <a:off x="5570700" y="2719915"/>
            <a:ext cx="1084580" cy="762000"/>
          </a:xfrm>
          <a:custGeom>
            <a:avLst/>
            <a:gdLst/>
            <a:ahLst/>
            <a:cxnLst/>
            <a:rect l="l" t="t" r="r" b="b"/>
            <a:pathLst>
              <a:path w="1084579" h="762000">
                <a:moveTo>
                  <a:pt x="383810" y="761793"/>
                </a:moveTo>
                <a:lnTo>
                  <a:pt x="0" y="367392"/>
                </a:lnTo>
                <a:lnTo>
                  <a:pt x="99767" y="272316"/>
                </a:lnTo>
                <a:lnTo>
                  <a:pt x="388505" y="568108"/>
                </a:lnTo>
                <a:lnTo>
                  <a:pt x="989456" y="0"/>
                </a:lnTo>
                <a:lnTo>
                  <a:pt x="1084528" y="98597"/>
                </a:lnTo>
                <a:lnTo>
                  <a:pt x="484751" y="667891"/>
                </a:lnTo>
                <a:lnTo>
                  <a:pt x="383810" y="761793"/>
                </a:lnTo>
                <a:close/>
              </a:path>
            </a:pathLst>
          </a:custGeom>
          <a:solidFill>
            <a:srgbClr val="145F82"/>
          </a:solidFill>
        </p:spPr>
        <p:txBody>
          <a:bodyPr wrap="square" lIns="0" tIns="0" rIns="0" bIns="0" rtlCol="0"/>
          <a:lstStyle/>
          <a:p>
            <a:endParaRPr/>
          </a:p>
        </p:txBody>
      </p:sp>
      <p:sp>
        <p:nvSpPr>
          <p:cNvPr id="13" name="object 13"/>
          <p:cNvSpPr txBox="1"/>
          <p:nvPr/>
        </p:nvSpPr>
        <p:spPr>
          <a:xfrm>
            <a:off x="4688808" y="3757208"/>
            <a:ext cx="3083592" cy="259045"/>
          </a:xfrm>
          <a:prstGeom prst="rect">
            <a:avLst/>
          </a:prstGeom>
        </p:spPr>
        <p:txBody>
          <a:bodyPr vert="horz" wrap="square" lIns="0" tIns="12700" rIns="0" bIns="0" rtlCol="0">
            <a:spAutoFit/>
          </a:bodyPr>
          <a:lstStyle/>
          <a:p>
            <a:pPr marL="12700">
              <a:lnSpc>
                <a:spcPct val="100000"/>
              </a:lnSpc>
              <a:spcBef>
                <a:spcPts val="100"/>
              </a:spcBef>
            </a:pPr>
            <a:r>
              <a:rPr lang="da-DK" sz="1600" b="1" dirty="0" err="1">
                <a:latin typeface="+mn-lt"/>
              </a:rPr>
              <a:t>Bewertung</a:t>
            </a:r>
            <a:r>
              <a:rPr lang="da-DK" sz="1600" b="1" dirty="0">
                <a:latin typeface="+mn-lt"/>
              </a:rPr>
              <a:t> der </a:t>
            </a:r>
            <a:r>
              <a:rPr lang="da-DK" sz="1600" b="1" dirty="0" err="1">
                <a:latin typeface="+mn-lt"/>
              </a:rPr>
              <a:t>Ideenauswahl</a:t>
            </a:r>
            <a:r>
              <a:rPr lang="da-DK" sz="1600" b="1" dirty="0">
                <a:latin typeface="+mn-lt"/>
              </a:rPr>
              <a:t>:</a:t>
            </a:r>
            <a:endParaRPr sz="1700" b="1" dirty="0">
              <a:latin typeface="+mn-lt"/>
              <a:cs typeface="Calibri"/>
            </a:endParaRPr>
          </a:p>
        </p:txBody>
      </p:sp>
      <p:sp>
        <p:nvSpPr>
          <p:cNvPr id="14" name="object 14"/>
          <p:cNvSpPr txBox="1"/>
          <p:nvPr/>
        </p:nvSpPr>
        <p:spPr>
          <a:xfrm>
            <a:off x="4512472" y="4165653"/>
            <a:ext cx="3201035" cy="2063385"/>
          </a:xfrm>
          <a:prstGeom prst="rect">
            <a:avLst/>
          </a:prstGeom>
        </p:spPr>
        <p:txBody>
          <a:bodyPr vert="horz" wrap="square" lIns="0" tIns="31750" rIns="0" bIns="0" rtlCol="0">
            <a:spAutoFit/>
          </a:bodyPr>
          <a:lstStyle/>
          <a:p>
            <a:pPr algn="ctr"/>
            <a:r>
              <a:rPr lang="de-DE" sz="1200" dirty="0">
                <a:latin typeface="+mn-lt"/>
              </a:rPr>
              <a:t>Lassen Sie die Kursteilnehmenden über den Prozess der Auswahl der 10 besten Ideen reflektieren. Welche Kriterien haben sie verwendet, und wie stellten sie sicher, dass sie die vielversprechendsten Ideen ausgewählt haben?</a:t>
            </a:r>
          </a:p>
          <a:p>
            <a:pPr algn="ctr"/>
            <a:br>
              <a:rPr lang="de-DE" sz="1200" dirty="0">
                <a:latin typeface="+mn-lt"/>
              </a:rPr>
            </a:br>
            <a:r>
              <a:rPr lang="de-DE" sz="1200" dirty="0">
                <a:latin typeface="+mn-lt"/>
              </a:rPr>
              <a:t>Diskutieren Sie, wie die Zusammenarbeit in der Gruppe während dieses Prozesses funktionierte. Was hätte anders gemacht werden können, um Zusammenarbeit und Entscheidungsfindung zu verbessern?</a:t>
            </a:r>
          </a:p>
        </p:txBody>
      </p:sp>
      <p:sp>
        <p:nvSpPr>
          <p:cNvPr id="15" name="object 15"/>
          <p:cNvSpPr/>
          <p:nvPr/>
        </p:nvSpPr>
        <p:spPr>
          <a:xfrm>
            <a:off x="9518452" y="2663576"/>
            <a:ext cx="845185" cy="857250"/>
          </a:xfrm>
          <a:custGeom>
            <a:avLst/>
            <a:gdLst/>
            <a:ahLst/>
            <a:cxnLst/>
            <a:rect l="l" t="t" r="r" b="b"/>
            <a:pathLst>
              <a:path w="845184" h="857250">
                <a:moveTo>
                  <a:pt x="117385" y="539937"/>
                </a:moveTo>
                <a:lnTo>
                  <a:pt x="46961" y="539937"/>
                </a:lnTo>
                <a:lnTo>
                  <a:pt x="46961" y="258231"/>
                </a:lnTo>
                <a:lnTo>
                  <a:pt x="28686" y="254541"/>
                </a:lnTo>
                <a:lnTo>
                  <a:pt x="13763" y="244478"/>
                </a:lnTo>
                <a:lnTo>
                  <a:pt x="3701" y="229554"/>
                </a:lnTo>
                <a:lnTo>
                  <a:pt x="11" y="211279"/>
                </a:lnTo>
                <a:lnTo>
                  <a:pt x="0" y="167063"/>
                </a:lnTo>
                <a:lnTo>
                  <a:pt x="1079" y="161863"/>
                </a:lnTo>
                <a:lnTo>
                  <a:pt x="72196" y="0"/>
                </a:lnTo>
                <a:lnTo>
                  <a:pt x="772914" y="0"/>
                </a:lnTo>
                <a:lnTo>
                  <a:pt x="803857" y="70426"/>
                </a:lnTo>
                <a:lnTo>
                  <a:pt x="138512" y="70426"/>
                </a:lnTo>
                <a:lnTo>
                  <a:pt x="93910" y="164328"/>
                </a:lnTo>
                <a:lnTo>
                  <a:pt x="93910" y="211279"/>
                </a:lnTo>
                <a:lnTo>
                  <a:pt x="97600" y="229554"/>
                </a:lnTo>
                <a:lnTo>
                  <a:pt x="107662" y="244478"/>
                </a:lnTo>
                <a:lnTo>
                  <a:pt x="122585" y="254541"/>
                </a:lnTo>
                <a:lnTo>
                  <a:pt x="140859" y="258231"/>
                </a:lnTo>
                <a:lnTo>
                  <a:pt x="798149" y="258231"/>
                </a:lnTo>
                <a:lnTo>
                  <a:pt x="798149" y="340395"/>
                </a:lnTo>
                <a:lnTo>
                  <a:pt x="117385" y="340395"/>
                </a:lnTo>
                <a:lnTo>
                  <a:pt x="117385" y="539937"/>
                </a:lnTo>
                <a:close/>
              </a:path>
              <a:path w="845184" h="857250">
                <a:moveTo>
                  <a:pt x="328656" y="258231"/>
                </a:moveTo>
                <a:lnTo>
                  <a:pt x="140859" y="258231"/>
                </a:lnTo>
                <a:lnTo>
                  <a:pt x="159133" y="254541"/>
                </a:lnTo>
                <a:lnTo>
                  <a:pt x="174057" y="244478"/>
                </a:lnTo>
                <a:lnTo>
                  <a:pt x="184119" y="229554"/>
                </a:lnTo>
                <a:lnTo>
                  <a:pt x="187808" y="211279"/>
                </a:lnTo>
                <a:lnTo>
                  <a:pt x="187808" y="164328"/>
                </a:lnTo>
                <a:lnTo>
                  <a:pt x="232410" y="70426"/>
                </a:lnTo>
                <a:lnTo>
                  <a:pt x="309877" y="70426"/>
                </a:lnTo>
                <a:lnTo>
                  <a:pt x="281707" y="164328"/>
                </a:lnTo>
                <a:lnTo>
                  <a:pt x="281707" y="211279"/>
                </a:lnTo>
                <a:lnTo>
                  <a:pt x="285397" y="229554"/>
                </a:lnTo>
                <a:lnTo>
                  <a:pt x="295459" y="244478"/>
                </a:lnTo>
                <a:lnTo>
                  <a:pt x="310382" y="254541"/>
                </a:lnTo>
                <a:lnTo>
                  <a:pt x="328656" y="258231"/>
                </a:lnTo>
                <a:close/>
              </a:path>
              <a:path w="845184" h="857250">
                <a:moveTo>
                  <a:pt x="516454" y="258231"/>
                </a:moveTo>
                <a:lnTo>
                  <a:pt x="328656" y="258231"/>
                </a:lnTo>
                <a:lnTo>
                  <a:pt x="346930" y="254541"/>
                </a:lnTo>
                <a:lnTo>
                  <a:pt x="361854" y="244478"/>
                </a:lnTo>
                <a:lnTo>
                  <a:pt x="371916" y="229554"/>
                </a:lnTo>
                <a:lnTo>
                  <a:pt x="375606" y="211279"/>
                </a:lnTo>
                <a:lnTo>
                  <a:pt x="375606" y="164328"/>
                </a:lnTo>
                <a:lnTo>
                  <a:pt x="392038" y="70426"/>
                </a:lnTo>
                <a:lnTo>
                  <a:pt x="453072" y="70426"/>
                </a:lnTo>
                <a:lnTo>
                  <a:pt x="469504" y="164328"/>
                </a:lnTo>
                <a:lnTo>
                  <a:pt x="469504" y="211279"/>
                </a:lnTo>
                <a:lnTo>
                  <a:pt x="473194" y="229554"/>
                </a:lnTo>
                <a:lnTo>
                  <a:pt x="483256" y="244478"/>
                </a:lnTo>
                <a:lnTo>
                  <a:pt x="498179" y="254541"/>
                </a:lnTo>
                <a:lnTo>
                  <a:pt x="516454" y="258231"/>
                </a:lnTo>
                <a:close/>
              </a:path>
              <a:path w="845184" h="857250">
                <a:moveTo>
                  <a:pt x="704251" y="258231"/>
                </a:moveTo>
                <a:lnTo>
                  <a:pt x="516454" y="258231"/>
                </a:lnTo>
                <a:lnTo>
                  <a:pt x="534728" y="254541"/>
                </a:lnTo>
                <a:lnTo>
                  <a:pt x="549651" y="244478"/>
                </a:lnTo>
                <a:lnTo>
                  <a:pt x="559713" y="229554"/>
                </a:lnTo>
                <a:lnTo>
                  <a:pt x="563403" y="211279"/>
                </a:lnTo>
                <a:lnTo>
                  <a:pt x="563403" y="164328"/>
                </a:lnTo>
                <a:lnTo>
                  <a:pt x="535233" y="70426"/>
                </a:lnTo>
                <a:lnTo>
                  <a:pt x="612700" y="70426"/>
                </a:lnTo>
                <a:lnTo>
                  <a:pt x="657302" y="164328"/>
                </a:lnTo>
                <a:lnTo>
                  <a:pt x="657302" y="211279"/>
                </a:lnTo>
                <a:lnTo>
                  <a:pt x="660991" y="229554"/>
                </a:lnTo>
                <a:lnTo>
                  <a:pt x="671053" y="244478"/>
                </a:lnTo>
                <a:lnTo>
                  <a:pt x="685977" y="254541"/>
                </a:lnTo>
                <a:lnTo>
                  <a:pt x="704251" y="258231"/>
                </a:lnTo>
                <a:close/>
              </a:path>
              <a:path w="845184" h="857250">
                <a:moveTo>
                  <a:pt x="798149" y="258231"/>
                </a:moveTo>
                <a:lnTo>
                  <a:pt x="704251" y="258231"/>
                </a:lnTo>
                <a:lnTo>
                  <a:pt x="722525" y="254541"/>
                </a:lnTo>
                <a:lnTo>
                  <a:pt x="737448" y="244478"/>
                </a:lnTo>
                <a:lnTo>
                  <a:pt x="747510" y="229554"/>
                </a:lnTo>
                <a:lnTo>
                  <a:pt x="751200" y="211279"/>
                </a:lnTo>
                <a:lnTo>
                  <a:pt x="751200" y="164328"/>
                </a:lnTo>
                <a:lnTo>
                  <a:pt x="706598" y="70426"/>
                </a:lnTo>
                <a:lnTo>
                  <a:pt x="803857" y="70426"/>
                </a:lnTo>
                <a:lnTo>
                  <a:pt x="844031" y="161863"/>
                </a:lnTo>
                <a:lnTo>
                  <a:pt x="845110" y="167063"/>
                </a:lnTo>
                <a:lnTo>
                  <a:pt x="845099" y="211279"/>
                </a:lnTo>
                <a:lnTo>
                  <a:pt x="841409" y="229554"/>
                </a:lnTo>
                <a:lnTo>
                  <a:pt x="831347" y="244478"/>
                </a:lnTo>
                <a:lnTo>
                  <a:pt x="816424" y="254541"/>
                </a:lnTo>
                <a:lnTo>
                  <a:pt x="798149" y="258231"/>
                </a:lnTo>
                <a:close/>
              </a:path>
              <a:path w="845184" h="857250">
                <a:moveTo>
                  <a:pt x="798149" y="539937"/>
                </a:moveTo>
                <a:lnTo>
                  <a:pt x="727725" y="539937"/>
                </a:lnTo>
                <a:lnTo>
                  <a:pt x="727725" y="340395"/>
                </a:lnTo>
                <a:lnTo>
                  <a:pt x="798149" y="340395"/>
                </a:lnTo>
                <a:lnTo>
                  <a:pt x="798149" y="539937"/>
                </a:lnTo>
                <a:close/>
              </a:path>
              <a:path w="845184" h="857250">
                <a:moveTo>
                  <a:pt x="845099" y="610364"/>
                </a:moveTo>
                <a:lnTo>
                  <a:pt x="11" y="610364"/>
                </a:lnTo>
                <a:lnTo>
                  <a:pt x="11" y="539937"/>
                </a:lnTo>
                <a:lnTo>
                  <a:pt x="845099" y="539937"/>
                </a:lnTo>
                <a:lnTo>
                  <a:pt x="845099" y="610364"/>
                </a:lnTo>
                <a:close/>
              </a:path>
              <a:path w="845184" h="857250">
                <a:moveTo>
                  <a:pt x="798149" y="856857"/>
                </a:moveTo>
                <a:lnTo>
                  <a:pt x="46961" y="856857"/>
                </a:lnTo>
                <a:lnTo>
                  <a:pt x="46961" y="610364"/>
                </a:lnTo>
                <a:lnTo>
                  <a:pt x="798149" y="610364"/>
                </a:lnTo>
                <a:lnTo>
                  <a:pt x="798149" y="856857"/>
                </a:lnTo>
                <a:close/>
              </a:path>
            </a:pathLst>
          </a:custGeom>
          <a:solidFill>
            <a:srgbClr val="145F82"/>
          </a:solidFill>
        </p:spPr>
        <p:txBody>
          <a:bodyPr wrap="square" lIns="0" tIns="0" rIns="0" bIns="0" rtlCol="0"/>
          <a:lstStyle/>
          <a:p>
            <a:endParaRPr/>
          </a:p>
        </p:txBody>
      </p:sp>
      <p:sp>
        <p:nvSpPr>
          <p:cNvPr id="16" name="object 16"/>
          <p:cNvSpPr txBox="1"/>
          <p:nvPr/>
        </p:nvSpPr>
        <p:spPr>
          <a:xfrm>
            <a:off x="8568698" y="3757208"/>
            <a:ext cx="2733040" cy="536044"/>
          </a:xfrm>
          <a:prstGeom prst="rect">
            <a:avLst/>
          </a:prstGeom>
        </p:spPr>
        <p:txBody>
          <a:bodyPr vert="horz" wrap="square" lIns="0" tIns="12700" rIns="0" bIns="0" rtlCol="0">
            <a:spAutoFit/>
          </a:bodyPr>
          <a:lstStyle/>
          <a:p>
            <a:pPr marL="12700" algn="ctr">
              <a:lnSpc>
                <a:spcPct val="100000"/>
              </a:lnSpc>
              <a:spcBef>
                <a:spcPts val="100"/>
              </a:spcBef>
            </a:pPr>
            <a:r>
              <a:rPr sz="1700" b="1" spc="105" dirty="0">
                <a:latin typeface="Calibri"/>
                <a:cs typeface="Calibri"/>
              </a:rPr>
              <a:t>Feedback</a:t>
            </a:r>
            <a:r>
              <a:rPr sz="1700" b="1" spc="-40" dirty="0">
                <a:latin typeface="Calibri"/>
                <a:cs typeface="Calibri"/>
              </a:rPr>
              <a:t> </a:t>
            </a:r>
            <a:r>
              <a:rPr lang="da-DK" sz="1700" b="1" spc="85" dirty="0" err="1">
                <a:latin typeface="Calibri"/>
                <a:cs typeface="Calibri"/>
              </a:rPr>
              <a:t>zum</a:t>
            </a:r>
            <a:r>
              <a:rPr sz="1700" b="1" spc="-30" dirty="0">
                <a:latin typeface="Calibri"/>
                <a:cs typeface="Calibri"/>
              </a:rPr>
              <a:t> </a:t>
            </a:r>
            <a:r>
              <a:rPr lang="da-DK" sz="1700" b="1" spc="55" dirty="0">
                <a:latin typeface="Calibri"/>
                <a:cs typeface="Calibri"/>
              </a:rPr>
              <a:t>E</a:t>
            </a:r>
            <a:r>
              <a:rPr sz="1700" b="1" spc="55" dirty="0">
                <a:latin typeface="Calibri"/>
                <a:cs typeface="Calibri"/>
              </a:rPr>
              <a:t>levator</a:t>
            </a:r>
            <a:r>
              <a:rPr sz="1700" b="1" spc="-20" dirty="0">
                <a:latin typeface="Calibri"/>
                <a:cs typeface="Calibri"/>
              </a:rPr>
              <a:t> </a:t>
            </a:r>
            <a:r>
              <a:rPr lang="da-DK" sz="1700" b="1" spc="60" dirty="0">
                <a:latin typeface="Calibri"/>
                <a:cs typeface="Calibri"/>
              </a:rPr>
              <a:t>P</a:t>
            </a:r>
            <a:r>
              <a:rPr sz="1700" b="1" spc="60" dirty="0">
                <a:latin typeface="Calibri"/>
                <a:cs typeface="Calibri"/>
              </a:rPr>
              <a:t>itch</a:t>
            </a:r>
            <a:r>
              <a:rPr sz="1700" spc="60" dirty="0">
                <a:latin typeface="Calibri"/>
                <a:cs typeface="Calibri"/>
              </a:rPr>
              <a:t>:</a:t>
            </a:r>
            <a:endParaRPr sz="1700" dirty="0">
              <a:latin typeface="Calibri"/>
              <a:cs typeface="Calibri"/>
            </a:endParaRPr>
          </a:p>
        </p:txBody>
      </p:sp>
      <p:sp>
        <p:nvSpPr>
          <p:cNvPr id="17" name="object 17"/>
          <p:cNvSpPr txBox="1"/>
          <p:nvPr/>
        </p:nvSpPr>
        <p:spPr>
          <a:xfrm>
            <a:off x="8320206" y="4322489"/>
            <a:ext cx="3230880" cy="1694053"/>
          </a:xfrm>
          <a:prstGeom prst="rect">
            <a:avLst/>
          </a:prstGeom>
        </p:spPr>
        <p:txBody>
          <a:bodyPr vert="horz" wrap="square" lIns="0" tIns="31750" rIns="0" bIns="0" rtlCol="0">
            <a:spAutoFit/>
          </a:bodyPr>
          <a:lstStyle/>
          <a:p>
            <a:pPr algn="ctr"/>
            <a:r>
              <a:rPr lang="de-DE" sz="1200" dirty="0">
                <a:latin typeface="+mn-lt"/>
              </a:rPr>
              <a:t>Bitten Sie die Kursteilnehmenden, Feedback zu ihrem Elevator Pitch zu geben und zu erhalten. Was funktionierte gut, und was könnte verbessert werden?</a:t>
            </a:r>
          </a:p>
          <a:p>
            <a:pPr algn="ctr"/>
            <a:br>
              <a:rPr lang="de-DE" sz="1200" dirty="0">
                <a:latin typeface="+mn-lt"/>
              </a:rPr>
            </a:br>
            <a:r>
              <a:rPr lang="de-DE" sz="1200" dirty="0">
                <a:latin typeface="+mn-lt"/>
              </a:rPr>
              <a:t>Fragen Sie sie, wie sie sich während der Präsentation fühlten und was sie über effektive Kommunikation und Präsentationstechniken gelernt haben.</a:t>
            </a:r>
          </a:p>
        </p:txBody>
      </p:sp>
      <p:pic>
        <p:nvPicPr>
          <p:cNvPr id="18" name="object 18" descr="A blue and white flag with yellow stars  Description automatically generated"/>
          <p:cNvPicPr/>
          <p:nvPr/>
        </p:nvPicPr>
        <p:blipFill>
          <a:blip r:embed="rId6" cstate="print"/>
          <a:stretch>
            <a:fillRect/>
          </a:stretch>
        </p:blipFill>
        <p:spPr>
          <a:xfrm>
            <a:off x="8733921" y="6312468"/>
            <a:ext cx="2801372" cy="45324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20040" y="321729"/>
            <a:ext cx="4568825" cy="6193155"/>
          </a:xfrm>
          <a:custGeom>
            <a:avLst/>
            <a:gdLst/>
            <a:ahLst/>
            <a:cxnLst/>
            <a:rect l="l" t="t" r="r" b="b"/>
            <a:pathLst>
              <a:path w="4568825" h="6193155">
                <a:moveTo>
                  <a:pt x="4568736" y="0"/>
                </a:moveTo>
                <a:lnTo>
                  <a:pt x="0" y="0"/>
                </a:lnTo>
                <a:lnTo>
                  <a:pt x="0" y="6192608"/>
                </a:lnTo>
                <a:lnTo>
                  <a:pt x="4568736" y="6192608"/>
                </a:lnTo>
                <a:lnTo>
                  <a:pt x="4568736" y="0"/>
                </a:lnTo>
                <a:close/>
              </a:path>
            </a:pathLst>
          </a:custGeom>
          <a:solidFill>
            <a:srgbClr val="33363B"/>
          </a:solidFill>
        </p:spPr>
        <p:txBody>
          <a:bodyPr wrap="square" lIns="0" tIns="0" rIns="0" bIns="0" rtlCol="0"/>
          <a:lstStyle/>
          <a:p>
            <a:endParaRPr/>
          </a:p>
        </p:txBody>
      </p:sp>
      <p:sp>
        <p:nvSpPr>
          <p:cNvPr id="3" name="object 3" descr="$PPTXTitle"/>
          <p:cNvSpPr txBox="1">
            <a:spLocks noGrp="1"/>
          </p:cNvSpPr>
          <p:nvPr>
            <p:ph type="title"/>
          </p:nvPr>
        </p:nvSpPr>
        <p:spPr>
          <a:xfrm>
            <a:off x="876997" y="1686276"/>
            <a:ext cx="3030855" cy="1120820"/>
          </a:xfrm>
          <a:prstGeom prst="rect">
            <a:avLst/>
          </a:prstGeom>
        </p:spPr>
        <p:txBody>
          <a:bodyPr vert="horz" wrap="square" lIns="0" tIns="12700" rIns="0" bIns="0" rtlCol="0">
            <a:spAutoFit/>
          </a:bodyPr>
          <a:lstStyle/>
          <a:p>
            <a:pPr marL="12700" algn="ctr">
              <a:lnSpc>
                <a:spcPct val="100000"/>
              </a:lnSpc>
              <a:spcBef>
                <a:spcPts val="100"/>
              </a:spcBef>
            </a:pPr>
            <a:r>
              <a:rPr lang="da-DK" sz="3600" dirty="0"/>
              <a:t>Bilder </a:t>
            </a:r>
            <a:r>
              <a:rPr lang="da-DK" sz="3600" dirty="0" err="1"/>
              <a:t>aus</a:t>
            </a:r>
            <a:r>
              <a:rPr lang="da-DK" sz="3600" dirty="0"/>
              <a:t> dem Pitch</a:t>
            </a:r>
            <a:endParaRPr sz="3600" dirty="0"/>
          </a:p>
        </p:txBody>
      </p:sp>
      <p:pic>
        <p:nvPicPr>
          <p:cNvPr id="4" name="object 4" descr="Et billede, der indeholder fodtøj, indendørs, loft, mur  Automatisk genereret beskrivelse"/>
          <p:cNvPicPr/>
          <p:nvPr/>
        </p:nvPicPr>
        <p:blipFill>
          <a:blip r:embed="rId2" cstate="print"/>
          <a:stretch>
            <a:fillRect/>
          </a:stretch>
        </p:blipFill>
        <p:spPr>
          <a:xfrm>
            <a:off x="4968240" y="326034"/>
            <a:ext cx="2249424" cy="2002481"/>
          </a:xfrm>
          <a:prstGeom prst="rect">
            <a:avLst/>
          </a:prstGeom>
        </p:spPr>
      </p:pic>
      <p:pic>
        <p:nvPicPr>
          <p:cNvPr id="5" name="object 5" descr="Et billede, der indeholder fodtøj, indendørs, tøj, mur  Automatisk genereret beskrivelse"/>
          <p:cNvPicPr/>
          <p:nvPr/>
        </p:nvPicPr>
        <p:blipFill>
          <a:blip r:embed="rId3" cstate="print"/>
          <a:stretch>
            <a:fillRect/>
          </a:stretch>
        </p:blipFill>
        <p:spPr>
          <a:xfrm>
            <a:off x="7295184" y="326034"/>
            <a:ext cx="2249436" cy="1998594"/>
          </a:xfrm>
          <a:prstGeom prst="rect">
            <a:avLst/>
          </a:prstGeom>
        </p:spPr>
      </p:pic>
      <p:grpSp>
        <p:nvGrpSpPr>
          <p:cNvPr id="6" name="object 6"/>
          <p:cNvGrpSpPr/>
          <p:nvPr/>
        </p:nvGrpSpPr>
        <p:grpSpPr>
          <a:xfrm>
            <a:off x="7671790" y="329913"/>
            <a:ext cx="4194175" cy="5821680"/>
            <a:chOff x="7671790" y="329913"/>
            <a:chExt cx="4194175" cy="5821680"/>
          </a:xfrm>
        </p:grpSpPr>
        <p:pic>
          <p:nvPicPr>
            <p:cNvPr id="7" name="object 7" descr="Et billede, der indeholder fodtøj, indendørs, loft, mur  Automatisk genereret beskrivelse"/>
            <p:cNvPicPr/>
            <p:nvPr/>
          </p:nvPicPr>
          <p:blipFill>
            <a:blip r:embed="rId4" cstate="print"/>
            <a:stretch>
              <a:fillRect/>
            </a:stretch>
          </p:blipFill>
          <p:spPr>
            <a:xfrm>
              <a:off x="9622155" y="329913"/>
              <a:ext cx="2243721" cy="2002490"/>
            </a:xfrm>
            <a:prstGeom prst="rect">
              <a:avLst/>
            </a:prstGeom>
          </p:spPr>
        </p:pic>
        <p:pic>
          <p:nvPicPr>
            <p:cNvPr id="8" name="object 8" descr="Et billede, der indeholder fodtøj, indendørs  Automatisk genereret beskrivelse"/>
            <p:cNvPicPr/>
            <p:nvPr/>
          </p:nvPicPr>
          <p:blipFill>
            <a:blip r:embed="rId5" cstate="print"/>
            <a:stretch>
              <a:fillRect/>
            </a:stretch>
          </p:blipFill>
          <p:spPr>
            <a:xfrm>
              <a:off x="7671790" y="2376655"/>
              <a:ext cx="4194086" cy="3774762"/>
            </a:xfrm>
            <a:prstGeom prst="rect">
              <a:avLst/>
            </a:prstGeom>
          </p:spPr>
        </p:pic>
      </p:grpSp>
      <p:pic>
        <p:nvPicPr>
          <p:cNvPr id="9" name="object 9" descr="Et billede, der indeholder fodtøj, indendørs, tøj, mur  Automatisk genereret beskrivelse"/>
          <p:cNvPicPr/>
          <p:nvPr/>
        </p:nvPicPr>
        <p:blipFill>
          <a:blip r:embed="rId6" cstate="print"/>
          <a:stretch>
            <a:fillRect/>
          </a:stretch>
        </p:blipFill>
        <p:spPr>
          <a:xfrm>
            <a:off x="4968240" y="2417956"/>
            <a:ext cx="2249424" cy="2004602"/>
          </a:xfrm>
          <a:prstGeom prst="rect">
            <a:avLst/>
          </a:prstGeom>
        </p:spPr>
      </p:pic>
      <p:pic>
        <p:nvPicPr>
          <p:cNvPr id="10" name="object 10" descr="Et billede, der indeholder fodtøj, indendørs, mur, person  Automatisk genereret beskrivelse"/>
          <p:cNvPicPr/>
          <p:nvPr/>
        </p:nvPicPr>
        <p:blipFill>
          <a:blip r:embed="rId7" cstate="print"/>
          <a:stretch>
            <a:fillRect/>
          </a:stretch>
        </p:blipFill>
        <p:spPr>
          <a:xfrm>
            <a:off x="4976660" y="4509731"/>
            <a:ext cx="2249420" cy="2004603"/>
          </a:xfrm>
          <a:prstGeom prst="rect">
            <a:avLst/>
          </a:prstGeom>
        </p:spPr>
      </p:pic>
      <p:pic>
        <p:nvPicPr>
          <p:cNvPr id="11" name="object 11" descr="Et billede, der indeholder fodtøj, Fitness, person, tøj  Automatisk genereret beskrivelse"/>
          <p:cNvPicPr/>
          <p:nvPr/>
        </p:nvPicPr>
        <p:blipFill>
          <a:blip r:embed="rId8" cstate="print"/>
          <a:stretch>
            <a:fillRect/>
          </a:stretch>
        </p:blipFill>
        <p:spPr>
          <a:xfrm>
            <a:off x="9064511" y="6239588"/>
            <a:ext cx="2801366" cy="45324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1216596"/>
            <a:ext cx="196215" cy="673735"/>
          </a:xfrm>
          <a:custGeom>
            <a:avLst/>
            <a:gdLst/>
            <a:ahLst/>
            <a:cxnLst/>
            <a:rect l="l" t="t" r="r" b="b"/>
            <a:pathLst>
              <a:path w="196215" h="673735">
                <a:moveTo>
                  <a:pt x="195859" y="0"/>
                </a:moveTo>
                <a:lnTo>
                  <a:pt x="0" y="0"/>
                </a:lnTo>
                <a:lnTo>
                  <a:pt x="0" y="673455"/>
                </a:lnTo>
                <a:lnTo>
                  <a:pt x="195859" y="673455"/>
                </a:lnTo>
                <a:lnTo>
                  <a:pt x="195859" y="0"/>
                </a:lnTo>
                <a:close/>
              </a:path>
            </a:pathLst>
          </a:custGeom>
          <a:solidFill>
            <a:srgbClr val="0F9ED4"/>
          </a:solidFill>
        </p:spPr>
        <p:txBody>
          <a:bodyPr wrap="square" lIns="0" tIns="0" rIns="0" bIns="0" rtlCol="0"/>
          <a:lstStyle/>
          <a:p>
            <a:endParaRPr/>
          </a:p>
        </p:txBody>
      </p:sp>
      <p:sp>
        <p:nvSpPr>
          <p:cNvPr id="3" name="object 3"/>
          <p:cNvSpPr/>
          <p:nvPr/>
        </p:nvSpPr>
        <p:spPr>
          <a:xfrm>
            <a:off x="267843" y="1216596"/>
            <a:ext cx="196215" cy="673735"/>
          </a:xfrm>
          <a:custGeom>
            <a:avLst/>
            <a:gdLst/>
            <a:ahLst/>
            <a:cxnLst/>
            <a:rect l="l" t="t" r="r" b="b"/>
            <a:pathLst>
              <a:path w="196215" h="673735">
                <a:moveTo>
                  <a:pt x="195859" y="0"/>
                </a:moveTo>
                <a:lnTo>
                  <a:pt x="0" y="0"/>
                </a:lnTo>
                <a:lnTo>
                  <a:pt x="0" y="673455"/>
                </a:lnTo>
                <a:lnTo>
                  <a:pt x="195859" y="673455"/>
                </a:lnTo>
                <a:lnTo>
                  <a:pt x="195859" y="0"/>
                </a:lnTo>
                <a:close/>
              </a:path>
            </a:pathLst>
          </a:custGeom>
          <a:solidFill>
            <a:srgbClr val="0F9ED4"/>
          </a:solidFill>
        </p:spPr>
        <p:txBody>
          <a:bodyPr wrap="square" lIns="0" tIns="0" rIns="0" bIns="0" rtlCol="0"/>
          <a:lstStyle/>
          <a:p>
            <a:endParaRPr/>
          </a:p>
        </p:txBody>
      </p:sp>
      <p:grpSp>
        <p:nvGrpSpPr>
          <p:cNvPr id="4" name="object 4"/>
          <p:cNvGrpSpPr/>
          <p:nvPr/>
        </p:nvGrpSpPr>
        <p:grpSpPr>
          <a:xfrm>
            <a:off x="498348" y="598932"/>
            <a:ext cx="11191240" cy="2178050"/>
            <a:chOff x="498348" y="598932"/>
            <a:chExt cx="11191240" cy="2178050"/>
          </a:xfrm>
        </p:grpSpPr>
        <p:sp>
          <p:nvSpPr>
            <p:cNvPr id="5" name="object 5"/>
            <p:cNvSpPr/>
            <p:nvPr/>
          </p:nvSpPr>
          <p:spPr>
            <a:xfrm>
              <a:off x="535673" y="1216596"/>
              <a:ext cx="104775" cy="673735"/>
            </a:xfrm>
            <a:custGeom>
              <a:avLst/>
              <a:gdLst/>
              <a:ahLst/>
              <a:cxnLst/>
              <a:rect l="l" t="t" r="r" b="b"/>
              <a:pathLst>
                <a:path w="104775" h="673735">
                  <a:moveTo>
                    <a:pt x="0" y="673455"/>
                  </a:moveTo>
                  <a:lnTo>
                    <a:pt x="104406" y="673455"/>
                  </a:lnTo>
                  <a:lnTo>
                    <a:pt x="104406" y="0"/>
                  </a:lnTo>
                  <a:lnTo>
                    <a:pt x="0" y="0"/>
                  </a:lnTo>
                  <a:lnTo>
                    <a:pt x="0" y="673455"/>
                  </a:lnTo>
                  <a:close/>
                </a:path>
              </a:pathLst>
            </a:custGeom>
            <a:solidFill>
              <a:srgbClr val="0F9ED4"/>
            </a:solidFill>
          </p:spPr>
          <p:txBody>
            <a:bodyPr wrap="square" lIns="0" tIns="0" rIns="0" bIns="0" rtlCol="0"/>
            <a:lstStyle/>
            <a:p>
              <a:endParaRPr/>
            </a:p>
          </p:txBody>
        </p:sp>
        <p:pic>
          <p:nvPicPr>
            <p:cNvPr id="6" name="object 6"/>
            <p:cNvPicPr/>
            <p:nvPr/>
          </p:nvPicPr>
          <p:blipFill>
            <a:blip r:embed="rId2" cstate="print"/>
            <a:stretch>
              <a:fillRect/>
            </a:stretch>
          </p:blipFill>
          <p:spPr>
            <a:xfrm>
              <a:off x="498348" y="598932"/>
              <a:ext cx="11190731" cy="2177795"/>
            </a:xfrm>
            <a:prstGeom prst="rect">
              <a:avLst/>
            </a:prstGeom>
          </p:spPr>
        </p:pic>
        <p:sp>
          <p:nvSpPr>
            <p:cNvPr id="7" name="object 7"/>
            <p:cNvSpPr/>
            <p:nvPr/>
          </p:nvSpPr>
          <p:spPr>
            <a:xfrm>
              <a:off x="640080" y="613956"/>
              <a:ext cx="10908030" cy="1894205"/>
            </a:xfrm>
            <a:custGeom>
              <a:avLst/>
              <a:gdLst/>
              <a:ahLst/>
              <a:cxnLst/>
              <a:rect l="l" t="t" r="r" b="b"/>
              <a:pathLst>
                <a:path w="10908030" h="1894205">
                  <a:moveTo>
                    <a:pt x="10907483" y="0"/>
                  </a:moveTo>
                  <a:lnTo>
                    <a:pt x="0" y="0"/>
                  </a:lnTo>
                  <a:lnTo>
                    <a:pt x="0" y="1894116"/>
                  </a:lnTo>
                  <a:lnTo>
                    <a:pt x="10907483" y="1894116"/>
                  </a:lnTo>
                  <a:lnTo>
                    <a:pt x="10907483" y="0"/>
                  </a:lnTo>
                  <a:close/>
                </a:path>
              </a:pathLst>
            </a:custGeom>
            <a:solidFill>
              <a:srgbClr val="FFFFFF"/>
            </a:solidFill>
          </p:spPr>
          <p:txBody>
            <a:bodyPr wrap="square" lIns="0" tIns="0" rIns="0" bIns="0" rtlCol="0"/>
            <a:lstStyle/>
            <a:p>
              <a:endParaRPr/>
            </a:p>
          </p:txBody>
        </p:sp>
      </p:grpSp>
      <p:sp>
        <p:nvSpPr>
          <p:cNvPr id="8" name="object 8" descr="$PPTXTitle"/>
          <p:cNvSpPr txBox="1">
            <a:spLocks noGrp="1"/>
          </p:cNvSpPr>
          <p:nvPr>
            <p:ph type="title"/>
          </p:nvPr>
        </p:nvSpPr>
        <p:spPr>
          <a:xfrm>
            <a:off x="640080" y="1062496"/>
            <a:ext cx="10908030" cy="632224"/>
          </a:xfrm>
          <a:prstGeom prst="rect">
            <a:avLst/>
          </a:prstGeom>
          <a:solidFill>
            <a:srgbClr val="FFFFFF"/>
          </a:solidFill>
        </p:spPr>
        <p:txBody>
          <a:bodyPr vert="horz" wrap="square" lIns="0" tIns="77470" rIns="0" bIns="0" rtlCol="0">
            <a:spAutoFit/>
          </a:bodyPr>
          <a:lstStyle/>
          <a:p>
            <a:pPr marL="494665">
              <a:lnSpc>
                <a:spcPct val="100000"/>
              </a:lnSpc>
              <a:spcBef>
                <a:spcPts val="610"/>
              </a:spcBef>
            </a:pPr>
            <a:r>
              <a:rPr lang="da-DK" sz="3600" dirty="0" err="1">
                <a:solidFill>
                  <a:schemeClr val="tx1"/>
                </a:solidFill>
              </a:rPr>
              <a:t>Übergang</a:t>
            </a:r>
            <a:r>
              <a:rPr lang="da-DK" sz="3600" dirty="0">
                <a:solidFill>
                  <a:schemeClr val="tx1"/>
                </a:solidFill>
              </a:rPr>
              <a:t> </a:t>
            </a:r>
            <a:r>
              <a:rPr lang="da-DK" sz="3600" dirty="0" err="1">
                <a:solidFill>
                  <a:schemeClr val="tx1"/>
                </a:solidFill>
              </a:rPr>
              <a:t>zum</a:t>
            </a:r>
            <a:r>
              <a:rPr lang="da-DK" sz="3600" dirty="0">
                <a:solidFill>
                  <a:schemeClr val="tx1"/>
                </a:solidFill>
              </a:rPr>
              <a:t> </a:t>
            </a:r>
            <a:r>
              <a:rPr lang="da-DK" sz="3600" dirty="0" err="1">
                <a:solidFill>
                  <a:schemeClr val="tx1"/>
                </a:solidFill>
              </a:rPr>
              <a:t>Veränderungsmanagement</a:t>
            </a:r>
            <a:endParaRPr sz="3600" dirty="0">
              <a:solidFill>
                <a:schemeClr val="tx1"/>
              </a:solidFill>
            </a:endParaRPr>
          </a:p>
        </p:txBody>
      </p:sp>
      <p:grpSp>
        <p:nvGrpSpPr>
          <p:cNvPr id="9" name="object 9"/>
          <p:cNvGrpSpPr/>
          <p:nvPr/>
        </p:nvGrpSpPr>
        <p:grpSpPr>
          <a:xfrm>
            <a:off x="838200" y="6206127"/>
            <a:ext cx="11028045" cy="544830"/>
            <a:chOff x="838200" y="6206127"/>
            <a:chExt cx="11028045" cy="544830"/>
          </a:xfrm>
        </p:grpSpPr>
        <p:sp>
          <p:nvSpPr>
            <p:cNvPr id="10" name="object 10"/>
            <p:cNvSpPr/>
            <p:nvPr/>
          </p:nvSpPr>
          <p:spPr>
            <a:xfrm>
              <a:off x="838200" y="6485312"/>
              <a:ext cx="10515600" cy="0"/>
            </a:xfrm>
            <a:custGeom>
              <a:avLst/>
              <a:gdLst/>
              <a:ahLst/>
              <a:cxnLst/>
              <a:rect l="l" t="t" r="r" b="b"/>
              <a:pathLst>
                <a:path w="10515600">
                  <a:moveTo>
                    <a:pt x="10515600" y="0"/>
                  </a:moveTo>
                  <a:lnTo>
                    <a:pt x="0" y="0"/>
                  </a:lnTo>
                </a:path>
              </a:pathLst>
            </a:custGeom>
            <a:ln w="57150">
              <a:solidFill>
                <a:srgbClr val="0F9ED4"/>
              </a:solidFill>
            </a:ln>
          </p:spPr>
          <p:txBody>
            <a:bodyPr wrap="square" lIns="0" tIns="0" rIns="0" bIns="0" rtlCol="0"/>
            <a:lstStyle/>
            <a:p>
              <a:endParaRPr/>
            </a:p>
          </p:txBody>
        </p:sp>
        <p:pic>
          <p:nvPicPr>
            <p:cNvPr id="11" name="object 11" descr="A blue and white flag with yellow stars  Description automatically generated"/>
            <p:cNvPicPr/>
            <p:nvPr/>
          </p:nvPicPr>
          <p:blipFill>
            <a:blip r:embed="rId3" cstate="print"/>
            <a:stretch>
              <a:fillRect/>
            </a:stretch>
          </p:blipFill>
          <p:spPr>
            <a:xfrm>
              <a:off x="9064511" y="6206127"/>
              <a:ext cx="2801366" cy="544506"/>
            </a:xfrm>
            <a:prstGeom prst="rect">
              <a:avLst/>
            </a:prstGeom>
          </p:spPr>
        </p:pic>
      </p:grpSp>
      <p:grpSp>
        <p:nvGrpSpPr>
          <p:cNvPr id="12" name="object 12"/>
          <p:cNvGrpSpPr/>
          <p:nvPr/>
        </p:nvGrpSpPr>
        <p:grpSpPr>
          <a:xfrm>
            <a:off x="895076" y="3532121"/>
            <a:ext cx="3262629" cy="2181225"/>
            <a:chOff x="895076" y="3532121"/>
            <a:chExt cx="3262629" cy="2181225"/>
          </a:xfrm>
        </p:grpSpPr>
        <p:sp>
          <p:nvSpPr>
            <p:cNvPr id="13" name="object 13"/>
            <p:cNvSpPr/>
            <p:nvPr/>
          </p:nvSpPr>
          <p:spPr>
            <a:xfrm>
              <a:off x="904601" y="3541646"/>
              <a:ext cx="2919095" cy="1853564"/>
            </a:xfrm>
            <a:custGeom>
              <a:avLst/>
              <a:gdLst/>
              <a:ahLst/>
              <a:cxnLst/>
              <a:rect l="l" t="t" r="r" b="b"/>
              <a:pathLst>
                <a:path w="2919095" h="1853564">
                  <a:moveTo>
                    <a:pt x="2733586" y="0"/>
                  </a:moveTo>
                  <a:lnTo>
                    <a:pt x="185356" y="0"/>
                  </a:lnTo>
                  <a:lnTo>
                    <a:pt x="136079" y="6621"/>
                  </a:lnTo>
                  <a:lnTo>
                    <a:pt x="91801" y="25308"/>
                  </a:lnTo>
                  <a:lnTo>
                    <a:pt x="54287" y="54292"/>
                  </a:lnTo>
                  <a:lnTo>
                    <a:pt x="25305" y="91806"/>
                  </a:lnTo>
                  <a:lnTo>
                    <a:pt x="6620" y="136084"/>
                  </a:lnTo>
                  <a:lnTo>
                    <a:pt x="0" y="185356"/>
                  </a:lnTo>
                  <a:lnTo>
                    <a:pt x="0" y="1668183"/>
                  </a:lnTo>
                  <a:lnTo>
                    <a:pt x="6620" y="1717454"/>
                  </a:lnTo>
                  <a:lnTo>
                    <a:pt x="25305" y="1761729"/>
                  </a:lnTo>
                  <a:lnTo>
                    <a:pt x="54287" y="1799240"/>
                  </a:lnTo>
                  <a:lnTo>
                    <a:pt x="91801" y="1828221"/>
                  </a:lnTo>
                  <a:lnTo>
                    <a:pt x="136079" y="1846906"/>
                  </a:lnTo>
                  <a:lnTo>
                    <a:pt x="185356" y="1853526"/>
                  </a:lnTo>
                  <a:lnTo>
                    <a:pt x="2733586" y="1853526"/>
                  </a:lnTo>
                  <a:lnTo>
                    <a:pt x="2782857" y="1846906"/>
                  </a:lnTo>
                  <a:lnTo>
                    <a:pt x="2827132" y="1828221"/>
                  </a:lnTo>
                  <a:lnTo>
                    <a:pt x="2864643" y="1799240"/>
                  </a:lnTo>
                  <a:lnTo>
                    <a:pt x="2893624" y="1761729"/>
                  </a:lnTo>
                  <a:lnTo>
                    <a:pt x="2912309" y="1717454"/>
                  </a:lnTo>
                  <a:lnTo>
                    <a:pt x="2918929" y="1668183"/>
                  </a:lnTo>
                  <a:lnTo>
                    <a:pt x="2918929" y="185356"/>
                  </a:lnTo>
                  <a:lnTo>
                    <a:pt x="2912309" y="136084"/>
                  </a:lnTo>
                  <a:lnTo>
                    <a:pt x="2893624" y="91806"/>
                  </a:lnTo>
                  <a:lnTo>
                    <a:pt x="2864643" y="54292"/>
                  </a:lnTo>
                  <a:lnTo>
                    <a:pt x="2827132" y="25308"/>
                  </a:lnTo>
                  <a:lnTo>
                    <a:pt x="2782857" y="6621"/>
                  </a:lnTo>
                  <a:lnTo>
                    <a:pt x="2733586" y="0"/>
                  </a:lnTo>
                  <a:close/>
                </a:path>
              </a:pathLst>
            </a:custGeom>
            <a:solidFill>
              <a:srgbClr val="0E2841"/>
            </a:solidFill>
          </p:spPr>
          <p:txBody>
            <a:bodyPr wrap="square" lIns="0" tIns="0" rIns="0" bIns="0" rtlCol="0"/>
            <a:lstStyle/>
            <a:p>
              <a:endParaRPr/>
            </a:p>
          </p:txBody>
        </p:sp>
        <p:sp>
          <p:nvSpPr>
            <p:cNvPr id="14" name="object 14"/>
            <p:cNvSpPr/>
            <p:nvPr/>
          </p:nvSpPr>
          <p:spPr>
            <a:xfrm>
              <a:off x="904601" y="3541646"/>
              <a:ext cx="2919095" cy="1853564"/>
            </a:xfrm>
            <a:custGeom>
              <a:avLst/>
              <a:gdLst/>
              <a:ahLst/>
              <a:cxnLst/>
              <a:rect l="l" t="t" r="r" b="b"/>
              <a:pathLst>
                <a:path w="2919095" h="1853564">
                  <a:moveTo>
                    <a:pt x="0" y="185356"/>
                  </a:moveTo>
                  <a:lnTo>
                    <a:pt x="6620" y="136084"/>
                  </a:lnTo>
                  <a:lnTo>
                    <a:pt x="25305" y="91806"/>
                  </a:lnTo>
                  <a:lnTo>
                    <a:pt x="54287" y="54292"/>
                  </a:lnTo>
                  <a:lnTo>
                    <a:pt x="91801" y="25308"/>
                  </a:lnTo>
                  <a:lnTo>
                    <a:pt x="136079" y="6621"/>
                  </a:lnTo>
                  <a:lnTo>
                    <a:pt x="185356" y="0"/>
                  </a:lnTo>
                  <a:lnTo>
                    <a:pt x="2733586" y="0"/>
                  </a:lnTo>
                  <a:lnTo>
                    <a:pt x="2782857" y="6621"/>
                  </a:lnTo>
                  <a:lnTo>
                    <a:pt x="2827132" y="25308"/>
                  </a:lnTo>
                  <a:lnTo>
                    <a:pt x="2864643" y="54292"/>
                  </a:lnTo>
                  <a:lnTo>
                    <a:pt x="2893624" y="91806"/>
                  </a:lnTo>
                  <a:lnTo>
                    <a:pt x="2912309" y="136084"/>
                  </a:lnTo>
                  <a:lnTo>
                    <a:pt x="2918929" y="185356"/>
                  </a:lnTo>
                  <a:lnTo>
                    <a:pt x="2918929" y="1668183"/>
                  </a:lnTo>
                  <a:lnTo>
                    <a:pt x="2912309" y="1717454"/>
                  </a:lnTo>
                  <a:lnTo>
                    <a:pt x="2893624" y="1761729"/>
                  </a:lnTo>
                  <a:lnTo>
                    <a:pt x="2864643" y="1799240"/>
                  </a:lnTo>
                  <a:lnTo>
                    <a:pt x="2827132" y="1828221"/>
                  </a:lnTo>
                  <a:lnTo>
                    <a:pt x="2782857" y="1846906"/>
                  </a:lnTo>
                  <a:lnTo>
                    <a:pt x="2733586" y="1853526"/>
                  </a:lnTo>
                  <a:lnTo>
                    <a:pt x="185356" y="1853526"/>
                  </a:lnTo>
                  <a:lnTo>
                    <a:pt x="136079" y="1846906"/>
                  </a:lnTo>
                  <a:lnTo>
                    <a:pt x="91801" y="1828221"/>
                  </a:lnTo>
                  <a:lnTo>
                    <a:pt x="54287" y="1799240"/>
                  </a:lnTo>
                  <a:lnTo>
                    <a:pt x="25305" y="1761729"/>
                  </a:lnTo>
                  <a:lnTo>
                    <a:pt x="6620" y="1717454"/>
                  </a:lnTo>
                  <a:lnTo>
                    <a:pt x="0" y="1668183"/>
                  </a:lnTo>
                  <a:lnTo>
                    <a:pt x="0" y="185356"/>
                  </a:lnTo>
                  <a:close/>
                </a:path>
              </a:pathLst>
            </a:custGeom>
            <a:ln w="19049">
              <a:solidFill>
                <a:srgbClr val="E8E8E8"/>
              </a:solidFill>
            </a:ln>
          </p:spPr>
          <p:txBody>
            <a:bodyPr wrap="square" lIns="0" tIns="0" rIns="0" bIns="0" rtlCol="0"/>
            <a:lstStyle/>
            <a:p>
              <a:endParaRPr/>
            </a:p>
          </p:txBody>
        </p:sp>
        <p:sp>
          <p:nvSpPr>
            <p:cNvPr id="15" name="object 15"/>
            <p:cNvSpPr/>
            <p:nvPr/>
          </p:nvSpPr>
          <p:spPr>
            <a:xfrm>
              <a:off x="1228928" y="3849757"/>
              <a:ext cx="2919095" cy="1853564"/>
            </a:xfrm>
            <a:custGeom>
              <a:avLst/>
              <a:gdLst/>
              <a:ahLst/>
              <a:cxnLst/>
              <a:rect l="l" t="t" r="r" b="b"/>
              <a:pathLst>
                <a:path w="2919095" h="1853564">
                  <a:moveTo>
                    <a:pt x="2733586" y="0"/>
                  </a:moveTo>
                  <a:lnTo>
                    <a:pt x="185356" y="0"/>
                  </a:lnTo>
                  <a:lnTo>
                    <a:pt x="136079" y="6621"/>
                  </a:lnTo>
                  <a:lnTo>
                    <a:pt x="91801" y="25308"/>
                  </a:lnTo>
                  <a:lnTo>
                    <a:pt x="54287" y="54292"/>
                  </a:lnTo>
                  <a:lnTo>
                    <a:pt x="25305" y="91806"/>
                  </a:lnTo>
                  <a:lnTo>
                    <a:pt x="6620" y="136084"/>
                  </a:lnTo>
                  <a:lnTo>
                    <a:pt x="0" y="185356"/>
                  </a:lnTo>
                  <a:lnTo>
                    <a:pt x="0" y="1668183"/>
                  </a:lnTo>
                  <a:lnTo>
                    <a:pt x="6620" y="1717454"/>
                  </a:lnTo>
                  <a:lnTo>
                    <a:pt x="25305" y="1761729"/>
                  </a:lnTo>
                  <a:lnTo>
                    <a:pt x="54287" y="1799240"/>
                  </a:lnTo>
                  <a:lnTo>
                    <a:pt x="91801" y="1828221"/>
                  </a:lnTo>
                  <a:lnTo>
                    <a:pt x="136079" y="1846906"/>
                  </a:lnTo>
                  <a:lnTo>
                    <a:pt x="185356" y="1853526"/>
                  </a:lnTo>
                  <a:lnTo>
                    <a:pt x="2733586" y="1853526"/>
                  </a:lnTo>
                  <a:lnTo>
                    <a:pt x="2782857" y="1846906"/>
                  </a:lnTo>
                  <a:lnTo>
                    <a:pt x="2827132" y="1828221"/>
                  </a:lnTo>
                  <a:lnTo>
                    <a:pt x="2864643" y="1799240"/>
                  </a:lnTo>
                  <a:lnTo>
                    <a:pt x="2893624" y="1761729"/>
                  </a:lnTo>
                  <a:lnTo>
                    <a:pt x="2912309" y="1717454"/>
                  </a:lnTo>
                  <a:lnTo>
                    <a:pt x="2918929" y="1668183"/>
                  </a:lnTo>
                  <a:lnTo>
                    <a:pt x="2918929" y="185356"/>
                  </a:lnTo>
                  <a:lnTo>
                    <a:pt x="2912309" y="136084"/>
                  </a:lnTo>
                  <a:lnTo>
                    <a:pt x="2893624" y="91806"/>
                  </a:lnTo>
                  <a:lnTo>
                    <a:pt x="2864643" y="54292"/>
                  </a:lnTo>
                  <a:lnTo>
                    <a:pt x="2827132" y="25308"/>
                  </a:lnTo>
                  <a:lnTo>
                    <a:pt x="2782857" y="6621"/>
                  </a:lnTo>
                  <a:lnTo>
                    <a:pt x="2733586" y="0"/>
                  </a:lnTo>
                  <a:close/>
                </a:path>
              </a:pathLst>
            </a:custGeom>
            <a:solidFill>
              <a:srgbClr val="E8E8E8">
                <a:alpha val="90194"/>
              </a:srgbClr>
            </a:solidFill>
          </p:spPr>
          <p:txBody>
            <a:bodyPr wrap="square" lIns="0" tIns="0" rIns="0" bIns="0" rtlCol="0"/>
            <a:lstStyle/>
            <a:p>
              <a:endParaRPr/>
            </a:p>
          </p:txBody>
        </p:sp>
        <p:sp>
          <p:nvSpPr>
            <p:cNvPr id="16" name="object 16"/>
            <p:cNvSpPr/>
            <p:nvPr/>
          </p:nvSpPr>
          <p:spPr>
            <a:xfrm>
              <a:off x="1228928" y="3849757"/>
              <a:ext cx="2919095" cy="1853564"/>
            </a:xfrm>
            <a:custGeom>
              <a:avLst/>
              <a:gdLst/>
              <a:ahLst/>
              <a:cxnLst/>
              <a:rect l="l" t="t" r="r" b="b"/>
              <a:pathLst>
                <a:path w="2919095" h="1853564">
                  <a:moveTo>
                    <a:pt x="0" y="185356"/>
                  </a:moveTo>
                  <a:lnTo>
                    <a:pt x="6620" y="136084"/>
                  </a:lnTo>
                  <a:lnTo>
                    <a:pt x="25305" y="91806"/>
                  </a:lnTo>
                  <a:lnTo>
                    <a:pt x="54287" y="54292"/>
                  </a:lnTo>
                  <a:lnTo>
                    <a:pt x="91801" y="25308"/>
                  </a:lnTo>
                  <a:lnTo>
                    <a:pt x="136079" y="6621"/>
                  </a:lnTo>
                  <a:lnTo>
                    <a:pt x="185356" y="0"/>
                  </a:lnTo>
                  <a:lnTo>
                    <a:pt x="2733586" y="0"/>
                  </a:lnTo>
                  <a:lnTo>
                    <a:pt x="2782857" y="6621"/>
                  </a:lnTo>
                  <a:lnTo>
                    <a:pt x="2827132" y="25308"/>
                  </a:lnTo>
                  <a:lnTo>
                    <a:pt x="2864643" y="54292"/>
                  </a:lnTo>
                  <a:lnTo>
                    <a:pt x="2893624" y="91806"/>
                  </a:lnTo>
                  <a:lnTo>
                    <a:pt x="2912309" y="136084"/>
                  </a:lnTo>
                  <a:lnTo>
                    <a:pt x="2918929" y="185356"/>
                  </a:lnTo>
                  <a:lnTo>
                    <a:pt x="2918929" y="1668183"/>
                  </a:lnTo>
                  <a:lnTo>
                    <a:pt x="2912309" y="1717454"/>
                  </a:lnTo>
                  <a:lnTo>
                    <a:pt x="2893624" y="1761729"/>
                  </a:lnTo>
                  <a:lnTo>
                    <a:pt x="2864643" y="1799240"/>
                  </a:lnTo>
                  <a:lnTo>
                    <a:pt x="2827132" y="1828221"/>
                  </a:lnTo>
                  <a:lnTo>
                    <a:pt x="2782857" y="1846906"/>
                  </a:lnTo>
                  <a:lnTo>
                    <a:pt x="2733586" y="1853526"/>
                  </a:lnTo>
                  <a:lnTo>
                    <a:pt x="185356" y="1853526"/>
                  </a:lnTo>
                  <a:lnTo>
                    <a:pt x="136079" y="1846906"/>
                  </a:lnTo>
                  <a:lnTo>
                    <a:pt x="91801" y="1828221"/>
                  </a:lnTo>
                  <a:lnTo>
                    <a:pt x="54287" y="1799240"/>
                  </a:lnTo>
                  <a:lnTo>
                    <a:pt x="25305" y="1761729"/>
                  </a:lnTo>
                  <a:lnTo>
                    <a:pt x="6620" y="1717454"/>
                  </a:lnTo>
                  <a:lnTo>
                    <a:pt x="0" y="1668183"/>
                  </a:lnTo>
                  <a:lnTo>
                    <a:pt x="0" y="185356"/>
                  </a:lnTo>
                  <a:close/>
                </a:path>
              </a:pathLst>
            </a:custGeom>
            <a:ln w="19049">
              <a:solidFill>
                <a:srgbClr val="0E2841"/>
              </a:solidFill>
            </a:ln>
          </p:spPr>
          <p:txBody>
            <a:bodyPr wrap="square" lIns="0" tIns="0" rIns="0" bIns="0" rtlCol="0"/>
            <a:lstStyle/>
            <a:p>
              <a:endParaRPr/>
            </a:p>
          </p:txBody>
        </p:sp>
      </p:grpSp>
      <p:sp>
        <p:nvSpPr>
          <p:cNvPr id="17" name="object 17"/>
          <p:cNvSpPr txBox="1"/>
          <p:nvPr/>
        </p:nvSpPr>
        <p:spPr>
          <a:xfrm>
            <a:off x="1634162" y="3948293"/>
            <a:ext cx="2108200" cy="1406539"/>
          </a:xfrm>
          <a:prstGeom prst="rect">
            <a:avLst/>
          </a:prstGeom>
        </p:spPr>
        <p:txBody>
          <a:bodyPr vert="horz" wrap="square" lIns="0" tIns="46990" rIns="0" bIns="0" rtlCol="0">
            <a:spAutoFit/>
          </a:bodyPr>
          <a:lstStyle/>
          <a:p>
            <a:pPr marL="12700" marR="5080" indent="-1270" algn="ctr">
              <a:lnSpc>
                <a:spcPct val="91600"/>
              </a:lnSpc>
              <a:spcBef>
                <a:spcPts val="370"/>
              </a:spcBef>
            </a:pPr>
            <a:r>
              <a:rPr lang="de-DE" sz="2400" dirty="0">
                <a:latin typeface="+mn-lt"/>
              </a:rPr>
              <a:t>Wie würdest du dies an deinem Arbeitsplatz umsetzen? </a:t>
            </a:r>
            <a:endParaRPr sz="2400" dirty="0">
              <a:latin typeface="+mn-lt"/>
              <a:cs typeface="Calibri"/>
            </a:endParaRPr>
          </a:p>
        </p:txBody>
      </p:sp>
      <p:grpSp>
        <p:nvGrpSpPr>
          <p:cNvPr id="18" name="object 18"/>
          <p:cNvGrpSpPr/>
          <p:nvPr/>
        </p:nvGrpSpPr>
        <p:grpSpPr>
          <a:xfrm>
            <a:off x="4462665" y="3532121"/>
            <a:ext cx="3262629" cy="2181225"/>
            <a:chOff x="4462665" y="3532121"/>
            <a:chExt cx="3262629" cy="2181225"/>
          </a:xfrm>
        </p:grpSpPr>
        <p:sp>
          <p:nvSpPr>
            <p:cNvPr id="19" name="object 19"/>
            <p:cNvSpPr/>
            <p:nvPr/>
          </p:nvSpPr>
          <p:spPr>
            <a:xfrm>
              <a:off x="4472189" y="3541646"/>
              <a:ext cx="2919095" cy="1853564"/>
            </a:xfrm>
            <a:custGeom>
              <a:avLst/>
              <a:gdLst/>
              <a:ahLst/>
              <a:cxnLst/>
              <a:rect l="l" t="t" r="r" b="b"/>
              <a:pathLst>
                <a:path w="2919095" h="1853564">
                  <a:moveTo>
                    <a:pt x="2733586" y="0"/>
                  </a:moveTo>
                  <a:lnTo>
                    <a:pt x="185356" y="0"/>
                  </a:lnTo>
                  <a:lnTo>
                    <a:pt x="136079" y="6621"/>
                  </a:lnTo>
                  <a:lnTo>
                    <a:pt x="91801" y="25308"/>
                  </a:lnTo>
                  <a:lnTo>
                    <a:pt x="54287" y="54292"/>
                  </a:lnTo>
                  <a:lnTo>
                    <a:pt x="25305" y="91806"/>
                  </a:lnTo>
                  <a:lnTo>
                    <a:pt x="6620" y="136084"/>
                  </a:lnTo>
                  <a:lnTo>
                    <a:pt x="0" y="185356"/>
                  </a:lnTo>
                  <a:lnTo>
                    <a:pt x="0" y="1668183"/>
                  </a:lnTo>
                  <a:lnTo>
                    <a:pt x="6620" y="1717454"/>
                  </a:lnTo>
                  <a:lnTo>
                    <a:pt x="25305" y="1761729"/>
                  </a:lnTo>
                  <a:lnTo>
                    <a:pt x="54287" y="1799240"/>
                  </a:lnTo>
                  <a:lnTo>
                    <a:pt x="91801" y="1828221"/>
                  </a:lnTo>
                  <a:lnTo>
                    <a:pt x="136079" y="1846906"/>
                  </a:lnTo>
                  <a:lnTo>
                    <a:pt x="185356" y="1853526"/>
                  </a:lnTo>
                  <a:lnTo>
                    <a:pt x="2733586" y="1853526"/>
                  </a:lnTo>
                  <a:lnTo>
                    <a:pt x="2782857" y="1846906"/>
                  </a:lnTo>
                  <a:lnTo>
                    <a:pt x="2827132" y="1828221"/>
                  </a:lnTo>
                  <a:lnTo>
                    <a:pt x="2864643" y="1799240"/>
                  </a:lnTo>
                  <a:lnTo>
                    <a:pt x="2893624" y="1761729"/>
                  </a:lnTo>
                  <a:lnTo>
                    <a:pt x="2912309" y="1717454"/>
                  </a:lnTo>
                  <a:lnTo>
                    <a:pt x="2918929" y="1668183"/>
                  </a:lnTo>
                  <a:lnTo>
                    <a:pt x="2918929" y="185356"/>
                  </a:lnTo>
                  <a:lnTo>
                    <a:pt x="2912309" y="136084"/>
                  </a:lnTo>
                  <a:lnTo>
                    <a:pt x="2893624" y="91806"/>
                  </a:lnTo>
                  <a:lnTo>
                    <a:pt x="2864643" y="54292"/>
                  </a:lnTo>
                  <a:lnTo>
                    <a:pt x="2827132" y="25308"/>
                  </a:lnTo>
                  <a:lnTo>
                    <a:pt x="2782857" y="6621"/>
                  </a:lnTo>
                  <a:lnTo>
                    <a:pt x="2733586" y="0"/>
                  </a:lnTo>
                  <a:close/>
                </a:path>
              </a:pathLst>
            </a:custGeom>
            <a:solidFill>
              <a:srgbClr val="0E2841"/>
            </a:solidFill>
          </p:spPr>
          <p:txBody>
            <a:bodyPr wrap="square" lIns="0" tIns="0" rIns="0" bIns="0" rtlCol="0"/>
            <a:lstStyle/>
            <a:p>
              <a:endParaRPr/>
            </a:p>
          </p:txBody>
        </p:sp>
        <p:sp>
          <p:nvSpPr>
            <p:cNvPr id="20" name="object 20"/>
            <p:cNvSpPr/>
            <p:nvPr/>
          </p:nvSpPr>
          <p:spPr>
            <a:xfrm>
              <a:off x="4472190" y="3541646"/>
              <a:ext cx="2919095" cy="1853564"/>
            </a:xfrm>
            <a:custGeom>
              <a:avLst/>
              <a:gdLst/>
              <a:ahLst/>
              <a:cxnLst/>
              <a:rect l="l" t="t" r="r" b="b"/>
              <a:pathLst>
                <a:path w="2919095" h="1853564">
                  <a:moveTo>
                    <a:pt x="0" y="185356"/>
                  </a:moveTo>
                  <a:lnTo>
                    <a:pt x="6620" y="136084"/>
                  </a:lnTo>
                  <a:lnTo>
                    <a:pt x="25305" y="91806"/>
                  </a:lnTo>
                  <a:lnTo>
                    <a:pt x="54287" y="54292"/>
                  </a:lnTo>
                  <a:lnTo>
                    <a:pt x="91801" y="25308"/>
                  </a:lnTo>
                  <a:lnTo>
                    <a:pt x="136079" y="6621"/>
                  </a:lnTo>
                  <a:lnTo>
                    <a:pt x="185356" y="0"/>
                  </a:lnTo>
                  <a:lnTo>
                    <a:pt x="2733586" y="0"/>
                  </a:lnTo>
                  <a:lnTo>
                    <a:pt x="2782857" y="6621"/>
                  </a:lnTo>
                  <a:lnTo>
                    <a:pt x="2827132" y="25308"/>
                  </a:lnTo>
                  <a:lnTo>
                    <a:pt x="2864643" y="54292"/>
                  </a:lnTo>
                  <a:lnTo>
                    <a:pt x="2893624" y="91806"/>
                  </a:lnTo>
                  <a:lnTo>
                    <a:pt x="2912309" y="136084"/>
                  </a:lnTo>
                  <a:lnTo>
                    <a:pt x="2918929" y="185356"/>
                  </a:lnTo>
                  <a:lnTo>
                    <a:pt x="2918929" y="1668183"/>
                  </a:lnTo>
                  <a:lnTo>
                    <a:pt x="2912309" y="1717454"/>
                  </a:lnTo>
                  <a:lnTo>
                    <a:pt x="2893624" y="1761729"/>
                  </a:lnTo>
                  <a:lnTo>
                    <a:pt x="2864643" y="1799240"/>
                  </a:lnTo>
                  <a:lnTo>
                    <a:pt x="2827132" y="1828221"/>
                  </a:lnTo>
                  <a:lnTo>
                    <a:pt x="2782857" y="1846906"/>
                  </a:lnTo>
                  <a:lnTo>
                    <a:pt x="2733586" y="1853526"/>
                  </a:lnTo>
                  <a:lnTo>
                    <a:pt x="185356" y="1853526"/>
                  </a:lnTo>
                  <a:lnTo>
                    <a:pt x="136079" y="1846906"/>
                  </a:lnTo>
                  <a:lnTo>
                    <a:pt x="91801" y="1828221"/>
                  </a:lnTo>
                  <a:lnTo>
                    <a:pt x="54287" y="1799240"/>
                  </a:lnTo>
                  <a:lnTo>
                    <a:pt x="25305" y="1761729"/>
                  </a:lnTo>
                  <a:lnTo>
                    <a:pt x="6620" y="1717454"/>
                  </a:lnTo>
                  <a:lnTo>
                    <a:pt x="0" y="1668183"/>
                  </a:lnTo>
                  <a:lnTo>
                    <a:pt x="0" y="185356"/>
                  </a:lnTo>
                  <a:close/>
                </a:path>
              </a:pathLst>
            </a:custGeom>
            <a:ln w="19049">
              <a:solidFill>
                <a:srgbClr val="E8E8E8"/>
              </a:solidFill>
            </a:ln>
          </p:spPr>
          <p:txBody>
            <a:bodyPr wrap="square" lIns="0" tIns="0" rIns="0" bIns="0" rtlCol="0"/>
            <a:lstStyle/>
            <a:p>
              <a:endParaRPr/>
            </a:p>
          </p:txBody>
        </p:sp>
        <p:sp>
          <p:nvSpPr>
            <p:cNvPr id="21" name="object 21"/>
            <p:cNvSpPr/>
            <p:nvPr/>
          </p:nvSpPr>
          <p:spPr>
            <a:xfrm>
              <a:off x="4796516" y="3849757"/>
              <a:ext cx="2919095" cy="1853564"/>
            </a:xfrm>
            <a:custGeom>
              <a:avLst/>
              <a:gdLst/>
              <a:ahLst/>
              <a:cxnLst/>
              <a:rect l="l" t="t" r="r" b="b"/>
              <a:pathLst>
                <a:path w="2919095" h="1853564">
                  <a:moveTo>
                    <a:pt x="2733586" y="0"/>
                  </a:moveTo>
                  <a:lnTo>
                    <a:pt x="185356" y="0"/>
                  </a:lnTo>
                  <a:lnTo>
                    <a:pt x="136079" y="6621"/>
                  </a:lnTo>
                  <a:lnTo>
                    <a:pt x="91801" y="25308"/>
                  </a:lnTo>
                  <a:lnTo>
                    <a:pt x="54287" y="54292"/>
                  </a:lnTo>
                  <a:lnTo>
                    <a:pt x="25305" y="91806"/>
                  </a:lnTo>
                  <a:lnTo>
                    <a:pt x="6620" y="136084"/>
                  </a:lnTo>
                  <a:lnTo>
                    <a:pt x="0" y="185356"/>
                  </a:lnTo>
                  <a:lnTo>
                    <a:pt x="0" y="1668183"/>
                  </a:lnTo>
                  <a:lnTo>
                    <a:pt x="6620" y="1717454"/>
                  </a:lnTo>
                  <a:lnTo>
                    <a:pt x="25305" y="1761729"/>
                  </a:lnTo>
                  <a:lnTo>
                    <a:pt x="54287" y="1799240"/>
                  </a:lnTo>
                  <a:lnTo>
                    <a:pt x="91801" y="1828221"/>
                  </a:lnTo>
                  <a:lnTo>
                    <a:pt x="136079" y="1846906"/>
                  </a:lnTo>
                  <a:lnTo>
                    <a:pt x="185356" y="1853526"/>
                  </a:lnTo>
                  <a:lnTo>
                    <a:pt x="2733586" y="1853526"/>
                  </a:lnTo>
                  <a:lnTo>
                    <a:pt x="2782857" y="1846906"/>
                  </a:lnTo>
                  <a:lnTo>
                    <a:pt x="2827132" y="1828221"/>
                  </a:lnTo>
                  <a:lnTo>
                    <a:pt x="2864643" y="1799240"/>
                  </a:lnTo>
                  <a:lnTo>
                    <a:pt x="2893624" y="1761729"/>
                  </a:lnTo>
                  <a:lnTo>
                    <a:pt x="2912309" y="1717454"/>
                  </a:lnTo>
                  <a:lnTo>
                    <a:pt x="2918929" y="1668183"/>
                  </a:lnTo>
                  <a:lnTo>
                    <a:pt x="2918929" y="185356"/>
                  </a:lnTo>
                  <a:lnTo>
                    <a:pt x="2912309" y="136084"/>
                  </a:lnTo>
                  <a:lnTo>
                    <a:pt x="2893624" y="91806"/>
                  </a:lnTo>
                  <a:lnTo>
                    <a:pt x="2864643" y="54292"/>
                  </a:lnTo>
                  <a:lnTo>
                    <a:pt x="2827132" y="25308"/>
                  </a:lnTo>
                  <a:lnTo>
                    <a:pt x="2782857" y="6621"/>
                  </a:lnTo>
                  <a:lnTo>
                    <a:pt x="2733586" y="0"/>
                  </a:lnTo>
                  <a:close/>
                </a:path>
              </a:pathLst>
            </a:custGeom>
            <a:solidFill>
              <a:srgbClr val="E8E8E8">
                <a:alpha val="90194"/>
              </a:srgbClr>
            </a:solidFill>
          </p:spPr>
          <p:txBody>
            <a:bodyPr wrap="square" lIns="0" tIns="0" rIns="0" bIns="0" rtlCol="0"/>
            <a:lstStyle/>
            <a:p>
              <a:endParaRPr/>
            </a:p>
          </p:txBody>
        </p:sp>
        <p:sp>
          <p:nvSpPr>
            <p:cNvPr id="22" name="object 22"/>
            <p:cNvSpPr/>
            <p:nvPr/>
          </p:nvSpPr>
          <p:spPr>
            <a:xfrm>
              <a:off x="4796516" y="3849757"/>
              <a:ext cx="2919095" cy="1853564"/>
            </a:xfrm>
            <a:custGeom>
              <a:avLst/>
              <a:gdLst/>
              <a:ahLst/>
              <a:cxnLst/>
              <a:rect l="l" t="t" r="r" b="b"/>
              <a:pathLst>
                <a:path w="2919095" h="1853564">
                  <a:moveTo>
                    <a:pt x="0" y="185356"/>
                  </a:moveTo>
                  <a:lnTo>
                    <a:pt x="6620" y="136084"/>
                  </a:lnTo>
                  <a:lnTo>
                    <a:pt x="25305" y="91806"/>
                  </a:lnTo>
                  <a:lnTo>
                    <a:pt x="54287" y="54292"/>
                  </a:lnTo>
                  <a:lnTo>
                    <a:pt x="91801" y="25308"/>
                  </a:lnTo>
                  <a:lnTo>
                    <a:pt x="136079" y="6621"/>
                  </a:lnTo>
                  <a:lnTo>
                    <a:pt x="185356" y="0"/>
                  </a:lnTo>
                  <a:lnTo>
                    <a:pt x="2733586" y="0"/>
                  </a:lnTo>
                  <a:lnTo>
                    <a:pt x="2782857" y="6621"/>
                  </a:lnTo>
                  <a:lnTo>
                    <a:pt x="2827132" y="25308"/>
                  </a:lnTo>
                  <a:lnTo>
                    <a:pt x="2864643" y="54292"/>
                  </a:lnTo>
                  <a:lnTo>
                    <a:pt x="2893624" y="91806"/>
                  </a:lnTo>
                  <a:lnTo>
                    <a:pt x="2912309" y="136084"/>
                  </a:lnTo>
                  <a:lnTo>
                    <a:pt x="2918929" y="185356"/>
                  </a:lnTo>
                  <a:lnTo>
                    <a:pt x="2918929" y="1668183"/>
                  </a:lnTo>
                  <a:lnTo>
                    <a:pt x="2912309" y="1717454"/>
                  </a:lnTo>
                  <a:lnTo>
                    <a:pt x="2893624" y="1761729"/>
                  </a:lnTo>
                  <a:lnTo>
                    <a:pt x="2864643" y="1799240"/>
                  </a:lnTo>
                  <a:lnTo>
                    <a:pt x="2827132" y="1828221"/>
                  </a:lnTo>
                  <a:lnTo>
                    <a:pt x="2782857" y="1846906"/>
                  </a:lnTo>
                  <a:lnTo>
                    <a:pt x="2733586" y="1853526"/>
                  </a:lnTo>
                  <a:lnTo>
                    <a:pt x="185356" y="1853526"/>
                  </a:lnTo>
                  <a:lnTo>
                    <a:pt x="136079" y="1846906"/>
                  </a:lnTo>
                  <a:lnTo>
                    <a:pt x="91801" y="1828221"/>
                  </a:lnTo>
                  <a:lnTo>
                    <a:pt x="54287" y="1799240"/>
                  </a:lnTo>
                  <a:lnTo>
                    <a:pt x="25305" y="1761729"/>
                  </a:lnTo>
                  <a:lnTo>
                    <a:pt x="6620" y="1717454"/>
                  </a:lnTo>
                  <a:lnTo>
                    <a:pt x="0" y="1668183"/>
                  </a:lnTo>
                  <a:lnTo>
                    <a:pt x="0" y="185356"/>
                  </a:lnTo>
                  <a:close/>
                </a:path>
              </a:pathLst>
            </a:custGeom>
            <a:ln w="19049">
              <a:solidFill>
                <a:srgbClr val="0E2841"/>
              </a:solidFill>
            </a:ln>
          </p:spPr>
          <p:txBody>
            <a:bodyPr wrap="square" lIns="0" tIns="0" rIns="0" bIns="0" rtlCol="0"/>
            <a:lstStyle/>
            <a:p>
              <a:endParaRPr/>
            </a:p>
          </p:txBody>
        </p:sp>
      </p:grpSp>
      <p:sp>
        <p:nvSpPr>
          <p:cNvPr id="23" name="object 23"/>
          <p:cNvSpPr txBox="1"/>
          <p:nvPr/>
        </p:nvSpPr>
        <p:spPr>
          <a:xfrm>
            <a:off x="5031063" y="4136633"/>
            <a:ext cx="2449830" cy="1066126"/>
          </a:xfrm>
          <a:prstGeom prst="rect">
            <a:avLst/>
          </a:prstGeom>
        </p:spPr>
        <p:txBody>
          <a:bodyPr vert="horz" wrap="square" lIns="0" tIns="46355" rIns="0" bIns="0" rtlCol="0">
            <a:spAutoFit/>
          </a:bodyPr>
          <a:lstStyle/>
          <a:p>
            <a:pPr marL="12700" marR="5080" indent="-2540" algn="ctr">
              <a:lnSpc>
                <a:spcPct val="91700"/>
              </a:lnSpc>
              <a:spcBef>
                <a:spcPts val="365"/>
              </a:spcBef>
            </a:pPr>
            <a:r>
              <a:rPr lang="da-DK" sz="2400" dirty="0" err="1">
                <a:latin typeface="+mn-lt"/>
              </a:rPr>
              <a:t>Welche</a:t>
            </a:r>
            <a:r>
              <a:rPr lang="da-DK" sz="2400" dirty="0">
                <a:latin typeface="+mn-lt"/>
              </a:rPr>
              <a:t> </a:t>
            </a:r>
            <a:r>
              <a:rPr lang="da-DK" sz="2400" dirty="0" err="1">
                <a:latin typeface="+mn-lt"/>
              </a:rPr>
              <a:t>Führungsaufgaben</a:t>
            </a:r>
            <a:r>
              <a:rPr lang="da-DK" sz="2400" dirty="0">
                <a:latin typeface="+mn-lt"/>
              </a:rPr>
              <a:t> </a:t>
            </a:r>
            <a:r>
              <a:rPr lang="da-DK" sz="2400" dirty="0" err="1">
                <a:latin typeface="+mn-lt"/>
              </a:rPr>
              <a:t>stehen</a:t>
            </a:r>
            <a:r>
              <a:rPr lang="da-DK" sz="2400" dirty="0">
                <a:latin typeface="+mn-lt"/>
              </a:rPr>
              <a:t> </a:t>
            </a:r>
            <a:r>
              <a:rPr lang="da-DK" sz="2400" dirty="0" err="1">
                <a:latin typeface="+mn-lt"/>
              </a:rPr>
              <a:t>bevor</a:t>
            </a:r>
            <a:r>
              <a:rPr lang="da-DK" sz="2400" dirty="0">
                <a:latin typeface="+mn-lt"/>
              </a:rPr>
              <a:t>?</a:t>
            </a:r>
            <a:endParaRPr sz="2400" dirty="0">
              <a:latin typeface="+mn-lt"/>
              <a:cs typeface="Calibri"/>
            </a:endParaRPr>
          </a:p>
        </p:txBody>
      </p:sp>
      <p:grpSp>
        <p:nvGrpSpPr>
          <p:cNvPr id="24" name="object 24"/>
          <p:cNvGrpSpPr/>
          <p:nvPr/>
        </p:nvGrpSpPr>
        <p:grpSpPr>
          <a:xfrm>
            <a:off x="8030253" y="3532121"/>
            <a:ext cx="3262629" cy="2181225"/>
            <a:chOff x="8030253" y="3532121"/>
            <a:chExt cx="3262629" cy="2181225"/>
          </a:xfrm>
        </p:grpSpPr>
        <p:sp>
          <p:nvSpPr>
            <p:cNvPr id="25" name="object 25"/>
            <p:cNvSpPr/>
            <p:nvPr/>
          </p:nvSpPr>
          <p:spPr>
            <a:xfrm>
              <a:off x="8039778" y="3541646"/>
              <a:ext cx="2919095" cy="1853564"/>
            </a:xfrm>
            <a:custGeom>
              <a:avLst/>
              <a:gdLst/>
              <a:ahLst/>
              <a:cxnLst/>
              <a:rect l="l" t="t" r="r" b="b"/>
              <a:pathLst>
                <a:path w="2919095" h="1853564">
                  <a:moveTo>
                    <a:pt x="2733586" y="0"/>
                  </a:moveTo>
                  <a:lnTo>
                    <a:pt x="185356" y="0"/>
                  </a:lnTo>
                  <a:lnTo>
                    <a:pt x="136079" y="6621"/>
                  </a:lnTo>
                  <a:lnTo>
                    <a:pt x="91801" y="25308"/>
                  </a:lnTo>
                  <a:lnTo>
                    <a:pt x="54287" y="54292"/>
                  </a:lnTo>
                  <a:lnTo>
                    <a:pt x="25305" y="91806"/>
                  </a:lnTo>
                  <a:lnTo>
                    <a:pt x="6620" y="136084"/>
                  </a:lnTo>
                  <a:lnTo>
                    <a:pt x="0" y="185356"/>
                  </a:lnTo>
                  <a:lnTo>
                    <a:pt x="0" y="1668183"/>
                  </a:lnTo>
                  <a:lnTo>
                    <a:pt x="6620" y="1717454"/>
                  </a:lnTo>
                  <a:lnTo>
                    <a:pt x="25305" y="1761729"/>
                  </a:lnTo>
                  <a:lnTo>
                    <a:pt x="54287" y="1799240"/>
                  </a:lnTo>
                  <a:lnTo>
                    <a:pt x="91801" y="1828221"/>
                  </a:lnTo>
                  <a:lnTo>
                    <a:pt x="136079" y="1846906"/>
                  </a:lnTo>
                  <a:lnTo>
                    <a:pt x="185356" y="1853526"/>
                  </a:lnTo>
                  <a:lnTo>
                    <a:pt x="2733586" y="1853526"/>
                  </a:lnTo>
                  <a:lnTo>
                    <a:pt x="2782857" y="1846906"/>
                  </a:lnTo>
                  <a:lnTo>
                    <a:pt x="2827132" y="1828221"/>
                  </a:lnTo>
                  <a:lnTo>
                    <a:pt x="2864643" y="1799240"/>
                  </a:lnTo>
                  <a:lnTo>
                    <a:pt x="2893624" y="1761729"/>
                  </a:lnTo>
                  <a:lnTo>
                    <a:pt x="2912309" y="1717454"/>
                  </a:lnTo>
                  <a:lnTo>
                    <a:pt x="2918929" y="1668183"/>
                  </a:lnTo>
                  <a:lnTo>
                    <a:pt x="2918929" y="185356"/>
                  </a:lnTo>
                  <a:lnTo>
                    <a:pt x="2912309" y="136084"/>
                  </a:lnTo>
                  <a:lnTo>
                    <a:pt x="2893624" y="91806"/>
                  </a:lnTo>
                  <a:lnTo>
                    <a:pt x="2864643" y="54292"/>
                  </a:lnTo>
                  <a:lnTo>
                    <a:pt x="2827132" y="25308"/>
                  </a:lnTo>
                  <a:lnTo>
                    <a:pt x="2782857" y="6621"/>
                  </a:lnTo>
                  <a:lnTo>
                    <a:pt x="2733586" y="0"/>
                  </a:lnTo>
                  <a:close/>
                </a:path>
              </a:pathLst>
            </a:custGeom>
            <a:solidFill>
              <a:srgbClr val="0E2841"/>
            </a:solidFill>
          </p:spPr>
          <p:txBody>
            <a:bodyPr wrap="square" lIns="0" tIns="0" rIns="0" bIns="0" rtlCol="0"/>
            <a:lstStyle/>
            <a:p>
              <a:endParaRPr/>
            </a:p>
          </p:txBody>
        </p:sp>
        <p:sp>
          <p:nvSpPr>
            <p:cNvPr id="26" name="object 26"/>
            <p:cNvSpPr/>
            <p:nvPr/>
          </p:nvSpPr>
          <p:spPr>
            <a:xfrm>
              <a:off x="8039778" y="3541646"/>
              <a:ext cx="2919095" cy="1853564"/>
            </a:xfrm>
            <a:custGeom>
              <a:avLst/>
              <a:gdLst/>
              <a:ahLst/>
              <a:cxnLst/>
              <a:rect l="l" t="t" r="r" b="b"/>
              <a:pathLst>
                <a:path w="2919095" h="1853564">
                  <a:moveTo>
                    <a:pt x="0" y="185356"/>
                  </a:moveTo>
                  <a:lnTo>
                    <a:pt x="6620" y="136084"/>
                  </a:lnTo>
                  <a:lnTo>
                    <a:pt x="25305" y="91806"/>
                  </a:lnTo>
                  <a:lnTo>
                    <a:pt x="54287" y="54292"/>
                  </a:lnTo>
                  <a:lnTo>
                    <a:pt x="91801" y="25308"/>
                  </a:lnTo>
                  <a:lnTo>
                    <a:pt x="136079" y="6621"/>
                  </a:lnTo>
                  <a:lnTo>
                    <a:pt x="185356" y="0"/>
                  </a:lnTo>
                  <a:lnTo>
                    <a:pt x="2733586" y="0"/>
                  </a:lnTo>
                  <a:lnTo>
                    <a:pt x="2782857" y="6621"/>
                  </a:lnTo>
                  <a:lnTo>
                    <a:pt x="2827132" y="25308"/>
                  </a:lnTo>
                  <a:lnTo>
                    <a:pt x="2864643" y="54292"/>
                  </a:lnTo>
                  <a:lnTo>
                    <a:pt x="2893624" y="91806"/>
                  </a:lnTo>
                  <a:lnTo>
                    <a:pt x="2912309" y="136084"/>
                  </a:lnTo>
                  <a:lnTo>
                    <a:pt x="2918929" y="185356"/>
                  </a:lnTo>
                  <a:lnTo>
                    <a:pt x="2918929" y="1668183"/>
                  </a:lnTo>
                  <a:lnTo>
                    <a:pt x="2912309" y="1717454"/>
                  </a:lnTo>
                  <a:lnTo>
                    <a:pt x="2893624" y="1761729"/>
                  </a:lnTo>
                  <a:lnTo>
                    <a:pt x="2864643" y="1799240"/>
                  </a:lnTo>
                  <a:lnTo>
                    <a:pt x="2827132" y="1828221"/>
                  </a:lnTo>
                  <a:lnTo>
                    <a:pt x="2782857" y="1846906"/>
                  </a:lnTo>
                  <a:lnTo>
                    <a:pt x="2733586" y="1853526"/>
                  </a:lnTo>
                  <a:lnTo>
                    <a:pt x="185356" y="1853526"/>
                  </a:lnTo>
                  <a:lnTo>
                    <a:pt x="136079" y="1846906"/>
                  </a:lnTo>
                  <a:lnTo>
                    <a:pt x="91801" y="1828221"/>
                  </a:lnTo>
                  <a:lnTo>
                    <a:pt x="54287" y="1799240"/>
                  </a:lnTo>
                  <a:lnTo>
                    <a:pt x="25305" y="1761729"/>
                  </a:lnTo>
                  <a:lnTo>
                    <a:pt x="6620" y="1717454"/>
                  </a:lnTo>
                  <a:lnTo>
                    <a:pt x="0" y="1668183"/>
                  </a:lnTo>
                  <a:lnTo>
                    <a:pt x="0" y="185356"/>
                  </a:lnTo>
                  <a:close/>
                </a:path>
              </a:pathLst>
            </a:custGeom>
            <a:ln w="19049">
              <a:solidFill>
                <a:srgbClr val="E8E8E8"/>
              </a:solidFill>
            </a:ln>
          </p:spPr>
          <p:txBody>
            <a:bodyPr wrap="square" lIns="0" tIns="0" rIns="0" bIns="0" rtlCol="0"/>
            <a:lstStyle/>
            <a:p>
              <a:endParaRPr/>
            </a:p>
          </p:txBody>
        </p:sp>
        <p:sp>
          <p:nvSpPr>
            <p:cNvPr id="27" name="object 27"/>
            <p:cNvSpPr/>
            <p:nvPr/>
          </p:nvSpPr>
          <p:spPr>
            <a:xfrm>
              <a:off x="8364104" y="3849757"/>
              <a:ext cx="2919095" cy="1853564"/>
            </a:xfrm>
            <a:custGeom>
              <a:avLst/>
              <a:gdLst/>
              <a:ahLst/>
              <a:cxnLst/>
              <a:rect l="l" t="t" r="r" b="b"/>
              <a:pathLst>
                <a:path w="2919095" h="1853564">
                  <a:moveTo>
                    <a:pt x="2733586" y="0"/>
                  </a:moveTo>
                  <a:lnTo>
                    <a:pt x="185356" y="0"/>
                  </a:lnTo>
                  <a:lnTo>
                    <a:pt x="136079" y="6621"/>
                  </a:lnTo>
                  <a:lnTo>
                    <a:pt x="91801" y="25308"/>
                  </a:lnTo>
                  <a:lnTo>
                    <a:pt x="54287" y="54292"/>
                  </a:lnTo>
                  <a:lnTo>
                    <a:pt x="25305" y="91806"/>
                  </a:lnTo>
                  <a:lnTo>
                    <a:pt x="6620" y="136084"/>
                  </a:lnTo>
                  <a:lnTo>
                    <a:pt x="0" y="185356"/>
                  </a:lnTo>
                  <a:lnTo>
                    <a:pt x="0" y="1668183"/>
                  </a:lnTo>
                  <a:lnTo>
                    <a:pt x="6620" y="1717454"/>
                  </a:lnTo>
                  <a:lnTo>
                    <a:pt x="25305" y="1761729"/>
                  </a:lnTo>
                  <a:lnTo>
                    <a:pt x="54287" y="1799240"/>
                  </a:lnTo>
                  <a:lnTo>
                    <a:pt x="91801" y="1828221"/>
                  </a:lnTo>
                  <a:lnTo>
                    <a:pt x="136079" y="1846906"/>
                  </a:lnTo>
                  <a:lnTo>
                    <a:pt x="185356" y="1853526"/>
                  </a:lnTo>
                  <a:lnTo>
                    <a:pt x="2733586" y="1853526"/>
                  </a:lnTo>
                  <a:lnTo>
                    <a:pt x="2782857" y="1846906"/>
                  </a:lnTo>
                  <a:lnTo>
                    <a:pt x="2827132" y="1828221"/>
                  </a:lnTo>
                  <a:lnTo>
                    <a:pt x="2864643" y="1799240"/>
                  </a:lnTo>
                  <a:lnTo>
                    <a:pt x="2893624" y="1761729"/>
                  </a:lnTo>
                  <a:lnTo>
                    <a:pt x="2912309" y="1717454"/>
                  </a:lnTo>
                  <a:lnTo>
                    <a:pt x="2918929" y="1668183"/>
                  </a:lnTo>
                  <a:lnTo>
                    <a:pt x="2918929" y="185356"/>
                  </a:lnTo>
                  <a:lnTo>
                    <a:pt x="2912309" y="136084"/>
                  </a:lnTo>
                  <a:lnTo>
                    <a:pt x="2893624" y="91806"/>
                  </a:lnTo>
                  <a:lnTo>
                    <a:pt x="2864643" y="54292"/>
                  </a:lnTo>
                  <a:lnTo>
                    <a:pt x="2827132" y="25308"/>
                  </a:lnTo>
                  <a:lnTo>
                    <a:pt x="2782857" y="6621"/>
                  </a:lnTo>
                  <a:lnTo>
                    <a:pt x="2733586" y="0"/>
                  </a:lnTo>
                  <a:close/>
                </a:path>
              </a:pathLst>
            </a:custGeom>
            <a:solidFill>
              <a:srgbClr val="E8E8E8">
                <a:alpha val="90194"/>
              </a:srgbClr>
            </a:solidFill>
          </p:spPr>
          <p:txBody>
            <a:bodyPr wrap="square" lIns="0" tIns="0" rIns="0" bIns="0" rtlCol="0"/>
            <a:lstStyle/>
            <a:p>
              <a:endParaRPr/>
            </a:p>
          </p:txBody>
        </p:sp>
        <p:sp>
          <p:nvSpPr>
            <p:cNvPr id="28" name="object 28"/>
            <p:cNvSpPr/>
            <p:nvPr/>
          </p:nvSpPr>
          <p:spPr>
            <a:xfrm>
              <a:off x="8364104" y="3849757"/>
              <a:ext cx="2919095" cy="1853564"/>
            </a:xfrm>
            <a:custGeom>
              <a:avLst/>
              <a:gdLst/>
              <a:ahLst/>
              <a:cxnLst/>
              <a:rect l="l" t="t" r="r" b="b"/>
              <a:pathLst>
                <a:path w="2919095" h="1853564">
                  <a:moveTo>
                    <a:pt x="0" y="185356"/>
                  </a:moveTo>
                  <a:lnTo>
                    <a:pt x="6620" y="136084"/>
                  </a:lnTo>
                  <a:lnTo>
                    <a:pt x="25305" y="91806"/>
                  </a:lnTo>
                  <a:lnTo>
                    <a:pt x="54287" y="54292"/>
                  </a:lnTo>
                  <a:lnTo>
                    <a:pt x="91801" y="25308"/>
                  </a:lnTo>
                  <a:lnTo>
                    <a:pt x="136079" y="6621"/>
                  </a:lnTo>
                  <a:lnTo>
                    <a:pt x="185356" y="0"/>
                  </a:lnTo>
                  <a:lnTo>
                    <a:pt x="2733586" y="0"/>
                  </a:lnTo>
                  <a:lnTo>
                    <a:pt x="2782857" y="6621"/>
                  </a:lnTo>
                  <a:lnTo>
                    <a:pt x="2827132" y="25308"/>
                  </a:lnTo>
                  <a:lnTo>
                    <a:pt x="2864643" y="54292"/>
                  </a:lnTo>
                  <a:lnTo>
                    <a:pt x="2893624" y="91806"/>
                  </a:lnTo>
                  <a:lnTo>
                    <a:pt x="2912309" y="136084"/>
                  </a:lnTo>
                  <a:lnTo>
                    <a:pt x="2918929" y="185356"/>
                  </a:lnTo>
                  <a:lnTo>
                    <a:pt x="2918929" y="1668183"/>
                  </a:lnTo>
                  <a:lnTo>
                    <a:pt x="2912309" y="1717454"/>
                  </a:lnTo>
                  <a:lnTo>
                    <a:pt x="2893624" y="1761729"/>
                  </a:lnTo>
                  <a:lnTo>
                    <a:pt x="2864643" y="1799240"/>
                  </a:lnTo>
                  <a:lnTo>
                    <a:pt x="2827132" y="1828221"/>
                  </a:lnTo>
                  <a:lnTo>
                    <a:pt x="2782857" y="1846906"/>
                  </a:lnTo>
                  <a:lnTo>
                    <a:pt x="2733586" y="1853526"/>
                  </a:lnTo>
                  <a:lnTo>
                    <a:pt x="185356" y="1853526"/>
                  </a:lnTo>
                  <a:lnTo>
                    <a:pt x="136079" y="1846906"/>
                  </a:lnTo>
                  <a:lnTo>
                    <a:pt x="91801" y="1828221"/>
                  </a:lnTo>
                  <a:lnTo>
                    <a:pt x="54287" y="1799240"/>
                  </a:lnTo>
                  <a:lnTo>
                    <a:pt x="25305" y="1761729"/>
                  </a:lnTo>
                  <a:lnTo>
                    <a:pt x="6620" y="1717454"/>
                  </a:lnTo>
                  <a:lnTo>
                    <a:pt x="0" y="1668183"/>
                  </a:lnTo>
                  <a:lnTo>
                    <a:pt x="0" y="185356"/>
                  </a:lnTo>
                  <a:close/>
                </a:path>
              </a:pathLst>
            </a:custGeom>
            <a:ln w="19049">
              <a:solidFill>
                <a:srgbClr val="0E2841"/>
              </a:solidFill>
            </a:ln>
          </p:spPr>
          <p:txBody>
            <a:bodyPr wrap="square" lIns="0" tIns="0" rIns="0" bIns="0" rtlCol="0"/>
            <a:lstStyle/>
            <a:p>
              <a:endParaRPr/>
            </a:p>
          </p:txBody>
        </p:sp>
      </p:grpSp>
      <p:sp>
        <p:nvSpPr>
          <p:cNvPr id="29" name="object 29"/>
          <p:cNvSpPr txBox="1"/>
          <p:nvPr/>
        </p:nvSpPr>
        <p:spPr>
          <a:xfrm>
            <a:off x="8458200" y="3957565"/>
            <a:ext cx="2431415" cy="1592103"/>
          </a:xfrm>
          <a:prstGeom prst="rect">
            <a:avLst/>
          </a:prstGeom>
        </p:spPr>
        <p:txBody>
          <a:bodyPr vert="horz" wrap="square" lIns="0" tIns="52705" rIns="0" bIns="0" rtlCol="0">
            <a:spAutoFit/>
          </a:bodyPr>
          <a:lstStyle/>
          <a:p>
            <a:pPr marL="346075" marR="5080" indent="-334010" algn="ctr">
              <a:lnSpc>
                <a:spcPts val="2980"/>
              </a:lnSpc>
              <a:spcBef>
                <a:spcPts val="415"/>
              </a:spcBef>
            </a:pPr>
            <a:r>
              <a:rPr lang="de-DE" sz="2400" dirty="0">
                <a:latin typeface="+mn-lt"/>
              </a:rPr>
              <a:t>	Gespräch über ESG und die UN‑Nachhaltig-</a:t>
            </a:r>
            <a:r>
              <a:rPr lang="de-DE" sz="2400" dirty="0" err="1">
                <a:latin typeface="+mn-lt"/>
              </a:rPr>
              <a:t>keitsziele</a:t>
            </a:r>
            <a:r>
              <a:rPr lang="de-DE" sz="2400" dirty="0">
                <a:latin typeface="+mn-lt"/>
              </a:rPr>
              <a:t>.</a:t>
            </a:r>
            <a:endParaRPr sz="2400" dirty="0">
              <a:latin typeface="+mn-lt"/>
              <a:cs typeface="Calibri"/>
            </a:endParaRPr>
          </a:p>
        </p:txBody>
      </p:sp>
      <p:grpSp>
        <p:nvGrpSpPr>
          <p:cNvPr id="30" name="object 30"/>
          <p:cNvGrpSpPr/>
          <p:nvPr/>
        </p:nvGrpSpPr>
        <p:grpSpPr>
          <a:xfrm>
            <a:off x="11200868" y="166940"/>
            <a:ext cx="742950" cy="895985"/>
            <a:chOff x="11200868" y="166940"/>
            <a:chExt cx="742950" cy="895985"/>
          </a:xfrm>
        </p:grpSpPr>
        <p:sp>
          <p:nvSpPr>
            <p:cNvPr id="31" name="object 31"/>
            <p:cNvSpPr/>
            <p:nvPr/>
          </p:nvSpPr>
          <p:spPr>
            <a:xfrm>
              <a:off x="11214911" y="920407"/>
              <a:ext cx="714375" cy="142240"/>
            </a:xfrm>
            <a:custGeom>
              <a:avLst/>
              <a:gdLst/>
              <a:ahLst/>
              <a:cxnLst/>
              <a:rect l="l" t="t" r="r" b="b"/>
              <a:pathLst>
                <a:path w="714375" h="142240">
                  <a:moveTo>
                    <a:pt x="714355" y="142088"/>
                  </a:moveTo>
                  <a:lnTo>
                    <a:pt x="0" y="142088"/>
                  </a:lnTo>
                  <a:lnTo>
                    <a:pt x="0" y="0"/>
                  </a:lnTo>
                  <a:lnTo>
                    <a:pt x="714355" y="0"/>
                  </a:lnTo>
                  <a:lnTo>
                    <a:pt x="714355" y="142088"/>
                  </a:lnTo>
                  <a:close/>
                </a:path>
              </a:pathLst>
            </a:custGeom>
            <a:solidFill>
              <a:srgbClr val="000000"/>
            </a:solidFill>
          </p:spPr>
          <p:txBody>
            <a:bodyPr wrap="square" lIns="0" tIns="0" rIns="0" bIns="0" rtlCol="0"/>
            <a:lstStyle/>
            <a:p>
              <a:endParaRPr/>
            </a:p>
          </p:txBody>
        </p:sp>
        <p:sp>
          <p:nvSpPr>
            <p:cNvPr id="32" name="object 32"/>
            <p:cNvSpPr/>
            <p:nvPr/>
          </p:nvSpPr>
          <p:spPr>
            <a:xfrm>
              <a:off x="11200867" y="166941"/>
              <a:ext cx="742950" cy="710565"/>
            </a:xfrm>
            <a:custGeom>
              <a:avLst/>
              <a:gdLst/>
              <a:ahLst/>
              <a:cxnLst/>
              <a:rect l="l" t="t" r="r" b="b"/>
              <a:pathLst>
                <a:path w="742950" h="71056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71056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172844" y="1181936"/>
            <a:ext cx="3123555" cy="566822"/>
          </a:xfrm>
          <a:prstGeom prst="rect">
            <a:avLst/>
          </a:prstGeom>
        </p:spPr>
        <p:txBody>
          <a:bodyPr vert="horz" wrap="square" lIns="0" tIns="12700" rIns="0" bIns="0" rtlCol="0">
            <a:spAutoFit/>
          </a:bodyPr>
          <a:lstStyle/>
          <a:p>
            <a:pPr marL="12700">
              <a:lnSpc>
                <a:spcPct val="100000"/>
              </a:lnSpc>
              <a:spcBef>
                <a:spcPts val="100"/>
              </a:spcBef>
            </a:pPr>
            <a:r>
              <a:rPr lang="da-DK" sz="3600" dirty="0" err="1">
                <a:solidFill>
                  <a:schemeClr val="tx1"/>
                </a:solidFill>
              </a:rPr>
              <a:t>Reflexionen</a:t>
            </a:r>
            <a:endParaRPr sz="3600" dirty="0">
              <a:solidFill>
                <a:schemeClr val="tx1"/>
              </a:solidFill>
            </a:endParaRPr>
          </a:p>
        </p:txBody>
      </p:sp>
      <p:grpSp>
        <p:nvGrpSpPr>
          <p:cNvPr id="3" name="object 3"/>
          <p:cNvGrpSpPr/>
          <p:nvPr/>
        </p:nvGrpSpPr>
        <p:grpSpPr>
          <a:xfrm>
            <a:off x="2628" y="63500"/>
            <a:ext cx="5928995" cy="6794500"/>
            <a:chOff x="2628" y="63500"/>
            <a:chExt cx="5928995" cy="6794500"/>
          </a:xfrm>
        </p:grpSpPr>
        <p:sp>
          <p:nvSpPr>
            <p:cNvPr id="4" name="object 4"/>
            <p:cNvSpPr/>
            <p:nvPr/>
          </p:nvSpPr>
          <p:spPr>
            <a:xfrm>
              <a:off x="1245890" y="2464596"/>
              <a:ext cx="2534285" cy="2310765"/>
            </a:xfrm>
            <a:custGeom>
              <a:avLst/>
              <a:gdLst/>
              <a:ahLst/>
              <a:cxnLst/>
              <a:rect l="l" t="t" r="r" b="b"/>
              <a:pathLst>
                <a:path w="2534285" h="2310765">
                  <a:moveTo>
                    <a:pt x="2407164" y="1788673"/>
                  </a:moveTo>
                  <a:lnTo>
                    <a:pt x="120569" y="1788673"/>
                  </a:lnTo>
                  <a:lnTo>
                    <a:pt x="74293" y="1779567"/>
                  </a:lnTo>
                  <a:lnTo>
                    <a:pt x="35790" y="1753878"/>
                  </a:lnTo>
                  <a:lnTo>
                    <a:pt x="9724" y="1715626"/>
                  </a:lnTo>
                  <a:lnTo>
                    <a:pt x="0" y="1668683"/>
                  </a:lnTo>
                  <a:lnTo>
                    <a:pt x="0" y="128188"/>
                  </a:lnTo>
                  <a:lnTo>
                    <a:pt x="9724" y="78519"/>
                  </a:lnTo>
                  <a:lnTo>
                    <a:pt x="36796" y="37850"/>
                  </a:lnTo>
                  <a:lnTo>
                    <a:pt x="77144" y="10303"/>
                  </a:lnTo>
                  <a:lnTo>
                    <a:pt x="126692" y="0"/>
                  </a:lnTo>
                  <a:lnTo>
                    <a:pt x="2407164" y="0"/>
                  </a:lnTo>
                  <a:lnTo>
                    <a:pt x="2456713" y="10303"/>
                  </a:lnTo>
                  <a:lnTo>
                    <a:pt x="2497060" y="37850"/>
                  </a:lnTo>
                  <a:lnTo>
                    <a:pt x="2524133" y="78519"/>
                  </a:lnTo>
                  <a:lnTo>
                    <a:pt x="2533857" y="128188"/>
                  </a:lnTo>
                  <a:lnTo>
                    <a:pt x="2533817" y="968864"/>
                  </a:lnTo>
                  <a:lnTo>
                    <a:pt x="260838" y="968864"/>
                  </a:lnTo>
                  <a:lnTo>
                    <a:pt x="260838" y="1117920"/>
                  </a:lnTo>
                  <a:lnTo>
                    <a:pt x="2533809" y="1117920"/>
                  </a:lnTo>
                  <a:lnTo>
                    <a:pt x="2533802" y="1266977"/>
                  </a:lnTo>
                  <a:lnTo>
                    <a:pt x="260838" y="1266977"/>
                  </a:lnTo>
                  <a:lnTo>
                    <a:pt x="260838" y="1416033"/>
                  </a:lnTo>
                  <a:lnTo>
                    <a:pt x="2533795" y="1416033"/>
                  </a:lnTo>
                  <a:lnTo>
                    <a:pt x="2533708" y="1674049"/>
                  </a:lnTo>
                  <a:lnTo>
                    <a:pt x="2521916" y="1720513"/>
                  </a:lnTo>
                  <a:lnTo>
                    <a:pt x="2494177" y="1757562"/>
                  </a:lnTo>
                  <a:lnTo>
                    <a:pt x="2454568" y="1781511"/>
                  </a:lnTo>
                  <a:lnTo>
                    <a:pt x="2407164" y="1788673"/>
                  </a:lnTo>
                  <a:close/>
                </a:path>
                <a:path w="2534285" h="2310765">
                  <a:moveTo>
                    <a:pt x="894302" y="1117920"/>
                  </a:moveTo>
                  <a:lnTo>
                    <a:pt x="707989" y="1117920"/>
                  </a:lnTo>
                  <a:lnTo>
                    <a:pt x="707989" y="968864"/>
                  </a:lnTo>
                  <a:lnTo>
                    <a:pt x="894302" y="968864"/>
                  </a:lnTo>
                  <a:lnTo>
                    <a:pt x="894302" y="1117920"/>
                  </a:lnTo>
                  <a:close/>
                </a:path>
                <a:path w="2534285" h="2310765">
                  <a:moveTo>
                    <a:pt x="1788605" y="1117920"/>
                  </a:moveTo>
                  <a:lnTo>
                    <a:pt x="1639554" y="1117920"/>
                  </a:lnTo>
                  <a:lnTo>
                    <a:pt x="1639554" y="968864"/>
                  </a:lnTo>
                  <a:lnTo>
                    <a:pt x="1788605" y="968864"/>
                  </a:lnTo>
                  <a:lnTo>
                    <a:pt x="1788605" y="1117920"/>
                  </a:lnTo>
                  <a:close/>
                </a:path>
                <a:path w="2534285" h="2310765">
                  <a:moveTo>
                    <a:pt x="2533809" y="1117920"/>
                  </a:moveTo>
                  <a:lnTo>
                    <a:pt x="2273019" y="1117920"/>
                  </a:lnTo>
                  <a:lnTo>
                    <a:pt x="2273019" y="968864"/>
                  </a:lnTo>
                  <a:lnTo>
                    <a:pt x="2533817" y="968864"/>
                  </a:lnTo>
                  <a:lnTo>
                    <a:pt x="2533809" y="1117920"/>
                  </a:lnTo>
                  <a:close/>
                </a:path>
                <a:path w="2534285" h="2310765">
                  <a:moveTo>
                    <a:pt x="1117878" y="1416033"/>
                  </a:moveTo>
                  <a:lnTo>
                    <a:pt x="968827" y="1416033"/>
                  </a:lnTo>
                  <a:lnTo>
                    <a:pt x="968827" y="1266977"/>
                  </a:lnTo>
                  <a:lnTo>
                    <a:pt x="1117878" y="1266977"/>
                  </a:lnTo>
                  <a:lnTo>
                    <a:pt x="1117878" y="1416033"/>
                  </a:lnTo>
                  <a:close/>
                </a:path>
                <a:path w="2534285" h="2310765">
                  <a:moveTo>
                    <a:pt x="1676817" y="1416033"/>
                  </a:moveTo>
                  <a:lnTo>
                    <a:pt x="1527767" y="1416033"/>
                  </a:lnTo>
                  <a:lnTo>
                    <a:pt x="1527767" y="1266977"/>
                  </a:lnTo>
                  <a:lnTo>
                    <a:pt x="1676817" y="1266977"/>
                  </a:lnTo>
                  <a:lnTo>
                    <a:pt x="1676817" y="1416033"/>
                  </a:lnTo>
                  <a:close/>
                </a:path>
                <a:path w="2534285" h="2310765">
                  <a:moveTo>
                    <a:pt x="2533795" y="1416033"/>
                  </a:moveTo>
                  <a:lnTo>
                    <a:pt x="2086706" y="1416033"/>
                  </a:lnTo>
                  <a:lnTo>
                    <a:pt x="2086706" y="1266977"/>
                  </a:lnTo>
                  <a:lnTo>
                    <a:pt x="2533802" y="1266977"/>
                  </a:lnTo>
                  <a:lnTo>
                    <a:pt x="2533795" y="1416033"/>
                  </a:lnTo>
                  <a:close/>
                </a:path>
                <a:path w="2534285" h="2310765">
                  <a:moveTo>
                    <a:pt x="2012181" y="2310370"/>
                  </a:moveTo>
                  <a:lnTo>
                    <a:pt x="1520314" y="1788673"/>
                  </a:lnTo>
                  <a:lnTo>
                    <a:pt x="2012181" y="1788673"/>
                  </a:lnTo>
                  <a:lnTo>
                    <a:pt x="2012181" y="2310370"/>
                  </a:lnTo>
                  <a:close/>
                </a:path>
              </a:pathLst>
            </a:custGeom>
            <a:solidFill>
              <a:srgbClr val="145F82"/>
            </a:solidFill>
          </p:spPr>
          <p:txBody>
            <a:bodyPr wrap="square" lIns="0" tIns="0" rIns="0" bIns="0" rtlCol="0"/>
            <a:lstStyle/>
            <a:p>
              <a:endParaRPr/>
            </a:p>
          </p:txBody>
        </p:sp>
        <p:sp>
          <p:nvSpPr>
            <p:cNvPr id="5" name="object 5"/>
            <p:cNvSpPr/>
            <p:nvPr/>
          </p:nvSpPr>
          <p:spPr>
            <a:xfrm>
              <a:off x="1245890" y="2464595"/>
              <a:ext cx="2534285" cy="2310765"/>
            </a:xfrm>
            <a:custGeom>
              <a:avLst/>
              <a:gdLst/>
              <a:ahLst/>
              <a:cxnLst/>
              <a:rect l="l" t="t" r="r" b="b"/>
              <a:pathLst>
                <a:path w="2534285" h="2310765">
                  <a:moveTo>
                    <a:pt x="2407164" y="0"/>
                  </a:moveTo>
                  <a:lnTo>
                    <a:pt x="126692" y="0"/>
                  </a:lnTo>
                  <a:lnTo>
                    <a:pt x="77144" y="10303"/>
                  </a:lnTo>
                  <a:lnTo>
                    <a:pt x="36796" y="37850"/>
                  </a:lnTo>
                  <a:lnTo>
                    <a:pt x="9724" y="78519"/>
                  </a:lnTo>
                  <a:lnTo>
                    <a:pt x="0" y="128188"/>
                  </a:lnTo>
                  <a:lnTo>
                    <a:pt x="0" y="1668683"/>
                  </a:lnTo>
                  <a:lnTo>
                    <a:pt x="9724" y="1715626"/>
                  </a:lnTo>
                  <a:lnTo>
                    <a:pt x="35790" y="1753878"/>
                  </a:lnTo>
                  <a:lnTo>
                    <a:pt x="74293" y="1779567"/>
                  </a:lnTo>
                  <a:lnTo>
                    <a:pt x="121327" y="1788822"/>
                  </a:lnTo>
                  <a:lnTo>
                    <a:pt x="123115" y="1788822"/>
                  </a:lnTo>
                  <a:lnTo>
                    <a:pt x="124904" y="1788748"/>
                  </a:lnTo>
                  <a:lnTo>
                    <a:pt x="126692" y="1788673"/>
                  </a:lnTo>
                  <a:lnTo>
                    <a:pt x="1520314" y="1788673"/>
                  </a:lnTo>
                  <a:lnTo>
                    <a:pt x="2012181" y="2310369"/>
                  </a:lnTo>
                  <a:lnTo>
                    <a:pt x="2012181" y="1788673"/>
                  </a:lnTo>
                  <a:lnTo>
                    <a:pt x="2407164" y="1788673"/>
                  </a:lnTo>
                  <a:lnTo>
                    <a:pt x="2454567" y="1781511"/>
                  </a:lnTo>
                  <a:lnTo>
                    <a:pt x="2494177" y="1757562"/>
                  </a:lnTo>
                  <a:lnTo>
                    <a:pt x="2521916" y="1720513"/>
                  </a:lnTo>
                  <a:lnTo>
                    <a:pt x="2533708" y="1674049"/>
                  </a:lnTo>
                  <a:lnTo>
                    <a:pt x="2533783" y="1672260"/>
                  </a:lnTo>
                  <a:lnTo>
                    <a:pt x="2533857" y="1670472"/>
                  </a:lnTo>
                  <a:lnTo>
                    <a:pt x="2533857" y="1668683"/>
                  </a:lnTo>
                  <a:lnTo>
                    <a:pt x="2533857" y="128188"/>
                  </a:lnTo>
                  <a:lnTo>
                    <a:pt x="2524133" y="78519"/>
                  </a:lnTo>
                  <a:lnTo>
                    <a:pt x="2497060" y="37850"/>
                  </a:lnTo>
                  <a:lnTo>
                    <a:pt x="2456713" y="10303"/>
                  </a:lnTo>
                  <a:lnTo>
                    <a:pt x="2407164" y="0"/>
                  </a:lnTo>
                  <a:close/>
                </a:path>
                <a:path w="2534285" h="2310765">
                  <a:moveTo>
                    <a:pt x="260838" y="968864"/>
                  </a:moveTo>
                  <a:lnTo>
                    <a:pt x="707989" y="968864"/>
                  </a:lnTo>
                  <a:lnTo>
                    <a:pt x="707989" y="1117920"/>
                  </a:lnTo>
                  <a:lnTo>
                    <a:pt x="260838" y="1117920"/>
                  </a:lnTo>
                  <a:lnTo>
                    <a:pt x="260838" y="968864"/>
                  </a:lnTo>
                  <a:close/>
                </a:path>
                <a:path w="2534285" h="2310765">
                  <a:moveTo>
                    <a:pt x="968827" y="1416033"/>
                  </a:moveTo>
                  <a:lnTo>
                    <a:pt x="260838" y="1416033"/>
                  </a:lnTo>
                  <a:lnTo>
                    <a:pt x="260838" y="1266977"/>
                  </a:lnTo>
                  <a:lnTo>
                    <a:pt x="968827" y="1266977"/>
                  </a:lnTo>
                  <a:lnTo>
                    <a:pt x="968827" y="1416033"/>
                  </a:lnTo>
                  <a:close/>
                </a:path>
                <a:path w="2534285" h="2310765">
                  <a:moveTo>
                    <a:pt x="1527767" y="1416033"/>
                  </a:moveTo>
                  <a:lnTo>
                    <a:pt x="1117878" y="1416033"/>
                  </a:lnTo>
                  <a:lnTo>
                    <a:pt x="1117878" y="1266977"/>
                  </a:lnTo>
                  <a:lnTo>
                    <a:pt x="1527767" y="1266977"/>
                  </a:lnTo>
                  <a:lnTo>
                    <a:pt x="1527767" y="1416033"/>
                  </a:lnTo>
                  <a:close/>
                </a:path>
                <a:path w="2534285" h="2310765">
                  <a:moveTo>
                    <a:pt x="1639554" y="1117920"/>
                  </a:moveTo>
                  <a:lnTo>
                    <a:pt x="894302" y="1117920"/>
                  </a:lnTo>
                  <a:lnTo>
                    <a:pt x="894302" y="968864"/>
                  </a:lnTo>
                  <a:lnTo>
                    <a:pt x="1639554" y="968864"/>
                  </a:lnTo>
                  <a:lnTo>
                    <a:pt x="1639554" y="1117920"/>
                  </a:lnTo>
                  <a:close/>
                </a:path>
                <a:path w="2534285" h="2310765">
                  <a:moveTo>
                    <a:pt x="2086706" y="1416033"/>
                  </a:moveTo>
                  <a:lnTo>
                    <a:pt x="1676817" y="1416033"/>
                  </a:lnTo>
                  <a:lnTo>
                    <a:pt x="1676817" y="1266977"/>
                  </a:lnTo>
                  <a:lnTo>
                    <a:pt x="2086706" y="1266977"/>
                  </a:lnTo>
                  <a:lnTo>
                    <a:pt x="2086706" y="1416033"/>
                  </a:lnTo>
                  <a:close/>
                </a:path>
                <a:path w="2534285" h="2310765">
                  <a:moveTo>
                    <a:pt x="2273019" y="1117920"/>
                  </a:moveTo>
                  <a:lnTo>
                    <a:pt x="1788605" y="1117920"/>
                  </a:lnTo>
                  <a:lnTo>
                    <a:pt x="1788605" y="968864"/>
                  </a:lnTo>
                  <a:lnTo>
                    <a:pt x="2273019" y="968864"/>
                  </a:lnTo>
                  <a:lnTo>
                    <a:pt x="2273019" y="1117920"/>
                  </a:lnTo>
                  <a:close/>
                </a:path>
              </a:pathLst>
            </a:custGeom>
            <a:ln w="37263">
              <a:solidFill>
                <a:srgbClr val="145F82"/>
              </a:solidFill>
            </a:ln>
          </p:spPr>
          <p:txBody>
            <a:bodyPr wrap="square" lIns="0" tIns="0" rIns="0" bIns="0" rtlCol="0"/>
            <a:lstStyle/>
            <a:p>
              <a:endParaRPr/>
            </a:p>
          </p:txBody>
        </p:sp>
        <p:pic>
          <p:nvPicPr>
            <p:cNvPr id="6" name="object 6"/>
            <p:cNvPicPr/>
            <p:nvPr/>
          </p:nvPicPr>
          <p:blipFill>
            <a:blip r:embed="rId2" cstate="print"/>
            <a:stretch>
              <a:fillRect/>
            </a:stretch>
          </p:blipFill>
          <p:spPr>
            <a:xfrm>
              <a:off x="2628" y="63500"/>
              <a:ext cx="5928611" cy="6794500"/>
            </a:xfrm>
            <a:prstGeom prst="rect">
              <a:avLst/>
            </a:prstGeom>
          </p:spPr>
        </p:pic>
      </p:grpSp>
      <p:sp>
        <p:nvSpPr>
          <p:cNvPr id="7" name="object 7"/>
          <p:cNvSpPr txBox="1"/>
          <p:nvPr/>
        </p:nvSpPr>
        <p:spPr>
          <a:xfrm>
            <a:off x="6172844" y="2038862"/>
            <a:ext cx="4818380" cy="4027385"/>
          </a:xfrm>
          <a:prstGeom prst="rect">
            <a:avLst/>
          </a:prstGeom>
        </p:spPr>
        <p:txBody>
          <a:bodyPr vert="horz" wrap="square" lIns="0" tIns="86995" rIns="0" bIns="0" rtlCol="0">
            <a:spAutoFit/>
          </a:bodyPr>
          <a:lstStyle/>
          <a:p>
            <a:pPr marL="285750" indent="-285750">
              <a:buFont typeface="Wingdings" panose="05000000000000000000" pitchFamily="2" charset="2"/>
              <a:buChar char="q"/>
            </a:pPr>
            <a:r>
              <a:rPr lang="de-DE" sz="1600" dirty="0">
                <a:latin typeface="+mn-lt"/>
              </a:rPr>
              <a:t>Engagierte Kursteilnehmende</a:t>
            </a:r>
          </a:p>
          <a:p>
            <a:pPr marL="285750" indent="-285750">
              <a:buFont typeface="Wingdings" panose="05000000000000000000" pitchFamily="2" charset="2"/>
              <a:buChar char="q"/>
            </a:pPr>
            <a:r>
              <a:rPr lang="de-DE" sz="1600" dirty="0">
                <a:latin typeface="+mn-lt"/>
              </a:rPr>
              <a:t>Ideenreich</a:t>
            </a:r>
          </a:p>
          <a:p>
            <a:pPr marL="285750" indent="-285750">
              <a:buFont typeface="Wingdings" panose="05000000000000000000" pitchFamily="2" charset="2"/>
              <a:buChar char="q"/>
            </a:pPr>
            <a:r>
              <a:rPr lang="de-DE" sz="1600" dirty="0">
                <a:latin typeface="+mn-lt"/>
              </a:rPr>
              <a:t>Besonderer Fokus auf die Nachhaltigkeitsziele 3 (Gesundheit und Wohlergehen), 8 (menschenwürdige Arbeit und Wirtschaftswachstum) und 13 (Maßnahmen zum Klimaschutz). Alle konnten dieses Wissen mit nach Hause nehmen und weiter daran arbeiten.</a:t>
            </a:r>
          </a:p>
          <a:p>
            <a:pPr marL="285750" indent="-285750">
              <a:buFont typeface="Wingdings" panose="05000000000000000000" pitchFamily="2" charset="2"/>
              <a:buChar char="q"/>
            </a:pPr>
            <a:r>
              <a:rPr lang="de-DE" sz="1600" dirty="0">
                <a:latin typeface="+mn-lt"/>
              </a:rPr>
              <a:t>Spannender Ansatz zur Einführung von ESG.</a:t>
            </a:r>
          </a:p>
          <a:p>
            <a:pPr marL="285750" indent="-285750">
              <a:buFont typeface="Wingdings" panose="05000000000000000000" pitchFamily="2" charset="2"/>
              <a:buChar char="q"/>
            </a:pPr>
            <a:r>
              <a:rPr lang="de-DE" sz="1600" dirty="0">
                <a:latin typeface="+mn-lt"/>
              </a:rPr>
              <a:t>Alle waren an den Auswahl‑ und Konzeptphasen beteiligt.</a:t>
            </a:r>
          </a:p>
          <a:p>
            <a:pPr marL="285750" indent="-285750">
              <a:buFont typeface="Wingdings" panose="05000000000000000000" pitchFamily="2" charset="2"/>
              <a:buChar char="q"/>
            </a:pPr>
            <a:r>
              <a:rPr lang="de-DE" sz="1600" dirty="0">
                <a:latin typeface="+mn-lt"/>
              </a:rPr>
              <a:t>Nur wenige aus jeder Gruppe kamen dazu, ihren Pitch zu präsentieren.</a:t>
            </a:r>
          </a:p>
          <a:p>
            <a:pPr marL="285750" indent="-285750">
              <a:buFont typeface="Wingdings" panose="05000000000000000000" pitchFamily="2" charset="2"/>
              <a:buChar char="q"/>
            </a:pPr>
            <a:r>
              <a:rPr lang="de-DE" sz="1600" dirty="0">
                <a:latin typeface="+mn-lt"/>
              </a:rPr>
              <a:t>Fallbasiertes Lernen ist ein guter Ansatz, um die Interaktion zwischen den Teilnehmenden zu fördern, und es stellt sicher, dass alle Stimmen gehört werden.</a:t>
            </a:r>
          </a:p>
        </p:txBody>
      </p:sp>
      <p:pic>
        <p:nvPicPr>
          <p:cNvPr id="8" name="object 8" descr="A blue and white flag with yellow stars  Description automatically generated"/>
          <p:cNvPicPr/>
          <p:nvPr/>
        </p:nvPicPr>
        <p:blipFill>
          <a:blip r:embed="rId3" cstate="print"/>
          <a:stretch>
            <a:fillRect/>
          </a:stretch>
        </p:blipFill>
        <p:spPr>
          <a:xfrm>
            <a:off x="8733921" y="6312468"/>
            <a:ext cx="2801372" cy="453248"/>
          </a:xfrm>
          <a:prstGeom prst="rect">
            <a:avLst/>
          </a:prstGeom>
        </p:spPr>
      </p:pic>
      <p:sp>
        <p:nvSpPr>
          <p:cNvPr id="9" name="object 9"/>
          <p:cNvSpPr/>
          <p:nvPr/>
        </p:nvSpPr>
        <p:spPr>
          <a:xfrm>
            <a:off x="11200867"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707230" y="3103919"/>
            <a:ext cx="2631440" cy="1245235"/>
          </a:xfrm>
          <a:prstGeom prst="rect">
            <a:avLst/>
          </a:prstGeom>
        </p:spPr>
        <p:txBody>
          <a:bodyPr vert="horz" wrap="square" lIns="0" tIns="13335" rIns="0" bIns="0" rtlCol="0">
            <a:spAutoFit/>
          </a:bodyPr>
          <a:lstStyle/>
          <a:p>
            <a:pPr marL="12700">
              <a:lnSpc>
                <a:spcPct val="100000"/>
              </a:lnSpc>
              <a:spcBef>
                <a:spcPts val="105"/>
              </a:spcBef>
            </a:pPr>
            <a:r>
              <a:rPr sz="8000" spc="175" dirty="0">
                <a:latin typeface="Calibri"/>
                <a:cs typeface="Calibri"/>
              </a:rPr>
              <a:t>Scope</a:t>
            </a:r>
            <a:endParaRPr sz="8000">
              <a:latin typeface="Calibri"/>
              <a:cs typeface="Calibri"/>
            </a:endParaRPr>
          </a:p>
        </p:txBody>
      </p:sp>
      <p:pic>
        <p:nvPicPr>
          <p:cNvPr id="3" name="object 3"/>
          <p:cNvPicPr/>
          <p:nvPr/>
        </p:nvPicPr>
        <p:blipFill>
          <a:blip r:embed="rId2" cstate="print"/>
          <a:stretch>
            <a:fillRect/>
          </a:stretch>
        </p:blipFill>
        <p:spPr>
          <a:xfrm>
            <a:off x="4715357" y="1119403"/>
            <a:ext cx="25400" cy="5738596"/>
          </a:xfrm>
          <a:prstGeom prst="rect">
            <a:avLst/>
          </a:prstGeom>
        </p:spPr>
      </p:pic>
      <p:grpSp>
        <p:nvGrpSpPr>
          <p:cNvPr id="4" name="object 4"/>
          <p:cNvGrpSpPr/>
          <p:nvPr/>
        </p:nvGrpSpPr>
        <p:grpSpPr>
          <a:xfrm>
            <a:off x="5108535" y="1073113"/>
            <a:ext cx="6245860" cy="1176020"/>
            <a:chOff x="5108535" y="1073113"/>
            <a:chExt cx="6245860" cy="1176020"/>
          </a:xfrm>
        </p:grpSpPr>
        <p:sp>
          <p:nvSpPr>
            <p:cNvPr id="5" name="object 5"/>
            <p:cNvSpPr/>
            <p:nvPr/>
          </p:nvSpPr>
          <p:spPr>
            <a:xfrm>
              <a:off x="5108535" y="1073113"/>
              <a:ext cx="6245860" cy="1176020"/>
            </a:xfrm>
            <a:custGeom>
              <a:avLst/>
              <a:gdLst/>
              <a:ahLst/>
              <a:cxnLst/>
              <a:rect l="l" t="t" r="r" b="b"/>
              <a:pathLst>
                <a:path w="6245859" h="1176020">
                  <a:moveTo>
                    <a:pt x="6127699" y="0"/>
                  </a:moveTo>
                  <a:lnTo>
                    <a:pt x="117563" y="0"/>
                  </a:lnTo>
                  <a:lnTo>
                    <a:pt x="71805" y="9239"/>
                  </a:lnTo>
                  <a:lnTo>
                    <a:pt x="34436" y="34437"/>
                  </a:lnTo>
                  <a:lnTo>
                    <a:pt x="9239" y="71810"/>
                  </a:lnTo>
                  <a:lnTo>
                    <a:pt x="0" y="117576"/>
                  </a:lnTo>
                  <a:lnTo>
                    <a:pt x="0" y="1058163"/>
                  </a:lnTo>
                  <a:lnTo>
                    <a:pt x="9239" y="1103927"/>
                  </a:lnTo>
                  <a:lnTo>
                    <a:pt x="34436" y="1141296"/>
                  </a:lnTo>
                  <a:lnTo>
                    <a:pt x="71805" y="1166490"/>
                  </a:lnTo>
                  <a:lnTo>
                    <a:pt x="117563" y="1175727"/>
                  </a:lnTo>
                  <a:lnTo>
                    <a:pt x="6127699" y="1175727"/>
                  </a:lnTo>
                  <a:lnTo>
                    <a:pt x="6173457" y="1166490"/>
                  </a:lnTo>
                  <a:lnTo>
                    <a:pt x="6210827" y="1141296"/>
                  </a:lnTo>
                  <a:lnTo>
                    <a:pt x="6236023" y="1103927"/>
                  </a:lnTo>
                  <a:lnTo>
                    <a:pt x="6245263" y="1058163"/>
                  </a:lnTo>
                  <a:lnTo>
                    <a:pt x="6245263" y="117576"/>
                  </a:lnTo>
                  <a:lnTo>
                    <a:pt x="6236023" y="71810"/>
                  </a:lnTo>
                  <a:lnTo>
                    <a:pt x="6210827" y="34437"/>
                  </a:lnTo>
                  <a:lnTo>
                    <a:pt x="6173457" y="9239"/>
                  </a:lnTo>
                  <a:lnTo>
                    <a:pt x="6127699" y="0"/>
                  </a:lnTo>
                  <a:close/>
                </a:path>
              </a:pathLst>
            </a:custGeom>
            <a:solidFill>
              <a:srgbClr val="E97031"/>
            </a:solidFill>
          </p:spPr>
          <p:txBody>
            <a:bodyPr wrap="square" lIns="0" tIns="0" rIns="0" bIns="0" rtlCol="0"/>
            <a:lstStyle/>
            <a:p>
              <a:endParaRPr/>
            </a:p>
          </p:txBody>
        </p:sp>
        <p:sp>
          <p:nvSpPr>
            <p:cNvPr id="6" name="object 6"/>
            <p:cNvSpPr/>
            <p:nvPr/>
          </p:nvSpPr>
          <p:spPr>
            <a:xfrm>
              <a:off x="5506791" y="1399564"/>
              <a:ext cx="567690" cy="529590"/>
            </a:xfrm>
            <a:custGeom>
              <a:avLst/>
              <a:gdLst/>
              <a:ahLst/>
              <a:cxnLst/>
              <a:rect l="l" t="t" r="r" b="b"/>
              <a:pathLst>
                <a:path w="567689" h="529589">
                  <a:moveTo>
                    <a:pt x="238294" y="529194"/>
                  </a:moveTo>
                  <a:lnTo>
                    <a:pt x="53250" y="452644"/>
                  </a:lnTo>
                  <a:lnTo>
                    <a:pt x="20301" y="407806"/>
                  </a:lnTo>
                  <a:lnTo>
                    <a:pt x="18420" y="376094"/>
                  </a:lnTo>
                  <a:lnTo>
                    <a:pt x="18377" y="374097"/>
                  </a:lnTo>
                  <a:lnTo>
                    <a:pt x="18055" y="363113"/>
                  </a:lnTo>
                  <a:lnTo>
                    <a:pt x="18356" y="353129"/>
                  </a:lnTo>
                  <a:lnTo>
                    <a:pt x="19968" y="344142"/>
                  </a:lnTo>
                  <a:lnTo>
                    <a:pt x="10670" y="332753"/>
                  </a:lnTo>
                  <a:lnTo>
                    <a:pt x="4492" y="318931"/>
                  </a:lnTo>
                  <a:lnTo>
                    <a:pt x="1060" y="303236"/>
                  </a:lnTo>
                  <a:lnTo>
                    <a:pt x="0" y="286230"/>
                  </a:lnTo>
                  <a:lnTo>
                    <a:pt x="457" y="264149"/>
                  </a:lnTo>
                  <a:lnTo>
                    <a:pt x="3161" y="242380"/>
                  </a:lnTo>
                  <a:lnTo>
                    <a:pt x="10109" y="223233"/>
                  </a:lnTo>
                  <a:lnTo>
                    <a:pt x="23296" y="209015"/>
                  </a:lnTo>
                  <a:lnTo>
                    <a:pt x="21934" y="201911"/>
                  </a:lnTo>
                  <a:lnTo>
                    <a:pt x="20884" y="194620"/>
                  </a:lnTo>
                  <a:lnTo>
                    <a:pt x="20208" y="187204"/>
                  </a:lnTo>
                  <a:lnTo>
                    <a:pt x="19968" y="179726"/>
                  </a:lnTo>
                  <a:lnTo>
                    <a:pt x="20499" y="156480"/>
                  </a:lnTo>
                  <a:lnTo>
                    <a:pt x="23712" y="133546"/>
                  </a:lnTo>
                  <a:lnTo>
                    <a:pt x="32043" y="113733"/>
                  </a:lnTo>
                  <a:lnTo>
                    <a:pt x="47925" y="99847"/>
                  </a:lnTo>
                  <a:lnTo>
                    <a:pt x="332813" y="0"/>
                  </a:lnTo>
                  <a:lnTo>
                    <a:pt x="567115" y="86534"/>
                  </a:lnTo>
                  <a:lnTo>
                    <a:pt x="532502" y="101179"/>
                  </a:lnTo>
                  <a:lnTo>
                    <a:pt x="532502" y="111829"/>
                  </a:lnTo>
                  <a:lnTo>
                    <a:pt x="506542" y="111829"/>
                  </a:lnTo>
                  <a:lnTo>
                    <a:pt x="420763" y="146443"/>
                  </a:lnTo>
                  <a:lnTo>
                    <a:pt x="55912" y="146443"/>
                  </a:lnTo>
                  <a:lnTo>
                    <a:pt x="55912" y="206352"/>
                  </a:lnTo>
                  <a:lnTo>
                    <a:pt x="173668" y="252948"/>
                  </a:lnTo>
                  <a:lnTo>
                    <a:pt x="35943" y="252948"/>
                  </a:lnTo>
                  <a:lnTo>
                    <a:pt x="35943" y="312857"/>
                  </a:lnTo>
                  <a:lnTo>
                    <a:pt x="157063" y="360784"/>
                  </a:lnTo>
                  <a:lnTo>
                    <a:pt x="53915" y="360784"/>
                  </a:lnTo>
                  <a:lnTo>
                    <a:pt x="53915" y="412705"/>
                  </a:lnTo>
                  <a:lnTo>
                    <a:pt x="239626" y="485926"/>
                  </a:lnTo>
                  <a:lnTo>
                    <a:pt x="342641" y="485926"/>
                  </a:lnTo>
                  <a:lnTo>
                    <a:pt x="238294" y="529194"/>
                  </a:lnTo>
                  <a:close/>
                </a:path>
                <a:path w="567689" h="529589">
                  <a:moveTo>
                    <a:pt x="344048" y="279574"/>
                  </a:moveTo>
                  <a:lnTo>
                    <a:pt x="240957" y="279574"/>
                  </a:lnTo>
                  <a:lnTo>
                    <a:pt x="506542" y="169075"/>
                  </a:lnTo>
                  <a:lnTo>
                    <a:pt x="506542" y="111829"/>
                  </a:lnTo>
                  <a:lnTo>
                    <a:pt x="532502" y="111829"/>
                  </a:lnTo>
                  <a:lnTo>
                    <a:pt x="532502" y="173735"/>
                  </a:lnTo>
                  <a:lnTo>
                    <a:pt x="567115" y="186382"/>
                  </a:lnTo>
                  <a:lnTo>
                    <a:pt x="512533" y="209015"/>
                  </a:lnTo>
                  <a:lnTo>
                    <a:pt x="512533" y="219665"/>
                  </a:lnTo>
                  <a:lnTo>
                    <a:pt x="487239" y="219665"/>
                  </a:lnTo>
                  <a:lnTo>
                    <a:pt x="344048" y="279574"/>
                  </a:lnTo>
                  <a:close/>
                </a:path>
                <a:path w="567689" h="529589">
                  <a:moveTo>
                    <a:pt x="240957" y="218999"/>
                  </a:moveTo>
                  <a:lnTo>
                    <a:pt x="55912" y="146443"/>
                  </a:lnTo>
                  <a:lnTo>
                    <a:pt x="420763" y="146443"/>
                  </a:lnTo>
                  <a:lnTo>
                    <a:pt x="240957" y="218999"/>
                  </a:lnTo>
                  <a:close/>
                </a:path>
                <a:path w="567689" h="529589">
                  <a:moveTo>
                    <a:pt x="327410" y="386078"/>
                  </a:moveTo>
                  <a:lnTo>
                    <a:pt x="220988" y="386078"/>
                  </a:lnTo>
                  <a:lnTo>
                    <a:pt x="486574" y="276246"/>
                  </a:lnTo>
                  <a:lnTo>
                    <a:pt x="487239" y="276246"/>
                  </a:lnTo>
                  <a:lnTo>
                    <a:pt x="487239" y="219665"/>
                  </a:lnTo>
                  <a:lnTo>
                    <a:pt x="512533" y="219665"/>
                  </a:lnTo>
                  <a:lnTo>
                    <a:pt x="512533" y="272917"/>
                  </a:lnTo>
                  <a:lnTo>
                    <a:pt x="565783" y="292887"/>
                  </a:lnTo>
                  <a:lnTo>
                    <a:pt x="531171" y="307531"/>
                  </a:lnTo>
                  <a:lnTo>
                    <a:pt x="531171" y="315519"/>
                  </a:lnTo>
                  <a:lnTo>
                    <a:pt x="505877" y="315519"/>
                  </a:lnTo>
                  <a:lnTo>
                    <a:pt x="327410" y="386078"/>
                  </a:lnTo>
                  <a:close/>
                </a:path>
                <a:path w="567689" h="529589">
                  <a:moveTo>
                    <a:pt x="226313" y="328832"/>
                  </a:moveTo>
                  <a:lnTo>
                    <a:pt x="35943" y="252948"/>
                  </a:lnTo>
                  <a:lnTo>
                    <a:pt x="173668" y="252948"/>
                  </a:lnTo>
                  <a:lnTo>
                    <a:pt x="240957" y="279574"/>
                  </a:lnTo>
                  <a:lnTo>
                    <a:pt x="344048" y="279574"/>
                  </a:lnTo>
                  <a:lnTo>
                    <a:pt x="226313" y="328832"/>
                  </a:lnTo>
                  <a:close/>
                </a:path>
                <a:path w="567689" h="529589">
                  <a:moveTo>
                    <a:pt x="342641" y="485926"/>
                  </a:moveTo>
                  <a:lnTo>
                    <a:pt x="239626" y="485926"/>
                  </a:lnTo>
                  <a:lnTo>
                    <a:pt x="505211" y="376094"/>
                  </a:lnTo>
                  <a:lnTo>
                    <a:pt x="505233" y="374097"/>
                  </a:lnTo>
                  <a:lnTo>
                    <a:pt x="505354" y="363113"/>
                  </a:lnTo>
                  <a:lnTo>
                    <a:pt x="505463" y="353129"/>
                  </a:lnTo>
                  <a:lnTo>
                    <a:pt x="505562" y="344142"/>
                  </a:lnTo>
                  <a:lnTo>
                    <a:pt x="505687" y="332753"/>
                  </a:lnTo>
                  <a:lnTo>
                    <a:pt x="505730" y="328832"/>
                  </a:lnTo>
                  <a:lnTo>
                    <a:pt x="505839" y="318931"/>
                  </a:lnTo>
                  <a:lnTo>
                    <a:pt x="505877" y="315519"/>
                  </a:lnTo>
                  <a:lnTo>
                    <a:pt x="531171" y="315519"/>
                  </a:lnTo>
                  <a:lnTo>
                    <a:pt x="531171" y="380753"/>
                  </a:lnTo>
                  <a:lnTo>
                    <a:pt x="565783" y="393401"/>
                  </a:lnTo>
                  <a:lnTo>
                    <a:pt x="342641" y="485926"/>
                  </a:lnTo>
                  <a:close/>
                </a:path>
                <a:path w="567689" h="529589">
                  <a:moveTo>
                    <a:pt x="219657" y="428680"/>
                  </a:moveTo>
                  <a:lnTo>
                    <a:pt x="53915" y="360784"/>
                  </a:lnTo>
                  <a:lnTo>
                    <a:pt x="157063" y="360784"/>
                  </a:lnTo>
                  <a:lnTo>
                    <a:pt x="220988" y="386078"/>
                  </a:lnTo>
                  <a:lnTo>
                    <a:pt x="327410" y="386078"/>
                  </a:lnTo>
                  <a:lnTo>
                    <a:pt x="219657" y="428680"/>
                  </a:lnTo>
                  <a:close/>
                </a:path>
              </a:pathLst>
            </a:custGeom>
            <a:solidFill>
              <a:srgbClr val="FFFFFF"/>
            </a:solidFill>
          </p:spPr>
          <p:txBody>
            <a:bodyPr wrap="square" lIns="0" tIns="0" rIns="0" bIns="0" rtlCol="0"/>
            <a:lstStyle/>
            <a:p>
              <a:endParaRPr/>
            </a:p>
          </p:txBody>
        </p:sp>
      </p:grpSp>
      <p:sp>
        <p:nvSpPr>
          <p:cNvPr id="7" name="object 7" descr="$PPTXTitle"/>
          <p:cNvSpPr txBox="1">
            <a:spLocks noGrp="1"/>
          </p:cNvSpPr>
          <p:nvPr>
            <p:ph type="title"/>
          </p:nvPr>
        </p:nvSpPr>
        <p:spPr>
          <a:xfrm>
            <a:off x="6578230" y="1356690"/>
            <a:ext cx="3568065" cy="554639"/>
          </a:xfrm>
          <a:prstGeom prst="rect">
            <a:avLst/>
          </a:prstGeom>
        </p:spPr>
        <p:txBody>
          <a:bodyPr vert="horz" wrap="square" lIns="0" tIns="41275" rIns="0" bIns="0" rtlCol="0">
            <a:spAutoFit/>
          </a:bodyPr>
          <a:lstStyle/>
          <a:p>
            <a:pPr marL="12700" marR="5080">
              <a:lnSpc>
                <a:spcPts val="1970"/>
              </a:lnSpc>
              <a:spcBef>
                <a:spcPts val="325"/>
              </a:spcBef>
            </a:pPr>
            <a:r>
              <a:rPr lang="de-DE" sz="1800" dirty="0"/>
              <a:t>2‑tägiger Unterricht in Innovation und Veränderungsmanagement</a:t>
            </a:r>
            <a:endParaRPr sz="1800" dirty="0"/>
          </a:p>
        </p:txBody>
      </p:sp>
      <p:grpSp>
        <p:nvGrpSpPr>
          <p:cNvPr id="8" name="object 8"/>
          <p:cNvGrpSpPr/>
          <p:nvPr/>
        </p:nvGrpSpPr>
        <p:grpSpPr>
          <a:xfrm>
            <a:off x="5108535" y="2542772"/>
            <a:ext cx="6245860" cy="1176020"/>
            <a:chOff x="5108535" y="2542772"/>
            <a:chExt cx="6245860" cy="1176020"/>
          </a:xfrm>
        </p:grpSpPr>
        <p:sp>
          <p:nvSpPr>
            <p:cNvPr id="9" name="object 9"/>
            <p:cNvSpPr/>
            <p:nvPr/>
          </p:nvSpPr>
          <p:spPr>
            <a:xfrm>
              <a:off x="5108535" y="2542772"/>
              <a:ext cx="6245860" cy="1176020"/>
            </a:xfrm>
            <a:custGeom>
              <a:avLst/>
              <a:gdLst/>
              <a:ahLst/>
              <a:cxnLst/>
              <a:rect l="l" t="t" r="r" b="b"/>
              <a:pathLst>
                <a:path w="6245859" h="1176020">
                  <a:moveTo>
                    <a:pt x="6127699" y="0"/>
                  </a:moveTo>
                  <a:lnTo>
                    <a:pt x="117563" y="0"/>
                  </a:lnTo>
                  <a:lnTo>
                    <a:pt x="71805" y="9239"/>
                  </a:lnTo>
                  <a:lnTo>
                    <a:pt x="34436" y="34437"/>
                  </a:lnTo>
                  <a:lnTo>
                    <a:pt x="9239" y="71810"/>
                  </a:lnTo>
                  <a:lnTo>
                    <a:pt x="0" y="117576"/>
                  </a:lnTo>
                  <a:lnTo>
                    <a:pt x="0" y="1058163"/>
                  </a:lnTo>
                  <a:lnTo>
                    <a:pt x="9239" y="1103927"/>
                  </a:lnTo>
                  <a:lnTo>
                    <a:pt x="34436" y="1141296"/>
                  </a:lnTo>
                  <a:lnTo>
                    <a:pt x="71805" y="1166490"/>
                  </a:lnTo>
                  <a:lnTo>
                    <a:pt x="117563" y="1175727"/>
                  </a:lnTo>
                  <a:lnTo>
                    <a:pt x="6127699" y="1175727"/>
                  </a:lnTo>
                  <a:lnTo>
                    <a:pt x="6173457" y="1166490"/>
                  </a:lnTo>
                  <a:lnTo>
                    <a:pt x="6210827" y="1141296"/>
                  </a:lnTo>
                  <a:lnTo>
                    <a:pt x="6236023" y="1103927"/>
                  </a:lnTo>
                  <a:lnTo>
                    <a:pt x="6245263" y="1058163"/>
                  </a:lnTo>
                  <a:lnTo>
                    <a:pt x="6245263" y="117576"/>
                  </a:lnTo>
                  <a:lnTo>
                    <a:pt x="6236023" y="71810"/>
                  </a:lnTo>
                  <a:lnTo>
                    <a:pt x="6210827" y="34437"/>
                  </a:lnTo>
                  <a:lnTo>
                    <a:pt x="6173457" y="9239"/>
                  </a:lnTo>
                  <a:lnTo>
                    <a:pt x="6127699" y="0"/>
                  </a:lnTo>
                  <a:close/>
                </a:path>
              </a:pathLst>
            </a:custGeom>
            <a:solidFill>
              <a:srgbClr val="186B23"/>
            </a:solidFill>
          </p:spPr>
          <p:txBody>
            <a:bodyPr wrap="square" lIns="0" tIns="0" rIns="0" bIns="0" rtlCol="0"/>
            <a:lstStyle/>
            <a:p>
              <a:endParaRPr/>
            </a:p>
          </p:txBody>
        </p:sp>
        <p:sp>
          <p:nvSpPr>
            <p:cNvPr id="10" name="object 10"/>
            <p:cNvSpPr/>
            <p:nvPr/>
          </p:nvSpPr>
          <p:spPr>
            <a:xfrm>
              <a:off x="5602642" y="2940449"/>
              <a:ext cx="479425" cy="333375"/>
            </a:xfrm>
            <a:custGeom>
              <a:avLst/>
              <a:gdLst/>
              <a:ahLst/>
              <a:cxnLst/>
              <a:rect l="l" t="t" r="r" b="b"/>
              <a:pathLst>
                <a:path w="479425" h="333375">
                  <a:moveTo>
                    <a:pt x="452627" y="332826"/>
                  </a:moveTo>
                  <a:lnTo>
                    <a:pt x="175725" y="332826"/>
                  </a:lnTo>
                  <a:lnTo>
                    <a:pt x="213666" y="292887"/>
                  </a:lnTo>
                  <a:lnTo>
                    <a:pt x="439314" y="292887"/>
                  </a:lnTo>
                  <a:lnTo>
                    <a:pt x="439314" y="39939"/>
                  </a:lnTo>
                  <a:lnTo>
                    <a:pt x="39937" y="39939"/>
                  </a:lnTo>
                  <a:lnTo>
                    <a:pt x="39937" y="121148"/>
                  </a:lnTo>
                  <a:lnTo>
                    <a:pt x="29287" y="119817"/>
                  </a:lnTo>
                  <a:lnTo>
                    <a:pt x="15975" y="119817"/>
                  </a:lnTo>
                  <a:lnTo>
                    <a:pt x="7321" y="121148"/>
                  </a:lnTo>
                  <a:lnTo>
                    <a:pt x="0" y="123145"/>
                  </a:lnTo>
                  <a:lnTo>
                    <a:pt x="0" y="26626"/>
                  </a:lnTo>
                  <a:lnTo>
                    <a:pt x="2100" y="16287"/>
                  </a:lnTo>
                  <a:lnTo>
                    <a:pt x="7821" y="7821"/>
                  </a:lnTo>
                  <a:lnTo>
                    <a:pt x="16287" y="2100"/>
                  </a:lnTo>
                  <a:lnTo>
                    <a:pt x="26625" y="0"/>
                  </a:lnTo>
                  <a:lnTo>
                    <a:pt x="452627" y="0"/>
                  </a:lnTo>
                  <a:lnTo>
                    <a:pt x="462965" y="2100"/>
                  </a:lnTo>
                  <a:lnTo>
                    <a:pt x="471431" y="7821"/>
                  </a:lnTo>
                  <a:lnTo>
                    <a:pt x="477151" y="16287"/>
                  </a:lnTo>
                  <a:lnTo>
                    <a:pt x="479252" y="26626"/>
                  </a:lnTo>
                  <a:lnTo>
                    <a:pt x="479252" y="306200"/>
                  </a:lnTo>
                  <a:lnTo>
                    <a:pt x="477151" y="316538"/>
                  </a:lnTo>
                  <a:lnTo>
                    <a:pt x="471431" y="325005"/>
                  </a:lnTo>
                  <a:lnTo>
                    <a:pt x="462965" y="330725"/>
                  </a:lnTo>
                  <a:lnTo>
                    <a:pt x="452627" y="332826"/>
                  </a:lnTo>
                  <a:close/>
                </a:path>
              </a:pathLst>
            </a:custGeom>
            <a:solidFill>
              <a:srgbClr val="FFFFFF"/>
            </a:solidFill>
          </p:spPr>
          <p:txBody>
            <a:bodyPr wrap="square" lIns="0" tIns="0" rIns="0" bIns="0" rtlCol="0"/>
            <a:lstStyle/>
            <a:p>
              <a:endParaRPr/>
            </a:p>
          </p:txBody>
        </p:sp>
        <p:pic>
          <p:nvPicPr>
            <p:cNvPr id="11" name="object 11"/>
            <p:cNvPicPr/>
            <p:nvPr/>
          </p:nvPicPr>
          <p:blipFill>
            <a:blip r:embed="rId3" cstate="print"/>
            <a:stretch>
              <a:fillRect/>
            </a:stretch>
          </p:blipFill>
          <p:spPr>
            <a:xfrm>
              <a:off x="5570692" y="3086893"/>
              <a:ext cx="113156" cy="113161"/>
            </a:xfrm>
            <a:prstGeom prst="rect">
              <a:avLst/>
            </a:prstGeom>
          </p:spPr>
        </p:pic>
        <p:sp>
          <p:nvSpPr>
            <p:cNvPr id="12" name="object 12"/>
            <p:cNvSpPr/>
            <p:nvPr/>
          </p:nvSpPr>
          <p:spPr>
            <a:xfrm>
              <a:off x="5498804" y="3121610"/>
              <a:ext cx="350520" cy="205104"/>
            </a:xfrm>
            <a:custGeom>
              <a:avLst/>
              <a:gdLst/>
              <a:ahLst/>
              <a:cxnLst/>
              <a:rect l="l" t="t" r="r" b="b"/>
              <a:pathLst>
                <a:path w="350520" h="205104">
                  <a:moveTo>
                    <a:pt x="199022" y="204917"/>
                  </a:moveTo>
                  <a:lnTo>
                    <a:pt x="0" y="204917"/>
                  </a:lnTo>
                  <a:lnTo>
                    <a:pt x="15309" y="141014"/>
                  </a:lnTo>
                  <a:lnTo>
                    <a:pt x="50005" y="112391"/>
                  </a:lnTo>
                  <a:lnTo>
                    <a:pt x="93458" y="96634"/>
                  </a:lnTo>
                  <a:lnTo>
                    <a:pt x="128466" y="92421"/>
                  </a:lnTo>
                  <a:lnTo>
                    <a:pt x="140052" y="92983"/>
                  </a:lnTo>
                  <a:lnTo>
                    <a:pt x="182538" y="101033"/>
                  </a:lnTo>
                  <a:lnTo>
                    <a:pt x="204347" y="110394"/>
                  </a:lnTo>
                  <a:lnTo>
                    <a:pt x="302860" y="7883"/>
                  </a:lnTo>
                  <a:lnTo>
                    <a:pt x="304191" y="5221"/>
                  </a:lnTo>
                  <a:lnTo>
                    <a:pt x="306854" y="3889"/>
                  </a:lnTo>
                  <a:lnTo>
                    <a:pt x="317390" y="0"/>
                  </a:lnTo>
                  <a:lnTo>
                    <a:pt x="328237" y="228"/>
                  </a:lnTo>
                  <a:lnTo>
                    <a:pt x="338211" y="4451"/>
                  </a:lnTo>
                  <a:lnTo>
                    <a:pt x="346126" y="12543"/>
                  </a:lnTo>
                  <a:lnTo>
                    <a:pt x="349818" y="21217"/>
                  </a:lnTo>
                  <a:lnTo>
                    <a:pt x="350203" y="30516"/>
                  </a:lnTo>
                  <a:lnTo>
                    <a:pt x="347717" y="39315"/>
                  </a:lnTo>
                  <a:lnTo>
                    <a:pt x="342798" y="46491"/>
                  </a:lnTo>
                  <a:lnTo>
                    <a:pt x="255601" y="138351"/>
                  </a:lnTo>
                  <a:lnTo>
                    <a:pt x="199022" y="204251"/>
                  </a:lnTo>
                  <a:lnTo>
                    <a:pt x="199022" y="204917"/>
                  </a:lnTo>
                  <a:close/>
                </a:path>
              </a:pathLst>
            </a:custGeom>
            <a:solidFill>
              <a:srgbClr val="FFFFFF"/>
            </a:solidFill>
          </p:spPr>
          <p:txBody>
            <a:bodyPr wrap="square" lIns="0" tIns="0" rIns="0" bIns="0" rtlCol="0"/>
            <a:lstStyle/>
            <a:p>
              <a:endParaRPr/>
            </a:p>
          </p:txBody>
        </p:sp>
      </p:grpSp>
      <p:sp>
        <p:nvSpPr>
          <p:cNvPr id="13" name="object 13"/>
          <p:cNvSpPr txBox="1"/>
          <p:nvPr/>
        </p:nvSpPr>
        <p:spPr>
          <a:xfrm>
            <a:off x="6578230" y="2700779"/>
            <a:ext cx="4587240" cy="801370"/>
          </a:xfrm>
          <a:prstGeom prst="rect">
            <a:avLst/>
          </a:prstGeom>
        </p:spPr>
        <p:txBody>
          <a:bodyPr vert="horz" wrap="square" lIns="0" tIns="36195" rIns="0" bIns="0" rtlCol="0">
            <a:spAutoFit/>
          </a:bodyPr>
          <a:lstStyle/>
          <a:p>
            <a:pPr marL="12700" marR="5080">
              <a:lnSpc>
                <a:spcPct val="91400"/>
              </a:lnSpc>
              <a:spcBef>
                <a:spcPts val="285"/>
              </a:spcBef>
            </a:pPr>
            <a:r>
              <a:rPr lang="de-DE" dirty="0">
                <a:solidFill>
                  <a:schemeClr val="bg1"/>
                </a:solidFill>
                <a:latin typeface="+mn-lt"/>
              </a:rPr>
              <a:t>Erarbeitung von fallbasiertem Unterricht, der Beispiele enthält, wie man ESG am Arbeitsplatz einführen kann</a:t>
            </a:r>
            <a:endParaRPr sz="1800" dirty="0">
              <a:solidFill>
                <a:schemeClr val="bg1"/>
              </a:solidFill>
              <a:latin typeface="+mn-lt"/>
              <a:cs typeface="Calibri"/>
            </a:endParaRPr>
          </a:p>
        </p:txBody>
      </p:sp>
      <p:grpSp>
        <p:nvGrpSpPr>
          <p:cNvPr id="14" name="object 14"/>
          <p:cNvGrpSpPr/>
          <p:nvPr/>
        </p:nvGrpSpPr>
        <p:grpSpPr>
          <a:xfrm>
            <a:off x="5108535" y="4012432"/>
            <a:ext cx="6245860" cy="1176020"/>
            <a:chOff x="5108535" y="4012432"/>
            <a:chExt cx="6245860" cy="1176020"/>
          </a:xfrm>
        </p:grpSpPr>
        <p:sp>
          <p:nvSpPr>
            <p:cNvPr id="15" name="object 15"/>
            <p:cNvSpPr/>
            <p:nvPr/>
          </p:nvSpPr>
          <p:spPr>
            <a:xfrm>
              <a:off x="5108535" y="4012432"/>
              <a:ext cx="6245860" cy="1176020"/>
            </a:xfrm>
            <a:custGeom>
              <a:avLst/>
              <a:gdLst/>
              <a:ahLst/>
              <a:cxnLst/>
              <a:rect l="l" t="t" r="r" b="b"/>
              <a:pathLst>
                <a:path w="6245859" h="1176020">
                  <a:moveTo>
                    <a:pt x="6127699" y="0"/>
                  </a:moveTo>
                  <a:lnTo>
                    <a:pt x="117563" y="0"/>
                  </a:lnTo>
                  <a:lnTo>
                    <a:pt x="71805" y="9239"/>
                  </a:lnTo>
                  <a:lnTo>
                    <a:pt x="34436" y="34437"/>
                  </a:lnTo>
                  <a:lnTo>
                    <a:pt x="9239" y="71810"/>
                  </a:lnTo>
                  <a:lnTo>
                    <a:pt x="0" y="117576"/>
                  </a:lnTo>
                  <a:lnTo>
                    <a:pt x="0" y="1058164"/>
                  </a:lnTo>
                  <a:lnTo>
                    <a:pt x="9239" y="1103927"/>
                  </a:lnTo>
                  <a:lnTo>
                    <a:pt x="34436" y="1141296"/>
                  </a:lnTo>
                  <a:lnTo>
                    <a:pt x="71805" y="1166490"/>
                  </a:lnTo>
                  <a:lnTo>
                    <a:pt x="117563" y="1175727"/>
                  </a:lnTo>
                  <a:lnTo>
                    <a:pt x="6127699" y="1175727"/>
                  </a:lnTo>
                  <a:lnTo>
                    <a:pt x="6173457" y="1166490"/>
                  </a:lnTo>
                  <a:lnTo>
                    <a:pt x="6210827" y="1141296"/>
                  </a:lnTo>
                  <a:lnTo>
                    <a:pt x="6236023" y="1103927"/>
                  </a:lnTo>
                  <a:lnTo>
                    <a:pt x="6245263" y="1058164"/>
                  </a:lnTo>
                  <a:lnTo>
                    <a:pt x="6245263" y="117576"/>
                  </a:lnTo>
                  <a:lnTo>
                    <a:pt x="6236023" y="71810"/>
                  </a:lnTo>
                  <a:lnTo>
                    <a:pt x="6210827" y="34437"/>
                  </a:lnTo>
                  <a:lnTo>
                    <a:pt x="6173457" y="9239"/>
                  </a:lnTo>
                  <a:lnTo>
                    <a:pt x="6127699" y="0"/>
                  </a:lnTo>
                  <a:close/>
                </a:path>
              </a:pathLst>
            </a:custGeom>
            <a:solidFill>
              <a:srgbClr val="0F9ED4"/>
            </a:solidFill>
          </p:spPr>
          <p:txBody>
            <a:bodyPr wrap="square" lIns="0" tIns="0" rIns="0" bIns="0" rtlCol="0"/>
            <a:lstStyle/>
            <a:p>
              <a:endParaRPr/>
            </a:p>
          </p:txBody>
        </p:sp>
        <p:sp>
          <p:nvSpPr>
            <p:cNvPr id="16" name="object 16"/>
            <p:cNvSpPr/>
            <p:nvPr/>
          </p:nvSpPr>
          <p:spPr>
            <a:xfrm>
              <a:off x="5482829" y="4388807"/>
              <a:ext cx="615315" cy="432434"/>
            </a:xfrm>
            <a:custGeom>
              <a:avLst/>
              <a:gdLst/>
              <a:ahLst/>
              <a:cxnLst/>
              <a:rect l="l" t="t" r="r" b="b"/>
              <a:pathLst>
                <a:path w="615314" h="432435">
                  <a:moveTo>
                    <a:pt x="217660" y="432015"/>
                  </a:moveTo>
                  <a:lnTo>
                    <a:pt x="0" y="208349"/>
                  </a:lnTo>
                  <a:lnTo>
                    <a:pt x="56578" y="154431"/>
                  </a:lnTo>
                  <a:lnTo>
                    <a:pt x="220322" y="322176"/>
                  </a:lnTo>
                  <a:lnTo>
                    <a:pt x="561124" y="0"/>
                  </a:lnTo>
                  <a:lnTo>
                    <a:pt x="615040" y="55914"/>
                  </a:lnTo>
                  <a:lnTo>
                    <a:pt x="274904" y="378756"/>
                  </a:lnTo>
                  <a:lnTo>
                    <a:pt x="217660" y="432015"/>
                  </a:lnTo>
                  <a:close/>
                </a:path>
              </a:pathLst>
            </a:custGeom>
            <a:solidFill>
              <a:srgbClr val="FFFFFF"/>
            </a:solidFill>
          </p:spPr>
          <p:txBody>
            <a:bodyPr wrap="square" lIns="0" tIns="0" rIns="0" bIns="0" rtlCol="0"/>
            <a:lstStyle/>
            <a:p>
              <a:endParaRPr/>
            </a:p>
          </p:txBody>
        </p:sp>
      </p:grpSp>
      <p:sp>
        <p:nvSpPr>
          <p:cNvPr id="17" name="object 17"/>
          <p:cNvSpPr txBox="1"/>
          <p:nvPr/>
        </p:nvSpPr>
        <p:spPr>
          <a:xfrm>
            <a:off x="6578230" y="4296009"/>
            <a:ext cx="4063365" cy="549910"/>
          </a:xfrm>
          <a:prstGeom prst="rect">
            <a:avLst/>
          </a:prstGeom>
        </p:spPr>
        <p:txBody>
          <a:bodyPr vert="horz" wrap="square" lIns="0" tIns="41275" rIns="0" bIns="0" rtlCol="0">
            <a:spAutoFit/>
          </a:bodyPr>
          <a:lstStyle/>
          <a:p>
            <a:pPr marL="12700" marR="5080">
              <a:lnSpc>
                <a:spcPts val="1970"/>
              </a:lnSpc>
              <a:spcBef>
                <a:spcPts val="325"/>
              </a:spcBef>
            </a:pPr>
            <a:r>
              <a:rPr lang="de-DE" dirty="0">
                <a:solidFill>
                  <a:schemeClr val="bg1"/>
                </a:solidFill>
                <a:latin typeface="+mn-lt"/>
              </a:rPr>
              <a:t>Übung zur Gestaltung des nachhaltigen Arbeitsplatzes der Zukunft</a:t>
            </a:r>
            <a:endParaRPr sz="1800" dirty="0">
              <a:solidFill>
                <a:schemeClr val="bg1"/>
              </a:solidFill>
              <a:latin typeface="+mn-lt"/>
              <a:cs typeface="Calibri"/>
            </a:endParaRPr>
          </a:p>
        </p:txBody>
      </p:sp>
      <p:grpSp>
        <p:nvGrpSpPr>
          <p:cNvPr id="18" name="object 18"/>
          <p:cNvGrpSpPr/>
          <p:nvPr/>
        </p:nvGrpSpPr>
        <p:grpSpPr>
          <a:xfrm>
            <a:off x="5108535" y="5482092"/>
            <a:ext cx="6245860" cy="1176020"/>
            <a:chOff x="5108535" y="5482092"/>
            <a:chExt cx="6245860" cy="1176020"/>
          </a:xfrm>
        </p:grpSpPr>
        <p:sp>
          <p:nvSpPr>
            <p:cNvPr id="19" name="object 19"/>
            <p:cNvSpPr/>
            <p:nvPr/>
          </p:nvSpPr>
          <p:spPr>
            <a:xfrm>
              <a:off x="5108535" y="5482092"/>
              <a:ext cx="6245860" cy="1176020"/>
            </a:xfrm>
            <a:custGeom>
              <a:avLst/>
              <a:gdLst/>
              <a:ahLst/>
              <a:cxnLst/>
              <a:rect l="l" t="t" r="r" b="b"/>
              <a:pathLst>
                <a:path w="6245859" h="1176020">
                  <a:moveTo>
                    <a:pt x="6127699" y="0"/>
                  </a:moveTo>
                  <a:lnTo>
                    <a:pt x="117563" y="0"/>
                  </a:lnTo>
                  <a:lnTo>
                    <a:pt x="71805" y="9239"/>
                  </a:lnTo>
                  <a:lnTo>
                    <a:pt x="34436" y="34437"/>
                  </a:lnTo>
                  <a:lnTo>
                    <a:pt x="9239" y="71810"/>
                  </a:lnTo>
                  <a:lnTo>
                    <a:pt x="0" y="117576"/>
                  </a:lnTo>
                  <a:lnTo>
                    <a:pt x="0" y="1058164"/>
                  </a:lnTo>
                  <a:lnTo>
                    <a:pt x="9239" y="1103927"/>
                  </a:lnTo>
                  <a:lnTo>
                    <a:pt x="34436" y="1141296"/>
                  </a:lnTo>
                  <a:lnTo>
                    <a:pt x="71805" y="1166490"/>
                  </a:lnTo>
                  <a:lnTo>
                    <a:pt x="117563" y="1175727"/>
                  </a:lnTo>
                  <a:lnTo>
                    <a:pt x="6127699" y="1175727"/>
                  </a:lnTo>
                  <a:lnTo>
                    <a:pt x="6173457" y="1166490"/>
                  </a:lnTo>
                  <a:lnTo>
                    <a:pt x="6210827" y="1141296"/>
                  </a:lnTo>
                  <a:lnTo>
                    <a:pt x="6236023" y="1103927"/>
                  </a:lnTo>
                  <a:lnTo>
                    <a:pt x="6245263" y="1058164"/>
                  </a:lnTo>
                  <a:lnTo>
                    <a:pt x="6245263" y="117576"/>
                  </a:lnTo>
                  <a:lnTo>
                    <a:pt x="6236023" y="71810"/>
                  </a:lnTo>
                  <a:lnTo>
                    <a:pt x="6210827" y="34437"/>
                  </a:lnTo>
                  <a:lnTo>
                    <a:pt x="6173457" y="9239"/>
                  </a:lnTo>
                  <a:lnTo>
                    <a:pt x="6127699" y="0"/>
                  </a:lnTo>
                  <a:close/>
                </a:path>
              </a:pathLst>
            </a:custGeom>
            <a:solidFill>
              <a:srgbClr val="9F2B92"/>
            </a:solidFill>
          </p:spPr>
          <p:txBody>
            <a:bodyPr wrap="square" lIns="0" tIns="0" rIns="0" bIns="0" rtlCol="0"/>
            <a:lstStyle/>
            <a:p>
              <a:endParaRPr/>
            </a:p>
          </p:txBody>
        </p:sp>
        <p:sp>
          <p:nvSpPr>
            <p:cNvPr id="20" name="object 20"/>
            <p:cNvSpPr/>
            <p:nvPr/>
          </p:nvSpPr>
          <p:spPr>
            <a:xfrm>
              <a:off x="5564035" y="5790577"/>
              <a:ext cx="452755" cy="537210"/>
            </a:xfrm>
            <a:custGeom>
              <a:avLst/>
              <a:gdLst/>
              <a:ahLst/>
              <a:cxnLst/>
              <a:rect l="l" t="t" r="r" b="b"/>
              <a:pathLst>
                <a:path w="452754" h="537210">
                  <a:moveTo>
                    <a:pt x="164401" y="256946"/>
                  </a:moveTo>
                  <a:lnTo>
                    <a:pt x="162204" y="246062"/>
                  </a:lnTo>
                  <a:lnTo>
                    <a:pt x="156222" y="237172"/>
                  </a:lnTo>
                  <a:lnTo>
                    <a:pt x="147332" y="231178"/>
                  </a:lnTo>
                  <a:lnTo>
                    <a:pt x="136448" y="228981"/>
                  </a:lnTo>
                  <a:lnTo>
                    <a:pt x="125564" y="231178"/>
                  </a:lnTo>
                  <a:lnTo>
                    <a:pt x="116674" y="237172"/>
                  </a:lnTo>
                  <a:lnTo>
                    <a:pt x="110693" y="246062"/>
                  </a:lnTo>
                  <a:lnTo>
                    <a:pt x="108496" y="256946"/>
                  </a:lnTo>
                  <a:lnTo>
                    <a:pt x="110693" y="267830"/>
                  </a:lnTo>
                  <a:lnTo>
                    <a:pt x="116674" y="276707"/>
                  </a:lnTo>
                  <a:lnTo>
                    <a:pt x="125564" y="282702"/>
                  </a:lnTo>
                  <a:lnTo>
                    <a:pt x="136448" y="284899"/>
                  </a:lnTo>
                  <a:lnTo>
                    <a:pt x="147332" y="282702"/>
                  </a:lnTo>
                  <a:lnTo>
                    <a:pt x="156222" y="276707"/>
                  </a:lnTo>
                  <a:lnTo>
                    <a:pt x="162204" y="267830"/>
                  </a:lnTo>
                  <a:lnTo>
                    <a:pt x="164401" y="256946"/>
                  </a:lnTo>
                  <a:close/>
                </a:path>
                <a:path w="452754" h="537210">
                  <a:moveTo>
                    <a:pt x="248272" y="121818"/>
                  </a:moveTo>
                  <a:lnTo>
                    <a:pt x="246062" y="110985"/>
                  </a:lnTo>
                  <a:lnTo>
                    <a:pt x="240042" y="102095"/>
                  </a:lnTo>
                  <a:lnTo>
                    <a:pt x="231140" y="96075"/>
                  </a:lnTo>
                  <a:lnTo>
                    <a:pt x="220319" y="93853"/>
                  </a:lnTo>
                  <a:lnTo>
                    <a:pt x="209486" y="96075"/>
                  </a:lnTo>
                  <a:lnTo>
                    <a:pt x="200596" y="102095"/>
                  </a:lnTo>
                  <a:lnTo>
                    <a:pt x="194576" y="110985"/>
                  </a:lnTo>
                  <a:lnTo>
                    <a:pt x="192366" y="121818"/>
                  </a:lnTo>
                  <a:lnTo>
                    <a:pt x="194576" y="132638"/>
                  </a:lnTo>
                  <a:lnTo>
                    <a:pt x="200596" y="141528"/>
                  </a:lnTo>
                  <a:lnTo>
                    <a:pt x="209486" y="147561"/>
                  </a:lnTo>
                  <a:lnTo>
                    <a:pt x="220319" y="149771"/>
                  </a:lnTo>
                  <a:lnTo>
                    <a:pt x="231140" y="147561"/>
                  </a:lnTo>
                  <a:lnTo>
                    <a:pt x="240042" y="141528"/>
                  </a:lnTo>
                  <a:lnTo>
                    <a:pt x="246062" y="132638"/>
                  </a:lnTo>
                  <a:lnTo>
                    <a:pt x="248272" y="121818"/>
                  </a:lnTo>
                  <a:close/>
                </a:path>
                <a:path w="452754" h="537210">
                  <a:moveTo>
                    <a:pt x="452539" y="308279"/>
                  </a:moveTo>
                  <a:lnTo>
                    <a:pt x="445960" y="290893"/>
                  </a:lnTo>
                  <a:lnTo>
                    <a:pt x="400037" y="211010"/>
                  </a:lnTo>
                  <a:lnTo>
                    <a:pt x="400037" y="207683"/>
                  </a:lnTo>
                  <a:lnTo>
                    <a:pt x="399313" y="200367"/>
                  </a:lnTo>
                  <a:lnTo>
                    <a:pt x="397751" y="184391"/>
                  </a:lnTo>
                  <a:lnTo>
                    <a:pt x="397675" y="183718"/>
                  </a:lnTo>
                  <a:lnTo>
                    <a:pt x="397611" y="183057"/>
                  </a:lnTo>
                  <a:lnTo>
                    <a:pt x="397548" y="182384"/>
                  </a:lnTo>
                  <a:lnTo>
                    <a:pt x="394728" y="153949"/>
                  </a:lnTo>
                  <a:lnTo>
                    <a:pt x="394652" y="153771"/>
                  </a:lnTo>
                  <a:lnTo>
                    <a:pt x="375818" y="104584"/>
                  </a:lnTo>
                  <a:lnTo>
                    <a:pt x="344525" y="61747"/>
                  </a:lnTo>
                  <a:lnTo>
                    <a:pt x="339725" y="57912"/>
                  </a:lnTo>
                  <a:lnTo>
                    <a:pt x="319709" y="41935"/>
                  </a:lnTo>
                  <a:lnTo>
                    <a:pt x="302183" y="27952"/>
                  </a:lnTo>
                  <a:lnTo>
                    <a:pt x="299529" y="26835"/>
                  </a:lnTo>
                  <a:lnTo>
                    <a:pt x="299529" y="111163"/>
                  </a:lnTo>
                  <a:lnTo>
                    <a:pt x="299529" y="131127"/>
                  </a:lnTo>
                  <a:lnTo>
                    <a:pt x="282892" y="139115"/>
                  </a:lnTo>
                  <a:lnTo>
                    <a:pt x="281559" y="144449"/>
                  </a:lnTo>
                  <a:lnTo>
                    <a:pt x="276225" y="153771"/>
                  </a:lnTo>
                  <a:lnTo>
                    <a:pt x="276301" y="153949"/>
                  </a:lnTo>
                  <a:lnTo>
                    <a:pt x="282219" y="171069"/>
                  </a:lnTo>
                  <a:lnTo>
                    <a:pt x="268909" y="184391"/>
                  </a:lnTo>
                  <a:lnTo>
                    <a:pt x="251599" y="178396"/>
                  </a:lnTo>
                  <a:lnTo>
                    <a:pt x="246938" y="181063"/>
                  </a:lnTo>
                  <a:lnTo>
                    <a:pt x="242277" y="183057"/>
                  </a:lnTo>
                  <a:lnTo>
                    <a:pt x="236956" y="184391"/>
                  </a:lnTo>
                  <a:lnTo>
                    <a:pt x="228968" y="200367"/>
                  </a:lnTo>
                  <a:lnTo>
                    <a:pt x="216319" y="200367"/>
                  </a:lnTo>
                  <a:lnTo>
                    <a:pt x="216319" y="246291"/>
                  </a:lnTo>
                  <a:lnTo>
                    <a:pt x="215658" y="266255"/>
                  </a:lnTo>
                  <a:lnTo>
                    <a:pt x="199021" y="274243"/>
                  </a:lnTo>
                  <a:lnTo>
                    <a:pt x="197688" y="279577"/>
                  </a:lnTo>
                  <a:lnTo>
                    <a:pt x="195694" y="284238"/>
                  </a:lnTo>
                  <a:lnTo>
                    <a:pt x="193027" y="288899"/>
                  </a:lnTo>
                  <a:lnTo>
                    <a:pt x="198348" y="306197"/>
                  </a:lnTo>
                  <a:lnTo>
                    <a:pt x="185039" y="319519"/>
                  </a:lnTo>
                  <a:lnTo>
                    <a:pt x="167728" y="313524"/>
                  </a:lnTo>
                  <a:lnTo>
                    <a:pt x="163068" y="316179"/>
                  </a:lnTo>
                  <a:lnTo>
                    <a:pt x="158419" y="318185"/>
                  </a:lnTo>
                  <a:lnTo>
                    <a:pt x="153085" y="319519"/>
                  </a:lnTo>
                  <a:lnTo>
                    <a:pt x="145770" y="335483"/>
                  </a:lnTo>
                  <a:lnTo>
                    <a:pt x="127127" y="335483"/>
                  </a:lnTo>
                  <a:lnTo>
                    <a:pt x="119138" y="318846"/>
                  </a:lnTo>
                  <a:lnTo>
                    <a:pt x="116484" y="318185"/>
                  </a:lnTo>
                  <a:lnTo>
                    <a:pt x="113817" y="317512"/>
                  </a:lnTo>
                  <a:lnTo>
                    <a:pt x="109156" y="315518"/>
                  </a:lnTo>
                  <a:lnTo>
                    <a:pt x="104495" y="312851"/>
                  </a:lnTo>
                  <a:lnTo>
                    <a:pt x="87185" y="318185"/>
                  </a:lnTo>
                  <a:lnTo>
                    <a:pt x="73875" y="304863"/>
                  </a:lnTo>
                  <a:lnTo>
                    <a:pt x="79870" y="287566"/>
                  </a:lnTo>
                  <a:lnTo>
                    <a:pt x="77203" y="282905"/>
                  </a:lnTo>
                  <a:lnTo>
                    <a:pt x="75209" y="278244"/>
                  </a:lnTo>
                  <a:lnTo>
                    <a:pt x="73875" y="272923"/>
                  </a:lnTo>
                  <a:lnTo>
                    <a:pt x="57238" y="264934"/>
                  </a:lnTo>
                  <a:lnTo>
                    <a:pt x="57238" y="246291"/>
                  </a:lnTo>
                  <a:lnTo>
                    <a:pt x="73875" y="238302"/>
                  </a:lnTo>
                  <a:lnTo>
                    <a:pt x="75209" y="232981"/>
                  </a:lnTo>
                  <a:lnTo>
                    <a:pt x="77203" y="228320"/>
                  </a:lnTo>
                  <a:lnTo>
                    <a:pt x="79870" y="223659"/>
                  </a:lnTo>
                  <a:lnTo>
                    <a:pt x="73875" y="206349"/>
                  </a:lnTo>
                  <a:lnTo>
                    <a:pt x="87185" y="193040"/>
                  </a:lnTo>
                  <a:lnTo>
                    <a:pt x="104495" y="199034"/>
                  </a:lnTo>
                  <a:lnTo>
                    <a:pt x="109156" y="196367"/>
                  </a:lnTo>
                  <a:lnTo>
                    <a:pt x="113817" y="194373"/>
                  </a:lnTo>
                  <a:lnTo>
                    <a:pt x="119138" y="193040"/>
                  </a:lnTo>
                  <a:lnTo>
                    <a:pt x="127127" y="176403"/>
                  </a:lnTo>
                  <a:lnTo>
                    <a:pt x="146431" y="176403"/>
                  </a:lnTo>
                  <a:lnTo>
                    <a:pt x="154419" y="193040"/>
                  </a:lnTo>
                  <a:lnTo>
                    <a:pt x="159740" y="194373"/>
                  </a:lnTo>
                  <a:lnTo>
                    <a:pt x="164401" y="196367"/>
                  </a:lnTo>
                  <a:lnTo>
                    <a:pt x="169062" y="199034"/>
                  </a:lnTo>
                  <a:lnTo>
                    <a:pt x="186372" y="193040"/>
                  </a:lnTo>
                  <a:lnTo>
                    <a:pt x="199682" y="206349"/>
                  </a:lnTo>
                  <a:lnTo>
                    <a:pt x="193687" y="223659"/>
                  </a:lnTo>
                  <a:lnTo>
                    <a:pt x="196354" y="228320"/>
                  </a:lnTo>
                  <a:lnTo>
                    <a:pt x="198348" y="232981"/>
                  </a:lnTo>
                  <a:lnTo>
                    <a:pt x="199682" y="238302"/>
                  </a:lnTo>
                  <a:lnTo>
                    <a:pt x="216319" y="246291"/>
                  </a:lnTo>
                  <a:lnTo>
                    <a:pt x="216319" y="200367"/>
                  </a:lnTo>
                  <a:lnTo>
                    <a:pt x="210337" y="200367"/>
                  </a:lnTo>
                  <a:lnTo>
                    <a:pt x="206819" y="193040"/>
                  </a:lnTo>
                  <a:lnTo>
                    <a:pt x="202349" y="183718"/>
                  </a:lnTo>
                  <a:lnTo>
                    <a:pt x="197015" y="182384"/>
                  </a:lnTo>
                  <a:lnTo>
                    <a:pt x="192366" y="180390"/>
                  </a:lnTo>
                  <a:lnTo>
                    <a:pt x="187706" y="177723"/>
                  </a:lnTo>
                  <a:lnTo>
                    <a:pt x="170395" y="183718"/>
                  </a:lnTo>
                  <a:lnTo>
                    <a:pt x="163068" y="176403"/>
                  </a:lnTo>
                  <a:lnTo>
                    <a:pt x="157086" y="170408"/>
                  </a:lnTo>
                  <a:lnTo>
                    <a:pt x="163068" y="153098"/>
                  </a:lnTo>
                  <a:lnTo>
                    <a:pt x="160413" y="148437"/>
                  </a:lnTo>
                  <a:lnTo>
                    <a:pt x="158419" y="143776"/>
                  </a:lnTo>
                  <a:lnTo>
                    <a:pt x="157086" y="138455"/>
                  </a:lnTo>
                  <a:lnTo>
                    <a:pt x="140436" y="130467"/>
                  </a:lnTo>
                  <a:lnTo>
                    <a:pt x="140436" y="111823"/>
                  </a:lnTo>
                  <a:lnTo>
                    <a:pt x="157086" y="103847"/>
                  </a:lnTo>
                  <a:lnTo>
                    <a:pt x="158419" y="98513"/>
                  </a:lnTo>
                  <a:lnTo>
                    <a:pt x="160413" y="93853"/>
                  </a:lnTo>
                  <a:lnTo>
                    <a:pt x="163068" y="89192"/>
                  </a:lnTo>
                  <a:lnTo>
                    <a:pt x="157746" y="71894"/>
                  </a:lnTo>
                  <a:lnTo>
                    <a:pt x="171056" y="58572"/>
                  </a:lnTo>
                  <a:lnTo>
                    <a:pt x="188366" y="64566"/>
                  </a:lnTo>
                  <a:lnTo>
                    <a:pt x="193027" y="61899"/>
                  </a:lnTo>
                  <a:lnTo>
                    <a:pt x="197688" y="59905"/>
                  </a:lnTo>
                  <a:lnTo>
                    <a:pt x="203009" y="58572"/>
                  </a:lnTo>
                  <a:lnTo>
                    <a:pt x="210997" y="41935"/>
                  </a:lnTo>
                  <a:lnTo>
                    <a:pt x="229641" y="41935"/>
                  </a:lnTo>
                  <a:lnTo>
                    <a:pt x="237629" y="57912"/>
                  </a:lnTo>
                  <a:lnTo>
                    <a:pt x="242951" y="59245"/>
                  </a:lnTo>
                  <a:lnTo>
                    <a:pt x="247611" y="61239"/>
                  </a:lnTo>
                  <a:lnTo>
                    <a:pt x="252272" y="63906"/>
                  </a:lnTo>
                  <a:lnTo>
                    <a:pt x="269570" y="57912"/>
                  </a:lnTo>
                  <a:lnTo>
                    <a:pt x="282892" y="71221"/>
                  </a:lnTo>
                  <a:lnTo>
                    <a:pt x="276898" y="88531"/>
                  </a:lnTo>
                  <a:lnTo>
                    <a:pt x="279552" y="93192"/>
                  </a:lnTo>
                  <a:lnTo>
                    <a:pt x="281559" y="97853"/>
                  </a:lnTo>
                  <a:lnTo>
                    <a:pt x="282892" y="103174"/>
                  </a:lnTo>
                  <a:lnTo>
                    <a:pt x="299529" y="111163"/>
                  </a:lnTo>
                  <a:lnTo>
                    <a:pt x="299529" y="26835"/>
                  </a:lnTo>
                  <a:lnTo>
                    <a:pt x="252476" y="6985"/>
                  </a:lnTo>
                  <a:lnTo>
                    <a:pt x="200012" y="0"/>
                  </a:lnTo>
                  <a:lnTo>
                    <a:pt x="147561" y="6985"/>
                  </a:lnTo>
                  <a:lnTo>
                    <a:pt x="97840" y="27952"/>
                  </a:lnTo>
                  <a:lnTo>
                    <a:pt x="55499" y="61468"/>
                  </a:lnTo>
                  <a:lnTo>
                    <a:pt x="24206" y="104343"/>
                  </a:lnTo>
                  <a:lnTo>
                    <a:pt x="24117" y="104584"/>
                  </a:lnTo>
                  <a:lnTo>
                    <a:pt x="5270" y="153949"/>
                  </a:lnTo>
                  <a:lnTo>
                    <a:pt x="0" y="207683"/>
                  </a:lnTo>
                  <a:lnTo>
                    <a:pt x="5245" y="254101"/>
                  </a:lnTo>
                  <a:lnTo>
                    <a:pt x="20548" y="297459"/>
                  </a:lnTo>
                  <a:lnTo>
                    <a:pt x="45199" y="336207"/>
                  </a:lnTo>
                  <a:lnTo>
                    <a:pt x="78536" y="368769"/>
                  </a:lnTo>
                  <a:lnTo>
                    <a:pt x="78536" y="537184"/>
                  </a:lnTo>
                  <a:lnTo>
                    <a:pt x="288874" y="537184"/>
                  </a:lnTo>
                  <a:lnTo>
                    <a:pt x="288874" y="457301"/>
                  </a:lnTo>
                  <a:lnTo>
                    <a:pt x="321487" y="457301"/>
                  </a:lnTo>
                  <a:lnTo>
                    <a:pt x="365480" y="443826"/>
                  </a:lnTo>
                  <a:lnTo>
                    <a:pt x="394208" y="407962"/>
                  </a:lnTo>
                  <a:lnTo>
                    <a:pt x="400037" y="377431"/>
                  </a:lnTo>
                  <a:lnTo>
                    <a:pt x="400037" y="337489"/>
                  </a:lnTo>
                  <a:lnTo>
                    <a:pt x="429323" y="337489"/>
                  </a:lnTo>
                  <a:lnTo>
                    <a:pt x="434530" y="335483"/>
                  </a:lnTo>
                  <a:lnTo>
                    <a:pt x="441477" y="332828"/>
                  </a:lnTo>
                  <a:lnTo>
                    <a:pt x="450126" y="322681"/>
                  </a:lnTo>
                  <a:lnTo>
                    <a:pt x="450659" y="319519"/>
                  </a:lnTo>
                  <a:lnTo>
                    <a:pt x="450761" y="318846"/>
                  </a:lnTo>
                  <a:lnTo>
                    <a:pt x="450875" y="318185"/>
                  </a:lnTo>
                  <a:lnTo>
                    <a:pt x="450989" y="317512"/>
                  </a:lnTo>
                  <a:lnTo>
                    <a:pt x="452539" y="308279"/>
                  </a:lnTo>
                  <a:close/>
                </a:path>
              </a:pathLst>
            </a:custGeom>
            <a:solidFill>
              <a:srgbClr val="FFFFFF"/>
            </a:solidFill>
          </p:spPr>
          <p:txBody>
            <a:bodyPr wrap="square" lIns="0" tIns="0" rIns="0" bIns="0" rtlCol="0"/>
            <a:lstStyle/>
            <a:p>
              <a:endParaRPr/>
            </a:p>
          </p:txBody>
        </p:sp>
      </p:grpSp>
      <p:sp>
        <p:nvSpPr>
          <p:cNvPr id="21" name="object 21"/>
          <p:cNvSpPr txBox="1"/>
          <p:nvPr/>
        </p:nvSpPr>
        <p:spPr>
          <a:xfrm>
            <a:off x="6578230" y="5547715"/>
            <a:ext cx="4140835" cy="1044773"/>
          </a:xfrm>
          <a:prstGeom prst="rect">
            <a:avLst/>
          </a:prstGeom>
        </p:spPr>
        <p:txBody>
          <a:bodyPr vert="horz" wrap="square" lIns="0" tIns="36195" rIns="0" bIns="0" rtlCol="0">
            <a:spAutoFit/>
          </a:bodyPr>
          <a:lstStyle/>
          <a:p>
            <a:pPr marL="12700" marR="5080">
              <a:lnSpc>
                <a:spcPct val="91400"/>
              </a:lnSpc>
              <a:spcBef>
                <a:spcPts val="285"/>
              </a:spcBef>
            </a:pPr>
            <a:r>
              <a:rPr lang="de-DE" dirty="0">
                <a:solidFill>
                  <a:schemeClr val="bg1"/>
                </a:solidFill>
                <a:latin typeface="+mn-lt"/>
              </a:rPr>
              <a:t>Reflexion darüber, welche Prinzipien des Veränderungsmanagements notwendig sind, um diese Nachhaltigkeitsmaßnahmen am Arbeitsplatz einzuführen</a:t>
            </a:r>
            <a:endParaRPr sz="1800" dirty="0">
              <a:solidFill>
                <a:schemeClr val="bg1"/>
              </a:solidFill>
              <a:latin typeface="+mn-lt"/>
              <a:cs typeface="Calibri"/>
            </a:endParaRPr>
          </a:p>
        </p:txBody>
      </p:sp>
      <p:pic>
        <p:nvPicPr>
          <p:cNvPr id="22" name="object 22" descr="A blue and white flag with yellow stars  Description automatically generated"/>
          <p:cNvPicPr/>
          <p:nvPr/>
        </p:nvPicPr>
        <p:blipFill>
          <a:blip r:embed="rId4" cstate="print"/>
          <a:stretch>
            <a:fillRect/>
          </a:stretch>
        </p:blipFill>
        <p:spPr>
          <a:xfrm>
            <a:off x="8890180" y="231314"/>
            <a:ext cx="2801363" cy="453252"/>
          </a:xfrm>
          <a:prstGeom prst="rect">
            <a:avLst/>
          </a:prstGeom>
        </p:spPr>
      </p:pic>
      <p:sp>
        <p:nvSpPr>
          <p:cNvPr id="23" name="object 23"/>
          <p:cNvSpPr/>
          <p:nvPr/>
        </p:nvSpPr>
        <p:spPr>
          <a:xfrm>
            <a:off x="344182" y="270827"/>
            <a:ext cx="742950" cy="895985"/>
          </a:xfrm>
          <a:custGeom>
            <a:avLst/>
            <a:gdLst/>
            <a:ahLst/>
            <a:cxnLst/>
            <a:rect l="l" t="t" r="r" b="b"/>
            <a:pathLst>
              <a:path w="742950" h="895985">
                <a:moveTo>
                  <a:pt x="728395" y="753465"/>
                </a:moveTo>
                <a:lnTo>
                  <a:pt x="14033" y="753465"/>
                </a:lnTo>
                <a:lnTo>
                  <a:pt x="14033" y="895553"/>
                </a:lnTo>
                <a:lnTo>
                  <a:pt x="728395" y="895553"/>
                </a:lnTo>
                <a:lnTo>
                  <a:pt x="728395" y="753465"/>
                </a:lnTo>
                <a:close/>
              </a:path>
              <a:path w="742950" h="895985">
                <a:moveTo>
                  <a:pt x="728395" y="710501"/>
                </a:moveTo>
                <a:lnTo>
                  <a:pt x="728306" y="568477"/>
                </a:lnTo>
                <a:lnTo>
                  <a:pt x="728268" y="516547"/>
                </a:lnTo>
                <a:lnTo>
                  <a:pt x="728268" y="509765"/>
                </a:lnTo>
                <a:lnTo>
                  <a:pt x="721525" y="466026"/>
                </a:lnTo>
                <a:lnTo>
                  <a:pt x="718032" y="455752"/>
                </a:lnTo>
                <a:lnTo>
                  <a:pt x="717448" y="454126"/>
                </a:lnTo>
                <a:lnTo>
                  <a:pt x="695134" y="416623"/>
                </a:lnTo>
                <a:lnTo>
                  <a:pt x="664870" y="392544"/>
                </a:lnTo>
                <a:lnTo>
                  <a:pt x="623100" y="379006"/>
                </a:lnTo>
                <a:lnTo>
                  <a:pt x="622795" y="378980"/>
                </a:lnTo>
                <a:lnTo>
                  <a:pt x="622795" y="568477"/>
                </a:lnTo>
                <a:lnTo>
                  <a:pt x="422427" y="568477"/>
                </a:lnTo>
                <a:lnTo>
                  <a:pt x="422554" y="543293"/>
                </a:lnTo>
                <a:lnTo>
                  <a:pt x="422668" y="541540"/>
                </a:lnTo>
                <a:lnTo>
                  <a:pt x="422732" y="541020"/>
                </a:lnTo>
                <a:lnTo>
                  <a:pt x="422859" y="539838"/>
                </a:lnTo>
                <a:lnTo>
                  <a:pt x="453555" y="516547"/>
                </a:lnTo>
                <a:lnTo>
                  <a:pt x="595198" y="516547"/>
                </a:lnTo>
                <a:lnTo>
                  <a:pt x="622363" y="539838"/>
                </a:lnTo>
                <a:lnTo>
                  <a:pt x="622554" y="541540"/>
                </a:lnTo>
                <a:lnTo>
                  <a:pt x="622681" y="543293"/>
                </a:lnTo>
                <a:lnTo>
                  <a:pt x="622795" y="568477"/>
                </a:lnTo>
                <a:lnTo>
                  <a:pt x="622795" y="378980"/>
                </a:lnTo>
                <a:lnTo>
                  <a:pt x="614959" y="378028"/>
                </a:lnTo>
                <a:lnTo>
                  <a:pt x="603897" y="377190"/>
                </a:lnTo>
                <a:lnTo>
                  <a:pt x="458901" y="377190"/>
                </a:lnTo>
                <a:lnTo>
                  <a:pt x="451243" y="377774"/>
                </a:lnTo>
                <a:lnTo>
                  <a:pt x="447649" y="378167"/>
                </a:lnTo>
                <a:lnTo>
                  <a:pt x="447509" y="378167"/>
                </a:lnTo>
                <a:lnTo>
                  <a:pt x="410514" y="390144"/>
                </a:lnTo>
                <a:lnTo>
                  <a:pt x="381088" y="418706"/>
                </a:lnTo>
                <a:lnTo>
                  <a:pt x="364312" y="455752"/>
                </a:lnTo>
                <a:lnTo>
                  <a:pt x="361340" y="445274"/>
                </a:lnTo>
                <a:lnTo>
                  <a:pt x="344500" y="410895"/>
                </a:lnTo>
                <a:lnTo>
                  <a:pt x="316712" y="388175"/>
                </a:lnTo>
                <a:lnTo>
                  <a:pt x="316712" y="568477"/>
                </a:lnTo>
                <a:lnTo>
                  <a:pt x="120726" y="568477"/>
                </a:lnTo>
                <a:lnTo>
                  <a:pt x="120840" y="543293"/>
                </a:lnTo>
                <a:lnTo>
                  <a:pt x="120967" y="541020"/>
                </a:lnTo>
                <a:lnTo>
                  <a:pt x="121094" y="539838"/>
                </a:lnTo>
                <a:lnTo>
                  <a:pt x="121145" y="539254"/>
                </a:lnTo>
                <a:lnTo>
                  <a:pt x="151853" y="516547"/>
                </a:lnTo>
                <a:lnTo>
                  <a:pt x="285711" y="516547"/>
                </a:lnTo>
                <a:lnTo>
                  <a:pt x="316344" y="539838"/>
                </a:lnTo>
                <a:lnTo>
                  <a:pt x="316471" y="541020"/>
                </a:lnTo>
                <a:lnTo>
                  <a:pt x="316534" y="541540"/>
                </a:lnTo>
                <a:lnTo>
                  <a:pt x="316649" y="543293"/>
                </a:lnTo>
                <a:lnTo>
                  <a:pt x="316712" y="568477"/>
                </a:lnTo>
                <a:lnTo>
                  <a:pt x="316712" y="388175"/>
                </a:lnTo>
                <a:lnTo>
                  <a:pt x="277964" y="377774"/>
                </a:lnTo>
                <a:lnTo>
                  <a:pt x="279730" y="377774"/>
                </a:lnTo>
                <a:lnTo>
                  <a:pt x="269519" y="377190"/>
                </a:lnTo>
                <a:lnTo>
                  <a:pt x="138531" y="377190"/>
                </a:lnTo>
                <a:lnTo>
                  <a:pt x="96951" y="384276"/>
                </a:lnTo>
                <a:lnTo>
                  <a:pt x="61087" y="403415"/>
                </a:lnTo>
                <a:lnTo>
                  <a:pt x="32943" y="437070"/>
                </a:lnTo>
                <a:lnTo>
                  <a:pt x="17868" y="478332"/>
                </a:lnTo>
                <a:lnTo>
                  <a:pt x="14033" y="710501"/>
                </a:lnTo>
                <a:lnTo>
                  <a:pt x="728395" y="710501"/>
                </a:lnTo>
                <a:close/>
              </a:path>
              <a:path w="742950" h="895985">
                <a:moveTo>
                  <a:pt x="742429" y="167855"/>
                </a:moveTo>
                <a:lnTo>
                  <a:pt x="738974" y="122821"/>
                </a:lnTo>
                <a:lnTo>
                  <a:pt x="728459" y="83705"/>
                </a:lnTo>
                <a:lnTo>
                  <a:pt x="706386" y="45694"/>
                </a:lnTo>
                <a:lnTo>
                  <a:pt x="673862" y="18351"/>
                </a:lnTo>
                <a:lnTo>
                  <a:pt x="630694" y="2984"/>
                </a:lnTo>
                <a:lnTo>
                  <a:pt x="595922" y="0"/>
                </a:lnTo>
                <a:lnTo>
                  <a:pt x="465467" y="0"/>
                </a:lnTo>
                <a:lnTo>
                  <a:pt x="465467" y="141566"/>
                </a:lnTo>
                <a:lnTo>
                  <a:pt x="596595" y="141566"/>
                </a:lnTo>
                <a:lnTo>
                  <a:pt x="600240" y="141630"/>
                </a:lnTo>
                <a:lnTo>
                  <a:pt x="603707" y="141693"/>
                </a:lnTo>
                <a:lnTo>
                  <a:pt x="605409" y="141820"/>
                </a:lnTo>
                <a:lnTo>
                  <a:pt x="607110" y="141884"/>
                </a:lnTo>
                <a:lnTo>
                  <a:pt x="631850" y="163436"/>
                </a:lnTo>
                <a:lnTo>
                  <a:pt x="632040" y="165519"/>
                </a:lnTo>
                <a:lnTo>
                  <a:pt x="632040" y="169938"/>
                </a:lnTo>
                <a:lnTo>
                  <a:pt x="631850" y="172021"/>
                </a:lnTo>
                <a:lnTo>
                  <a:pt x="631672" y="173977"/>
                </a:lnTo>
                <a:lnTo>
                  <a:pt x="603707" y="193827"/>
                </a:lnTo>
                <a:lnTo>
                  <a:pt x="600240" y="193967"/>
                </a:lnTo>
                <a:lnTo>
                  <a:pt x="142240" y="193967"/>
                </a:lnTo>
                <a:lnTo>
                  <a:pt x="138722" y="193827"/>
                </a:lnTo>
                <a:lnTo>
                  <a:pt x="137020" y="193763"/>
                </a:lnTo>
                <a:lnTo>
                  <a:pt x="110388" y="167855"/>
                </a:lnTo>
                <a:lnTo>
                  <a:pt x="110451" y="165646"/>
                </a:lnTo>
                <a:lnTo>
                  <a:pt x="145834" y="141566"/>
                </a:lnTo>
                <a:lnTo>
                  <a:pt x="276288" y="141566"/>
                </a:lnTo>
                <a:lnTo>
                  <a:pt x="276288" y="0"/>
                </a:lnTo>
                <a:lnTo>
                  <a:pt x="153428" y="0"/>
                </a:lnTo>
                <a:lnTo>
                  <a:pt x="144310" y="190"/>
                </a:lnTo>
                <a:lnTo>
                  <a:pt x="102489" y="6705"/>
                </a:lnTo>
                <a:lnTo>
                  <a:pt x="67475" y="22123"/>
                </a:lnTo>
                <a:lnTo>
                  <a:pt x="34759" y="51282"/>
                </a:lnTo>
                <a:lnTo>
                  <a:pt x="12636" y="90995"/>
                </a:lnTo>
                <a:lnTo>
                  <a:pt x="2489" y="131343"/>
                </a:lnTo>
                <a:lnTo>
                  <a:pt x="0" y="167855"/>
                </a:lnTo>
                <a:lnTo>
                  <a:pt x="114" y="177685"/>
                </a:lnTo>
                <a:lnTo>
                  <a:pt x="4978" y="223253"/>
                </a:lnTo>
                <a:lnTo>
                  <a:pt x="17081" y="261848"/>
                </a:lnTo>
                <a:lnTo>
                  <a:pt x="41148" y="298488"/>
                </a:lnTo>
                <a:lnTo>
                  <a:pt x="76161" y="323748"/>
                </a:lnTo>
                <a:lnTo>
                  <a:pt x="113855" y="335457"/>
                </a:lnTo>
                <a:lnTo>
                  <a:pt x="149720" y="338391"/>
                </a:lnTo>
                <a:lnTo>
                  <a:pt x="595503" y="338391"/>
                </a:lnTo>
                <a:lnTo>
                  <a:pt x="639330" y="333768"/>
                </a:lnTo>
                <a:lnTo>
                  <a:pt x="675017" y="320357"/>
                </a:lnTo>
                <a:lnTo>
                  <a:pt x="707415" y="293154"/>
                </a:lnTo>
                <a:lnTo>
                  <a:pt x="729005" y="254685"/>
                </a:lnTo>
                <a:lnTo>
                  <a:pt x="739152" y="214655"/>
                </a:lnTo>
                <a:lnTo>
                  <a:pt x="742315" y="177685"/>
                </a:lnTo>
                <a:lnTo>
                  <a:pt x="742429" y="167855"/>
                </a:lnTo>
                <a:close/>
              </a:path>
            </a:pathLst>
          </a:custGeom>
          <a:solidFill>
            <a:srgbClr val="000000"/>
          </a:solidFill>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4632472" y="1517458"/>
            <a:ext cx="4587728" cy="627736"/>
          </a:xfrm>
          <a:prstGeom prst="rect">
            <a:avLst/>
          </a:prstGeom>
        </p:spPr>
        <p:txBody>
          <a:bodyPr vert="horz" wrap="square" lIns="0" tIns="12065" rIns="0" bIns="0" rtlCol="0">
            <a:spAutoFit/>
          </a:bodyPr>
          <a:lstStyle/>
          <a:p>
            <a:pPr marL="12700">
              <a:lnSpc>
                <a:spcPct val="100000"/>
              </a:lnSpc>
              <a:spcBef>
                <a:spcPts val="95"/>
              </a:spcBef>
            </a:pPr>
            <a:r>
              <a:rPr lang="da-DK" dirty="0" err="1">
                <a:solidFill>
                  <a:schemeClr val="tx1"/>
                </a:solidFill>
              </a:rPr>
              <a:t>Nachhaltigkeitsziele</a:t>
            </a:r>
            <a:endParaRPr spc="-10" dirty="0">
              <a:solidFill>
                <a:schemeClr val="tx1"/>
              </a:solidFill>
            </a:endParaRPr>
          </a:p>
        </p:txBody>
      </p:sp>
      <p:pic>
        <p:nvPicPr>
          <p:cNvPr id="3" name="object 3"/>
          <p:cNvPicPr/>
          <p:nvPr/>
        </p:nvPicPr>
        <p:blipFill>
          <a:blip r:embed="rId2" cstate="print"/>
          <a:stretch>
            <a:fillRect/>
          </a:stretch>
        </p:blipFill>
        <p:spPr>
          <a:xfrm>
            <a:off x="0" y="12"/>
            <a:ext cx="4196498" cy="6857917"/>
          </a:xfrm>
          <a:prstGeom prst="rect">
            <a:avLst/>
          </a:prstGeom>
        </p:spPr>
      </p:pic>
      <p:sp>
        <p:nvSpPr>
          <p:cNvPr id="4" name="object 4"/>
          <p:cNvSpPr/>
          <p:nvPr/>
        </p:nvSpPr>
        <p:spPr>
          <a:xfrm>
            <a:off x="4553737" y="5198935"/>
            <a:ext cx="1699895" cy="915669"/>
          </a:xfrm>
          <a:custGeom>
            <a:avLst/>
            <a:gdLst/>
            <a:ahLst/>
            <a:cxnLst/>
            <a:rect l="l" t="t" r="r" b="b"/>
            <a:pathLst>
              <a:path w="1699895" h="915670">
                <a:moveTo>
                  <a:pt x="0" y="0"/>
                </a:moveTo>
                <a:lnTo>
                  <a:pt x="1699628" y="0"/>
                </a:lnTo>
                <a:lnTo>
                  <a:pt x="1699628" y="915454"/>
                </a:lnTo>
                <a:lnTo>
                  <a:pt x="0" y="915454"/>
                </a:lnTo>
                <a:lnTo>
                  <a:pt x="0" y="0"/>
                </a:lnTo>
                <a:close/>
              </a:path>
            </a:pathLst>
          </a:custGeom>
          <a:ln w="19049">
            <a:solidFill>
              <a:srgbClr val="E97031"/>
            </a:solidFill>
          </a:ln>
        </p:spPr>
        <p:txBody>
          <a:bodyPr wrap="square" lIns="0" tIns="0" rIns="0" bIns="0" rtlCol="0"/>
          <a:lstStyle/>
          <a:p>
            <a:endParaRPr/>
          </a:p>
        </p:txBody>
      </p:sp>
      <p:sp>
        <p:nvSpPr>
          <p:cNvPr id="5" name="object 5"/>
          <p:cNvSpPr txBox="1"/>
          <p:nvPr/>
        </p:nvSpPr>
        <p:spPr>
          <a:xfrm>
            <a:off x="4553737" y="5171171"/>
            <a:ext cx="1699895" cy="974626"/>
          </a:xfrm>
          <a:prstGeom prst="rect">
            <a:avLst/>
          </a:prstGeom>
          <a:solidFill>
            <a:srgbClr val="E97031"/>
          </a:solidFill>
        </p:spPr>
        <p:txBody>
          <a:bodyPr vert="horz" wrap="square" lIns="0" tIns="76200" rIns="0" bIns="0" rtlCol="0">
            <a:spAutoFit/>
          </a:bodyPr>
          <a:lstStyle/>
          <a:p>
            <a:pPr marL="355600" marR="260350" indent="-85725">
              <a:lnSpc>
                <a:spcPts val="1430"/>
              </a:lnSpc>
            </a:pPr>
            <a:endParaRPr lang="de-DE" sz="1300" dirty="0">
              <a:latin typeface="Times New Roman"/>
              <a:cs typeface="Times New Roman"/>
            </a:endParaRPr>
          </a:p>
          <a:p>
            <a:pPr marL="355600" marR="260350" indent="-85725">
              <a:lnSpc>
                <a:spcPts val="1430"/>
              </a:lnSpc>
            </a:pPr>
            <a:endParaRPr lang="de-DE" sz="1300" dirty="0">
              <a:solidFill>
                <a:schemeClr val="bg1"/>
              </a:solidFill>
              <a:latin typeface="Times New Roman"/>
              <a:cs typeface="Times New Roman"/>
            </a:endParaRPr>
          </a:p>
          <a:p>
            <a:pPr marL="355600" marR="260350" indent="-85725">
              <a:lnSpc>
                <a:spcPts val="1430"/>
              </a:lnSpc>
            </a:pPr>
            <a:endParaRPr lang="de-DE" sz="1300" dirty="0">
              <a:solidFill>
                <a:schemeClr val="bg1"/>
              </a:solidFill>
              <a:latin typeface="Times New Roman"/>
              <a:cs typeface="Times New Roman"/>
            </a:endParaRPr>
          </a:p>
          <a:p>
            <a:pPr marL="355600" marR="260350" indent="-85725">
              <a:lnSpc>
                <a:spcPts val="1430"/>
              </a:lnSpc>
            </a:pPr>
            <a:endParaRPr lang="de-DE" sz="1300" dirty="0">
              <a:solidFill>
                <a:schemeClr val="bg1"/>
              </a:solidFill>
              <a:latin typeface="Times New Roman"/>
              <a:cs typeface="Times New Roman"/>
            </a:endParaRPr>
          </a:p>
          <a:p>
            <a:pPr marL="355600" marR="260350" indent="-85725">
              <a:lnSpc>
                <a:spcPts val="1430"/>
              </a:lnSpc>
            </a:pPr>
            <a:endParaRPr lang="de-DE" sz="1200" dirty="0">
              <a:solidFill>
                <a:schemeClr val="bg1"/>
              </a:solidFill>
              <a:latin typeface="+mn-lt"/>
              <a:cs typeface="Calibri"/>
            </a:endParaRPr>
          </a:p>
        </p:txBody>
      </p:sp>
      <p:sp>
        <p:nvSpPr>
          <p:cNvPr id="6" name="object 6"/>
          <p:cNvSpPr txBox="1"/>
          <p:nvPr/>
        </p:nvSpPr>
        <p:spPr>
          <a:xfrm>
            <a:off x="6253365" y="5198935"/>
            <a:ext cx="5099050" cy="882549"/>
          </a:xfrm>
          <a:prstGeom prst="rect">
            <a:avLst/>
          </a:prstGeom>
          <a:solidFill>
            <a:srgbClr val="F7D4CD">
              <a:alpha val="90194"/>
            </a:srgbClr>
          </a:solidFill>
          <a:ln w="19050">
            <a:solidFill>
              <a:srgbClr val="F7D4CD"/>
            </a:solidFill>
          </a:ln>
        </p:spPr>
        <p:txBody>
          <a:bodyPr vert="horz" wrap="square" lIns="0" tIns="45085" rIns="0" bIns="0" rtlCol="0">
            <a:spAutoFit/>
          </a:bodyPr>
          <a:lstStyle/>
          <a:p>
            <a:pPr marL="102870" marR="598170">
              <a:lnSpc>
                <a:spcPct val="126400"/>
              </a:lnSpc>
            </a:pPr>
            <a:r>
              <a:rPr lang="de-DE" sz="1100" dirty="0">
                <a:latin typeface="+mn-lt"/>
              </a:rPr>
              <a:t>Schnelles Handeln zur Bekämpfung des Klimawandels und seiner Auswirkungen. Integration von Klimaschutzmaßnahmen in nationale Politiken und Strategien.</a:t>
            </a:r>
          </a:p>
          <a:p>
            <a:pPr marL="102870" marR="598170">
              <a:lnSpc>
                <a:spcPct val="126400"/>
              </a:lnSpc>
            </a:pPr>
            <a:endParaRPr sz="1100" dirty="0">
              <a:latin typeface="+mn-lt"/>
              <a:cs typeface="Calibri"/>
            </a:endParaRPr>
          </a:p>
        </p:txBody>
      </p:sp>
      <p:grpSp>
        <p:nvGrpSpPr>
          <p:cNvPr id="7" name="object 7"/>
          <p:cNvGrpSpPr/>
          <p:nvPr/>
        </p:nvGrpSpPr>
        <p:grpSpPr>
          <a:xfrm>
            <a:off x="4544214" y="3795193"/>
            <a:ext cx="1718945" cy="1427480"/>
            <a:chOff x="4544214" y="3795193"/>
            <a:chExt cx="1718945" cy="1427480"/>
          </a:xfrm>
        </p:grpSpPr>
        <p:sp>
          <p:nvSpPr>
            <p:cNvPr id="8" name="object 8"/>
            <p:cNvSpPr/>
            <p:nvPr/>
          </p:nvSpPr>
          <p:spPr>
            <a:xfrm>
              <a:off x="4553739" y="3804718"/>
              <a:ext cx="1699895" cy="1408430"/>
            </a:xfrm>
            <a:custGeom>
              <a:avLst/>
              <a:gdLst/>
              <a:ahLst/>
              <a:cxnLst/>
              <a:rect l="l" t="t" r="r" b="b"/>
              <a:pathLst>
                <a:path w="1699895" h="1408429">
                  <a:moveTo>
                    <a:pt x="1699628" y="0"/>
                  </a:moveTo>
                  <a:lnTo>
                    <a:pt x="0" y="0"/>
                  </a:lnTo>
                  <a:lnTo>
                    <a:pt x="0" y="914844"/>
                  </a:lnTo>
                  <a:lnTo>
                    <a:pt x="814616" y="914844"/>
                  </a:lnTo>
                  <a:lnTo>
                    <a:pt x="814616" y="1196759"/>
                  </a:lnTo>
                  <a:lnTo>
                    <a:pt x="709015" y="1196759"/>
                  </a:lnTo>
                  <a:lnTo>
                    <a:pt x="849807" y="1407960"/>
                  </a:lnTo>
                  <a:lnTo>
                    <a:pt x="990612" y="1196759"/>
                  </a:lnTo>
                  <a:lnTo>
                    <a:pt x="885012" y="1196759"/>
                  </a:lnTo>
                  <a:lnTo>
                    <a:pt x="885012" y="914844"/>
                  </a:lnTo>
                  <a:lnTo>
                    <a:pt x="1699628" y="914844"/>
                  </a:lnTo>
                  <a:lnTo>
                    <a:pt x="1699628" y="0"/>
                  </a:lnTo>
                  <a:close/>
                </a:path>
              </a:pathLst>
            </a:custGeom>
            <a:solidFill>
              <a:srgbClr val="8EB11E"/>
            </a:solidFill>
          </p:spPr>
          <p:txBody>
            <a:bodyPr wrap="square" lIns="0" tIns="0" rIns="0" bIns="0" rtlCol="0"/>
            <a:lstStyle/>
            <a:p>
              <a:endParaRPr/>
            </a:p>
          </p:txBody>
        </p:sp>
        <p:sp>
          <p:nvSpPr>
            <p:cNvPr id="9" name="object 9"/>
            <p:cNvSpPr/>
            <p:nvPr/>
          </p:nvSpPr>
          <p:spPr>
            <a:xfrm>
              <a:off x="4553739" y="3804718"/>
              <a:ext cx="1699895" cy="1408430"/>
            </a:xfrm>
            <a:custGeom>
              <a:avLst/>
              <a:gdLst/>
              <a:ahLst/>
              <a:cxnLst/>
              <a:rect l="l" t="t" r="r" b="b"/>
              <a:pathLst>
                <a:path w="1699895" h="1408429">
                  <a:moveTo>
                    <a:pt x="1699628" y="914844"/>
                  </a:moveTo>
                  <a:lnTo>
                    <a:pt x="885012" y="914844"/>
                  </a:lnTo>
                  <a:lnTo>
                    <a:pt x="885012" y="1196759"/>
                  </a:lnTo>
                  <a:lnTo>
                    <a:pt x="990612" y="1196759"/>
                  </a:lnTo>
                  <a:lnTo>
                    <a:pt x="849807" y="1407960"/>
                  </a:lnTo>
                  <a:lnTo>
                    <a:pt x="709015" y="1196759"/>
                  </a:lnTo>
                  <a:lnTo>
                    <a:pt x="814616" y="1196759"/>
                  </a:lnTo>
                  <a:lnTo>
                    <a:pt x="814616" y="914844"/>
                  </a:lnTo>
                  <a:lnTo>
                    <a:pt x="0" y="914844"/>
                  </a:lnTo>
                  <a:lnTo>
                    <a:pt x="0" y="0"/>
                  </a:lnTo>
                  <a:lnTo>
                    <a:pt x="1699628" y="0"/>
                  </a:lnTo>
                  <a:lnTo>
                    <a:pt x="1699628" y="914844"/>
                  </a:lnTo>
                  <a:close/>
                </a:path>
              </a:pathLst>
            </a:custGeom>
            <a:ln w="19050">
              <a:solidFill>
                <a:srgbClr val="8EB11E"/>
              </a:solidFill>
            </a:ln>
          </p:spPr>
          <p:txBody>
            <a:bodyPr wrap="square" lIns="0" tIns="0" rIns="0" bIns="0" rtlCol="0"/>
            <a:lstStyle/>
            <a:p>
              <a:endParaRPr/>
            </a:p>
          </p:txBody>
        </p:sp>
      </p:grpSp>
      <p:sp>
        <p:nvSpPr>
          <p:cNvPr id="10" name="object 10"/>
          <p:cNvSpPr txBox="1"/>
          <p:nvPr/>
        </p:nvSpPr>
        <p:spPr>
          <a:xfrm>
            <a:off x="4632472" y="3857200"/>
            <a:ext cx="1620893" cy="986167"/>
          </a:xfrm>
          <a:prstGeom prst="rect">
            <a:avLst/>
          </a:prstGeom>
        </p:spPr>
        <p:txBody>
          <a:bodyPr vert="horz" wrap="square" lIns="0" tIns="31750" rIns="0" bIns="0" rtlCol="0">
            <a:spAutoFit/>
          </a:bodyPr>
          <a:lstStyle/>
          <a:p>
            <a:pPr algn="ctr"/>
            <a:r>
              <a:rPr lang="de-DE" sz="1200" b="1" dirty="0">
                <a:solidFill>
                  <a:schemeClr val="bg1"/>
                </a:solidFill>
                <a:latin typeface="+mn-lt"/>
              </a:rPr>
              <a:t>Nachhaltigkeitsziel 8</a:t>
            </a:r>
            <a:r>
              <a:rPr lang="de-DE" sz="1200" dirty="0">
                <a:solidFill>
                  <a:schemeClr val="bg1"/>
                </a:solidFill>
                <a:latin typeface="+mn-lt"/>
              </a:rPr>
              <a:t>: Menschenwürdige </a:t>
            </a:r>
          </a:p>
          <a:p>
            <a:pPr algn="ctr"/>
            <a:r>
              <a:rPr lang="de-DE" sz="1200" dirty="0">
                <a:solidFill>
                  <a:schemeClr val="bg1"/>
                </a:solidFill>
                <a:latin typeface="+mn-lt"/>
              </a:rPr>
              <a:t>Arbeit und Wirtschaftswachstum.</a:t>
            </a:r>
            <a:br>
              <a:rPr lang="de-DE" sz="1400" b="1" dirty="0"/>
            </a:br>
            <a:endParaRPr lang="de-DE" sz="1400" b="1" dirty="0"/>
          </a:p>
        </p:txBody>
      </p:sp>
      <p:grpSp>
        <p:nvGrpSpPr>
          <p:cNvPr id="11" name="object 11"/>
          <p:cNvGrpSpPr/>
          <p:nvPr/>
        </p:nvGrpSpPr>
        <p:grpSpPr>
          <a:xfrm>
            <a:off x="6253365" y="3804716"/>
            <a:ext cx="5099050" cy="915669"/>
            <a:chOff x="6253365" y="3804716"/>
            <a:chExt cx="5099050" cy="915669"/>
          </a:xfrm>
        </p:grpSpPr>
        <p:sp>
          <p:nvSpPr>
            <p:cNvPr id="12" name="object 12"/>
            <p:cNvSpPr/>
            <p:nvPr/>
          </p:nvSpPr>
          <p:spPr>
            <a:xfrm>
              <a:off x="6253365" y="3804716"/>
              <a:ext cx="5099050" cy="915669"/>
            </a:xfrm>
            <a:custGeom>
              <a:avLst/>
              <a:gdLst/>
              <a:ahLst/>
              <a:cxnLst/>
              <a:rect l="l" t="t" r="r" b="b"/>
              <a:pathLst>
                <a:path w="5099050" h="915670">
                  <a:moveTo>
                    <a:pt x="5098897" y="0"/>
                  </a:moveTo>
                  <a:lnTo>
                    <a:pt x="0" y="0"/>
                  </a:lnTo>
                  <a:lnTo>
                    <a:pt x="0" y="915174"/>
                  </a:lnTo>
                  <a:lnTo>
                    <a:pt x="5098897" y="915174"/>
                  </a:lnTo>
                  <a:lnTo>
                    <a:pt x="5098897" y="0"/>
                  </a:lnTo>
                  <a:close/>
                </a:path>
              </a:pathLst>
            </a:custGeom>
            <a:solidFill>
              <a:srgbClr val="E3E8C9">
                <a:alpha val="90194"/>
              </a:srgbClr>
            </a:solidFill>
          </p:spPr>
          <p:txBody>
            <a:bodyPr wrap="square" lIns="0" tIns="0" rIns="0" bIns="0" rtlCol="0"/>
            <a:lstStyle/>
            <a:p>
              <a:endParaRPr/>
            </a:p>
          </p:txBody>
        </p:sp>
        <p:sp>
          <p:nvSpPr>
            <p:cNvPr id="13" name="object 13"/>
            <p:cNvSpPr/>
            <p:nvPr/>
          </p:nvSpPr>
          <p:spPr>
            <a:xfrm>
              <a:off x="6356794" y="4702962"/>
              <a:ext cx="862965" cy="3175"/>
            </a:xfrm>
            <a:custGeom>
              <a:avLst/>
              <a:gdLst/>
              <a:ahLst/>
              <a:cxnLst/>
              <a:rect l="l" t="t" r="r" b="b"/>
              <a:pathLst>
                <a:path w="862965" h="3175">
                  <a:moveTo>
                    <a:pt x="862584" y="0"/>
                  </a:moveTo>
                  <a:lnTo>
                    <a:pt x="0" y="0"/>
                  </a:lnTo>
                  <a:lnTo>
                    <a:pt x="0" y="3047"/>
                  </a:lnTo>
                  <a:lnTo>
                    <a:pt x="862584" y="3047"/>
                  </a:lnTo>
                  <a:lnTo>
                    <a:pt x="862584" y="0"/>
                  </a:lnTo>
                  <a:close/>
                </a:path>
              </a:pathLst>
            </a:custGeom>
            <a:solidFill>
              <a:srgbClr val="467885"/>
            </a:solidFill>
          </p:spPr>
          <p:txBody>
            <a:bodyPr wrap="square" lIns="0" tIns="0" rIns="0" bIns="0" rtlCol="0"/>
            <a:lstStyle/>
            <a:p>
              <a:endParaRPr/>
            </a:p>
          </p:txBody>
        </p:sp>
      </p:grpSp>
      <p:sp>
        <p:nvSpPr>
          <p:cNvPr id="14" name="object 14"/>
          <p:cNvSpPr txBox="1"/>
          <p:nvPr/>
        </p:nvSpPr>
        <p:spPr>
          <a:xfrm>
            <a:off x="6356789" y="3804716"/>
            <a:ext cx="4995626" cy="846386"/>
          </a:xfrm>
          <a:prstGeom prst="rect">
            <a:avLst/>
          </a:prstGeom>
          <a:ln w="19050">
            <a:solidFill>
              <a:srgbClr val="E3E8C9"/>
            </a:solidFill>
          </a:ln>
        </p:spPr>
        <p:txBody>
          <a:bodyPr vert="horz" wrap="square" lIns="0" tIns="0" rIns="0" bIns="0" rtlCol="0">
            <a:spAutoFit/>
          </a:bodyPr>
          <a:lstStyle/>
          <a:p>
            <a:r>
              <a:rPr lang="de-DE" sz="1100" dirty="0">
                <a:latin typeface="+mn-lt"/>
              </a:rPr>
              <a:t>Förderung eines nachhaltigen, inklusiven und beständigen Wirtschaftswachstums.</a:t>
            </a:r>
            <a:br>
              <a:rPr lang="de-DE" sz="1100" dirty="0">
                <a:latin typeface="+mn-lt"/>
              </a:rPr>
            </a:br>
            <a:r>
              <a:rPr lang="de-DE" sz="1100" dirty="0">
                <a:latin typeface="+mn-lt"/>
              </a:rPr>
              <a:t>Erreichung voller und produktiver Beschäftigung sowie menschenwürdiger Arbeit für alle. Schutz der Arbeitnehmerrechte und Förderung sicherer Arbeitsumgebungen.</a:t>
            </a:r>
            <a:br>
              <a:rPr lang="de-DE" sz="1100" b="1" dirty="0"/>
            </a:br>
            <a:r>
              <a:rPr sz="1100" u="sng" spc="20" dirty="0" err="1">
                <a:solidFill>
                  <a:srgbClr val="467885"/>
                </a:solidFill>
                <a:uFill>
                  <a:solidFill>
                    <a:srgbClr val="467885"/>
                  </a:solidFill>
                </a:uFill>
                <a:latin typeface="Calibri"/>
                <a:cs typeface="Calibri"/>
                <a:hlinkClick r:id="rId3"/>
              </a:rPr>
              <a:t>Støtte</a:t>
            </a:r>
            <a:r>
              <a:rPr sz="1100" u="sng" spc="25" dirty="0">
                <a:solidFill>
                  <a:srgbClr val="467885"/>
                </a:solidFill>
                <a:uFill>
                  <a:solidFill>
                    <a:srgbClr val="467885"/>
                  </a:solidFill>
                </a:uFill>
                <a:latin typeface="Calibri"/>
                <a:cs typeface="Calibri"/>
                <a:hlinkClick r:id="rId3"/>
              </a:rPr>
              <a:t> </a:t>
            </a:r>
            <a:r>
              <a:rPr sz="1100" u="sng" spc="20" dirty="0">
                <a:solidFill>
                  <a:srgbClr val="467885"/>
                </a:solidFill>
                <a:uFill>
                  <a:solidFill>
                    <a:srgbClr val="467885"/>
                  </a:solidFill>
                </a:uFill>
                <a:latin typeface="Calibri"/>
                <a:cs typeface="Calibri"/>
                <a:hlinkClick r:id="rId3"/>
              </a:rPr>
              <a:t>økonomisk</a:t>
            </a:r>
            <a:r>
              <a:rPr sz="1100" u="sng" spc="25" dirty="0">
                <a:solidFill>
                  <a:srgbClr val="467885"/>
                </a:solidFill>
                <a:uFill>
                  <a:solidFill>
                    <a:srgbClr val="467885"/>
                  </a:solidFill>
                </a:uFill>
                <a:latin typeface="Calibri"/>
                <a:cs typeface="Calibri"/>
                <a:hlinkClick r:id="rId3"/>
              </a:rPr>
              <a:t> </a:t>
            </a:r>
            <a:r>
              <a:rPr sz="1100" u="sng" spc="10" dirty="0">
                <a:solidFill>
                  <a:srgbClr val="467885"/>
                </a:solidFill>
                <a:uFill>
                  <a:solidFill>
                    <a:srgbClr val="467885"/>
                  </a:solidFill>
                </a:uFill>
                <a:latin typeface="Calibri"/>
                <a:cs typeface="Calibri"/>
                <a:hlinkClick r:id="rId3"/>
              </a:rPr>
              <a:t>produktivitet</a:t>
            </a:r>
            <a:r>
              <a:rPr sz="1100" u="sng" spc="25" dirty="0">
                <a:solidFill>
                  <a:srgbClr val="467885"/>
                </a:solidFill>
                <a:uFill>
                  <a:solidFill>
                    <a:srgbClr val="467885"/>
                  </a:solidFill>
                </a:uFill>
                <a:latin typeface="Calibri"/>
                <a:cs typeface="Calibri"/>
                <a:hlinkClick r:id="rId3"/>
              </a:rPr>
              <a:t> </a:t>
            </a:r>
            <a:r>
              <a:rPr sz="1100" u="sng" spc="20" dirty="0">
                <a:solidFill>
                  <a:srgbClr val="467885"/>
                </a:solidFill>
                <a:uFill>
                  <a:solidFill>
                    <a:srgbClr val="467885"/>
                  </a:solidFill>
                </a:uFill>
                <a:latin typeface="Calibri"/>
                <a:cs typeface="Calibri"/>
                <a:hlinkClick r:id="rId3"/>
              </a:rPr>
              <a:t>gennem</a:t>
            </a:r>
            <a:r>
              <a:rPr sz="1100" u="sng" spc="45" dirty="0">
                <a:solidFill>
                  <a:srgbClr val="467885"/>
                </a:solidFill>
                <a:uFill>
                  <a:solidFill>
                    <a:srgbClr val="467885"/>
                  </a:solidFill>
                </a:uFill>
                <a:latin typeface="Calibri"/>
                <a:cs typeface="Calibri"/>
                <a:hlinkClick r:id="rId3"/>
              </a:rPr>
              <a:t> </a:t>
            </a:r>
            <a:r>
              <a:rPr sz="1100" u="sng" spc="20" dirty="0">
                <a:solidFill>
                  <a:srgbClr val="467885"/>
                </a:solidFill>
                <a:uFill>
                  <a:solidFill>
                    <a:srgbClr val="467885"/>
                  </a:solidFill>
                </a:uFill>
                <a:latin typeface="Calibri"/>
                <a:cs typeface="Calibri"/>
                <a:hlinkClick r:id="rId3"/>
              </a:rPr>
              <a:t>diversificering, teknologisk</a:t>
            </a:r>
            <a:r>
              <a:rPr sz="1100" u="sng" spc="5" dirty="0">
                <a:solidFill>
                  <a:srgbClr val="467885"/>
                </a:solidFill>
                <a:uFill>
                  <a:solidFill>
                    <a:srgbClr val="467885"/>
                  </a:solidFill>
                </a:uFill>
                <a:latin typeface="Calibri"/>
                <a:cs typeface="Calibri"/>
                <a:hlinkClick r:id="rId3"/>
              </a:rPr>
              <a:t> </a:t>
            </a:r>
            <a:r>
              <a:rPr sz="1100" u="sng" spc="-10" dirty="0">
                <a:solidFill>
                  <a:srgbClr val="467885"/>
                </a:solidFill>
                <a:uFill>
                  <a:solidFill>
                    <a:srgbClr val="467885"/>
                  </a:solidFill>
                </a:uFill>
                <a:latin typeface="Calibri"/>
                <a:cs typeface="Calibri"/>
                <a:hlinkClick r:id="rId3"/>
              </a:rPr>
              <a:t>opgradering</a:t>
            </a:r>
            <a:r>
              <a:rPr sz="1100" u="none" spc="-10" dirty="0">
                <a:solidFill>
                  <a:srgbClr val="467885"/>
                </a:solidFill>
                <a:latin typeface="Calibri"/>
                <a:cs typeface="Calibri"/>
              </a:rPr>
              <a:t> </a:t>
            </a:r>
            <a:r>
              <a:rPr sz="1100" u="none" dirty="0">
                <a:solidFill>
                  <a:srgbClr val="467885"/>
                </a:solidFill>
                <a:latin typeface="Calibri"/>
                <a:cs typeface="Calibri"/>
                <a:hlinkClick r:id="rId3"/>
              </a:rPr>
              <a:t>og</a:t>
            </a:r>
            <a:r>
              <a:rPr sz="1100" u="none" spc="15" dirty="0">
                <a:solidFill>
                  <a:srgbClr val="467885"/>
                </a:solidFill>
                <a:latin typeface="Calibri"/>
                <a:cs typeface="Calibri"/>
                <a:hlinkClick r:id="rId3"/>
              </a:rPr>
              <a:t> </a:t>
            </a:r>
            <a:r>
              <a:rPr sz="1100" u="none" spc="-10" dirty="0">
                <a:solidFill>
                  <a:srgbClr val="467885"/>
                </a:solidFill>
                <a:latin typeface="Calibri"/>
                <a:cs typeface="Calibri"/>
                <a:hlinkClick r:id="rId3"/>
              </a:rPr>
              <a:t>innovation</a:t>
            </a:r>
            <a:r>
              <a:rPr sz="1050" u="none" spc="-15" baseline="27777" dirty="0">
                <a:solidFill>
                  <a:srgbClr val="467885"/>
                </a:solidFill>
                <a:latin typeface="Calibri"/>
                <a:cs typeface="Calibri"/>
                <a:hlinkClick r:id="rId3"/>
              </a:rPr>
              <a:t>2</a:t>
            </a:r>
            <a:r>
              <a:rPr sz="1100" u="none" spc="-10" dirty="0">
                <a:latin typeface="Calibri"/>
                <a:cs typeface="Calibri"/>
                <a:hlinkClick r:id="rId3"/>
              </a:rPr>
              <a:t>.</a:t>
            </a:r>
            <a:endParaRPr sz="1100" dirty="0">
              <a:latin typeface="Calibri"/>
              <a:cs typeface="Calibri"/>
            </a:endParaRPr>
          </a:p>
        </p:txBody>
      </p:sp>
      <p:grpSp>
        <p:nvGrpSpPr>
          <p:cNvPr id="15" name="object 15"/>
          <p:cNvGrpSpPr/>
          <p:nvPr/>
        </p:nvGrpSpPr>
        <p:grpSpPr>
          <a:xfrm>
            <a:off x="4544214" y="2400964"/>
            <a:ext cx="1718945" cy="1427480"/>
            <a:chOff x="4544214" y="2400964"/>
            <a:chExt cx="1718945" cy="1427480"/>
          </a:xfrm>
        </p:grpSpPr>
        <p:sp>
          <p:nvSpPr>
            <p:cNvPr id="16" name="object 16"/>
            <p:cNvSpPr/>
            <p:nvPr/>
          </p:nvSpPr>
          <p:spPr>
            <a:xfrm>
              <a:off x="4553739" y="2410489"/>
              <a:ext cx="1699895" cy="1408430"/>
            </a:xfrm>
            <a:custGeom>
              <a:avLst/>
              <a:gdLst/>
              <a:ahLst/>
              <a:cxnLst/>
              <a:rect l="l" t="t" r="r" b="b"/>
              <a:pathLst>
                <a:path w="1699895" h="1408429">
                  <a:moveTo>
                    <a:pt x="1699628" y="0"/>
                  </a:moveTo>
                  <a:lnTo>
                    <a:pt x="0" y="0"/>
                  </a:lnTo>
                  <a:lnTo>
                    <a:pt x="0" y="914844"/>
                  </a:lnTo>
                  <a:lnTo>
                    <a:pt x="814616" y="914844"/>
                  </a:lnTo>
                  <a:lnTo>
                    <a:pt x="814616" y="1196759"/>
                  </a:lnTo>
                  <a:lnTo>
                    <a:pt x="709015" y="1196759"/>
                  </a:lnTo>
                  <a:lnTo>
                    <a:pt x="849807" y="1407960"/>
                  </a:lnTo>
                  <a:lnTo>
                    <a:pt x="990612" y="1196759"/>
                  </a:lnTo>
                  <a:lnTo>
                    <a:pt x="885012" y="1196759"/>
                  </a:lnTo>
                  <a:lnTo>
                    <a:pt x="885012" y="914844"/>
                  </a:lnTo>
                  <a:lnTo>
                    <a:pt x="1699628" y="914844"/>
                  </a:lnTo>
                  <a:lnTo>
                    <a:pt x="1699628" y="0"/>
                  </a:lnTo>
                  <a:close/>
                </a:path>
              </a:pathLst>
            </a:custGeom>
            <a:solidFill>
              <a:srgbClr val="186B23"/>
            </a:solidFill>
          </p:spPr>
          <p:txBody>
            <a:bodyPr wrap="square" lIns="0" tIns="0" rIns="0" bIns="0" rtlCol="0"/>
            <a:lstStyle/>
            <a:p>
              <a:endParaRPr/>
            </a:p>
          </p:txBody>
        </p:sp>
        <p:sp>
          <p:nvSpPr>
            <p:cNvPr id="17" name="object 17"/>
            <p:cNvSpPr/>
            <p:nvPr/>
          </p:nvSpPr>
          <p:spPr>
            <a:xfrm>
              <a:off x="4553739" y="2410489"/>
              <a:ext cx="1699895" cy="1408430"/>
            </a:xfrm>
            <a:custGeom>
              <a:avLst/>
              <a:gdLst/>
              <a:ahLst/>
              <a:cxnLst/>
              <a:rect l="l" t="t" r="r" b="b"/>
              <a:pathLst>
                <a:path w="1699895" h="1408429">
                  <a:moveTo>
                    <a:pt x="1699628" y="914844"/>
                  </a:moveTo>
                  <a:lnTo>
                    <a:pt x="885012" y="914844"/>
                  </a:lnTo>
                  <a:lnTo>
                    <a:pt x="885012" y="1196759"/>
                  </a:lnTo>
                  <a:lnTo>
                    <a:pt x="990612" y="1196759"/>
                  </a:lnTo>
                  <a:lnTo>
                    <a:pt x="849807" y="1407960"/>
                  </a:lnTo>
                  <a:lnTo>
                    <a:pt x="709015" y="1196759"/>
                  </a:lnTo>
                  <a:lnTo>
                    <a:pt x="814616" y="1196759"/>
                  </a:lnTo>
                  <a:lnTo>
                    <a:pt x="814616" y="914844"/>
                  </a:lnTo>
                  <a:lnTo>
                    <a:pt x="0" y="914844"/>
                  </a:lnTo>
                  <a:lnTo>
                    <a:pt x="0" y="0"/>
                  </a:lnTo>
                  <a:lnTo>
                    <a:pt x="1699628" y="0"/>
                  </a:lnTo>
                  <a:lnTo>
                    <a:pt x="1699628" y="914844"/>
                  </a:lnTo>
                  <a:close/>
                </a:path>
              </a:pathLst>
            </a:custGeom>
            <a:ln w="19050">
              <a:solidFill>
                <a:srgbClr val="186B23"/>
              </a:solidFill>
            </a:ln>
          </p:spPr>
          <p:txBody>
            <a:bodyPr wrap="square" lIns="0" tIns="0" rIns="0" bIns="0" rtlCol="0"/>
            <a:lstStyle/>
            <a:p>
              <a:endParaRPr/>
            </a:p>
          </p:txBody>
        </p:sp>
      </p:grpSp>
      <p:sp>
        <p:nvSpPr>
          <p:cNvPr id="18" name="object 18"/>
          <p:cNvSpPr txBox="1"/>
          <p:nvPr/>
        </p:nvSpPr>
        <p:spPr>
          <a:xfrm>
            <a:off x="4712118" y="2583326"/>
            <a:ext cx="1410970" cy="801501"/>
          </a:xfrm>
          <a:prstGeom prst="rect">
            <a:avLst/>
          </a:prstGeom>
        </p:spPr>
        <p:txBody>
          <a:bodyPr vert="horz" wrap="square" lIns="0" tIns="31750" rIns="0" bIns="0" rtlCol="0">
            <a:spAutoFit/>
          </a:bodyPr>
          <a:lstStyle/>
          <a:p>
            <a:pPr algn="ctr"/>
            <a:r>
              <a:rPr lang="de-DE" sz="1200" b="1" dirty="0">
                <a:solidFill>
                  <a:schemeClr val="bg1"/>
                </a:solidFill>
                <a:latin typeface="+mn-lt"/>
              </a:rPr>
              <a:t>Nachhaltigkeitsziel 3: </a:t>
            </a:r>
            <a:r>
              <a:rPr lang="de-DE" sz="1200" dirty="0">
                <a:solidFill>
                  <a:schemeClr val="bg1"/>
                </a:solidFill>
                <a:latin typeface="+mn-lt"/>
              </a:rPr>
              <a:t>Gesundheit und Wohlergehen.</a:t>
            </a:r>
            <a:br>
              <a:rPr lang="de-DE" sz="1400" b="1" dirty="0"/>
            </a:br>
            <a:endParaRPr lang="de-DE" sz="1400" b="1" dirty="0"/>
          </a:p>
        </p:txBody>
      </p:sp>
      <p:grpSp>
        <p:nvGrpSpPr>
          <p:cNvPr id="19" name="object 19"/>
          <p:cNvGrpSpPr/>
          <p:nvPr/>
        </p:nvGrpSpPr>
        <p:grpSpPr>
          <a:xfrm>
            <a:off x="6253365" y="2410485"/>
            <a:ext cx="5099050" cy="915669"/>
            <a:chOff x="6253365" y="2410485"/>
            <a:chExt cx="5099050" cy="915669"/>
          </a:xfrm>
        </p:grpSpPr>
        <p:sp>
          <p:nvSpPr>
            <p:cNvPr id="20" name="object 20"/>
            <p:cNvSpPr/>
            <p:nvPr/>
          </p:nvSpPr>
          <p:spPr>
            <a:xfrm>
              <a:off x="6253365" y="2410485"/>
              <a:ext cx="5099050" cy="915669"/>
            </a:xfrm>
            <a:custGeom>
              <a:avLst/>
              <a:gdLst/>
              <a:ahLst/>
              <a:cxnLst/>
              <a:rect l="l" t="t" r="r" b="b"/>
              <a:pathLst>
                <a:path w="5099050" h="915670">
                  <a:moveTo>
                    <a:pt x="5098897" y="0"/>
                  </a:moveTo>
                  <a:lnTo>
                    <a:pt x="0" y="0"/>
                  </a:lnTo>
                  <a:lnTo>
                    <a:pt x="0" y="915174"/>
                  </a:lnTo>
                  <a:lnTo>
                    <a:pt x="5098897" y="915174"/>
                  </a:lnTo>
                  <a:lnTo>
                    <a:pt x="5098897" y="0"/>
                  </a:lnTo>
                  <a:close/>
                </a:path>
              </a:pathLst>
            </a:custGeom>
            <a:solidFill>
              <a:srgbClr val="CCD3CC">
                <a:alpha val="90194"/>
              </a:srgbClr>
            </a:solidFill>
          </p:spPr>
          <p:txBody>
            <a:bodyPr wrap="square" lIns="0" tIns="0" rIns="0" bIns="0" rtlCol="0"/>
            <a:lstStyle/>
            <a:p>
              <a:endParaRPr/>
            </a:p>
          </p:txBody>
        </p:sp>
        <p:sp>
          <p:nvSpPr>
            <p:cNvPr id="21" name="object 21"/>
            <p:cNvSpPr/>
            <p:nvPr/>
          </p:nvSpPr>
          <p:spPr>
            <a:xfrm>
              <a:off x="6356789" y="3018000"/>
              <a:ext cx="2138680" cy="3175"/>
            </a:xfrm>
            <a:custGeom>
              <a:avLst/>
              <a:gdLst/>
              <a:ahLst/>
              <a:cxnLst/>
              <a:rect l="l" t="t" r="r" b="b"/>
              <a:pathLst>
                <a:path w="2138679" h="3175">
                  <a:moveTo>
                    <a:pt x="2138184" y="0"/>
                  </a:moveTo>
                  <a:lnTo>
                    <a:pt x="1069098" y="0"/>
                  </a:lnTo>
                  <a:lnTo>
                    <a:pt x="0" y="0"/>
                  </a:lnTo>
                  <a:lnTo>
                    <a:pt x="0" y="3035"/>
                  </a:lnTo>
                  <a:lnTo>
                    <a:pt x="2138184" y="3035"/>
                  </a:lnTo>
                  <a:lnTo>
                    <a:pt x="2138184" y="0"/>
                  </a:lnTo>
                  <a:close/>
                </a:path>
              </a:pathLst>
            </a:custGeom>
            <a:solidFill>
              <a:srgbClr val="467885"/>
            </a:solidFill>
          </p:spPr>
          <p:txBody>
            <a:bodyPr wrap="square" lIns="0" tIns="0" rIns="0" bIns="0" rtlCol="0"/>
            <a:lstStyle/>
            <a:p>
              <a:endParaRPr/>
            </a:p>
          </p:txBody>
        </p:sp>
      </p:grpSp>
      <p:sp>
        <p:nvSpPr>
          <p:cNvPr id="22" name="object 22"/>
          <p:cNvSpPr txBox="1"/>
          <p:nvPr/>
        </p:nvSpPr>
        <p:spPr>
          <a:xfrm>
            <a:off x="6253365" y="2410485"/>
            <a:ext cx="5099050" cy="881908"/>
          </a:xfrm>
          <a:prstGeom prst="rect">
            <a:avLst/>
          </a:prstGeom>
          <a:ln w="19050">
            <a:solidFill>
              <a:srgbClr val="CCD3CC"/>
            </a:solidFill>
          </a:ln>
        </p:spPr>
        <p:txBody>
          <a:bodyPr vert="horz" wrap="square" lIns="0" tIns="44450" rIns="0" bIns="0" rtlCol="0">
            <a:spAutoFit/>
          </a:bodyPr>
          <a:lstStyle/>
          <a:p>
            <a:pPr marL="102870" marR="1125220">
              <a:lnSpc>
                <a:spcPct val="126400"/>
              </a:lnSpc>
              <a:spcBef>
                <a:spcPts val="5"/>
              </a:spcBef>
            </a:pPr>
            <a:r>
              <a:rPr lang="de-DE" sz="1100" dirty="0">
                <a:latin typeface="+mn-lt"/>
              </a:rPr>
              <a:t>Sicherstellung eines gesunden Lebens für alle und Förderung des Wohlergehens in allen Altersgruppen.</a:t>
            </a:r>
          </a:p>
          <a:p>
            <a:pPr marL="102870" marR="1125220">
              <a:lnSpc>
                <a:spcPct val="126400"/>
              </a:lnSpc>
              <a:spcBef>
                <a:spcPts val="5"/>
              </a:spcBef>
            </a:pPr>
            <a:br>
              <a:rPr lang="de-DE" sz="1100" b="1" dirty="0"/>
            </a:br>
            <a:r>
              <a:rPr sz="1100" spc="20" dirty="0" err="1">
                <a:solidFill>
                  <a:srgbClr val="467885"/>
                </a:solidFill>
                <a:latin typeface="Calibri"/>
                <a:cs typeface="Calibri"/>
                <a:hlinkClick r:id="rId4"/>
              </a:rPr>
              <a:t>Fremme</a:t>
            </a:r>
            <a:r>
              <a:rPr sz="1100" spc="50" dirty="0">
                <a:solidFill>
                  <a:srgbClr val="467885"/>
                </a:solidFill>
                <a:latin typeface="Calibri"/>
                <a:cs typeface="Calibri"/>
                <a:hlinkClick r:id="rId4"/>
              </a:rPr>
              <a:t> </a:t>
            </a:r>
            <a:r>
              <a:rPr sz="1100" spc="20" dirty="0">
                <a:solidFill>
                  <a:srgbClr val="467885"/>
                </a:solidFill>
                <a:latin typeface="Calibri"/>
                <a:cs typeface="Calibri"/>
                <a:hlinkClick r:id="rId4"/>
              </a:rPr>
              <a:t>mental</a:t>
            </a:r>
            <a:r>
              <a:rPr sz="1100" spc="50" dirty="0">
                <a:solidFill>
                  <a:srgbClr val="467885"/>
                </a:solidFill>
                <a:latin typeface="Calibri"/>
                <a:cs typeface="Calibri"/>
                <a:hlinkClick r:id="rId4"/>
              </a:rPr>
              <a:t> </a:t>
            </a:r>
            <a:r>
              <a:rPr sz="1100" spc="20" dirty="0">
                <a:solidFill>
                  <a:srgbClr val="467885"/>
                </a:solidFill>
                <a:latin typeface="Calibri"/>
                <a:cs typeface="Calibri"/>
                <a:hlinkClick r:id="rId4"/>
              </a:rPr>
              <a:t>sundhed</a:t>
            </a:r>
            <a:r>
              <a:rPr sz="1100" spc="40" dirty="0">
                <a:solidFill>
                  <a:srgbClr val="467885"/>
                </a:solidFill>
                <a:latin typeface="Calibri"/>
                <a:cs typeface="Calibri"/>
                <a:hlinkClick r:id="rId4"/>
              </a:rPr>
              <a:t> </a:t>
            </a:r>
            <a:r>
              <a:rPr sz="1100" spc="20" dirty="0">
                <a:solidFill>
                  <a:srgbClr val="467885"/>
                </a:solidFill>
                <a:latin typeface="Calibri"/>
                <a:cs typeface="Calibri"/>
                <a:hlinkClick r:id="rId4"/>
              </a:rPr>
              <a:t>og</a:t>
            </a:r>
            <a:r>
              <a:rPr sz="1100" spc="40" dirty="0">
                <a:solidFill>
                  <a:srgbClr val="467885"/>
                </a:solidFill>
                <a:latin typeface="Calibri"/>
                <a:cs typeface="Calibri"/>
                <a:hlinkClick r:id="rId4"/>
              </a:rPr>
              <a:t> </a:t>
            </a:r>
            <a:r>
              <a:rPr sz="1100" spc="-10" dirty="0">
                <a:solidFill>
                  <a:srgbClr val="467885"/>
                </a:solidFill>
                <a:latin typeface="Calibri"/>
                <a:cs typeface="Calibri"/>
                <a:hlinkClick r:id="rId4"/>
              </a:rPr>
              <a:t>trivsel</a:t>
            </a:r>
            <a:r>
              <a:rPr sz="1050" spc="-15" baseline="27777" dirty="0">
                <a:solidFill>
                  <a:srgbClr val="467885"/>
                </a:solidFill>
                <a:latin typeface="Calibri"/>
                <a:cs typeface="Calibri"/>
                <a:hlinkClick r:id="rId4"/>
              </a:rPr>
              <a:t>1</a:t>
            </a:r>
            <a:r>
              <a:rPr sz="1100" spc="-10" dirty="0">
                <a:latin typeface="Calibri"/>
                <a:cs typeface="Calibri"/>
              </a:rPr>
              <a:t>.</a:t>
            </a:r>
            <a:endParaRPr sz="1100" dirty="0">
              <a:latin typeface="Calibri"/>
              <a:cs typeface="Calibri"/>
            </a:endParaRPr>
          </a:p>
        </p:txBody>
      </p:sp>
      <p:pic>
        <p:nvPicPr>
          <p:cNvPr id="23" name="object 23" descr="A blue and white flag with yellow stars  Description automatically generated"/>
          <p:cNvPicPr/>
          <p:nvPr/>
        </p:nvPicPr>
        <p:blipFill>
          <a:blip r:embed="rId5" cstate="print"/>
          <a:stretch>
            <a:fillRect/>
          </a:stretch>
        </p:blipFill>
        <p:spPr>
          <a:xfrm>
            <a:off x="9064511" y="6239588"/>
            <a:ext cx="2801366" cy="453248"/>
          </a:xfrm>
          <a:prstGeom prst="rect">
            <a:avLst/>
          </a:prstGeom>
        </p:spPr>
      </p:pic>
      <p:grpSp>
        <p:nvGrpSpPr>
          <p:cNvPr id="24" name="object 24"/>
          <p:cNvGrpSpPr/>
          <p:nvPr/>
        </p:nvGrpSpPr>
        <p:grpSpPr>
          <a:xfrm>
            <a:off x="11200868" y="166940"/>
            <a:ext cx="742950" cy="895985"/>
            <a:chOff x="11200868" y="166940"/>
            <a:chExt cx="742950" cy="895985"/>
          </a:xfrm>
        </p:grpSpPr>
        <p:sp>
          <p:nvSpPr>
            <p:cNvPr id="25" name="object 25"/>
            <p:cNvSpPr/>
            <p:nvPr/>
          </p:nvSpPr>
          <p:spPr>
            <a:xfrm>
              <a:off x="11214911" y="920407"/>
              <a:ext cx="714375" cy="142240"/>
            </a:xfrm>
            <a:custGeom>
              <a:avLst/>
              <a:gdLst/>
              <a:ahLst/>
              <a:cxnLst/>
              <a:rect l="l" t="t" r="r" b="b"/>
              <a:pathLst>
                <a:path w="714375" h="142240">
                  <a:moveTo>
                    <a:pt x="714355" y="142088"/>
                  </a:moveTo>
                  <a:lnTo>
                    <a:pt x="0" y="142088"/>
                  </a:lnTo>
                  <a:lnTo>
                    <a:pt x="0" y="0"/>
                  </a:lnTo>
                  <a:lnTo>
                    <a:pt x="714355" y="0"/>
                  </a:lnTo>
                  <a:lnTo>
                    <a:pt x="714355" y="142088"/>
                  </a:lnTo>
                  <a:close/>
                </a:path>
              </a:pathLst>
            </a:custGeom>
            <a:solidFill>
              <a:srgbClr val="000000"/>
            </a:solidFill>
          </p:spPr>
          <p:txBody>
            <a:bodyPr wrap="square" lIns="0" tIns="0" rIns="0" bIns="0" rtlCol="0"/>
            <a:lstStyle/>
            <a:p>
              <a:endParaRPr/>
            </a:p>
          </p:txBody>
        </p:sp>
        <p:sp>
          <p:nvSpPr>
            <p:cNvPr id="26" name="object 26"/>
            <p:cNvSpPr/>
            <p:nvPr/>
          </p:nvSpPr>
          <p:spPr>
            <a:xfrm>
              <a:off x="11200867" y="166941"/>
              <a:ext cx="742950" cy="710565"/>
            </a:xfrm>
            <a:custGeom>
              <a:avLst/>
              <a:gdLst/>
              <a:ahLst/>
              <a:cxnLst/>
              <a:rect l="l" t="t" r="r" b="b"/>
              <a:pathLst>
                <a:path w="742950" h="71056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71056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grpSp>
      <p:sp>
        <p:nvSpPr>
          <p:cNvPr id="27" name="object 10">
            <a:extLst>
              <a:ext uri="{FF2B5EF4-FFF2-40B4-BE49-F238E27FC236}">
                <a16:creationId xmlns:a16="http://schemas.microsoft.com/office/drawing/2014/main" id="{D3E9FA6A-597F-46A6-39FB-E7630A54217D}"/>
              </a:ext>
            </a:extLst>
          </p:cNvPr>
          <p:cNvSpPr txBox="1"/>
          <p:nvPr/>
        </p:nvSpPr>
        <p:spPr>
          <a:xfrm>
            <a:off x="4607156" y="5198935"/>
            <a:ext cx="1620893" cy="986167"/>
          </a:xfrm>
          <a:prstGeom prst="rect">
            <a:avLst/>
          </a:prstGeom>
        </p:spPr>
        <p:txBody>
          <a:bodyPr vert="horz" wrap="square" lIns="0" tIns="31750" rIns="0" bIns="0" rtlCol="0">
            <a:spAutoFit/>
          </a:bodyPr>
          <a:lstStyle/>
          <a:p>
            <a:pPr algn="ctr"/>
            <a:endParaRPr lang="de-DE" sz="1200" dirty="0">
              <a:solidFill>
                <a:schemeClr val="bg1"/>
              </a:solidFill>
              <a:latin typeface="+mn-lt"/>
            </a:endParaRPr>
          </a:p>
          <a:p>
            <a:pPr algn="ctr"/>
            <a:r>
              <a:rPr lang="de-DE" sz="1200" b="1" dirty="0">
                <a:solidFill>
                  <a:schemeClr val="bg1"/>
                </a:solidFill>
                <a:latin typeface="+mn-lt"/>
              </a:rPr>
              <a:t>Nachhaltigkeitsziel 13: </a:t>
            </a:r>
            <a:r>
              <a:rPr lang="de-DE" sz="1200" dirty="0">
                <a:solidFill>
                  <a:schemeClr val="bg1"/>
                </a:solidFill>
                <a:latin typeface="+mn-lt"/>
              </a:rPr>
              <a:t>Maßnahmen zum Klimaschutz..</a:t>
            </a:r>
            <a:br>
              <a:rPr lang="de-DE" sz="1400" b="1" dirty="0"/>
            </a:br>
            <a:endParaRPr lang="de-DE" sz="1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916939" y="633536"/>
            <a:ext cx="6474461" cy="627736"/>
          </a:xfrm>
          <a:prstGeom prst="rect">
            <a:avLst/>
          </a:prstGeom>
        </p:spPr>
        <p:txBody>
          <a:bodyPr vert="horz" wrap="square" lIns="0" tIns="12065" rIns="0" bIns="0" rtlCol="0">
            <a:spAutoFit/>
          </a:bodyPr>
          <a:lstStyle/>
          <a:p>
            <a:pPr marL="12700">
              <a:lnSpc>
                <a:spcPct val="100000"/>
              </a:lnSpc>
              <a:spcBef>
                <a:spcPts val="95"/>
              </a:spcBef>
            </a:pPr>
            <a:r>
              <a:rPr lang="da-DK" dirty="0" err="1">
                <a:solidFill>
                  <a:schemeClr val="tx1"/>
                </a:solidFill>
              </a:rPr>
              <a:t>Didaktische</a:t>
            </a:r>
            <a:r>
              <a:rPr lang="da-DK" dirty="0">
                <a:solidFill>
                  <a:schemeClr val="tx1"/>
                </a:solidFill>
              </a:rPr>
              <a:t> </a:t>
            </a:r>
            <a:r>
              <a:rPr lang="da-DK" dirty="0" err="1">
                <a:solidFill>
                  <a:schemeClr val="tx1"/>
                </a:solidFill>
              </a:rPr>
              <a:t>Überlegungen</a:t>
            </a:r>
            <a:endParaRPr spc="-25" dirty="0">
              <a:solidFill>
                <a:schemeClr val="tx1"/>
              </a:solidFill>
            </a:endParaRPr>
          </a:p>
        </p:txBody>
      </p:sp>
      <p:pic>
        <p:nvPicPr>
          <p:cNvPr id="3" name="object 3" descr="Et billede, der indeholder blå/nedtrykt, Farverigt, lys/lygte, Turkis  Automatisk genereret beskrivelse"/>
          <p:cNvPicPr/>
          <p:nvPr/>
        </p:nvPicPr>
        <p:blipFill>
          <a:blip r:embed="rId2" cstate="print"/>
          <a:stretch>
            <a:fillRect/>
          </a:stretch>
        </p:blipFill>
        <p:spPr>
          <a:xfrm>
            <a:off x="7989293" y="1904288"/>
            <a:ext cx="3423091" cy="4224716"/>
          </a:xfrm>
          <a:prstGeom prst="rect">
            <a:avLst/>
          </a:prstGeom>
        </p:spPr>
      </p:pic>
      <p:sp>
        <p:nvSpPr>
          <p:cNvPr id="4" name="object 4"/>
          <p:cNvSpPr/>
          <p:nvPr/>
        </p:nvSpPr>
        <p:spPr>
          <a:xfrm>
            <a:off x="2181148" y="1826971"/>
            <a:ext cx="5372100" cy="1378585"/>
          </a:xfrm>
          <a:custGeom>
            <a:avLst/>
            <a:gdLst/>
            <a:ahLst/>
            <a:cxnLst/>
            <a:rect l="l" t="t" r="r" b="b"/>
            <a:pathLst>
              <a:path w="5372100" h="1378585">
                <a:moveTo>
                  <a:pt x="0" y="0"/>
                </a:moveTo>
                <a:lnTo>
                  <a:pt x="5371795" y="0"/>
                </a:lnTo>
                <a:lnTo>
                  <a:pt x="5371795" y="1378458"/>
                </a:lnTo>
                <a:lnTo>
                  <a:pt x="0" y="1378458"/>
                </a:lnTo>
                <a:lnTo>
                  <a:pt x="0" y="0"/>
                </a:lnTo>
                <a:close/>
              </a:path>
            </a:pathLst>
          </a:custGeom>
          <a:ln w="12700">
            <a:solidFill>
              <a:srgbClr val="F7D4CD"/>
            </a:solidFill>
          </a:ln>
        </p:spPr>
        <p:txBody>
          <a:bodyPr wrap="square" lIns="0" tIns="0" rIns="0" bIns="0" rtlCol="0"/>
          <a:lstStyle/>
          <a:p>
            <a:endParaRPr/>
          </a:p>
        </p:txBody>
      </p:sp>
      <p:sp>
        <p:nvSpPr>
          <p:cNvPr id="5" name="object 5"/>
          <p:cNvSpPr txBox="1"/>
          <p:nvPr/>
        </p:nvSpPr>
        <p:spPr>
          <a:xfrm>
            <a:off x="2174798" y="1820621"/>
            <a:ext cx="5384800" cy="1374479"/>
          </a:xfrm>
          <a:prstGeom prst="rect">
            <a:avLst/>
          </a:prstGeom>
          <a:solidFill>
            <a:srgbClr val="F7D4CD">
              <a:alpha val="90194"/>
            </a:srgbClr>
          </a:solidFill>
        </p:spPr>
        <p:txBody>
          <a:bodyPr vert="horz" wrap="square" lIns="0" tIns="140970" rIns="0" bIns="0" rtlCol="0">
            <a:spAutoFit/>
          </a:bodyPr>
          <a:lstStyle/>
          <a:p>
            <a:pPr marL="110489" marR="264160">
              <a:lnSpc>
                <a:spcPct val="91400"/>
              </a:lnSpc>
            </a:pPr>
            <a:endParaRPr lang="de-DE" sz="1100" dirty="0">
              <a:latin typeface="+mn-lt"/>
            </a:endParaRPr>
          </a:p>
          <a:p>
            <a:pPr marL="110489" marR="264160">
              <a:lnSpc>
                <a:spcPct val="91400"/>
              </a:lnSpc>
            </a:pPr>
            <a:r>
              <a:rPr lang="de-DE" sz="1100" dirty="0">
                <a:latin typeface="+mn-lt"/>
              </a:rPr>
              <a:t>Wählen Sie Fallbeispiele aus, die für das zukünftige Berufsleben der Kursteilnehmenden relevant und authentisch sind. Die Cases sollten reale Situationen widerspiegeln, in denen ESG‑Prinzipien eine zentrale Rolle in Entscheidungsprozessen und Führung spielen. Dies hilft den Teilnehmenden dabei, die praktische Anwendung der Theorien zu erkennen und die Bedeutung von ESG im Kontext von Innovation und Veränderungsprozessen zu verstehen.</a:t>
            </a:r>
          </a:p>
          <a:p>
            <a:pPr marL="110489" marR="264160">
              <a:lnSpc>
                <a:spcPct val="91400"/>
              </a:lnSpc>
            </a:pPr>
            <a:endParaRPr lang="de-DE" sz="1100" dirty="0">
              <a:latin typeface="+mn-lt"/>
              <a:cs typeface="Calibri"/>
            </a:endParaRPr>
          </a:p>
        </p:txBody>
      </p:sp>
      <p:pic>
        <p:nvPicPr>
          <p:cNvPr id="6" name="object 6"/>
          <p:cNvPicPr/>
          <p:nvPr/>
        </p:nvPicPr>
        <p:blipFill>
          <a:blip r:embed="rId3" cstate="print"/>
          <a:stretch>
            <a:fillRect/>
          </a:stretch>
        </p:blipFill>
        <p:spPr>
          <a:xfrm>
            <a:off x="838200" y="1826971"/>
            <a:ext cx="1342948" cy="1378458"/>
          </a:xfrm>
          <a:prstGeom prst="rect">
            <a:avLst/>
          </a:prstGeom>
        </p:spPr>
      </p:pic>
      <p:sp>
        <p:nvSpPr>
          <p:cNvPr id="7" name="object 7"/>
          <p:cNvSpPr txBox="1"/>
          <p:nvPr/>
        </p:nvSpPr>
        <p:spPr>
          <a:xfrm>
            <a:off x="838200" y="1826971"/>
            <a:ext cx="1343025" cy="892552"/>
          </a:xfrm>
          <a:prstGeom prst="rect">
            <a:avLst/>
          </a:prstGeom>
          <a:ln w="12700">
            <a:solidFill>
              <a:srgbClr val="E97031"/>
            </a:solidFill>
          </a:ln>
        </p:spPr>
        <p:txBody>
          <a:bodyPr vert="horz" wrap="square" lIns="0" tIns="0" rIns="0" bIns="0" rtlCol="0">
            <a:spAutoFit/>
          </a:bodyPr>
          <a:lstStyle/>
          <a:p>
            <a:pPr>
              <a:lnSpc>
                <a:spcPct val="100000"/>
              </a:lnSpc>
            </a:pPr>
            <a:endParaRPr sz="1400" dirty="0">
              <a:latin typeface="Times New Roman"/>
              <a:cs typeface="Times New Roman"/>
            </a:endParaRPr>
          </a:p>
          <a:p>
            <a:pPr>
              <a:lnSpc>
                <a:spcPct val="100000"/>
              </a:lnSpc>
              <a:spcBef>
                <a:spcPts val="580"/>
              </a:spcBef>
            </a:pPr>
            <a:endParaRPr sz="1400" dirty="0">
              <a:latin typeface="Times New Roman"/>
              <a:cs typeface="Times New Roman"/>
            </a:endParaRPr>
          </a:p>
          <a:p>
            <a:pPr marL="165100" marR="156845" indent="19685">
              <a:lnSpc>
                <a:spcPts val="1540"/>
              </a:lnSpc>
              <a:spcBef>
                <a:spcPts val="5"/>
              </a:spcBef>
            </a:pPr>
            <a:r>
              <a:rPr lang="da-DK" sz="1400" dirty="0" err="1">
                <a:solidFill>
                  <a:schemeClr val="bg1"/>
                </a:solidFill>
                <a:latin typeface="+mn-lt"/>
              </a:rPr>
              <a:t>Relevanz</a:t>
            </a:r>
            <a:r>
              <a:rPr lang="da-DK" sz="1400" dirty="0">
                <a:solidFill>
                  <a:schemeClr val="bg1"/>
                </a:solidFill>
                <a:latin typeface="+mn-lt"/>
              </a:rPr>
              <a:t> und </a:t>
            </a:r>
            <a:r>
              <a:rPr lang="da-DK" sz="1400" dirty="0" err="1">
                <a:solidFill>
                  <a:schemeClr val="bg1"/>
                </a:solidFill>
                <a:latin typeface="+mn-lt"/>
              </a:rPr>
              <a:t>Authentizität</a:t>
            </a:r>
            <a:endParaRPr sz="1400" dirty="0">
              <a:solidFill>
                <a:schemeClr val="bg1"/>
              </a:solidFill>
              <a:latin typeface="+mn-lt"/>
              <a:cs typeface="Calibri"/>
            </a:endParaRPr>
          </a:p>
        </p:txBody>
      </p:sp>
      <p:sp>
        <p:nvSpPr>
          <p:cNvPr id="8" name="object 8"/>
          <p:cNvSpPr/>
          <p:nvPr/>
        </p:nvSpPr>
        <p:spPr>
          <a:xfrm>
            <a:off x="2181148" y="3288131"/>
            <a:ext cx="5372100" cy="1378585"/>
          </a:xfrm>
          <a:custGeom>
            <a:avLst/>
            <a:gdLst/>
            <a:ahLst/>
            <a:cxnLst/>
            <a:rect l="l" t="t" r="r" b="b"/>
            <a:pathLst>
              <a:path w="5372100" h="1378585">
                <a:moveTo>
                  <a:pt x="0" y="0"/>
                </a:moveTo>
                <a:lnTo>
                  <a:pt x="5371795" y="0"/>
                </a:lnTo>
                <a:lnTo>
                  <a:pt x="5371795" y="1378458"/>
                </a:lnTo>
                <a:lnTo>
                  <a:pt x="0" y="1378458"/>
                </a:lnTo>
                <a:lnTo>
                  <a:pt x="0" y="0"/>
                </a:lnTo>
                <a:close/>
              </a:path>
            </a:pathLst>
          </a:custGeom>
          <a:ln w="12700">
            <a:solidFill>
              <a:srgbClr val="E3E8C9"/>
            </a:solidFill>
          </a:ln>
        </p:spPr>
        <p:txBody>
          <a:bodyPr wrap="square" lIns="0" tIns="0" rIns="0" bIns="0" rtlCol="0"/>
          <a:lstStyle/>
          <a:p>
            <a:endParaRPr/>
          </a:p>
        </p:txBody>
      </p:sp>
      <p:sp>
        <p:nvSpPr>
          <p:cNvPr id="9" name="object 9"/>
          <p:cNvSpPr txBox="1"/>
          <p:nvPr/>
        </p:nvSpPr>
        <p:spPr>
          <a:xfrm>
            <a:off x="2174798" y="3281781"/>
            <a:ext cx="5384800" cy="1401025"/>
          </a:xfrm>
          <a:prstGeom prst="rect">
            <a:avLst/>
          </a:prstGeom>
          <a:solidFill>
            <a:srgbClr val="E3E8C9">
              <a:alpha val="90194"/>
            </a:srgbClr>
          </a:solidFill>
        </p:spPr>
        <p:txBody>
          <a:bodyPr vert="horz" wrap="square" lIns="0" tIns="64135" rIns="0" bIns="0" rtlCol="0">
            <a:spAutoFit/>
          </a:bodyPr>
          <a:lstStyle/>
          <a:p>
            <a:pPr>
              <a:lnSpc>
                <a:spcPct val="100000"/>
              </a:lnSpc>
              <a:spcBef>
                <a:spcPts val="505"/>
              </a:spcBef>
            </a:pPr>
            <a:endParaRPr lang="da-DK" sz="1100" dirty="0">
              <a:latin typeface="Times New Roman"/>
              <a:cs typeface="Times New Roman"/>
            </a:endParaRPr>
          </a:p>
          <a:p>
            <a:pPr>
              <a:lnSpc>
                <a:spcPct val="100000"/>
              </a:lnSpc>
              <a:spcBef>
                <a:spcPts val="505"/>
              </a:spcBef>
            </a:pPr>
            <a:endParaRPr lang="da-DK" sz="1100" dirty="0">
              <a:latin typeface="Times New Roman"/>
              <a:cs typeface="Times New Roman"/>
            </a:endParaRPr>
          </a:p>
          <a:p>
            <a:pPr>
              <a:lnSpc>
                <a:spcPct val="100000"/>
              </a:lnSpc>
              <a:spcBef>
                <a:spcPts val="505"/>
              </a:spcBef>
            </a:pPr>
            <a:endParaRPr lang="da-DK" sz="1100" dirty="0">
              <a:latin typeface="Times New Roman"/>
              <a:cs typeface="Times New Roman"/>
            </a:endParaRPr>
          </a:p>
          <a:p>
            <a:pPr>
              <a:lnSpc>
                <a:spcPct val="100000"/>
              </a:lnSpc>
              <a:spcBef>
                <a:spcPts val="505"/>
              </a:spcBef>
            </a:pPr>
            <a:endParaRPr lang="da-DK" sz="1100" dirty="0">
              <a:latin typeface="Times New Roman"/>
              <a:cs typeface="Times New Roman"/>
            </a:endParaRPr>
          </a:p>
          <a:p>
            <a:pPr>
              <a:lnSpc>
                <a:spcPct val="100000"/>
              </a:lnSpc>
              <a:spcBef>
                <a:spcPts val="505"/>
              </a:spcBef>
            </a:pPr>
            <a:endParaRPr lang="da-DK" sz="1100" dirty="0">
              <a:latin typeface="Times New Roman"/>
              <a:cs typeface="Times New Roman"/>
            </a:endParaRPr>
          </a:p>
          <a:p>
            <a:pPr>
              <a:lnSpc>
                <a:spcPct val="100000"/>
              </a:lnSpc>
              <a:spcBef>
                <a:spcPts val="505"/>
              </a:spcBef>
            </a:pPr>
            <a:endParaRPr sz="1100" dirty="0">
              <a:latin typeface="Times New Roman"/>
              <a:cs typeface="Times New Roman"/>
            </a:endParaRPr>
          </a:p>
        </p:txBody>
      </p:sp>
      <p:pic>
        <p:nvPicPr>
          <p:cNvPr id="10" name="object 10"/>
          <p:cNvPicPr/>
          <p:nvPr/>
        </p:nvPicPr>
        <p:blipFill>
          <a:blip r:embed="rId4" cstate="print"/>
          <a:stretch>
            <a:fillRect/>
          </a:stretch>
        </p:blipFill>
        <p:spPr>
          <a:xfrm>
            <a:off x="838200" y="3288131"/>
            <a:ext cx="1342948" cy="1378458"/>
          </a:xfrm>
          <a:prstGeom prst="rect">
            <a:avLst/>
          </a:prstGeom>
        </p:spPr>
      </p:pic>
      <p:sp>
        <p:nvSpPr>
          <p:cNvPr id="11" name="object 11"/>
          <p:cNvSpPr txBox="1"/>
          <p:nvPr/>
        </p:nvSpPr>
        <p:spPr>
          <a:xfrm>
            <a:off x="838200" y="3288131"/>
            <a:ext cx="1343025" cy="1144544"/>
          </a:xfrm>
          <a:prstGeom prst="rect">
            <a:avLst/>
          </a:prstGeom>
          <a:ln w="12700">
            <a:solidFill>
              <a:srgbClr val="8EB11E"/>
            </a:solidFill>
          </a:ln>
        </p:spPr>
        <p:txBody>
          <a:bodyPr vert="horz" wrap="square" lIns="0" tIns="180975" rIns="0" bIns="0" rtlCol="0">
            <a:spAutoFit/>
          </a:bodyPr>
          <a:lstStyle/>
          <a:p>
            <a:pPr marL="125730" marR="120014" algn="ctr">
              <a:lnSpc>
                <a:spcPts val="1540"/>
              </a:lnSpc>
            </a:pPr>
            <a:endParaRPr lang="da-DK" sz="1400" dirty="0">
              <a:latin typeface="Times New Roman"/>
              <a:cs typeface="Times New Roman"/>
            </a:endParaRPr>
          </a:p>
          <a:p>
            <a:pPr marL="125730" marR="120014" algn="ctr">
              <a:lnSpc>
                <a:spcPts val="1540"/>
              </a:lnSpc>
            </a:pPr>
            <a:r>
              <a:rPr lang="da-DK" sz="1400" spc="65" dirty="0" err="1">
                <a:solidFill>
                  <a:srgbClr val="FFFFFF"/>
                </a:solidFill>
                <a:latin typeface="Calibri"/>
                <a:cs typeface="Calibri"/>
              </a:rPr>
              <a:t>Reflexion</a:t>
            </a:r>
            <a:r>
              <a:rPr lang="da-DK" sz="1400" spc="65" dirty="0">
                <a:solidFill>
                  <a:srgbClr val="FFFFFF"/>
                </a:solidFill>
                <a:latin typeface="Calibri"/>
                <a:cs typeface="Calibri"/>
              </a:rPr>
              <a:t> und </a:t>
            </a:r>
            <a:r>
              <a:rPr lang="da-DK" sz="1400" spc="65" dirty="0" err="1">
                <a:solidFill>
                  <a:srgbClr val="FFFFFF"/>
                </a:solidFill>
                <a:latin typeface="Calibri"/>
                <a:cs typeface="Calibri"/>
              </a:rPr>
              <a:t>kritisches</a:t>
            </a:r>
            <a:r>
              <a:rPr lang="da-DK" sz="1400" spc="65" dirty="0">
                <a:solidFill>
                  <a:srgbClr val="FFFFFF"/>
                </a:solidFill>
                <a:latin typeface="Calibri"/>
                <a:cs typeface="Calibri"/>
              </a:rPr>
              <a:t> </a:t>
            </a:r>
            <a:r>
              <a:rPr lang="da-DK" sz="1400" spc="65" dirty="0" err="1">
                <a:solidFill>
                  <a:srgbClr val="FFFFFF"/>
                </a:solidFill>
                <a:latin typeface="Calibri"/>
                <a:cs typeface="Calibri"/>
              </a:rPr>
              <a:t>Denken</a:t>
            </a:r>
            <a:endParaRPr sz="1400" dirty="0">
              <a:latin typeface="Calibri"/>
              <a:cs typeface="Calibri"/>
            </a:endParaRPr>
          </a:p>
        </p:txBody>
      </p:sp>
      <p:sp>
        <p:nvSpPr>
          <p:cNvPr id="12" name="object 12"/>
          <p:cNvSpPr/>
          <p:nvPr/>
        </p:nvSpPr>
        <p:spPr>
          <a:xfrm>
            <a:off x="2181148" y="4749291"/>
            <a:ext cx="5372100" cy="1378585"/>
          </a:xfrm>
          <a:custGeom>
            <a:avLst/>
            <a:gdLst/>
            <a:ahLst/>
            <a:cxnLst/>
            <a:rect l="l" t="t" r="r" b="b"/>
            <a:pathLst>
              <a:path w="5372100" h="1378585">
                <a:moveTo>
                  <a:pt x="0" y="0"/>
                </a:moveTo>
                <a:lnTo>
                  <a:pt x="5371795" y="0"/>
                </a:lnTo>
                <a:lnTo>
                  <a:pt x="5371795" y="1378457"/>
                </a:lnTo>
                <a:lnTo>
                  <a:pt x="0" y="1378457"/>
                </a:lnTo>
                <a:lnTo>
                  <a:pt x="0" y="0"/>
                </a:lnTo>
                <a:close/>
              </a:path>
            </a:pathLst>
          </a:custGeom>
          <a:ln w="12700">
            <a:solidFill>
              <a:srgbClr val="CCD3CC"/>
            </a:solidFill>
          </a:ln>
        </p:spPr>
        <p:txBody>
          <a:bodyPr wrap="square" lIns="0" tIns="0" rIns="0" bIns="0" rtlCol="0"/>
          <a:lstStyle/>
          <a:p>
            <a:endParaRPr/>
          </a:p>
        </p:txBody>
      </p:sp>
      <p:sp>
        <p:nvSpPr>
          <p:cNvPr id="13" name="object 13"/>
          <p:cNvSpPr txBox="1"/>
          <p:nvPr/>
        </p:nvSpPr>
        <p:spPr>
          <a:xfrm>
            <a:off x="2174798" y="4722742"/>
            <a:ext cx="5384800" cy="1552989"/>
          </a:xfrm>
          <a:prstGeom prst="rect">
            <a:avLst/>
          </a:prstGeom>
          <a:solidFill>
            <a:srgbClr val="CCD3CC">
              <a:alpha val="90194"/>
            </a:srgbClr>
          </a:solidFill>
        </p:spPr>
        <p:txBody>
          <a:bodyPr vert="horz" wrap="square" lIns="0" tIns="140970" rIns="0" bIns="0" rtlCol="0">
            <a:spAutoFit/>
          </a:bodyPr>
          <a:lstStyle/>
          <a:p>
            <a:pPr>
              <a:lnSpc>
                <a:spcPct val="100000"/>
              </a:lnSpc>
              <a:spcBef>
                <a:spcPts val="1110"/>
              </a:spcBef>
            </a:pPr>
            <a:endParaRPr lang="da-DK" sz="1100" dirty="0">
              <a:latin typeface="Times New Roman"/>
              <a:cs typeface="Times New Roman"/>
            </a:endParaRPr>
          </a:p>
          <a:p>
            <a:pPr>
              <a:lnSpc>
                <a:spcPct val="100000"/>
              </a:lnSpc>
              <a:spcBef>
                <a:spcPts val="1110"/>
              </a:spcBef>
            </a:pPr>
            <a:endParaRPr lang="da-DK" sz="1100" dirty="0">
              <a:latin typeface="Times New Roman"/>
              <a:cs typeface="Times New Roman"/>
            </a:endParaRPr>
          </a:p>
          <a:p>
            <a:pPr>
              <a:lnSpc>
                <a:spcPct val="100000"/>
              </a:lnSpc>
              <a:spcBef>
                <a:spcPts val="1110"/>
              </a:spcBef>
            </a:pPr>
            <a:endParaRPr lang="da-DK" sz="1100" dirty="0">
              <a:latin typeface="Times New Roman"/>
              <a:cs typeface="Times New Roman"/>
            </a:endParaRPr>
          </a:p>
          <a:p>
            <a:pPr>
              <a:lnSpc>
                <a:spcPct val="100000"/>
              </a:lnSpc>
              <a:spcBef>
                <a:spcPts val="1110"/>
              </a:spcBef>
            </a:pPr>
            <a:endParaRPr lang="da-DK" sz="1100" dirty="0">
              <a:latin typeface="Times New Roman"/>
              <a:cs typeface="Times New Roman"/>
            </a:endParaRPr>
          </a:p>
          <a:p>
            <a:pPr>
              <a:lnSpc>
                <a:spcPct val="100000"/>
              </a:lnSpc>
              <a:spcBef>
                <a:spcPts val="1110"/>
              </a:spcBef>
            </a:pPr>
            <a:endParaRPr lang="da-DK" sz="1100" dirty="0">
              <a:latin typeface="Times New Roman"/>
              <a:cs typeface="Times New Roman"/>
            </a:endParaRPr>
          </a:p>
        </p:txBody>
      </p:sp>
      <p:pic>
        <p:nvPicPr>
          <p:cNvPr id="14" name="object 14"/>
          <p:cNvPicPr/>
          <p:nvPr/>
        </p:nvPicPr>
        <p:blipFill>
          <a:blip r:embed="rId5" cstate="print"/>
          <a:stretch>
            <a:fillRect/>
          </a:stretch>
        </p:blipFill>
        <p:spPr>
          <a:xfrm>
            <a:off x="838200" y="4749291"/>
            <a:ext cx="1342948" cy="1526440"/>
          </a:xfrm>
          <a:prstGeom prst="rect">
            <a:avLst/>
          </a:prstGeom>
        </p:spPr>
      </p:pic>
      <p:sp>
        <p:nvSpPr>
          <p:cNvPr id="15" name="object 15"/>
          <p:cNvSpPr txBox="1"/>
          <p:nvPr/>
        </p:nvSpPr>
        <p:spPr>
          <a:xfrm>
            <a:off x="838200" y="4749291"/>
            <a:ext cx="1343025" cy="975267"/>
          </a:xfrm>
          <a:prstGeom prst="rect">
            <a:avLst/>
          </a:prstGeom>
          <a:ln w="12700">
            <a:solidFill>
              <a:srgbClr val="186B23"/>
            </a:solidFill>
          </a:ln>
        </p:spPr>
        <p:txBody>
          <a:bodyPr vert="horz" wrap="square" lIns="0" tIns="180975" rIns="0" bIns="0" rtlCol="0">
            <a:spAutoFit/>
          </a:bodyPr>
          <a:lstStyle/>
          <a:p>
            <a:pPr>
              <a:lnSpc>
                <a:spcPct val="100000"/>
              </a:lnSpc>
              <a:spcBef>
                <a:spcPts val="1425"/>
              </a:spcBef>
            </a:pPr>
            <a:endParaRPr sz="1400" dirty="0">
              <a:latin typeface="Times New Roman"/>
              <a:cs typeface="Times New Roman"/>
            </a:endParaRPr>
          </a:p>
          <a:p>
            <a:pPr marL="142240" marR="133985" indent="-3175" algn="ctr">
              <a:lnSpc>
                <a:spcPts val="1540"/>
              </a:lnSpc>
            </a:pPr>
            <a:r>
              <a:rPr lang="da-DK" sz="1400" dirty="0" err="1">
                <a:solidFill>
                  <a:schemeClr val="bg1"/>
                </a:solidFill>
                <a:latin typeface="+mn-lt"/>
              </a:rPr>
              <a:t>Interaktivität</a:t>
            </a:r>
            <a:r>
              <a:rPr lang="da-DK" sz="1400" dirty="0">
                <a:solidFill>
                  <a:schemeClr val="bg1"/>
                </a:solidFill>
                <a:latin typeface="+mn-lt"/>
              </a:rPr>
              <a:t> und Engagement</a:t>
            </a:r>
            <a:endParaRPr sz="1400" dirty="0">
              <a:solidFill>
                <a:schemeClr val="bg1"/>
              </a:solidFill>
              <a:latin typeface="+mn-lt"/>
              <a:cs typeface="Calibri"/>
            </a:endParaRPr>
          </a:p>
        </p:txBody>
      </p:sp>
      <p:pic>
        <p:nvPicPr>
          <p:cNvPr id="16" name="object 16" descr="A blue and white flag with yellow stars  Description automatically generated"/>
          <p:cNvPicPr/>
          <p:nvPr/>
        </p:nvPicPr>
        <p:blipFill>
          <a:blip r:embed="rId6" cstate="print"/>
          <a:stretch>
            <a:fillRect/>
          </a:stretch>
        </p:blipFill>
        <p:spPr>
          <a:xfrm>
            <a:off x="8552433" y="6210425"/>
            <a:ext cx="2801366" cy="453252"/>
          </a:xfrm>
          <a:prstGeom prst="rect">
            <a:avLst/>
          </a:prstGeom>
        </p:spPr>
      </p:pic>
      <p:grpSp>
        <p:nvGrpSpPr>
          <p:cNvPr id="17" name="object 17"/>
          <p:cNvGrpSpPr/>
          <p:nvPr/>
        </p:nvGrpSpPr>
        <p:grpSpPr>
          <a:xfrm>
            <a:off x="11200868" y="166940"/>
            <a:ext cx="742950" cy="895985"/>
            <a:chOff x="11200868" y="166940"/>
            <a:chExt cx="742950" cy="895985"/>
          </a:xfrm>
        </p:grpSpPr>
        <p:sp>
          <p:nvSpPr>
            <p:cNvPr id="18" name="object 18"/>
            <p:cNvSpPr/>
            <p:nvPr/>
          </p:nvSpPr>
          <p:spPr>
            <a:xfrm>
              <a:off x="11214911" y="920407"/>
              <a:ext cx="714375" cy="142240"/>
            </a:xfrm>
            <a:custGeom>
              <a:avLst/>
              <a:gdLst/>
              <a:ahLst/>
              <a:cxnLst/>
              <a:rect l="l" t="t" r="r" b="b"/>
              <a:pathLst>
                <a:path w="714375" h="142240">
                  <a:moveTo>
                    <a:pt x="714355" y="142088"/>
                  </a:moveTo>
                  <a:lnTo>
                    <a:pt x="0" y="142088"/>
                  </a:lnTo>
                  <a:lnTo>
                    <a:pt x="0" y="0"/>
                  </a:lnTo>
                  <a:lnTo>
                    <a:pt x="714355" y="0"/>
                  </a:lnTo>
                  <a:lnTo>
                    <a:pt x="714355" y="142088"/>
                  </a:lnTo>
                  <a:close/>
                </a:path>
              </a:pathLst>
            </a:custGeom>
            <a:solidFill>
              <a:srgbClr val="000000"/>
            </a:solidFill>
          </p:spPr>
          <p:txBody>
            <a:bodyPr wrap="square" lIns="0" tIns="0" rIns="0" bIns="0" rtlCol="0"/>
            <a:lstStyle/>
            <a:p>
              <a:endParaRPr/>
            </a:p>
          </p:txBody>
        </p:sp>
        <p:sp>
          <p:nvSpPr>
            <p:cNvPr id="19" name="object 19"/>
            <p:cNvSpPr/>
            <p:nvPr/>
          </p:nvSpPr>
          <p:spPr>
            <a:xfrm>
              <a:off x="11200867" y="166941"/>
              <a:ext cx="742950" cy="710565"/>
            </a:xfrm>
            <a:custGeom>
              <a:avLst/>
              <a:gdLst/>
              <a:ahLst/>
              <a:cxnLst/>
              <a:rect l="l" t="t" r="r" b="b"/>
              <a:pathLst>
                <a:path w="742950" h="71056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71056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grpSp>
      <p:sp>
        <p:nvSpPr>
          <p:cNvPr id="20" name="Tekstfelt 19">
            <a:extLst>
              <a:ext uri="{FF2B5EF4-FFF2-40B4-BE49-F238E27FC236}">
                <a16:creationId xmlns:a16="http://schemas.microsoft.com/office/drawing/2014/main" id="{5626DF45-A59D-8A31-C053-670969599778}"/>
              </a:ext>
            </a:extLst>
          </p:cNvPr>
          <p:cNvSpPr txBox="1"/>
          <p:nvPr/>
        </p:nvSpPr>
        <p:spPr>
          <a:xfrm>
            <a:off x="2200352" y="3290041"/>
            <a:ext cx="5267248" cy="1446550"/>
          </a:xfrm>
          <a:prstGeom prst="rect">
            <a:avLst/>
          </a:prstGeom>
          <a:noFill/>
        </p:spPr>
        <p:txBody>
          <a:bodyPr wrap="square" rtlCol="0">
            <a:spAutoFit/>
          </a:bodyPr>
          <a:lstStyle/>
          <a:p>
            <a:r>
              <a:rPr lang="de-DE" sz="1100" dirty="0">
                <a:latin typeface="+mn-lt"/>
              </a:rPr>
              <a:t>Ermutigen Sie die Kursteilnehmenden dazu, kritisch über die ethischen, sozialen und ökologischen Auswirkungen der Entscheidungen nachzudenken, die in den Fallbeispielen getroffen werden. Dies kann durch offene Fragen unterstützt werden, die ihre Annahmen herausfordern und sie dazu anregen, verschiedene Perspektiven und Konsequenzen zu berücksichtigen.</a:t>
            </a:r>
          </a:p>
          <a:p>
            <a:endParaRPr lang="de-DE" sz="1100" dirty="0">
              <a:latin typeface="+mn-lt"/>
            </a:endParaRPr>
          </a:p>
          <a:p>
            <a:r>
              <a:rPr lang="de-DE" sz="1100" dirty="0">
                <a:latin typeface="+mn-lt"/>
              </a:rPr>
              <a:t>Reflexion kann außerdem durch Gruppenaktivitäten und Diskussionen gefördert werden, in denen die Teilnehmenden ihre Gedanken teilen und voneinander lernen.</a:t>
            </a:r>
          </a:p>
        </p:txBody>
      </p:sp>
      <p:sp>
        <p:nvSpPr>
          <p:cNvPr id="21" name="Tekstfelt 20">
            <a:extLst>
              <a:ext uri="{FF2B5EF4-FFF2-40B4-BE49-F238E27FC236}">
                <a16:creationId xmlns:a16="http://schemas.microsoft.com/office/drawing/2014/main" id="{4D378A64-13AD-F8B3-15F4-AFE03C671468}"/>
              </a:ext>
            </a:extLst>
          </p:cNvPr>
          <p:cNvSpPr txBox="1"/>
          <p:nvPr/>
        </p:nvSpPr>
        <p:spPr>
          <a:xfrm>
            <a:off x="2170027" y="4751686"/>
            <a:ext cx="5267248" cy="1446550"/>
          </a:xfrm>
          <a:prstGeom prst="rect">
            <a:avLst/>
          </a:prstGeom>
          <a:noFill/>
        </p:spPr>
        <p:txBody>
          <a:bodyPr wrap="square" rtlCol="0">
            <a:spAutoFit/>
          </a:bodyPr>
          <a:lstStyle/>
          <a:p>
            <a:endParaRPr lang="de-DE" sz="1100" dirty="0">
              <a:latin typeface="+mn-lt"/>
            </a:endParaRPr>
          </a:p>
          <a:p>
            <a:r>
              <a:rPr lang="de-DE" sz="1100" dirty="0">
                <a:latin typeface="+mn-lt"/>
              </a:rPr>
              <a:t>Schaffen Sie ein interaktives Lernumfeld, in dem die Kursteilnehmenden aktiv an der Fallanalyse und Problemlösung teilnehmen. Dies kann Rollenspiele umfassen, bei denen die Teilnehmenden verschiedene Rollen innerhalb eines Fallbeispiels übernehmen, oder den Einsatz digitaler Werkzeuge, um ESG‑Szenarien zu simulieren.</a:t>
            </a:r>
          </a:p>
          <a:p>
            <a:endParaRPr lang="de-DE" sz="1100" dirty="0">
              <a:latin typeface="+mn-lt"/>
            </a:endParaRPr>
          </a:p>
          <a:p>
            <a:r>
              <a:rPr lang="de-DE" sz="1100" dirty="0">
                <a:latin typeface="+mn-lt"/>
              </a:rPr>
              <a:t>Das Engagement kann außerdem gesteigert werden, indem Gastredner aus der Wirtschaft einbezogen werden, die ihre praktischen Erfahrungen mit ESG teilen.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552433" y="6210425"/>
            <a:ext cx="2801366" cy="453252"/>
          </a:xfrm>
          <a:prstGeom prst="rect">
            <a:avLst/>
          </a:prstGeom>
        </p:spPr>
      </p:pic>
      <p:grpSp>
        <p:nvGrpSpPr>
          <p:cNvPr id="3" name="object 3"/>
          <p:cNvGrpSpPr/>
          <p:nvPr/>
        </p:nvGrpSpPr>
        <p:grpSpPr>
          <a:xfrm>
            <a:off x="0" y="0"/>
            <a:ext cx="12192000" cy="6858000"/>
            <a:chOff x="0" y="0"/>
            <a:chExt cx="12192000" cy="6858000"/>
          </a:xfrm>
        </p:grpSpPr>
        <p:sp>
          <p:nvSpPr>
            <p:cNvPr id="4" name="object 4"/>
            <p:cNvSpPr/>
            <p:nvPr/>
          </p:nvSpPr>
          <p:spPr>
            <a:xfrm>
              <a:off x="11234432" y="195224"/>
              <a:ext cx="597535" cy="720725"/>
            </a:xfrm>
            <a:custGeom>
              <a:avLst/>
              <a:gdLst/>
              <a:ahLst/>
              <a:cxnLst/>
              <a:rect l="l" t="t" r="r" b="b"/>
              <a:pathLst>
                <a:path w="597534" h="720725">
                  <a:moveTo>
                    <a:pt x="585889" y="606044"/>
                  </a:moveTo>
                  <a:lnTo>
                    <a:pt x="11290" y="606044"/>
                  </a:lnTo>
                  <a:lnTo>
                    <a:pt x="11290" y="720344"/>
                  </a:lnTo>
                  <a:lnTo>
                    <a:pt x="585889" y="720344"/>
                  </a:lnTo>
                  <a:lnTo>
                    <a:pt x="585889" y="606044"/>
                  </a:lnTo>
                  <a:close/>
                </a:path>
                <a:path w="597534" h="720725">
                  <a:moveTo>
                    <a:pt x="585889" y="571500"/>
                  </a:moveTo>
                  <a:lnTo>
                    <a:pt x="585825" y="457263"/>
                  </a:lnTo>
                  <a:lnTo>
                    <a:pt x="585800" y="415480"/>
                  </a:lnTo>
                  <a:lnTo>
                    <a:pt x="580364" y="374853"/>
                  </a:lnTo>
                  <a:lnTo>
                    <a:pt x="577557" y="366585"/>
                  </a:lnTo>
                  <a:lnTo>
                    <a:pt x="577088" y="365277"/>
                  </a:lnTo>
                  <a:lnTo>
                    <a:pt x="555675" y="331393"/>
                  </a:lnTo>
                  <a:lnTo>
                    <a:pt x="519188" y="309092"/>
                  </a:lnTo>
                  <a:lnTo>
                    <a:pt x="500951" y="304825"/>
                  </a:lnTo>
                  <a:lnTo>
                    <a:pt x="500951" y="457263"/>
                  </a:lnTo>
                  <a:lnTo>
                    <a:pt x="339788" y="457263"/>
                  </a:lnTo>
                  <a:lnTo>
                    <a:pt x="348881" y="419506"/>
                  </a:lnTo>
                  <a:lnTo>
                    <a:pt x="360832" y="415798"/>
                  </a:lnTo>
                  <a:lnTo>
                    <a:pt x="361200" y="415798"/>
                  </a:lnTo>
                  <a:lnTo>
                    <a:pt x="364820" y="415480"/>
                  </a:lnTo>
                  <a:lnTo>
                    <a:pt x="478751" y="415480"/>
                  </a:lnTo>
                  <a:lnTo>
                    <a:pt x="481888" y="415798"/>
                  </a:lnTo>
                  <a:lnTo>
                    <a:pt x="482219" y="415798"/>
                  </a:lnTo>
                  <a:lnTo>
                    <a:pt x="500557" y="433755"/>
                  </a:lnTo>
                  <a:lnTo>
                    <a:pt x="500608" y="434225"/>
                  </a:lnTo>
                  <a:lnTo>
                    <a:pt x="500710" y="435165"/>
                  </a:lnTo>
                  <a:lnTo>
                    <a:pt x="500837" y="436689"/>
                  </a:lnTo>
                  <a:lnTo>
                    <a:pt x="500951" y="457263"/>
                  </a:lnTo>
                  <a:lnTo>
                    <a:pt x="500951" y="304825"/>
                  </a:lnTo>
                  <a:lnTo>
                    <a:pt x="494652" y="304063"/>
                  </a:lnTo>
                  <a:lnTo>
                    <a:pt x="485749" y="303390"/>
                  </a:lnTo>
                  <a:lnTo>
                    <a:pt x="369125" y="303390"/>
                  </a:lnTo>
                  <a:lnTo>
                    <a:pt x="362966" y="303860"/>
                  </a:lnTo>
                  <a:lnTo>
                    <a:pt x="361035" y="304063"/>
                  </a:lnTo>
                  <a:lnTo>
                    <a:pt x="360680" y="304063"/>
                  </a:lnTo>
                  <a:lnTo>
                    <a:pt x="322821" y="318782"/>
                  </a:lnTo>
                  <a:lnTo>
                    <a:pt x="298691" y="351561"/>
                  </a:lnTo>
                  <a:lnTo>
                    <a:pt x="293039" y="366585"/>
                  </a:lnTo>
                  <a:lnTo>
                    <a:pt x="290652" y="358152"/>
                  </a:lnTo>
                  <a:lnTo>
                    <a:pt x="270357" y="323075"/>
                  </a:lnTo>
                  <a:lnTo>
                    <a:pt x="254762" y="312229"/>
                  </a:lnTo>
                  <a:lnTo>
                    <a:pt x="254762" y="457263"/>
                  </a:lnTo>
                  <a:lnTo>
                    <a:pt x="97116" y="457263"/>
                  </a:lnTo>
                  <a:lnTo>
                    <a:pt x="97205" y="436994"/>
                  </a:lnTo>
                  <a:lnTo>
                    <a:pt x="97282" y="435584"/>
                  </a:lnTo>
                  <a:lnTo>
                    <a:pt x="97409" y="434225"/>
                  </a:lnTo>
                  <a:lnTo>
                    <a:pt x="97447" y="433755"/>
                  </a:lnTo>
                  <a:lnTo>
                    <a:pt x="97574" y="432917"/>
                  </a:lnTo>
                  <a:lnTo>
                    <a:pt x="97650" y="432333"/>
                  </a:lnTo>
                  <a:lnTo>
                    <a:pt x="97891" y="431025"/>
                  </a:lnTo>
                  <a:lnTo>
                    <a:pt x="117487" y="415798"/>
                  </a:lnTo>
                  <a:lnTo>
                    <a:pt x="118008" y="415798"/>
                  </a:lnTo>
                  <a:lnTo>
                    <a:pt x="121424" y="415480"/>
                  </a:lnTo>
                  <a:lnTo>
                    <a:pt x="229819" y="415480"/>
                  </a:lnTo>
                  <a:lnTo>
                    <a:pt x="233438" y="415798"/>
                  </a:lnTo>
                  <a:lnTo>
                    <a:pt x="233857" y="415798"/>
                  </a:lnTo>
                  <a:lnTo>
                    <a:pt x="252183" y="426313"/>
                  </a:lnTo>
                  <a:lnTo>
                    <a:pt x="252526" y="427050"/>
                  </a:lnTo>
                  <a:lnTo>
                    <a:pt x="254762" y="457263"/>
                  </a:lnTo>
                  <a:lnTo>
                    <a:pt x="254762" y="312229"/>
                  </a:lnTo>
                  <a:lnTo>
                    <a:pt x="226237" y="304063"/>
                  </a:lnTo>
                  <a:lnTo>
                    <a:pt x="225818" y="304063"/>
                  </a:lnTo>
                  <a:lnTo>
                    <a:pt x="223596" y="303860"/>
                  </a:lnTo>
                  <a:lnTo>
                    <a:pt x="225018" y="303860"/>
                  </a:lnTo>
                  <a:lnTo>
                    <a:pt x="216789" y="303390"/>
                  </a:lnTo>
                  <a:lnTo>
                    <a:pt x="111442" y="303390"/>
                  </a:lnTo>
                  <a:lnTo>
                    <a:pt x="72517" y="311035"/>
                  </a:lnTo>
                  <a:lnTo>
                    <a:pt x="38036" y="335114"/>
                  </a:lnTo>
                  <a:lnTo>
                    <a:pt x="18389" y="370039"/>
                  </a:lnTo>
                  <a:lnTo>
                    <a:pt x="11391" y="410032"/>
                  </a:lnTo>
                  <a:lnTo>
                    <a:pt x="11290" y="571500"/>
                  </a:lnTo>
                  <a:lnTo>
                    <a:pt x="585889" y="571500"/>
                  </a:lnTo>
                  <a:close/>
                </a:path>
                <a:path w="597534" h="720725">
                  <a:moveTo>
                    <a:pt x="597192" y="135013"/>
                  </a:moveTo>
                  <a:lnTo>
                    <a:pt x="593178" y="92087"/>
                  </a:lnTo>
                  <a:lnTo>
                    <a:pt x="578116" y="50990"/>
                  </a:lnTo>
                  <a:lnTo>
                    <a:pt x="551713" y="21043"/>
                  </a:lnTo>
                  <a:lnTo>
                    <a:pt x="513715" y="3759"/>
                  </a:lnTo>
                  <a:lnTo>
                    <a:pt x="479348" y="0"/>
                  </a:lnTo>
                  <a:lnTo>
                    <a:pt x="374408" y="0"/>
                  </a:lnTo>
                  <a:lnTo>
                    <a:pt x="374408" y="113868"/>
                  </a:lnTo>
                  <a:lnTo>
                    <a:pt x="479882" y="113868"/>
                  </a:lnTo>
                  <a:lnTo>
                    <a:pt x="482815" y="113919"/>
                  </a:lnTo>
                  <a:lnTo>
                    <a:pt x="485597" y="113969"/>
                  </a:lnTo>
                  <a:lnTo>
                    <a:pt x="486968" y="114071"/>
                  </a:lnTo>
                  <a:lnTo>
                    <a:pt x="488340" y="114122"/>
                  </a:lnTo>
                  <a:lnTo>
                    <a:pt x="489661" y="114287"/>
                  </a:lnTo>
                  <a:lnTo>
                    <a:pt x="492201" y="114604"/>
                  </a:lnTo>
                  <a:lnTo>
                    <a:pt x="493420" y="114808"/>
                  </a:lnTo>
                  <a:lnTo>
                    <a:pt x="508393" y="133134"/>
                  </a:lnTo>
                  <a:lnTo>
                    <a:pt x="508393" y="136690"/>
                  </a:lnTo>
                  <a:lnTo>
                    <a:pt x="482815" y="156006"/>
                  </a:lnTo>
                  <a:lnTo>
                    <a:pt x="114427" y="156006"/>
                  </a:lnTo>
                  <a:lnTo>
                    <a:pt x="88798" y="135013"/>
                  </a:lnTo>
                  <a:lnTo>
                    <a:pt x="88849" y="133235"/>
                  </a:lnTo>
                  <a:lnTo>
                    <a:pt x="117309" y="113868"/>
                  </a:lnTo>
                  <a:lnTo>
                    <a:pt x="222237" y="113868"/>
                  </a:lnTo>
                  <a:lnTo>
                    <a:pt x="222237" y="0"/>
                  </a:lnTo>
                  <a:lnTo>
                    <a:pt x="123418" y="0"/>
                  </a:lnTo>
                  <a:lnTo>
                    <a:pt x="116078" y="152"/>
                  </a:lnTo>
                  <a:lnTo>
                    <a:pt x="76327" y="7327"/>
                  </a:lnTo>
                  <a:lnTo>
                    <a:pt x="40093" y="28422"/>
                  </a:lnTo>
                  <a:lnTo>
                    <a:pt x="15163" y="61671"/>
                  </a:lnTo>
                  <a:lnTo>
                    <a:pt x="3124" y="98793"/>
                  </a:lnTo>
                  <a:lnTo>
                    <a:pt x="0" y="135013"/>
                  </a:lnTo>
                  <a:lnTo>
                    <a:pt x="101" y="142925"/>
                  </a:lnTo>
                  <a:lnTo>
                    <a:pt x="5524" y="186220"/>
                  </a:lnTo>
                  <a:lnTo>
                    <a:pt x="22352" y="226479"/>
                  </a:lnTo>
                  <a:lnTo>
                    <a:pt x="50901" y="254698"/>
                  </a:lnTo>
                  <a:lnTo>
                    <a:pt x="91579" y="269824"/>
                  </a:lnTo>
                  <a:lnTo>
                    <a:pt x="120434" y="272186"/>
                  </a:lnTo>
                  <a:lnTo>
                    <a:pt x="479005" y="272186"/>
                  </a:lnTo>
                  <a:lnTo>
                    <a:pt x="520509" y="266903"/>
                  </a:lnTo>
                  <a:lnTo>
                    <a:pt x="557085" y="247891"/>
                  </a:lnTo>
                  <a:lnTo>
                    <a:pt x="581533" y="216166"/>
                  </a:lnTo>
                  <a:lnTo>
                    <a:pt x="593369" y="179565"/>
                  </a:lnTo>
                  <a:lnTo>
                    <a:pt x="597090" y="142925"/>
                  </a:lnTo>
                  <a:lnTo>
                    <a:pt x="597192" y="135013"/>
                  </a:lnTo>
                  <a:close/>
                </a:path>
              </a:pathLst>
            </a:custGeom>
            <a:solidFill>
              <a:srgbClr val="000000"/>
            </a:solidFill>
          </p:spPr>
          <p:txBody>
            <a:bodyPr wrap="square" lIns="0" tIns="0" rIns="0" bIns="0" rtlCol="0"/>
            <a:lstStyle/>
            <a:p>
              <a:endParaRPr/>
            </a:p>
          </p:txBody>
        </p:sp>
        <p:pic>
          <p:nvPicPr>
            <p:cNvPr id="5" name="object 5"/>
            <p:cNvPicPr/>
            <p:nvPr/>
          </p:nvPicPr>
          <p:blipFill>
            <a:blip r:embed="rId3" cstate="print"/>
            <a:stretch>
              <a:fillRect/>
            </a:stretch>
          </p:blipFill>
          <p:spPr>
            <a:xfrm>
              <a:off x="0" y="0"/>
              <a:ext cx="12192000" cy="6858000"/>
            </a:xfrm>
            <a:prstGeom prst="rect">
              <a:avLst/>
            </a:prstGeom>
          </p:spPr>
        </p:pic>
      </p:grpSp>
      <p:sp>
        <p:nvSpPr>
          <p:cNvPr id="6" name="object 6"/>
          <p:cNvSpPr txBox="1"/>
          <p:nvPr/>
        </p:nvSpPr>
        <p:spPr>
          <a:xfrm>
            <a:off x="4072408" y="941795"/>
            <a:ext cx="6859905" cy="4380495"/>
          </a:xfrm>
          <a:prstGeom prst="rect">
            <a:avLst/>
          </a:prstGeom>
        </p:spPr>
        <p:txBody>
          <a:bodyPr vert="horz" wrap="square" lIns="0" tIns="120650" rIns="0" bIns="0" rtlCol="0">
            <a:spAutoFit/>
          </a:bodyPr>
          <a:lstStyle/>
          <a:p>
            <a:pPr marL="12700" marR="5080" indent="3190875" algn="r">
              <a:lnSpc>
                <a:spcPts val="6690"/>
              </a:lnSpc>
              <a:spcBef>
                <a:spcPts val="950"/>
              </a:spcBef>
            </a:pPr>
            <a:r>
              <a:rPr lang="de-DE" sz="5400" dirty="0">
                <a:solidFill>
                  <a:schemeClr val="bg1"/>
                </a:solidFill>
                <a:latin typeface="+mj-lt"/>
              </a:rPr>
              <a:t>Entwicklung  von Innovationserfahrungen durch die Arbeit mit Innovationsprozessen</a:t>
            </a:r>
            <a:endParaRPr sz="5400" dirty="0">
              <a:solidFill>
                <a:schemeClr val="bg1"/>
              </a:solidFill>
              <a:latin typeface="+mj-lt"/>
              <a:cs typeface="Calibri"/>
            </a:endParaRPr>
          </a:p>
        </p:txBody>
      </p:sp>
      <p:grpSp>
        <p:nvGrpSpPr>
          <p:cNvPr id="7" name="object 7"/>
          <p:cNvGrpSpPr/>
          <p:nvPr/>
        </p:nvGrpSpPr>
        <p:grpSpPr>
          <a:xfrm>
            <a:off x="843414" y="583342"/>
            <a:ext cx="10510520" cy="6266180"/>
            <a:chOff x="843414" y="583342"/>
            <a:chExt cx="10510520" cy="6266180"/>
          </a:xfrm>
        </p:grpSpPr>
        <p:pic>
          <p:nvPicPr>
            <p:cNvPr id="8" name="object 8"/>
            <p:cNvPicPr/>
            <p:nvPr/>
          </p:nvPicPr>
          <p:blipFill>
            <a:blip r:embed="rId4" cstate="print"/>
            <a:stretch>
              <a:fillRect/>
            </a:stretch>
          </p:blipFill>
          <p:spPr>
            <a:xfrm>
              <a:off x="3474358" y="583342"/>
              <a:ext cx="139039" cy="139039"/>
            </a:xfrm>
            <a:prstGeom prst="rect">
              <a:avLst/>
            </a:prstGeom>
          </p:spPr>
        </p:pic>
        <p:pic>
          <p:nvPicPr>
            <p:cNvPr id="9" name="object 9"/>
            <p:cNvPicPr/>
            <p:nvPr/>
          </p:nvPicPr>
          <p:blipFill>
            <a:blip r:embed="rId5" cstate="print"/>
            <a:stretch>
              <a:fillRect/>
            </a:stretch>
          </p:blipFill>
          <p:spPr>
            <a:xfrm>
              <a:off x="3833141" y="812641"/>
              <a:ext cx="91135" cy="91135"/>
            </a:xfrm>
            <a:prstGeom prst="rect">
              <a:avLst/>
            </a:prstGeom>
          </p:spPr>
        </p:pic>
        <p:pic>
          <p:nvPicPr>
            <p:cNvPr id="10" name="object 10"/>
            <p:cNvPicPr/>
            <p:nvPr/>
          </p:nvPicPr>
          <p:blipFill>
            <a:blip r:embed="rId6" cstate="print"/>
            <a:stretch>
              <a:fillRect/>
            </a:stretch>
          </p:blipFill>
          <p:spPr>
            <a:xfrm>
              <a:off x="3458819" y="1037067"/>
              <a:ext cx="127711" cy="127711"/>
            </a:xfrm>
            <a:prstGeom prst="rect">
              <a:avLst/>
            </a:prstGeom>
          </p:spPr>
        </p:pic>
        <p:sp>
          <p:nvSpPr>
            <p:cNvPr id="11" name="object 11"/>
            <p:cNvSpPr/>
            <p:nvPr/>
          </p:nvSpPr>
          <p:spPr>
            <a:xfrm>
              <a:off x="856114" y="3503032"/>
              <a:ext cx="0" cy="3346450"/>
            </a:xfrm>
            <a:custGeom>
              <a:avLst/>
              <a:gdLst/>
              <a:ahLst/>
              <a:cxnLst/>
              <a:rect l="l" t="t" r="r" b="b"/>
              <a:pathLst>
                <a:path h="3346450">
                  <a:moveTo>
                    <a:pt x="0" y="0"/>
                  </a:moveTo>
                  <a:lnTo>
                    <a:pt x="0" y="3346094"/>
                  </a:lnTo>
                </a:path>
              </a:pathLst>
            </a:custGeom>
            <a:ln w="25400">
              <a:solidFill>
                <a:srgbClr val="FFFFFF"/>
              </a:solidFill>
            </a:ln>
          </p:spPr>
          <p:txBody>
            <a:bodyPr wrap="square" lIns="0" tIns="0" rIns="0" bIns="0" rtlCol="0"/>
            <a:lstStyle/>
            <a:p>
              <a:endParaRPr/>
            </a:p>
          </p:txBody>
        </p:sp>
        <p:pic>
          <p:nvPicPr>
            <p:cNvPr id="12" name="object 12"/>
            <p:cNvPicPr/>
            <p:nvPr/>
          </p:nvPicPr>
          <p:blipFill>
            <a:blip r:embed="rId7" cstate="print"/>
            <a:stretch>
              <a:fillRect/>
            </a:stretch>
          </p:blipFill>
          <p:spPr>
            <a:xfrm>
              <a:off x="10836426" y="5636681"/>
              <a:ext cx="151536" cy="151536"/>
            </a:xfrm>
            <a:prstGeom prst="rect">
              <a:avLst/>
            </a:prstGeom>
          </p:spPr>
        </p:pic>
        <p:pic>
          <p:nvPicPr>
            <p:cNvPr id="13" name="object 13"/>
            <p:cNvPicPr/>
            <p:nvPr/>
          </p:nvPicPr>
          <p:blipFill>
            <a:blip r:embed="rId8" cstate="print"/>
            <a:stretch>
              <a:fillRect/>
            </a:stretch>
          </p:blipFill>
          <p:spPr>
            <a:xfrm>
              <a:off x="11245169" y="6096759"/>
              <a:ext cx="108635" cy="108623"/>
            </a:xfrm>
            <a:prstGeom prst="rect">
              <a:avLst/>
            </a:prstGeom>
          </p:spPr>
        </p:pic>
        <p:pic>
          <p:nvPicPr>
            <p:cNvPr id="14" name="object 14"/>
            <p:cNvPicPr/>
            <p:nvPr/>
          </p:nvPicPr>
          <p:blipFill>
            <a:blip r:embed="rId9" cstate="print"/>
            <a:stretch>
              <a:fillRect/>
            </a:stretch>
          </p:blipFill>
          <p:spPr>
            <a:xfrm>
              <a:off x="10554289" y="6238030"/>
              <a:ext cx="95757" cy="95758"/>
            </a:xfrm>
            <a:prstGeom prst="rect">
              <a:avLst/>
            </a:prstGeom>
          </p:spPr>
        </p:pic>
        <p:pic>
          <p:nvPicPr>
            <p:cNvPr id="15" name="object 15" descr="Deaktiverede partikler cyan blå (Video)"/>
            <p:cNvPicPr/>
            <p:nvPr/>
          </p:nvPicPr>
          <p:blipFill>
            <a:blip r:embed="rId10" cstate="print"/>
            <a:stretch>
              <a:fillRect/>
            </a:stretch>
          </p:blipFill>
          <p:spPr>
            <a:xfrm>
              <a:off x="2295791" y="583345"/>
              <a:ext cx="1078776" cy="1489777"/>
            </a:xfrm>
            <a:prstGeom prst="rect">
              <a:avLst/>
            </a:prstGeom>
          </p:spPr>
        </p:pic>
        <p:pic>
          <p:nvPicPr>
            <p:cNvPr id="16" name="object 16" descr="Deaktiverede partikler cyan blå (Video)"/>
            <p:cNvPicPr/>
            <p:nvPr/>
          </p:nvPicPr>
          <p:blipFill>
            <a:blip r:embed="rId11" cstate="print"/>
            <a:stretch>
              <a:fillRect/>
            </a:stretch>
          </p:blipFill>
          <p:spPr>
            <a:xfrm>
              <a:off x="1123949" y="589559"/>
              <a:ext cx="1007338" cy="1483563"/>
            </a:xfrm>
            <a:prstGeom prst="rect">
              <a:avLst/>
            </a:prstGeom>
          </p:spPr>
        </p:pic>
        <p:sp>
          <p:nvSpPr>
            <p:cNvPr id="17" name="object 17"/>
            <p:cNvSpPr/>
            <p:nvPr/>
          </p:nvSpPr>
          <p:spPr>
            <a:xfrm>
              <a:off x="1123944" y="583349"/>
              <a:ext cx="2251075" cy="1490345"/>
            </a:xfrm>
            <a:custGeom>
              <a:avLst/>
              <a:gdLst/>
              <a:ahLst/>
              <a:cxnLst/>
              <a:rect l="l" t="t" r="r" b="b"/>
              <a:pathLst>
                <a:path w="2251075" h="1490345">
                  <a:moveTo>
                    <a:pt x="0" y="1489786"/>
                  </a:moveTo>
                  <a:lnTo>
                    <a:pt x="2250618" y="1489786"/>
                  </a:lnTo>
                  <a:lnTo>
                    <a:pt x="2250618" y="0"/>
                  </a:lnTo>
                  <a:lnTo>
                    <a:pt x="0" y="0"/>
                  </a:lnTo>
                  <a:lnTo>
                    <a:pt x="0" y="1489786"/>
                  </a:lnTo>
                  <a:close/>
                </a:path>
              </a:pathLst>
            </a:custGeom>
            <a:solidFill>
              <a:srgbClr val="760400"/>
            </a:solidFill>
          </p:spPr>
          <p:txBody>
            <a:bodyPr wrap="square" lIns="0" tIns="0" rIns="0" bIns="0" rtlCol="0"/>
            <a:lstStyle/>
            <a:p>
              <a:endParaRPr dirty="0"/>
            </a:p>
          </p:txBody>
        </p:sp>
        <p:sp>
          <p:nvSpPr>
            <p:cNvPr id="18" name="object 18"/>
            <p:cNvSpPr/>
            <p:nvPr/>
          </p:nvSpPr>
          <p:spPr>
            <a:xfrm>
              <a:off x="1130294" y="589699"/>
              <a:ext cx="2238375" cy="1477645"/>
            </a:xfrm>
            <a:custGeom>
              <a:avLst/>
              <a:gdLst/>
              <a:ahLst/>
              <a:cxnLst/>
              <a:rect l="l" t="t" r="r" b="b"/>
              <a:pathLst>
                <a:path w="2238375" h="1477645">
                  <a:moveTo>
                    <a:pt x="0" y="1477086"/>
                  </a:moveTo>
                  <a:lnTo>
                    <a:pt x="2237922" y="1477086"/>
                  </a:lnTo>
                  <a:lnTo>
                    <a:pt x="2237922" y="0"/>
                  </a:lnTo>
                  <a:lnTo>
                    <a:pt x="0" y="0"/>
                  </a:lnTo>
                  <a:lnTo>
                    <a:pt x="0" y="1477086"/>
                  </a:lnTo>
                  <a:close/>
                </a:path>
              </a:pathLst>
            </a:custGeom>
            <a:ln w="12699">
              <a:solidFill>
                <a:srgbClr val="000000"/>
              </a:solidFill>
            </a:ln>
          </p:spPr>
          <p:txBody>
            <a:bodyPr wrap="square" lIns="0" tIns="0" rIns="0" bIns="0" rtlCol="0"/>
            <a:lstStyle/>
            <a:p>
              <a:endParaRPr/>
            </a:p>
          </p:txBody>
        </p:sp>
        <p:pic>
          <p:nvPicPr>
            <p:cNvPr id="19" name="object 19"/>
            <p:cNvPicPr/>
            <p:nvPr/>
          </p:nvPicPr>
          <p:blipFill>
            <a:blip r:embed="rId12" cstate="print"/>
            <a:stretch>
              <a:fillRect/>
            </a:stretch>
          </p:blipFill>
          <p:spPr>
            <a:xfrm>
              <a:off x="1228719" y="1723872"/>
              <a:ext cx="247649" cy="247662"/>
            </a:xfrm>
            <a:prstGeom prst="rect">
              <a:avLst/>
            </a:prstGeom>
          </p:spPr>
        </p:pic>
        <p:sp>
          <p:nvSpPr>
            <p:cNvPr id="20" name="object 20"/>
            <p:cNvSpPr/>
            <p:nvPr/>
          </p:nvSpPr>
          <p:spPr>
            <a:xfrm>
              <a:off x="1228719" y="1723872"/>
              <a:ext cx="247650" cy="248285"/>
            </a:xfrm>
            <a:custGeom>
              <a:avLst/>
              <a:gdLst/>
              <a:ahLst/>
              <a:cxnLst/>
              <a:rect l="l" t="t" r="r" b="b"/>
              <a:pathLst>
                <a:path w="247650" h="248285">
                  <a:moveTo>
                    <a:pt x="47624" y="247662"/>
                  </a:moveTo>
                  <a:lnTo>
                    <a:pt x="29089" y="243914"/>
                  </a:lnTo>
                  <a:lnTo>
                    <a:pt x="13954" y="233708"/>
                  </a:lnTo>
                  <a:lnTo>
                    <a:pt x="3748" y="218573"/>
                  </a:lnTo>
                  <a:lnTo>
                    <a:pt x="0" y="200037"/>
                  </a:lnTo>
                  <a:lnTo>
                    <a:pt x="0" y="47624"/>
                  </a:lnTo>
                  <a:lnTo>
                    <a:pt x="3748" y="29089"/>
                  </a:lnTo>
                  <a:lnTo>
                    <a:pt x="13954" y="13954"/>
                  </a:lnTo>
                  <a:lnTo>
                    <a:pt x="29089" y="3748"/>
                  </a:lnTo>
                  <a:lnTo>
                    <a:pt x="47624" y="0"/>
                  </a:lnTo>
                  <a:lnTo>
                    <a:pt x="200024" y="0"/>
                  </a:lnTo>
                  <a:lnTo>
                    <a:pt x="218559" y="3748"/>
                  </a:lnTo>
                  <a:lnTo>
                    <a:pt x="233695" y="13954"/>
                  </a:lnTo>
                  <a:lnTo>
                    <a:pt x="243901" y="29089"/>
                  </a:lnTo>
                  <a:lnTo>
                    <a:pt x="247649" y="47624"/>
                  </a:lnTo>
                  <a:lnTo>
                    <a:pt x="247649" y="200037"/>
                  </a:lnTo>
                  <a:lnTo>
                    <a:pt x="243901" y="218573"/>
                  </a:lnTo>
                  <a:lnTo>
                    <a:pt x="233695" y="233708"/>
                  </a:lnTo>
                  <a:lnTo>
                    <a:pt x="218559" y="243914"/>
                  </a:lnTo>
                  <a:lnTo>
                    <a:pt x="200024" y="247662"/>
                  </a:lnTo>
                  <a:lnTo>
                    <a:pt x="47624" y="247662"/>
                  </a:lnTo>
                  <a:close/>
                </a:path>
              </a:pathLst>
            </a:custGeom>
            <a:ln w="6349">
              <a:solidFill>
                <a:srgbClr val="FFFFFF"/>
              </a:solidFill>
            </a:ln>
          </p:spPr>
          <p:txBody>
            <a:bodyPr wrap="square" lIns="0" tIns="0" rIns="0" bIns="0" rtlCol="0"/>
            <a:lstStyle/>
            <a:p>
              <a:endParaRPr/>
            </a:p>
          </p:txBody>
        </p:sp>
        <p:pic>
          <p:nvPicPr>
            <p:cNvPr id="21" name="object 21"/>
            <p:cNvPicPr/>
            <p:nvPr/>
          </p:nvPicPr>
          <p:blipFill>
            <a:blip r:embed="rId13" cstate="print"/>
            <a:stretch>
              <a:fillRect/>
            </a:stretch>
          </p:blipFill>
          <p:spPr>
            <a:xfrm>
              <a:off x="1249355" y="1744522"/>
              <a:ext cx="206374" cy="206375"/>
            </a:xfrm>
            <a:prstGeom prst="rect">
              <a:avLst/>
            </a:prstGeom>
          </p:spPr>
        </p:pic>
      </p:grpSp>
      <p:sp>
        <p:nvSpPr>
          <p:cNvPr id="22" name="object 22"/>
          <p:cNvSpPr txBox="1"/>
          <p:nvPr/>
        </p:nvSpPr>
        <p:spPr>
          <a:xfrm>
            <a:off x="10261600" y="12700"/>
            <a:ext cx="1930400" cy="1270000"/>
          </a:xfrm>
          <a:prstGeom prst="rect">
            <a:avLst/>
          </a:prstGeom>
          <a:ln w="12700">
            <a:solidFill>
              <a:srgbClr val="000000"/>
            </a:solidFill>
          </a:ln>
        </p:spPr>
        <p:txBody>
          <a:bodyPr vert="horz" wrap="square" lIns="0" tIns="50800" rIns="0" bIns="0" rtlCol="0">
            <a:spAutoFit/>
          </a:bodyPr>
          <a:lstStyle/>
          <a:p>
            <a:pPr marL="25400">
              <a:lnSpc>
                <a:spcPct val="100000"/>
              </a:lnSpc>
              <a:spcBef>
                <a:spcPts val="400"/>
              </a:spcBef>
            </a:pPr>
            <a:r>
              <a:rPr sz="800" b="1" i="1" spc="-10" dirty="0">
                <a:latin typeface="Arial"/>
                <a:cs typeface="Arial"/>
              </a:rPr>
              <a:t>Præsentationsnoter</a:t>
            </a:r>
            <a:endParaRPr sz="800">
              <a:latin typeface="Arial"/>
              <a:cs typeface="Arial"/>
            </a:endParaRPr>
          </a:p>
          <a:p>
            <a:pPr marL="25400">
              <a:lnSpc>
                <a:spcPct val="100000"/>
              </a:lnSpc>
              <a:spcBef>
                <a:spcPts val="40"/>
              </a:spcBef>
            </a:pPr>
            <a:r>
              <a:rPr sz="800" i="1" spc="-10" dirty="0">
                <a:latin typeface="Arial"/>
                <a:cs typeface="Arial"/>
              </a:rPr>
              <a:t>2024-11-</a:t>
            </a:r>
            <a:r>
              <a:rPr sz="800" i="1" dirty="0">
                <a:latin typeface="Arial"/>
                <a:cs typeface="Arial"/>
              </a:rPr>
              <a:t>14</a:t>
            </a:r>
            <a:r>
              <a:rPr sz="800" i="1" spc="35" dirty="0">
                <a:latin typeface="Arial"/>
                <a:cs typeface="Arial"/>
              </a:rPr>
              <a:t> </a:t>
            </a:r>
            <a:r>
              <a:rPr sz="800" i="1" spc="-10" dirty="0">
                <a:latin typeface="Arial"/>
                <a:cs typeface="Arial"/>
              </a:rPr>
              <a:t>09:27:25</a:t>
            </a:r>
            <a:endParaRPr sz="800">
              <a:latin typeface="Arial"/>
              <a:cs typeface="Arial"/>
            </a:endParaRPr>
          </a:p>
          <a:p>
            <a:pPr marL="25400">
              <a:lnSpc>
                <a:spcPct val="100000"/>
              </a:lnSpc>
              <a:spcBef>
                <a:spcPts val="40"/>
              </a:spcBef>
            </a:pPr>
            <a:r>
              <a:rPr sz="1000" spc="-10" dirty="0">
                <a:latin typeface="Arial"/>
                <a:cs typeface="Arial"/>
              </a:rPr>
              <a:t>-------------------------------------------</a:t>
            </a:r>
            <a:r>
              <a:rPr sz="1000" spc="-50" dirty="0">
                <a:latin typeface="Arial"/>
                <a:cs typeface="Arial"/>
              </a:rPr>
              <a:t>-</a:t>
            </a:r>
            <a:endParaRPr sz="1000">
              <a:latin typeface="Arial"/>
              <a:cs typeface="Arial"/>
            </a:endParaRPr>
          </a:p>
          <a:p>
            <a:pPr marL="25400" marR="17780">
              <a:lnSpc>
                <a:spcPct val="100000"/>
              </a:lnSpc>
            </a:pPr>
            <a:r>
              <a:rPr sz="1000" dirty="0">
                <a:latin typeface="Arial"/>
                <a:cs typeface="Arial"/>
              </a:rPr>
              <a:t>10</a:t>
            </a:r>
            <a:r>
              <a:rPr sz="1000" spc="90" dirty="0">
                <a:latin typeface="Arial"/>
                <a:cs typeface="Arial"/>
              </a:rPr>
              <a:t> </a:t>
            </a:r>
            <a:r>
              <a:rPr sz="1000" dirty="0">
                <a:latin typeface="Arial"/>
                <a:cs typeface="Arial"/>
              </a:rPr>
              <a:t>didaktiske</a:t>
            </a:r>
            <a:r>
              <a:rPr sz="1000" spc="90" dirty="0">
                <a:latin typeface="Arial"/>
                <a:cs typeface="Arial"/>
              </a:rPr>
              <a:t> </a:t>
            </a:r>
            <a:r>
              <a:rPr sz="1000" dirty="0">
                <a:latin typeface="Arial"/>
                <a:cs typeface="Arial"/>
              </a:rPr>
              <a:t>principper</a:t>
            </a:r>
            <a:r>
              <a:rPr sz="1000" spc="90" dirty="0">
                <a:latin typeface="Arial"/>
                <a:cs typeface="Arial"/>
              </a:rPr>
              <a:t> </a:t>
            </a:r>
            <a:r>
              <a:rPr sz="1000" dirty="0">
                <a:latin typeface="Arial"/>
                <a:cs typeface="Arial"/>
              </a:rPr>
              <a:t>for</a:t>
            </a:r>
            <a:r>
              <a:rPr sz="1000" spc="90" dirty="0">
                <a:latin typeface="Arial"/>
                <a:cs typeface="Arial"/>
              </a:rPr>
              <a:t> </a:t>
            </a:r>
            <a:r>
              <a:rPr sz="1000" spc="-25" dirty="0">
                <a:latin typeface="Arial"/>
                <a:cs typeface="Arial"/>
              </a:rPr>
              <a:t>en </a:t>
            </a:r>
            <a:r>
              <a:rPr sz="1000" dirty="0">
                <a:latin typeface="Arial"/>
                <a:cs typeface="Arial"/>
              </a:rPr>
              <a:t>bæredygtig</a:t>
            </a:r>
            <a:r>
              <a:rPr sz="1000" spc="155" dirty="0">
                <a:latin typeface="Arial"/>
                <a:cs typeface="Arial"/>
              </a:rPr>
              <a:t> </a:t>
            </a:r>
            <a:r>
              <a:rPr sz="1000" spc="-10" dirty="0">
                <a:latin typeface="Arial"/>
                <a:cs typeface="Arial"/>
              </a:rPr>
              <a:t>didaktik</a:t>
            </a:r>
            <a:endParaRPr sz="1000">
              <a:latin typeface="Arial"/>
              <a:cs typeface="Arial"/>
            </a:endParaRPr>
          </a:p>
        </p:txBody>
      </p:sp>
      <p:pic>
        <p:nvPicPr>
          <p:cNvPr id="23" name="object 16" descr="A blue and white flag with yellow stars  Description automatically generated">
            <a:extLst>
              <a:ext uri="{FF2B5EF4-FFF2-40B4-BE49-F238E27FC236}">
                <a16:creationId xmlns:a16="http://schemas.microsoft.com/office/drawing/2014/main" id="{FC7C9A5D-E77A-32D4-AA5D-E94F49DBD2E2}"/>
              </a:ext>
            </a:extLst>
          </p:cNvPr>
          <p:cNvPicPr/>
          <p:nvPr/>
        </p:nvPicPr>
        <p:blipFill>
          <a:blip r:embed="rId2" cstate="print"/>
          <a:stretch>
            <a:fillRect/>
          </a:stretch>
        </p:blipFill>
        <p:spPr>
          <a:xfrm>
            <a:off x="8704833" y="6362825"/>
            <a:ext cx="2801366" cy="4532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4037825" cy="6858000"/>
          </a:xfrm>
          <a:prstGeom prst="rect">
            <a:avLst/>
          </a:prstGeom>
        </p:spPr>
      </p:pic>
      <p:sp>
        <p:nvSpPr>
          <p:cNvPr id="3" name="object 3"/>
          <p:cNvSpPr txBox="1"/>
          <p:nvPr/>
        </p:nvSpPr>
        <p:spPr>
          <a:xfrm>
            <a:off x="687194" y="1968069"/>
            <a:ext cx="2901950" cy="1735732"/>
          </a:xfrm>
          <a:prstGeom prst="rect">
            <a:avLst/>
          </a:prstGeom>
        </p:spPr>
        <p:txBody>
          <a:bodyPr vert="horz" wrap="square" lIns="0" tIns="12065" rIns="0" bIns="0" rtlCol="0">
            <a:spAutoFit/>
          </a:bodyPr>
          <a:lstStyle/>
          <a:p>
            <a:r>
              <a:rPr lang="de-DE" sz="2800" b="1" dirty="0">
                <a:solidFill>
                  <a:schemeClr val="bg1"/>
                </a:solidFill>
                <a:latin typeface="+mj-lt"/>
              </a:rPr>
              <a:t>Fallbeschreibung</a:t>
            </a:r>
            <a:br>
              <a:rPr lang="de-DE" sz="2800" b="1" dirty="0">
                <a:solidFill>
                  <a:schemeClr val="bg1"/>
                </a:solidFill>
                <a:latin typeface="+mj-lt"/>
              </a:rPr>
            </a:br>
            <a:r>
              <a:rPr lang="de-DE" sz="2800" b="1" dirty="0">
                <a:solidFill>
                  <a:schemeClr val="bg1"/>
                </a:solidFill>
                <a:latin typeface="+mj-lt"/>
              </a:rPr>
              <a:t>– Der nachhaltige Arbeitsplatz der Zukunft</a:t>
            </a:r>
          </a:p>
        </p:txBody>
      </p:sp>
      <p:sp>
        <p:nvSpPr>
          <p:cNvPr id="4" name="object 4" descr="$PPTXTitle"/>
          <p:cNvSpPr txBox="1">
            <a:spLocks noGrp="1"/>
          </p:cNvSpPr>
          <p:nvPr>
            <p:ph type="title"/>
          </p:nvPr>
        </p:nvSpPr>
        <p:spPr>
          <a:xfrm>
            <a:off x="4888998" y="1269092"/>
            <a:ext cx="6306185" cy="4720523"/>
          </a:xfrm>
          <a:prstGeom prst="rect">
            <a:avLst/>
          </a:prstGeom>
        </p:spPr>
        <p:txBody>
          <a:bodyPr vert="horz" wrap="square" lIns="0" tIns="41910" rIns="0" bIns="0" rtlCol="0">
            <a:spAutoFit/>
          </a:bodyPr>
          <a:lstStyle/>
          <a:p>
            <a:r>
              <a:rPr lang="de-DE" sz="1600" b="1" dirty="0" err="1">
                <a:solidFill>
                  <a:schemeClr val="tx1"/>
                </a:solidFill>
                <a:latin typeface="+mn-lt"/>
              </a:rPr>
              <a:t>Brainstormingphase</a:t>
            </a:r>
            <a:r>
              <a:rPr lang="de-DE" sz="1600" b="1" dirty="0">
                <a:solidFill>
                  <a:schemeClr val="tx1"/>
                </a:solidFill>
                <a:latin typeface="+mn-lt"/>
              </a:rPr>
              <a:t>: </a:t>
            </a:r>
            <a:r>
              <a:rPr lang="de-DE" sz="1600" dirty="0">
                <a:solidFill>
                  <a:schemeClr val="tx1"/>
                </a:solidFill>
                <a:latin typeface="+mn-lt"/>
              </a:rPr>
              <a:t>Die Kursteilnehmenden arbeiten in Gruppen zusammen und entwickeln Ideen dazu, wie ESG‑Prinzipien in einen modernen Arbeitsplatz integriert werden können. Mögliche Fokusbereiche sind umweltfreundliche Gebäude, sozial verantwortliche Arbeitsbedingungen und gute Führungspraxis.</a:t>
            </a:r>
            <a:br>
              <a:rPr lang="de-DE" sz="1600" dirty="0">
                <a:solidFill>
                  <a:schemeClr val="tx1"/>
                </a:solidFill>
                <a:latin typeface="+mn-lt"/>
              </a:rPr>
            </a:br>
            <a:br>
              <a:rPr lang="de-DE" sz="1600" dirty="0">
                <a:solidFill>
                  <a:schemeClr val="tx1"/>
                </a:solidFill>
                <a:latin typeface="+mn-lt"/>
              </a:rPr>
            </a:br>
            <a:r>
              <a:rPr lang="de-DE" sz="1600" b="1" dirty="0">
                <a:solidFill>
                  <a:schemeClr val="tx1"/>
                </a:solidFill>
                <a:latin typeface="+mn-lt"/>
              </a:rPr>
              <a:t>Auswahlphase: </a:t>
            </a:r>
            <a:r>
              <a:rPr lang="de-DE" sz="1600" dirty="0">
                <a:solidFill>
                  <a:schemeClr val="tx1"/>
                </a:solidFill>
                <a:latin typeface="+mn-lt"/>
              </a:rPr>
              <a:t>Jede Gruppe wählt die vielversprechendsten Ideen aus der </a:t>
            </a:r>
            <a:r>
              <a:rPr lang="de-DE" sz="1600" dirty="0" err="1">
                <a:solidFill>
                  <a:schemeClr val="tx1"/>
                </a:solidFill>
                <a:latin typeface="+mn-lt"/>
              </a:rPr>
              <a:t>Brainstormingphase</a:t>
            </a:r>
            <a:r>
              <a:rPr lang="de-DE" sz="1600" dirty="0">
                <a:solidFill>
                  <a:schemeClr val="tx1"/>
                </a:solidFill>
                <a:latin typeface="+mn-lt"/>
              </a:rPr>
              <a:t> aus und bewertet sie anhand von Kriterien wie Umsetzbarkeit, Wirkung und Innovationsgrad. Die ausgewählten Ideen bilden die Grundlage für das endgültige Konzept.</a:t>
            </a:r>
            <a:br>
              <a:rPr lang="de-DE" sz="1600" dirty="0">
                <a:solidFill>
                  <a:schemeClr val="tx1"/>
                </a:solidFill>
                <a:latin typeface="+mn-lt"/>
              </a:rPr>
            </a:br>
            <a:br>
              <a:rPr lang="de-DE" sz="1600" dirty="0">
                <a:solidFill>
                  <a:schemeClr val="tx1"/>
                </a:solidFill>
                <a:latin typeface="+mn-lt"/>
              </a:rPr>
            </a:br>
            <a:r>
              <a:rPr lang="de-DE" sz="1600" b="1" dirty="0">
                <a:solidFill>
                  <a:schemeClr val="tx1"/>
                </a:solidFill>
                <a:latin typeface="+mn-lt"/>
              </a:rPr>
              <a:t>Konzeptentwicklungsphase: </a:t>
            </a:r>
            <a:r>
              <a:rPr lang="de-DE" sz="1600" dirty="0">
                <a:solidFill>
                  <a:schemeClr val="tx1"/>
                </a:solidFill>
                <a:latin typeface="+mn-lt"/>
              </a:rPr>
              <a:t>Die Gruppen entwickeln ihre Ideen weiter zu einem konkreten Vorschlag für einen nachhaltigen Arbeitsplatz. Dies umfasst Details zur Umsetzung, erwartete Vorteile sowie Maßnahmen zur langfristigen Sicherstellung der ESG‑Prinzipien.</a:t>
            </a:r>
            <a:br>
              <a:rPr lang="de-DE" sz="1600" dirty="0">
                <a:solidFill>
                  <a:schemeClr val="tx1"/>
                </a:solidFill>
                <a:latin typeface="+mn-lt"/>
              </a:rPr>
            </a:br>
            <a:br>
              <a:rPr lang="de-DE" sz="1600" dirty="0">
                <a:solidFill>
                  <a:schemeClr val="tx1"/>
                </a:solidFill>
                <a:latin typeface="+mn-lt"/>
              </a:rPr>
            </a:br>
            <a:r>
              <a:rPr lang="de-DE" sz="1600" b="1" dirty="0">
                <a:solidFill>
                  <a:schemeClr val="tx1"/>
                </a:solidFill>
                <a:latin typeface="+mn-lt"/>
              </a:rPr>
              <a:t>Elevator Pitch: </a:t>
            </a:r>
            <a:r>
              <a:rPr lang="de-DE" sz="1600" dirty="0">
                <a:solidFill>
                  <a:schemeClr val="tx1"/>
                </a:solidFill>
                <a:latin typeface="+mn-lt"/>
              </a:rPr>
              <a:t>Zum Abschluss präsentiert jede Gruppe ihren Vorschlag in einem kurzen Elevator Pitch vor den anderen Teilnehmenden. Dabei heben sie die wichtigsten Aspekte ihres Konzepts und dessen Vorteile hervor.</a:t>
            </a:r>
          </a:p>
        </p:txBody>
      </p:sp>
      <p:pic>
        <p:nvPicPr>
          <p:cNvPr id="6" name="object 6" descr="A blue and white flag with yellow stars  Description automatically generated"/>
          <p:cNvPicPr/>
          <p:nvPr/>
        </p:nvPicPr>
        <p:blipFill>
          <a:blip r:embed="rId3" cstate="print"/>
          <a:stretch>
            <a:fillRect/>
          </a:stretch>
        </p:blipFill>
        <p:spPr>
          <a:xfrm>
            <a:off x="8552433" y="6210425"/>
            <a:ext cx="2801366" cy="453252"/>
          </a:xfrm>
          <a:prstGeom prst="rect">
            <a:avLst/>
          </a:prstGeom>
        </p:spPr>
      </p:pic>
      <p:sp>
        <p:nvSpPr>
          <p:cNvPr id="7" name="object 7"/>
          <p:cNvSpPr/>
          <p:nvPr/>
        </p:nvSpPr>
        <p:spPr>
          <a:xfrm>
            <a:off x="11200867"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552433" y="6210425"/>
            <a:ext cx="2801366" cy="453252"/>
          </a:xfrm>
          <a:prstGeom prst="rect">
            <a:avLst/>
          </a:prstGeom>
        </p:spPr>
      </p:pic>
      <p:sp>
        <p:nvSpPr>
          <p:cNvPr id="7" name="object 7" descr="$PPTXTitle"/>
          <p:cNvSpPr txBox="1">
            <a:spLocks noGrp="1"/>
          </p:cNvSpPr>
          <p:nvPr>
            <p:ph type="title"/>
          </p:nvPr>
        </p:nvSpPr>
        <p:spPr>
          <a:xfrm>
            <a:off x="2057400" y="2894965"/>
            <a:ext cx="2865120" cy="1068070"/>
          </a:xfrm>
          <a:prstGeom prst="rect">
            <a:avLst/>
          </a:prstGeom>
        </p:spPr>
        <p:txBody>
          <a:bodyPr vert="horz" wrap="square" lIns="0" tIns="74295" rIns="0" bIns="0" rtlCol="0">
            <a:spAutoFit/>
          </a:bodyPr>
          <a:lstStyle/>
          <a:p>
            <a:pPr marL="12700" marR="5080">
              <a:lnSpc>
                <a:spcPts val="3890"/>
              </a:lnSpc>
              <a:spcBef>
                <a:spcPts val="585"/>
              </a:spcBef>
            </a:pPr>
            <a:r>
              <a:rPr lang="da-DK" sz="3600" spc="-10" dirty="0" err="1">
                <a:solidFill>
                  <a:srgbClr val="000000"/>
                </a:solidFill>
              </a:rPr>
              <a:t>Ideenphasen</a:t>
            </a:r>
            <a:r>
              <a:rPr sz="3600" spc="-10" dirty="0">
                <a:solidFill>
                  <a:srgbClr val="000000"/>
                </a:solidFill>
              </a:rPr>
              <a:t> </a:t>
            </a:r>
            <a:r>
              <a:rPr sz="3600" spc="-45" dirty="0">
                <a:solidFill>
                  <a:srgbClr val="000000"/>
                </a:solidFill>
              </a:rPr>
              <a:t>(Brainstorming)</a:t>
            </a:r>
            <a:endParaRPr sz="3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6490831" y="459780"/>
            <a:ext cx="4211320" cy="1172309"/>
          </a:xfrm>
          <a:prstGeom prst="rect">
            <a:avLst/>
          </a:prstGeom>
        </p:spPr>
        <p:txBody>
          <a:bodyPr vert="horz" wrap="square" lIns="0" tIns="80010" rIns="0" bIns="0" rtlCol="0">
            <a:spAutoFit/>
          </a:bodyPr>
          <a:lstStyle/>
          <a:p>
            <a:pPr marL="12700" marR="5080">
              <a:lnSpc>
                <a:spcPts val="4210"/>
              </a:lnSpc>
              <a:spcBef>
                <a:spcPts val="630"/>
              </a:spcBef>
            </a:pPr>
            <a:r>
              <a:rPr lang="de-DE" sz="4400" dirty="0">
                <a:solidFill>
                  <a:srgbClr val="000000"/>
                </a:solidFill>
              </a:rPr>
              <a:t>“</a:t>
            </a:r>
            <a:r>
              <a:rPr lang="de-DE" dirty="0">
                <a:solidFill>
                  <a:schemeClr val="tx1"/>
                </a:solidFill>
              </a:rPr>
              <a:t>Spiel mit großen Post‑it‑Notizen</a:t>
            </a:r>
            <a:r>
              <a:rPr lang="de-DE" sz="4400" spc="-10" dirty="0">
                <a:solidFill>
                  <a:srgbClr val="000000"/>
                </a:solidFill>
              </a:rPr>
              <a:t>”</a:t>
            </a:r>
            <a:endParaRPr sz="3900" dirty="0"/>
          </a:p>
        </p:txBody>
      </p:sp>
      <p:grpSp>
        <p:nvGrpSpPr>
          <p:cNvPr id="3" name="object 3"/>
          <p:cNvGrpSpPr/>
          <p:nvPr/>
        </p:nvGrpSpPr>
        <p:grpSpPr>
          <a:xfrm>
            <a:off x="0" y="0"/>
            <a:ext cx="5780405" cy="6858000"/>
            <a:chOff x="0" y="0"/>
            <a:chExt cx="5780405" cy="6858000"/>
          </a:xfrm>
        </p:grpSpPr>
        <p:pic>
          <p:nvPicPr>
            <p:cNvPr id="4" name="object 4"/>
            <p:cNvPicPr/>
            <p:nvPr/>
          </p:nvPicPr>
          <p:blipFill>
            <a:blip r:embed="rId2" cstate="print"/>
            <a:stretch>
              <a:fillRect/>
            </a:stretch>
          </p:blipFill>
          <p:spPr>
            <a:xfrm>
              <a:off x="0" y="0"/>
              <a:ext cx="5779909" cy="6858000"/>
            </a:xfrm>
            <a:prstGeom prst="rect">
              <a:avLst/>
            </a:prstGeom>
          </p:spPr>
        </p:pic>
        <p:pic>
          <p:nvPicPr>
            <p:cNvPr id="5" name="object 5"/>
            <p:cNvPicPr/>
            <p:nvPr/>
          </p:nvPicPr>
          <p:blipFill>
            <a:blip r:embed="rId3" cstate="print"/>
            <a:stretch>
              <a:fillRect/>
            </a:stretch>
          </p:blipFill>
          <p:spPr>
            <a:xfrm>
              <a:off x="397649" y="1492186"/>
              <a:ext cx="4986464" cy="3725494"/>
            </a:xfrm>
            <a:prstGeom prst="rect">
              <a:avLst/>
            </a:prstGeom>
          </p:spPr>
        </p:pic>
        <p:pic>
          <p:nvPicPr>
            <p:cNvPr id="6" name="object 6"/>
            <p:cNvPicPr/>
            <p:nvPr/>
          </p:nvPicPr>
          <p:blipFill>
            <a:blip r:embed="rId4" cstate="print"/>
            <a:stretch>
              <a:fillRect/>
            </a:stretch>
          </p:blipFill>
          <p:spPr>
            <a:xfrm>
              <a:off x="279145" y="1403306"/>
              <a:ext cx="5221617" cy="4051381"/>
            </a:xfrm>
            <a:prstGeom prst="rect">
              <a:avLst/>
            </a:prstGeom>
          </p:spPr>
        </p:pic>
      </p:grpSp>
      <p:pic>
        <p:nvPicPr>
          <p:cNvPr id="31" name="object 31"/>
          <p:cNvPicPr/>
          <p:nvPr/>
        </p:nvPicPr>
        <p:blipFill>
          <a:blip r:embed="rId5" cstate="print"/>
          <a:stretch>
            <a:fillRect/>
          </a:stretch>
        </p:blipFill>
        <p:spPr>
          <a:xfrm>
            <a:off x="11573459" y="3597693"/>
            <a:ext cx="25412" cy="3260305"/>
          </a:xfrm>
          <a:prstGeom prst="rect">
            <a:avLst/>
          </a:prstGeom>
        </p:spPr>
      </p:pic>
      <p:sp>
        <p:nvSpPr>
          <p:cNvPr id="32" name="object 32"/>
          <p:cNvSpPr/>
          <p:nvPr/>
        </p:nvSpPr>
        <p:spPr>
          <a:xfrm>
            <a:off x="11200867"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pic>
        <p:nvPicPr>
          <p:cNvPr id="33" name="object 16" descr="A blue and white flag with yellow stars  Description automatically generated">
            <a:extLst>
              <a:ext uri="{FF2B5EF4-FFF2-40B4-BE49-F238E27FC236}">
                <a16:creationId xmlns:a16="http://schemas.microsoft.com/office/drawing/2014/main" id="{D8F27694-EFF0-B427-57BE-3F59B9E20F37}"/>
              </a:ext>
            </a:extLst>
          </p:cNvPr>
          <p:cNvPicPr/>
          <p:nvPr/>
        </p:nvPicPr>
        <p:blipFill>
          <a:blip r:embed="rId6" cstate="print"/>
          <a:stretch>
            <a:fillRect/>
          </a:stretch>
        </p:blipFill>
        <p:spPr>
          <a:xfrm>
            <a:off x="8552433" y="6210425"/>
            <a:ext cx="2801366" cy="453252"/>
          </a:xfrm>
          <a:prstGeom prst="rect">
            <a:avLst/>
          </a:prstGeom>
        </p:spPr>
      </p:pic>
      <p:sp>
        <p:nvSpPr>
          <p:cNvPr id="35" name="Tekstfelt 34">
            <a:extLst>
              <a:ext uri="{FF2B5EF4-FFF2-40B4-BE49-F238E27FC236}">
                <a16:creationId xmlns:a16="http://schemas.microsoft.com/office/drawing/2014/main" id="{2DFAD936-4ED9-AE86-B214-6EAB48E7B7BB}"/>
              </a:ext>
            </a:extLst>
          </p:cNvPr>
          <p:cNvSpPr txBox="1"/>
          <p:nvPr/>
        </p:nvSpPr>
        <p:spPr>
          <a:xfrm>
            <a:off x="6413385" y="1928515"/>
            <a:ext cx="6094708" cy="3416320"/>
          </a:xfrm>
          <a:prstGeom prst="rect">
            <a:avLst/>
          </a:prstGeom>
          <a:noFill/>
        </p:spPr>
        <p:txBody>
          <a:bodyPr wrap="square">
            <a:spAutoFit/>
          </a:bodyPr>
          <a:lstStyle/>
          <a:p>
            <a:r>
              <a:rPr lang="de-DE" b="1" dirty="0">
                <a:latin typeface="+mn-lt"/>
              </a:rPr>
              <a:t>Regeln:</a:t>
            </a:r>
            <a:br>
              <a:rPr lang="de-DE" b="1" dirty="0">
                <a:latin typeface="+mn-lt"/>
              </a:rPr>
            </a:br>
            <a:endParaRPr lang="de-DE" b="1" dirty="0">
              <a:latin typeface="+mn-lt"/>
            </a:endParaRPr>
          </a:p>
          <a:p>
            <a:pPr marL="285750" indent="-285750">
              <a:buFont typeface="Wingdings" panose="05000000000000000000" pitchFamily="2" charset="2"/>
              <a:buChar char="q"/>
            </a:pPr>
            <a:r>
              <a:rPr lang="de-DE" dirty="0">
                <a:latin typeface="+mn-lt"/>
              </a:rPr>
              <a:t>1 Idee pro Post‑it</a:t>
            </a:r>
          </a:p>
          <a:p>
            <a:pPr marL="285750" indent="-285750">
              <a:buFont typeface="Wingdings" panose="05000000000000000000" pitchFamily="2" charset="2"/>
              <a:buChar char="q"/>
            </a:pPr>
            <a:r>
              <a:rPr lang="de-DE" dirty="0">
                <a:latin typeface="+mn-lt"/>
              </a:rPr>
              <a:t>Groß schreiben</a:t>
            </a:r>
          </a:p>
          <a:p>
            <a:pPr marL="285750" indent="-285750">
              <a:buFont typeface="Wingdings" panose="05000000000000000000" pitchFamily="2" charset="2"/>
              <a:buChar char="q"/>
            </a:pPr>
            <a:r>
              <a:rPr lang="de-DE" dirty="0">
                <a:latin typeface="+mn-lt"/>
              </a:rPr>
              <a:t>Stehen</a:t>
            </a:r>
          </a:p>
          <a:p>
            <a:pPr marL="285750" indent="-285750">
              <a:buFont typeface="Wingdings" panose="05000000000000000000" pitchFamily="2" charset="2"/>
              <a:buChar char="q"/>
            </a:pPr>
            <a:r>
              <a:rPr lang="de-DE" dirty="0">
                <a:latin typeface="+mn-lt"/>
              </a:rPr>
              <a:t>Erst reden, dann schreiben</a:t>
            </a:r>
          </a:p>
          <a:p>
            <a:pPr marL="285750" indent="-285750">
              <a:buFont typeface="Wingdings" panose="05000000000000000000" pitchFamily="2" charset="2"/>
              <a:buChar char="q"/>
            </a:pPr>
            <a:r>
              <a:rPr lang="de-DE" dirty="0">
                <a:latin typeface="+mn-lt"/>
              </a:rPr>
              <a:t>Auf Ideen aufbauen – nicht zerstören</a:t>
            </a:r>
          </a:p>
          <a:p>
            <a:pPr marL="285750" indent="-285750">
              <a:buFont typeface="Wingdings" panose="05000000000000000000" pitchFamily="2" charset="2"/>
              <a:buChar char="q"/>
            </a:pPr>
            <a:r>
              <a:rPr lang="de-DE" dirty="0">
                <a:latin typeface="+mn-lt"/>
              </a:rPr>
              <a:t>Empathie zeigen – wir haben alle unterschiedlichen Hintergründe</a:t>
            </a:r>
          </a:p>
          <a:p>
            <a:pPr marL="285750" indent="-285750">
              <a:buFont typeface="Wingdings" panose="05000000000000000000" pitchFamily="2" charset="2"/>
              <a:buChar char="q"/>
            </a:pPr>
            <a:r>
              <a:rPr lang="de-DE" dirty="0" err="1">
                <a:latin typeface="+mn-lt"/>
              </a:rPr>
              <a:t>Make</a:t>
            </a:r>
            <a:r>
              <a:rPr lang="de-DE" dirty="0">
                <a:latin typeface="+mn-lt"/>
              </a:rPr>
              <a:t> 1000 </a:t>
            </a:r>
            <a:r>
              <a:rPr lang="de-DE" dirty="0" err="1">
                <a:latin typeface="+mn-lt"/>
              </a:rPr>
              <a:t>ideas</a:t>
            </a:r>
            <a:r>
              <a:rPr lang="de-DE" dirty="0">
                <a:latin typeface="+mn-lt"/>
              </a:rPr>
              <a:t> and 1 </a:t>
            </a:r>
            <a:r>
              <a:rPr lang="de-DE" dirty="0" err="1">
                <a:latin typeface="+mn-lt"/>
              </a:rPr>
              <a:t>of</a:t>
            </a:r>
            <a:r>
              <a:rPr lang="de-DE" dirty="0">
                <a:latin typeface="+mn-lt"/>
              </a:rPr>
              <a:t> </a:t>
            </a:r>
            <a:r>
              <a:rPr lang="de-DE" dirty="0" err="1">
                <a:latin typeface="+mn-lt"/>
              </a:rPr>
              <a:t>them</a:t>
            </a:r>
            <a:r>
              <a:rPr lang="de-DE" dirty="0">
                <a:latin typeface="+mn-lt"/>
              </a:rPr>
              <a:t> will </a:t>
            </a:r>
            <a:r>
              <a:rPr lang="de-DE" dirty="0" err="1">
                <a:latin typeface="+mn-lt"/>
              </a:rPr>
              <a:t>be</a:t>
            </a:r>
            <a:r>
              <a:rPr lang="de-DE" dirty="0">
                <a:latin typeface="+mn-lt"/>
              </a:rPr>
              <a:t> </a:t>
            </a:r>
            <a:r>
              <a:rPr lang="de-DE" dirty="0" err="1">
                <a:latin typeface="+mn-lt"/>
              </a:rPr>
              <a:t>great</a:t>
            </a:r>
            <a:br>
              <a:rPr lang="de-DE" b="1" dirty="0">
                <a:latin typeface="+mn-lt"/>
              </a:rPr>
            </a:br>
            <a:endParaRPr lang="de-DE" b="1" dirty="0">
              <a:latin typeface="+mn-lt"/>
            </a:endParaRPr>
          </a:p>
          <a:p>
            <a:r>
              <a:rPr lang="de-DE" b="1" dirty="0">
                <a:latin typeface="+mn-lt"/>
              </a:rPr>
              <a:t>HABT </a:t>
            </a:r>
            <a:r>
              <a:rPr lang="de-DE" b="1" dirty="0" err="1">
                <a:latin typeface="+mn-lt"/>
              </a:rPr>
              <a:t>SPAß</a:t>
            </a:r>
            <a:endParaRPr lang="de-DE" b="1" dirty="0">
              <a:latin typeface="+mn-l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Billede 14">
            <a:extLst>
              <a:ext uri="{FF2B5EF4-FFF2-40B4-BE49-F238E27FC236}">
                <a16:creationId xmlns:a16="http://schemas.microsoft.com/office/drawing/2014/main" id="{6BAE2737-05B5-4540-8AE8-EAF82CE6D929}"/>
              </a:ext>
            </a:extLst>
          </p:cNvPr>
          <p:cNvPicPr>
            <a:picLocks noChangeAspect="1"/>
          </p:cNvPicPr>
          <p:nvPr/>
        </p:nvPicPr>
        <p:blipFill>
          <a:blip r:embed="rId2"/>
          <a:stretch>
            <a:fillRect/>
          </a:stretch>
        </p:blipFill>
        <p:spPr>
          <a:xfrm>
            <a:off x="-5137" y="-609600"/>
            <a:ext cx="12573000" cy="8382000"/>
          </a:xfrm>
          <a:prstGeom prst="rect">
            <a:avLst/>
          </a:prstGeom>
        </p:spPr>
      </p:pic>
      <p:sp>
        <p:nvSpPr>
          <p:cNvPr id="7" name="object 7" descr="$PPTXTitle"/>
          <p:cNvSpPr txBox="1">
            <a:spLocks noGrp="1"/>
          </p:cNvSpPr>
          <p:nvPr>
            <p:ph type="title"/>
          </p:nvPr>
        </p:nvSpPr>
        <p:spPr>
          <a:xfrm>
            <a:off x="990600" y="5365610"/>
            <a:ext cx="1863725" cy="574040"/>
          </a:xfrm>
          <a:prstGeom prst="rect">
            <a:avLst/>
          </a:prstGeom>
        </p:spPr>
        <p:txBody>
          <a:bodyPr vert="horz" wrap="square" lIns="0" tIns="12700" rIns="0" bIns="0" rtlCol="0">
            <a:spAutoFit/>
          </a:bodyPr>
          <a:lstStyle/>
          <a:p>
            <a:pPr marL="12700">
              <a:lnSpc>
                <a:spcPct val="100000"/>
              </a:lnSpc>
              <a:spcBef>
                <a:spcPts val="100"/>
              </a:spcBef>
            </a:pPr>
            <a:r>
              <a:rPr sz="3600" dirty="0">
                <a:solidFill>
                  <a:schemeClr val="tx1"/>
                </a:solidFill>
                <a:latin typeface="Calibri"/>
                <a:cs typeface="Calibri"/>
              </a:rPr>
              <a:t>Think</a:t>
            </a:r>
            <a:r>
              <a:rPr sz="3600" spc="-105" dirty="0">
                <a:solidFill>
                  <a:schemeClr val="tx1"/>
                </a:solidFill>
                <a:latin typeface="Calibri"/>
                <a:cs typeface="Calibri"/>
              </a:rPr>
              <a:t> </a:t>
            </a:r>
            <a:r>
              <a:rPr sz="3600" spc="-50" dirty="0">
                <a:solidFill>
                  <a:schemeClr val="tx1"/>
                </a:solidFill>
                <a:latin typeface="Calibri"/>
                <a:cs typeface="Calibri"/>
              </a:rPr>
              <a:t>big!</a:t>
            </a:r>
            <a:endParaRPr sz="3600" dirty="0">
              <a:solidFill>
                <a:schemeClr val="tx1"/>
              </a:solidFill>
              <a:latin typeface="Calibri"/>
              <a:cs typeface="Calibri"/>
            </a:endParaRPr>
          </a:p>
        </p:txBody>
      </p:sp>
      <p:grpSp>
        <p:nvGrpSpPr>
          <p:cNvPr id="8" name="object 8"/>
          <p:cNvGrpSpPr/>
          <p:nvPr/>
        </p:nvGrpSpPr>
        <p:grpSpPr>
          <a:xfrm>
            <a:off x="0" y="166940"/>
            <a:ext cx="12192000" cy="5988685"/>
            <a:chOff x="0" y="166940"/>
            <a:chExt cx="12192000" cy="5988685"/>
          </a:xfrm>
        </p:grpSpPr>
        <p:sp>
          <p:nvSpPr>
            <p:cNvPr id="9" name="object 9"/>
            <p:cNvSpPr/>
            <p:nvPr/>
          </p:nvSpPr>
          <p:spPr>
            <a:xfrm>
              <a:off x="0" y="5241982"/>
              <a:ext cx="12192000" cy="0"/>
            </a:xfrm>
            <a:custGeom>
              <a:avLst/>
              <a:gdLst/>
              <a:ahLst/>
              <a:cxnLst/>
              <a:rect l="l" t="t" r="r" b="b"/>
              <a:pathLst>
                <a:path w="12192000">
                  <a:moveTo>
                    <a:pt x="0" y="0"/>
                  </a:moveTo>
                  <a:lnTo>
                    <a:pt x="12192000" y="0"/>
                  </a:lnTo>
                </a:path>
              </a:pathLst>
            </a:custGeom>
            <a:ln w="41274">
              <a:solidFill>
                <a:srgbClr val="FFFFFF"/>
              </a:solidFill>
            </a:ln>
          </p:spPr>
          <p:txBody>
            <a:bodyPr wrap="square" lIns="0" tIns="0" rIns="0" bIns="0" rtlCol="0"/>
            <a:lstStyle/>
            <a:p>
              <a:endParaRPr/>
            </a:p>
          </p:txBody>
        </p:sp>
        <p:sp>
          <p:nvSpPr>
            <p:cNvPr id="10" name="object 10"/>
            <p:cNvSpPr/>
            <p:nvPr/>
          </p:nvSpPr>
          <p:spPr>
            <a:xfrm>
              <a:off x="0" y="6134851"/>
              <a:ext cx="12192000" cy="0"/>
            </a:xfrm>
            <a:custGeom>
              <a:avLst/>
              <a:gdLst/>
              <a:ahLst/>
              <a:cxnLst/>
              <a:rect l="l" t="t" r="r" b="b"/>
              <a:pathLst>
                <a:path w="12192000">
                  <a:moveTo>
                    <a:pt x="0" y="0"/>
                  </a:moveTo>
                  <a:lnTo>
                    <a:pt x="12192000" y="0"/>
                  </a:lnTo>
                </a:path>
              </a:pathLst>
            </a:custGeom>
            <a:ln w="41275">
              <a:solidFill>
                <a:srgbClr val="FFFFFF"/>
              </a:solidFill>
            </a:ln>
          </p:spPr>
          <p:txBody>
            <a:bodyPr wrap="square" lIns="0" tIns="0" rIns="0" bIns="0" rtlCol="0"/>
            <a:lstStyle/>
            <a:p>
              <a:endParaRPr/>
            </a:p>
          </p:txBody>
        </p:sp>
        <p:pic>
          <p:nvPicPr>
            <p:cNvPr id="11" name="object 11" descr="A blue and white flag with yellow stars  Description automatically generated"/>
            <p:cNvPicPr/>
            <p:nvPr/>
          </p:nvPicPr>
          <p:blipFill>
            <a:blip r:embed="rId3" cstate="print"/>
            <a:stretch>
              <a:fillRect/>
            </a:stretch>
          </p:blipFill>
          <p:spPr>
            <a:xfrm>
              <a:off x="9390608" y="5416160"/>
              <a:ext cx="2801365" cy="544508"/>
            </a:xfrm>
            <a:prstGeom prst="rect">
              <a:avLst/>
            </a:prstGeom>
          </p:spPr>
        </p:pic>
        <p:sp>
          <p:nvSpPr>
            <p:cNvPr id="12" name="object 12"/>
            <p:cNvSpPr/>
            <p:nvPr/>
          </p:nvSpPr>
          <p:spPr>
            <a:xfrm>
              <a:off x="11200867" y="166941"/>
              <a:ext cx="742950" cy="895985"/>
            </a:xfrm>
            <a:custGeom>
              <a:avLst/>
              <a:gdLst/>
              <a:ahLst/>
              <a:cxnLst/>
              <a:rect l="l" t="t" r="r" b="b"/>
              <a:pathLst>
                <a:path w="742950" h="895985">
                  <a:moveTo>
                    <a:pt x="728395" y="753478"/>
                  </a:moveTo>
                  <a:lnTo>
                    <a:pt x="14033" y="753478"/>
                  </a:lnTo>
                  <a:lnTo>
                    <a:pt x="14033" y="895565"/>
                  </a:lnTo>
                  <a:lnTo>
                    <a:pt x="728395" y="895565"/>
                  </a:lnTo>
                  <a:lnTo>
                    <a:pt x="728395" y="753478"/>
                  </a:lnTo>
                  <a:close/>
                </a:path>
                <a:path w="742950" h="895985">
                  <a:moveTo>
                    <a:pt x="728395" y="710514"/>
                  </a:moveTo>
                  <a:lnTo>
                    <a:pt x="728306" y="568490"/>
                  </a:lnTo>
                  <a:lnTo>
                    <a:pt x="728281" y="516547"/>
                  </a:lnTo>
                  <a:lnTo>
                    <a:pt x="728268" y="509778"/>
                  </a:lnTo>
                  <a:lnTo>
                    <a:pt x="721525" y="466039"/>
                  </a:lnTo>
                  <a:lnTo>
                    <a:pt x="718032" y="455752"/>
                  </a:lnTo>
                  <a:lnTo>
                    <a:pt x="717448" y="454126"/>
                  </a:lnTo>
                  <a:lnTo>
                    <a:pt x="695147" y="416636"/>
                  </a:lnTo>
                  <a:lnTo>
                    <a:pt x="664870" y="392557"/>
                  </a:lnTo>
                  <a:lnTo>
                    <a:pt x="623100" y="379018"/>
                  </a:lnTo>
                  <a:lnTo>
                    <a:pt x="622795" y="378993"/>
                  </a:lnTo>
                  <a:lnTo>
                    <a:pt x="622795" y="568490"/>
                  </a:lnTo>
                  <a:lnTo>
                    <a:pt x="422427" y="568490"/>
                  </a:lnTo>
                  <a:lnTo>
                    <a:pt x="426669" y="528459"/>
                  </a:lnTo>
                  <a:lnTo>
                    <a:pt x="453555" y="516547"/>
                  </a:lnTo>
                  <a:lnTo>
                    <a:pt x="595198" y="516547"/>
                  </a:lnTo>
                  <a:lnTo>
                    <a:pt x="622300" y="539267"/>
                  </a:lnTo>
                  <a:lnTo>
                    <a:pt x="622376" y="539851"/>
                  </a:lnTo>
                  <a:lnTo>
                    <a:pt x="622554" y="541540"/>
                  </a:lnTo>
                  <a:lnTo>
                    <a:pt x="622681" y="543306"/>
                  </a:lnTo>
                  <a:lnTo>
                    <a:pt x="622795" y="568490"/>
                  </a:lnTo>
                  <a:lnTo>
                    <a:pt x="622795" y="378993"/>
                  </a:lnTo>
                  <a:lnTo>
                    <a:pt x="614959" y="378040"/>
                  </a:lnTo>
                  <a:lnTo>
                    <a:pt x="603897" y="377190"/>
                  </a:lnTo>
                  <a:lnTo>
                    <a:pt x="458901" y="377190"/>
                  </a:lnTo>
                  <a:lnTo>
                    <a:pt x="451243" y="377774"/>
                  </a:lnTo>
                  <a:lnTo>
                    <a:pt x="447649" y="378167"/>
                  </a:lnTo>
                  <a:lnTo>
                    <a:pt x="447509" y="378167"/>
                  </a:lnTo>
                  <a:lnTo>
                    <a:pt x="410514" y="390144"/>
                  </a:lnTo>
                  <a:lnTo>
                    <a:pt x="381088" y="418719"/>
                  </a:lnTo>
                  <a:lnTo>
                    <a:pt x="364312" y="455752"/>
                  </a:lnTo>
                  <a:lnTo>
                    <a:pt x="361340" y="445274"/>
                  </a:lnTo>
                  <a:lnTo>
                    <a:pt x="344500" y="410908"/>
                  </a:lnTo>
                  <a:lnTo>
                    <a:pt x="316712" y="388188"/>
                  </a:lnTo>
                  <a:lnTo>
                    <a:pt x="316712" y="568490"/>
                  </a:lnTo>
                  <a:lnTo>
                    <a:pt x="120726" y="568490"/>
                  </a:lnTo>
                  <a:lnTo>
                    <a:pt x="120840" y="543306"/>
                  </a:lnTo>
                  <a:lnTo>
                    <a:pt x="120967" y="541020"/>
                  </a:lnTo>
                  <a:lnTo>
                    <a:pt x="121094" y="539851"/>
                  </a:lnTo>
                  <a:lnTo>
                    <a:pt x="121158" y="539267"/>
                  </a:lnTo>
                  <a:lnTo>
                    <a:pt x="151853" y="516547"/>
                  </a:lnTo>
                  <a:lnTo>
                    <a:pt x="285711" y="516547"/>
                  </a:lnTo>
                  <a:lnTo>
                    <a:pt x="316357" y="539851"/>
                  </a:lnTo>
                  <a:lnTo>
                    <a:pt x="316712" y="568490"/>
                  </a:lnTo>
                  <a:lnTo>
                    <a:pt x="316712" y="388188"/>
                  </a:lnTo>
                  <a:lnTo>
                    <a:pt x="277964" y="377774"/>
                  </a:lnTo>
                  <a:lnTo>
                    <a:pt x="279742" y="377774"/>
                  </a:lnTo>
                  <a:lnTo>
                    <a:pt x="269519" y="377190"/>
                  </a:lnTo>
                  <a:lnTo>
                    <a:pt x="138531" y="377190"/>
                  </a:lnTo>
                  <a:lnTo>
                    <a:pt x="96951" y="384289"/>
                  </a:lnTo>
                  <a:lnTo>
                    <a:pt x="61087" y="403428"/>
                  </a:lnTo>
                  <a:lnTo>
                    <a:pt x="32943" y="437070"/>
                  </a:lnTo>
                  <a:lnTo>
                    <a:pt x="17868" y="478345"/>
                  </a:lnTo>
                  <a:lnTo>
                    <a:pt x="14033" y="710514"/>
                  </a:lnTo>
                  <a:lnTo>
                    <a:pt x="728395" y="710514"/>
                  </a:lnTo>
                  <a:close/>
                </a:path>
                <a:path w="742950" h="895985">
                  <a:moveTo>
                    <a:pt x="742442" y="167868"/>
                  </a:moveTo>
                  <a:lnTo>
                    <a:pt x="738974" y="122821"/>
                  </a:lnTo>
                  <a:lnTo>
                    <a:pt x="728459" y="83705"/>
                  </a:lnTo>
                  <a:lnTo>
                    <a:pt x="706386" y="45694"/>
                  </a:lnTo>
                  <a:lnTo>
                    <a:pt x="673862" y="18364"/>
                  </a:lnTo>
                  <a:lnTo>
                    <a:pt x="630707" y="2997"/>
                  </a:lnTo>
                  <a:lnTo>
                    <a:pt x="595934" y="0"/>
                  </a:lnTo>
                  <a:lnTo>
                    <a:pt x="465467" y="0"/>
                  </a:lnTo>
                  <a:lnTo>
                    <a:pt x="465467" y="141566"/>
                  </a:lnTo>
                  <a:lnTo>
                    <a:pt x="596595" y="141566"/>
                  </a:lnTo>
                  <a:lnTo>
                    <a:pt x="600240" y="141643"/>
                  </a:lnTo>
                  <a:lnTo>
                    <a:pt x="603707" y="141706"/>
                  </a:lnTo>
                  <a:lnTo>
                    <a:pt x="605409" y="141833"/>
                  </a:lnTo>
                  <a:lnTo>
                    <a:pt x="607110" y="141897"/>
                  </a:lnTo>
                  <a:lnTo>
                    <a:pt x="632040" y="165531"/>
                  </a:lnTo>
                  <a:lnTo>
                    <a:pt x="632040" y="169951"/>
                  </a:lnTo>
                  <a:lnTo>
                    <a:pt x="631863" y="172034"/>
                  </a:lnTo>
                  <a:lnTo>
                    <a:pt x="631672" y="173990"/>
                  </a:lnTo>
                  <a:lnTo>
                    <a:pt x="631304" y="175806"/>
                  </a:lnTo>
                  <a:lnTo>
                    <a:pt x="630948" y="177571"/>
                  </a:lnTo>
                  <a:lnTo>
                    <a:pt x="600240" y="193967"/>
                  </a:lnTo>
                  <a:lnTo>
                    <a:pt x="142240" y="193967"/>
                  </a:lnTo>
                  <a:lnTo>
                    <a:pt x="130517" y="193052"/>
                  </a:lnTo>
                  <a:lnTo>
                    <a:pt x="128993" y="192798"/>
                  </a:lnTo>
                  <a:lnTo>
                    <a:pt x="110388" y="167868"/>
                  </a:lnTo>
                  <a:lnTo>
                    <a:pt x="110451" y="165658"/>
                  </a:lnTo>
                  <a:lnTo>
                    <a:pt x="132092" y="142290"/>
                  </a:lnTo>
                  <a:lnTo>
                    <a:pt x="133731" y="142087"/>
                  </a:lnTo>
                  <a:lnTo>
                    <a:pt x="137020" y="141833"/>
                  </a:lnTo>
                  <a:lnTo>
                    <a:pt x="138722" y="141706"/>
                  </a:lnTo>
                  <a:lnTo>
                    <a:pt x="145834" y="141566"/>
                  </a:lnTo>
                  <a:lnTo>
                    <a:pt x="276288" y="141566"/>
                  </a:lnTo>
                  <a:lnTo>
                    <a:pt x="276288" y="0"/>
                  </a:lnTo>
                  <a:lnTo>
                    <a:pt x="153428" y="0"/>
                  </a:lnTo>
                  <a:lnTo>
                    <a:pt x="144310" y="203"/>
                  </a:lnTo>
                  <a:lnTo>
                    <a:pt x="102489" y="6705"/>
                  </a:lnTo>
                  <a:lnTo>
                    <a:pt x="67475" y="22136"/>
                  </a:lnTo>
                  <a:lnTo>
                    <a:pt x="34772" y="51295"/>
                  </a:lnTo>
                  <a:lnTo>
                    <a:pt x="12636" y="90995"/>
                  </a:lnTo>
                  <a:lnTo>
                    <a:pt x="2489" y="131356"/>
                  </a:lnTo>
                  <a:lnTo>
                    <a:pt x="0" y="167868"/>
                  </a:lnTo>
                  <a:lnTo>
                    <a:pt x="114" y="177698"/>
                  </a:lnTo>
                  <a:lnTo>
                    <a:pt x="4978" y="223253"/>
                  </a:lnTo>
                  <a:lnTo>
                    <a:pt x="17081" y="261861"/>
                  </a:lnTo>
                  <a:lnTo>
                    <a:pt x="41148" y="298500"/>
                  </a:lnTo>
                  <a:lnTo>
                    <a:pt x="76161" y="323761"/>
                  </a:lnTo>
                  <a:lnTo>
                    <a:pt x="113855" y="335470"/>
                  </a:lnTo>
                  <a:lnTo>
                    <a:pt x="149720" y="338404"/>
                  </a:lnTo>
                  <a:lnTo>
                    <a:pt x="595503" y="338404"/>
                  </a:lnTo>
                  <a:lnTo>
                    <a:pt x="639330" y="333781"/>
                  </a:lnTo>
                  <a:lnTo>
                    <a:pt x="675017" y="320370"/>
                  </a:lnTo>
                  <a:lnTo>
                    <a:pt x="707415" y="293166"/>
                  </a:lnTo>
                  <a:lnTo>
                    <a:pt x="729005" y="254698"/>
                  </a:lnTo>
                  <a:lnTo>
                    <a:pt x="739152" y="214668"/>
                  </a:lnTo>
                  <a:lnTo>
                    <a:pt x="742315" y="177698"/>
                  </a:lnTo>
                  <a:lnTo>
                    <a:pt x="742442" y="167868"/>
                  </a:lnTo>
                  <a:close/>
                </a:path>
              </a:pathLst>
            </a:custGeom>
            <a:solidFill>
              <a:srgbClr val="000000"/>
            </a:solidFill>
          </p:spPr>
          <p:txBody>
            <a:bodyPr wrap="square" lIns="0" tIns="0" rIns="0" bIns="0" rtlCol="0"/>
            <a:lstStyle/>
            <a:p>
              <a:endParaRPr/>
            </a:p>
          </p:txBody>
        </p:sp>
      </p:grpSp>
      <p:sp>
        <p:nvSpPr>
          <p:cNvPr id="13" name="Tekstfelt 12">
            <a:extLst>
              <a:ext uri="{FF2B5EF4-FFF2-40B4-BE49-F238E27FC236}">
                <a16:creationId xmlns:a16="http://schemas.microsoft.com/office/drawing/2014/main" id="{41E41E19-D68B-D37D-F8E5-EAAB9F2E9981}"/>
              </a:ext>
            </a:extLst>
          </p:cNvPr>
          <p:cNvSpPr txBox="1"/>
          <p:nvPr/>
        </p:nvSpPr>
        <p:spPr>
          <a:xfrm>
            <a:off x="-5137" y="6082327"/>
            <a:ext cx="6149082" cy="584775"/>
          </a:xfrm>
          <a:prstGeom prst="rect">
            <a:avLst/>
          </a:prstGeom>
          <a:noFill/>
        </p:spPr>
        <p:txBody>
          <a:bodyPr wrap="square">
            <a:spAutoFit/>
          </a:bodyPr>
          <a:lstStyle/>
          <a:p>
            <a:pPr algn="ctr"/>
            <a:r>
              <a:rPr lang="de-DE" sz="1600" dirty="0">
                <a:solidFill>
                  <a:schemeClr val="tx1"/>
                </a:solidFill>
              </a:rPr>
              <a:t>Quelle: Das Bild wurde mit Hilfe von künstlicher</a:t>
            </a:r>
          </a:p>
          <a:p>
            <a:pPr algn="ctr"/>
            <a:r>
              <a:rPr lang="de-DE" sz="1600" dirty="0">
                <a:solidFill>
                  <a:schemeClr val="tx1"/>
                </a:solidFill>
              </a:rPr>
              <a:t>Intelligenz erstellt.</a:t>
            </a:r>
            <a:endParaRPr lang="da-DK" sz="1600"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12192000" cy="1576451"/>
          </a:xfrm>
          <a:prstGeom prst="rect">
            <a:avLst/>
          </a:prstGeom>
        </p:spPr>
      </p:pic>
      <p:sp>
        <p:nvSpPr>
          <p:cNvPr id="3" name="object 3" descr="$PPTXTitle"/>
          <p:cNvSpPr txBox="1">
            <a:spLocks noGrp="1"/>
          </p:cNvSpPr>
          <p:nvPr>
            <p:ph type="title"/>
          </p:nvPr>
        </p:nvSpPr>
        <p:spPr>
          <a:xfrm>
            <a:off x="1450337" y="402919"/>
            <a:ext cx="9291325" cy="381515"/>
          </a:xfrm>
          <a:prstGeom prst="rect">
            <a:avLst/>
          </a:prstGeom>
        </p:spPr>
        <p:txBody>
          <a:bodyPr vert="horz" wrap="square" lIns="0" tIns="12065" rIns="0" bIns="0" rtlCol="0">
            <a:spAutoFit/>
          </a:bodyPr>
          <a:lstStyle/>
          <a:p>
            <a:pPr marL="12700">
              <a:lnSpc>
                <a:spcPct val="100000"/>
              </a:lnSpc>
              <a:spcBef>
                <a:spcPts val="95"/>
              </a:spcBef>
            </a:pPr>
            <a:r>
              <a:rPr lang="de-DE" sz="2400" dirty="0"/>
              <a:t>Wie können wir unseren zukünftigen nachhaltigen Arbeitsplatz gestalten</a:t>
            </a:r>
            <a:endParaRPr sz="2500" dirty="0">
              <a:latin typeface="Calibri"/>
              <a:cs typeface="Calibri"/>
            </a:endParaRPr>
          </a:p>
        </p:txBody>
      </p:sp>
      <p:grpSp>
        <p:nvGrpSpPr>
          <p:cNvPr id="4" name="object 4"/>
          <p:cNvGrpSpPr/>
          <p:nvPr/>
        </p:nvGrpSpPr>
        <p:grpSpPr>
          <a:xfrm>
            <a:off x="1206978" y="2900785"/>
            <a:ext cx="1446530" cy="1446530"/>
            <a:chOff x="1206978" y="2900785"/>
            <a:chExt cx="1446530" cy="1446530"/>
          </a:xfrm>
        </p:grpSpPr>
        <p:sp>
          <p:nvSpPr>
            <p:cNvPr id="5" name="object 5"/>
            <p:cNvSpPr/>
            <p:nvPr/>
          </p:nvSpPr>
          <p:spPr>
            <a:xfrm>
              <a:off x="1206978" y="2900785"/>
              <a:ext cx="1446530" cy="1446530"/>
            </a:xfrm>
            <a:custGeom>
              <a:avLst/>
              <a:gdLst/>
              <a:ahLst/>
              <a:cxnLst/>
              <a:rect l="l" t="t" r="r" b="b"/>
              <a:pathLst>
                <a:path w="1446530" h="1446529">
                  <a:moveTo>
                    <a:pt x="1445996" y="0"/>
                  </a:moveTo>
                  <a:lnTo>
                    <a:pt x="429856" y="0"/>
                  </a:lnTo>
                  <a:lnTo>
                    <a:pt x="383019" y="2522"/>
                  </a:lnTo>
                  <a:lnTo>
                    <a:pt x="337643" y="9914"/>
                  </a:lnTo>
                  <a:lnTo>
                    <a:pt x="293989" y="21914"/>
                  </a:lnTo>
                  <a:lnTo>
                    <a:pt x="252321" y="38260"/>
                  </a:lnTo>
                  <a:lnTo>
                    <a:pt x="212900" y="58688"/>
                  </a:lnTo>
                  <a:lnTo>
                    <a:pt x="175989" y="82938"/>
                  </a:lnTo>
                  <a:lnTo>
                    <a:pt x="141851" y="110746"/>
                  </a:lnTo>
                  <a:lnTo>
                    <a:pt x="110746" y="141851"/>
                  </a:lnTo>
                  <a:lnTo>
                    <a:pt x="82938" y="175989"/>
                  </a:lnTo>
                  <a:lnTo>
                    <a:pt x="58688" y="212900"/>
                  </a:lnTo>
                  <a:lnTo>
                    <a:pt x="38260" y="252321"/>
                  </a:lnTo>
                  <a:lnTo>
                    <a:pt x="21914" y="293989"/>
                  </a:lnTo>
                  <a:lnTo>
                    <a:pt x="9914" y="337643"/>
                  </a:lnTo>
                  <a:lnTo>
                    <a:pt x="2522" y="383019"/>
                  </a:lnTo>
                  <a:lnTo>
                    <a:pt x="0" y="429856"/>
                  </a:lnTo>
                  <a:lnTo>
                    <a:pt x="0" y="1445996"/>
                  </a:lnTo>
                  <a:lnTo>
                    <a:pt x="1016152" y="1445996"/>
                  </a:lnTo>
                  <a:lnTo>
                    <a:pt x="1062989" y="1443474"/>
                  </a:lnTo>
                  <a:lnTo>
                    <a:pt x="1108365" y="1436081"/>
                  </a:lnTo>
                  <a:lnTo>
                    <a:pt x="1152018" y="1424081"/>
                  </a:lnTo>
                  <a:lnTo>
                    <a:pt x="1193685" y="1407736"/>
                  </a:lnTo>
                  <a:lnTo>
                    <a:pt x="1233105" y="1387308"/>
                  </a:lnTo>
                  <a:lnTo>
                    <a:pt x="1270014" y="1363058"/>
                  </a:lnTo>
                  <a:lnTo>
                    <a:pt x="1304152" y="1335250"/>
                  </a:lnTo>
                  <a:lnTo>
                    <a:pt x="1335255" y="1304145"/>
                  </a:lnTo>
                  <a:lnTo>
                    <a:pt x="1363062" y="1270006"/>
                  </a:lnTo>
                  <a:lnTo>
                    <a:pt x="1387311" y="1233095"/>
                  </a:lnTo>
                  <a:lnTo>
                    <a:pt x="1407738" y="1193675"/>
                  </a:lnTo>
                  <a:lnTo>
                    <a:pt x="1424083" y="1152006"/>
                  </a:lnTo>
                  <a:lnTo>
                    <a:pt x="1436082" y="1108353"/>
                  </a:lnTo>
                  <a:lnTo>
                    <a:pt x="1443474" y="1062976"/>
                  </a:lnTo>
                  <a:lnTo>
                    <a:pt x="1445996" y="1016139"/>
                  </a:lnTo>
                  <a:lnTo>
                    <a:pt x="1445996" y="0"/>
                  </a:lnTo>
                  <a:close/>
                </a:path>
              </a:pathLst>
            </a:custGeom>
            <a:solidFill>
              <a:srgbClr val="145F82"/>
            </a:solidFill>
          </p:spPr>
          <p:txBody>
            <a:bodyPr wrap="square" lIns="0" tIns="0" rIns="0" bIns="0" rtlCol="0"/>
            <a:lstStyle/>
            <a:p>
              <a:endParaRPr/>
            </a:p>
          </p:txBody>
        </p:sp>
        <p:sp>
          <p:nvSpPr>
            <p:cNvPr id="6" name="object 6"/>
            <p:cNvSpPr/>
            <p:nvPr/>
          </p:nvSpPr>
          <p:spPr>
            <a:xfrm>
              <a:off x="1600549" y="3319975"/>
              <a:ext cx="666750" cy="452755"/>
            </a:xfrm>
            <a:custGeom>
              <a:avLst/>
              <a:gdLst/>
              <a:ahLst/>
              <a:cxnLst/>
              <a:rect l="l" t="t" r="r" b="b"/>
              <a:pathLst>
                <a:path w="666750" h="452754">
                  <a:moveTo>
                    <a:pt x="307447" y="452647"/>
                  </a:moveTo>
                  <a:lnTo>
                    <a:pt x="274287" y="445908"/>
                  </a:lnTo>
                  <a:lnTo>
                    <a:pt x="247132" y="427560"/>
                  </a:lnTo>
                  <a:lnTo>
                    <a:pt x="228783" y="400403"/>
                  </a:lnTo>
                  <a:lnTo>
                    <a:pt x="222045" y="367242"/>
                  </a:lnTo>
                  <a:lnTo>
                    <a:pt x="222045" y="363826"/>
                  </a:lnTo>
                  <a:lnTo>
                    <a:pt x="222899" y="360410"/>
                  </a:lnTo>
                  <a:lnTo>
                    <a:pt x="222899" y="357848"/>
                  </a:lnTo>
                  <a:lnTo>
                    <a:pt x="211396" y="365334"/>
                  </a:lnTo>
                  <a:lnTo>
                    <a:pt x="198773" y="370979"/>
                  </a:lnTo>
                  <a:lnTo>
                    <a:pt x="185188" y="374542"/>
                  </a:lnTo>
                  <a:lnTo>
                    <a:pt x="170804" y="375783"/>
                  </a:lnTo>
                  <a:lnTo>
                    <a:pt x="139819" y="369898"/>
                  </a:lnTo>
                  <a:lnTo>
                    <a:pt x="113798" y="353684"/>
                  </a:lnTo>
                  <a:lnTo>
                    <a:pt x="95143" y="329304"/>
                  </a:lnTo>
                  <a:lnTo>
                    <a:pt x="86256" y="298918"/>
                  </a:lnTo>
                  <a:lnTo>
                    <a:pt x="85402" y="298918"/>
                  </a:lnTo>
                  <a:lnTo>
                    <a:pt x="52242" y="292179"/>
                  </a:lnTo>
                  <a:lnTo>
                    <a:pt x="25086" y="273830"/>
                  </a:lnTo>
                  <a:lnTo>
                    <a:pt x="6738" y="246674"/>
                  </a:lnTo>
                  <a:lnTo>
                    <a:pt x="0" y="213513"/>
                  </a:lnTo>
                  <a:lnTo>
                    <a:pt x="6738" y="180351"/>
                  </a:lnTo>
                  <a:lnTo>
                    <a:pt x="25086" y="153195"/>
                  </a:lnTo>
                  <a:lnTo>
                    <a:pt x="52242" y="134846"/>
                  </a:lnTo>
                  <a:lnTo>
                    <a:pt x="85402" y="128107"/>
                  </a:lnTo>
                  <a:lnTo>
                    <a:pt x="92234" y="128107"/>
                  </a:lnTo>
                  <a:lnTo>
                    <a:pt x="98212" y="128961"/>
                  </a:lnTo>
                  <a:lnTo>
                    <a:pt x="105044" y="130670"/>
                  </a:lnTo>
                  <a:lnTo>
                    <a:pt x="103336" y="123837"/>
                  </a:lnTo>
                  <a:lnTo>
                    <a:pt x="102482" y="117859"/>
                  </a:lnTo>
                  <a:lnTo>
                    <a:pt x="102482" y="111026"/>
                  </a:lnTo>
                  <a:lnTo>
                    <a:pt x="109221" y="77865"/>
                  </a:lnTo>
                  <a:lnTo>
                    <a:pt x="127569" y="50709"/>
                  </a:lnTo>
                  <a:lnTo>
                    <a:pt x="154724" y="32360"/>
                  </a:lnTo>
                  <a:lnTo>
                    <a:pt x="187884" y="25621"/>
                  </a:lnTo>
                  <a:lnTo>
                    <a:pt x="209408" y="28383"/>
                  </a:lnTo>
                  <a:lnTo>
                    <a:pt x="228770" y="36190"/>
                  </a:lnTo>
                  <a:lnTo>
                    <a:pt x="245410" y="48320"/>
                  </a:lnTo>
                  <a:lnTo>
                    <a:pt x="258768" y="64053"/>
                  </a:lnTo>
                  <a:lnTo>
                    <a:pt x="270510" y="38552"/>
                  </a:lnTo>
                  <a:lnTo>
                    <a:pt x="289299" y="18255"/>
                  </a:lnTo>
                  <a:lnTo>
                    <a:pt x="313532" y="4844"/>
                  </a:lnTo>
                  <a:lnTo>
                    <a:pt x="341608" y="0"/>
                  </a:lnTo>
                  <a:lnTo>
                    <a:pt x="371378" y="5284"/>
                  </a:lnTo>
                  <a:lnTo>
                    <a:pt x="396585" y="19856"/>
                  </a:lnTo>
                  <a:lnTo>
                    <a:pt x="415227" y="41795"/>
                  </a:lnTo>
                  <a:lnTo>
                    <a:pt x="425302" y="69178"/>
                  </a:lnTo>
                  <a:lnTo>
                    <a:pt x="436938" y="61691"/>
                  </a:lnTo>
                  <a:lnTo>
                    <a:pt x="449855" y="56047"/>
                  </a:lnTo>
                  <a:lnTo>
                    <a:pt x="463732" y="52484"/>
                  </a:lnTo>
                  <a:lnTo>
                    <a:pt x="478251" y="51243"/>
                  </a:lnTo>
                  <a:lnTo>
                    <a:pt x="511411" y="57982"/>
                  </a:lnTo>
                  <a:lnTo>
                    <a:pt x="538566" y="76330"/>
                  </a:lnTo>
                  <a:lnTo>
                    <a:pt x="556914" y="103487"/>
                  </a:lnTo>
                  <a:lnTo>
                    <a:pt x="563653" y="136648"/>
                  </a:lnTo>
                  <a:lnTo>
                    <a:pt x="563653" y="143480"/>
                  </a:lnTo>
                  <a:lnTo>
                    <a:pt x="562799" y="150313"/>
                  </a:lnTo>
                  <a:lnTo>
                    <a:pt x="561091" y="156291"/>
                  </a:lnTo>
                  <a:lnTo>
                    <a:pt x="567923" y="154583"/>
                  </a:lnTo>
                  <a:lnTo>
                    <a:pt x="573901" y="153729"/>
                  </a:lnTo>
                  <a:lnTo>
                    <a:pt x="580733" y="153729"/>
                  </a:lnTo>
                  <a:lnTo>
                    <a:pt x="613893" y="160468"/>
                  </a:lnTo>
                  <a:lnTo>
                    <a:pt x="641048" y="178817"/>
                  </a:lnTo>
                  <a:lnTo>
                    <a:pt x="659396" y="205973"/>
                  </a:lnTo>
                  <a:lnTo>
                    <a:pt x="666135" y="239134"/>
                  </a:lnTo>
                  <a:lnTo>
                    <a:pt x="659396" y="272295"/>
                  </a:lnTo>
                  <a:lnTo>
                    <a:pt x="641048" y="299452"/>
                  </a:lnTo>
                  <a:lnTo>
                    <a:pt x="613893" y="317800"/>
                  </a:lnTo>
                  <a:lnTo>
                    <a:pt x="580733" y="324539"/>
                  </a:lnTo>
                  <a:lnTo>
                    <a:pt x="571793" y="323939"/>
                  </a:lnTo>
                  <a:lnTo>
                    <a:pt x="563012" y="322298"/>
                  </a:lnTo>
                  <a:lnTo>
                    <a:pt x="554552" y="319856"/>
                  </a:lnTo>
                  <a:lnTo>
                    <a:pt x="546572" y="316853"/>
                  </a:lnTo>
                  <a:lnTo>
                    <a:pt x="546572" y="324539"/>
                  </a:lnTo>
                  <a:lnTo>
                    <a:pt x="539834" y="357701"/>
                  </a:lnTo>
                  <a:lnTo>
                    <a:pt x="521486" y="384857"/>
                  </a:lnTo>
                  <a:lnTo>
                    <a:pt x="494330" y="403206"/>
                  </a:lnTo>
                  <a:lnTo>
                    <a:pt x="461170" y="409945"/>
                  </a:lnTo>
                  <a:lnTo>
                    <a:pt x="440767" y="407476"/>
                  </a:lnTo>
                  <a:lnTo>
                    <a:pt x="422206" y="400443"/>
                  </a:lnTo>
                  <a:lnTo>
                    <a:pt x="406046" y="389407"/>
                  </a:lnTo>
                  <a:lnTo>
                    <a:pt x="392849" y="374929"/>
                  </a:lnTo>
                  <a:lnTo>
                    <a:pt x="383948" y="405448"/>
                  </a:lnTo>
                  <a:lnTo>
                    <a:pt x="365200" y="430122"/>
                  </a:lnTo>
                  <a:lnTo>
                    <a:pt x="338925" y="446629"/>
                  </a:lnTo>
                  <a:lnTo>
                    <a:pt x="307447" y="452647"/>
                  </a:lnTo>
                  <a:close/>
                </a:path>
              </a:pathLst>
            </a:custGeom>
            <a:solidFill>
              <a:srgbClr val="FFFFFF"/>
            </a:solidFill>
          </p:spPr>
          <p:txBody>
            <a:bodyPr wrap="square" lIns="0" tIns="0" rIns="0" bIns="0" rtlCol="0"/>
            <a:lstStyle/>
            <a:p>
              <a:endParaRPr/>
            </a:p>
          </p:txBody>
        </p:sp>
        <p:pic>
          <p:nvPicPr>
            <p:cNvPr id="7" name="object 7"/>
            <p:cNvPicPr/>
            <p:nvPr/>
          </p:nvPicPr>
          <p:blipFill>
            <a:blip r:embed="rId3" cstate="print"/>
            <a:stretch>
              <a:fillRect/>
            </a:stretch>
          </p:blipFill>
          <p:spPr>
            <a:xfrm>
              <a:off x="1630440" y="3755542"/>
              <a:ext cx="192154" cy="179351"/>
            </a:xfrm>
            <a:prstGeom prst="rect">
              <a:avLst/>
            </a:prstGeom>
          </p:spPr>
        </p:pic>
      </p:grpSp>
      <p:sp>
        <p:nvSpPr>
          <p:cNvPr id="8" name="object 8"/>
          <p:cNvSpPr txBox="1"/>
          <p:nvPr/>
        </p:nvSpPr>
        <p:spPr>
          <a:xfrm>
            <a:off x="1300474" y="4746376"/>
            <a:ext cx="1257300" cy="285115"/>
          </a:xfrm>
          <a:prstGeom prst="rect">
            <a:avLst/>
          </a:prstGeom>
        </p:spPr>
        <p:txBody>
          <a:bodyPr vert="horz" wrap="square" lIns="0" tIns="12700" rIns="0" bIns="0" rtlCol="0">
            <a:spAutoFit/>
          </a:bodyPr>
          <a:lstStyle/>
          <a:p>
            <a:pPr marL="12700">
              <a:lnSpc>
                <a:spcPct val="100000"/>
              </a:lnSpc>
              <a:spcBef>
                <a:spcPts val="100"/>
              </a:spcBef>
            </a:pPr>
            <a:r>
              <a:rPr sz="1700" spc="45" dirty="0">
                <a:latin typeface="Calibri"/>
                <a:cs typeface="Calibri"/>
              </a:rPr>
              <a:t>INSPIRATION</a:t>
            </a:r>
            <a:endParaRPr sz="1700" dirty="0">
              <a:latin typeface="Calibri"/>
              <a:cs typeface="Calibri"/>
            </a:endParaRPr>
          </a:p>
        </p:txBody>
      </p:sp>
      <p:grpSp>
        <p:nvGrpSpPr>
          <p:cNvPr id="9" name="object 9"/>
          <p:cNvGrpSpPr/>
          <p:nvPr/>
        </p:nvGrpSpPr>
        <p:grpSpPr>
          <a:xfrm>
            <a:off x="3992303" y="2900785"/>
            <a:ext cx="1446530" cy="1446530"/>
            <a:chOff x="3992303" y="2900785"/>
            <a:chExt cx="1446530" cy="1446530"/>
          </a:xfrm>
        </p:grpSpPr>
        <p:sp>
          <p:nvSpPr>
            <p:cNvPr id="10" name="object 10"/>
            <p:cNvSpPr/>
            <p:nvPr/>
          </p:nvSpPr>
          <p:spPr>
            <a:xfrm>
              <a:off x="3992303" y="2900785"/>
              <a:ext cx="1446530" cy="1446530"/>
            </a:xfrm>
            <a:custGeom>
              <a:avLst/>
              <a:gdLst/>
              <a:ahLst/>
              <a:cxnLst/>
              <a:rect l="l" t="t" r="r" b="b"/>
              <a:pathLst>
                <a:path w="1446529" h="1446529">
                  <a:moveTo>
                    <a:pt x="1445996" y="0"/>
                  </a:moveTo>
                  <a:lnTo>
                    <a:pt x="429856" y="0"/>
                  </a:lnTo>
                  <a:lnTo>
                    <a:pt x="383019" y="2522"/>
                  </a:lnTo>
                  <a:lnTo>
                    <a:pt x="337643" y="9914"/>
                  </a:lnTo>
                  <a:lnTo>
                    <a:pt x="293989" y="21914"/>
                  </a:lnTo>
                  <a:lnTo>
                    <a:pt x="252321" y="38260"/>
                  </a:lnTo>
                  <a:lnTo>
                    <a:pt x="212900" y="58688"/>
                  </a:lnTo>
                  <a:lnTo>
                    <a:pt x="175989" y="82938"/>
                  </a:lnTo>
                  <a:lnTo>
                    <a:pt x="141851" y="110746"/>
                  </a:lnTo>
                  <a:lnTo>
                    <a:pt x="110746" y="141851"/>
                  </a:lnTo>
                  <a:lnTo>
                    <a:pt x="82938" y="175989"/>
                  </a:lnTo>
                  <a:lnTo>
                    <a:pt x="58688" y="212900"/>
                  </a:lnTo>
                  <a:lnTo>
                    <a:pt x="38260" y="252321"/>
                  </a:lnTo>
                  <a:lnTo>
                    <a:pt x="21914" y="293989"/>
                  </a:lnTo>
                  <a:lnTo>
                    <a:pt x="9914" y="337643"/>
                  </a:lnTo>
                  <a:lnTo>
                    <a:pt x="2522" y="383019"/>
                  </a:lnTo>
                  <a:lnTo>
                    <a:pt x="0" y="429856"/>
                  </a:lnTo>
                  <a:lnTo>
                    <a:pt x="0" y="1445996"/>
                  </a:lnTo>
                  <a:lnTo>
                    <a:pt x="1016152" y="1445996"/>
                  </a:lnTo>
                  <a:lnTo>
                    <a:pt x="1062989" y="1443474"/>
                  </a:lnTo>
                  <a:lnTo>
                    <a:pt x="1108365" y="1436081"/>
                  </a:lnTo>
                  <a:lnTo>
                    <a:pt x="1152018" y="1424081"/>
                  </a:lnTo>
                  <a:lnTo>
                    <a:pt x="1193685" y="1407736"/>
                  </a:lnTo>
                  <a:lnTo>
                    <a:pt x="1233105" y="1387308"/>
                  </a:lnTo>
                  <a:lnTo>
                    <a:pt x="1270014" y="1363058"/>
                  </a:lnTo>
                  <a:lnTo>
                    <a:pt x="1304152" y="1335250"/>
                  </a:lnTo>
                  <a:lnTo>
                    <a:pt x="1335255" y="1304145"/>
                  </a:lnTo>
                  <a:lnTo>
                    <a:pt x="1363062" y="1270006"/>
                  </a:lnTo>
                  <a:lnTo>
                    <a:pt x="1387311" y="1233095"/>
                  </a:lnTo>
                  <a:lnTo>
                    <a:pt x="1407738" y="1193675"/>
                  </a:lnTo>
                  <a:lnTo>
                    <a:pt x="1424083" y="1152006"/>
                  </a:lnTo>
                  <a:lnTo>
                    <a:pt x="1436082" y="1108353"/>
                  </a:lnTo>
                  <a:lnTo>
                    <a:pt x="1443474" y="1062976"/>
                  </a:lnTo>
                  <a:lnTo>
                    <a:pt x="1445996" y="1016139"/>
                  </a:lnTo>
                  <a:lnTo>
                    <a:pt x="1445996" y="0"/>
                  </a:lnTo>
                  <a:close/>
                </a:path>
              </a:pathLst>
            </a:custGeom>
            <a:solidFill>
              <a:srgbClr val="145F82"/>
            </a:solidFill>
          </p:spPr>
          <p:txBody>
            <a:bodyPr wrap="square" lIns="0" tIns="0" rIns="0" bIns="0" rtlCol="0"/>
            <a:lstStyle/>
            <a:p>
              <a:endParaRPr/>
            </a:p>
          </p:txBody>
        </p:sp>
        <p:sp>
          <p:nvSpPr>
            <p:cNvPr id="11" name="object 11"/>
            <p:cNvSpPr/>
            <p:nvPr/>
          </p:nvSpPr>
          <p:spPr>
            <a:xfrm>
              <a:off x="4377331" y="3337056"/>
              <a:ext cx="683260" cy="581025"/>
            </a:xfrm>
            <a:custGeom>
              <a:avLst/>
              <a:gdLst/>
              <a:ahLst/>
              <a:cxnLst/>
              <a:rect l="l" t="t" r="r" b="b"/>
              <a:pathLst>
                <a:path w="683260" h="581025">
                  <a:moveTo>
                    <a:pt x="649055" y="478269"/>
                  </a:moveTo>
                  <a:lnTo>
                    <a:pt x="34160" y="478269"/>
                  </a:lnTo>
                  <a:lnTo>
                    <a:pt x="20896" y="475573"/>
                  </a:lnTo>
                  <a:lnTo>
                    <a:pt x="10034" y="468234"/>
                  </a:lnTo>
                  <a:lnTo>
                    <a:pt x="2695" y="457371"/>
                  </a:lnTo>
                  <a:lnTo>
                    <a:pt x="0" y="444107"/>
                  </a:lnTo>
                  <a:lnTo>
                    <a:pt x="0" y="34162"/>
                  </a:lnTo>
                  <a:lnTo>
                    <a:pt x="2695" y="20897"/>
                  </a:lnTo>
                  <a:lnTo>
                    <a:pt x="10034" y="10035"/>
                  </a:lnTo>
                  <a:lnTo>
                    <a:pt x="20896" y="2695"/>
                  </a:lnTo>
                  <a:lnTo>
                    <a:pt x="34160" y="0"/>
                  </a:lnTo>
                  <a:lnTo>
                    <a:pt x="649055" y="0"/>
                  </a:lnTo>
                  <a:lnTo>
                    <a:pt x="662319" y="2695"/>
                  </a:lnTo>
                  <a:lnTo>
                    <a:pt x="673181" y="10035"/>
                  </a:lnTo>
                  <a:lnTo>
                    <a:pt x="680520" y="20897"/>
                  </a:lnTo>
                  <a:lnTo>
                    <a:pt x="683216" y="34162"/>
                  </a:lnTo>
                  <a:lnTo>
                    <a:pt x="683216" y="51243"/>
                  </a:lnTo>
                  <a:lnTo>
                    <a:pt x="51241" y="51243"/>
                  </a:lnTo>
                  <a:lnTo>
                    <a:pt x="51241" y="427026"/>
                  </a:lnTo>
                  <a:lnTo>
                    <a:pt x="683216" y="427026"/>
                  </a:lnTo>
                  <a:lnTo>
                    <a:pt x="683216" y="444107"/>
                  </a:lnTo>
                  <a:lnTo>
                    <a:pt x="680520" y="457371"/>
                  </a:lnTo>
                  <a:lnTo>
                    <a:pt x="673181" y="468234"/>
                  </a:lnTo>
                  <a:lnTo>
                    <a:pt x="662319" y="475573"/>
                  </a:lnTo>
                  <a:lnTo>
                    <a:pt x="649055" y="478269"/>
                  </a:lnTo>
                  <a:close/>
                </a:path>
                <a:path w="683260" h="581025">
                  <a:moveTo>
                    <a:pt x="683216" y="427026"/>
                  </a:moveTo>
                  <a:lnTo>
                    <a:pt x="631974" y="427026"/>
                  </a:lnTo>
                  <a:lnTo>
                    <a:pt x="631974" y="51243"/>
                  </a:lnTo>
                  <a:lnTo>
                    <a:pt x="683216" y="51243"/>
                  </a:lnTo>
                  <a:lnTo>
                    <a:pt x="683216" y="427026"/>
                  </a:lnTo>
                  <a:close/>
                </a:path>
                <a:path w="683260" h="581025">
                  <a:moveTo>
                    <a:pt x="409929" y="529512"/>
                  </a:moveTo>
                  <a:lnTo>
                    <a:pt x="273286" y="529512"/>
                  </a:lnTo>
                  <a:lnTo>
                    <a:pt x="273286" y="478269"/>
                  </a:lnTo>
                  <a:lnTo>
                    <a:pt x="409929" y="478269"/>
                  </a:lnTo>
                  <a:lnTo>
                    <a:pt x="409929" y="529512"/>
                  </a:lnTo>
                  <a:close/>
                </a:path>
                <a:path w="683260" h="581025">
                  <a:moveTo>
                    <a:pt x="495331" y="580755"/>
                  </a:moveTo>
                  <a:lnTo>
                    <a:pt x="187884" y="580755"/>
                  </a:lnTo>
                  <a:lnTo>
                    <a:pt x="187884" y="529512"/>
                  </a:lnTo>
                  <a:lnTo>
                    <a:pt x="495331" y="529512"/>
                  </a:lnTo>
                  <a:lnTo>
                    <a:pt x="495331" y="580755"/>
                  </a:lnTo>
                  <a:close/>
                </a:path>
              </a:pathLst>
            </a:custGeom>
            <a:solidFill>
              <a:srgbClr val="FFFFFF"/>
            </a:solidFill>
          </p:spPr>
          <p:txBody>
            <a:bodyPr wrap="square" lIns="0" tIns="0" rIns="0" bIns="0" rtlCol="0"/>
            <a:lstStyle/>
            <a:p>
              <a:endParaRPr/>
            </a:p>
          </p:txBody>
        </p:sp>
      </p:grpSp>
      <p:sp>
        <p:nvSpPr>
          <p:cNvPr id="12" name="object 12"/>
          <p:cNvSpPr txBox="1"/>
          <p:nvPr/>
        </p:nvSpPr>
        <p:spPr>
          <a:xfrm>
            <a:off x="3261496" y="4746376"/>
            <a:ext cx="2231670" cy="1015021"/>
          </a:xfrm>
          <a:prstGeom prst="rect">
            <a:avLst/>
          </a:prstGeom>
        </p:spPr>
        <p:txBody>
          <a:bodyPr vert="horz" wrap="square" lIns="0" tIns="40005" rIns="0" bIns="0" rtlCol="0">
            <a:spAutoFit/>
          </a:bodyPr>
          <a:lstStyle/>
          <a:p>
            <a:pPr marL="469900" marR="5080" indent="-457834" algn="ctr">
              <a:lnSpc>
                <a:spcPts val="1860"/>
              </a:lnSpc>
              <a:spcBef>
                <a:spcPts val="315"/>
              </a:spcBef>
            </a:pPr>
            <a:r>
              <a:rPr lang="da-DK" sz="1700" spc="50" dirty="0">
                <a:latin typeface="Calibri"/>
                <a:cs typeface="Calibri"/>
              </a:rPr>
              <a:t>	WIE SIEHT DERARBEITSPLATZ DER ZUKUNFT AUS</a:t>
            </a:r>
            <a:r>
              <a:rPr sz="1700" spc="50" dirty="0">
                <a:latin typeface="Calibri"/>
                <a:cs typeface="Calibri"/>
              </a:rPr>
              <a:t>?</a:t>
            </a:r>
            <a:endParaRPr sz="1700" dirty="0">
              <a:latin typeface="Calibri"/>
              <a:cs typeface="Calibri"/>
            </a:endParaRPr>
          </a:p>
        </p:txBody>
      </p:sp>
      <p:grpSp>
        <p:nvGrpSpPr>
          <p:cNvPr id="13" name="object 13"/>
          <p:cNvGrpSpPr/>
          <p:nvPr/>
        </p:nvGrpSpPr>
        <p:grpSpPr>
          <a:xfrm>
            <a:off x="6777628" y="2900785"/>
            <a:ext cx="1446530" cy="1446530"/>
            <a:chOff x="6777628" y="2900785"/>
            <a:chExt cx="1446530" cy="1446530"/>
          </a:xfrm>
        </p:grpSpPr>
        <p:sp>
          <p:nvSpPr>
            <p:cNvPr id="14" name="object 14"/>
            <p:cNvSpPr/>
            <p:nvPr/>
          </p:nvSpPr>
          <p:spPr>
            <a:xfrm>
              <a:off x="6777628" y="2900785"/>
              <a:ext cx="1446530" cy="1446530"/>
            </a:xfrm>
            <a:custGeom>
              <a:avLst/>
              <a:gdLst/>
              <a:ahLst/>
              <a:cxnLst/>
              <a:rect l="l" t="t" r="r" b="b"/>
              <a:pathLst>
                <a:path w="1446529" h="1446529">
                  <a:moveTo>
                    <a:pt x="1445996" y="0"/>
                  </a:moveTo>
                  <a:lnTo>
                    <a:pt x="429856" y="0"/>
                  </a:lnTo>
                  <a:lnTo>
                    <a:pt x="383019" y="2522"/>
                  </a:lnTo>
                  <a:lnTo>
                    <a:pt x="337643" y="9914"/>
                  </a:lnTo>
                  <a:lnTo>
                    <a:pt x="293989" y="21914"/>
                  </a:lnTo>
                  <a:lnTo>
                    <a:pt x="252321" y="38260"/>
                  </a:lnTo>
                  <a:lnTo>
                    <a:pt x="212900" y="58688"/>
                  </a:lnTo>
                  <a:lnTo>
                    <a:pt x="175989" y="82938"/>
                  </a:lnTo>
                  <a:lnTo>
                    <a:pt x="141851" y="110746"/>
                  </a:lnTo>
                  <a:lnTo>
                    <a:pt x="110746" y="141851"/>
                  </a:lnTo>
                  <a:lnTo>
                    <a:pt x="82938" y="175989"/>
                  </a:lnTo>
                  <a:lnTo>
                    <a:pt x="58688" y="212900"/>
                  </a:lnTo>
                  <a:lnTo>
                    <a:pt x="38260" y="252321"/>
                  </a:lnTo>
                  <a:lnTo>
                    <a:pt x="21914" y="293989"/>
                  </a:lnTo>
                  <a:lnTo>
                    <a:pt x="9914" y="337643"/>
                  </a:lnTo>
                  <a:lnTo>
                    <a:pt x="2522" y="383019"/>
                  </a:lnTo>
                  <a:lnTo>
                    <a:pt x="0" y="429856"/>
                  </a:lnTo>
                  <a:lnTo>
                    <a:pt x="0" y="1445996"/>
                  </a:lnTo>
                  <a:lnTo>
                    <a:pt x="1016152" y="1445996"/>
                  </a:lnTo>
                  <a:lnTo>
                    <a:pt x="1062989" y="1443474"/>
                  </a:lnTo>
                  <a:lnTo>
                    <a:pt x="1108365" y="1436081"/>
                  </a:lnTo>
                  <a:lnTo>
                    <a:pt x="1152018" y="1424081"/>
                  </a:lnTo>
                  <a:lnTo>
                    <a:pt x="1193685" y="1407736"/>
                  </a:lnTo>
                  <a:lnTo>
                    <a:pt x="1233105" y="1387308"/>
                  </a:lnTo>
                  <a:lnTo>
                    <a:pt x="1270014" y="1363058"/>
                  </a:lnTo>
                  <a:lnTo>
                    <a:pt x="1304152" y="1335250"/>
                  </a:lnTo>
                  <a:lnTo>
                    <a:pt x="1335255" y="1304145"/>
                  </a:lnTo>
                  <a:lnTo>
                    <a:pt x="1363062" y="1270006"/>
                  </a:lnTo>
                  <a:lnTo>
                    <a:pt x="1387311" y="1233095"/>
                  </a:lnTo>
                  <a:lnTo>
                    <a:pt x="1407738" y="1193675"/>
                  </a:lnTo>
                  <a:lnTo>
                    <a:pt x="1424083" y="1152006"/>
                  </a:lnTo>
                  <a:lnTo>
                    <a:pt x="1436082" y="1108353"/>
                  </a:lnTo>
                  <a:lnTo>
                    <a:pt x="1443474" y="1062976"/>
                  </a:lnTo>
                  <a:lnTo>
                    <a:pt x="1445996" y="1016139"/>
                  </a:lnTo>
                  <a:lnTo>
                    <a:pt x="1445996" y="0"/>
                  </a:lnTo>
                  <a:close/>
                </a:path>
              </a:pathLst>
            </a:custGeom>
            <a:solidFill>
              <a:srgbClr val="145F82"/>
            </a:solidFill>
          </p:spPr>
          <p:txBody>
            <a:bodyPr wrap="square" lIns="0" tIns="0" rIns="0" bIns="0" rtlCol="0"/>
            <a:lstStyle/>
            <a:p>
              <a:endParaRPr/>
            </a:p>
          </p:txBody>
        </p:sp>
        <p:sp>
          <p:nvSpPr>
            <p:cNvPr id="15" name="object 15"/>
            <p:cNvSpPr/>
            <p:nvPr/>
          </p:nvSpPr>
          <p:spPr>
            <a:xfrm>
              <a:off x="7150570" y="3278555"/>
              <a:ext cx="706120" cy="699135"/>
            </a:xfrm>
            <a:custGeom>
              <a:avLst/>
              <a:gdLst/>
              <a:ahLst/>
              <a:cxnLst/>
              <a:rect l="l" t="t" r="r" b="b"/>
              <a:pathLst>
                <a:path w="706120" h="699135">
                  <a:moveTo>
                    <a:pt x="259753" y="562394"/>
                  </a:moveTo>
                  <a:lnTo>
                    <a:pt x="106019" y="562394"/>
                  </a:lnTo>
                  <a:lnTo>
                    <a:pt x="95935" y="560184"/>
                  </a:lnTo>
                  <a:lnTo>
                    <a:pt x="70421" y="531710"/>
                  </a:lnTo>
                  <a:lnTo>
                    <a:pt x="70040" y="522681"/>
                  </a:lnTo>
                  <a:lnTo>
                    <a:pt x="72136" y="513880"/>
                  </a:lnTo>
                  <a:lnTo>
                    <a:pt x="76644" y="505866"/>
                  </a:lnTo>
                  <a:lnTo>
                    <a:pt x="165811" y="351282"/>
                  </a:lnTo>
                  <a:lnTo>
                    <a:pt x="228066" y="387057"/>
                  </a:lnTo>
                  <a:lnTo>
                    <a:pt x="189801" y="244094"/>
                  </a:lnTo>
                  <a:lnTo>
                    <a:pt x="46837" y="282359"/>
                  </a:lnTo>
                  <a:lnTo>
                    <a:pt x="105422" y="316522"/>
                  </a:lnTo>
                  <a:lnTo>
                    <a:pt x="16611" y="470242"/>
                  </a:lnTo>
                  <a:lnTo>
                    <a:pt x="4699" y="495147"/>
                  </a:lnTo>
                  <a:lnTo>
                    <a:pt x="0" y="521855"/>
                  </a:lnTo>
                  <a:lnTo>
                    <a:pt x="2578" y="548855"/>
                  </a:lnTo>
                  <a:lnTo>
                    <a:pt x="29641" y="597636"/>
                  </a:lnTo>
                  <a:lnTo>
                    <a:pt x="77647" y="626440"/>
                  </a:lnTo>
                  <a:lnTo>
                    <a:pt x="106019" y="630720"/>
                  </a:lnTo>
                  <a:lnTo>
                    <a:pt x="259753" y="630720"/>
                  </a:lnTo>
                  <a:lnTo>
                    <a:pt x="259753" y="562394"/>
                  </a:lnTo>
                  <a:close/>
                </a:path>
                <a:path w="706120" h="699135">
                  <a:moveTo>
                    <a:pt x="594360" y="175425"/>
                  </a:moveTo>
                  <a:lnTo>
                    <a:pt x="535774" y="209588"/>
                  </a:lnTo>
                  <a:lnTo>
                    <a:pt x="446951" y="55854"/>
                  </a:lnTo>
                  <a:lnTo>
                    <a:pt x="431355" y="33070"/>
                  </a:lnTo>
                  <a:lnTo>
                    <a:pt x="410578" y="15633"/>
                  </a:lnTo>
                  <a:lnTo>
                    <a:pt x="385914" y="4330"/>
                  </a:lnTo>
                  <a:lnTo>
                    <a:pt x="358648" y="0"/>
                  </a:lnTo>
                  <a:lnTo>
                    <a:pt x="330466" y="3644"/>
                  </a:lnTo>
                  <a:lnTo>
                    <a:pt x="304698" y="14427"/>
                  </a:lnTo>
                  <a:lnTo>
                    <a:pt x="282663" y="31572"/>
                  </a:lnTo>
                  <a:lnTo>
                    <a:pt x="265645" y="54317"/>
                  </a:lnTo>
                  <a:lnTo>
                    <a:pt x="194157" y="187807"/>
                  </a:lnTo>
                  <a:lnTo>
                    <a:pt x="254546" y="222745"/>
                  </a:lnTo>
                  <a:lnTo>
                    <a:pt x="326110" y="89255"/>
                  </a:lnTo>
                  <a:lnTo>
                    <a:pt x="331939" y="81457"/>
                  </a:lnTo>
                  <a:lnTo>
                    <a:pt x="339407" y="75463"/>
                  </a:lnTo>
                  <a:lnTo>
                    <a:pt x="348132" y="71488"/>
                  </a:lnTo>
                  <a:lnTo>
                    <a:pt x="357708" y="69786"/>
                  </a:lnTo>
                  <a:lnTo>
                    <a:pt x="366725" y="71640"/>
                  </a:lnTo>
                  <a:lnTo>
                    <a:pt x="374751" y="75819"/>
                  </a:lnTo>
                  <a:lnTo>
                    <a:pt x="381330" y="82029"/>
                  </a:lnTo>
                  <a:lnTo>
                    <a:pt x="386054" y="89941"/>
                  </a:lnTo>
                  <a:lnTo>
                    <a:pt x="475640" y="244602"/>
                  </a:lnTo>
                  <a:lnTo>
                    <a:pt x="413473" y="280555"/>
                  </a:lnTo>
                  <a:lnTo>
                    <a:pt x="556094" y="318820"/>
                  </a:lnTo>
                  <a:lnTo>
                    <a:pt x="594360" y="175425"/>
                  </a:lnTo>
                  <a:close/>
                </a:path>
                <a:path w="706120" h="699135">
                  <a:moveTo>
                    <a:pt x="705954" y="523697"/>
                  </a:moveTo>
                  <a:lnTo>
                    <a:pt x="697191" y="485482"/>
                  </a:lnTo>
                  <a:lnTo>
                    <a:pt x="613054" y="340347"/>
                  </a:lnTo>
                  <a:lnTo>
                    <a:pt x="552678" y="375450"/>
                  </a:lnTo>
                  <a:lnTo>
                    <a:pt x="630821" y="508673"/>
                  </a:lnTo>
                  <a:lnTo>
                    <a:pt x="634834" y="517601"/>
                  </a:lnTo>
                  <a:lnTo>
                    <a:pt x="636358" y="527113"/>
                  </a:lnTo>
                  <a:lnTo>
                    <a:pt x="635368" y="536689"/>
                  </a:lnTo>
                  <a:lnTo>
                    <a:pt x="631850" y="545833"/>
                  </a:lnTo>
                  <a:lnTo>
                    <a:pt x="625932" y="553186"/>
                  </a:lnTo>
                  <a:lnTo>
                    <a:pt x="618388" y="558571"/>
                  </a:lnTo>
                  <a:lnTo>
                    <a:pt x="609663" y="561721"/>
                  </a:lnTo>
                  <a:lnTo>
                    <a:pt x="600252" y="562394"/>
                  </a:lnTo>
                  <a:lnTo>
                    <a:pt x="422008" y="562394"/>
                  </a:lnTo>
                  <a:lnTo>
                    <a:pt x="422008" y="488442"/>
                  </a:lnTo>
                  <a:lnTo>
                    <a:pt x="317055" y="592289"/>
                  </a:lnTo>
                  <a:lnTo>
                    <a:pt x="422008" y="699046"/>
                  </a:lnTo>
                  <a:lnTo>
                    <a:pt x="422008" y="630720"/>
                  </a:lnTo>
                  <a:lnTo>
                    <a:pt x="602551" y="630720"/>
                  </a:lnTo>
                  <a:lnTo>
                    <a:pt x="653846" y="618172"/>
                  </a:lnTo>
                  <a:lnTo>
                    <a:pt x="691794" y="581444"/>
                  </a:lnTo>
                  <a:lnTo>
                    <a:pt x="704989" y="543674"/>
                  </a:lnTo>
                  <a:lnTo>
                    <a:pt x="705954" y="523697"/>
                  </a:lnTo>
                  <a:close/>
                </a:path>
              </a:pathLst>
            </a:custGeom>
            <a:solidFill>
              <a:srgbClr val="FFFFFF"/>
            </a:solidFill>
          </p:spPr>
          <p:txBody>
            <a:bodyPr wrap="square" lIns="0" tIns="0" rIns="0" bIns="0" rtlCol="0"/>
            <a:lstStyle/>
            <a:p>
              <a:endParaRPr/>
            </a:p>
          </p:txBody>
        </p:sp>
      </p:grpSp>
      <p:sp>
        <p:nvSpPr>
          <p:cNvPr id="16" name="object 16"/>
          <p:cNvSpPr txBox="1"/>
          <p:nvPr/>
        </p:nvSpPr>
        <p:spPr>
          <a:xfrm>
            <a:off x="6302776" y="4746376"/>
            <a:ext cx="2395220" cy="771365"/>
          </a:xfrm>
          <a:prstGeom prst="rect">
            <a:avLst/>
          </a:prstGeom>
        </p:spPr>
        <p:txBody>
          <a:bodyPr vert="horz" wrap="square" lIns="0" tIns="40005" rIns="0" bIns="0" rtlCol="0">
            <a:spAutoFit/>
          </a:bodyPr>
          <a:lstStyle/>
          <a:p>
            <a:pPr marL="12700" marR="5080" indent="12065" algn="ctr">
              <a:lnSpc>
                <a:spcPts val="1860"/>
              </a:lnSpc>
              <a:spcBef>
                <a:spcPts val="315"/>
              </a:spcBef>
            </a:pPr>
            <a:r>
              <a:rPr lang="da-DK" sz="1700" spc="50" dirty="0">
                <a:latin typeface="Calibri"/>
                <a:cs typeface="Calibri"/>
              </a:rPr>
              <a:t>KREISLAUFWIRTSCHAFT, ORGANISCHE MATERIALIEN</a:t>
            </a:r>
            <a:endParaRPr lang="da-DK" sz="1700" dirty="0">
              <a:latin typeface="Calibri"/>
              <a:cs typeface="Calibri"/>
            </a:endParaRPr>
          </a:p>
        </p:txBody>
      </p:sp>
      <p:grpSp>
        <p:nvGrpSpPr>
          <p:cNvPr id="17" name="object 17"/>
          <p:cNvGrpSpPr/>
          <p:nvPr/>
        </p:nvGrpSpPr>
        <p:grpSpPr>
          <a:xfrm>
            <a:off x="9562952" y="2900785"/>
            <a:ext cx="1446530" cy="1446530"/>
            <a:chOff x="9562952" y="2900785"/>
            <a:chExt cx="1446530" cy="1446530"/>
          </a:xfrm>
        </p:grpSpPr>
        <p:sp>
          <p:nvSpPr>
            <p:cNvPr id="18" name="object 18"/>
            <p:cNvSpPr/>
            <p:nvPr/>
          </p:nvSpPr>
          <p:spPr>
            <a:xfrm>
              <a:off x="9562952" y="2900785"/>
              <a:ext cx="1446530" cy="1446530"/>
            </a:xfrm>
            <a:custGeom>
              <a:avLst/>
              <a:gdLst/>
              <a:ahLst/>
              <a:cxnLst/>
              <a:rect l="l" t="t" r="r" b="b"/>
              <a:pathLst>
                <a:path w="1446529" h="1446529">
                  <a:moveTo>
                    <a:pt x="1445996" y="0"/>
                  </a:moveTo>
                  <a:lnTo>
                    <a:pt x="429856" y="0"/>
                  </a:lnTo>
                  <a:lnTo>
                    <a:pt x="383019" y="2522"/>
                  </a:lnTo>
                  <a:lnTo>
                    <a:pt x="337643" y="9914"/>
                  </a:lnTo>
                  <a:lnTo>
                    <a:pt x="293989" y="21914"/>
                  </a:lnTo>
                  <a:lnTo>
                    <a:pt x="252321" y="38260"/>
                  </a:lnTo>
                  <a:lnTo>
                    <a:pt x="212900" y="58688"/>
                  </a:lnTo>
                  <a:lnTo>
                    <a:pt x="175989" y="82938"/>
                  </a:lnTo>
                  <a:lnTo>
                    <a:pt x="141851" y="110746"/>
                  </a:lnTo>
                  <a:lnTo>
                    <a:pt x="110746" y="141851"/>
                  </a:lnTo>
                  <a:lnTo>
                    <a:pt x="82938" y="175989"/>
                  </a:lnTo>
                  <a:lnTo>
                    <a:pt x="58688" y="212900"/>
                  </a:lnTo>
                  <a:lnTo>
                    <a:pt x="38260" y="252321"/>
                  </a:lnTo>
                  <a:lnTo>
                    <a:pt x="21914" y="293989"/>
                  </a:lnTo>
                  <a:lnTo>
                    <a:pt x="9914" y="337643"/>
                  </a:lnTo>
                  <a:lnTo>
                    <a:pt x="2522" y="383019"/>
                  </a:lnTo>
                  <a:lnTo>
                    <a:pt x="0" y="429856"/>
                  </a:lnTo>
                  <a:lnTo>
                    <a:pt x="0" y="1445996"/>
                  </a:lnTo>
                  <a:lnTo>
                    <a:pt x="1016152" y="1445996"/>
                  </a:lnTo>
                  <a:lnTo>
                    <a:pt x="1062989" y="1443474"/>
                  </a:lnTo>
                  <a:lnTo>
                    <a:pt x="1108365" y="1436081"/>
                  </a:lnTo>
                  <a:lnTo>
                    <a:pt x="1152018" y="1424081"/>
                  </a:lnTo>
                  <a:lnTo>
                    <a:pt x="1193685" y="1407736"/>
                  </a:lnTo>
                  <a:lnTo>
                    <a:pt x="1233105" y="1387308"/>
                  </a:lnTo>
                  <a:lnTo>
                    <a:pt x="1270014" y="1363058"/>
                  </a:lnTo>
                  <a:lnTo>
                    <a:pt x="1304152" y="1335250"/>
                  </a:lnTo>
                  <a:lnTo>
                    <a:pt x="1335255" y="1304145"/>
                  </a:lnTo>
                  <a:lnTo>
                    <a:pt x="1363062" y="1270006"/>
                  </a:lnTo>
                  <a:lnTo>
                    <a:pt x="1387311" y="1233095"/>
                  </a:lnTo>
                  <a:lnTo>
                    <a:pt x="1407738" y="1193675"/>
                  </a:lnTo>
                  <a:lnTo>
                    <a:pt x="1424083" y="1152006"/>
                  </a:lnTo>
                  <a:lnTo>
                    <a:pt x="1436082" y="1108353"/>
                  </a:lnTo>
                  <a:lnTo>
                    <a:pt x="1443474" y="1062976"/>
                  </a:lnTo>
                  <a:lnTo>
                    <a:pt x="1445996" y="1016139"/>
                  </a:lnTo>
                  <a:lnTo>
                    <a:pt x="1445996" y="0"/>
                  </a:lnTo>
                  <a:close/>
                </a:path>
              </a:pathLst>
            </a:custGeom>
            <a:solidFill>
              <a:srgbClr val="145F82"/>
            </a:solidFill>
          </p:spPr>
          <p:txBody>
            <a:bodyPr wrap="square" lIns="0" tIns="0" rIns="0" bIns="0" rtlCol="0"/>
            <a:lstStyle/>
            <a:p>
              <a:endParaRPr/>
            </a:p>
          </p:txBody>
        </p:sp>
        <p:sp>
          <p:nvSpPr>
            <p:cNvPr id="19" name="object 19"/>
            <p:cNvSpPr/>
            <p:nvPr/>
          </p:nvSpPr>
          <p:spPr>
            <a:xfrm>
              <a:off x="9947974" y="3285819"/>
              <a:ext cx="683260" cy="683260"/>
            </a:xfrm>
            <a:custGeom>
              <a:avLst/>
              <a:gdLst/>
              <a:ahLst/>
              <a:cxnLst/>
              <a:rect l="l" t="t" r="r" b="b"/>
              <a:pathLst>
                <a:path w="683259" h="683260">
                  <a:moveTo>
                    <a:pt x="204965" y="418490"/>
                  </a:moveTo>
                  <a:lnTo>
                    <a:pt x="0" y="418490"/>
                  </a:lnTo>
                  <a:lnTo>
                    <a:pt x="8089" y="438378"/>
                  </a:lnTo>
                  <a:lnTo>
                    <a:pt x="30111" y="454672"/>
                  </a:lnTo>
                  <a:lnTo>
                    <a:pt x="62699" y="465683"/>
                  </a:lnTo>
                  <a:lnTo>
                    <a:pt x="102489" y="469734"/>
                  </a:lnTo>
                  <a:lnTo>
                    <a:pt x="142278" y="465683"/>
                  </a:lnTo>
                  <a:lnTo>
                    <a:pt x="174866" y="454672"/>
                  </a:lnTo>
                  <a:lnTo>
                    <a:pt x="196888" y="438378"/>
                  </a:lnTo>
                  <a:lnTo>
                    <a:pt x="204965" y="418490"/>
                  </a:lnTo>
                  <a:close/>
                </a:path>
                <a:path w="683259" h="683260">
                  <a:moveTo>
                    <a:pt x="657593" y="392861"/>
                  </a:moveTo>
                  <a:lnTo>
                    <a:pt x="608584" y="198145"/>
                  </a:lnTo>
                  <a:lnTo>
                    <a:pt x="595261" y="145186"/>
                  </a:lnTo>
                  <a:lnTo>
                    <a:pt x="606361" y="145186"/>
                  </a:lnTo>
                  <a:lnTo>
                    <a:pt x="616483" y="143230"/>
                  </a:lnTo>
                  <a:lnTo>
                    <a:pt x="624611" y="137820"/>
                  </a:lnTo>
                  <a:lnTo>
                    <a:pt x="625398" y="136652"/>
                  </a:lnTo>
                  <a:lnTo>
                    <a:pt x="630021" y="129692"/>
                  </a:lnTo>
                  <a:lnTo>
                    <a:pt x="631977" y="119570"/>
                  </a:lnTo>
                  <a:lnTo>
                    <a:pt x="630021" y="109435"/>
                  </a:lnTo>
                  <a:lnTo>
                    <a:pt x="625398" y="102489"/>
                  </a:lnTo>
                  <a:lnTo>
                    <a:pt x="624611" y="101307"/>
                  </a:lnTo>
                  <a:lnTo>
                    <a:pt x="616483" y="95910"/>
                  </a:lnTo>
                  <a:lnTo>
                    <a:pt x="606361" y="93941"/>
                  </a:lnTo>
                  <a:lnTo>
                    <a:pt x="386016" y="93941"/>
                  </a:lnTo>
                  <a:lnTo>
                    <a:pt x="382358" y="88366"/>
                  </a:lnTo>
                  <a:lnTo>
                    <a:pt x="377913" y="83273"/>
                  </a:lnTo>
                  <a:lnTo>
                    <a:pt x="372808" y="78816"/>
                  </a:lnTo>
                  <a:lnTo>
                    <a:pt x="367233" y="75158"/>
                  </a:lnTo>
                  <a:lnTo>
                    <a:pt x="367233" y="25615"/>
                  </a:lnTo>
                  <a:lnTo>
                    <a:pt x="365264" y="15494"/>
                  </a:lnTo>
                  <a:lnTo>
                    <a:pt x="359867" y="7366"/>
                  </a:lnTo>
                  <a:lnTo>
                    <a:pt x="358686" y="6591"/>
                  </a:lnTo>
                  <a:lnTo>
                    <a:pt x="358686" y="110172"/>
                  </a:lnTo>
                  <a:lnTo>
                    <a:pt x="358686" y="128955"/>
                  </a:lnTo>
                  <a:lnTo>
                    <a:pt x="351002" y="136652"/>
                  </a:lnTo>
                  <a:lnTo>
                    <a:pt x="332219" y="136652"/>
                  </a:lnTo>
                  <a:lnTo>
                    <a:pt x="324535" y="128955"/>
                  </a:lnTo>
                  <a:lnTo>
                    <a:pt x="324535" y="110172"/>
                  </a:lnTo>
                  <a:lnTo>
                    <a:pt x="332219" y="102489"/>
                  </a:lnTo>
                  <a:lnTo>
                    <a:pt x="351002" y="102489"/>
                  </a:lnTo>
                  <a:lnTo>
                    <a:pt x="358686" y="110172"/>
                  </a:lnTo>
                  <a:lnTo>
                    <a:pt x="358686" y="6591"/>
                  </a:lnTo>
                  <a:lnTo>
                    <a:pt x="351739" y="1955"/>
                  </a:lnTo>
                  <a:lnTo>
                    <a:pt x="341617" y="0"/>
                  </a:lnTo>
                  <a:lnTo>
                    <a:pt x="331482" y="1955"/>
                  </a:lnTo>
                  <a:lnTo>
                    <a:pt x="323354" y="7366"/>
                  </a:lnTo>
                  <a:lnTo>
                    <a:pt x="317957" y="15494"/>
                  </a:lnTo>
                  <a:lnTo>
                    <a:pt x="315988" y="25615"/>
                  </a:lnTo>
                  <a:lnTo>
                    <a:pt x="315988" y="75158"/>
                  </a:lnTo>
                  <a:lnTo>
                    <a:pt x="310413" y="78816"/>
                  </a:lnTo>
                  <a:lnTo>
                    <a:pt x="305320" y="83273"/>
                  </a:lnTo>
                  <a:lnTo>
                    <a:pt x="300863" y="88366"/>
                  </a:lnTo>
                  <a:lnTo>
                    <a:pt x="297205" y="93941"/>
                  </a:lnTo>
                  <a:lnTo>
                    <a:pt x="76860" y="93941"/>
                  </a:lnTo>
                  <a:lnTo>
                    <a:pt x="66738" y="95910"/>
                  </a:lnTo>
                  <a:lnTo>
                    <a:pt x="58610" y="101307"/>
                  </a:lnTo>
                  <a:lnTo>
                    <a:pt x="53200" y="109435"/>
                  </a:lnTo>
                  <a:lnTo>
                    <a:pt x="51244" y="119570"/>
                  </a:lnTo>
                  <a:lnTo>
                    <a:pt x="52768" y="128244"/>
                  </a:lnTo>
                  <a:lnTo>
                    <a:pt x="57010" y="135788"/>
                  </a:lnTo>
                  <a:lnTo>
                    <a:pt x="63500" y="141427"/>
                  </a:lnTo>
                  <a:lnTo>
                    <a:pt x="71742" y="144335"/>
                  </a:lnTo>
                  <a:lnTo>
                    <a:pt x="23063" y="392861"/>
                  </a:lnTo>
                  <a:lnTo>
                    <a:pt x="58077" y="392861"/>
                  </a:lnTo>
                  <a:lnTo>
                    <a:pt x="95656" y="198145"/>
                  </a:lnTo>
                  <a:lnTo>
                    <a:pt x="144335" y="392861"/>
                  </a:lnTo>
                  <a:lnTo>
                    <a:pt x="179349" y="392861"/>
                  </a:lnTo>
                  <a:lnTo>
                    <a:pt x="130327" y="198145"/>
                  </a:lnTo>
                  <a:lnTo>
                    <a:pt x="117005" y="145186"/>
                  </a:lnTo>
                  <a:lnTo>
                    <a:pt x="296354" y="145186"/>
                  </a:lnTo>
                  <a:lnTo>
                    <a:pt x="299999" y="150761"/>
                  </a:lnTo>
                  <a:lnTo>
                    <a:pt x="304457" y="155867"/>
                  </a:lnTo>
                  <a:lnTo>
                    <a:pt x="309562" y="160324"/>
                  </a:lnTo>
                  <a:lnTo>
                    <a:pt x="315137" y="163982"/>
                  </a:lnTo>
                  <a:lnTo>
                    <a:pt x="315137" y="597839"/>
                  </a:lnTo>
                  <a:lnTo>
                    <a:pt x="245960" y="597839"/>
                  </a:lnTo>
                  <a:lnTo>
                    <a:pt x="238277" y="605523"/>
                  </a:lnTo>
                  <a:lnTo>
                    <a:pt x="238277" y="632002"/>
                  </a:lnTo>
                  <a:lnTo>
                    <a:pt x="136652" y="632002"/>
                  </a:lnTo>
                  <a:lnTo>
                    <a:pt x="136652" y="683247"/>
                  </a:lnTo>
                  <a:lnTo>
                    <a:pt x="546582" y="683247"/>
                  </a:lnTo>
                  <a:lnTo>
                    <a:pt x="546582" y="632002"/>
                  </a:lnTo>
                  <a:lnTo>
                    <a:pt x="444093" y="632002"/>
                  </a:lnTo>
                  <a:lnTo>
                    <a:pt x="444093" y="605523"/>
                  </a:lnTo>
                  <a:lnTo>
                    <a:pt x="436410" y="597839"/>
                  </a:lnTo>
                  <a:lnTo>
                    <a:pt x="367233" y="597839"/>
                  </a:lnTo>
                  <a:lnTo>
                    <a:pt x="367233" y="163982"/>
                  </a:lnTo>
                  <a:lnTo>
                    <a:pt x="372808" y="160324"/>
                  </a:lnTo>
                  <a:lnTo>
                    <a:pt x="377913" y="155867"/>
                  </a:lnTo>
                  <a:lnTo>
                    <a:pt x="382358" y="150761"/>
                  </a:lnTo>
                  <a:lnTo>
                    <a:pt x="386016" y="145186"/>
                  </a:lnTo>
                  <a:lnTo>
                    <a:pt x="549998" y="145186"/>
                  </a:lnTo>
                  <a:lnTo>
                    <a:pt x="502170" y="392861"/>
                  </a:lnTo>
                  <a:lnTo>
                    <a:pt x="537184" y="392861"/>
                  </a:lnTo>
                  <a:lnTo>
                    <a:pt x="574763" y="198145"/>
                  </a:lnTo>
                  <a:lnTo>
                    <a:pt x="622579" y="392861"/>
                  </a:lnTo>
                  <a:lnTo>
                    <a:pt x="657593" y="392861"/>
                  </a:lnTo>
                  <a:close/>
                </a:path>
                <a:path w="683259" h="683260">
                  <a:moveTo>
                    <a:pt x="683221" y="418490"/>
                  </a:moveTo>
                  <a:lnTo>
                    <a:pt x="478256" y="418490"/>
                  </a:lnTo>
                  <a:lnTo>
                    <a:pt x="486346" y="438378"/>
                  </a:lnTo>
                  <a:lnTo>
                    <a:pt x="508368" y="454672"/>
                  </a:lnTo>
                  <a:lnTo>
                    <a:pt x="540943" y="465683"/>
                  </a:lnTo>
                  <a:lnTo>
                    <a:pt x="580745" y="469734"/>
                  </a:lnTo>
                  <a:lnTo>
                    <a:pt x="620534" y="465683"/>
                  </a:lnTo>
                  <a:lnTo>
                    <a:pt x="653122" y="454672"/>
                  </a:lnTo>
                  <a:lnTo>
                    <a:pt x="675132" y="438378"/>
                  </a:lnTo>
                  <a:lnTo>
                    <a:pt x="683221" y="418490"/>
                  </a:lnTo>
                  <a:close/>
                </a:path>
              </a:pathLst>
            </a:custGeom>
            <a:solidFill>
              <a:srgbClr val="FFFFFF"/>
            </a:solidFill>
          </p:spPr>
          <p:txBody>
            <a:bodyPr wrap="square" lIns="0" tIns="0" rIns="0" bIns="0" rtlCol="0"/>
            <a:lstStyle/>
            <a:p>
              <a:endParaRPr/>
            </a:p>
          </p:txBody>
        </p:sp>
      </p:grpSp>
      <p:sp>
        <p:nvSpPr>
          <p:cNvPr id="20" name="object 20"/>
          <p:cNvSpPr txBox="1"/>
          <p:nvPr/>
        </p:nvSpPr>
        <p:spPr>
          <a:xfrm>
            <a:off x="8680434" y="4746376"/>
            <a:ext cx="2801365" cy="771365"/>
          </a:xfrm>
          <a:prstGeom prst="rect">
            <a:avLst/>
          </a:prstGeom>
        </p:spPr>
        <p:txBody>
          <a:bodyPr vert="horz" wrap="square" lIns="0" tIns="40005" rIns="0" bIns="0" rtlCol="0">
            <a:spAutoFit/>
          </a:bodyPr>
          <a:lstStyle/>
          <a:p>
            <a:pPr marL="735965" marR="5080" indent="-723900" algn="ctr">
              <a:lnSpc>
                <a:spcPts val="1860"/>
              </a:lnSpc>
              <a:spcBef>
                <a:spcPts val="315"/>
              </a:spcBef>
            </a:pPr>
            <a:r>
              <a:rPr lang="de-DE" sz="1700" spc="70" dirty="0">
                <a:latin typeface="Calibri"/>
                <a:cs typeface="Calibri"/>
              </a:rPr>
              <a:t>	WORK</a:t>
            </a:r>
            <a:r>
              <a:rPr lang="de-DE" sz="1700" spc="-55" dirty="0">
                <a:latin typeface="Calibri"/>
                <a:cs typeface="Calibri"/>
              </a:rPr>
              <a:t> </a:t>
            </a:r>
            <a:r>
              <a:rPr lang="de-DE" sz="1700" spc="90" dirty="0">
                <a:latin typeface="Calibri"/>
                <a:cs typeface="Calibri"/>
              </a:rPr>
              <a:t>LIFE</a:t>
            </a:r>
            <a:r>
              <a:rPr lang="de-DE" sz="1700" spc="-50" dirty="0">
                <a:latin typeface="Calibri"/>
                <a:cs typeface="Calibri"/>
              </a:rPr>
              <a:t> </a:t>
            </a:r>
            <a:r>
              <a:rPr lang="de-DE" sz="1700" spc="85" dirty="0">
                <a:latin typeface="Calibri"/>
                <a:cs typeface="Calibri"/>
              </a:rPr>
              <a:t>BALANCE, </a:t>
            </a:r>
            <a:r>
              <a:rPr lang="de-DE" sz="1700" spc="105" dirty="0">
                <a:latin typeface="Calibri"/>
                <a:cs typeface="Calibri"/>
              </a:rPr>
              <a:t>SOZIALE VERANSTALTUNGEN</a:t>
            </a:r>
            <a:endParaRPr sz="1700" dirty="0">
              <a:latin typeface="Calibri"/>
              <a:cs typeface="Calibri"/>
            </a:endParaRPr>
          </a:p>
        </p:txBody>
      </p:sp>
      <p:pic>
        <p:nvPicPr>
          <p:cNvPr id="21" name="object 21" descr="A blue and white flag with yellow stars  Description automatically generated"/>
          <p:cNvPicPr/>
          <p:nvPr/>
        </p:nvPicPr>
        <p:blipFill>
          <a:blip r:embed="rId4" cstate="print"/>
          <a:stretch>
            <a:fillRect/>
          </a:stretch>
        </p:blipFill>
        <p:spPr>
          <a:xfrm>
            <a:off x="8552433" y="6210425"/>
            <a:ext cx="2801366" cy="453252"/>
          </a:xfrm>
          <a:prstGeom prst="rect">
            <a:avLst/>
          </a:prstGeom>
        </p:spPr>
      </p:pic>
      <p:sp>
        <p:nvSpPr>
          <p:cNvPr id="22" name="object 22"/>
          <p:cNvSpPr/>
          <p:nvPr/>
        </p:nvSpPr>
        <p:spPr>
          <a:xfrm>
            <a:off x="467677" y="5753137"/>
            <a:ext cx="742950" cy="895985"/>
          </a:xfrm>
          <a:custGeom>
            <a:avLst/>
            <a:gdLst/>
            <a:ahLst/>
            <a:cxnLst/>
            <a:rect l="l" t="t" r="r" b="b"/>
            <a:pathLst>
              <a:path w="742950" h="895984">
                <a:moveTo>
                  <a:pt x="728395" y="753465"/>
                </a:moveTo>
                <a:lnTo>
                  <a:pt x="14033" y="753465"/>
                </a:lnTo>
                <a:lnTo>
                  <a:pt x="14033" y="895553"/>
                </a:lnTo>
                <a:lnTo>
                  <a:pt x="728395" y="895553"/>
                </a:lnTo>
                <a:lnTo>
                  <a:pt x="728395" y="753465"/>
                </a:lnTo>
                <a:close/>
              </a:path>
              <a:path w="742950" h="895984">
                <a:moveTo>
                  <a:pt x="728395" y="710501"/>
                </a:moveTo>
                <a:lnTo>
                  <a:pt x="728306" y="568477"/>
                </a:lnTo>
                <a:lnTo>
                  <a:pt x="728281" y="516547"/>
                </a:lnTo>
                <a:lnTo>
                  <a:pt x="728268" y="509778"/>
                </a:lnTo>
                <a:lnTo>
                  <a:pt x="721525" y="466039"/>
                </a:lnTo>
                <a:lnTo>
                  <a:pt x="718032" y="455752"/>
                </a:lnTo>
                <a:lnTo>
                  <a:pt x="717448" y="454126"/>
                </a:lnTo>
                <a:lnTo>
                  <a:pt x="695147" y="416636"/>
                </a:lnTo>
                <a:lnTo>
                  <a:pt x="664870" y="392544"/>
                </a:lnTo>
                <a:lnTo>
                  <a:pt x="623100" y="379006"/>
                </a:lnTo>
                <a:lnTo>
                  <a:pt x="622795" y="378980"/>
                </a:lnTo>
                <a:lnTo>
                  <a:pt x="622795" y="568477"/>
                </a:lnTo>
                <a:lnTo>
                  <a:pt x="422440" y="568477"/>
                </a:lnTo>
                <a:lnTo>
                  <a:pt x="426669" y="528459"/>
                </a:lnTo>
                <a:lnTo>
                  <a:pt x="453555" y="516547"/>
                </a:lnTo>
                <a:lnTo>
                  <a:pt x="595198" y="516547"/>
                </a:lnTo>
                <a:lnTo>
                  <a:pt x="622681" y="543293"/>
                </a:lnTo>
                <a:lnTo>
                  <a:pt x="622795" y="568477"/>
                </a:lnTo>
                <a:lnTo>
                  <a:pt x="622795" y="378980"/>
                </a:lnTo>
                <a:lnTo>
                  <a:pt x="614959" y="378028"/>
                </a:lnTo>
                <a:lnTo>
                  <a:pt x="603897" y="377190"/>
                </a:lnTo>
                <a:lnTo>
                  <a:pt x="458914" y="377190"/>
                </a:lnTo>
                <a:lnTo>
                  <a:pt x="451243" y="377774"/>
                </a:lnTo>
                <a:lnTo>
                  <a:pt x="447649" y="378167"/>
                </a:lnTo>
                <a:lnTo>
                  <a:pt x="447509" y="378167"/>
                </a:lnTo>
                <a:lnTo>
                  <a:pt x="410514" y="390144"/>
                </a:lnTo>
                <a:lnTo>
                  <a:pt x="381101" y="418719"/>
                </a:lnTo>
                <a:lnTo>
                  <a:pt x="364312" y="455752"/>
                </a:lnTo>
                <a:lnTo>
                  <a:pt x="361340" y="445274"/>
                </a:lnTo>
                <a:lnTo>
                  <a:pt x="344500" y="410908"/>
                </a:lnTo>
                <a:lnTo>
                  <a:pt x="316712" y="388175"/>
                </a:lnTo>
                <a:lnTo>
                  <a:pt x="316712" y="568477"/>
                </a:lnTo>
                <a:lnTo>
                  <a:pt x="120726" y="568477"/>
                </a:lnTo>
                <a:lnTo>
                  <a:pt x="123583" y="530021"/>
                </a:lnTo>
                <a:lnTo>
                  <a:pt x="151853" y="516547"/>
                </a:lnTo>
                <a:lnTo>
                  <a:pt x="285711" y="516547"/>
                </a:lnTo>
                <a:lnTo>
                  <a:pt x="316357" y="539838"/>
                </a:lnTo>
                <a:lnTo>
                  <a:pt x="316712" y="568477"/>
                </a:lnTo>
                <a:lnTo>
                  <a:pt x="316712" y="388175"/>
                </a:lnTo>
                <a:lnTo>
                  <a:pt x="277964" y="377774"/>
                </a:lnTo>
                <a:lnTo>
                  <a:pt x="279742" y="377774"/>
                </a:lnTo>
                <a:lnTo>
                  <a:pt x="269519" y="377190"/>
                </a:lnTo>
                <a:lnTo>
                  <a:pt x="138544" y="377190"/>
                </a:lnTo>
                <a:lnTo>
                  <a:pt x="96964" y="384276"/>
                </a:lnTo>
                <a:lnTo>
                  <a:pt x="61087" y="403415"/>
                </a:lnTo>
                <a:lnTo>
                  <a:pt x="32943" y="437070"/>
                </a:lnTo>
                <a:lnTo>
                  <a:pt x="17868" y="478332"/>
                </a:lnTo>
                <a:lnTo>
                  <a:pt x="14033" y="710501"/>
                </a:lnTo>
                <a:lnTo>
                  <a:pt x="728395" y="710501"/>
                </a:lnTo>
                <a:close/>
              </a:path>
              <a:path w="742950" h="895984">
                <a:moveTo>
                  <a:pt x="742442" y="167868"/>
                </a:moveTo>
                <a:lnTo>
                  <a:pt x="738974" y="122821"/>
                </a:lnTo>
                <a:lnTo>
                  <a:pt x="728459" y="83705"/>
                </a:lnTo>
                <a:lnTo>
                  <a:pt x="706386" y="45694"/>
                </a:lnTo>
                <a:lnTo>
                  <a:pt x="673862" y="18351"/>
                </a:lnTo>
                <a:lnTo>
                  <a:pt x="630707" y="2997"/>
                </a:lnTo>
                <a:lnTo>
                  <a:pt x="595934" y="0"/>
                </a:lnTo>
                <a:lnTo>
                  <a:pt x="465480" y="0"/>
                </a:lnTo>
                <a:lnTo>
                  <a:pt x="465480" y="141566"/>
                </a:lnTo>
                <a:lnTo>
                  <a:pt x="596595" y="141566"/>
                </a:lnTo>
                <a:lnTo>
                  <a:pt x="600252" y="141630"/>
                </a:lnTo>
                <a:lnTo>
                  <a:pt x="603707" y="141693"/>
                </a:lnTo>
                <a:lnTo>
                  <a:pt x="605409" y="141820"/>
                </a:lnTo>
                <a:lnTo>
                  <a:pt x="607123" y="141897"/>
                </a:lnTo>
                <a:lnTo>
                  <a:pt x="632040" y="165519"/>
                </a:lnTo>
                <a:lnTo>
                  <a:pt x="632040" y="169951"/>
                </a:lnTo>
                <a:lnTo>
                  <a:pt x="603707" y="193827"/>
                </a:lnTo>
                <a:lnTo>
                  <a:pt x="600252" y="193967"/>
                </a:lnTo>
                <a:lnTo>
                  <a:pt x="142252" y="193967"/>
                </a:lnTo>
                <a:lnTo>
                  <a:pt x="138722" y="193827"/>
                </a:lnTo>
                <a:lnTo>
                  <a:pt x="137020" y="193763"/>
                </a:lnTo>
                <a:lnTo>
                  <a:pt x="110388" y="167868"/>
                </a:lnTo>
                <a:lnTo>
                  <a:pt x="110451" y="165646"/>
                </a:lnTo>
                <a:lnTo>
                  <a:pt x="145834" y="141566"/>
                </a:lnTo>
                <a:lnTo>
                  <a:pt x="276288" y="141566"/>
                </a:lnTo>
                <a:lnTo>
                  <a:pt x="276288" y="0"/>
                </a:lnTo>
                <a:lnTo>
                  <a:pt x="153428" y="0"/>
                </a:lnTo>
                <a:lnTo>
                  <a:pt x="144310" y="190"/>
                </a:lnTo>
                <a:lnTo>
                  <a:pt x="102489" y="6705"/>
                </a:lnTo>
                <a:lnTo>
                  <a:pt x="67475" y="22123"/>
                </a:lnTo>
                <a:lnTo>
                  <a:pt x="34772" y="51282"/>
                </a:lnTo>
                <a:lnTo>
                  <a:pt x="12636" y="90995"/>
                </a:lnTo>
                <a:lnTo>
                  <a:pt x="2489" y="131343"/>
                </a:lnTo>
                <a:lnTo>
                  <a:pt x="0" y="167868"/>
                </a:lnTo>
                <a:lnTo>
                  <a:pt x="114" y="177685"/>
                </a:lnTo>
                <a:lnTo>
                  <a:pt x="4978" y="223253"/>
                </a:lnTo>
                <a:lnTo>
                  <a:pt x="17081" y="261848"/>
                </a:lnTo>
                <a:lnTo>
                  <a:pt x="41148" y="298500"/>
                </a:lnTo>
                <a:lnTo>
                  <a:pt x="76161" y="323748"/>
                </a:lnTo>
                <a:lnTo>
                  <a:pt x="113855" y="335470"/>
                </a:lnTo>
                <a:lnTo>
                  <a:pt x="149720" y="338391"/>
                </a:lnTo>
                <a:lnTo>
                  <a:pt x="595503" y="338391"/>
                </a:lnTo>
                <a:lnTo>
                  <a:pt x="639330" y="333768"/>
                </a:lnTo>
                <a:lnTo>
                  <a:pt x="675017" y="320370"/>
                </a:lnTo>
                <a:lnTo>
                  <a:pt x="707428" y="293154"/>
                </a:lnTo>
                <a:lnTo>
                  <a:pt x="729005" y="254685"/>
                </a:lnTo>
                <a:lnTo>
                  <a:pt x="739152" y="214655"/>
                </a:lnTo>
                <a:lnTo>
                  <a:pt x="742315" y="177685"/>
                </a:lnTo>
                <a:lnTo>
                  <a:pt x="742442" y="167868"/>
                </a:lnTo>
                <a:close/>
              </a:path>
            </a:pathLst>
          </a:custGeom>
          <a:solidFill>
            <a:srgbClr val="000000"/>
          </a:solid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E370A89F2B89042B49C1FC1D0915ED3" ma:contentTypeVersion="8" ma:contentTypeDescription="Opret et nyt dokument." ma:contentTypeScope="" ma:versionID="5cc38a9f5f41556fff383bdd6014fb16">
  <xsd:schema xmlns:xsd="http://www.w3.org/2001/XMLSchema" xmlns:xs="http://www.w3.org/2001/XMLSchema" xmlns:p="http://schemas.microsoft.com/office/2006/metadata/properties" xmlns:ns2="70b918d6-aa20-4bcd-817c-afce57fa5c7e" targetNamespace="http://schemas.microsoft.com/office/2006/metadata/properties" ma:root="true" ma:fieldsID="232694e4e42f25b07fe550f3ca50f996" ns2:_="">
    <xsd:import namespace="70b918d6-aa20-4bcd-817c-afce57fa5c7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b918d6-aa20-4bcd-817c-afce57fa5c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00C27F-DA73-420D-B549-218D5E6B5CA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4137B407-1D29-488A-8BED-A1569B84CA62}">
  <ds:schemaRefs>
    <ds:schemaRef ds:uri="http://schemas.microsoft.com/sharepoint/v3/contenttype/forms"/>
  </ds:schemaRefs>
</ds:datastoreItem>
</file>

<file path=customXml/itemProps3.xml><?xml version="1.0" encoding="utf-8"?>
<ds:datastoreItem xmlns:ds="http://schemas.openxmlformats.org/officeDocument/2006/customXml" ds:itemID="{6A68D1CB-78E8-41E0-ABF0-42C8A9669E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0b918d6-aa20-4bcd-817c-afce57fa5c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47</TotalTime>
  <Words>1102</Words>
  <Application>Microsoft Office PowerPoint</Application>
  <PresentationFormat>Widescreen</PresentationFormat>
  <Paragraphs>119</Paragraphs>
  <Slides>20</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20</vt:i4>
      </vt:variant>
    </vt:vector>
  </HeadingPairs>
  <TitlesOfParts>
    <vt:vector size="25" baseType="lpstr">
      <vt:lpstr>Arial</vt:lpstr>
      <vt:lpstr>Calibri</vt:lpstr>
      <vt:lpstr>Times New Roman</vt:lpstr>
      <vt:lpstr>Wingdings</vt:lpstr>
      <vt:lpstr>Office Theme</vt:lpstr>
      <vt:lpstr>Nachhaltigkeit im Unterricht </vt:lpstr>
      <vt:lpstr>2‑tägiger Unterricht in Innovation und Veränderungsmanagement</vt:lpstr>
      <vt:lpstr>Didaktische Überlegungen</vt:lpstr>
      <vt:lpstr>PowerPoint-præsentation</vt:lpstr>
      <vt:lpstr>Brainstormingphase: Die Kursteilnehmenden arbeiten in Gruppen zusammen und entwickeln Ideen dazu, wie ESG‑Prinzipien in einen modernen Arbeitsplatz integriert werden können. Mögliche Fokusbereiche sind umweltfreundliche Gebäude, sozial verantwortliche Arbeitsbedingungen und gute Führungspraxis.  Auswahlphase: Jede Gruppe wählt die vielversprechendsten Ideen aus der Brainstormingphase aus und bewertet sie anhand von Kriterien wie Umsetzbarkeit, Wirkung und Innovationsgrad. Die ausgewählten Ideen bilden die Grundlage für das endgültige Konzept.  Konzeptentwicklungsphase: Die Gruppen entwickeln ihre Ideen weiter zu einem konkreten Vorschlag für einen nachhaltigen Arbeitsplatz. Dies umfasst Details zur Umsetzung, erwartete Vorteile sowie Maßnahmen zur langfristigen Sicherstellung der ESG‑Prinzipien.  Elevator Pitch: Zum Abschluss präsentiert jede Gruppe ihren Vorschlag in einem kurzen Elevator Pitch vor den anderen Teilnehmenden. Dabei heben sie die wichtigsten Aspekte ihres Konzepts und dessen Vorteile hervor.</vt:lpstr>
      <vt:lpstr>Ideenphasen (Brainstorming)</vt:lpstr>
      <vt:lpstr>“Spiel mit großen Post‑it‑Notizen”</vt:lpstr>
      <vt:lpstr>Think big!</vt:lpstr>
      <vt:lpstr>Wie können wir unseren zukünftigen nachhaltigen Arbeitsplatz gestalten</vt:lpstr>
      <vt:lpstr>PowerPoint-præsentation</vt:lpstr>
      <vt:lpstr>Auswahlphase</vt:lpstr>
      <vt:lpstr>Auswahl</vt:lpstr>
      <vt:lpstr>Konzectphasen</vt:lpstr>
      <vt:lpstr>Røver 2.0</vt:lpstr>
      <vt:lpstr>Elevator pitch</vt:lpstr>
      <vt:lpstr>Reflexion</vt:lpstr>
      <vt:lpstr>Bilder aus dem Pitch</vt:lpstr>
      <vt:lpstr>Übergang zum Veränderungsmanagement</vt:lpstr>
      <vt:lpstr>Reflexionen</vt:lpstr>
      <vt:lpstr>Nachhaltigkeitsziele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Mads Gorm Larsen - MGLA</dc:creator>
  <cp:lastModifiedBy>Camilla Hyldahl Grøn - CAHG</cp:lastModifiedBy>
  <cp:revision>2</cp:revision>
  <dcterms:created xsi:type="dcterms:W3CDTF">2026-03-25T08:00:38Z</dcterms:created>
  <dcterms:modified xsi:type="dcterms:W3CDTF">2026-04-15T09:17:20Z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0x0101001E370A89F2B89042B49C1FC1D0915ED3</vt:lpwstr>
  </property>
  <property fmtid="{D5CDD505-2E9C-101B-9397-08002B2CF9AE}" pid="3" name="Created">
    <vt:filetime>2024-11-14T00:00:00Z</vt:filetime>
  </property>
  <property fmtid="{D5CDD505-2E9C-101B-9397-08002B2CF9AE}" pid="4" name="Creator">
    <vt:lpwstr>Acrobat PDFMaker 24 til PowerPoint</vt:lpwstr>
  </property>
  <property fmtid="{D5CDD505-2E9C-101B-9397-08002B2CF9AE}" pid="5" name="LastSaved">
    <vt:filetime>2026-03-25T00:00:00Z</vt:filetime>
  </property>
  <property fmtid="{D5CDD505-2E9C-101B-9397-08002B2CF9AE}" pid="6" name="Producer">
    <vt:lpwstr>Adobe PDF Library 24.4.19</vt:lpwstr>
  </property>
</Properties>
</file>