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58" r:id="rId5"/>
    <p:sldId id="257" r:id="rId6"/>
    <p:sldId id="2422" r:id="rId7"/>
    <p:sldId id="259" r:id="rId8"/>
    <p:sldId id="2423" r:id="rId9"/>
    <p:sldId id="2421" r:id="rId10"/>
    <p:sldId id="2420" r:id="rId11"/>
    <p:sldId id="2424" r:id="rId12"/>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A77655-25E0-48CF-B799-70E2FE504E9F}" v="10" dt="2026-04-17T05:20:33.281"/>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2"/>
    <p:restoredTop sz="81265" autoAdjust="0"/>
  </p:normalViewPr>
  <p:slideViewPr>
    <p:cSldViewPr snapToGrid="0">
      <p:cViewPr varScale="1">
        <p:scale>
          <a:sx n="70" d="100"/>
          <a:sy n="70" d="100"/>
        </p:scale>
        <p:origin x="1596"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userId="a4ea85f2-bdd2-4d4a-855b-19ebe7fc7cda" providerId="ADAL" clId="{A57A787F-CB6B-42AB-B5C7-FE5EBB6E79DE}"/>
    <pc:docChg chg="custSel addSld modSld">
      <pc:chgData name="Camilla Hyldahl Grøn" userId="a4ea85f2-bdd2-4d4a-855b-19ebe7fc7cda" providerId="ADAL" clId="{A57A787F-CB6B-42AB-B5C7-FE5EBB6E79DE}" dt="2026-04-17T05:20:39.250" v="74" actId="478"/>
      <pc:docMkLst>
        <pc:docMk/>
      </pc:docMkLst>
      <pc:sldChg chg="addSp delSp modSp mod">
        <pc:chgData name="Camilla Hyldahl Grøn" userId="a4ea85f2-bdd2-4d4a-855b-19ebe7fc7cda" providerId="ADAL" clId="{A57A787F-CB6B-42AB-B5C7-FE5EBB6E79DE}" dt="2026-04-17T05:20:39.250" v="74" actId="478"/>
        <pc:sldMkLst>
          <pc:docMk/>
          <pc:sldMk cId="1674228610" sldId="2422"/>
        </pc:sldMkLst>
        <pc:spChg chg="add mod">
          <ac:chgData name="Camilla Hyldahl Grøn" userId="a4ea85f2-bdd2-4d4a-855b-19ebe7fc7cda" providerId="ADAL" clId="{A57A787F-CB6B-42AB-B5C7-FE5EBB6E79DE}" dt="2026-04-17T05:20:36.732" v="73" actId="20577"/>
          <ac:spMkLst>
            <pc:docMk/>
            <pc:sldMk cId="1674228610" sldId="2422"/>
            <ac:spMk id="3" creationId="{FAC63B61-1D4B-8F61-5CAB-3A448EACDC00}"/>
          </ac:spMkLst>
        </pc:spChg>
        <pc:spChg chg="del">
          <ac:chgData name="Camilla Hyldahl Grøn" userId="a4ea85f2-bdd2-4d4a-855b-19ebe7fc7cda" providerId="ADAL" clId="{A57A787F-CB6B-42AB-B5C7-FE5EBB6E79DE}" dt="2026-04-17T05:20:39.250" v="74" actId="478"/>
          <ac:spMkLst>
            <pc:docMk/>
            <pc:sldMk cId="1674228610" sldId="2422"/>
            <ac:spMk id="4" creationId="{29391259-5B91-CDC8-8D75-5836ACC9BD1C}"/>
          </ac:spMkLst>
        </pc:spChg>
      </pc:sldChg>
      <pc:sldChg chg="delSp modSp add mod">
        <pc:chgData name="Camilla Hyldahl Grøn" userId="a4ea85f2-bdd2-4d4a-855b-19ebe7fc7cda" providerId="ADAL" clId="{A57A787F-CB6B-42AB-B5C7-FE5EBB6E79DE}" dt="2026-04-17T05:19:08.536" v="67" actId="5793"/>
        <pc:sldMkLst>
          <pc:docMk/>
          <pc:sldMk cId="1327090533" sldId="2424"/>
        </pc:sldMkLst>
        <pc:spChg chg="mod">
          <ac:chgData name="Camilla Hyldahl Grøn" userId="a4ea85f2-bdd2-4d4a-855b-19ebe7fc7cda" providerId="ADAL" clId="{A57A787F-CB6B-42AB-B5C7-FE5EBB6E79DE}" dt="2026-04-17T05:06:21.499" v="23" actId="20577"/>
          <ac:spMkLst>
            <pc:docMk/>
            <pc:sldMk cId="1327090533" sldId="2424"/>
            <ac:spMk id="2" creationId="{1B18DD3B-77E9-7B9C-D453-E20A3C7AF43C}"/>
          </ac:spMkLst>
        </pc:spChg>
        <pc:spChg chg="mod">
          <ac:chgData name="Camilla Hyldahl Grøn" userId="a4ea85f2-bdd2-4d4a-855b-19ebe7fc7cda" providerId="ADAL" clId="{A57A787F-CB6B-42AB-B5C7-FE5EBB6E79DE}" dt="2026-04-17T05:19:08.536" v="67" actId="5793"/>
          <ac:spMkLst>
            <pc:docMk/>
            <pc:sldMk cId="1327090533" sldId="2424"/>
            <ac:spMk id="3" creationId="{2D6A729C-9CED-523C-9486-DF2B035193FE}"/>
          </ac:spMkLst>
        </pc:spChg>
        <pc:spChg chg="del">
          <ac:chgData name="Camilla Hyldahl Grøn" userId="a4ea85f2-bdd2-4d4a-855b-19ebe7fc7cda" providerId="ADAL" clId="{A57A787F-CB6B-42AB-B5C7-FE5EBB6E79DE}" dt="2026-04-17T05:06:26.281" v="25" actId="478"/>
          <ac:spMkLst>
            <pc:docMk/>
            <pc:sldMk cId="1327090533" sldId="2424"/>
            <ac:spMk id="7" creationId="{E5641D49-EED2-235C-FA60-2C7E10BFC336}"/>
          </ac:spMkLst>
        </pc:spChg>
        <pc:picChg chg="del">
          <ac:chgData name="Camilla Hyldahl Grøn" userId="a4ea85f2-bdd2-4d4a-855b-19ebe7fc7cda" providerId="ADAL" clId="{A57A787F-CB6B-42AB-B5C7-FE5EBB6E79DE}" dt="2026-04-17T05:06:23.671" v="24" actId="478"/>
          <ac:picMkLst>
            <pc:docMk/>
            <pc:sldMk cId="1327090533" sldId="2424"/>
            <ac:picMk id="5" creationId="{D0BFBEDF-156A-E542-D988-70E9F3BFB361}"/>
          </ac:picMkLst>
        </pc:picChg>
      </pc:sldChg>
    </pc:docChg>
  </pc:docChgLst>
  <pc:docChgLst>
    <pc:chgData name="Camilla Hyldahl Grøn - CAHG" userId="a4ea85f2-bdd2-4d4a-855b-19ebe7fc7cda" providerId="ADAL" clId="{A57A787F-CB6B-42AB-B5C7-FE5EBB6E79DE}"/>
    <pc:docChg chg="custSel modSld">
      <pc:chgData name="Camilla Hyldahl Grøn - CAHG" userId="a4ea85f2-bdd2-4d4a-855b-19ebe7fc7cda" providerId="ADAL" clId="{A57A787F-CB6B-42AB-B5C7-FE5EBB6E79DE}" dt="2026-04-15T08:35:55.718" v="1037" actId="20577"/>
      <pc:docMkLst>
        <pc:docMk/>
      </pc:docMkLst>
      <pc:sldChg chg="addSp delSp modSp mod modNotesTx">
        <pc:chgData name="Camilla Hyldahl Grøn - CAHG" userId="a4ea85f2-bdd2-4d4a-855b-19ebe7fc7cda" providerId="ADAL" clId="{A57A787F-CB6B-42AB-B5C7-FE5EBB6E79DE}" dt="2026-04-15T08:35:25.655" v="1031" actId="20577"/>
        <pc:sldMkLst>
          <pc:docMk/>
          <pc:sldMk cId="3267855763" sldId="257"/>
        </pc:sldMkLst>
        <pc:spChg chg="add mod">
          <ac:chgData name="Camilla Hyldahl Grøn - CAHG" userId="a4ea85f2-bdd2-4d4a-855b-19ebe7fc7cda" providerId="ADAL" clId="{A57A787F-CB6B-42AB-B5C7-FE5EBB6E79DE}" dt="2026-03-24T08:53:02.282" v="22" actId="20577"/>
          <ac:spMkLst>
            <pc:docMk/>
            <pc:sldMk cId="3267855763" sldId="257"/>
            <ac:spMk id="3" creationId="{7A67E982-6842-25FF-345B-4158339E7CFC}"/>
          </ac:spMkLst>
        </pc:spChg>
        <pc:graphicFrameChg chg="add mod modGraphic">
          <ac:chgData name="Camilla Hyldahl Grøn - CAHG" userId="a4ea85f2-bdd2-4d4a-855b-19ebe7fc7cda" providerId="ADAL" clId="{A57A787F-CB6B-42AB-B5C7-FE5EBB6E79DE}" dt="2026-03-24T09:05:41.435" v="221" actId="1076"/>
          <ac:graphicFrameMkLst>
            <pc:docMk/>
            <pc:sldMk cId="3267855763" sldId="257"/>
            <ac:graphicFrameMk id="4" creationId="{B0753F60-00D4-B519-A4C9-52084E1A9C16}"/>
          </ac:graphicFrameMkLst>
        </pc:graphicFrameChg>
      </pc:sldChg>
      <pc:sldChg chg="addSp modSp mod">
        <pc:chgData name="Camilla Hyldahl Grøn - CAHG" userId="a4ea85f2-bdd2-4d4a-855b-19ebe7fc7cda" providerId="ADAL" clId="{A57A787F-CB6B-42AB-B5C7-FE5EBB6E79DE}" dt="2026-04-15T08:19:34.540" v="1014" actId="207"/>
        <pc:sldMkLst>
          <pc:docMk/>
          <pc:sldMk cId="1062651470" sldId="258"/>
        </pc:sldMkLst>
        <pc:spChg chg="add mod">
          <ac:chgData name="Camilla Hyldahl Grøn - CAHG" userId="a4ea85f2-bdd2-4d4a-855b-19ebe7fc7cda" providerId="ADAL" clId="{A57A787F-CB6B-42AB-B5C7-FE5EBB6E79DE}" dt="2026-04-15T08:19:34.540" v="1014" actId="207"/>
          <ac:spMkLst>
            <pc:docMk/>
            <pc:sldMk cId="1062651470" sldId="258"/>
            <ac:spMk id="7" creationId="{7E4C33EA-9A97-A7BE-386C-E0063FFC44AF}"/>
          </ac:spMkLst>
        </pc:spChg>
      </pc:sldChg>
      <pc:sldChg chg="addSp delSp modSp mod setBg modNotesTx">
        <pc:chgData name="Camilla Hyldahl Grøn - CAHG" userId="a4ea85f2-bdd2-4d4a-855b-19ebe7fc7cda" providerId="ADAL" clId="{A57A787F-CB6B-42AB-B5C7-FE5EBB6E79DE}" dt="2026-04-15T08:35:32.347" v="1032" actId="20577"/>
        <pc:sldMkLst>
          <pc:docMk/>
          <pc:sldMk cId="2735430275" sldId="259"/>
        </pc:sldMkLst>
        <pc:spChg chg="mod">
          <ac:chgData name="Camilla Hyldahl Grøn - CAHG" userId="a4ea85f2-bdd2-4d4a-855b-19ebe7fc7cda" providerId="ADAL" clId="{A57A787F-CB6B-42AB-B5C7-FE5EBB6E79DE}" dt="2026-03-24T09:19:11.661" v="328" actId="26606"/>
          <ac:spMkLst>
            <pc:docMk/>
            <pc:sldMk cId="2735430275" sldId="259"/>
            <ac:spMk id="2" creationId="{1C298122-287C-A8BB-23E8-77E9D2408347}"/>
          </ac:spMkLst>
        </pc:spChg>
        <pc:spChg chg="mod">
          <ac:chgData name="Camilla Hyldahl Grøn - CAHG" userId="a4ea85f2-bdd2-4d4a-855b-19ebe7fc7cda" providerId="ADAL" clId="{A57A787F-CB6B-42AB-B5C7-FE5EBB6E79DE}" dt="2026-03-24T09:45:01.785" v="1011" actId="255"/>
          <ac:spMkLst>
            <pc:docMk/>
            <pc:sldMk cId="2735430275" sldId="259"/>
            <ac:spMk id="4" creationId="{3D41A0E4-EDB5-67F8-47FB-D8ACFF7F92F9}"/>
          </ac:spMkLst>
        </pc:spChg>
        <pc:spChg chg="add mod">
          <ac:chgData name="Camilla Hyldahl Grøn - CAHG" userId="a4ea85f2-bdd2-4d4a-855b-19ebe7fc7cda" providerId="ADAL" clId="{A57A787F-CB6B-42AB-B5C7-FE5EBB6E79DE}" dt="2026-03-24T09:40:51.249" v="1007" actId="20577"/>
          <ac:spMkLst>
            <pc:docMk/>
            <pc:sldMk cId="2735430275" sldId="259"/>
            <ac:spMk id="7" creationId="{1B4C6604-43B8-A0DE-6217-CFC8E3D0669B}"/>
          </ac:spMkLst>
        </pc:spChg>
        <pc:picChg chg="add mod">
          <ac:chgData name="Camilla Hyldahl Grøn - CAHG" userId="a4ea85f2-bdd2-4d4a-855b-19ebe7fc7cda" providerId="ADAL" clId="{A57A787F-CB6B-42AB-B5C7-FE5EBB6E79DE}" dt="2026-03-24T09:19:16.558" v="329" actId="1076"/>
          <ac:picMkLst>
            <pc:docMk/>
            <pc:sldMk cId="2735430275" sldId="259"/>
            <ac:picMk id="6" creationId="{0854DFC0-4C68-A181-A186-441F6FA645BF}"/>
          </ac:picMkLst>
        </pc:picChg>
      </pc:sldChg>
      <pc:sldChg chg="addSp delSp modSp mod modClrScheme chgLayout">
        <pc:chgData name="Camilla Hyldahl Grøn - CAHG" userId="a4ea85f2-bdd2-4d4a-855b-19ebe7fc7cda" providerId="ADAL" clId="{A57A787F-CB6B-42AB-B5C7-FE5EBB6E79DE}" dt="2026-03-24T09:31:14.682" v="979" actId="1076"/>
        <pc:sldMkLst>
          <pc:docMk/>
          <pc:sldMk cId="3067151568" sldId="2420"/>
        </pc:sldMkLst>
        <pc:spChg chg="mod">
          <ac:chgData name="Camilla Hyldahl Grøn - CAHG" userId="a4ea85f2-bdd2-4d4a-855b-19ebe7fc7cda" providerId="ADAL" clId="{A57A787F-CB6B-42AB-B5C7-FE5EBB6E79DE}" dt="2026-03-24T09:31:02.555" v="976" actId="26606"/>
          <ac:spMkLst>
            <pc:docMk/>
            <pc:sldMk cId="3067151568" sldId="2420"/>
            <ac:spMk id="2" creationId="{CF1CB75F-F123-E146-6BB6-36DA74456513}"/>
          </ac:spMkLst>
        </pc:spChg>
        <pc:spChg chg="mod">
          <ac:chgData name="Camilla Hyldahl Grøn - CAHG" userId="a4ea85f2-bdd2-4d4a-855b-19ebe7fc7cda" providerId="ADAL" clId="{A57A787F-CB6B-42AB-B5C7-FE5EBB6E79DE}" dt="2026-03-24T09:31:02.555" v="976" actId="26606"/>
          <ac:spMkLst>
            <pc:docMk/>
            <pc:sldMk cId="3067151568" sldId="2420"/>
            <ac:spMk id="3" creationId="{FABD393C-1FCB-494F-8E0C-02F376909703}"/>
          </ac:spMkLst>
        </pc:spChg>
        <pc:spChg chg="mod ord modVis">
          <ac:chgData name="Camilla Hyldahl Grøn - CAHG" userId="a4ea85f2-bdd2-4d4a-855b-19ebe7fc7cda" providerId="ADAL" clId="{A57A787F-CB6B-42AB-B5C7-FE5EBB6E79DE}" dt="2026-03-24T09:31:02.555" v="976" actId="26606"/>
          <ac:spMkLst>
            <pc:docMk/>
            <pc:sldMk cId="3067151568" sldId="2420"/>
            <ac:spMk id="4" creationId="{863DA723-37FB-8CF2-7973-03ED13CDF9CC}"/>
          </ac:spMkLst>
        </pc:spChg>
        <pc:spChg chg="add mod">
          <ac:chgData name="Camilla Hyldahl Grøn - CAHG" userId="a4ea85f2-bdd2-4d4a-855b-19ebe7fc7cda" providerId="ADAL" clId="{A57A787F-CB6B-42AB-B5C7-FE5EBB6E79DE}" dt="2026-03-24T09:31:14.682" v="979" actId="1076"/>
          <ac:spMkLst>
            <pc:docMk/>
            <pc:sldMk cId="3067151568" sldId="2420"/>
            <ac:spMk id="7" creationId="{EFDD0A34-BA93-051A-A7BC-5AC7D88B9049}"/>
          </ac:spMkLst>
        </pc:spChg>
        <pc:picChg chg="add mod">
          <ac:chgData name="Camilla Hyldahl Grøn - CAHG" userId="a4ea85f2-bdd2-4d4a-855b-19ebe7fc7cda" providerId="ADAL" clId="{A57A787F-CB6B-42AB-B5C7-FE5EBB6E79DE}" dt="2026-03-24T09:31:04.368" v="977" actId="1076"/>
          <ac:picMkLst>
            <pc:docMk/>
            <pc:sldMk cId="3067151568" sldId="2420"/>
            <ac:picMk id="5" creationId="{4CF3AB3E-4CDA-A5EF-634F-9E078B54608A}"/>
          </ac:picMkLst>
        </pc:picChg>
      </pc:sldChg>
      <pc:sldChg chg="addSp delSp modSp mod setBg modNotesTx">
        <pc:chgData name="Camilla Hyldahl Grøn - CAHG" userId="a4ea85f2-bdd2-4d4a-855b-19ebe7fc7cda" providerId="ADAL" clId="{A57A787F-CB6B-42AB-B5C7-FE5EBB6E79DE}" dt="2026-04-15T08:35:55.718" v="1037" actId="20577"/>
        <pc:sldMkLst>
          <pc:docMk/>
          <pc:sldMk cId="343803800" sldId="2421"/>
        </pc:sldMkLst>
        <pc:spChg chg="mod">
          <ac:chgData name="Camilla Hyldahl Grøn - CAHG" userId="a4ea85f2-bdd2-4d4a-855b-19ebe7fc7cda" providerId="ADAL" clId="{A57A787F-CB6B-42AB-B5C7-FE5EBB6E79DE}" dt="2026-03-24T09:28:28.622" v="823" actId="122"/>
          <ac:spMkLst>
            <pc:docMk/>
            <pc:sldMk cId="343803800" sldId="2421"/>
            <ac:spMk id="2" creationId="{21B49329-32D9-C52B-17A9-5AD7F6A96F1C}"/>
          </ac:spMkLst>
        </pc:spChg>
        <pc:spChg chg="mod ord">
          <ac:chgData name="Camilla Hyldahl Grøn - CAHG" userId="a4ea85f2-bdd2-4d4a-855b-19ebe7fc7cda" providerId="ADAL" clId="{A57A787F-CB6B-42AB-B5C7-FE5EBB6E79DE}" dt="2026-03-24T09:29:20.289" v="942" actId="1076"/>
          <ac:spMkLst>
            <pc:docMk/>
            <pc:sldMk cId="343803800" sldId="2421"/>
            <ac:spMk id="4" creationId="{BF519906-218A-B6C0-1016-5F4A7AE635FA}"/>
          </ac:spMkLst>
        </pc:spChg>
        <pc:spChg chg="add mod">
          <ac:chgData name="Camilla Hyldahl Grøn - CAHG" userId="a4ea85f2-bdd2-4d4a-855b-19ebe7fc7cda" providerId="ADAL" clId="{A57A787F-CB6B-42AB-B5C7-FE5EBB6E79DE}" dt="2026-03-24T09:40:39.739" v="990" actId="20577"/>
          <ac:spMkLst>
            <pc:docMk/>
            <pc:sldMk cId="343803800" sldId="2421"/>
            <ac:spMk id="7" creationId="{0364A5E3-BEC2-5F5A-349A-B6AA8419933A}"/>
          </ac:spMkLst>
        </pc:spChg>
        <pc:picChg chg="add mod">
          <ac:chgData name="Camilla Hyldahl Grøn - CAHG" userId="a4ea85f2-bdd2-4d4a-855b-19ebe7fc7cda" providerId="ADAL" clId="{A57A787F-CB6B-42AB-B5C7-FE5EBB6E79DE}" dt="2026-03-24T09:29:17.966" v="941" actId="1076"/>
          <ac:picMkLst>
            <pc:docMk/>
            <pc:sldMk cId="343803800" sldId="2421"/>
            <ac:picMk id="5" creationId="{F30AA1B1-0565-763D-596C-9E00B60A16B9}"/>
          </ac:picMkLst>
        </pc:picChg>
      </pc:sldChg>
      <pc:sldChg chg="addSp modSp mod">
        <pc:chgData name="Camilla Hyldahl Grøn - CAHG" userId="a4ea85f2-bdd2-4d4a-855b-19ebe7fc7cda" providerId="ADAL" clId="{A57A787F-CB6B-42AB-B5C7-FE5EBB6E79DE}" dt="2026-04-15T08:27:21.386" v="1030" actId="207"/>
        <pc:sldMkLst>
          <pc:docMk/>
          <pc:sldMk cId="1674228610" sldId="2422"/>
        </pc:sldMkLst>
        <pc:spChg chg="add mod">
          <ac:chgData name="Camilla Hyldahl Grøn - CAHG" userId="a4ea85f2-bdd2-4d4a-855b-19ebe7fc7cda" providerId="ADAL" clId="{A57A787F-CB6B-42AB-B5C7-FE5EBB6E79DE}" dt="2026-04-15T08:27:21.386" v="1030" actId="207"/>
          <ac:spMkLst>
            <pc:docMk/>
            <pc:sldMk cId="1674228610" sldId="2422"/>
            <ac:spMk id="4" creationId="{29391259-5B91-CDC8-8D75-5836ACC9BD1C}"/>
          </ac:spMkLst>
        </pc:spChg>
      </pc:sldChg>
      <pc:sldChg chg="addSp delSp modSp mod modNotesTx">
        <pc:chgData name="Camilla Hyldahl Grøn - CAHG" userId="a4ea85f2-bdd2-4d4a-855b-19ebe7fc7cda" providerId="ADAL" clId="{A57A787F-CB6B-42AB-B5C7-FE5EBB6E79DE}" dt="2026-04-15T08:35:45.597" v="1035" actId="20577"/>
        <pc:sldMkLst>
          <pc:docMk/>
          <pc:sldMk cId="2054256935" sldId="2423"/>
        </pc:sldMkLst>
        <pc:spChg chg="mod">
          <ac:chgData name="Camilla Hyldahl Grøn - CAHG" userId="a4ea85f2-bdd2-4d4a-855b-19ebe7fc7cda" providerId="ADAL" clId="{A57A787F-CB6B-42AB-B5C7-FE5EBB6E79DE}" dt="2026-03-24T09:21:24.380" v="497" actId="1076"/>
          <ac:spMkLst>
            <pc:docMk/>
            <pc:sldMk cId="2054256935" sldId="2423"/>
            <ac:spMk id="2" creationId="{2A9FC14E-296D-54CD-30CD-734671805ACD}"/>
          </ac:spMkLst>
        </pc:spChg>
        <pc:spChg chg="add mod">
          <ac:chgData name="Camilla Hyldahl Grøn - CAHG" userId="a4ea85f2-bdd2-4d4a-855b-19ebe7fc7cda" providerId="ADAL" clId="{A57A787F-CB6B-42AB-B5C7-FE5EBB6E79DE}" dt="2026-04-15T08:35:41.465" v="1034" actId="1076"/>
          <ac:spMkLst>
            <pc:docMk/>
            <pc:sldMk cId="2054256935" sldId="2423"/>
            <ac:spMk id="4" creationId="{371F51E8-9B46-0713-66D3-273FA836787F}"/>
          </ac:spMkLst>
        </pc:spChg>
        <pc:spChg chg="add mod ord">
          <ac:chgData name="Camilla Hyldahl Grøn - CAHG" userId="a4ea85f2-bdd2-4d4a-855b-19ebe7fc7cda" providerId="ADAL" clId="{A57A787F-CB6B-42AB-B5C7-FE5EBB6E79DE}" dt="2026-03-24T09:23:50.311" v="517" actId="13822"/>
          <ac:spMkLst>
            <pc:docMk/>
            <pc:sldMk cId="2054256935" sldId="2423"/>
            <ac:spMk id="6" creationId="{F0713E79-385A-89DF-2EA3-A1D59A64ADE5}"/>
          </ac:spMkLst>
        </pc:spChg>
        <pc:spChg chg="mod">
          <ac:chgData name="Camilla Hyldahl Grøn - CAHG" userId="a4ea85f2-bdd2-4d4a-855b-19ebe7fc7cda" providerId="ADAL" clId="{A57A787F-CB6B-42AB-B5C7-FE5EBB6E79DE}" dt="2026-03-24T09:26:23.985" v="737" actId="1076"/>
          <ac:spMkLst>
            <pc:docMk/>
            <pc:sldMk cId="2054256935" sldId="2423"/>
            <ac:spMk id="8" creationId="{E5D5ABD6-97D6-C96D-54B7-D4C5F715E062}"/>
          </ac:spMkLst>
        </pc:spChg>
        <pc:picChg chg="add mod ord">
          <ac:chgData name="Camilla Hyldahl Grøn - CAHG" userId="a4ea85f2-bdd2-4d4a-855b-19ebe7fc7cda" providerId="ADAL" clId="{A57A787F-CB6B-42AB-B5C7-FE5EBB6E79DE}" dt="2026-03-24T09:23:37.426" v="516" actId="167"/>
          <ac:picMkLst>
            <pc:docMk/>
            <pc:sldMk cId="2054256935" sldId="2423"/>
            <ac:picMk id="5" creationId="{4E2C9394-FC1B-B102-D0C9-4E1C5CCB04C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A96B38-373B-41E3-92D9-4CB5B8DC2821}" type="datetimeFigureOut">
              <a:rPr lang="da-DK" smtClean="0"/>
              <a:t>17-04-2026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BA4582-477D-462A-90EB-FB31567C6E0E}" type="slidenum">
              <a:rPr lang="da-DK" smtClean="0"/>
              <a:t>‹nr.›</a:t>
            </a:fld>
            <a:endParaRPr lang="da-DK"/>
          </a:p>
        </p:txBody>
      </p:sp>
    </p:spTree>
    <p:extLst>
      <p:ext uri="{BB962C8B-B14F-4D97-AF65-F5344CB8AC3E}">
        <p14:creationId xmlns:p14="http://schemas.microsoft.com/office/powerpoint/2010/main" val="3143986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ABA4582-477D-462A-90EB-FB31567C6E0E}" type="slidenum">
              <a:rPr lang="da-DK" smtClean="0"/>
              <a:t>2</a:t>
            </a:fld>
            <a:endParaRPr lang="da-DK"/>
          </a:p>
        </p:txBody>
      </p:sp>
    </p:spTree>
    <p:extLst>
      <p:ext uri="{BB962C8B-B14F-4D97-AF65-F5344CB8AC3E}">
        <p14:creationId xmlns:p14="http://schemas.microsoft.com/office/powerpoint/2010/main" val="856822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b="0" dirty="0"/>
          </a:p>
        </p:txBody>
      </p:sp>
      <p:sp>
        <p:nvSpPr>
          <p:cNvPr id="4" name="Pladsholder til slidenummer 3"/>
          <p:cNvSpPr>
            <a:spLocks noGrp="1"/>
          </p:cNvSpPr>
          <p:nvPr>
            <p:ph type="sldNum" sz="quarter" idx="5"/>
          </p:nvPr>
        </p:nvSpPr>
        <p:spPr/>
        <p:txBody>
          <a:bodyPr/>
          <a:lstStyle/>
          <a:p>
            <a:fld id="{EABA4582-477D-462A-90EB-FB31567C6E0E}" type="slidenum">
              <a:rPr lang="da-DK" smtClean="0"/>
              <a:t>4</a:t>
            </a:fld>
            <a:endParaRPr lang="da-DK"/>
          </a:p>
        </p:txBody>
      </p:sp>
    </p:spTree>
    <p:extLst>
      <p:ext uri="{BB962C8B-B14F-4D97-AF65-F5344CB8AC3E}">
        <p14:creationId xmlns:p14="http://schemas.microsoft.com/office/powerpoint/2010/main" val="1103543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396FC-8BAA-900A-376F-9599C971FF9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938E4DA-D913-108D-9889-47A8CD005EE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B2CCE0BC-5024-5505-1BDB-07215B709C73}"/>
              </a:ext>
            </a:extLst>
          </p:cNvPr>
          <p:cNvSpPr>
            <a:spLocks noGrp="1"/>
          </p:cNvSpPr>
          <p:nvPr>
            <p:ph type="body" idx="1"/>
          </p:nvPr>
        </p:nvSpPr>
        <p:spPr/>
        <p:txBody>
          <a:bodyPr/>
          <a:lstStyle/>
          <a:p>
            <a:endParaRPr lang="da-DK" b="1" dirty="0"/>
          </a:p>
        </p:txBody>
      </p:sp>
      <p:sp>
        <p:nvSpPr>
          <p:cNvPr id="4" name="Pladsholder til slidenummer 3">
            <a:extLst>
              <a:ext uri="{FF2B5EF4-FFF2-40B4-BE49-F238E27FC236}">
                <a16:creationId xmlns:a16="http://schemas.microsoft.com/office/drawing/2014/main" id="{CAAFDFDE-A8FF-3E54-ED26-57187A47CC99}"/>
              </a:ext>
            </a:extLst>
          </p:cNvPr>
          <p:cNvSpPr>
            <a:spLocks noGrp="1"/>
          </p:cNvSpPr>
          <p:nvPr>
            <p:ph type="sldNum" sz="quarter" idx="5"/>
          </p:nvPr>
        </p:nvSpPr>
        <p:spPr/>
        <p:txBody>
          <a:bodyPr/>
          <a:lstStyle/>
          <a:p>
            <a:fld id="{EABA4582-477D-462A-90EB-FB31567C6E0E}" type="slidenum">
              <a:rPr lang="da-DK" smtClean="0"/>
              <a:t>5</a:t>
            </a:fld>
            <a:endParaRPr lang="da-DK"/>
          </a:p>
        </p:txBody>
      </p:sp>
    </p:spTree>
    <p:extLst>
      <p:ext uri="{BB962C8B-B14F-4D97-AF65-F5344CB8AC3E}">
        <p14:creationId xmlns:p14="http://schemas.microsoft.com/office/powerpoint/2010/main" val="1419496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a:p>
            <a:endParaRPr lang="da-DK" dirty="0"/>
          </a:p>
          <a:p>
            <a:endParaRPr lang="da-DK" dirty="0"/>
          </a:p>
        </p:txBody>
      </p:sp>
      <p:sp>
        <p:nvSpPr>
          <p:cNvPr id="4" name="Pladsholder til slidenummer 3"/>
          <p:cNvSpPr>
            <a:spLocks noGrp="1"/>
          </p:cNvSpPr>
          <p:nvPr>
            <p:ph type="sldNum" sz="quarter" idx="5"/>
          </p:nvPr>
        </p:nvSpPr>
        <p:spPr/>
        <p:txBody>
          <a:bodyPr/>
          <a:lstStyle/>
          <a:p>
            <a:fld id="{EABA4582-477D-462A-90EB-FB31567C6E0E}" type="slidenum">
              <a:rPr lang="da-DK" smtClean="0"/>
              <a:t>6</a:t>
            </a:fld>
            <a:endParaRPr lang="da-DK"/>
          </a:p>
        </p:txBody>
      </p:sp>
    </p:spTree>
    <p:extLst>
      <p:ext uri="{BB962C8B-B14F-4D97-AF65-F5344CB8AC3E}">
        <p14:creationId xmlns:p14="http://schemas.microsoft.com/office/powerpoint/2010/main" val="2096541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innerdevelopmentgoals.org/"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MyiZLzLwl3Q"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hyperlink" Target="https://gat04-live-1517c8a4486c41609369c68f30c8-aa81074.divio-media.org/filer_public/6f/85/6f854236-56ab-4b42-810f-606d215c0499/cd_9127_extract_from_our_common_future_brundtland_report_1987_foreword_chpt_2.pdf" TargetMode="External"/><Relationship Id="rId3" Type="http://schemas.openxmlformats.org/officeDocument/2006/relationships/hyperlink" Target="https://www.sdu.dk/da/forskning/videnscenter_for_psykotrau" TargetMode="External"/><Relationship Id="rId7" Type="http://schemas.openxmlformats.org/officeDocument/2006/relationships/hyperlink" Target="https://www.un.org/en/development/desa/population/migration/generalassembly/docs/globalcompact/A_CONF.151_26_Vol.I_Declaration.pdf" TargetMode="External"/><Relationship Id="rId2" Type="http://schemas.openxmlformats.org/officeDocument/2006/relationships/hyperlink" Target="https://www.bmleh.de/DE/themen/wald/wald-in-deutschland/carlowitz-jahr.html" TargetMode="External"/><Relationship Id="rId1" Type="http://schemas.openxmlformats.org/officeDocument/2006/relationships/slideLayout" Target="../slideLayouts/slideLayout4.xml"/><Relationship Id="rId6" Type="http://schemas.openxmlformats.org/officeDocument/2006/relationships/hyperlink" Target="https://www.un.org/en/development/desa/population/migrati" TargetMode="External"/><Relationship Id="rId5" Type="http://schemas.openxmlformats.org/officeDocument/2006/relationships/hyperlink" Target="https://innerdevelopmentgoals.org/" TargetMode="External"/><Relationship Id="rId10" Type="http://schemas.openxmlformats.org/officeDocument/2006/relationships/hyperlink" Target="https://www.youtube.com/watch?v=MyiZLzLwl3Q" TargetMode="External"/><Relationship Id="rId4" Type="http://schemas.openxmlformats.org/officeDocument/2006/relationships/hyperlink" Target="https://www.sdu.dk/da/forskning/videnscenter_for_psykotraumatologi/fns_verdensmaal" TargetMode="External"/><Relationship Id="rId9" Type="http://schemas.openxmlformats.org/officeDocument/2006/relationships/hyperlink" Target="https://www.verdensmaalene.dk/de-17-verdensma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1774B-7BA7-3D9A-40B1-7B8C7BE8E85B}"/>
              </a:ext>
            </a:extLst>
          </p:cNvPr>
          <p:cNvSpPr>
            <a:spLocks noGrp="1"/>
          </p:cNvSpPr>
          <p:nvPr>
            <p:ph type="title"/>
          </p:nvPr>
        </p:nvSpPr>
        <p:spPr/>
        <p:txBody>
          <a:bodyPr/>
          <a:lstStyle/>
          <a:p>
            <a:endParaRPr lang="da-DK"/>
          </a:p>
        </p:txBody>
      </p:sp>
      <p:pic>
        <p:nvPicPr>
          <p:cNvPr id="5" name="Billede 4">
            <a:extLst>
              <a:ext uri="{FF2B5EF4-FFF2-40B4-BE49-F238E27FC236}">
                <a16:creationId xmlns:a16="http://schemas.microsoft.com/office/drawing/2014/main" id="{D6070E2D-EB39-880B-DD23-5AFE919CAFCD}"/>
              </a:ext>
            </a:extLst>
          </p:cNvPr>
          <p:cNvPicPr>
            <a:picLocks noChangeAspect="1"/>
          </p:cNvPicPr>
          <p:nvPr/>
        </p:nvPicPr>
        <p:blipFill>
          <a:blip r:embed="rId2"/>
          <a:stretch>
            <a:fillRect/>
          </a:stretch>
        </p:blipFill>
        <p:spPr>
          <a:xfrm>
            <a:off x="0" y="-4763"/>
            <a:ext cx="6096000" cy="6858000"/>
          </a:xfrm>
          <a:prstGeom prst="rect">
            <a:avLst/>
          </a:prstGeom>
        </p:spPr>
      </p:pic>
      <p:sp>
        <p:nvSpPr>
          <p:cNvPr id="4" name="Pladsholder til tekst 3">
            <a:extLst>
              <a:ext uri="{FF2B5EF4-FFF2-40B4-BE49-F238E27FC236}">
                <a16:creationId xmlns:a16="http://schemas.microsoft.com/office/drawing/2014/main" id="{F4A61981-5E3F-917C-6D9A-3B2FC90DC3FE}"/>
              </a:ext>
            </a:extLst>
          </p:cNvPr>
          <p:cNvSpPr>
            <a:spLocks noGrp="1"/>
          </p:cNvSpPr>
          <p:nvPr>
            <p:ph type="body" sz="half" idx="2"/>
          </p:nvPr>
        </p:nvSpPr>
        <p:spPr>
          <a:xfrm>
            <a:off x="6935788" y="739239"/>
            <a:ext cx="4832659" cy="3811588"/>
          </a:xfrm>
        </p:spPr>
        <p:txBody>
          <a:bodyPr/>
          <a:lstStyle/>
          <a:p>
            <a:r>
              <a:rPr lang="da-DK" sz="2800" dirty="0"/>
              <a:t>Verdensmål &amp; bæredygtighed i beredskaberne</a:t>
            </a:r>
          </a:p>
          <a:p>
            <a:endParaRPr lang="da-DK" dirty="0"/>
          </a:p>
        </p:txBody>
      </p:sp>
      <p:sp>
        <p:nvSpPr>
          <p:cNvPr id="6" name="Subtitle 2">
            <a:extLst>
              <a:ext uri="{FF2B5EF4-FFF2-40B4-BE49-F238E27FC236}">
                <a16:creationId xmlns:a16="http://schemas.microsoft.com/office/drawing/2014/main" id="{E6012147-BE72-22B4-F5E8-7AA1172F26D8}"/>
              </a:ext>
            </a:extLst>
          </p:cNvPr>
          <p:cNvSpPr txBox="1">
            <a:spLocks/>
          </p:cNvSpPr>
          <p:nvPr/>
        </p:nvSpPr>
        <p:spPr>
          <a:xfrm>
            <a:off x="6338808" y="2373581"/>
            <a:ext cx="5255090" cy="264787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fontAlgn="base"/>
            <a:r>
              <a:rPr lang="da-DK" sz="2400" b="1" dirty="0">
                <a:latin typeface="Segoe UI" panose="020B0502040204020203" pitchFamily="34" charset="0"/>
              </a:rPr>
              <a:t>Viden</a:t>
            </a:r>
            <a:br>
              <a:rPr lang="da-DK" sz="2400" b="1" dirty="0">
                <a:latin typeface="Segoe UI" panose="020B0502040204020203" pitchFamily="34" charset="0"/>
              </a:rPr>
            </a:br>
            <a:r>
              <a:rPr lang="da-DK" sz="2400" dirty="0">
                <a:latin typeface="Segoe UI" panose="020B0502040204020203" pitchFamily="34" charset="0"/>
              </a:rPr>
              <a:t>Kursisten kan beskrive begrebet bæredygtighed.</a:t>
            </a:r>
          </a:p>
          <a:p>
            <a:pPr fontAlgn="base"/>
            <a:br>
              <a:rPr lang="da-DK" sz="2400" dirty="0">
                <a:latin typeface="Segoe UI" panose="020B0502040204020203" pitchFamily="34" charset="0"/>
              </a:rPr>
            </a:br>
            <a:endParaRPr lang="da-DK" sz="2400" dirty="0">
              <a:latin typeface="Segoe UI" panose="020B0502040204020203" pitchFamily="34" charset="0"/>
            </a:endParaRPr>
          </a:p>
          <a:p>
            <a:pPr fontAlgn="base"/>
            <a:r>
              <a:rPr lang="da-DK" sz="2400" b="1" dirty="0">
                <a:latin typeface="Segoe UI" panose="020B0502040204020203" pitchFamily="34" charset="0"/>
              </a:rPr>
              <a:t>Færdighed</a:t>
            </a:r>
            <a:br>
              <a:rPr lang="da-DK" sz="2400" dirty="0">
                <a:latin typeface="Segoe UI" panose="020B0502040204020203" pitchFamily="34" charset="0"/>
              </a:rPr>
            </a:br>
            <a:r>
              <a:rPr lang="da-DK" sz="2400" dirty="0">
                <a:latin typeface="Segoe UI" panose="020B0502040204020203" pitchFamily="34" charset="0"/>
              </a:rPr>
              <a:t>Kursisten kan identificere hvor begrebet kommer i anvendelse, i sit eget virke som brandmand.</a:t>
            </a:r>
          </a:p>
        </p:txBody>
      </p:sp>
      <p:sp>
        <p:nvSpPr>
          <p:cNvPr id="7" name="Tekstfelt 6">
            <a:extLst>
              <a:ext uri="{FF2B5EF4-FFF2-40B4-BE49-F238E27FC236}">
                <a16:creationId xmlns:a16="http://schemas.microsoft.com/office/drawing/2014/main" id="{7E4C33EA-9A97-A7BE-386C-E0063FFC44AF}"/>
              </a:ext>
            </a:extLst>
          </p:cNvPr>
          <p:cNvSpPr txBox="1"/>
          <p:nvPr/>
        </p:nvSpPr>
        <p:spPr>
          <a:xfrm>
            <a:off x="418290" y="6216134"/>
            <a:ext cx="6097604" cy="369332"/>
          </a:xfrm>
          <a:prstGeom prst="rect">
            <a:avLst/>
          </a:prstGeom>
          <a:noFill/>
        </p:spPr>
        <p:txBody>
          <a:bodyPr wrap="square">
            <a:spAutoFit/>
          </a:bodyPr>
          <a:lstStyle/>
          <a:p>
            <a:r>
              <a:rPr lang="da-DK" dirty="0">
                <a:solidFill>
                  <a:schemeClr val="bg1"/>
                </a:solidFill>
              </a:rPr>
              <a:t>Kilde: Billedet er lavet med hjælp fra kunstig intelligens</a:t>
            </a:r>
          </a:p>
        </p:txBody>
      </p:sp>
    </p:spTree>
    <p:extLst>
      <p:ext uri="{BB962C8B-B14F-4D97-AF65-F5344CB8AC3E}">
        <p14:creationId xmlns:p14="http://schemas.microsoft.com/office/powerpoint/2010/main" val="1062651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FA9E070-7AA5-080B-47B1-A1CFC8C5755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kern="1200">
                <a:solidFill>
                  <a:srgbClr val="FFFFFF"/>
                </a:solidFill>
                <a:latin typeface="+mj-lt"/>
                <a:ea typeface="+mj-ea"/>
                <a:cs typeface="+mj-cs"/>
              </a:rPr>
              <a:t>Hvad er bæredygtighed?</a:t>
            </a:r>
          </a:p>
        </p:txBody>
      </p:sp>
      <p:sp>
        <p:nvSpPr>
          <p:cNvPr id="3" name="Tekstfelt 2">
            <a:extLst>
              <a:ext uri="{FF2B5EF4-FFF2-40B4-BE49-F238E27FC236}">
                <a16:creationId xmlns:a16="http://schemas.microsoft.com/office/drawing/2014/main" id="{7A67E982-6842-25FF-345B-4158339E7CFC}"/>
              </a:ext>
            </a:extLst>
          </p:cNvPr>
          <p:cNvSpPr txBox="1"/>
          <p:nvPr/>
        </p:nvSpPr>
        <p:spPr>
          <a:xfrm>
            <a:off x="4787876" y="300676"/>
            <a:ext cx="6445623" cy="646331"/>
          </a:xfrm>
          <a:prstGeom prst="rect">
            <a:avLst/>
          </a:prstGeom>
          <a:noFill/>
        </p:spPr>
        <p:txBody>
          <a:bodyPr wrap="square" rtlCol="0">
            <a:spAutoFit/>
          </a:bodyPr>
          <a:lstStyle/>
          <a:p>
            <a:r>
              <a:rPr lang="da-DK" sz="3600" b="1" dirty="0"/>
              <a:t>Fun Facts om bæredygtighed</a:t>
            </a:r>
          </a:p>
        </p:txBody>
      </p:sp>
      <p:graphicFrame>
        <p:nvGraphicFramePr>
          <p:cNvPr id="4" name="Tabel 3">
            <a:extLst>
              <a:ext uri="{FF2B5EF4-FFF2-40B4-BE49-F238E27FC236}">
                <a16:creationId xmlns:a16="http://schemas.microsoft.com/office/drawing/2014/main" id="{B0753F60-00D4-B519-A4C9-52084E1A9C16}"/>
              </a:ext>
            </a:extLst>
          </p:cNvPr>
          <p:cNvGraphicFramePr>
            <a:graphicFrameLocks noGrp="1"/>
          </p:cNvGraphicFramePr>
          <p:nvPr>
            <p:extLst>
              <p:ext uri="{D42A27DB-BD31-4B8C-83A1-F6EECF244321}">
                <p14:modId xmlns:p14="http://schemas.microsoft.com/office/powerpoint/2010/main" val="2885651143"/>
              </p:ext>
            </p:extLst>
          </p:nvPr>
        </p:nvGraphicFramePr>
        <p:xfrm>
          <a:off x="4527804" y="1061173"/>
          <a:ext cx="7128576" cy="4735654"/>
        </p:xfrm>
        <a:graphic>
          <a:graphicData uri="http://schemas.openxmlformats.org/drawingml/2006/table">
            <a:tbl>
              <a:tblPr firstRow="1" bandRow="1">
                <a:tableStyleId>{93296810-A885-4BE3-A3E7-6D5BEEA58F35}</a:tableStyleId>
              </a:tblPr>
              <a:tblGrid>
                <a:gridCol w="2376192">
                  <a:extLst>
                    <a:ext uri="{9D8B030D-6E8A-4147-A177-3AD203B41FA5}">
                      <a16:colId xmlns:a16="http://schemas.microsoft.com/office/drawing/2014/main" val="72547564"/>
                    </a:ext>
                  </a:extLst>
                </a:gridCol>
                <a:gridCol w="2376192">
                  <a:extLst>
                    <a:ext uri="{9D8B030D-6E8A-4147-A177-3AD203B41FA5}">
                      <a16:colId xmlns:a16="http://schemas.microsoft.com/office/drawing/2014/main" val="2533432183"/>
                    </a:ext>
                  </a:extLst>
                </a:gridCol>
                <a:gridCol w="2376192">
                  <a:extLst>
                    <a:ext uri="{9D8B030D-6E8A-4147-A177-3AD203B41FA5}">
                      <a16:colId xmlns:a16="http://schemas.microsoft.com/office/drawing/2014/main" val="1166435227"/>
                    </a:ext>
                  </a:extLst>
                </a:gridCol>
              </a:tblGrid>
              <a:tr h="377014">
                <a:tc>
                  <a:txBody>
                    <a:bodyPr/>
                    <a:lstStyle/>
                    <a:p>
                      <a:r>
                        <a:rPr lang="da-DK" dirty="0"/>
                        <a:t>First-mover</a:t>
                      </a:r>
                    </a:p>
                  </a:txBody>
                  <a:tcPr/>
                </a:tc>
                <a:tc>
                  <a:txBody>
                    <a:bodyPr/>
                    <a:lstStyle/>
                    <a:p>
                      <a:r>
                        <a:rPr lang="da-DK" dirty="0"/>
                        <a:t>Nyere tid</a:t>
                      </a:r>
                    </a:p>
                  </a:txBody>
                  <a:tcPr/>
                </a:tc>
                <a:tc>
                  <a:txBody>
                    <a:bodyPr/>
                    <a:lstStyle/>
                    <a:p>
                      <a:r>
                        <a:rPr lang="da-DK" dirty="0"/>
                        <a:t>I dag</a:t>
                      </a:r>
                    </a:p>
                  </a:txBody>
                  <a:tcPr/>
                </a:tc>
                <a:extLst>
                  <a:ext uri="{0D108BD9-81ED-4DB2-BD59-A6C34878D82A}">
                    <a16:rowId xmlns:a16="http://schemas.microsoft.com/office/drawing/2014/main" val="3789395947"/>
                  </a:ext>
                </a:extLst>
              </a:tr>
              <a:tr h="377014">
                <a:tc>
                  <a:txBody>
                    <a:bodyPr/>
                    <a:lstStyle/>
                    <a:p>
                      <a:r>
                        <a:rPr lang="da-DK" sz="1400" b="0" dirty="0"/>
                        <a:t>Hans Carl von </a:t>
                      </a:r>
                      <a:r>
                        <a:rPr lang="da-DK" sz="1400" b="0" dirty="0" err="1"/>
                        <a:t>Carlowitz</a:t>
                      </a:r>
                      <a:r>
                        <a:rPr lang="da-DK" sz="1400" b="0" dirty="0"/>
                        <a:t> advarede i 1713 mod den stigende træmangel og formulerede i </a:t>
                      </a:r>
                      <a:r>
                        <a:rPr lang="da-DK" sz="1400" b="0" i="1" dirty="0" err="1"/>
                        <a:t>Sylvicultura</a:t>
                      </a:r>
                      <a:r>
                        <a:rPr lang="da-DK" sz="1400" b="0" i="1" dirty="0"/>
                        <a:t> </a:t>
                      </a:r>
                      <a:r>
                        <a:rPr lang="da-DK" sz="1400" b="0" i="1" dirty="0" err="1"/>
                        <a:t>oeconomica</a:t>
                      </a:r>
                      <a:r>
                        <a:rPr lang="da-DK" sz="1400" b="0" i="1" dirty="0"/>
                        <a:t>:</a:t>
                      </a:r>
                      <a:endParaRPr lang="da-DK" sz="1400" b="0" dirty="0"/>
                    </a:p>
                    <a:p>
                      <a:endParaRPr lang="da-DK" sz="1400" b="0" dirty="0"/>
                    </a:p>
                    <a:p>
                      <a:r>
                        <a:rPr lang="da-DK" sz="1400" b="0" i="1" dirty="0"/>
                        <a:t>”</a:t>
                      </a:r>
                      <a:r>
                        <a:rPr lang="da-DK" sz="1400" dirty="0"/>
                        <a:t> </a:t>
                      </a:r>
                      <a:r>
                        <a:rPr lang="da-DK" sz="1400" i="1" dirty="0"/>
                        <a:t>at man kun burde fælde så meget træ, som kunne nå at vokse op igen gennem planmæssig skovrejsning”</a:t>
                      </a:r>
                      <a:endParaRPr lang="da-DK" sz="1400" b="1" i="1" dirty="0"/>
                    </a:p>
                    <a:p>
                      <a:endParaRPr lang="da-DK" sz="1400" b="1" i="1" dirty="0"/>
                    </a:p>
                    <a:p>
                      <a:r>
                        <a:rPr lang="da-DK" sz="1400" dirty="0"/>
                        <a:t>Dette blev grundlaget for tysk skovforvaltning og idéen om bæredygtig brug af naturressourcer.</a:t>
                      </a:r>
                    </a:p>
                    <a:p>
                      <a:endParaRPr lang="da-DK" sz="14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a:t>
                      </a:r>
                      <a:r>
                        <a:rPr lang="da-DK" sz="1400" b="0" dirty="0" err="1"/>
                        <a:t>Bundesministerium</a:t>
                      </a:r>
                      <a:r>
                        <a:rPr lang="da-DK" sz="1400" b="0" dirty="0"/>
                        <a:t> </a:t>
                      </a:r>
                      <a:r>
                        <a:rPr lang="da-DK" sz="1400" b="0" dirty="0" err="1"/>
                        <a:t>für</a:t>
                      </a:r>
                      <a:r>
                        <a:rPr lang="da-DK" sz="1400" b="0" dirty="0"/>
                        <a:t> </a:t>
                      </a:r>
                      <a:r>
                        <a:rPr lang="da-DK" sz="1400" b="0" dirty="0" err="1"/>
                        <a:t>Landwitschaft</a:t>
                      </a:r>
                      <a:r>
                        <a:rPr lang="da-DK" sz="1400" b="0" dirty="0"/>
                        <a:t>, </a:t>
                      </a:r>
                      <a:r>
                        <a:rPr lang="da-DK" sz="1400" b="0" dirty="0" err="1"/>
                        <a:t>Ernährung</a:t>
                      </a:r>
                      <a:r>
                        <a:rPr lang="da-DK" sz="1400" b="0" dirty="0"/>
                        <a:t> und </a:t>
                      </a:r>
                      <a:r>
                        <a:rPr lang="da-DK" sz="1400" b="0" dirty="0" err="1"/>
                        <a:t>Heimat</a:t>
                      </a:r>
                      <a:r>
                        <a:rPr lang="de-DE" sz="1400" dirty="0"/>
                        <a:t>, 2023)</a:t>
                      </a:r>
                      <a:endParaRPr lang="da-DK" sz="1400" b="0" i="0" dirty="0"/>
                    </a:p>
                    <a:p>
                      <a:endParaRPr lang="da-DK" sz="1400" b="1" i="1" dirty="0"/>
                    </a:p>
                  </a:txBody>
                  <a:tcPr/>
                </a:tc>
                <a:tc>
                  <a:txBody>
                    <a:bodyPr/>
                    <a:lstStyle/>
                    <a:p>
                      <a:r>
                        <a:rPr lang="da-DK" sz="1400" dirty="0"/>
                        <a:t>I 1987 udarbejdede FN-kommissionen </a:t>
                      </a:r>
                      <a:r>
                        <a:rPr lang="da-DK" sz="1400" dirty="0" err="1"/>
                        <a:t>Our</a:t>
                      </a:r>
                      <a:r>
                        <a:rPr lang="da-DK" sz="1400" dirty="0"/>
                        <a:t> Common Future i Danmark bedre kendt som Brundtland-rapporten. </a:t>
                      </a:r>
                    </a:p>
                    <a:p>
                      <a:endParaRPr lang="da-DK" sz="1400" dirty="0"/>
                    </a:p>
                    <a:p>
                      <a:r>
                        <a:rPr lang="da-DK" sz="1400" i="1" dirty="0"/>
                        <a:t>"... imødekomme nutidens behov uden at skulle gå på kompromis med muligheden for, at fremtidige generationer kan imødekomme deres behov.”</a:t>
                      </a:r>
                    </a:p>
                    <a:p>
                      <a:endParaRPr lang="da-DK" sz="1400" i="1" dirty="0"/>
                    </a:p>
                    <a:p>
                      <a:r>
                        <a:rPr lang="da-DK" sz="1400" i="0" dirty="0"/>
                        <a:t>(United Nations, 1987)</a:t>
                      </a:r>
                    </a:p>
                  </a:txBody>
                  <a:tcPr/>
                </a:tc>
                <a:tc>
                  <a:txBody>
                    <a:bodyPr/>
                    <a:lstStyle/>
                    <a:p>
                      <a:r>
                        <a:rPr lang="da-DK" sz="1400" dirty="0"/>
                        <a:t>En vifte af betydninger, som blot skal gå under "at klare sig godt, ved at gøre det godt", og det er typisk relateret til termer som "fælles ansvar", "tredelte bundlinje" og "grøn omstilling". </a:t>
                      </a:r>
                    </a:p>
                  </a:txBody>
                  <a:tcPr/>
                </a:tc>
                <a:extLst>
                  <a:ext uri="{0D108BD9-81ED-4DB2-BD59-A6C34878D82A}">
                    <a16:rowId xmlns:a16="http://schemas.microsoft.com/office/drawing/2014/main" val="127280037"/>
                  </a:ext>
                </a:extLst>
              </a:tr>
            </a:tbl>
          </a:graphicData>
        </a:graphic>
      </p:graphicFrame>
    </p:spTree>
    <p:extLst>
      <p:ext uri="{BB962C8B-B14F-4D97-AF65-F5344CB8AC3E}">
        <p14:creationId xmlns:p14="http://schemas.microsoft.com/office/powerpoint/2010/main" val="3267855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D76D59-84A8-24A4-9BC8-63A2EA310EE4}"/>
            </a:ext>
          </a:extLst>
        </p:cNvPr>
        <p:cNvGrpSpPr/>
        <p:nvPr/>
      </p:nvGrpSpPr>
      <p:grpSpPr>
        <a:xfrm>
          <a:off x="0" y="0"/>
          <a:ext cx="0" cy="0"/>
          <a:chOff x="0" y="0"/>
          <a:chExt cx="0" cy="0"/>
        </a:xfrm>
      </p:grpSpPr>
      <p:sp>
        <p:nvSpPr>
          <p:cNvPr id="1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38DE434-082A-D978-294F-886685754FBB}"/>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kern="1200">
                <a:solidFill>
                  <a:srgbClr val="FFFFFF"/>
                </a:solidFill>
                <a:latin typeface="+mj-lt"/>
                <a:ea typeface="+mj-ea"/>
                <a:cs typeface="+mj-cs"/>
              </a:rPr>
              <a:t>Hvad er bæredygtighed?</a:t>
            </a:r>
          </a:p>
        </p:txBody>
      </p:sp>
      <p:pic>
        <p:nvPicPr>
          <p:cNvPr id="5" name="Pladsholder til indhold 4">
            <a:extLst>
              <a:ext uri="{FF2B5EF4-FFF2-40B4-BE49-F238E27FC236}">
                <a16:creationId xmlns:a16="http://schemas.microsoft.com/office/drawing/2014/main" id="{9162E80C-7654-E93A-98D3-D03759808EC9}"/>
              </a:ext>
            </a:extLst>
          </p:cNvPr>
          <p:cNvPicPr>
            <a:picLocks noGrp="1" noChangeAspect="1"/>
          </p:cNvPicPr>
          <p:nvPr>
            <p:ph sz="half" idx="1"/>
          </p:nvPr>
        </p:nvPicPr>
        <p:blipFill>
          <a:blip r:embed="rId2"/>
          <a:srcRect l="636" t="-33" r="-636" b="23090"/>
          <a:stretch/>
        </p:blipFill>
        <p:spPr>
          <a:xfrm>
            <a:off x="4567855" y="1574019"/>
            <a:ext cx="7530308" cy="2940504"/>
          </a:xfrm>
          <a:prstGeom prst="rect">
            <a:avLst/>
          </a:prstGeom>
        </p:spPr>
      </p:pic>
      <p:sp>
        <p:nvSpPr>
          <p:cNvPr id="3" name="Tekstfelt 2">
            <a:extLst>
              <a:ext uri="{FF2B5EF4-FFF2-40B4-BE49-F238E27FC236}">
                <a16:creationId xmlns:a16="http://schemas.microsoft.com/office/drawing/2014/main" id="{FAC63B61-1D4B-8F61-5CAB-3A448EACDC00}"/>
              </a:ext>
            </a:extLst>
          </p:cNvPr>
          <p:cNvSpPr txBox="1"/>
          <p:nvPr/>
        </p:nvSpPr>
        <p:spPr>
          <a:xfrm>
            <a:off x="4760259" y="5130092"/>
            <a:ext cx="6097604" cy="307777"/>
          </a:xfrm>
          <a:prstGeom prst="rect">
            <a:avLst/>
          </a:prstGeom>
          <a:noFill/>
        </p:spPr>
        <p:txBody>
          <a:bodyPr wrap="square">
            <a:spAutoFit/>
          </a:bodyPr>
          <a:lstStyle/>
          <a:p>
            <a:r>
              <a:rPr lang="en-US" sz="1400" b="1" dirty="0"/>
              <a:t>Kilde: </a:t>
            </a:r>
            <a:r>
              <a:rPr lang="en-US" sz="1400" dirty="0"/>
              <a:t>Inner Development Goals</a:t>
            </a:r>
            <a:endParaRPr lang="en-US" sz="1400" dirty="0">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674228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9C056-A1CE-0DA1-07DB-4730783363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C298122-287C-A8BB-23E8-77E9D2408347}"/>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a:t>Hvad er verdensmål?</a:t>
            </a:r>
          </a:p>
        </p:txBody>
      </p:sp>
      <p:sp>
        <p:nvSpPr>
          <p:cNvPr id="4" name="Pladsholder til indhold 3">
            <a:extLst>
              <a:ext uri="{FF2B5EF4-FFF2-40B4-BE49-F238E27FC236}">
                <a16:creationId xmlns:a16="http://schemas.microsoft.com/office/drawing/2014/main" id="{3D41A0E4-EDB5-67F8-47FB-D8ACFF7F92F9}"/>
              </a:ext>
            </a:extLst>
          </p:cNvPr>
          <p:cNvSpPr>
            <a:spLocks noGrp="1"/>
          </p:cNvSpPr>
          <p:nvPr>
            <p:ph sz="half" idx="1"/>
          </p:nvPr>
        </p:nvSpPr>
        <p:spPr>
          <a:xfrm>
            <a:off x="838200" y="1825625"/>
            <a:ext cx="5181600" cy="4351338"/>
          </a:xfrm>
        </p:spPr>
        <p:txBody>
          <a:bodyPr vert="horz" lIns="91440" tIns="45720" rIns="91440" bIns="45720" rtlCol="0">
            <a:normAutofit/>
          </a:bodyPr>
          <a:lstStyle/>
          <a:p>
            <a:pPr marL="0" indent="0">
              <a:buNone/>
            </a:pPr>
            <a:r>
              <a:rPr lang="en-US" sz="2400" dirty="0"/>
              <a:t>En </a:t>
            </a:r>
            <a:r>
              <a:rPr lang="en-US" sz="2400" dirty="0" err="1"/>
              <a:t>ambitiøs</a:t>
            </a:r>
            <a:r>
              <a:rPr lang="en-US" sz="2400" dirty="0"/>
              <a:t> plan for </a:t>
            </a:r>
            <a:r>
              <a:rPr lang="en-US" sz="2400" dirty="0" err="1"/>
              <a:t>verdens</a:t>
            </a:r>
            <a:r>
              <a:rPr lang="en-US" sz="2400" dirty="0"/>
              <a:t> </a:t>
            </a:r>
            <a:r>
              <a:rPr lang="en-US" sz="2400" dirty="0" err="1"/>
              <a:t>udvikling</a:t>
            </a:r>
            <a:r>
              <a:rPr lang="en-US" sz="2400" dirty="0"/>
              <a:t> </a:t>
            </a:r>
            <a:r>
              <a:rPr lang="en-US" sz="2400" dirty="0" err="1"/>
              <a:t>frem</a:t>
            </a:r>
            <a:r>
              <a:rPr lang="en-US" sz="2400" dirty="0"/>
              <a:t> </a:t>
            </a:r>
            <a:r>
              <a:rPr lang="en-US" sz="2400" dirty="0" err="1"/>
              <a:t>til</a:t>
            </a:r>
            <a:r>
              <a:rPr lang="en-US" sz="2400" dirty="0"/>
              <a:t> 2030. De </a:t>
            </a:r>
            <a:r>
              <a:rPr lang="en-US" sz="2400" dirty="0" err="1"/>
              <a:t>forpligter</a:t>
            </a:r>
            <a:r>
              <a:rPr lang="en-US" sz="2400" dirty="0"/>
              <a:t> alle FN’s 193 </a:t>
            </a:r>
            <a:r>
              <a:rPr lang="en-US" sz="2400" dirty="0" err="1"/>
              <a:t>medlemslande</a:t>
            </a:r>
            <a:r>
              <a:rPr lang="en-US" sz="2400" dirty="0"/>
              <a:t> </a:t>
            </a:r>
            <a:r>
              <a:rPr lang="en-US" sz="2400" dirty="0" err="1"/>
              <a:t>til</a:t>
            </a:r>
            <a:r>
              <a:rPr lang="en-US" sz="2400" dirty="0"/>
              <a:t> </a:t>
            </a:r>
            <a:r>
              <a:rPr lang="en-US" sz="2400" dirty="0" err="1"/>
              <a:t>helt</a:t>
            </a:r>
            <a:r>
              <a:rPr lang="en-US" sz="2400" dirty="0"/>
              <a:t> at </a:t>
            </a:r>
            <a:r>
              <a:rPr lang="en-US" sz="2400" dirty="0" err="1"/>
              <a:t>afskaffe</a:t>
            </a:r>
            <a:r>
              <a:rPr lang="en-US" sz="2400" dirty="0"/>
              <a:t> </a:t>
            </a:r>
            <a:r>
              <a:rPr lang="en-US" sz="2400" dirty="0" err="1"/>
              <a:t>fattigdom</a:t>
            </a:r>
            <a:r>
              <a:rPr lang="en-US" sz="2400" dirty="0"/>
              <a:t> </a:t>
            </a:r>
            <a:r>
              <a:rPr lang="en-US" sz="2400" dirty="0" err="1"/>
              <a:t>og</a:t>
            </a:r>
            <a:r>
              <a:rPr lang="en-US" sz="2400" dirty="0"/>
              <a:t> </a:t>
            </a:r>
            <a:r>
              <a:rPr lang="en-US" sz="2400" dirty="0" err="1"/>
              <a:t>sult</a:t>
            </a:r>
            <a:r>
              <a:rPr lang="en-US" sz="2400" dirty="0"/>
              <a:t> </a:t>
            </a:r>
            <a:r>
              <a:rPr lang="en-US" sz="2400" dirty="0" err="1"/>
              <a:t>i</a:t>
            </a:r>
            <a:r>
              <a:rPr lang="en-US" sz="2400" dirty="0"/>
              <a:t> </a:t>
            </a:r>
            <a:r>
              <a:rPr lang="en-US" sz="2400" dirty="0" err="1"/>
              <a:t>verden</a:t>
            </a:r>
            <a:r>
              <a:rPr lang="en-US" sz="2400" dirty="0"/>
              <a:t>, </a:t>
            </a:r>
            <a:r>
              <a:rPr lang="en-US" sz="2400" dirty="0" err="1"/>
              <a:t>reducere</a:t>
            </a:r>
            <a:r>
              <a:rPr lang="en-US" sz="2400" dirty="0"/>
              <a:t> </a:t>
            </a:r>
            <a:r>
              <a:rPr lang="en-US" sz="2400" dirty="0" err="1"/>
              <a:t>uligheder</a:t>
            </a:r>
            <a:r>
              <a:rPr lang="en-US" sz="2400" dirty="0"/>
              <a:t>, </a:t>
            </a:r>
            <a:r>
              <a:rPr lang="en-US" sz="2400" dirty="0" err="1"/>
              <a:t>sikre</a:t>
            </a:r>
            <a:r>
              <a:rPr lang="en-US" sz="2400" dirty="0"/>
              <a:t> god </a:t>
            </a:r>
            <a:r>
              <a:rPr lang="en-US" sz="2400" dirty="0" err="1"/>
              <a:t>uddannelse</a:t>
            </a:r>
            <a:r>
              <a:rPr lang="en-US" sz="2400" dirty="0"/>
              <a:t> </a:t>
            </a:r>
            <a:r>
              <a:rPr lang="en-US" sz="2400" dirty="0" err="1"/>
              <a:t>og</a:t>
            </a:r>
            <a:r>
              <a:rPr lang="en-US" sz="2400" dirty="0"/>
              <a:t> </a:t>
            </a:r>
            <a:r>
              <a:rPr lang="en-US" sz="2400" dirty="0" err="1"/>
              <a:t>bedre</a:t>
            </a:r>
            <a:r>
              <a:rPr lang="en-US" sz="2400" dirty="0"/>
              <a:t> </a:t>
            </a:r>
            <a:r>
              <a:rPr lang="en-US" sz="2400" dirty="0" err="1"/>
              <a:t>sundhed</a:t>
            </a:r>
            <a:r>
              <a:rPr lang="en-US" sz="2400" dirty="0"/>
              <a:t> for alle, </a:t>
            </a:r>
            <a:r>
              <a:rPr lang="en-US" sz="2400" dirty="0" err="1"/>
              <a:t>anstændige</a:t>
            </a:r>
            <a:r>
              <a:rPr lang="en-US" sz="2400" dirty="0"/>
              <a:t> jobs </a:t>
            </a:r>
            <a:r>
              <a:rPr lang="en-US" sz="2400" dirty="0" err="1"/>
              <a:t>og</a:t>
            </a:r>
            <a:r>
              <a:rPr lang="en-US" sz="2400" dirty="0"/>
              <a:t> mere </a:t>
            </a:r>
            <a:r>
              <a:rPr lang="en-US" sz="2400" dirty="0" err="1"/>
              <a:t>bæredygtig</a:t>
            </a:r>
            <a:r>
              <a:rPr lang="en-US" sz="2400" dirty="0"/>
              <a:t> </a:t>
            </a:r>
            <a:r>
              <a:rPr lang="en-US" sz="2400" dirty="0" err="1"/>
              <a:t>økonomisk</a:t>
            </a:r>
            <a:r>
              <a:rPr lang="en-US" sz="2400" dirty="0"/>
              <a:t> </a:t>
            </a:r>
            <a:r>
              <a:rPr lang="en-US" sz="2400" dirty="0" err="1"/>
              <a:t>vækst</a:t>
            </a:r>
            <a:r>
              <a:rPr lang="en-US" sz="2400" dirty="0"/>
              <a:t>. </a:t>
            </a:r>
          </a:p>
          <a:p>
            <a:pPr marL="0" indent="0">
              <a:buNone/>
            </a:pPr>
            <a:r>
              <a:rPr lang="en-US" sz="2400" dirty="0" err="1"/>
              <a:t>Verdensmålene</a:t>
            </a:r>
            <a:r>
              <a:rPr lang="en-US" sz="2400" dirty="0"/>
              <a:t> </a:t>
            </a:r>
            <a:r>
              <a:rPr lang="en-US" sz="2400" dirty="0" err="1"/>
              <a:t>anerkender</a:t>
            </a:r>
            <a:r>
              <a:rPr lang="en-US" sz="2400" dirty="0"/>
              <a:t>, at social, </a:t>
            </a:r>
            <a:r>
              <a:rPr lang="en-US" sz="2400" dirty="0" err="1"/>
              <a:t>økonomisk</a:t>
            </a:r>
            <a:r>
              <a:rPr lang="en-US" sz="2400" dirty="0"/>
              <a:t> </a:t>
            </a:r>
            <a:r>
              <a:rPr lang="en-US" sz="2400" dirty="0" err="1"/>
              <a:t>og</a:t>
            </a:r>
            <a:r>
              <a:rPr lang="en-US" sz="2400" dirty="0"/>
              <a:t> </a:t>
            </a:r>
            <a:r>
              <a:rPr lang="en-US" sz="2400" dirty="0" err="1"/>
              <a:t>miljømæssig</a:t>
            </a:r>
            <a:r>
              <a:rPr lang="en-US" sz="2400" dirty="0"/>
              <a:t> </a:t>
            </a:r>
            <a:r>
              <a:rPr lang="en-US" sz="2400" dirty="0" err="1"/>
              <a:t>udvikling</a:t>
            </a:r>
            <a:r>
              <a:rPr lang="en-US" sz="2400" dirty="0"/>
              <a:t>, </a:t>
            </a:r>
            <a:r>
              <a:rPr lang="en-US" sz="2400" dirty="0" err="1"/>
              <a:t>fred</a:t>
            </a:r>
            <a:r>
              <a:rPr lang="en-US" sz="2400" dirty="0"/>
              <a:t> </a:t>
            </a:r>
            <a:r>
              <a:rPr lang="en-US" sz="2400" dirty="0" err="1"/>
              <a:t>og</a:t>
            </a:r>
            <a:r>
              <a:rPr lang="en-US" sz="2400" dirty="0"/>
              <a:t> </a:t>
            </a:r>
            <a:r>
              <a:rPr lang="en-US" sz="2400" dirty="0" err="1"/>
              <a:t>sikkerhed</a:t>
            </a:r>
            <a:r>
              <a:rPr lang="en-US" sz="2400" dirty="0"/>
              <a:t> er </a:t>
            </a:r>
            <a:r>
              <a:rPr lang="en-US" sz="2400" dirty="0" err="1"/>
              <a:t>tæt</a:t>
            </a:r>
            <a:r>
              <a:rPr lang="en-US" sz="2400" dirty="0"/>
              <a:t> </a:t>
            </a:r>
            <a:r>
              <a:rPr lang="en-US" sz="2400" dirty="0" err="1"/>
              <a:t>forbundne</a:t>
            </a:r>
            <a:r>
              <a:rPr lang="en-US" sz="2400" dirty="0"/>
              <a:t>.</a:t>
            </a:r>
          </a:p>
          <a:p>
            <a:pPr marL="0" indent="0">
              <a:buNone/>
            </a:pPr>
            <a:r>
              <a:rPr lang="en-US" sz="1400" dirty="0"/>
              <a:t>(UNPD, 2025)</a:t>
            </a:r>
          </a:p>
        </p:txBody>
      </p:sp>
      <p:pic>
        <p:nvPicPr>
          <p:cNvPr id="6" name="Billede 5">
            <a:extLst>
              <a:ext uri="{FF2B5EF4-FFF2-40B4-BE49-F238E27FC236}">
                <a16:creationId xmlns:a16="http://schemas.microsoft.com/office/drawing/2014/main" id="{0854DFC0-4C68-A181-A186-441F6FA645BF}"/>
              </a:ext>
            </a:extLst>
          </p:cNvPr>
          <p:cNvPicPr>
            <a:picLocks noChangeAspect="1"/>
          </p:cNvPicPr>
          <p:nvPr/>
        </p:nvPicPr>
        <p:blipFill>
          <a:blip r:embed="rId3"/>
          <a:stretch>
            <a:fillRect/>
          </a:stretch>
        </p:blipFill>
        <p:spPr>
          <a:xfrm>
            <a:off x="6172200" y="2140398"/>
            <a:ext cx="5181600" cy="2940557"/>
          </a:xfrm>
          <a:prstGeom prst="rect">
            <a:avLst/>
          </a:prstGeom>
          <a:noFill/>
        </p:spPr>
      </p:pic>
      <p:sp>
        <p:nvSpPr>
          <p:cNvPr id="7" name="Tekstfelt 6">
            <a:extLst>
              <a:ext uri="{FF2B5EF4-FFF2-40B4-BE49-F238E27FC236}">
                <a16:creationId xmlns:a16="http://schemas.microsoft.com/office/drawing/2014/main" id="{1B4C6604-43B8-A0DE-6217-CFC8E3D0669B}"/>
              </a:ext>
            </a:extLst>
          </p:cNvPr>
          <p:cNvSpPr txBox="1"/>
          <p:nvPr/>
        </p:nvSpPr>
        <p:spPr>
          <a:xfrm>
            <a:off x="7115055" y="5253666"/>
            <a:ext cx="3295890" cy="276999"/>
          </a:xfrm>
          <a:prstGeom prst="rect">
            <a:avLst/>
          </a:prstGeom>
          <a:noFill/>
        </p:spPr>
        <p:txBody>
          <a:bodyPr wrap="square">
            <a:spAutoFit/>
          </a:bodyPr>
          <a:lstStyle/>
          <a:p>
            <a:pPr marL="0" indent="0" algn="ctr">
              <a:buNone/>
            </a:pPr>
            <a:r>
              <a:rPr lang="en-US" sz="1200" b="1" dirty="0"/>
              <a:t>Kilde: </a:t>
            </a:r>
            <a:r>
              <a:rPr lang="en-US" sz="1200" dirty="0"/>
              <a:t>(UNPD, 2025)</a:t>
            </a:r>
          </a:p>
        </p:txBody>
      </p:sp>
    </p:spTree>
    <p:extLst>
      <p:ext uri="{BB962C8B-B14F-4D97-AF65-F5344CB8AC3E}">
        <p14:creationId xmlns:p14="http://schemas.microsoft.com/office/powerpoint/2010/main" val="2735430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DA1A64-FA3B-08BD-C49F-C0611C3A89B8}"/>
            </a:ext>
          </a:extLst>
        </p:cNvPr>
        <p:cNvGrpSpPr/>
        <p:nvPr/>
      </p:nvGrpSpPr>
      <p:grpSpPr>
        <a:xfrm>
          <a:off x="0" y="0"/>
          <a:ext cx="0" cy="0"/>
          <a:chOff x="0" y="0"/>
          <a:chExt cx="0" cy="0"/>
        </a:xfrm>
      </p:grpSpPr>
      <p:pic>
        <p:nvPicPr>
          <p:cNvPr id="5" name="Billede 4">
            <a:hlinkClick r:id="rId3"/>
            <a:extLst>
              <a:ext uri="{FF2B5EF4-FFF2-40B4-BE49-F238E27FC236}">
                <a16:creationId xmlns:a16="http://schemas.microsoft.com/office/drawing/2014/main" id="{4E2C9394-FC1B-B102-D0C9-4E1C5CCB04CA}"/>
              </a:ext>
            </a:extLst>
          </p:cNvPr>
          <p:cNvPicPr>
            <a:picLocks noChangeAspect="1"/>
          </p:cNvPicPr>
          <p:nvPr/>
        </p:nvPicPr>
        <p:blipFill>
          <a:blip r:embed="rId4"/>
          <a:stretch>
            <a:fillRect/>
          </a:stretch>
        </p:blipFill>
        <p:spPr>
          <a:xfrm>
            <a:off x="4674139" y="2583392"/>
            <a:ext cx="6300694" cy="2324377"/>
          </a:xfrm>
          <a:prstGeom prst="rect">
            <a:avLst/>
          </a:prstGeom>
        </p:spPr>
      </p:pic>
      <p:sp>
        <p:nvSpPr>
          <p:cNvPr id="6" name="Handlingsknap: gå frem eller næste 5">
            <a:hlinkClick r:id="" action="ppaction://hlinkshowjump?jump=nextslide" highlightClick="1"/>
            <a:extLst>
              <a:ext uri="{FF2B5EF4-FFF2-40B4-BE49-F238E27FC236}">
                <a16:creationId xmlns:a16="http://schemas.microsoft.com/office/drawing/2014/main" id="{F0713E79-385A-89DF-2EA3-A1D59A64ADE5}"/>
              </a:ext>
            </a:extLst>
          </p:cNvPr>
          <p:cNvSpPr/>
          <p:nvPr/>
        </p:nvSpPr>
        <p:spPr>
          <a:xfrm>
            <a:off x="7620644" y="3429000"/>
            <a:ext cx="856526" cy="729205"/>
          </a:xfrm>
          <a:prstGeom prst="actionButtonForwardNex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sp>
        <p:nvSpPr>
          <p:cNvPr id="11" name="Down Arrow 7">
            <a:extLst>
              <a:ext uri="{FF2B5EF4-FFF2-40B4-BE49-F238E27FC236}">
                <a16:creationId xmlns:a16="http://schemas.microsoft.com/office/drawing/2014/main" id="{39C852BB-AB91-83E0-9C9C-002B942F4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A9FC14E-296D-54CD-30CD-734671805ACD}"/>
              </a:ext>
            </a:extLst>
          </p:cNvPr>
          <p:cNvSpPr>
            <a:spLocks noGrp="1"/>
          </p:cNvSpPr>
          <p:nvPr>
            <p:ph type="title"/>
          </p:nvPr>
        </p:nvSpPr>
        <p:spPr>
          <a:xfrm>
            <a:off x="952177" y="2510027"/>
            <a:ext cx="2690893" cy="1461734"/>
          </a:xfrm>
          <a:noFill/>
        </p:spPr>
        <p:txBody>
          <a:bodyPr vert="horz" lIns="91440" tIns="45720" rIns="91440" bIns="45720" rtlCol="0" anchor="ctr">
            <a:normAutofit/>
          </a:bodyPr>
          <a:lstStyle/>
          <a:p>
            <a:pPr algn="ctr"/>
            <a:r>
              <a:rPr lang="en-US" sz="2800" kern="1200" dirty="0" err="1">
                <a:solidFill>
                  <a:srgbClr val="FFFFFF"/>
                </a:solidFill>
                <a:latin typeface="+mj-lt"/>
                <a:ea typeface="+mj-ea"/>
                <a:cs typeface="+mj-cs"/>
              </a:rPr>
              <a:t>Hvad</a:t>
            </a:r>
            <a:r>
              <a:rPr lang="en-US" sz="2800" kern="1200" dirty="0">
                <a:solidFill>
                  <a:srgbClr val="FFFFFF"/>
                </a:solidFill>
                <a:latin typeface="+mj-lt"/>
                <a:ea typeface="+mj-ea"/>
                <a:cs typeface="+mj-cs"/>
              </a:rPr>
              <a:t> er </a:t>
            </a:r>
            <a:r>
              <a:rPr lang="en-US" sz="2800" kern="1200" dirty="0" err="1">
                <a:solidFill>
                  <a:srgbClr val="FFFFFF"/>
                </a:solidFill>
                <a:latin typeface="+mj-lt"/>
                <a:ea typeface="+mj-ea"/>
                <a:cs typeface="+mj-cs"/>
              </a:rPr>
              <a:t>bæredygtighed</a:t>
            </a:r>
            <a:r>
              <a:rPr lang="en-US" sz="2800" kern="1200" dirty="0">
                <a:solidFill>
                  <a:srgbClr val="FFFFFF"/>
                </a:solidFill>
                <a:latin typeface="+mj-lt"/>
                <a:ea typeface="+mj-ea"/>
                <a:cs typeface="+mj-cs"/>
              </a:rPr>
              <a:t>?</a:t>
            </a:r>
          </a:p>
        </p:txBody>
      </p:sp>
      <p:sp>
        <p:nvSpPr>
          <p:cNvPr id="8" name="Tekstfelt 7">
            <a:extLst>
              <a:ext uri="{FF2B5EF4-FFF2-40B4-BE49-F238E27FC236}">
                <a16:creationId xmlns:a16="http://schemas.microsoft.com/office/drawing/2014/main" id="{E5D5ABD6-97D6-C96D-54B7-D4C5F715E062}"/>
              </a:ext>
            </a:extLst>
          </p:cNvPr>
          <p:cNvSpPr txBox="1"/>
          <p:nvPr/>
        </p:nvSpPr>
        <p:spPr>
          <a:xfrm>
            <a:off x="5328954" y="775593"/>
            <a:ext cx="5439905" cy="923330"/>
          </a:xfrm>
          <a:prstGeom prst="rect">
            <a:avLst/>
          </a:prstGeom>
          <a:noFill/>
        </p:spPr>
        <p:txBody>
          <a:bodyPr wrap="square" rtlCol="0">
            <a:spAutoFit/>
          </a:bodyPr>
          <a:lstStyle/>
          <a:p>
            <a:pPr algn="ctr"/>
            <a:r>
              <a:rPr lang="da-DK" dirty="0"/>
              <a:t>I skal nu se nedenstående film fra Videncenter for Velfærdsteknologi (2024). Bagefter skal I indsamle information – brug linkene i notat området. </a:t>
            </a:r>
          </a:p>
        </p:txBody>
      </p:sp>
      <p:sp>
        <p:nvSpPr>
          <p:cNvPr id="4" name="Tekstfelt 3">
            <a:extLst>
              <a:ext uri="{FF2B5EF4-FFF2-40B4-BE49-F238E27FC236}">
                <a16:creationId xmlns:a16="http://schemas.microsoft.com/office/drawing/2014/main" id="{371F51E8-9B46-0713-66D3-273FA836787F}"/>
              </a:ext>
            </a:extLst>
          </p:cNvPr>
          <p:cNvSpPr txBox="1"/>
          <p:nvPr/>
        </p:nvSpPr>
        <p:spPr>
          <a:xfrm>
            <a:off x="717422" y="5053574"/>
            <a:ext cx="6098058" cy="1477328"/>
          </a:xfrm>
          <a:prstGeom prst="rect">
            <a:avLst/>
          </a:prstGeom>
          <a:noFill/>
        </p:spPr>
        <p:txBody>
          <a:bodyPr wrap="square">
            <a:spAutoFit/>
          </a:bodyPr>
          <a:lstStyle/>
          <a:p>
            <a:r>
              <a:rPr lang="da-DK" b="1" dirty="0"/>
              <a:t>Kilde: </a:t>
            </a:r>
          </a:p>
          <a:p>
            <a:endParaRPr lang="da-DK" b="1" dirty="0"/>
          </a:p>
          <a:p>
            <a:r>
              <a:rPr lang="da-DK" b="0" dirty="0"/>
              <a:t>Videncenter for Velfærdsteknologi. (24. januar 2024). </a:t>
            </a:r>
            <a:r>
              <a:rPr lang="da-DK" b="0" i="1" dirty="0"/>
              <a:t>Hvad er bæredygtighed og FN’s 17 verdensmål? </a:t>
            </a:r>
            <a:r>
              <a:rPr lang="da-DK" b="0" i="0" dirty="0"/>
              <a:t>[Video]. YouTube. </a:t>
            </a:r>
            <a:r>
              <a:rPr lang="da-DK" dirty="0">
                <a:hlinkClick r:id="rId3"/>
              </a:rPr>
              <a:t>Hvad er bæredygtighed og FN's 17 verdensmål?</a:t>
            </a:r>
            <a:endParaRPr lang="da-DK" dirty="0"/>
          </a:p>
        </p:txBody>
      </p:sp>
    </p:spTree>
    <p:extLst>
      <p:ext uri="{BB962C8B-B14F-4D97-AF65-F5344CB8AC3E}">
        <p14:creationId xmlns:p14="http://schemas.microsoft.com/office/powerpoint/2010/main" val="2054256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F6810-9126-4867-F60E-FCC99DC137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B49329-32D9-C52B-17A9-5AD7F6A96F1C}"/>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US" kern="1200" dirty="0" err="1"/>
              <a:t>Hvilke</a:t>
            </a:r>
            <a:r>
              <a:rPr lang="en-US" kern="1200" dirty="0"/>
              <a:t> </a:t>
            </a:r>
            <a:r>
              <a:rPr lang="en-US" kern="1200" dirty="0" err="1"/>
              <a:t>af</a:t>
            </a:r>
            <a:r>
              <a:rPr lang="en-US" kern="1200" dirty="0"/>
              <a:t> de 17 </a:t>
            </a:r>
            <a:r>
              <a:rPr lang="en-US" kern="1200" dirty="0" err="1"/>
              <a:t>mål</a:t>
            </a:r>
            <a:r>
              <a:rPr lang="en-US" kern="1200" dirty="0"/>
              <a:t> </a:t>
            </a:r>
            <a:r>
              <a:rPr lang="en-US" kern="1200" dirty="0" err="1"/>
              <a:t>arbejder</a:t>
            </a:r>
            <a:r>
              <a:rPr lang="en-US" kern="1200" dirty="0"/>
              <a:t> </a:t>
            </a:r>
            <a:r>
              <a:rPr lang="en-US" kern="1200" dirty="0" err="1"/>
              <a:t>beredskabet</a:t>
            </a:r>
            <a:r>
              <a:rPr lang="en-US" kern="1200" dirty="0"/>
              <a:t> med?</a:t>
            </a:r>
          </a:p>
        </p:txBody>
      </p:sp>
      <p:pic>
        <p:nvPicPr>
          <p:cNvPr id="5" name="Billede 4">
            <a:extLst>
              <a:ext uri="{FF2B5EF4-FFF2-40B4-BE49-F238E27FC236}">
                <a16:creationId xmlns:a16="http://schemas.microsoft.com/office/drawing/2014/main" id="{F30AA1B1-0565-763D-596C-9E00B60A16B9}"/>
              </a:ext>
            </a:extLst>
          </p:cNvPr>
          <p:cNvPicPr>
            <a:picLocks noChangeAspect="1"/>
          </p:cNvPicPr>
          <p:nvPr/>
        </p:nvPicPr>
        <p:blipFill>
          <a:blip r:embed="rId3"/>
          <a:stretch>
            <a:fillRect/>
          </a:stretch>
        </p:blipFill>
        <p:spPr>
          <a:xfrm>
            <a:off x="606706" y="2172200"/>
            <a:ext cx="5181600" cy="2940557"/>
          </a:xfrm>
          <a:prstGeom prst="rect">
            <a:avLst/>
          </a:prstGeom>
          <a:noFill/>
        </p:spPr>
      </p:pic>
      <p:sp>
        <p:nvSpPr>
          <p:cNvPr id="4" name="Pladsholder til indhold 3">
            <a:extLst>
              <a:ext uri="{FF2B5EF4-FFF2-40B4-BE49-F238E27FC236}">
                <a16:creationId xmlns:a16="http://schemas.microsoft.com/office/drawing/2014/main" id="{BF519906-218A-B6C0-1016-5F4A7AE635FA}"/>
              </a:ext>
            </a:extLst>
          </p:cNvPr>
          <p:cNvSpPr>
            <a:spLocks noGrp="1"/>
          </p:cNvSpPr>
          <p:nvPr>
            <p:ph sz="half" idx="2"/>
          </p:nvPr>
        </p:nvSpPr>
        <p:spPr>
          <a:xfrm>
            <a:off x="6172200" y="2298227"/>
            <a:ext cx="5181600" cy="2688502"/>
          </a:xfrm>
        </p:spPr>
        <p:txBody>
          <a:bodyPr vert="horz" lIns="91440" tIns="45720" rIns="91440" bIns="45720" rtlCol="0">
            <a:normAutofit/>
          </a:bodyPr>
          <a:lstStyle/>
          <a:p>
            <a:pPr marL="0" indent="0">
              <a:buNone/>
            </a:pPr>
            <a:r>
              <a:rPr lang="en-US" kern="1200" dirty="0"/>
              <a:t>Brug </a:t>
            </a:r>
            <a:r>
              <a:rPr lang="en-US" kern="1200" dirty="0" err="1"/>
              <a:t>følgende</a:t>
            </a:r>
            <a:r>
              <a:rPr lang="en-US" kern="1200" dirty="0"/>
              <a:t> link </a:t>
            </a:r>
            <a:r>
              <a:rPr lang="en-US" kern="1200" dirty="0" err="1"/>
              <a:t>til</a:t>
            </a:r>
            <a:r>
              <a:rPr lang="en-US" kern="1200" dirty="0"/>
              <a:t> at </a:t>
            </a:r>
            <a:r>
              <a:rPr lang="en-US" kern="1200" dirty="0" err="1"/>
              <a:t>finde</a:t>
            </a:r>
            <a:r>
              <a:rPr lang="en-US" kern="1200" dirty="0"/>
              <a:t> information om </a:t>
            </a:r>
            <a:r>
              <a:rPr lang="en-US" kern="1200" dirty="0" err="1"/>
              <a:t>ovenstående</a:t>
            </a:r>
            <a:r>
              <a:rPr lang="en-US" kern="1200" dirty="0"/>
              <a:t> </a:t>
            </a:r>
            <a:r>
              <a:rPr lang="en-US" kern="1200" dirty="0" err="1"/>
              <a:t>spørgsmål</a:t>
            </a:r>
            <a:r>
              <a:rPr lang="en-US" kern="1200" dirty="0"/>
              <a:t>:</a:t>
            </a:r>
            <a:endParaRPr lang="en-US" dirty="0"/>
          </a:p>
          <a:p>
            <a:pPr marL="0" indent="0">
              <a:buNone/>
            </a:pPr>
            <a:endParaRPr lang="en-US" kern="1200" dirty="0"/>
          </a:p>
          <a:p>
            <a:pPr marL="0" indent="0">
              <a:buNone/>
            </a:pPr>
            <a:r>
              <a:rPr lang="en-US" kern="1200" dirty="0"/>
              <a:t>https://www.verdensmaalene.dk/maal</a:t>
            </a:r>
          </a:p>
        </p:txBody>
      </p:sp>
      <p:sp>
        <p:nvSpPr>
          <p:cNvPr id="7" name="Tekstfelt 6">
            <a:extLst>
              <a:ext uri="{FF2B5EF4-FFF2-40B4-BE49-F238E27FC236}">
                <a16:creationId xmlns:a16="http://schemas.microsoft.com/office/drawing/2014/main" id="{0364A5E3-BEC2-5F5A-349A-B6AA8419933A}"/>
              </a:ext>
            </a:extLst>
          </p:cNvPr>
          <p:cNvSpPr txBox="1"/>
          <p:nvPr/>
        </p:nvSpPr>
        <p:spPr>
          <a:xfrm>
            <a:off x="1079340" y="5224937"/>
            <a:ext cx="3295890" cy="276999"/>
          </a:xfrm>
          <a:prstGeom prst="rect">
            <a:avLst/>
          </a:prstGeom>
          <a:noFill/>
        </p:spPr>
        <p:txBody>
          <a:bodyPr wrap="square">
            <a:spAutoFit/>
          </a:bodyPr>
          <a:lstStyle/>
          <a:p>
            <a:pPr marL="0" indent="0" algn="ctr">
              <a:buNone/>
            </a:pPr>
            <a:r>
              <a:rPr lang="en-US" sz="1200" b="1" dirty="0"/>
              <a:t>Kilde:  </a:t>
            </a:r>
            <a:r>
              <a:rPr lang="en-US" sz="1200" dirty="0"/>
              <a:t>(UNPD, 2025)</a:t>
            </a:r>
          </a:p>
        </p:txBody>
      </p:sp>
    </p:spTree>
    <p:extLst>
      <p:ext uri="{BB962C8B-B14F-4D97-AF65-F5344CB8AC3E}">
        <p14:creationId xmlns:p14="http://schemas.microsoft.com/office/powerpoint/2010/main" val="343803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1CB75F-F123-E146-6BB6-36DA74456513}"/>
              </a:ext>
            </a:extLst>
          </p:cNvPr>
          <p:cNvSpPr>
            <a:spLocks noGrp="1"/>
          </p:cNvSpPr>
          <p:nvPr>
            <p:ph type="title"/>
          </p:nvPr>
        </p:nvSpPr>
        <p:spPr>
          <a:xfrm>
            <a:off x="838200" y="365125"/>
            <a:ext cx="10515600" cy="1325563"/>
          </a:xfrm>
        </p:spPr>
        <p:txBody>
          <a:bodyPr anchor="ctr">
            <a:normAutofit/>
          </a:bodyPr>
          <a:lstStyle/>
          <a:p>
            <a:r>
              <a:rPr lang="da-DK" dirty="0"/>
              <a:t>Refleksioner til næste gang: </a:t>
            </a:r>
          </a:p>
        </p:txBody>
      </p:sp>
      <p:sp>
        <p:nvSpPr>
          <p:cNvPr id="3" name="Pladsholder til indhold 2">
            <a:extLst>
              <a:ext uri="{FF2B5EF4-FFF2-40B4-BE49-F238E27FC236}">
                <a16:creationId xmlns:a16="http://schemas.microsoft.com/office/drawing/2014/main" id="{FABD393C-1FCB-494F-8E0C-02F376909703}"/>
              </a:ext>
            </a:extLst>
          </p:cNvPr>
          <p:cNvSpPr>
            <a:spLocks noGrp="1"/>
          </p:cNvSpPr>
          <p:nvPr>
            <p:ph sz="half" idx="1"/>
          </p:nvPr>
        </p:nvSpPr>
        <p:spPr>
          <a:xfrm>
            <a:off x="838200" y="1825625"/>
            <a:ext cx="5181600" cy="4351338"/>
          </a:xfrm>
        </p:spPr>
        <p:txBody>
          <a:bodyPr>
            <a:normAutofit/>
          </a:bodyPr>
          <a:lstStyle/>
          <a:p>
            <a:pPr>
              <a:buFont typeface="Wingdings" panose="05000000000000000000" pitchFamily="2" charset="2"/>
              <a:buChar char="Ø"/>
            </a:pPr>
            <a:r>
              <a:rPr lang="da-DK" dirty="0"/>
              <a:t> Hvordan kan vi fremover arbejde med verdensmål og bæredygtighed – på vores brandstation?</a:t>
            </a:r>
            <a:endParaRPr lang="da-DK"/>
          </a:p>
          <a:p>
            <a:pPr>
              <a:buFont typeface="Wingdings" panose="05000000000000000000" pitchFamily="2" charset="2"/>
              <a:buChar char="Ø"/>
            </a:pPr>
            <a:r>
              <a:rPr lang="da-DK" dirty="0"/>
              <a:t> Er der en ansvarlig for dette i vores dagligdag?</a:t>
            </a:r>
            <a:endParaRPr lang="da-DK"/>
          </a:p>
          <a:p>
            <a:pPr>
              <a:buFont typeface="Wingdings" panose="05000000000000000000" pitchFamily="2" charset="2"/>
              <a:buChar char="Ø"/>
            </a:pPr>
            <a:r>
              <a:rPr lang="da-DK" dirty="0"/>
              <a:t> Gør jeg noget anderledes fremover?</a:t>
            </a:r>
            <a:endParaRPr lang="da-DK"/>
          </a:p>
        </p:txBody>
      </p:sp>
      <p:pic>
        <p:nvPicPr>
          <p:cNvPr id="5" name="Billede 4">
            <a:extLst>
              <a:ext uri="{FF2B5EF4-FFF2-40B4-BE49-F238E27FC236}">
                <a16:creationId xmlns:a16="http://schemas.microsoft.com/office/drawing/2014/main" id="{4CF3AB3E-4CDA-A5EF-634F-9E078B54608A}"/>
              </a:ext>
            </a:extLst>
          </p:cNvPr>
          <p:cNvPicPr>
            <a:picLocks noChangeAspect="1"/>
          </p:cNvPicPr>
          <p:nvPr/>
        </p:nvPicPr>
        <p:blipFill>
          <a:blip r:embed="rId2"/>
          <a:stretch>
            <a:fillRect/>
          </a:stretch>
        </p:blipFill>
        <p:spPr>
          <a:xfrm>
            <a:off x="6172202" y="1825625"/>
            <a:ext cx="5181600" cy="2940557"/>
          </a:xfrm>
          <a:prstGeom prst="rect">
            <a:avLst/>
          </a:prstGeom>
          <a:noFill/>
        </p:spPr>
      </p:pic>
      <p:sp>
        <p:nvSpPr>
          <p:cNvPr id="4" name="Pladsholder til dato 3" hidden="1">
            <a:extLst>
              <a:ext uri="{FF2B5EF4-FFF2-40B4-BE49-F238E27FC236}">
                <a16:creationId xmlns:a16="http://schemas.microsoft.com/office/drawing/2014/main" id="{863DA723-37FB-8CF2-7973-03ED13CDF9CC}"/>
              </a:ext>
            </a:extLst>
          </p:cNvPr>
          <p:cNvSpPr>
            <a:spLocks noGrp="1"/>
          </p:cNvSpPr>
          <p:nvPr>
            <p:ph type="dt" sz="half" idx="10"/>
          </p:nvPr>
        </p:nvSpPr>
        <p:spPr/>
        <p:txBody>
          <a:bodyPr/>
          <a:lstStyle/>
          <a:p>
            <a:pPr>
              <a:spcAft>
                <a:spcPts val="600"/>
              </a:spcAft>
            </a:pPr>
            <a:r>
              <a:rPr lang="en-US" noProof="0"/>
              <a:t>www.ibc.dk</a:t>
            </a:r>
            <a:endParaRPr lang="da-DK" noProof="0"/>
          </a:p>
        </p:txBody>
      </p:sp>
      <p:sp>
        <p:nvSpPr>
          <p:cNvPr id="7" name="Tekstfelt 6">
            <a:extLst>
              <a:ext uri="{FF2B5EF4-FFF2-40B4-BE49-F238E27FC236}">
                <a16:creationId xmlns:a16="http://schemas.microsoft.com/office/drawing/2014/main" id="{EFDD0A34-BA93-051A-A7BC-5AC7D88B9049}"/>
              </a:ext>
            </a:extLst>
          </p:cNvPr>
          <p:cNvSpPr txBox="1"/>
          <p:nvPr/>
        </p:nvSpPr>
        <p:spPr>
          <a:xfrm>
            <a:off x="6739360" y="4901119"/>
            <a:ext cx="3295890" cy="276999"/>
          </a:xfrm>
          <a:prstGeom prst="rect">
            <a:avLst/>
          </a:prstGeom>
          <a:noFill/>
        </p:spPr>
        <p:txBody>
          <a:bodyPr wrap="square">
            <a:spAutoFit/>
          </a:bodyPr>
          <a:lstStyle/>
          <a:p>
            <a:pPr marL="0" indent="0" algn="ctr">
              <a:buNone/>
            </a:pPr>
            <a:r>
              <a:rPr lang="en-US" sz="1200" b="1" dirty="0"/>
              <a:t>Billed Kilde: </a:t>
            </a:r>
            <a:r>
              <a:rPr lang="en-US" sz="1200" dirty="0"/>
              <a:t>(UNPD, 2025)</a:t>
            </a:r>
          </a:p>
        </p:txBody>
      </p:sp>
    </p:spTree>
    <p:extLst>
      <p:ext uri="{BB962C8B-B14F-4D97-AF65-F5344CB8AC3E}">
        <p14:creationId xmlns:p14="http://schemas.microsoft.com/office/powerpoint/2010/main" val="3067151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9355C-BAFE-ADA6-2AAE-65AD0ED133B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18DD3B-77E9-7B9C-D453-E20A3C7AF43C}"/>
              </a:ext>
            </a:extLst>
          </p:cNvPr>
          <p:cNvSpPr>
            <a:spLocks noGrp="1"/>
          </p:cNvSpPr>
          <p:nvPr>
            <p:ph type="title"/>
          </p:nvPr>
        </p:nvSpPr>
        <p:spPr>
          <a:xfrm>
            <a:off x="838200" y="365125"/>
            <a:ext cx="10515600" cy="1325563"/>
          </a:xfrm>
        </p:spPr>
        <p:txBody>
          <a:bodyPr anchor="ctr">
            <a:normAutofit/>
          </a:bodyPr>
          <a:lstStyle/>
          <a:p>
            <a:r>
              <a:rPr lang="da-DK" dirty="0"/>
              <a:t>Litteraturliste</a:t>
            </a:r>
          </a:p>
        </p:txBody>
      </p:sp>
      <p:sp>
        <p:nvSpPr>
          <p:cNvPr id="3" name="Pladsholder til indhold 2">
            <a:extLst>
              <a:ext uri="{FF2B5EF4-FFF2-40B4-BE49-F238E27FC236}">
                <a16:creationId xmlns:a16="http://schemas.microsoft.com/office/drawing/2014/main" id="{2D6A729C-9CED-523C-9486-DF2B035193FE}"/>
              </a:ext>
            </a:extLst>
          </p:cNvPr>
          <p:cNvSpPr>
            <a:spLocks noGrp="1"/>
          </p:cNvSpPr>
          <p:nvPr>
            <p:ph sz="half" idx="1"/>
          </p:nvPr>
        </p:nvSpPr>
        <p:spPr>
          <a:xfrm>
            <a:off x="838200" y="1600200"/>
            <a:ext cx="10628376" cy="4777931"/>
          </a:xfrm>
        </p:spPr>
        <p:txBody>
          <a:bodyPr>
            <a:normAutofit fontScale="55000" lnSpcReduction="20000"/>
          </a:bodyPr>
          <a:lstStyle/>
          <a:p>
            <a:r>
              <a:rPr lang="da-DK" dirty="0" err="1"/>
              <a:t>Bundesministerium</a:t>
            </a:r>
            <a:r>
              <a:rPr lang="da-DK" dirty="0"/>
              <a:t> </a:t>
            </a:r>
            <a:r>
              <a:rPr lang="da-DK" dirty="0" err="1"/>
              <a:t>für</a:t>
            </a:r>
            <a:r>
              <a:rPr lang="da-DK" dirty="0"/>
              <a:t> </a:t>
            </a:r>
            <a:r>
              <a:rPr lang="da-DK" dirty="0" err="1"/>
              <a:t>Landwitschaft</a:t>
            </a:r>
            <a:r>
              <a:rPr lang="da-DK" dirty="0"/>
              <a:t>, </a:t>
            </a:r>
            <a:r>
              <a:rPr lang="da-DK" dirty="0" err="1"/>
              <a:t>Ernährung</a:t>
            </a:r>
            <a:r>
              <a:rPr lang="da-DK" dirty="0"/>
              <a:t> und </a:t>
            </a:r>
            <a:r>
              <a:rPr lang="da-DK" dirty="0" err="1"/>
              <a:t>Heimat</a:t>
            </a:r>
            <a:r>
              <a:rPr lang="da-DK" dirty="0"/>
              <a:t>. (9. Oktober 2023). </a:t>
            </a:r>
            <a:r>
              <a:rPr lang="da-DK" i="1" dirty="0" err="1"/>
              <a:t>Über</a:t>
            </a:r>
            <a:r>
              <a:rPr lang="da-DK" i="1" dirty="0"/>
              <a:t> 300 </a:t>
            </a:r>
            <a:r>
              <a:rPr lang="da-DK" i="1" dirty="0" err="1"/>
              <a:t>Jahre</a:t>
            </a:r>
            <a:r>
              <a:rPr lang="da-DK" i="1" dirty="0"/>
              <a:t> </a:t>
            </a:r>
            <a:r>
              <a:rPr lang="da-DK" i="1" dirty="0" err="1"/>
              <a:t>forstlicge</a:t>
            </a:r>
            <a:r>
              <a:rPr lang="da-DK" i="1" dirty="0"/>
              <a:t> </a:t>
            </a:r>
            <a:r>
              <a:rPr lang="da-DK" i="1" dirty="0" err="1"/>
              <a:t>Nachhaltigkeit</a:t>
            </a:r>
            <a:r>
              <a:rPr lang="da-DK" i="1" dirty="0"/>
              <a:t>. </a:t>
            </a:r>
            <a:r>
              <a:rPr lang="de-DE" dirty="0">
                <a:hlinkClick r:id="rId2"/>
              </a:rPr>
              <a:t>BMLEH - Wald in Deutschland - Über 300 Jahre forstliche Nachhaltigkeit</a:t>
            </a:r>
            <a:endParaRPr lang="de-DE" dirty="0"/>
          </a:p>
          <a:p>
            <a:endParaRPr lang="de-DE" dirty="0"/>
          </a:p>
          <a:p>
            <a:r>
              <a:rPr lang="de-DE" dirty="0" err="1"/>
              <a:t>FN‘s</a:t>
            </a:r>
            <a:r>
              <a:rPr lang="de-DE" dirty="0"/>
              <a:t> 17 </a:t>
            </a:r>
            <a:r>
              <a:rPr lang="de-DE" dirty="0" err="1"/>
              <a:t>verdensmål</a:t>
            </a:r>
            <a:r>
              <a:rPr lang="de-DE" dirty="0"/>
              <a:t>: </a:t>
            </a:r>
            <a:r>
              <a:rPr lang="de-DE" dirty="0">
                <a:hlinkClick r:id="rId3"/>
              </a:rPr>
              <a:t>https://www.sdu.dk/da/forskning/videnscenter_for_psykotrau</a:t>
            </a:r>
            <a:r>
              <a:rPr lang="de-DE" dirty="0"/>
              <a:t> </a:t>
            </a:r>
            <a:r>
              <a:rPr lang="de-DE" dirty="0" err="1">
                <a:hlinkClick r:id="rId4"/>
              </a:rPr>
              <a:t>matologi</a:t>
            </a:r>
            <a:r>
              <a:rPr lang="de-DE" dirty="0">
                <a:hlinkClick r:id="rId4"/>
              </a:rPr>
              <a:t>/</a:t>
            </a:r>
            <a:r>
              <a:rPr lang="de-DE" dirty="0" err="1">
                <a:hlinkClick r:id="rId4"/>
              </a:rPr>
              <a:t>fns_verdensmaal</a:t>
            </a:r>
            <a:endParaRPr lang="da-DK" b="1" dirty="0"/>
          </a:p>
          <a:p>
            <a:endParaRPr lang="da-DK" dirty="0"/>
          </a:p>
          <a:p>
            <a:r>
              <a:rPr lang="da-DK" dirty="0"/>
              <a:t>Inner Development </a:t>
            </a:r>
            <a:r>
              <a:rPr lang="da-DK" dirty="0" err="1"/>
              <a:t>Goals</a:t>
            </a:r>
            <a:r>
              <a:rPr lang="da-DK" dirty="0"/>
              <a:t>. </a:t>
            </a:r>
            <a:r>
              <a:rPr lang="en-US" dirty="0">
                <a:solidFill>
                  <a:srgbClr val="467886"/>
                </a:solidFill>
                <a:hlinkClick r:id="rId5">
                  <a:extLst>
                    <a:ext uri="{A12FA001-AC4F-418D-AE19-62706E023703}">
                      <ahyp:hlinkClr xmlns:ahyp="http://schemas.microsoft.com/office/drawing/2018/hyperlinkcolor" val="tx"/>
                    </a:ext>
                  </a:extLst>
                </a:hlinkClick>
              </a:rPr>
              <a:t>Inner Development Goals – Inner Growth for Outer Change</a:t>
            </a:r>
            <a:endParaRPr lang="da-DK" dirty="0">
              <a:solidFill>
                <a:srgbClr val="467886"/>
              </a:solidFill>
            </a:endParaRPr>
          </a:p>
          <a:p>
            <a:pPr marL="0" indent="0">
              <a:buNone/>
            </a:pPr>
            <a:endParaRPr lang="da-DK" dirty="0"/>
          </a:p>
          <a:p>
            <a:r>
              <a:rPr lang="en-US" dirty="0"/>
              <a:t>Rio‑</a:t>
            </a:r>
            <a:r>
              <a:rPr lang="en-US" dirty="0" err="1"/>
              <a:t>erklæringen</a:t>
            </a:r>
            <a:r>
              <a:rPr lang="en-US" dirty="0"/>
              <a:t> </a:t>
            </a:r>
            <a:r>
              <a:rPr lang="en-US" dirty="0" err="1"/>
              <a:t>fra</a:t>
            </a:r>
            <a:r>
              <a:rPr lang="en-US" dirty="0"/>
              <a:t> 1997:</a:t>
            </a:r>
            <a:r>
              <a:rPr lang="da-DK" dirty="0"/>
              <a:t> </a:t>
            </a:r>
            <a:r>
              <a:rPr lang="en-US" dirty="0">
                <a:hlinkClick r:id="rId6"/>
              </a:rPr>
              <a:t>https://www.un.org/en/development/desa/population/migrati</a:t>
            </a:r>
            <a:r>
              <a:rPr lang="de-DE" dirty="0"/>
              <a:t> </a:t>
            </a:r>
            <a:r>
              <a:rPr lang="en-US" dirty="0">
                <a:hlinkClick r:id="rId7"/>
              </a:rPr>
              <a:t>on/</a:t>
            </a:r>
            <a:r>
              <a:rPr lang="en-US" dirty="0" err="1">
                <a:hlinkClick r:id="rId7"/>
              </a:rPr>
              <a:t>generalassembly</a:t>
            </a:r>
            <a:r>
              <a:rPr lang="en-US" dirty="0">
                <a:hlinkClick r:id="rId7"/>
              </a:rPr>
              <a:t>/docs/</a:t>
            </a:r>
            <a:r>
              <a:rPr lang="en-US" dirty="0" err="1">
                <a:hlinkClick r:id="rId7"/>
              </a:rPr>
              <a:t>globalcompact</a:t>
            </a:r>
            <a:r>
              <a:rPr lang="en-US" dirty="0">
                <a:hlinkClick r:id="rId7"/>
              </a:rPr>
              <a:t>/A_CONF.151_26_Vol</a:t>
            </a:r>
            <a:r>
              <a:rPr lang="da-DK" dirty="0">
                <a:hlinkClick r:id="rId7"/>
              </a:rPr>
              <a:t> .I_Declaration.pdf</a:t>
            </a:r>
            <a:endParaRPr lang="da-DK" dirty="0"/>
          </a:p>
          <a:p>
            <a:endParaRPr lang="da-DK" dirty="0"/>
          </a:p>
          <a:p>
            <a:r>
              <a:rPr lang="da-DK" dirty="0"/>
              <a:t>United Nations. (1987). </a:t>
            </a:r>
            <a:r>
              <a:rPr lang="da-DK" i="1" dirty="0" err="1"/>
              <a:t>Our</a:t>
            </a:r>
            <a:r>
              <a:rPr lang="da-DK" i="1" dirty="0"/>
              <a:t> Common Future. </a:t>
            </a:r>
            <a:r>
              <a:rPr lang="da-DK" dirty="0">
                <a:hlinkClick r:id="rId8"/>
              </a:rPr>
              <a:t>https://gat04-live-1517c8a4486c41609369c68f30c8-aa81074.divio-media.org/filer_public/6f/85/6f854236-56ab-4b42-810f-606d215c0499/cd_9127_extract_from_our_common_future_brundtland_report_1987_foreword_chpt_2.pdf</a:t>
            </a:r>
            <a:endParaRPr lang="da-DK" dirty="0"/>
          </a:p>
          <a:p>
            <a:pPr marL="0" indent="0">
              <a:buNone/>
            </a:pPr>
            <a:endParaRPr lang="da-DK" dirty="0"/>
          </a:p>
          <a:p>
            <a:r>
              <a:rPr lang="da-DK" dirty="0"/>
              <a:t>UNPD. (2025). </a:t>
            </a:r>
            <a:r>
              <a:rPr lang="da-DK" i="1" dirty="0"/>
              <a:t>FN’S 17 VERDENSMÅL FOR BÆREDYGTIG UDVIKLING. </a:t>
            </a:r>
            <a:r>
              <a:rPr lang="da-DK" dirty="0">
                <a:hlinkClick r:id="rId9"/>
              </a:rPr>
              <a:t>De 17 verdensmål</a:t>
            </a:r>
            <a:endParaRPr lang="da-DK" dirty="0"/>
          </a:p>
          <a:p>
            <a:endParaRPr lang="da-DK" b="1" dirty="0"/>
          </a:p>
          <a:p>
            <a:r>
              <a:rPr lang="da-DK" dirty="0"/>
              <a:t>Videncenter for Velfærdsteknologi. (24. januar 2024). </a:t>
            </a:r>
            <a:r>
              <a:rPr lang="da-DK" i="1" dirty="0"/>
              <a:t>Hvad er bæredygtighed og FN’s 17 verdensmål? </a:t>
            </a:r>
            <a:r>
              <a:rPr lang="da-DK" dirty="0"/>
              <a:t>[Video]. YouTube. </a:t>
            </a:r>
            <a:r>
              <a:rPr lang="da-DK" dirty="0">
                <a:hlinkClick r:id="rId10"/>
              </a:rPr>
              <a:t>Hvad er bæredygtighed og FN's 17 verdensmål?</a:t>
            </a:r>
            <a:endParaRPr lang="da-DK" dirty="0"/>
          </a:p>
        </p:txBody>
      </p:sp>
      <p:sp>
        <p:nvSpPr>
          <p:cNvPr id="4" name="Pladsholder til dato 3" hidden="1">
            <a:extLst>
              <a:ext uri="{FF2B5EF4-FFF2-40B4-BE49-F238E27FC236}">
                <a16:creationId xmlns:a16="http://schemas.microsoft.com/office/drawing/2014/main" id="{EA12D8C6-FA17-789F-F051-AA70245ED1E7}"/>
              </a:ext>
            </a:extLst>
          </p:cNvPr>
          <p:cNvSpPr>
            <a:spLocks noGrp="1"/>
          </p:cNvSpPr>
          <p:nvPr>
            <p:ph type="dt" sz="half" idx="10"/>
          </p:nvPr>
        </p:nvSpPr>
        <p:spPr/>
        <p:txBody>
          <a:bodyPr/>
          <a:lstStyle/>
          <a:p>
            <a:pPr>
              <a:spcAft>
                <a:spcPts val="600"/>
              </a:spcAft>
            </a:pPr>
            <a:r>
              <a:rPr lang="en-US" noProof="0"/>
              <a:t>www.ibc.dk</a:t>
            </a:r>
            <a:endParaRPr lang="da-DK" noProof="0"/>
          </a:p>
        </p:txBody>
      </p:sp>
    </p:spTree>
    <p:extLst>
      <p:ext uri="{BB962C8B-B14F-4D97-AF65-F5344CB8AC3E}">
        <p14:creationId xmlns:p14="http://schemas.microsoft.com/office/powerpoint/2010/main" val="13270905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01B0C5-7EF2-44EB-9237-4978695E8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3095D3-2B45-4AF0-AFBD-E1E917D963C9}">
  <ds:schemaRefs>
    <ds:schemaRef ds:uri="f98be5f7-c26b-40b1-8165-6f48d908995f"/>
    <ds:schemaRef ds:uri="http://purl.org/dc/elements/1.1/"/>
    <ds:schemaRef ds:uri="http://schemas.microsoft.com/office/2006/metadata/properties"/>
    <ds:schemaRef ds:uri="66bd60ff-9289-488e-8b38-68681f307e9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1B996260-8AE4-4868-A7BD-ADBFF02BF4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314</TotalTime>
  <Words>666</Words>
  <Application>Microsoft Office PowerPoint</Application>
  <PresentationFormat>Widescreen</PresentationFormat>
  <Paragraphs>66</Paragraphs>
  <Slides>8</Slides>
  <Notes>4</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8</vt:i4>
      </vt:variant>
    </vt:vector>
  </HeadingPairs>
  <TitlesOfParts>
    <vt:vector size="14" baseType="lpstr">
      <vt:lpstr>Aptos</vt:lpstr>
      <vt:lpstr>Aptos Display</vt:lpstr>
      <vt:lpstr>Arial</vt:lpstr>
      <vt:lpstr>Segoe UI</vt:lpstr>
      <vt:lpstr>Wingdings</vt:lpstr>
      <vt:lpstr>Office Theme</vt:lpstr>
      <vt:lpstr>PowerPoint-præsentation</vt:lpstr>
      <vt:lpstr>Hvad er bæredygtighed?</vt:lpstr>
      <vt:lpstr>Hvad er bæredygtighed?</vt:lpstr>
      <vt:lpstr>Hvad er verdensmål?</vt:lpstr>
      <vt:lpstr>Hvad er bæredygtighed?</vt:lpstr>
      <vt:lpstr>Hvilke af de 17 mål arbejder beredskabet med?</vt:lpstr>
      <vt:lpstr>Refleksioner til næste gang: </vt:lpstr>
      <vt:lpstr>Litteraturliste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Camilla Hyldahl Grøn</cp:lastModifiedBy>
  <cp:revision>5</cp:revision>
  <dcterms:created xsi:type="dcterms:W3CDTF">2024-11-05T12:07:18Z</dcterms:created>
  <dcterms:modified xsi:type="dcterms:W3CDTF">2026-04-17T05:20:44Z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MediaServiceImageTags">
    <vt:lpwstr/>
  </property>
</Properties>
</file>