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4"/>
  </p:sldMasterIdLst>
  <p:notesMasterIdLst>
    <p:notesMasterId r:id="rId12"/>
  </p:notesMasterIdLst>
  <p:handoutMasterIdLst>
    <p:handoutMasterId r:id="rId13"/>
  </p:handoutMasterIdLst>
  <p:sldIdLst>
    <p:sldId id="2147328274" r:id="rId5"/>
    <p:sldId id="2147328283" r:id="rId6"/>
    <p:sldId id="2147328284" r:id="rId7"/>
    <p:sldId id="2147328285" r:id="rId8"/>
    <p:sldId id="2147328286" r:id="rId9"/>
    <p:sldId id="2147328287" r:id="rId10"/>
    <p:sldId id="2147328280" r:id="rId11"/>
  </p:sldIdLst>
  <p:sldSz cx="9144000" cy="6858000" type="screen4x3"/>
  <p:notesSz cx="7099300" cy="10234613"/>
  <p:defaultTextStyle>
    <a:defPPr>
      <a:defRPr lang="da-DK"/>
    </a:defPPr>
    <a:lvl1pPr marL="0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1pPr>
    <a:lvl2pPr marL="402589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2pPr>
    <a:lvl3pPr marL="805176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3pPr>
    <a:lvl4pPr marL="1207765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4pPr>
    <a:lvl5pPr marL="1610353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5pPr>
    <a:lvl6pPr marL="2012940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6pPr>
    <a:lvl7pPr marL="2415527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7pPr>
    <a:lvl8pPr marL="2818117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8pPr>
    <a:lvl9pPr marL="3220705" algn="l" defTabSz="805176" rtl="0" eaLnBrk="1" latinLnBrk="0" hangingPunct="1">
      <a:defRPr sz="15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86" userDrawn="1">
          <p15:clr>
            <a:srgbClr val="A4A3A4"/>
          </p15:clr>
        </p15:guide>
        <p15:guide id="2" orient="horz" pos="261" userDrawn="1">
          <p15:clr>
            <a:srgbClr val="A4A3A4"/>
          </p15:clr>
        </p15:guide>
        <p15:guide id="3" orient="horz" pos="79" userDrawn="1">
          <p15:clr>
            <a:srgbClr val="A4A3A4"/>
          </p15:clr>
        </p15:guide>
        <p15:guide id="4" orient="horz" pos="1481" userDrawn="1">
          <p15:clr>
            <a:srgbClr val="A4A3A4"/>
          </p15:clr>
        </p15:guide>
        <p15:guide id="5" orient="horz" pos="3855" userDrawn="1">
          <p15:clr>
            <a:srgbClr val="A4A3A4"/>
          </p15:clr>
        </p15:guide>
        <p15:guide id="6" pos="2494" userDrawn="1">
          <p15:clr>
            <a:srgbClr val="A4A3A4"/>
          </p15:clr>
        </p15:guide>
        <p15:guide id="7" pos="305" userDrawn="1">
          <p15:clr>
            <a:srgbClr val="A4A3A4"/>
          </p15:clr>
        </p15:guide>
        <p15:guide id="8" pos="4966" userDrawn="1">
          <p15:clr>
            <a:srgbClr val="A4A3A4"/>
          </p15:clr>
        </p15:guide>
        <p15:guide id="9" pos="4671" userDrawn="1">
          <p15:clr>
            <a:srgbClr val="A4A3A4"/>
          </p15:clr>
        </p15:guide>
        <p15:guide id="10" pos="5681" userDrawn="1">
          <p15:clr>
            <a:srgbClr val="A4A3A4"/>
          </p15:clr>
        </p15:guide>
        <p15:guide id="11" pos="35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19D"/>
    <a:srgbClr val="00AD83"/>
    <a:srgbClr val="FEDF00"/>
    <a:srgbClr val="0018A8"/>
    <a:srgbClr val="7AB800"/>
    <a:srgbClr val="FF5800"/>
    <a:srgbClr val="D0103A"/>
    <a:srgbClr val="952D98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31" autoAdjust="0"/>
    <p:restoredTop sz="94404" autoAdjust="0"/>
  </p:normalViewPr>
  <p:slideViewPr>
    <p:cSldViewPr showGuides="1">
      <p:cViewPr varScale="1">
        <p:scale>
          <a:sx n="62" d="100"/>
          <a:sy n="62" d="100"/>
        </p:scale>
        <p:origin x="1256" y="268"/>
      </p:cViewPr>
      <p:guideLst>
        <p:guide orient="horz" pos="1186"/>
        <p:guide orient="horz" pos="261"/>
        <p:guide orient="horz" pos="79"/>
        <p:guide orient="horz" pos="1481"/>
        <p:guide orient="horz" pos="3855"/>
        <p:guide pos="2494"/>
        <p:guide pos="305"/>
        <p:guide pos="4966"/>
        <p:guide pos="4671"/>
        <p:guide pos="5681"/>
        <p:guide pos="35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2840" y="5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modSld">
      <pc:chgData name="Camilla Hyldahl Grøn" userId="a4ea85f2-bdd2-4d4a-855b-19ebe7fc7cda" providerId="ADAL" clId="{A57A787F-CB6B-42AB-B5C7-FE5EBB6E79DE}" dt="2026-04-15T08:18:05.637" v="7" actId="478"/>
      <pc:docMkLst>
        <pc:docMk/>
      </pc:docMkLst>
      <pc:sldChg chg="delSp modSp mod">
        <pc:chgData name="Camilla Hyldahl Grøn" userId="a4ea85f2-bdd2-4d4a-855b-19ebe7fc7cda" providerId="ADAL" clId="{A57A787F-CB6B-42AB-B5C7-FE5EBB6E79DE}" dt="2026-04-15T08:17:36.617" v="3" actId="14100"/>
        <pc:sldMkLst>
          <pc:docMk/>
          <pc:sldMk cId="1937100669" sldId="2147328283"/>
        </pc:sldMkLst>
        <pc:spChg chg="mod">
          <ac:chgData name="Camilla Hyldahl Grøn" userId="a4ea85f2-bdd2-4d4a-855b-19ebe7fc7cda" providerId="ADAL" clId="{A57A787F-CB6B-42AB-B5C7-FE5EBB6E79DE}" dt="2026-04-15T08:17:36.617" v="3" actId="14100"/>
          <ac:spMkLst>
            <pc:docMk/>
            <pc:sldMk cId="1937100669" sldId="2147328283"/>
            <ac:spMk id="5" creationId="{15FA19FF-37E5-D1CB-C127-4940CE86B1CE}"/>
          </ac:spMkLst>
        </pc:spChg>
        <pc:spChg chg="del">
          <ac:chgData name="Camilla Hyldahl Grøn" userId="a4ea85f2-bdd2-4d4a-855b-19ebe7fc7cda" providerId="ADAL" clId="{A57A787F-CB6B-42AB-B5C7-FE5EBB6E79DE}" dt="2026-04-15T08:17:32.166" v="2" actId="478"/>
          <ac:spMkLst>
            <pc:docMk/>
            <pc:sldMk cId="1937100669" sldId="2147328283"/>
            <ac:spMk id="14" creationId="{95FDE319-7D5B-0DEE-29A3-8A7911C309C9}"/>
          </ac:spMkLst>
        </pc:spChg>
        <pc:picChg chg="del">
          <ac:chgData name="Camilla Hyldahl Grøn" userId="a4ea85f2-bdd2-4d4a-855b-19ebe7fc7cda" providerId="ADAL" clId="{A57A787F-CB6B-42AB-B5C7-FE5EBB6E79DE}" dt="2026-04-15T08:17:28.330" v="1" actId="478"/>
          <ac:picMkLst>
            <pc:docMk/>
            <pc:sldMk cId="1937100669" sldId="2147328283"/>
            <ac:picMk id="6" creationId="{2777A39C-C5CC-6B44-744D-F03CF2DE34A6}"/>
          </ac:picMkLst>
        </pc:picChg>
        <pc:picChg chg="del">
          <ac:chgData name="Camilla Hyldahl Grøn" userId="a4ea85f2-bdd2-4d4a-855b-19ebe7fc7cda" providerId="ADAL" clId="{A57A787F-CB6B-42AB-B5C7-FE5EBB6E79DE}" dt="2026-04-15T08:17:22.190" v="0" actId="478"/>
          <ac:picMkLst>
            <pc:docMk/>
            <pc:sldMk cId="1937100669" sldId="2147328283"/>
            <ac:picMk id="7" creationId="{2D6F6BF7-6020-CFAF-276E-BF2871F9625C}"/>
          </ac:picMkLst>
        </pc:picChg>
      </pc:sldChg>
      <pc:sldChg chg="delSp mod">
        <pc:chgData name="Camilla Hyldahl Grøn" userId="a4ea85f2-bdd2-4d4a-855b-19ebe7fc7cda" providerId="ADAL" clId="{A57A787F-CB6B-42AB-B5C7-FE5EBB6E79DE}" dt="2026-04-15T08:17:44.603" v="4" actId="478"/>
        <pc:sldMkLst>
          <pc:docMk/>
          <pc:sldMk cId="2149650694" sldId="2147328284"/>
        </pc:sldMkLst>
        <pc:spChg chg="del">
          <ac:chgData name="Camilla Hyldahl Grøn" userId="a4ea85f2-bdd2-4d4a-855b-19ebe7fc7cda" providerId="ADAL" clId="{A57A787F-CB6B-42AB-B5C7-FE5EBB6E79DE}" dt="2026-04-15T08:17:44.603" v="4" actId="478"/>
          <ac:spMkLst>
            <pc:docMk/>
            <pc:sldMk cId="2149650694" sldId="2147328284"/>
            <ac:spMk id="2" creationId="{B93B147C-4F75-F970-0A6A-372A3028CF66}"/>
          </ac:spMkLst>
        </pc:spChg>
      </pc:sldChg>
      <pc:sldChg chg="delSp mod">
        <pc:chgData name="Camilla Hyldahl Grøn" userId="a4ea85f2-bdd2-4d4a-855b-19ebe7fc7cda" providerId="ADAL" clId="{A57A787F-CB6B-42AB-B5C7-FE5EBB6E79DE}" dt="2026-04-15T08:17:55.211" v="5" actId="478"/>
        <pc:sldMkLst>
          <pc:docMk/>
          <pc:sldMk cId="347678116" sldId="2147328285"/>
        </pc:sldMkLst>
        <pc:spChg chg="del">
          <ac:chgData name="Camilla Hyldahl Grøn" userId="a4ea85f2-bdd2-4d4a-855b-19ebe7fc7cda" providerId="ADAL" clId="{A57A787F-CB6B-42AB-B5C7-FE5EBB6E79DE}" dt="2026-04-15T08:17:55.211" v="5" actId="478"/>
          <ac:spMkLst>
            <pc:docMk/>
            <pc:sldMk cId="347678116" sldId="2147328285"/>
            <ac:spMk id="2" creationId="{9167D4B9-BFE0-A23C-0D58-1EB7D4DF9C50}"/>
          </ac:spMkLst>
        </pc:spChg>
      </pc:sldChg>
      <pc:sldChg chg="delSp mod">
        <pc:chgData name="Camilla Hyldahl Grøn" userId="a4ea85f2-bdd2-4d4a-855b-19ebe7fc7cda" providerId="ADAL" clId="{A57A787F-CB6B-42AB-B5C7-FE5EBB6E79DE}" dt="2026-04-15T08:18:01.300" v="6" actId="478"/>
        <pc:sldMkLst>
          <pc:docMk/>
          <pc:sldMk cId="86296290" sldId="2147328286"/>
        </pc:sldMkLst>
        <pc:spChg chg="del">
          <ac:chgData name="Camilla Hyldahl Grøn" userId="a4ea85f2-bdd2-4d4a-855b-19ebe7fc7cda" providerId="ADAL" clId="{A57A787F-CB6B-42AB-B5C7-FE5EBB6E79DE}" dt="2026-04-15T08:18:01.300" v="6" actId="478"/>
          <ac:spMkLst>
            <pc:docMk/>
            <pc:sldMk cId="86296290" sldId="2147328286"/>
            <ac:spMk id="2" creationId="{8522298C-0CF8-300C-AD0D-99E2F1F91B9A}"/>
          </ac:spMkLst>
        </pc:spChg>
      </pc:sldChg>
      <pc:sldChg chg="delSp mod">
        <pc:chgData name="Camilla Hyldahl Grøn" userId="a4ea85f2-bdd2-4d4a-855b-19ebe7fc7cda" providerId="ADAL" clId="{A57A787F-CB6B-42AB-B5C7-FE5EBB6E79DE}" dt="2026-04-15T08:18:05.637" v="7" actId="478"/>
        <pc:sldMkLst>
          <pc:docMk/>
          <pc:sldMk cId="2457507615" sldId="2147328287"/>
        </pc:sldMkLst>
        <pc:spChg chg="del">
          <ac:chgData name="Camilla Hyldahl Grøn" userId="a4ea85f2-bdd2-4d4a-855b-19ebe7fc7cda" providerId="ADAL" clId="{A57A787F-CB6B-42AB-B5C7-FE5EBB6E79DE}" dt="2026-04-15T08:18:05.637" v="7" actId="478"/>
          <ac:spMkLst>
            <pc:docMk/>
            <pc:sldMk cId="2457507615" sldId="2147328287"/>
            <ac:spMk id="2" creationId="{CBBB2C21-0A42-33B9-C034-F73E97B1819A}"/>
          </ac:spMkLst>
        </pc:spChg>
      </pc:sldChg>
    </pc:docChg>
  </pc:docChgLst>
  <pc:docChgLst>
    <pc:chgData name="Camilla Hyldahl Grøn - CAHG" userId="a4ea85f2-bdd2-4d4a-855b-19ebe7fc7cda" providerId="ADAL" clId="{A57A787F-CB6B-42AB-B5C7-FE5EBB6E79DE}"/>
    <pc:docChg chg="custSel modSld">
      <pc:chgData name="Camilla Hyldahl Grøn - CAHG" userId="a4ea85f2-bdd2-4d4a-855b-19ebe7fc7cda" providerId="ADAL" clId="{A57A787F-CB6B-42AB-B5C7-FE5EBB6E79DE}" dt="2026-03-27T10:27:15.744" v="76" actId="20577"/>
      <pc:docMkLst>
        <pc:docMk/>
      </pc:docMkLst>
      <pc:sldChg chg="addSp modSp mod">
        <pc:chgData name="Camilla Hyldahl Grøn - CAHG" userId="a4ea85f2-bdd2-4d4a-855b-19ebe7fc7cda" providerId="ADAL" clId="{A57A787F-CB6B-42AB-B5C7-FE5EBB6E79DE}" dt="2026-03-27T10:18:04.840" v="5" actId="1076"/>
        <pc:sldMkLst>
          <pc:docMk/>
          <pc:sldMk cId="2217248304" sldId="2147328274"/>
        </pc:sldMkLst>
        <pc:spChg chg="mod">
          <ac:chgData name="Camilla Hyldahl Grøn - CAHG" userId="a4ea85f2-bdd2-4d4a-855b-19ebe7fc7cda" providerId="ADAL" clId="{A57A787F-CB6B-42AB-B5C7-FE5EBB6E79DE}" dt="2026-03-27T10:17:39.903" v="1" actId="20577"/>
          <ac:spMkLst>
            <pc:docMk/>
            <pc:sldMk cId="2217248304" sldId="2147328274"/>
            <ac:spMk id="2" creationId="{983EB1C0-B980-10EE-76E9-1D6C55C63EDA}"/>
          </ac:spMkLst>
        </pc:spChg>
        <pc:picChg chg="add mod">
          <ac:chgData name="Camilla Hyldahl Grøn - CAHG" userId="a4ea85f2-bdd2-4d4a-855b-19ebe7fc7cda" providerId="ADAL" clId="{A57A787F-CB6B-42AB-B5C7-FE5EBB6E79DE}" dt="2026-03-27T10:18:04.840" v="5" actId="1076"/>
          <ac:picMkLst>
            <pc:docMk/>
            <pc:sldMk cId="2217248304" sldId="2147328274"/>
            <ac:picMk id="6" creationId="{E9E47A8C-807B-0D20-0391-D97C528CDDBD}"/>
          </ac:picMkLst>
        </pc:picChg>
      </pc:sldChg>
      <pc:sldChg chg="modSp mod">
        <pc:chgData name="Camilla Hyldahl Grøn - CAHG" userId="a4ea85f2-bdd2-4d4a-855b-19ebe7fc7cda" providerId="ADAL" clId="{A57A787F-CB6B-42AB-B5C7-FE5EBB6E79DE}" dt="2026-03-27T10:27:15.744" v="76" actId="20577"/>
        <pc:sldMkLst>
          <pc:docMk/>
          <pc:sldMk cId="3508506356" sldId="2147328280"/>
        </pc:sldMkLst>
        <pc:spChg chg="mod">
          <ac:chgData name="Camilla Hyldahl Grøn - CAHG" userId="a4ea85f2-bdd2-4d4a-855b-19ebe7fc7cda" providerId="ADAL" clId="{A57A787F-CB6B-42AB-B5C7-FE5EBB6E79DE}" dt="2026-03-27T10:27:15.744" v="76" actId="20577"/>
          <ac:spMkLst>
            <pc:docMk/>
            <pc:sldMk cId="3508506356" sldId="2147328280"/>
            <ac:spMk id="2" creationId="{36AB6770-7897-C478-7ACE-F40E5ACF70BA}"/>
          </ac:spMkLst>
        </pc:spChg>
        <pc:spChg chg="mod">
          <ac:chgData name="Camilla Hyldahl Grøn - CAHG" userId="a4ea85f2-bdd2-4d4a-855b-19ebe7fc7cda" providerId="ADAL" clId="{A57A787F-CB6B-42AB-B5C7-FE5EBB6E79DE}" dt="2026-03-27T10:26:22.607" v="55" actId="113"/>
          <ac:spMkLst>
            <pc:docMk/>
            <pc:sldMk cId="3508506356" sldId="2147328280"/>
            <ac:spMk id="3" creationId="{0B5F9123-2644-C90F-BB2C-F7C25F0D67DA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3-27T10:18:45.284" v="16" actId="113"/>
        <pc:sldMkLst>
          <pc:docMk/>
          <pc:sldMk cId="1937100669" sldId="2147328283"/>
        </pc:sldMkLst>
        <pc:spChg chg="mod">
          <ac:chgData name="Camilla Hyldahl Grøn - CAHG" userId="a4ea85f2-bdd2-4d4a-855b-19ebe7fc7cda" providerId="ADAL" clId="{A57A787F-CB6B-42AB-B5C7-FE5EBB6E79DE}" dt="2026-03-27T10:18:45.284" v="16" actId="113"/>
          <ac:spMkLst>
            <pc:docMk/>
            <pc:sldMk cId="1937100669" sldId="2147328283"/>
            <ac:spMk id="5" creationId="{15FA19FF-37E5-D1CB-C127-4940CE86B1CE}"/>
          </ac:spMkLst>
        </pc:spChg>
        <pc:spChg chg="mod">
          <ac:chgData name="Camilla Hyldahl Grøn - CAHG" userId="a4ea85f2-bdd2-4d4a-855b-19ebe7fc7cda" providerId="ADAL" clId="{A57A787F-CB6B-42AB-B5C7-FE5EBB6E79DE}" dt="2026-03-27T10:18:40.494" v="14" actId="1076"/>
          <ac:spMkLst>
            <pc:docMk/>
            <pc:sldMk cId="1937100669" sldId="2147328283"/>
            <ac:spMk id="15" creationId="{715D90FE-3A2A-EB19-940D-F4B0DD16D154}"/>
          </ac:spMkLst>
        </pc:spChg>
        <pc:picChg chg="add mod">
          <ac:chgData name="Camilla Hyldahl Grøn - CAHG" userId="a4ea85f2-bdd2-4d4a-855b-19ebe7fc7cda" providerId="ADAL" clId="{A57A787F-CB6B-42AB-B5C7-FE5EBB6E79DE}" dt="2026-03-27T10:18:14.824" v="9" actId="1076"/>
          <ac:picMkLst>
            <pc:docMk/>
            <pc:sldMk cId="1937100669" sldId="2147328283"/>
            <ac:picMk id="6" creationId="{2777A39C-C5CC-6B44-744D-F03CF2DE34A6}"/>
          </ac:picMkLst>
        </pc:picChg>
      </pc:sldChg>
      <pc:sldChg chg="modSp">
        <pc:chgData name="Camilla Hyldahl Grøn - CAHG" userId="a4ea85f2-bdd2-4d4a-855b-19ebe7fc7cda" providerId="ADAL" clId="{A57A787F-CB6B-42AB-B5C7-FE5EBB6E79DE}" dt="2026-03-27T10:21:13.369" v="25" actId="113"/>
        <pc:sldMkLst>
          <pc:docMk/>
          <pc:sldMk cId="2149650694" sldId="2147328284"/>
        </pc:sldMkLst>
        <pc:graphicFrameChg chg="mod">
          <ac:chgData name="Camilla Hyldahl Grøn - CAHG" userId="a4ea85f2-bdd2-4d4a-855b-19ebe7fc7cda" providerId="ADAL" clId="{A57A787F-CB6B-42AB-B5C7-FE5EBB6E79DE}" dt="2026-03-27T10:21:13.369" v="25" actId="113"/>
          <ac:graphicFrameMkLst>
            <pc:docMk/>
            <pc:sldMk cId="2149650694" sldId="2147328284"/>
            <ac:graphicFrameMk id="7" creationId="{3ED02289-AACB-0243-6CF9-B9913C1258B2}"/>
          </ac:graphicFrameMkLst>
        </pc:graphicFrameChg>
      </pc:sldChg>
      <pc:sldChg chg="modSp mod">
        <pc:chgData name="Camilla Hyldahl Grøn - CAHG" userId="a4ea85f2-bdd2-4d4a-855b-19ebe7fc7cda" providerId="ADAL" clId="{A57A787F-CB6B-42AB-B5C7-FE5EBB6E79DE}" dt="2026-03-27T10:22:26.194" v="32"/>
        <pc:sldMkLst>
          <pc:docMk/>
          <pc:sldMk cId="347678116" sldId="2147328285"/>
        </pc:sldMkLst>
        <pc:spChg chg="mod">
          <ac:chgData name="Camilla Hyldahl Grøn - CAHG" userId="a4ea85f2-bdd2-4d4a-855b-19ebe7fc7cda" providerId="ADAL" clId="{A57A787F-CB6B-42AB-B5C7-FE5EBB6E79DE}" dt="2026-03-27T10:21:32.738" v="27" actId="113"/>
          <ac:spMkLst>
            <pc:docMk/>
            <pc:sldMk cId="347678116" sldId="2147328285"/>
            <ac:spMk id="7" creationId="{B69244B6-DBF9-C445-7380-706865EAC63E}"/>
          </ac:spMkLst>
        </pc:spChg>
        <pc:graphicFrameChg chg="mod">
          <ac:chgData name="Camilla Hyldahl Grøn - CAHG" userId="a4ea85f2-bdd2-4d4a-855b-19ebe7fc7cda" providerId="ADAL" clId="{A57A787F-CB6B-42AB-B5C7-FE5EBB6E79DE}" dt="2026-03-27T10:22:26.194" v="32"/>
          <ac:graphicFrameMkLst>
            <pc:docMk/>
            <pc:sldMk cId="347678116" sldId="2147328285"/>
            <ac:graphicFrameMk id="13" creationId="{395C0DF5-BE81-FBD3-B3F5-15DE2FC75982}"/>
          </ac:graphicFrameMkLst>
        </pc:graphicFrameChg>
      </pc:sldChg>
      <pc:sldChg chg="modSp mod">
        <pc:chgData name="Camilla Hyldahl Grøn - CAHG" userId="a4ea85f2-bdd2-4d4a-855b-19ebe7fc7cda" providerId="ADAL" clId="{A57A787F-CB6B-42AB-B5C7-FE5EBB6E79DE}" dt="2026-03-27T10:25:18.258" v="50" actId="12100"/>
        <pc:sldMkLst>
          <pc:docMk/>
          <pc:sldMk cId="86296290" sldId="2147328286"/>
        </pc:sldMkLst>
        <pc:spChg chg="mod">
          <ac:chgData name="Camilla Hyldahl Grøn - CAHG" userId="a4ea85f2-bdd2-4d4a-855b-19ebe7fc7cda" providerId="ADAL" clId="{A57A787F-CB6B-42AB-B5C7-FE5EBB6E79DE}" dt="2026-03-27T10:24:08.986" v="40" actId="113"/>
          <ac:spMkLst>
            <pc:docMk/>
            <pc:sldMk cId="86296290" sldId="2147328286"/>
            <ac:spMk id="5" creationId="{FA232E15-3F1A-93EB-AAB4-087BEE04ED2D}"/>
          </ac:spMkLst>
        </pc:spChg>
        <pc:graphicFrameChg chg="mod">
          <ac:chgData name="Camilla Hyldahl Grøn - CAHG" userId="a4ea85f2-bdd2-4d4a-855b-19ebe7fc7cda" providerId="ADAL" clId="{A57A787F-CB6B-42AB-B5C7-FE5EBB6E79DE}" dt="2026-03-27T10:25:18.258" v="50" actId="12100"/>
          <ac:graphicFrameMkLst>
            <pc:docMk/>
            <pc:sldMk cId="86296290" sldId="2147328286"/>
            <ac:graphicFrameMk id="9" creationId="{B90AF88C-1B55-DAFE-42EA-7AB782646B13}"/>
          </ac:graphicFrameMkLst>
        </pc:graphicFrameChg>
      </pc:sldChg>
      <pc:sldChg chg="modSp mod">
        <pc:chgData name="Camilla Hyldahl Grøn - CAHG" userId="a4ea85f2-bdd2-4d4a-855b-19ebe7fc7cda" providerId="ADAL" clId="{A57A787F-CB6B-42AB-B5C7-FE5EBB6E79DE}" dt="2026-03-27T10:25:23.077" v="51" actId="12100"/>
        <pc:sldMkLst>
          <pc:docMk/>
          <pc:sldMk cId="2457507615" sldId="2147328287"/>
        </pc:sldMkLst>
        <pc:spChg chg="mod">
          <ac:chgData name="Camilla Hyldahl Grøn - CAHG" userId="a4ea85f2-bdd2-4d4a-855b-19ebe7fc7cda" providerId="ADAL" clId="{A57A787F-CB6B-42AB-B5C7-FE5EBB6E79DE}" dt="2026-03-27T10:24:06.123" v="39" actId="113"/>
          <ac:spMkLst>
            <pc:docMk/>
            <pc:sldMk cId="2457507615" sldId="2147328287"/>
            <ac:spMk id="5" creationId="{215E8912-5D82-76AA-A211-5FB99AE49EF8}"/>
          </ac:spMkLst>
        </pc:spChg>
        <pc:graphicFrameChg chg="mod modGraphic">
          <ac:chgData name="Camilla Hyldahl Grøn - CAHG" userId="a4ea85f2-bdd2-4d4a-855b-19ebe7fc7cda" providerId="ADAL" clId="{A57A787F-CB6B-42AB-B5C7-FE5EBB6E79DE}" dt="2026-03-27T10:25:23.077" v="51" actId="12100"/>
          <ac:graphicFrameMkLst>
            <pc:docMk/>
            <pc:sldMk cId="2457507615" sldId="2147328287"/>
            <ac:graphicFrameMk id="9" creationId="{CA870DED-D37D-065A-917D-AA89D25045D2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C44D16-2720-4DF5-8549-7F7D306D9949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46BD9F7-431C-4172-9F16-1036B700002E}">
      <dgm:prSet/>
      <dgm:spPr/>
      <dgm:t>
        <a:bodyPr/>
        <a:lstStyle/>
        <a:p>
          <a:r>
            <a:rPr lang="de-DE" b="1" dirty="0"/>
            <a:t>Umweltaspekte: </a:t>
          </a:r>
          <a:r>
            <a:rPr lang="de-DE" dirty="0"/>
            <a:t>Dabei geht es darum, die Umweltbelastung zu reduzieren, den Ressourcenverbrauch zu verringern sowie Materialien wiederzuverwenden und zu recyceln, um die Umwelt zu schützen.</a:t>
          </a:r>
          <a:endParaRPr lang="en-US" dirty="0"/>
        </a:p>
      </dgm:t>
    </dgm:pt>
    <dgm:pt modelId="{4D02F4D6-9BB5-4F25-9F0D-286BC4B1065E}" type="parTrans" cxnId="{1DEA093B-FF0D-4789-9293-3398BE1D630D}">
      <dgm:prSet/>
      <dgm:spPr/>
      <dgm:t>
        <a:bodyPr/>
        <a:lstStyle/>
        <a:p>
          <a:endParaRPr lang="en-US"/>
        </a:p>
      </dgm:t>
    </dgm:pt>
    <dgm:pt modelId="{B71C770A-FE9B-4B9C-810C-C18986F52364}" type="sibTrans" cxnId="{1DEA093B-FF0D-4789-9293-3398BE1D630D}">
      <dgm:prSet/>
      <dgm:spPr/>
      <dgm:t>
        <a:bodyPr/>
        <a:lstStyle/>
        <a:p>
          <a:endParaRPr lang="en-US"/>
        </a:p>
      </dgm:t>
    </dgm:pt>
    <dgm:pt modelId="{96B67ED1-5FB1-481E-963B-9B8ED4611252}">
      <dgm:prSet/>
      <dgm:spPr/>
      <dgm:t>
        <a:bodyPr/>
        <a:lstStyle/>
        <a:p>
          <a:r>
            <a:rPr lang="de-DE" b="1" dirty="0"/>
            <a:t>Soziale Verantwortung: </a:t>
          </a:r>
          <a:r>
            <a:rPr lang="de-DE" dirty="0"/>
            <a:t>Dabei geht es darum, auf das Wohlergehen, die Sicherheit und das Wohlbefinden der Mitarbeitenden zu achten sowie sich positiv in der lokalen Gemeinschaft zu engagieren.</a:t>
          </a:r>
          <a:endParaRPr lang="en-US" dirty="0"/>
        </a:p>
      </dgm:t>
    </dgm:pt>
    <dgm:pt modelId="{3306217E-097B-4F3D-9249-C6B73188E413}" type="parTrans" cxnId="{7FEA4ED6-5554-4452-AC7A-03609932BFAA}">
      <dgm:prSet/>
      <dgm:spPr/>
      <dgm:t>
        <a:bodyPr/>
        <a:lstStyle/>
        <a:p>
          <a:endParaRPr lang="en-US"/>
        </a:p>
      </dgm:t>
    </dgm:pt>
    <dgm:pt modelId="{FC5B6296-D4C2-4A93-A45E-E5DC3924A1A8}" type="sibTrans" cxnId="{7FEA4ED6-5554-4452-AC7A-03609932BFAA}">
      <dgm:prSet/>
      <dgm:spPr/>
      <dgm:t>
        <a:bodyPr/>
        <a:lstStyle/>
        <a:p>
          <a:endParaRPr lang="en-US"/>
        </a:p>
      </dgm:t>
    </dgm:pt>
    <dgm:pt modelId="{D4BA3B08-228B-483E-BA82-6B0E168A3917}">
      <dgm:prSet/>
      <dgm:spPr/>
      <dgm:t>
        <a:bodyPr/>
        <a:lstStyle/>
        <a:p>
          <a:r>
            <a:rPr lang="de-DE" b="1" dirty="0"/>
            <a:t>Ökonomische Nachhaltigkeit: </a:t>
          </a:r>
          <a:r>
            <a:rPr lang="de-DE" dirty="0"/>
            <a:t>Sie bedeutet, Gewinne zu erzielen, aber gleichzeitig langfristige wirtschaftliche Stabilität zu sichern, ohne Ressourcen und Arbeitskräfte auf eine nicht‑nachhaltige Weise auszubeuten.</a:t>
          </a:r>
          <a:endParaRPr lang="en-US" dirty="0"/>
        </a:p>
      </dgm:t>
    </dgm:pt>
    <dgm:pt modelId="{3C148026-1CF6-446C-8770-98A908C317E8}" type="parTrans" cxnId="{1246FA7F-5EC4-4F06-832D-A883A008F781}">
      <dgm:prSet/>
      <dgm:spPr/>
      <dgm:t>
        <a:bodyPr/>
        <a:lstStyle/>
        <a:p>
          <a:endParaRPr lang="en-US"/>
        </a:p>
      </dgm:t>
    </dgm:pt>
    <dgm:pt modelId="{8D7BF647-5156-4CCB-B3CD-F61EC159F264}" type="sibTrans" cxnId="{1246FA7F-5EC4-4F06-832D-A883A008F781}">
      <dgm:prSet/>
      <dgm:spPr/>
      <dgm:t>
        <a:bodyPr/>
        <a:lstStyle/>
        <a:p>
          <a:endParaRPr lang="en-US"/>
        </a:p>
      </dgm:t>
    </dgm:pt>
    <dgm:pt modelId="{08A0C7A6-10C1-4AB2-8F22-C89132C457C8}">
      <dgm:prSet/>
      <dgm:spPr/>
      <dgm:t>
        <a:bodyPr/>
        <a:lstStyle/>
        <a:p>
          <a:r>
            <a:rPr lang="de-DE" b="1" dirty="0"/>
            <a:t>Langfristige Planung: </a:t>
          </a:r>
          <a:r>
            <a:rPr lang="de-DE" dirty="0"/>
            <a:t>Dabei geht es darum, vorausschauend zu denken, die Folgen unserer Entscheidungen abzuschätzen und nachhaltige Investitionen zu tätigen.</a:t>
          </a:r>
          <a:endParaRPr lang="en-US" dirty="0"/>
        </a:p>
      </dgm:t>
    </dgm:pt>
    <dgm:pt modelId="{7CC2004C-C2E9-45B6-B9D9-1E1E0B825932}" type="parTrans" cxnId="{E9E5E660-92DD-4ECD-811E-54FFEC115A31}">
      <dgm:prSet/>
      <dgm:spPr/>
      <dgm:t>
        <a:bodyPr/>
        <a:lstStyle/>
        <a:p>
          <a:endParaRPr lang="en-US"/>
        </a:p>
      </dgm:t>
    </dgm:pt>
    <dgm:pt modelId="{170A7488-760B-4CD2-9724-1F6CF6924D2A}" type="sibTrans" cxnId="{E9E5E660-92DD-4ECD-811E-54FFEC115A31}">
      <dgm:prSet/>
      <dgm:spPr/>
      <dgm:t>
        <a:bodyPr/>
        <a:lstStyle/>
        <a:p>
          <a:endParaRPr lang="en-US"/>
        </a:p>
      </dgm:t>
    </dgm:pt>
    <dgm:pt modelId="{8D11CA64-65CF-4227-B9C3-3BF3162CB004}" type="pres">
      <dgm:prSet presAssocID="{53C44D16-2720-4DF5-8549-7F7D306D9949}" presName="linear" presStyleCnt="0">
        <dgm:presLayoutVars>
          <dgm:animLvl val="lvl"/>
          <dgm:resizeHandles val="exact"/>
        </dgm:presLayoutVars>
      </dgm:prSet>
      <dgm:spPr/>
    </dgm:pt>
    <dgm:pt modelId="{9FA42BAF-0961-4AA8-BB66-0A49224509AA}" type="pres">
      <dgm:prSet presAssocID="{A46BD9F7-431C-4172-9F16-1036B700002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188C798-A1A6-4ECD-8FCB-210A6024D632}" type="pres">
      <dgm:prSet presAssocID="{B71C770A-FE9B-4B9C-810C-C18986F52364}" presName="spacer" presStyleCnt="0"/>
      <dgm:spPr/>
    </dgm:pt>
    <dgm:pt modelId="{F83FABBD-3CCB-41D2-965B-CFC880CEC1E9}" type="pres">
      <dgm:prSet presAssocID="{96B67ED1-5FB1-481E-963B-9B8ED461125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217EE35-5D10-4884-82E5-3E4BEF390C4B}" type="pres">
      <dgm:prSet presAssocID="{FC5B6296-D4C2-4A93-A45E-E5DC3924A1A8}" presName="spacer" presStyleCnt="0"/>
      <dgm:spPr/>
    </dgm:pt>
    <dgm:pt modelId="{45A8AC5F-9C01-4BE8-9274-30E0474F62C8}" type="pres">
      <dgm:prSet presAssocID="{D4BA3B08-228B-483E-BA82-6B0E168A391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C3B6329-B0A8-408C-8620-8D4B64C578B6}" type="pres">
      <dgm:prSet presAssocID="{8D7BF647-5156-4CCB-B3CD-F61EC159F264}" presName="spacer" presStyleCnt="0"/>
      <dgm:spPr/>
    </dgm:pt>
    <dgm:pt modelId="{CA8EA363-8453-40FD-ADD8-C1455D0C56A4}" type="pres">
      <dgm:prSet presAssocID="{08A0C7A6-10C1-4AB2-8F22-C89132C457C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51A2E21-A26B-46AA-B0F7-180F3B47199E}" type="presOf" srcId="{53C44D16-2720-4DF5-8549-7F7D306D9949}" destId="{8D11CA64-65CF-4227-B9C3-3BF3162CB004}" srcOrd="0" destOrd="0" presId="urn:microsoft.com/office/officeart/2005/8/layout/vList2"/>
    <dgm:cxn modelId="{1DEA093B-FF0D-4789-9293-3398BE1D630D}" srcId="{53C44D16-2720-4DF5-8549-7F7D306D9949}" destId="{A46BD9F7-431C-4172-9F16-1036B700002E}" srcOrd="0" destOrd="0" parTransId="{4D02F4D6-9BB5-4F25-9F0D-286BC4B1065E}" sibTransId="{B71C770A-FE9B-4B9C-810C-C18986F52364}"/>
    <dgm:cxn modelId="{E9E5E660-92DD-4ECD-811E-54FFEC115A31}" srcId="{53C44D16-2720-4DF5-8549-7F7D306D9949}" destId="{08A0C7A6-10C1-4AB2-8F22-C89132C457C8}" srcOrd="3" destOrd="0" parTransId="{7CC2004C-C2E9-45B6-B9D9-1E1E0B825932}" sibTransId="{170A7488-760B-4CD2-9724-1F6CF6924D2A}"/>
    <dgm:cxn modelId="{588F2C63-BB8E-437C-A90A-3BAB012F1ADB}" type="presOf" srcId="{A46BD9F7-431C-4172-9F16-1036B700002E}" destId="{9FA42BAF-0961-4AA8-BB66-0A49224509AA}" srcOrd="0" destOrd="0" presId="urn:microsoft.com/office/officeart/2005/8/layout/vList2"/>
    <dgm:cxn modelId="{1246FA7F-5EC4-4F06-832D-A883A008F781}" srcId="{53C44D16-2720-4DF5-8549-7F7D306D9949}" destId="{D4BA3B08-228B-483E-BA82-6B0E168A3917}" srcOrd="2" destOrd="0" parTransId="{3C148026-1CF6-446C-8770-98A908C317E8}" sibTransId="{8D7BF647-5156-4CCB-B3CD-F61EC159F264}"/>
    <dgm:cxn modelId="{BBFC82BD-22F3-4398-ABC6-99B4C5FEF90B}" type="presOf" srcId="{08A0C7A6-10C1-4AB2-8F22-C89132C457C8}" destId="{CA8EA363-8453-40FD-ADD8-C1455D0C56A4}" srcOrd="0" destOrd="0" presId="urn:microsoft.com/office/officeart/2005/8/layout/vList2"/>
    <dgm:cxn modelId="{F74022D6-5C53-4BF8-B1F6-9DD50FBEFB38}" type="presOf" srcId="{96B67ED1-5FB1-481E-963B-9B8ED4611252}" destId="{F83FABBD-3CCB-41D2-965B-CFC880CEC1E9}" srcOrd="0" destOrd="0" presId="urn:microsoft.com/office/officeart/2005/8/layout/vList2"/>
    <dgm:cxn modelId="{7FEA4ED6-5554-4452-AC7A-03609932BFAA}" srcId="{53C44D16-2720-4DF5-8549-7F7D306D9949}" destId="{96B67ED1-5FB1-481E-963B-9B8ED4611252}" srcOrd="1" destOrd="0" parTransId="{3306217E-097B-4F3D-9249-C6B73188E413}" sibTransId="{FC5B6296-D4C2-4A93-A45E-E5DC3924A1A8}"/>
    <dgm:cxn modelId="{568C4AE2-CDD4-4DFD-916E-D8901706F169}" type="presOf" srcId="{D4BA3B08-228B-483E-BA82-6B0E168A3917}" destId="{45A8AC5F-9C01-4BE8-9274-30E0474F62C8}" srcOrd="0" destOrd="0" presId="urn:microsoft.com/office/officeart/2005/8/layout/vList2"/>
    <dgm:cxn modelId="{479DC58B-3E79-47BD-A5CE-87E49180E398}" type="presParOf" srcId="{8D11CA64-65CF-4227-B9C3-3BF3162CB004}" destId="{9FA42BAF-0961-4AA8-BB66-0A49224509AA}" srcOrd="0" destOrd="0" presId="urn:microsoft.com/office/officeart/2005/8/layout/vList2"/>
    <dgm:cxn modelId="{D4328BB0-BBF2-4569-A32D-93C45B237C6F}" type="presParOf" srcId="{8D11CA64-65CF-4227-B9C3-3BF3162CB004}" destId="{F188C798-A1A6-4ECD-8FCB-210A6024D632}" srcOrd="1" destOrd="0" presId="urn:microsoft.com/office/officeart/2005/8/layout/vList2"/>
    <dgm:cxn modelId="{42DCCC78-CDAF-46EE-A6EF-E2BE77889114}" type="presParOf" srcId="{8D11CA64-65CF-4227-B9C3-3BF3162CB004}" destId="{F83FABBD-3CCB-41D2-965B-CFC880CEC1E9}" srcOrd="2" destOrd="0" presId="urn:microsoft.com/office/officeart/2005/8/layout/vList2"/>
    <dgm:cxn modelId="{6BC5D976-4401-4910-820A-49E8EB607657}" type="presParOf" srcId="{8D11CA64-65CF-4227-B9C3-3BF3162CB004}" destId="{6217EE35-5D10-4884-82E5-3E4BEF390C4B}" srcOrd="3" destOrd="0" presId="urn:microsoft.com/office/officeart/2005/8/layout/vList2"/>
    <dgm:cxn modelId="{E54DFD20-7EFF-4149-BE21-FBE45DEC31FA}" type="presParOf" srcId="{8D11CA64-65CF-4227-B9C3-3BF3162CB004}" destId="{45A8AC5F-9C01-4BE8-9274-30E0474F62C8}" srcOrd="4" destOrd="0" presId="urn:microsoft.com/office/officeart/2005/8/layout/vList2"/>
    <dgm:cxn modelId="{8C4F429F-D7DD-49E1-8CFE-2427F628B49D}" type="presParOf" srcId="{8D11CA64-65CF-4227-B9C3-3BF3162CB004}" destId="{CC3B6329-B0A8-408C-8620-8D4B64C578B6}" srcOrd="5" destOrd="0" presId="urn:microsoft.com/office/officeart/2005/8/layout/vList2"/>
    <dgm:cxn modelId="{A73C6056-9178-46EB-8F46-1CFE537B1CD4}" type="presParOf" srcId="{8D11CA64-65CF-4227-B9C3-3BF3162CB004}" destId="{CA8EA363-8453-40FD-ADD8-C1455D0C56A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CDEEB2-BB54-4BF3-819C-BF62C7FDDBC5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6763E02-E8DB-43CB-A229-9EC7543A927D}">
      <dgm:prSet/>
      <dgm:spPr/>
      <dgm:t>
        <a:bodyPr/>
        <a:lstStyle/>
        <a:p>
          <a:r>
            <a:rPr lang="de-DE" dirty="0"/>
            <a:t>Reduzierung der CO₂‑Emissionen durch den Umstieg auf erneuerbare Energiequellen und energieeffiziente Technologien</a:t>
          </a:r>
          <a:endParaRPr lang="en-US" dirty="0"/>
        </a:p>
      </dgm:t>
    </dgm:pt>
    <dgm:pt modelId="{54552918-3766-429C-BAD3-C67E44A43B80}" type="parTrans" cxnId="{23ED8ABC-9BDC-4B5A-B4A0-8D3AAE5B80EE}">
      <dgm:prSet/>
      <dgm:spPr/>
      <dgm:t>
        <a:bodyPr/>
        <a:lstStyle/>
        <a:p>
          <a:endParaRPr lang="en-US"/>
        </a:p>
      </dgm:t>
    </dgm:pt>
    <dgm:pt modelId="{D13E7A4E-1E70-4FCD-9080-F724DE12E512}" type="sibTrans" cxnId="{23ED8ABC-9BDC-4B5A-B4A0-8D3AAE5B80EE}">
      <dgm:prSet/>
      <dgm:spPr/>
      <dgm:t>
        <a:bodyPr/>
        <a:lstStyle/>
        <a:p>
          <a:endParaRPr lang="en-US"/>
        </a:p>
      </dgm:t>
    </dgm:pt>
    <dgm:pt modelId="{E453B30C-AA0C-4552-8F69-12B12AB32478}">
      <dgm:prSet/>
      <dgm:spPr/>
      <dgm:t>
        <a:bodyPr/>
        <a:lstStyle/>
        <a:p>
          <a:r>
            <a:rPr lang="de-DE" dirty="0"/>
            <a:t>Minimierung der Abfallmenge sowie Förderung von Wiederverwendung und Recycling von Materialien.</a:t>
          </a:r>
          <a:endParaRPr lang="en-US" dirty="0"/>
        </a:p>
      </dgm:t>
    </dgm:pt>
    <dgm:pt modelId="{D5E57B8A-FDE7-4854-B9D8-6B2EF77CF116}" type="parTrans" cxnId="{832FEBA2-BF41-4109-8D04-D45E1C4FEB7B}">
      <dgm:prSet/>
      <dgm:spPr/>
      <dgm:t>
        <a:bodyPr/>
        <a:lstStyle/>
        <a:p>
          <a:endParaRPr lang="en-US"/>
        </a:p>
      </dgm:t>
    </dgm:pt>
    <dgm:pt modelId="{C2AF95AB-7830-4F3F-95FF-C1F86865C5CE}" type="sibTrans" cxnId="{832FEBA2-BF41-4109-8D04-D45E1C4FEB7B}">
      <dgm:prSet/>
      <dgm:spPr/>
      <dgm:t>
        <a:bodyPr/>
        <a:lstStyle/>
        <a:p>
          <a:endParaRPr lang="en-US"/>
        </a:p>
      </dgm:t>
    </dgm:pt>
    <dgm:pt modelId="{5AD851F3-0827-49C6-9267-1F683BCAE1F7}">
      <dgm:prSet/>
      <dgm:spPr/>
      <dgm:t>
        <a:bodyPr/>
        <a:lstStyle/>
        <a:p>
          <a:r>
            <a:rPr lang="de-DE" dirty="0"/>
            <a:t>Umsetzung von wassersparenden Maßnahmen zur Reduzierung des Wasserverbrauchs.</a:t>
          </a:r>
          <a:endParaRPr lang="en-US" dirty="0"/>
        </a:p>
      </dgm:t>
    </dgm:pt>
    <dgm:pt modelId="{23052970-EAF6-48C3-8399-6ACCA77128E1}" type="parTrans" cxnId="{3DC08FA7-5AB4-4A70-802A-80F41CF80D3E}">
      <dgm:prSet/>
      <dgm:spPr/>
      <dgm:t>
        <a:bodyPr/>
        <a:lstStyle/>
        <a:p>
          <a:endParaRPr lang="en-US"/>
        </a:p>
      </dgm:t>
    </dgm:pt>
    <dgm:pt modelId="{25D498B5-820F-49B6-AF33-CE875F509E59}" type="sibTrans" cxnId="{3DC08FA7-5AB4-4A70-802A-80F41CF80D3E}">
      <dgm:prSet/>
      <dgm:spPr/>
      <dgm:t>
        <a:bodyPr/>
        <a:lstStyle/>
        <a:p>
          <a:endParaRPr lang="en-US"/>
        </a:p>
      </dgm:t>
    </dgm:pt>
    <dgm:pt modelId="{27A081D5-977A-4696-850F-C2DF9D36BADF}">
      <dgm:prSet/>
      <dgm:spPr/>
      <dgm:t>
        <a:bodyPr/>
        <a:lstStyle/>
        <a:p>
          <a:r>
            <a:rPr lang="de-DE" dirty="0"/>
            <a:t>Einführung nachhaltiger Beschaffungsrichtlinien, um sicherzustellen, dass Produkte und Rohstoffe aus nachhaltigen Quellen stammen und keine Schäden an Ökosystemen verursachen.</a:t>
          </a:r>
          <a:endParaRPr lang="en-US" dirty="0"/>
        </a:p>
      </dgm:t>
    </dgm:pt>
    <dgm:pt modelId="{B5BFC57F-0112-42C2-993C-78F282709A17}" type="parTrans" cxnId="{78C170D2-E72E-4732-85FD-05C009E08518}">
      <dgm:prSet/>
      <dgm:spPr/>
      <dgm:t>
        <a:bodyPr/>
        <a:lstStyle/>
        <a:p>
          <a:endParaRPr lang="en-US"/>
        </a:p>
      </dgm:t>
    </dgm:pt>
    <dgm:pt modelId="{6E767E4D-573E-4F76-8980-88087BE6AC5A}" type="sibTrans" cxnId="{78C170D2-E72E-4732-85FD-05C009E08518}">
      <dgm:prSet/>
      <dgm:spPr/>
      <dgm:t>
        <a:bodyPr/>
        <a:lstStyle/>
        <a:p>
          <a:endParaRPr lang="en-US"/>
        </a:p>
      </dgm:t>
    </dgm:pt>
    <dgm:pt modelId="{E46D1C64-9508-405E-AA7E-10CCEF23714D}" type="pres">
      <dgm:prSet presAssocID="{BACDEEB2-BB54-4BF3-819C-BF62C7FDDBC5}" presName="linear" presStyleCnt="0">
        <dgm:presLayoutVars>
          <dgm:animLvl val="lvl"/>
          <dgm:resizeHandles val="exact"/>
        </dgm:presLayoutVars>
      </dgm:prSet>
      <dgm:spPr/>
    </dgm:pt>
    <dgm:pt modelId="{6E9458A0-EAE2-46B4-897C-62CDE773EFCA}" type="pres">
      <dgm:prSet presAssocID="{36763E02-E8DB-43CB-A229-9EC7543A927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2EDD2A0-F0D9-4BCC-A250-265D428BABDE}" type="pres">
      <dgm:prSet presAssocID="{D13E7A4E-1E70-4FCD-9080-F724DE12E512}" presName="spacer" presStyleCnt="0"/>
      <dgm:spPr/>
    </dgm:pt>
    <dgm:pt modelId="{D5D98CED-225B-44F4-8ABE-4F1B8A7E21EB}" type="pres">
      <dgm:prSet presAssocID="{E453B30C-AA0C-4552-8F69-12B12AB3247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27EAC2A-032F-4F9B-AA96-95A89B782D53}" type="pres">
      <dgm:prSet presAssocID="{C2AF95AB-7830-4F3F-95FF-C1F86865C5CE}" presName="spacer" presStyleCnt="0"/>
      <dgm:spPr/>
    </dgm:pt>
    <dgm:pt modelId="{AF4AEE91-B540-4745-8311-17773FDFC4C7}" type="pres">
      <dgm:prSet presAssocID="{5AD851F3-0827-49C6-9267-1F683BCAE1F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5934306-B260-405F-89B8-B2A7F57279D8}" type="pres">
      <dgm:prSet presAssocID="{25D498B5-820F-49B6-AF33-CE875F509E59}" presName="spacer" presStyleCnt="0"/>
      <dgm:spPr/>
    </dgm:pt>
    <dgm:pt modelId="{672E7D23-9578-430D-AF6B-C23DE78C1CD3}" type="pres">
      <dgm:prSet presAssocID="{27A081D5-977A-4696-850F-C2DF9D36BAD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638E44B-FABA-4499-AE18-C65C7C6695D9}" type="presOf" srcId="{BACDEEB2-BB54-4BF3-819C-BF62C7FDDBC5}" destId="{E46D1C64-9508-405E-AA7E-10CCEF23714D}" srcOrd="0" destOrd="0" presId="urn:microsoft.com/office/officeart/2005/8/layout/vList2"/>
    <dgm:cxn modelId="{6B18318C-849E-43DF-BC4C-264C6C925213}" type="presOf" srcId="{5AD851F3-0827-49C6-9267-1F683BCAE1F7}" destId="{AF4AEE91-B540-4745-8311-17773FDFC4C7}" srcOrd="0" destOrd="0" presId="urn:microsoft.com/office/officeart/2005/8/layout/vList2"/>
    <dgm:cxn modelId="{832FEBA2-BF41-4109-8D04-D45E1C4FEB7B}" srcId="{BACDEEB2-BB54-4BF3-819C-BF62C7FDDBC5}" destId="{E453B30C-AA0C-4552-8F69-12B12AB32478}" srcOrd="1" destOrd="0" parTransId="{D5E57B8A-FDE7-4854-B9D8-6B2EF77CF116}" sibTransId="{C2AF95AB-7830-4F3F-95FF-C1F86865C5CE}"/>
    <dgm:cxn modelId="{3DC08FA7-5AB4-4A70-802A-80F41CF80D3E}" srcId="{BACDEEB2-BB54-4BF3-819C-BF62C7FDDBC5}" destId="{5AD851F3-0827-49C6-9267-1F683BCAE1F7}" srcOrd="2" destOrd="0" parTransId="{23052970-EAF6-48C3-8399-6ACCA77128E1}" sibTransId="{25D498B5-820F-49B6-AF33-CE875F509E59}"/>
    <dgm:cxn modelId="{EF1378AE-5C8A-4666-9C24-7C396E029BE8}" type="presOf" srcId="{E453B30C-AA0C-4552-8F69-12B12AB32478}" destId="{D5D98CED-225B-44F4-8ABE-4F1B8A7E21EB}" srcOrd="0" destOrd="0" presId="urn:microsoft.com/office/officeart/2005/8/layout/vList2"/>
    <dgm:cxn modelId="{23ED8ABC-9BDC-4B5A-B4A0-8D3AAE5B80EE}" srcId="{BACDEEB2-BB54-4BF3-819C-BF62C7FDDBC5}" destId="{36763E02-E8DB-43CB-A229-9EC7543A927D}" srcOrd="0" destOrd="0" parTransId="{54552918-3766-429C-BAD3-C67E44A43B80}" sibTransId="{D13E7A4E-1E70-4FCD-9080-F724DE12E512}"/>
    <dgm:cxn modelId="{78C170D2-E72E-4732-85FD-05C009E08518}" srcId="{BACDEEB2-BB54-4BF3-819C-BF62C7FDDBC5}" destId="{27A081D5-977A-4696-850F-C2DF9D36BADF}" srcOrd="3" destOrd="0" parTransId="{B5BFC57F-0112-42C2-993C-78F282709A17}" sibTransId="{6E767E4D-573E-4F76-8980-88087BE6AC5A}"/>
    <dgm:cxn modelId="{3A4A7ED9-53F3-4AC2-B76E-BC6B95F0984F}" type="presOf" srcId="{27A081D5-977A-4696-850F-C2DF9D36BADF}" destId="{672E7D23-9578-430D-AF6B-C23DE78C1CD3}" srcOrd="0" destOrd="0" presId="urn:microsoft.com/office/officeart/2005/8/layout/vList2"/>
    <dgm:cxn modelId="{4CC428ED-3167-4328-99A5-7645AD183EB8}" type="presOf" srcId="{36763E02-E8DB-43CB-A229-9EC7543A927D}" destId="{6E9458A0-EAE2-46B4-897C-62CDE773EFCA}" srcOrd="0" destOrd="0" presId="urn:microsoft.com/office/officeart/2005/8/layout/vList2"/>
    <dgm:cxn modelId="{F1778D5E-6844-4F68-80FF-FA8972DAD77C}" type="presParOf" srcId="{E46D1C64-9508-405E-AA7E-10CCEF23714D}" destId="{6E9458A0-EAE2-46B4-897C-62CDE773EFCA}" srcOrd="0" destOrd="0" presId="urn:microsoft.com/office/officeart/2005/8/layout/vList2"/>
    <dgm:cxn modelId="{9E463B34-2513-46AE-B0F3-E54957953F9C}" type="presParOf" srcId="{E46D1C64-9508-405E-AA7E-10CCEF23714D}" destId="{12EDD2A0-F0D9-4BCC-A250-265D428BABDE}" srcOrd="1" destOrd="0" presId="urn:microsoft.com/office/officeart/2005/8/layout/vList2"/>
    <dgm:cxn modelId="{6B1881F2-8714-4857-987C-B249D5206960}" type="presParOf" srcId="{E46D1C64-9508-405E-AA7E-10CCEF23714D}" destId="{D5D98CED-225B-44F4-8ABE-4F1B8A7E21EB}" srcOrd="2" destOrd="0" presId="urn:microsoft.com/office/officeart/2005/8/layout/vList2"/>
    <dgm:cxn modelId="{FFEDB916-9E46-4A83-B457-DE867FD2652F}" type="presParOf" srcId="{E46D1C64-9508-405E-AA7E-10CCEF23714D}" destId="{A27EAC2A-032F-4F9B-AA96-95A89B782D53}" srcOrd="3" destOrd="0" presId="urn:microsoft.com/office/officeart/2005/8/layout/vList2"/>
    <dgm:cxn modelId="{8D575EE7-D286-46E0-8BA8-76CEE039D983}" type="presParOf" srcId="{E46D1C64-9508-405E-AA7E-10CCEF23714D}" destId="{AF4AEE91-B540-4745-8311-17773FDFC4C7}" srcOrd="4" destOrd="0" presId="urn:microsoft.com/office/officeart/2005/8/layout/vList2"/>
    <dgm:cxn modelId="{74AAD3F9-8266-4B85-BBB6-B4DD175B1CCB}" type="presParOf" srcId="{E46D1C64-9508-405E-AA7E-10CCEF23714D}" destId="{C5934306-B260-405F-89B8-B2A7F57279D8}" srcOrd="5" destOrd="0" presId="urn:microsoft.com/office/officeart/2005/8/layout/vList2"/>
    <dgm:cxn modelId="{31FB1D9D-4A34-4A13-B94F-E40291B181F8}" type="presParOf" srcId="{E46D1C64-9508-405E-AA7E-10CCEF23714D}" destId="{672E7D23-9578-430D-AF6B-C23DE78C1CD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5CDAAD-35D5-4E70-B543-7FECEA916391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10B1C8E-E2D8-4CE7-BB83-EFA871E2099A}">
      <dgm:prSet/>
      <dgm:spPr/>
      <dgm:t>
        <a:bodyPr/>
        <a:lstStyle/>
        <a:p>
          <a:r>
            <a:rPr lang="de-DE" dirty="0"/>
            <a:t>Erhöhung der Vielfalt am Arbeitsplatz und Sicherstellung, dass Mitarbeitende mit unterschiedlichen Hintergründen sich einbezogen und respektiert fühlen.</a:t>
          </a:r>
          <a:endParaRPr lang="en-US" dirty="0"/>
        </a:p>
      </dgm:t>
    </dgm:pt>
    <dgm:pt modelId="{DD49CBF1-50BC-41E7-86B7-D1660DC32AE0}" type="parTrans" cxnId="{A39006A0-1974-4632-B041-6BE5A3037090}">
      <dgm:prSet/>
      <dgm:spPr/>
      <dgm:t>
        <a:bodyPr/>
        <a:lstStyle/>
        <a:p>
          <a:endParaRPr lang="en-US"/>
        </a:p>
      </dgm:t>
    </dgm:pt>
    <dgm:pt modelId="{72C718FF-C113-4CAF-86CE-9FF5A401994C}" type="sibTrans" cxnId="{A39006A0-1974-4632-B041-6BE5A3037090}">
      <dgm:prSet/>
      <dgm:spPr/>
      <dgm:t>
        <a:bodyPr/>
        <a:lstStyle/>
        <a:p>
          <a:endParaRPr lang="en-US"/>
        </a:p>
      </dgm:t>
    </dgm:pt>
    <dgm:pt modelId="{9183AA6A-B721-4420-80BE-9846AD224E15}">
      <dgm:prSet/>
      <dgm:spPr/>
      <dgm:t>
        <a:bodyPr/>
        <a:lstStyle/>
        <a:p>
          <a:r>
            <a:rPr lang="de-DE" dirty="0"/>
            <a:t>Schaffung eines sicheren und gesunden Arbeitsumfelds mit angemessenen Arbeitsbedingungen und Arbeitszeiten.</a:t>
          </a:r>
          <a:endParaRPr lang="en-US" dirty="0"/>
        </a:p>
      </dgm:t>
    </dgm:pt>
    <dgm:pt modelId="{BD367827-B9BA-4157-A1D6-36D9F1423B5B}" type="parTrans" cxnId="{3F272240-F3AA-4478-8735-7B7127C34712}">
      <dgm:prSet/>
      <dgm:spPr/>
      <dgm:t>
        <a:bodyPr/>
        <a:lstStyle/>
        <a:p>
          <a:endParaRPr lang="en-US"/>
        </a:p>
      </dgm:t>
    </dgm:pt>
    <dgm:pt modelId="{2FF21D18-5E92-4557-886B-8C17B32F4D68}" type="sibTrans" cxnId="{3F272240-F3AA-4478-8735-7B7127C34712}">
      <dgm:prSet/>
      <dgm:spPr/>
      <dgm:t>
        <a:bodyPr/>
        <a:lstStyle/>
        <a:p>
          <a:endParaRPr lang="en-US"/>
        </a:p>
      </dgm:t>
    </dgm:pt>
    <dgm:pt modelId="{48ED7930-6B0A-4089-81E2-F537F529EBB1}">
      <dgm:prSet/>
      <dgm:spPr/>
      <dgm:t>
        <a:bodyPr/>
        <a:lstStyle/>
        <a:p>
          <a:r>
            <a:rPr lang="de-DE" dirty="0"/>
            <a:t>Unterstützung lokaler Gemeinschaften durch soziale Initiativen, z. B. Bildungsprogramme, gesundheitsfördernde Aktivitäten oder die Unterstützung lokaler Wohltätigkeitsorganisationen.</a:t>
          </a:r>
          <a:endParaRPr lang="en-US" dirty="0"/>
        </a:p>
      </dgm:t>
    </dgm:pt>
    <dgm:pt modelId="{9353D23B-1FBC-4F8F-BF4B-423BE17C9796}" type="parTrans" cxnId="{4B2E4E29-C890-4A79-8A8A-7BFBE07CE353}">
      <dgm:prSet/>
      <dgm:spPr/>
      <dgm:t>
        <a:bodyPr/>
        <a:lstStyle/>
        <a:p>
          <a:endParaRPr lang="en-US"/>
        </a:p>
      </dgm:t>
    </dgm:pt>
    <dgm:pt modelId="{0711D32E-75D5-456C-8140-61A36B2F5102}" type="sibTrans" cxnId="{4B2E4E29-C890-4A79-8A8A-7BFBE07CE353}">
      <dgm:prSet/>
      <dgm:spPr/>
      <dgm:t>
        <a:bodyPr/>
        <a:lstStyle/>
        <a:p>
          <a:endParaRPr lang="en-US"/>
        </a:p>
      </dgm:t>
    </dgm:pt>
    <dgm:pt modelId="{C2C1C5F5-44F3-482B-8125-23AC902BA60D}">
      <dgm:prSet/>
      <dgm:spPr/>
      <dgm:t>
        <a:bodyPr/>
        <a:lstStyle/>
        <a:p>
          <a:r>
            <a:rPr lang="de-DE" dirty="0"/>
            <a:t>Förderung des lebenslangen Lernens und der beruflichen Weiterentwicklung der Mitarbeitenden, damit sie ihr volles Potenzial ausschöpfen können.</a:t>
          </a:r>
          <a:endParaRPr lang="en-US" dirty="0"/>
        </a:p>
      </dgm:t>
    </dgm:pt>
    <dgm:pt modelId="{E838F0D1-D1A6-455C-9E33-D9448B102F4E}" type="parTrans" cxnId="{AC8F00BD-52C2-469A-8918-7861BEB4EBE5}">
      <dgm:prSet/>
      <dgm:spPr/>
      <dgm:t>
        <a:bodyPr/>
        <a:lstStyle/>
        <a:p>
          <a:endParaRPr lang="en-US"/>
        </a:p>
      </dgm:t>
    </dgm:pt>
    <dgm:pt modelId="{D0536197-F102-48A4-B3A7-A9226ABC5E46}" type="sibTrans" cxnId="{AC8F00BD-52C2-469A-8918-7861BEB4EBE5}">
      <dgm:prSet/>
      <dgm:spPr/>
      <dgm:t>
        <a:bodyPr/>
        <a:lstStyle/>
        <a:p>
          <a:endParaRPr lang="en-US"/>
        </a:p>
      </dgm:t>
    </dgm:pt>
    <dgm:pt modelId="{F36C0B2C-90C8-49AE-B0EA-9D5650BF1403}" type="pres">
      <dgm:prSet presAssocID="{955CDAAD-35D5-4E70-B543-7FECEA916391}" presName="linear" presStyleCnt="0">
        <dgm:presLayoutVars>
          <dgm:animLvl val="lvl"/>
          <dgm:resizeHandles val="exact"/>
        </dgm:presLayoutVars>
      </dgm:prSet>
      <dgm:spPr/>
    </dgm:pt>
    <dgm:pt modelId="{722159AD-AE6F-4636-82B3-16B4E139BB54}" type="pres">
      <dgm:prSet presAssocID="{710B1C8E-E2D8-4CE7-BB83-EFA871E2099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805137A-C8AF-43BC-B23A-869C442CA5A9}" type="pres">
      <dgm:prSet presAssocID="{72C718FF-C113-4CAF-86CE-9FF5A401994C}" presName="spacer" presStyleCnt="0"/>
      <dgm:spPr/>
    </dgm:pt>
    <dgm:pt modelId="{A415AC2C-CE5A-4410-951A-223CE42C97F5}" type="pres">
      <dgm:prSet presAssocID="{9183AA6A-B721-4420-80BE-9846AD224E1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16EDDCF-FDC9-4C59-B7B9-1E5387C58CD0}" type="pres">
      <dgm:prSet presAssocID="{2FF21D18-5E92-4557-886B-8C17B32F4D68}" presName="spacer" presStyleCnt="0"/>
      <dgm:spPr/>
    </dgm:pt>
    <dgm:pt modelId="{72A7C198-6A6E-4758-8825-512BE8F64132}" type="pres">
      <dgm:prSet presAssocID="{48ED7930-6B0A-4089-81E2-F537F529EBB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A12101C-5500-4664-A04D-1E14BC8B7422}" type="pres">
      <dgm:prSet presAssocID="{0711D32E-75D5-456C-8140-61A36B2F5102}" presName="spacer" presStyleCnt="0"/>
      <dgm:spPr/>
    </dgm:pt>
    <dgm:pt modelId="{BB87A5E1-1190-4F61-9054-13028113EEFB}" type="pres">
      <dgm:prSet presAssocID="{C2C1C5F5-44F3-482B-8125-23AC902BA60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8443818-5A1E-40BB-9E5A-FE8E41F70C8F}" type="presOf" srcId="{710B1C8E-E2D8-4CE7-BB83-EFA871E2099A}" destId="{722159AD-AE6F-4636-82B3-16B4E139BB54}" srcOrd="0" destOrd="0" presId="urn:microsoft.com/office/officeart/2005/8/layout/vList2"/>
    <dgm:cxn modelId="{4B2E4E29-C890-4A79-8A8A-7BFBE07CE353}" srcId="{955CDAAD-35D5-4E70-B543-7FECEA916391}" destId="{48ED7930-6B0A-4089-81E2-F537F529EBB1}" srcOrd="2" destOrd="0" parTransId="{9353D23B-1FBC-4F8F-BF4B-423BE17C9796}" sibTransId="{0711D32E-75D5-456C-8140-61A36B2F5102}"/>
    <dgm:cxn modelId="{14CCC83E-3826-4C22-B35A-26A02B05A721}" type="presOf" srcId="{955CDAAD-35D5-4E70-B543-7FECEA916391}" destId="{F36C0B2C-90C8-49AE-B0EA-9D5650BF1403}" srcOrd="0" destOrd="0" presId="urn:microsoft.com/office/officeart/2005/8/layout/vList2"/>
    <dgm:cxn modelId="{3F272240-F3AA-4478-8735-7B7127C34712}" srcId="{955CDAAD-35D5-4E70-B543-7FECEA916391}" destId="{9183AA6A-B721-4420-80BE-9846AD224E15}" srcOrd="1" destOrd="0" parTransId="{BD367827-B9BA-4157-A1D6-36D9F1423B5B}" sibTransId="{2FF21D18-5E92-4557-886B-8C17B32F4D68}"/>
    <dgm:cxn modelId="{42EBE088-8445-47F5-AC6D-5772C5B20315}" type="presOf" srcId="{9183AA6A-B721-4420-80BE-9846AD224E15}" destId="{A415AC2C-CE5A-4410-951A-223CE42C97F5}" srcOrd="0" destOrd="0" presId="urn:microsoft.com/office/officeart/2005/8/layout/vList2"/>
    <dgm:cxn modelId="{7BA1D396-21EF-4674-A453-9E9651E274BD}" type="presOf" srcId="{C2C1C5F5-44F3-482B-8125-23AC902BA60D}" destId="{BB87A5E1-1190-4F61-9054-13028113EEFB}" srcOrd="0" destOrd="0" presId="urn:microsoft.com/office/officeart/2005/8/layout/vList2"/>
    <dgm:cxn modelId="{A39006A0-1974-4632-B041-6BE5A3037090}" srcId="{955CDAAD-35D5-4E70-B543-7FECEA916391}" destId="{710B1C8E-E2D8-4CE7-BB83-EFA871E2099A}" srcOrd="0" destOrd="0" parTransId="{DD49CBF1-50BC-41E7-86B7-D1660DC32AE0}" sibTransId="{72C718FF-C113-4CAF-86CE-9FF5A401994C}"/>
    <dgm:cxn modelId="{AC8F00BD-52C2-469A-8918-7861BEB4EBE5}" srcId="{955CDAAD-35D5-4E70-B543-7FECEA916391}" destId="{C2C1C5F5-44F3-482B-8125-23AC902BA60D}" srcOrd="3" destOrd="0" parTransId="{E838F0D1-D1A6-455C-9E33-D9448B102F4E}" sibTransId="{D0536197-F102-48A4-B3A7-A9226ABC5E46}"/>
    <dgm:cxn modelId="{E98422E4-34E4-456C-BCC8-3668EA7CC130}" type="presOf" srcId="{48ED7930-6B0A-4089-81E2-F537F529EBB1}" destId="{72A7C198-6A6E-4758-8825-512BE8F64132}" srcOrd="0" destOrd="0" presId="urn:microsoft.com/office/officeart/2005/8/layout/vList2"/>
    <dgm:cxn modelId="{D83A9863-3051-43C0-9577-68F20BAC3814}" type="presParOf" srcId="{F36C0B2C-90C8-49AE-B0EA-9D5650BF1403}" destId="{722159AD-AE6F-4636-82B3-16B4E139BB54}" srcOrd="0" destOrd="0" presId="urn:microsoft.com/office/officeart/2005/8/layout/vList2"/>
    <dgm:cxn modelId="{E9846EB2-7366-40BB-AD89-79C6D17EEEDB}" type="presParOf" srcId="{F36C0B2C-90C8-49AE-B0EA-9D5650BF1403}" destId="{8805137A-C8AF-43BC-B23A-869C442CA5A9}" srcOrd="1" destOrd="0" presId="urn:microsoft.com/office/officeart/2005/8/layout/vList2"/>
    <dgm:cxn modelId="{F76A5A39-A496-4743-86B4-86F2E6CE452C}" type="presParOf" srcId="{F36C0B2C-90C8-49AE-B0EA-9D5650BF1403}" destId="{A415AC2C-CE5A-4410-951A-223CE42C97F5}" srcOrd="2" destOrd="0" presId="urn:microsoft.com/office/officeart/2005/8/layout/vList2"/>
    <dgm:cxn modelId="{640127B6-92CB-474F-AB58-2F1552D16C20}" type="presParOf" srcId="{F36C0B2C-90C8-49AE-B0EA-9D5650BF1403}" destId="{516EDDCF-FDC9-4C59-B7B9-1E5387C58CD0}" srcOrd="3" destOrd="0" presId="urn:microsoft.com/office/officeart/2005/8/layout/vList2"/>
    <dgm:cxn modelId="{ADABCE86-294C-4015-B520-A37F158B7C6A}" type="presParOf" srcId="{F36C0B2C-90C8-49AE-B0EA-9D5650BF1403}" destId="{72A7C198-6A6E-4758-8825-512BE8F64132}" srcOrd="4" destOrd="0" presId="urn:microsoft.com/office/officeart/2005/8/layout/vList2"/>
    <dgm:cxn modelId="{01C30283-13DF-462A-8DB2-977422B1B231}" type="presParOf" srcId="{F36C0B2C-90C8-49AE-B0EA-9D5650BF1403}" destId="{DA12101C-5500-4664-A04D-1E14BC8B7422}" srcOrd="5" destOrd="0" presId="urn:microsoft.com/office/officeart/2005/8/layout/vList2"/>
    <dgm:cxn modelId="{4EADD044-BE79-45AB-A55D-19F1F9C908C1}" type="presParOf" srcId="{F36C0B2C-90C8-49AE-B0EA-9D5650BF1403}" destId="{BB87A5E1-1190-4F61-9054-13028113EEF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2A2F79-43FC-4A69-AD5C-B322A096390C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02AEB78-C7E4-4727-B5D4-3B39AE94EC23}">
      <dgm:prSet/>
      <dgm:spPr/>
      <dgm:t>
        <a:bodyPr/>
        <a:lstStyle/>
        <a:p>
          <a:r>
            <a:rPr lang="de-DE" dirty="0"/>
            <a:t>Steigerung des Unternehmensgewinns durch Optimierung der Produktionsprozesse und Reduzierung von Verschwendung.</a:t>
          </a:r>
          <a:endParaRPr lang="en-US" dirty="0"/>
        </a:p>
      </dgm:t>
    </dgm:pt>
    <dgm:pt modelId="{22BE635D-0F0D-4A82-AFE1-167AEDBB3FD8}" type="parTrans" cxnId="{338103AF-AC9B-4B3D-9047-50ADEA97999A}">
      <dgm:prSet/>
      <dgm:spPr/>
      <dgm:t>
        <a:bodyPr/>
        <a:lstStyle/>
        <a:p>
          <a:endParaRPr lang="en-US"/>
        </a:p>
      </dgm:t>
    </dgm:pt>
    <dgm:pt modelId="{C24B8892-CD49-4871-87D2-3645420A10F8}" type="sibTrans" cxnId="{338103AF-AC9B-4B3D-9047-50ADEA97999A}">
      <dgm:prSet/>
      <dgm:spPr/>
      <dgm:t>
        <a:bodyPr/>
        <a:lstStyle/>
        <a:p>
          <a:endParaRPr lang="en-US"/>
        </a:p>
      </dgm:t>
    </dgm:pt>
    <dgm:pt modelId="{5356B697-E9D1-4036-AFAC-EB7A0D48FD79}">
      <dgm:prSet/>
      <dgm:spPr/>
      <dgm:t>
        <a:bodyPr/>
        <a:lstStyle/>
        <a:p>
          <a:r>
            <a:rPr lang="de-DE" b="0" dirty="0"/>
            <a:t>Entwicklung neuer Produkte oder Dienstleistungen, die nachhaltige Bedürfnisse des Marktes adressieren und dadurch neue Einnahmequellen schaffen.</a:t>
          </a:r>
        </a:p>
      </dgm:t>
    </dgm:pt>
    <dgm:pt modelId="{8EE80543-3507-4E87-A61F-6955E522A3B7}" type="parTrans" cxnId="{3950D5A4-DD0B-454B-B184-0DCF58987A6E}">
      <dgm:prSet/>
      <dgm:spPr/>
      <dgm:t>
        <a:bodyPr/>
        <a:lstStyle/>
        <a:p>
          <a:endParaRPr lang="en-US"/>
        </a:p>
      </dgm:t>
    </dgm:pt>
    <dgm:pt modelId="{2C1B56BF-C0F2-4F51-92D2-757B6B8C8124}" type="sibTrans" cxnId="{3950D5A4-DD0B-454B-B184-0DCF58987A6E}">
      <dgm:prSet/>
      <dgm:spPr/>
      <dgm:t>
        <a:bodyPr/>
        <a:lstStyle/>
        <a:p>
          <a:endParaRPr lang="en-US"/>
        </a:p>
      </dgm:t>
    </dgm:pt>
    <dgm:pt modelId="{B3E7EEB0-7F79-4B0B-8B42-F714005F91D5}">
      <dgm:prSet/>
      <dgm:spPr/>
      <dgm:t>
        <a:bodyPr/>
        <a:lstStyle/>
        <a:p>
          <a:r>
            <a:rPr lang="de-DE" dirty="0"/>
            <a:t>Investitionen in Forschung und Entwicklung grüner Technologien, um die Betriebskosten langfristig zu senken.</a:t>
          </a:r>
          <a:endParaRPr lang="en-US" dirty="0"/>
        </a:p>
      </dgm:t>
    </dgm:pt>
    <dgm:pt modelId="{785CF82B-8655-4535-B185-2809C07D1866}" type="parTrans" cxnId="{CC8331D6-5FFF-4012-9C1E-8C0B5F17A84F}">
      <dgm:prSet/>
      <dgm:spPr/>
      <dgm:t>
        <a:bodyPr/>
        <a:lstStyle/>
        <a:p>
          <a:endParaRPr lang="en-US"/>
        </a:p>
      </dgm:t>
    </dgm:pt>
    <dgm:pt modelId="{55EBFC64-7597-46C7-BAB0-5B35916EC553}" type="sibTrans" cxnId="{CC8331D6-5FFF-4012-9C1E-8C0B5F17A84F}">
      <dgm:prSet/>
      <dgm:spPr/>
      <dgm:t>
        <a:bodyPr/>
        <a:lstStyle/>
        <a:p>
          <a:endParaRPr lang="en-US"/>
        </a:p>
      </dgm:t>
    </dgm:pt>
    <dgm:pt modelId="{F38CEC83-73C4-4FF3-8EE9-D61E920F0120}">
      <dgm:prSet/>
      <dgm:spPr/>
      <dgm:t>
        <a:bodyPr/>
        <a:lstStyle/>
        <a:p>
          <a:r>
            <a:rPr lang="de-DE" dirty="0"/>
            <a:t>Einführung von Anreizsystemen für Mitarbeitende, die Einsparpotenziale identifizieren und effektive Wege zur Reduzierung der Umweltbelastung aufzeigen.</a:t>
          </a:r>
          <a:endParaRPr lang="en-US" dirty="0"/>
        </a:p>
      </dgm:t>
    </dgm:pt>
    <dgm:pt modelId="{D5CB1015-40CA-4CEE-AE6E-881F1ED1B7F9}" type="parTrans" cxnId="{9F513ABD-52E7-438C-AA86-8709E81B0FB0}">
      <dgm:prSet/>
      <dgm:spPr/>
      <dgm:t>
        <a:bodyPr/>
        <a:lstStyle/>
        <a:p>
          <a:endParaRPr lang="en-US"/>
        </a:p>
      </dgm:t>
    </dgm:pt>
    <dgm:pt modelId="{B7102715-2F78-4CDA-BFFC-FE968BCB4C59}" type="sibTrans" cxnId="{9F513ABD-52E7-438C-AA86-8709E81B0FB0}">
      <dgm:prSet/>
      <dgm:spPr/>
      <dgm:t>
        <a:bodyPr/>
        <a:lstStyle/>
        <a:p>
          <a:endParaRPr lang="en-US"/>
        </a:p>
      </dgm:t>
    </dgm:pt>
    <dgm:pt modelId="{58FC776F-F619-40AC-9405-C4DE8C998F2F}" type="pres">
      <dgm:prSet presAssocID="{232A2F79-43FC-4A69-AD5C-B322A096390C}" presName="linear" presStyleCnt="0">
        <dgm:presLayoutVars>
          <dgm:animLvl val="lvl"/>
          <dgm:resizeHandles val="exact"/>
        </dgm:presLayoutVars>
      </dgm:prSet>
      <dgm:spPr/>
    </dgm:pt>
    <dgm:pt modelId="{185D2AEA-17E7-4788-B0E7-B85608016962}" type="pres">
      <dgm:prSet presAssocID="{E02AEB78-C7E4-4727-B5D4-3B39AE94EC2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857D360-365B-4869-AE23-87A23D0744BC}" type="pres">
      <dgm:prSet presAssocID="{C24B8892-CD49-4871-87D2-3645420A10F8}" presName="spacer" presStyleCnt="0"/>
      <dgm:spPr/>
    </dgm:pt>
    <dgm:pt modelId="{074B1CC8-A2BE-4B54-AF3C-C27674AD3B3E}" type="pres">
      <dgm:prSet presAssocID="{5356B697-E9D1-4036-AFAC-EB7A0D48FD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B06D83E-83A7-4E38-869C-7001DE003A9E}" type="pres">
      <dgm:prSet presAssocID="{2C1B56BF-C0F2-4F51-92D2-757B6B8C8124}" presName="spacer" presStyleCnt="0"/>
      <dgm:spPr/>
    </dgm:pt>
    <dgm:pt modelId="{A3AE9893-4991-46D0-A1F8-78FEBF4DA6E3}" type="pres">
      <dgm:prSet presAssocID="{B3E7EEB0-7F79-4B0B-8B42-F714005F91D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B87DC73-77CA-4FF1-A998-0373BE99FAC8}" type="pres">
      <dgm:prSet presAssocID="{55EBFC64-7597-46C7-BAB0-5B35916EC553}" presName="spacer" presStyleCnt="0"/>
      <dgm:spPr/>
    </dgm:pt>
    <dgm:pt modelId="{7D1E7DDD-09C1-42B6-BC8C-DBED1CB5913C}" type="pres">
      <dgm:prSet presAssocID="{F38CEC83-73C4-4FF3-8EE9-D61E920F012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4DDC41F-6C93-42DC-80C0-E064968E3427}" type="presOf" srcId="{E02AEB78-C7E4-4727-B5D4-3B39AE94EC23}" destId="{185D2AEA-17E7-4788-B0E7-B85608016962}" srcOrd="0" destOrd="0" presId="urn:microsoft.com/office/officeart/2005/8/layout/vList2"/>
    <dgm:cxn modelId="{F57C3E21-7901-4293-AC1C-64747E8E0C3E}" type="presOf" srcId="{232A2F79-43FC-4A69-AD5C-B322A096390C}" destId="{58FC776F-F619-40AC-9405-C4DE8C998F2F}" srcOrd="0" destOrd="0" presId="urn:microsoft.com/office/officeart/2005/8/layout/vList2"/>
    <dgm:cxn modelId="{3A5CBD76-E5A3-405C-A89C-B88963396CF4}" type="presOf" srcId="{F38CEC83-73C4-4FF3-8EE9-D61E920F0120}" destId="{7D1E7DDD-09C1-42B6-BC8C-DBED1CB5913C}" srcOrd="0" destOrd="0" presId="urn:microsoft.com/office/officeart/2005/8/layout/vList2"/>
    <dgm:cxn modelId="{05E55592-C6CB-42B9-8013-83CD4AECBE8C}" type="presOf" srcId="{B3E7EEB0-7F79-4B0B-8B42-F714005F91D5}" destId="{A3AE9893-4991-46D0-A1F8-78FEBF4DA6E3}" srcOrd="0" destOrd="0" presId="urn:microsoft.com/office/officeart/2005/8/layout/vList2"/>
    <dgm:cxn modelId="{3950D5A4-DD0B-454B-B184-0DCF58987A6E}" srcId="{232A2F79-43FC-4A69-AD5C-B322A096390C}" destId="{5356B697-E9D1-4036-AFAC-EB7A0D48FD79}" srcOrd="1" destOrd="0" parTransId="{8EE80543-3507-4E87-A61F-6955E522A3B7}" sibTransId="{2C1B56BF-C0F2-4F51-92D2-757B6B8C8124}"/>
    <dgm:cxn modelId="{338103AF-AC9B-4B3D-9047-50ADEA97999A}" srcId="{232A2F79-43FC-4A69-AD5C-B322A096390C}" destId="{E02AEB78-C7E4-4727-B5D4-3B39AE94EC23}" srcOrd="0" destOrd="0" parTransId="{22BE635D-0F0D-4A82-AFE1-167AEDBB3FD8}" sibTransId="{C24B8892-CD49-4871-87D2-3645420A10F8}"/>
    <dgm:cxn modelId="{9F513ABD-52E7-438C-AA86-8709E81B0FB0}" srcId="{232A2F79-43FC-4A69-AD5C-B322A096390C}" destId="{F38CEC83-73C4-4FF3-8EE9-D61E920F0120}" srcOrd="3" destOrd="0" parTransId="{D5CB1015-40CA-4CEE-AE6E-881F1ED1B7F9}" sibTransId="{B7102715-2F78-4CDA-BFFC-FE968BCB4C59}"/>
    <dgm:cxn modelId="{E6876FCE-3CA7-45B6-AE8F-60AAE3319E94}" type="presOf" srcId="{5356B697-E9D1-4036-AFAC-EB7A0D48FD79}" destId="{074B1CC8-A2BE-4B54-AF3C-C27674AD3B3E}" srcOrd="0" destOrd="0" presId="urn:microsoft.com/office/officeart/2005/8/layout/vList2"/>
    <dgm:cxn modelId="{CC8331D6-5FFF-4012-9C1E-8C0B5F17A84F}" srcId="{232A2F79-43FC-4A69-AD5C-B322A096390C}" destId="{B3E7EEB0-7F79-4B0B-8B42-F714005F91D5}" srcOrd="2" destOrd="0" parTransId="{785CF82B-8655-4535-B185-2809C07D1866}" sibTransId="{55EBFC64-7597-46C7-BAB0-5B35916EC553}"/>
    <dgm:cxn modelId="{57B50593-AE74-49ED-B3AC-B6A3A460EC45}" type="presParOf" srcId="{58FC776F-F619-40AC-9405-C4DE8C998F2F}" destId="{185D2AEA-17E7-4788-B0E7-B85608016962}" srcOrd="0" destOrd="0" presId="urn:microsoft.com/office/officeart/2005/8/layout/vList2"/>
    <dgm:cxn modelId="{A92BFDA8-3C93-44D8-9B70-744207269861}" type="presParOf" srcId="{58FC776F-F619-40AC-9405-C4DE8C998F2F}" destId="{E857D360-365B-4869-AE23-87A23D0744BC}" srcOrd="1" destOrd="0" presId="urn:microsoft.com/office/officeart/2005/8/layout/vList2"/>
    <dgm:cxn modelId="{BCAACCEC-C2BB-45E7-BB19-874DEFBF711B}" type="presParOf" srcId="{58FC776F-F619-40AC-9405-C4DE8C998F2F}" destId="{074B1CC8-A2BE-4B54-AF3C-C27674AD3B3E}" srcOrd="2" destOrd="0" presId="urn:microsoft.com/office/officeart/2005/8/layout/vList2"/>
    <dgm:cxn modelId="{AD4B7745-B173-4548-9677-0BEE8BE0FB4B}" type="presParOf" srcId="{58FC776F-F619-40AC-9405-C4DE8C998F2F}" destId="{6B06D83E-83A7-4E38-869C-7001DE003A9E}" srcOrd="3" destOrd="0" presId="urn:microsoft.com/office/officeart/2005/8/layout/vList2"/>
    <dgm:cxn modelId="{D3136587-F06E-4260-8913-ADB24B6437C5}" type="presParOf" srcId="{58FC776F-F619-40AC-9405-C4DE8C998F2F}" destId="{A3AE9893-4991-46D0-A1F8-78FEBF4DA6E3}" srcOrd="4" destOrd="0" presId="urn:microsoft.com/office/officeart/2005/8/layout/vList2"/>
    <dgm:cxn modelId="{2AF5FCD6-9862-4222-8559-90A27AA14E2A}" type="presParOf" srcId="{58FC776F-F619-40AC-9405-C4DE8C998F2F}" destId="{1B87DC73-77CA-4FF1-A998-0373BE99FAC8}" srcOrd="5" destOrd="0" presId="urn:microsoft.com/office/officeart/2005/8/layout/vList2"/>
    <dgm:cxn modelId="{BCBC60FA-9618-4508-ABC7-7A81923197E8}" type="presParOf" srcId="{58FC776F-F619-40AC-9405-C4DE8C998F2F}" destId="{7D1E7DDD-09C1-42B6-BC8C-DBED1CB5913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A42BAF-0961-4AA8-BB66-0A49224509AA}">
      <dsp:nvSpPr>
        <dsp:cNvPr id="0" name=""/>
        <dsp:cNvSpPr/>
      </dsp:nvSpPr>
      <dsp:spPr>
        <a:xfrm>
          <a:off x="0" y="541175"/>
          <a:ext cx="8765485" cy="93483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Umweltaspekte: </a:t>
          </a:r>
          <a:r>
            <a:rPr lang="de-DE" sz="1700" kern="1200" dirty="0"/>
            <a:t>Dabei geht es darum, die Umweltbelastung zu reduzieren, den Ressourcenverbrauch zu verringern sowie Materialien wiederzuverwenden und zu recyceln, um die Umwelt zu schützen.</a:t>
          </a:r>
          <a:endParaRPr lang="en-US" sz="1700" kern="1200" dirty="0"/>
        </a:p>
      </dsp:txBody>
      <dsp:txXfrm>
        <a:off x="45635" y="586810"/>
        <a:ext cx="8674215" cy="843560"/>
      </dsp:txXfrm>
    </dsp:sp>
    <dsp:sp modelId="{F83FABBD-3CCB-41D2-965B-CFC880CEC1E9}">
      <dsp:nvSpPr>
        <dsp:cNvPr id="0" name=""/>
        <dsp:cNvSpPr/>
      </dsp:nvSpPr>
      <dsp:spPr>
        <a:xfrm>
          <a:off x="0" y="1524966"/>
          <a:ext cx="8765485" cy="934830"/>
        </a:xfrm>
        <a:prstGeom prst="roundRect">
          <a:avLst/>
        </a:prstGeom>
        <a:solidFill>
          <a:schemeClr val="accent4">
            <a:hueOff val="1704330"/>
            <a:satOff val="0"/>
            <a:lumOff val="-71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Soziale Verantwortung: </a:t>
          </a:r>
          <a:r>
            <a:rPr lang="de-DE" sz="1700" kern="1200" dirty="0"/>
            <a:t>Dabei geht es darum, auf das Wohlergehen, die Sicherheit und das Wohlbefinden der Mitarbeitenden zu achten sowie sich positiv in der lokalen Gemeinschaft zu engagieren.</a:t>
          </a:r>
          <a:endParaRPr lang="en-US" sz="1700" kern="1200" dirty="0"/>
        </a:p>
      </dsp:txBody>
      <dsp:txXfrm>
        <a:off x="45635" y="1570601"/>
        <a:ext cx="8674215" cy="843560"/>
      </dsp:txXfrm>
    </dsp:sp>
    <dsp:sp modelId="{45A8AC5F-9C01-4BE8-9274-30E0474F62C8}">
      <dsp:nvSpPr>
        <dsp:cNvPr id="0" name=""/>
        <dsp:cNvSpPr/>
      </dsp:nvSpPr>
      <dsp:spPr>
        <a:xfrm>
          <a:off x="0" y="2508756"/>
          <a:ext cx="8765485" cy="934830"/>
        </a:xfrm>
        <a:prstGeom prst="roundRect">
          <a:avLst/>
        </a:prstGeom>
        <a:solidFill>
          <a:schemeClr val="accent4">
            <a:hueOff val="3408660"/>
            <a:satOff val="0"/>
            <a:lumOff val="-14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Ökonomische Nachhaltigkeit: </a:t>
          </a:r>
          <a:r>
            <a:rPr lang="de-DE" sz="1700" kern="1200" dirty="0"/>
            <a:t>Sie bedeutet, Gewinne zu erzielen, aber gleichzeitig langfristige wirtschaftliche Stabilität zu sichern, ohne Ressourcen und Arbeitskräfte auf eine nicht‑nachhaltige Weise auszubeuten.</a:t>
          </a:r>
          <a:endParaRPr lang="en-US" sz="1700" kern="1200" dirty="0"/>
        </a:p>
      </dsp:txBody>
      <dsp:txXfrm>
        <a:off x="45635" y="2554391"/>
        <a:ext cx="8674215" cy="843560"/>
      </dsp:txXfrm>
    </dsp:sp>
    <dsp:sp modelId="{CA8EA363-8453-40FD-ADD8-C1455D0C56A4}">
      <dsp:nvSpPr>
        <dsp:cNvPr id="0" name=""/>
        <dsp:cNvSpPr/>
      </dsp:nvSpPr>
      <dsp:spPr>
        <a:xfrm>
          <a:off x="0" y="3492546"/>
          <a:ext cx="8765485" cy="934830"/>
        </a:xfrm>
        <a:prstGeom prst="roundRect">
          <a:avLst/>
        </a:prstGeom>
        <a:solidFill>
          <a:schemeClr val="accent4">
            <a:hueOff val="5112990"/>
            <a:satOff val="0"/>
            <a:lumOff val="-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 dirty="0"/>
            <a:t>Langfristige Planung: </a:t>
          </a:r>
          <a:r>
            <a:rPr lang="de-DE" sz="1700" kern="1200" dirty="0"/>
            <a:t>Dabei geht es darum, vorausschauend zu denken, die Folgen unserer Entscheidungen abzuschätzen und nachhaltige Investitionen zu tätigen.</a:t>
          </a:r>
          <a:endParaRPr lang="en-US" sz="1700" kern="1200" dirty="0"/>
        </a:p>
      </dsp:txBody>
      <dsp:txXfrm>
        <a:off x="45635" y="3538181"/>
        <a:ext cx="8674215" cy="843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458A0-EAE2-46B4-897C-62CDE773EFCA}">
      <dsp:nvSpPr>
        <dsp:cNvPr id="0" name=""/>
        <dsp:cNvSpPr/>
      </dsp:nvSpPr>
      <dsp:spPr>
        <a:xfrm>
          <a:off x="0" y="113198"/>
          <a:ext cx="8890010" cy="103925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Reduzierung der CO₂‑Emissionen durch den Umstieg auf erneuerbare Energiequellen und energieeffiziente Technologien</a:t>
          </a:r>
          <a:endParaRPr lang="en-US" sz="1900" kern="1200" dirty="0"/>
        </a:p>
      </dsp:txBody>
      <dsp:txXfrm>
        <a:off x="50732" y="163930"/>
        <a:ext cx="8788546" cy="937788"/>
      </dsp:txXfrm>
    </dsp:sp>
    <dsp:sp modelId="{D5D98CED-225B-44F4-8ABE-4F1B8A7E21EB}">
      <dsp:nvSpPr>
        <dsp:cNvPr id="0" name=""/>
        <dsp:cNvSpPr/>
      </dsp:nvSpPr>
      <dsp:spPr>
        <a:xfrm>
          <a:off x="0" y="1207170"/>
          <a:ext cx="8890010" cy="1039252"/>
        </a:xfrm>
        <a:prstGeom prst="roundRect">
          <a:avLst/>
        </a:prstGeom>
        <a:solidFill>
          <a:schemeClr val="accent4">
            <a:hueOff val="1704330"/>
            <a:satOff val="0"/>
            <a:lumOff val="-71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Minimierung der Abfallmenge sowie Förderung von Wiederverwendung und Recycling von Materialien.</a:t>
          </a:r>
          <a:endParaRPr lang="en-US" sz="1900" kern="1200" dirty="0"/>
        </a:p>
      </dsp:txBody>
      <dsp:txXfrm>
        <a:off x="50732" y="1257902"/>
        <a:ext cx="8788546" cy="937788"/>
      </dsp:txXfrm>
    </dsp:sp>
    <dsp:sp modelId="{AF4AEE91-B540-4745-8311-17773FDFC4C7}">
      <dsp:nvSpPr>
        <dsp:cNvPr id="0" name=""/>
        <dsp:cNvSpPr/>
      </dsp:nvSpPr>
      <dsp:spPr>
        <a:xfrm>
          <a:off x="0" y="2301143"/>
          <a:ext cx="8890010" cy="1039252"/>
        </a:xfrm>
        <a:prstGeom prst="roundRect">
          <a:avLst/>
        </a:prstGeom>
        <a:solidFill>
          <a:schemeClr val="accent4">
            <a:hueOff val="3408660"/>
            <a:satOff val="0"/>
            <a:lumOff val="-14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Umsetzung von wassersparenden Maßnahmen zur Reduzierung des Wasserverbrauchs.</a:t>
          </a:r>
          <a:endParaRPr lang="en-US" sz="1900" kern="1200" dirty="0"/>
        </a:p>
      </dsp:txBody>
      <dsp:txXfrm>
        <a:off x="50732" y="2351875"/>
        <a:ext cx="8788546" cy="937788"/>
      </dsp:txXfrm>
    </dsp:sp>
    <dsp:sp modelId="{672E7D23-9578-430D-AF6B-C23DE78C1CD3}">
      <dsp:nvSpPr>
        <dsp:cNvPr id="0" name=""/>
        <dsp:cNvSpPr/>
      </dsp:nvSpPr>
      <dsp:spPr>
        <a:xfrm>
          <a:off x="0" y="3395115"/>
          <a:ext cx="8890010" cy="1039252"/>
        </a:xfrm>
        <a:prstGeom prst="roundRect">
          <a:avLst/>
        </a:prstGeom>
        <a:solidFill>
          <a:schemeClr val="accent4">
            <a:hueOff val="5112990"/>
            <a:satOff val="0"/>
            <a:lumOff val="-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Einführung nachhaltiger Beschaffungsrichtlinien, um sicherzustellen, dass Produkte und Rohstoffe aus nachhaltigen Quellen stammen und keine Schäden an Ökosystemen verursachen.</a:t>
          </a:r>
          <a:endParaRPr lang="en-US" sz="1900" kern="1200" dirty="0"/>
        </a:p>
      </dsp:txBody>
      <dsp:txXfrm>
        <a:off x="50732" y="3445847"/>
        <a:ext cx="8788546" cy="937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159AD-AE6F-4636-82B3-16B4E139BB54}">
      <dsp:nvSpPr>
        <dsp:cNvPr id="0" name=""/>
        <dsp:cNvSpPr/>
      </dsp:nvSpPr>
      <dsp:spPr>
        <a:xfrm>
          <a:off x="0" y="119072"/>
          <a:ext cx="8890010" cy="9298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Erhöhung der Vielfalt am Arbeitsplatz und Sicherstellung, dass Mitarbeitende mit unterschiedlichen Hintergründen sich einbezogen und respektiert fühlen.</a:t>
          </a:r>
          <a:endParaRPr lang="en-US" sz="1700" kern="1200" dirty="0"/>
        </a:p>
      </dsp:txBody>
      <dsp:txXfrm>
        <a:off x="45392" y="164464"/>
        <a:ext cx="8799226" cy="839073"/>
      </dsp:txXfrm>
    </dsp:sp>
    <dsp:sp modelId="{A415AC2C-CE5A-4410-951A-223CE42C97F5}">
      <dsp:nvSpPr>
        <dsp:cNvPr id="0" name=""/>
        <dsp:cNvSpPr/>
      </dsp:nvSpPr>
      <dsp:spPr>
        <a:xfrm>
          <a:off x="0" y="1097890"/>
          <a:ext cx="8890010" cy="929857"/>
        </a:xfrm>
        <a:prstGeom prst="roundRect">
          <a:avLst/>
        </a:prstGeom>
        <a:solidFill>
          <a:schemeClr val="accent4">
            <a:hueOff val="1704330"/>
            <a:satOff val="0"/>
            <a:lumOff val="-71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Schaffung eines sicheren und gesunden Arbeitsumfelds mit angemessenen Arbeitsbedingungen und Arbeitszeiten.</a:t>
          </a:r>
          <a:endParaRPr lang="en-US" sz="1700" kern="1200" dirty="0"/>
        </a:p>
      </dsp:txBody>
      <dsp:txXfrm>
        <a:off x="45392" y="1143282"/>
        <a:ext cx="8799226" cy="839073"/>
      </dsp:txXfrm>
    </dsp:sp>
    <dsp:sp modelId="{72A7C198-6A6E-4758-8825-512BE8F64132}">
      <dsp:nvSpPr>
        <dsp:cNvPr id="0" name=""/>
        <dsp:cNvSpPr/>
      </dsp:nvSpPr>
      <dsp:spPr>
        <a:xfrm>
          <a:off x="0" y="2076708"/>
          <a:ext cx="8890010" cy="929857"/>
        </a:xfrm>
        <a:prstGeom prst="roundRect">
          <a:avLst/>
        </a:prstGeom>
        <a:solidFill>
          <a:schemeClr val="accent4">
            <a:hueOff val="3408660"/>
            <a:satOff val="0"/>
            <a:lumOff val="-14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Unterstützung lokaler Gemeinschaften durch soziale Initiativen, z. B. Bildungsprogramme, gesundheitsfördernde Aktivitäten oder die Unterstützung lokaler Wohltätigkeitsorganisationen.</a:t>
          </a:r>
          <a:endParaRPr lang="en-US" sz="1700" kern="1200" dirty="0"/>
        </a:p>
      </dsp:txBody>
      <dsp:txXfrm>
        <a:off x="45392" y="2122100"/>
        <a:ext cx="8799226" cy="839073"/>
      </dsp:txXfrm>
    </dsp:sp>
    <dsp:sp modelId="{BB87A5E1-1190-4F61-9054-13028113EEFB}">
      <dsp:nvSpPr>
        <dsp:cNvPr id="0" name=""/>
        <dsp:cNvSpPr/>
      </dsp:nvSpPr>
      <dsp:spPr>
        <a:xfrm>
          <a:off x="0" y="3055525"/>
          <a:ext cx="8890010" cy="929857"/>
        </a:xfrm>
        <a:prstGeom prst="roundRect">
          <a:avLst/>
        </a:prstGeom>
        <a:solidFill>
          <a:schemeClr val="accent4">
            <a:hueOff val="5112990"/>
            <a:satOff val="0"/>
            <a:lumOff val="-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kern="1200" dirty="0"/>
            <a:t>Förderung des lebenslangen Lernens und der beruflichen Weiterentwicklung der Mitarbeitenden, damit sie ihr volles Potenzial ausschöpfen können.</a:t>
          </a:r>
          <a:endParaRPr lang="en-US" sz="1700" kern="1200" dirty="0"/>
        </a:p>
      </dsp:txBody>
      <dsp:txXfrm>
        <a:off x="45392" y="3100917"/>
        <a:ext cx="8799226" cy="8390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D2AEA-17E7-4788-B0E7-B85608016962}">
      <dsp:nvSpPr>
        <dsp:cNvPr id="0" name=""/>
        <dsp:cNvSpPr/>
      </dsp:nvSpPr>
      <dsp:spPr>
        <a:xfrm>
          <a:off x="0" y="101963"/>
          <a:ext cx="8909500" cy="10939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Steigerung des Unternehmensgewinns durch Optimierung der Produktionsprozesse und Reduzierung von Verschwendung.</a:t>
          </a:r>
          <a:endParaRPr lang="en-US" sz="2000" kern="1200" dirty="0"/>
        </a:p>
      </dsp:txBody>
      <dsp:txXfrm>
        <a:off x="53402" y="155365"/>
        <a:ext cx="8802696" cy="987146"/>
      </dsp:txXfrm>
    </dsp:sp>
    <dsp:sp modelId="{074B1CC8-A2BE-4B54-AF3C-C27674AD3B3E}">
      <dsp:nvSpPr>
        <dsp:cNvPr id="0" name=""/>
        <dsp:cNvSpPr/>
      </dsp:nvSpPr>
      <dsp:spPr>
        <a:xfrm>
          <a:off x="0" y="1253514"/>
          <a:ext cx="8909500" cy="1093950"/>
        </a:xfrm>
        <a:prstGeom prst="roundRect">
          <a:avLst/>
        </a:prstGeom>
        <a:solidFill>
          <a:schemeClr val="accent4">
            <a:hueOff val="1704330"/>
            <a:satOff val="0"/>
            <a:lumOff val="-71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kern="1200" dirty="0"/>
            <a:t>Entwicklung neuer Produkte oder Dienstleistungen, die nachhaltige Bedürfnisse des Marktes adressieren und dadurch neue Einnahmequellen schaffen.</a:t>
          </a:r>
        </a:p>
      </dsp:txBody>
      <dsp:txXfrm>
        <a:off x="53402" y="1306916"/>
        <a:ext cx="8802696" cy="987146"/>
      </dsp:txXfrm>
    </dsp:sp>
    <dsp:sp modelId="{A3AE9893-4991-46D0-A1F8-78FEBF4DA6E3}">
      <dsp:nvSpPr>
        <dsp:cNvPr id="0" name=""/>
        <dsp:cNvSpPr/>
      </dsp:nvSpPr>
      <dsp:spPr>
        <a:xfrm>
          <a:off x="0" y="2405064"/>
          <a:ext cx="8909500" cy="1093950"/>
        </a:xfrm>
        <a:prstGeom prst="roundRect">
          <a:avLst/>
        </a:prstGeom>
        <a:solidFill>
          <a:schemeClr val="accent4">
            <a:hueOff val="3408660"/>
            <a:satOff val="0"/>
            <a:lumOff val="-14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Investitionen in Forschung und Entwicklung grüner Technologien, um die Betriebskosten langfristig zu senken.</a:t>
          </a:r>
          <a:endParaRPr lang="en-US" sz="2000" kern="1200" dirty="0"/>
        </a:p>
      </dsp:txBody>
      <dsp:txXfrm>
        <a:off x="53402" y="2458466"/>
        <a:ext cx="8802696" cy="987146"/>
      </dsp:txXfrm>
    </dsp:sp>
    <dsp:sp modelId="{7D1E7DDD-09C1-42B6-BC8C-DBED1CB5913C}">
      <dsp:nvSpPr>
        <dsp:cNvPr id="0" name=""/>
        <dsp:cNvSpPr/>
      </dsp:nvSpPr>
      <dsp:spPr>
        <a:xfrm>
          <a:off x="0" y="3556614"/>
          <a:ext cx="8909500" cy="1093950"/>
        </a:xfrm>
        <a:prstGeom prst="roundRect">
          <a:avLst/>
        </a:prstGeom>
        <a:solidFill>
          <a:schemeClr val="accent4">
            <a:hueOff val="5112990"/>
            <a:satOff val="0"/>
            <a:lumOff val="-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Einführung von Anreizsystemen für Mitarbeitende, die Einsparpotenziale identifizieren und effektive Wege zur Reduzierung der Umweltbelastung aufzeigen.</a:t>
          </a:r>
          <a:endParaRPr lang="en-US" sz="2000" kern="1200" dirty="0"/>
        </a:p>
      </dsp:txBody>
      <dsp:txXfrm>
        <a:off x="53402" y="3610016"/>
        <a:ext cx="8802696" cy="9871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405634" y="9221762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 anchor="b"/>
          <a:lstStyle>
            <a:lvl1pPr algn="r">
              <a:defRPr sz="1300"/>
            </a:lvl1pPr>
          </a:lstStyle>
          <a:p>
            <a:fld id="{B90A4D70-6E0B-477A-B9ED-E75FAF8159E7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6" y="4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/>
          <a:lstStyle>
            <a:lvl1pPr algn="r">
              <a:defRPr sz="1300"/>
            </a:lvl1pPr>
          </a:lstStyle>
          <a:p>
            <a:fld id="{7FEDB76A-99AC-4FF5-BC29-EC79B8D4A12A}" type="datetimeFigureOut">
              <a:rPr lang="da-DK" smtClean="0"/>
              <a:pPr/>
              <a:t>15-04-2026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3" tIns="49506" rIns="99013" bIns="49506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6"/>
          </a:xfrm>
          <a:prstGeom prst="rect">
            <a:avLst/>
          </a:prstGeom>
        </p:spPr>
        <p:txBody>
          <a:bodyPr vert="horz" lIns="99013" tIns="49506" rIns="99013" bIns="4950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11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6" y="9721111"/>
            <a:ext cx="3076363" cy="511731"/>
          </a:xfrm>
          <a:prstGeom prst="rect">
            <a:avLst/>
          </a:prstGeom>
        </p:spPr>
        <p:txBody>
          <a:bodyPr vert="horz" lIns="99013" tIns="49506" rIns="99013" bIns="49506" rtlCol="0" anchor="b"/>
          <a:lstStyle>
            <a:lvl1pPr algn="r">
              <a:defRPr sz="1300"/>
            </a:lvl1pPr>
          </a:lstStyle>
          <a:p>
            <a:fld id="{4DFD30D2-9423-4EFF-9CAF-E13460CADCF0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1pPr>
    <a:lvl2pPr marL="402589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2pPr>
    <a:lvl3pPr marL="805176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3pPr>
    <a:lvl4pPr marL="1207765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4pPr>
    <a:lvl5pPr marL="1610353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5pPr>
    <a:lvl6pPr marL="2012940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6pPr>
    <a:lvl7pPr marL="2415527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7pPr>
    <a:lvl8pPr marL="2818117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8pPr>
    <a:lvl9pPr marL="3220705" algn="l" defTabSz="805176" rtl="0" eaLnBrk="1" latinLnBrk="0" hangingPunct="1">
      <a:defRPr sz="105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w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w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763" y="780910"/>
            <a:ext cx="6932613" cy="616930"/>
          </a:xfrm>
        </p:spPr>
        <p:txBody>
          <a:bodyPr/>
          <a:lstStyle/>
          <a:p>
            <a:r>
              <a:rPr lang="da-DK" noProof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4763" y="2352614"/>
            <a:ext cx="6932613" cy="3770313"/>
          </a:xfrm>
        </p:spPr>
        <p:txBody>
          <a:bodyPr/>
          <a:lstStyle>
            <a:lvl1pPr>
              <a:spcBef>
                <a:spcPts val="0"/>
              </a:spcBef>
              <a:defRPr sz="2000"/>
            </a:lvl1pPr>
            <a:lvl2pPr>
              <a:spcBef>
                <a:spcPts val="0"/>
              </a:spcBef>
              <a:defRPr sz="2000"/>
            </a:lvl2pPr>
            <a:lvl3pPr>
              <a:spcBef>
                <a:spcPts val="0"/>
              </a:spcBef>
              <a:buSzPct val="75000"/>
              <a:buFont typeface="Wingdings" pitchFamily="2" charset="2"/>
              <a:buChar char="n"/>
              <a:defRPr sz="2000"/>
            </a:lvl3pPr>
            <a:lvl4pPr>
              <a:defRPr sz="2000"/>
            </a:lvl4pPr>
            <a:lvl5pPr>
              <a:buSzPct val="75000"/>
              <a:buFont typeface="Wingdings" pitchFamily="2" charset="2"/>
              <a:buChar char="n"/>
              <a:defRPr sz="2000"/>
            </a:lvl5pPr>
          </a:lstStyle>
          <a:p>
            <a:pPr lvl="0"/>
            <a:r>
              <a:rPr lang="da-DK" noProof="0" dirty="0"/>
              <a:t>Klik for at redigere teksttypografierne i masteren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22857" y="6352130"/>
            <a:ext cx="324519" cy="215271"/>
          </a:xfrm>
        </p:spPr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07" y="2352614"/>
            <a:ext cx="1668463" cy="475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687" b="1" dirty="0">
                <a:solidFill>
                  <a:schemeClr val="bg1"/>
                </a:solidFill>
              </a:rPr>
              <a:t>Tekstslide med </a:t>
            </a:r>
            <a:r>
              <a:rPr lang="da-DK" sz="687" b="1" dirty="0" err="1">
                <a:solidFill>
                  <a:schemeClr val="bg1"/>
                </a:solidFill>
              </a:rPr>
              <a:t>bullets</a:t>
            </a: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Brug ‘Forøge / Formindske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indryk’ for at skifte mellem</a:t>
            </a:r>
            <a:r>
              <a:rPr lang="da-DK" sz="687" baseline="0" dirty="0">
                <a:solidFill>
                  <a:schemeClr val="bg1"/>
                </a:solidFill>
              </a:rPr>
              <a:t> </a:t>
            </a:r>
            <a:r>
              <a:rPr lang="da-DK" sz="687" dirty="0">
                <a:solidFill>
                  <a:schemeClr val="bg1"/>
                </a:solidFill>
              </a:rPr>
              <a:t>de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9" name="Group 21"/>
          <p:cNvGrpSpPr>
            <a:grpSpLocks/>
          </p:cNvGrpSpPr>
          <p:nvPr userDrawn="1"/>
        </p:nvGrpSpPr>
        <p:grpSpPr bwMode="auto">
          <a:xfrm>
            <a:off x="-1114418" y="3429001"/>
            <a:ext cx="1030287" cy="230188"/>
            <a:chOff x="-1260648" y="3320988"/>
            <a:chExt cx="1030288" cy="230187"/>
          </a:xfrm>
        </p:grpSpPr>
        <p:pic>
          <p:nvPicPr>
            <p:cNvPr id="10" name="Picture 14" descr="fke3b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2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5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201325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 descr="Innovationsfabrik-29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64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2" y="1880835"/>
            <a:ext cx="6932612" cy="2160239"/>
          </a:xfrm>
        </p:spPr>
        <p:txBody>
          <a:bodyPr anchor="t" anchorCtr="0">
            <a:noAutofit/>
          </a:bodyPr>
          <a:lstStyle>
            <a:lvl1pPr>
              <a:lnSpc>
                <a:spcPct val="83000"/>
              </a:lnSpc>
              <a:defRPr sz="5501">
                <a:solidFill>
                  <a:srgbClr val="FFFFFF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190" y="4077072"/>
            <a:ext cx="6932612" cy="600472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/>
              <a:t>Klik for at redigere undertiteltypografien i masteren</a:t>
            </a:r>
            <a:endParaRPr lang="da-DK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96340" y="6201309"/>
            <a:ext cx="1420663" cy="185740"/>
          </a:xfrm>
        </p:spPr>
        <p:txBody>
          <a:bodyPr anchor="b" anchorCtr="0"/>
          <a:lstStyle>
            <a:lvl1pPr>
              <a:defRPr sz="1101">
                <a:solidFill>
                  <a:srgbClr val="FFFFFF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pic>
        <p:nvPicPr>
          <p:cNvPr id="11" name="Picture 10" descr="EtBedreStedAtLaere-Sort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419" y="6318096"/>
            <a:ext cx="1745391" cy="237744"/>
          </a:xfrm>
          <a:prstGeom prst="rect">
            <a:avLst/>
          </a:prstGeom>
        </p:spPr>
      </p:pic>
      <p:pic>
        <p:nvPicPr>
          <p:cNvPr id="12" name="Picture 11" descr="Logo-Sort.wm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738" y="11688"/>
            <a:ext cx="1305539" cy="1535218"/>
          </a:xfrm>
          <a:prstGeom prst="rect">
            <a:avLst/>
          </a:prstGeom>
        </p:spPr>
      </p:pic>
      <p:sp>
        <p:nvSpPr>
          <p:cNvPr id="13" name="Text Box 5"/>
          <p:cNvSpPr txBox="1">
            <a:spLocks noChangeArrowheads="1"/>
          </p:cNvSpPr>
          <p:nvPr userDrawn="1"/>
        </p:nvSpPr>
        <p:spPr bwMode="auto">
          <a:xfrm>
            <a:off x="-1836710" y="2060581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166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4190" y="1873253"/>
            <a:ext cx="8532812" cy="1199454"/>
          </a:xfrm>
        </p:spPr>
        <p:txBody>
          <a:bodyPr lIns="1458000" tIns="162000" rIns="1458000" bIns="162000" numCol="2" spcCol="288000">
            <a:spAutoFit/>
          </a:bodyPr>
          <a:lstStyle>
            <a:lvl1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600"/>
            </a:lvl1pPr>
            <a:lvl2pPr>
              <a:lnSpc>
                <a:spcPct val="109000"/>
              </a:lnSpc>
              <a:spcBef>
                <a:spcPts val="0"/>
              </a:spcBef>
              <a:defRPr sz="1300"/>
            </a:lvl2pPr>
            <a:lvl3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300"/>
            </a:lvl3pPr>
            <a:lvl4pPr>
              <a:lnSpc>
                <a:spcPct val="109000"/>
              </a:lnSpc>
              <a:spcBef>
                <a:spcPts val="0"/>
              </a:spcBef>
              <a:defRPr sz="1300"/>
            </a:lvl4pPr>
            <a:lvl5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300"/>
            </a:lvl5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4" y="1881190"/>
            <a:ext cx="1387511" cy="1475804"/>
          </a:xfrm>
        </p:spPr>
        <p:txBody>
          <a:bodyPr tIns="162000" anchor="t" anchorCtr="0">
            <a:noAutofit/>
          </a:bodyPr>
          <a:lstStyle>
            <a:lvl1pPr>
              <a:lnSpc>
                <a:spcPct val="109000"/>
              </a:lnSpc>
              <a:defRPr sz="1600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4190" y="1881188"/>
            <a:ext cx="8532812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12" y="3068966"/>
            <a:ext cx="16684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HUSK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sort streg 0,7 </a:t>
            </a:r>
            <a:r>
              <a:rPr lang="da-DK" sz="1000" dirty="0" err="1">
                <a:solidFill>
                  <a:schemeClr val="bg1"/>
                </a:solidFill>
              </a:rPr>
              <a:t>pt</a:t>
            </a:r>
            <a:r>
              <a:rPr lang="da-DK" sz="1000" dirty="0">
                <a:solidFill>
                  <a:schemeClr val="bg1"/>
                </a:solidFill>
              </a:rPr>
              <a:t>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under</a:t>
            </a:r>
            <a:r>
              <a:rPr lang="da-DK" sz="1000" baseline="0" dirty="0">
                <a:solidFill>
                  <a:schemeClr val="bg1"/>
                </a:solidFill>
              </a:rPr>
              <a:t> tekst</a:t>
            </a:r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8" y="6302907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1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5830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1" y="980730"/>
            <a:ext cx="6932612" cy="6169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597526" y="1881190"/>
            <a:ext cx="3419475" cy="4238624"/>
          </a:xfr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84187" y="1881188"/>
            <a:ext cx="4843896" cy="4238406"/>
          </a:xfrm>
        </p:spPr>
        <p:txBody>
          <a:bodyPr/>
          <a:lstStyle>
            <a:lvl1pPr marL="0" indent="0">
              <a:buFontTx/>
              <a:buNone/>
              <a:defRPr i="1"/>
            </a:lvl1pPr>
            <a:lvl2pPr marL="215988">
              <a:buSzPct val="75000"/>
              <a:buFont typeface="Wingdings" pitchFamily="2" charset="2"/>
              <a:buChar char="n"/>
              <a:defRPr/>
            </a:lvl2pPr>
            <a:lvl3pPr>
              <a:buSzPct val="100000"/>
              <a:buFont typeface="Arial" pitchFamily="34" charset="0"/>
              <a:buChar char="–"/>
              <a:defRPr sz="1600"/>
            </a:lvl3pPr>
            <a:lvl4pPr marL="431978">
              <a:buSzPct val="75000"/>
              <a:buFont typeface="Wingdings" pitchFamily="2" charset="2"/>
              <a:buChar char="n"/>
              <a:defRPr/>
            </a:lvl4pPr>
            <a:lvl5pPr marL="647965">
              <a:buSzPct val="100000"/>
              <a:buFont typeface="Arial" pitchFamily="34" charset="0"/>
              <a:buChar char="–"/>
              <a:defRPr sz="1402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908718" y="4170787"/>
            <a:ext cx="1805532" cy="846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Format: B9,5 x 11,8 cm</a:t>
            </a:r>
          </a:p>
          <a:p>
            <a:pPr algn="r">
              <a:spcBef>
                <a:spcPct val="50000"/>
              </a:spcBef>
            </a:pPr>
            <a:endParaRPr lang="da-DK" sz="1000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Tekststørrelse 10 </a:t>
            </a:r>
            <a:r>
              <a:rPr lang="da-DK" sz="1000" dirty="0" err="1">
                <a:solidFill>
                  <a:schemeClr val="bg1"/>
                </a:solidFill>
              </a:rPr>
              <a:t>pkt</a:t>
            </a:r>
            <a:endParaRPr lang="da-DK" sz="1000" dirty="0">
              <a:solidFill>
                <a:schemeClr val="bg1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-1738312" y="1880828"/>
            <a:ext cx="1668463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1000" b="1" dirty="0">
                <a:solidFill>
                  <a:schemeClr val="bg1"/>
                </a:solidFill>
              </a:rPr>
              <a:t>Tekst starter</a:t>
            </a:r>
            <a:r>
              <a:rPr lang="da-DK" sz="1000" b="1" baseline="0" dirty="0">
                <a:solidFill>
                  <a:schemeClr val="bg1"/>
                </a:solidFill>
              </a:rPr>
              <a:t> </a:t>
            </a:r>
            <a:br>
              <a:rPr lang="da-DK" sz="1000" b="1" baseline="0" dirty="0">
                <a:solidFill>
                  <a:schemeClr val="bg1"/>
                </a:solidFill>
              </a:rPr>
            </a:br>
            <a:r>
              <a:rPr lang="da-DK" sz="1000" b="1" baseline="0" dirty="0">
                <a:solidFill>
                  <a:schemeClr val="bg1"/>
                </a:solidFill>
              </a:rPr>
              <a:t>uden </a:t>
            </a:r>
            <a:r>
              <a:rPr lang="da-DK" sz="1000" b="1" dirty="0" err="1">
                <a:solidFill>
                  <a:schemeClr val="bg1"/>
                </a:solidFill>
              </a:rPr>
              <a:t>bullets</a:t>
            </a:r>
            <a:endParaRPr lang="da-DK" sz="1000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1000" dirty="0">
                <a:solidFill>
                  <a:schemeClr val="bg1"/>
                </a:solidFill>
              </a:rPr>
              <a:t>Brug ‘Forøge / Formindske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indryk’ for at skifte mellem</a:t>
            </a:r>
            <a:r>
              <a:rPr lang="da-DK" sz="1000" baseline="0" dirty="0">
                <a:solidFill>
                  <a:schemeClr val="bg1"/>
                </a:solidFill>
              </a:rPr>
              <a:t> </a:t>
            </a:r>
            <a:r>
              <a:rPr lang="da-DK" sz="1000" dirty="0">
                <a:solidFill>
                  <a:schemeClr val="bg1"/>
                </a:solidFill>
              </a:rPr>
              <a:t>de </a:t>
            </a:r>
            <a:br>
              <a:rPr lang="da-DK" sz="1000" dirty="0">
                <a:solidFill>
                  <a:schemeClr val="bg1"/>
                </a:solidFill>
              </a:rPr>
            </a:br>
            <a:r>
              <a:rPr lang="da-DK" sz="1000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12" name="Group 21"/>
          <p:cNvGrpSpPr>
            <a:grpSpLocks/>
          </p:cNvGrpSpPr>
          <p:nvPr userDrawn="1"/>
        </p:nvGrpSpPr>
        <p:grpSpPr bwMode="auto">
          <a:xfrm>
            <a:off x="-1114424" y="3087069"/>
            <a:ext cx="1030287" cy="230188"/>
            <a:chOff x="-1260648" y="3320988"/>
            <a:chExt cx="1030288" cy="230187"/>
          </a:xfrm>
        </p:grpSpPr>
        <p:pic>
          <p:nvPicPr>
            <p:cNvPr id="14" name="Picture 14" descr="fke3b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8" y="6302907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1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80634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lede 14" descr="Innovationsfabrik-29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"/>
            <a:ext cx="9144000" cy="68640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2" y="1881189"/>
            <a:ext cx="6932612" cy="2810513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5501">
                <a:solidFill>
                  <a:srgbClr val="FFFFFF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0" y="2060581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Picture 11" descr="Logo-Sort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4738" y="11688"/>
            <a:ext cx="1305539" cy="1535218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596340" y="6201309"/>
            <a:ext cx="1420663" cy="185740"/>
          </a:xfrm>
        </p:spPr>
        <p:txBody>
          <a:bodyPr anchor="b" anchorCtr="0"/>
          <a:lstStyle>
            <a:lvl1pPr>
              <a:defRPr sz="1101">
                <a:solidFill>
                  <a:srgbClr val="FFFFFF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pic>
        <p:nvPicPr>
          <p:cNvPr id="14" name="Picture 10" descr="EtBedreStedAtLaere-Sort.wm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1419" y="6318096"/>
            <a:ext cx="1745391" cy="23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44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slide White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600" y="-3600"/>
            <a:ext cx="9151200" cy="6865200"/>
          </a:xfr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819" y="1881188"/>
            <a:ext cx="6932612" cy="2810513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5501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/>
              <a:t>IBC Kurser</a:t>
            </a:r>
            <a:endParaRPr lang="da-D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9" name="Picture 8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7" y="11688"/>
            <a:ext cx="1306800" cy="1535218"/>
          </a:xfrm>
          <a:prstGeom prst="rect">
            <a:avLst/>
          </a:prstGeom>
        </p:spPr>
      </p:pic>
      <p:pic>
        <p:nvPicPr>
          <p:cNvPr id="10" name="Picture 9" descr="EtBedreStedAtLaere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31544" y="6318102"/>
            <a:ext cx="1825143" cy="237743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 userDrawn="1"/>
        </p:nvSpPr>
        <p:spPr bwMode="auto">
          <a:xfrm>
            <a:off x="-1836710" y="2060581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8" y="6302907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1">
                <a:solidFill>
                  <a:schemeClr val="tx1"/>
                </a:solidFill>
              </a:defRPr>
            </a:lvl1pPr>
          </a:lstStyle>
          <a:p>
            <a:r>
              <a:rPr lang="da-DK" dirty="0" err="1">
                <a:solidFill>
                  <a:srgbClr val="FFFFFF"/>
                </a:solidFill>
              </a:rPr>
              <a:t>www.ibckurser.dk</a:t>
            </a:r>
            <a:endParaRPr lang="da-DK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3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R 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5D841CDC-58D6-438D-ADCB-FF9C369E4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86" y="0"/>
            <a:ext cx="913131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84DEFB9-57DA-43F9-BF20-6A70C9B1A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569" y="1705246"/>
            <a:ext cx="6887473" cy="914821"/>
          </a:xfrm>
        </p:spPr>
        <p:txBody>
          <a:bodyPr>
            <a:noAutofit/>
          </a:bodyPr>
          <a:lstStyle>
            <a:lvl1pPr>
              <a:defRPr sz="4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9A197D78-0DCE-411B-AFBA-9CDB086F7D8C}"/>
              </a:ext>
            </a:extLst>
          </p:cNvPr>
          <p:cNvGrpSpPr/>
          <p:nvPr userDrawn="1"/>
        </p:nvGrpSpPr>
        <p:grpSpPr>
          <a:xfrm>
            <a:off x="37865" y="131100"/>
            <a:ext cx="1297150" cy="955503"/>
            <a:chOff x="0" y="0"/>
            <a:chExt cx="1297148" cy="955742"/>
          </a:xfrm>
        </p:grpSpPr>
        <p:pic>
          <p:nvPicPr>
            <p:cNvPr id="7" name="Picture 9">
              <a:extLst>
                <a:ext uri="{FF2B5EF4-FFF2-40B4-BE49-F238E27FC236}">
                  <a16:creationId xmlns:a16="http://schemas.microsoft.com/office/drawing/2014/main" id="{AE2D183F-D60F-4797-A008-BA1E6357B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265" y="0"/>
              <a:ext cx="783072" cy="698500"/>
            </a:xfrm>
            <a:prstGeom prst="rect">
              <a:avLst/>
            </a:prstGeom>
          </p:spPr>
        </p:pic>
        <p:sp>
          <p:nvSpPr>
            <p:cNvPr id="8" name="Tekstfelt 8">
              <a:extLst>
                <a:ext uri="{FF2B5EF4-FFF2-40B4-BE49-F238E27FC236}">
                  <a16:creationId xmlns:a16="http://schemas.microsoft.com/office/drawing/2014/main" id="{6BB55469-A316-492A-9659-6193CDF48A5B}"/>
                </a:ext>
              </a:extLst>
            </p:cNvPr>
            <p:cNvSpPr txBox="1"/>
            <p:nvPr userDrawn="1"/>
          </p:nvSpPr>
          <p:spPr>
            <a:xfrm>
              <a:off x="0" y="707022"/>
              <a:ext cx="1297148" cy="248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1"/>
                </a:spcAft>
              </a:pPr>
              <a:r>
                <a:rPr lang="da-DK" sz="1000" b="1" kern="1200" dirty="0">
                  <a:solidFill>
                    <a:srgbClr val="38D430"/>
                  </a:solidFill>
                  <a:effectLst/>
                  <a:latin typeface="Arial Nova" panose="020B05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KURSUSCENTRET</a:t>
              </a:r>
              <a:endParaRPr lang="da-DK" sz="110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E7C2E20-6725-4CE8-B50C-EDCDF32DB65A}"/>
              </a:ext>
            </a:extLst>
          </p:cNvPr>
          <p:cNvGrpSpPr/>
          <p:nvPr userDrawn="1"/>
        </p:nvGrpSpPr>
        <p:grpSpPr>
          <a:xfrm>
            <a:off x="6363604" y="6461621"/>
            <a:ext cx="2703303" cy="264431"/>
            <a:chOff x="2" y="2"/>
            <a:chExt cx="2703639" cy="264430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DFF5E506-8A0D-415C-ADA2-ECF3AE71EC37}"/>
                </a:ext>
              </a:extLst>
            </p:cNvPr>
            <p:cNvGrpSpPr/>
            <p:nvPr userDrawn="1"/>
          </p:nvGrpSpPr>
          <p:grpSpPr>
            <a:xfrm rot="5400000">
              <a:off x="1219607" y="-1219603"/>
              <a:ext cx="264430" cy="2703639"/>
              <a:chOff x="1221055" y="-1220978"/>
              <a:chExt cx="264430" cy="2703639"/>
            </a:xfrm>
          </p:grpSpPr>
          <p:pic>
            <p:nvPicPr>
              <p:cNvPr id="12" name="Picture 10">
                <a:extLst>
                  <a:ext uri="{FF2B5EF4-FFF2-40B4-BE49-F238E27FC236}">
                    <a16:creationId xmlns:a16="http://schemas.microsoft.com/office/drawing/2014/main" id="{A18D677A-A377-4C41-9726-ADF7642D3336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89469" y="161406"/>
                <a:ext cx="149880" cy="1321255"/>
              </a:xfrm>
              <a:prstGeom prst="rect">
                <a:avLst/>
              </a:prstGeom>
            </p:spPr>
          </p:pic>
          <p:sp>
            <p:nvSpPr>
              <p:cNvPr id="13" name="Tekstfelt 14">
                <a:extLst>
                  <a:ext uri="{FF2B5EF4-FFF2-40B4-BE49-F238E27FC236}">
                    <a16:creationId xmlns:a16="http://schemas.microsoft.com/office/drawing/2014/main" id="{BCD484AB-4202-4864-A716-E600C0C96A85}"/>
                  </a:ext>
                </a:extLst>
              </p:cNvPr>
              <p:cNvSpPr txBox="1"/>
              <p:nvPr userDrawn="1"/>
            </p:nvSpPr>
            <p:spPr>
              <a:xfrm rot="16200000">
                <a:off x="650906" y="-650829"/>
                <a:ext cx="1404727" cy="264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1"/>
                  </a:spcAft>
                </a:pPr>
                <a:r>
                  <a:rPr lang="da-DK" sz="1101" b="1" kern="1200" dirty="0">
                    <a:solidFill>
                      <a:srgbClr val="38D430"/>
                    </a:solidFill>
                    <a:effectLst/>
                    <a:latin typeface="Arial Nova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KURSUSCENTRET</a:t>
                </a:r>
                <a:endParaRPr lang="da-DK" sz="110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067E238B-2CF9-44A0-930F-4AE20050AAFE}"/>
                </a:ext>
              </a:extLst>
            </p:cNvPr>
            <p:cNvSpPr/>
            <p:nvPr userDrawn="1"/>
          </p:nvSpPr>
          <p:spPr>
            <a:xfrm rot="5400000">
              <a:off x="1149162" y="101219"/>
              <a:ext cx="180068" cy="63500"/>
            </a:xfrm>
            <a:prstGeom prst="rect">
              <a:avLst/>
            </a:prstGeom>
            <a:solidFill>
              <a:srgbClr val="38D4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a-DK" sz="1801"/>
            </a:p>
          </p:txBody>
        </p:sp>
      </p:grp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5DE0608-314F-4F16-B263-B75C64C0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6413" y="3041374"/>
            <a:ext cx="6016229" cy="28922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ct val="125000"/>
              </a:lnSpc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 marL="269972" indent="0">
              <a:lnSpc>
                <a:spcPct val="125000"/>
              </a:lnSpc>
              <a:buNone/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 marL="404310" indent="0">
              <a:lnSpc>
                <a:spcPct val="125000"/>
              </a:lnSpc>
              <a:buNone/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 marL="539943" indent="0">
              <a:lnSpc>
                <a:spcPct val="125000"/>
              </a:lnSpc>
              <a:buNone/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3784008382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4195" y="1873257"/>
            <a:ext cx="8532813" cy="828199"/>
          </a:xfrm>
        </p:spPr>
        <p:txBody>
          <a:bodyPr lIns="1458000" tIns="162000" rIns="1458000" bIns="162000" numCol="2" spcCol="288000">
            <a:spAutoFit/>
          </a:bodyPr>
          <a:lstStyle>
            <a:lvl1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099"/>
            </a:lvl1pPr>
            <a:lvl2pPr>
              <a:lnSpc>
                <a:spcPct val="109000"/>
              </a:lnSpc>
              <a:spcBef>
                <a:spcPts val="0"/>
              </a:spcBef>
              <a:defRPr sz="892"/>
            </a:lvl2pPr>
            <a:lvl3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3pPr>
            <a:lvl4pPr>
              <a:lnSpc>
                <a:spcPct val="109000"/>
              </a:lnSpc>
              <a:spcBef>
                <a:spcPts val="0"/>
              </a:spcBef>
              <a:defRPr sz="892"/>
            </a:lvl4pPr>
            <a:lvl5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5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5" y="1881188"/>
            <a:ext cx="1387512" cy="1475804"/>
          </a:xfrm>
        </p:spPr>
        <p:txBody>
          <a:bodyPr tIns="162000" anchor="t" anchorCtr="0">
            <a:noAutofit/>
          </a:bodyPr>
          <a:lstStyle>
            <a:lvl1pPr>
              <a:lnSpc>
                <a:spcPct val="109000"/>
              </a:lnSpc>
              <a:defRPr sz="1099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4195" y="1881188"/>
            <a:ext cx="8532813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07" y="3068978"/>
            <a:ext cx="1668463" cy="31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HUSK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sort streg 0,7 </a:t>
            </a:r>
            <a:r>
              <a:rPr lang="da-DK" sz="687" dirty="0" err="1">
                <a:solidFill>
                  <a:schemeClr val="bg1"/>
                </a:solidFill>
              </a:rPr>
              <a:t>pt</a:t>
            </a:r>
            <a:r>
              <a:rPr lang="da-DK" sz="687" dirty="0">
                <a:solidFill>
                  <a:schemeClr val="bg1"/>
                </a:solidFill>
              </a:rPr>
              <a:t>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under</a:t>
            </a:r>
            <a:r>
              <a:rPr lang="da-DK" sz="687" baseline="0" dirty="0">
                <a:solidFill>
                  <a:schemeClr val="bg1"/>
                </a:solidFill>
              </a:rPr>
              <a:t> tekst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59597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8" y="980729"/>
            <a:ext cx="6932613" cy="6169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597530" y="1881189"/>
            <a:ext cx="3419474" cy="4238624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84190" y="1881191"/>
            <a:ext cx="4843896" cy="4238406"/>
          </a:xfrm>
        </p:spPr>
        <p:txBody>
          <a:bodyPr/>
          <a:lstStyle>
            <a:lvl1pPr marL="0" indent="0">
              <a:buFontTx/>
              <a:buNone/>
              <a:defRPr i="1"/>
            </a:lvl1pPr>
            <a:lvl2pPr marL="148291">
              <a:buSzPct val="75000"/>
              <a:buFont typeface="Wingdings" pitchFamily="2" charset="2"/>
              <a:buChar char="n"/>
              <a:defRPr/>
            </a:lvl2pPr>
            <a:lvl3pPr>
              <a:buSzPct val="100000"/>
              <a:buFont typeface="Arial" pitchFamily="34" charset="0"/>
              <a:buChar char="–"/>
              <a:defRPr sz="1099"/>
            </a:lvl3pPr>
            <a:lvl4pPr marL="296579">
              <a:buSzPct val="75000"/>
              <a:buFont typeface="Wingdings" pitchFamily="2" charset="2"/>
              <a:buChar char="n"/>
              <a:defRPr/>
            </a:lvl4pPr>
            <a:lvl5pPr marL="444868">
              <a:buSzPct val="100000"/>
              <a:buFont typeface="Arial" pitchFamily="34" charset="0"/>
              <a:buChar char="–"/>
              <a:defRPr sz="963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908718" y="4170791"/>
            <a:ext cx="1805532" cy="5816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Format: B9,5 x 11,8 cm</a:t>
            </a:r>
          </a:p>
          <a:p>
            <a:pPr algn="r">
              <a:spcBef>
                <a:spcPct val="50000"/>
              </a:spcBef>
            </a:pP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Tekststørrelse 10 </a:t>
            </a:r>
            <a:r>
              <a:rPr lang="da-DK" sz="687" dirty="0" err="1">
                <a:solidFill>
                  <a:schemeClr val="bg1"/>
                </a:solidFill>
              </a:rPr>
              <a:t>pkt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-1738307" y="1880841"/>
            <a:ext cx="1668463" cy="58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687" b="1" dirty="0">
                <a:solidFill>
                  <a:schemeClr val="bg1"/>
                </a:solidFill>
              </a:rPr>
              <a:t>Tekst starter</a:t>
            </a:r>
            <a:r>
              <a:rPr lang="da-DK" sz="687" b="1" baseline="0" dirty="0">
                <a:solidFill>
                  <a:schemeClr val="bg1"/>
                </a:solidFill>
              </a:rPr>
              <a:t> </a:t>
            </a:r>
            <a:br>
              <a:rPr lang="da-DK" sz="687" b="1" baseline="0" dirty="0">
                <a:solidFill>
                  <a:schemeClr val="bg1"/>
                </a:solidFill>
              </a:rPr>
            </a:br>
            <a:r>
              <a:rPr lang="da-DK" sz="687" b="1" baseline="0" dirty="0">
                <a:solidFill>
                  <a:schemeClr val="bg1"/>
                </a:solidFill>
              </a:rPr>
              <a:t>uden </a:t>
            </a:r>
            <a:r>
              <a:rPr lang="da-DK" sz="687" b="1" dirty="0" err="1">
                <a:solidFill>
                  <a:schemeClr val="bg1"/>
                </a:solidFill>
              </a:rPr>
              <a:t>bullets</a:t>
            </a: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Brug ‘Forøge / Formindske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indryk’ for at skifte mellem</a:t>
            </a:r>
            <a:r>
              <a:rPr lang="da-DK" sz="687" baseline="0" dirty="0">
                <a:solidFill>
                  <a:schemeClr val="bg1"/>
                </a:solidFill>
              </a:rPr>
              <a:t> </a:t>
            </a:r>
            <a:r>
              <a:rPr lang="da-DK" sz="687" dirty="0">
                <a:solidFill>
                  <a:schemeClr val="bg1"/>
                </a:solidFill>
              </a:rPr>
              <a:t>de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12" name="Group 21"/>
          <p:cNvGrpSpPr>
            <a:grpSpLocks/>
          </p:cNvGrpSpPr>
          <p:nvPr userDrawn="1"/>
        </p:nvGrpSpPr>
        <p:grpSpPr bwMode="auto">
          <a:xfrm>
            <a:off x="-1114418" y="3087070"/>
            <a:ext cx="1030287" cy="230188"/>
            <a:chOff x="-1260648" y="3320988"/>
            <a:chExt cx="1030288" cy="230187"/>
          </a:xfrm>
        </p:grpSpPr>
        <p:pic>
          <p:nvPicPr>
            <p:cNvPr id="14" name="Picture 14" descr="fke3b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49222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7" name="Picture 6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27730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slide White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829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9" name="Picture 8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pic>
        <p:nvPicPr>
          <p:cNvPr id="10" name="Picture 9" descr="EtBedreStedAtLaere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31545" y="6318117"/>
            <a:ext cx="1825142" cy="237743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706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84195" y="1873257"/>
            <a:ext cx="8532813" cy="828199"/>
          </a:xfrm>
        </p:spPr>
        <p:txBody>
          <a:bodyPr lIns="1458000" tIns="162000" rIns="1458000" bIns="162000" numCol="2" spcCol="288000">
            <a:spAutoFit/>
          </a:bodyPr>
          <a:lstStyle>
            <a:lvl1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099"/>
            </a:lvl1pPr>
            <a:lvl2pPr>
              <a:lnSpc>
                <a:spcPct val="109000"/>
              </a:lnSpc>
              <a:spcBef>
                <a:spcPts val="0"/>
              </a:spcBef>
              <a:defRPr sz="892"/>
            </a:lvl2pPr>
            <a:lvl3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3pPr>
            <a:lvl4pPr>
              <a:lnSpc>
                <a:spcPct val="109000"/>
              </a:lnSpc>
              <a:spcBef>
                <a:spcPts val="0"/>
              </a:spcBef>
              <a:defRPr sz="892"/>
            </a:lvl4pPr>
            <a:lvl5pPr>
              <a:lnSpc>
                <a:spcPct val="109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892"/>
            </a:lvl5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5" y="1881188"/>
            <a:ext cx="1387512" cy="1475804"/>
          </a:xfrm>
        </p:spPr>
        <p:txBody>
          <a:bodyPr tIns="162000" anchor="t" anchorCtr="0">
            <a:noAutofit/>
          </a:bodyPr>
          <a:lstStyle>
            <a:lvl1pPr>
              <a:lnSpc>
                <a:spcPct val="109000"/>
              </a:lnSpc>
              <a:defRPr sz="1099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84195" y="1881188"/>
            <a:ext cx="8532813" cy="0"/>
          </a:xfrm>
          <a:prstGeom prst="line">
            <a:avLst/>
          </a:prstGeom>
          <a:ln w="889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20"/>
          <p:cNvSpPr txBox="1">
            <a:spLocks noChangeArrowheads="1"/>
          </p:cNvSpPr>
          <p:nvPr userDrawn="1"/>
        </p:nvSpPr>
        <p:spPr bwMode="auto">
          <a:xfrm>
            <a:off x="-1738307" y="3068978"/>
            <a:ext cx="1668463" cy="31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HUSK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sort streg 0,7 </a:t>
            </a:r>
            <a:r>
              <a:rPr lang="da-DK" sz="687" dirty="0" err="1">
                <a:solidFill>
                  <a:schemeClr val="bg1"/>
                </a:solidFill>
              </a:rPr>
              <a:t>pt</a:t>
            </a:r>
            <a:r>
              <a:rPr lang="da-DK" sz="687" dirty="0">
                <a:solidFill>
                  <a:schemeClr val="bg1"/>
                </a:solidFill>
              </a:rPr>
              <a:t>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under</a:t>
            </a:r>
            <a:r>
              <a:rPr lang="da-DK" sz="687" baseline="0" dirty="0">
                <a:solidFill>
                  <a:schemeClr val="bg1"/>
                </a:solidFill>
              </a:rPr>
              <a:t> tekst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t dias med overskrift - K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CB5DA-D2AD-DB4F-A498-E494FCF71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3708570540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600" y="-3600"/>
            <a:ext cx="9151200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1" y="1881188"/>
            <a:ext cx="6932612" cy="1580626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4125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7" name="Picture 6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6" y="11688"/>
            <a:ext cx="1306800" cy="1535218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2" y="2060577"/>
            <a:ext cx="1733524" cy="11945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75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75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75" baseline="0" dirty="0">
                <a:solidFill>
                  <a:schemeClr val="bg1"/>
                </a:solidFill>
              </a:rPr>
              <a:t>Klik på </a:t>
            </a:r>
            <a:r>
              <a:rPr lang="da-DK" sz="675" baseline="0" dirty="0" err="1">
                <a:solidFill>
                  <a:schemeClr val="bg1"/>
                </a:solidFill>
              </a:rPr>
              <a:t>billed-</a:t>
            </a:r>
            <a:r>
              <a:rPr lang="da-DK" sz="675" dirty="0" err="1">
                <a:solidFill>
                  <a:schemeClr val="bg1"/>
                </a:solidFill>
              </a:rPr>
              <a:t>ikonet</a:t>
            </a:r>
            <a:r>
              <a:rPr lang="da-DK" sz="675" dirty="0">
                <a:solidFill>
                  <a:schemeClr val="bg1"/>
                </a:solidFill>
              </a:rPr>
              <a:t> 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midt på </a:t>
            </a:r>
            <a:r>
              <a:rPr lang="da-DK" sz="675" dirty="0" err="1">
                <a:solidFill>
                  <a:schemeClr val="bg1"/>
                </a:solidFill>
              </a:rPr>
              <a:t>slidet</a:t>
            </a:r>
            <a:r>
              <a:rPr lang="da-DK" sz="675" dirty="0">
                <a:solidFill>
                  <a:schemeClr val="bg1"/>
                </a:solidFill>
              </a:rPr>
              <a:t>.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Find</a:t>
            </a:r>
            <a:r>
              <a:rPr lang="da-DK" sz="675" baseline="0" dirty="0">
                <a:solidFill>
                  <a:schemeClr val="bg1"/>
                </a:solidFill>
              </a:rPr>
              <a:t> dit nye billede</a:t>
            </a:r>
            <a:r>
              <a:rPr lang="da-DK" sz="675" dirty="0">
                <a:solidFill>
                  <a:schemeClr val="bg1"/>
                </a:solidFill>
              </a:rPr>
              <a:t>, 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højreklik på billedet </a:t>
            </a:r>
            <a:br>
              <a:rPr lang="da-DK" sz="675" dirty="0">
                <a:solidFill>
                  <a:schemeClr val="bg1"/>
                </a:solidFill>
              </a:rPr>
            </a:br>
            <a:r>
              <a:rPr lang="da-DK" sz="675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75" b="1" dirty="0">
                <a:solidFill>
                  <a:schemeClr val="bg1"/>
                </a:solidFill>
              </a:rPr>
              <a:t>Hvis du ikke kan få</a:t>
            </a:r>
            <a:r>
              <a:rPr lang="da-DK" sz="675" b="1" baseline="0" dirty="0">
                <a:solidFill>
                  <a:schemeClr val="bg1"/>
                </a:solidFill>
              </a:rPr>
              <a:t> fat i </a:t>
            </a:r>
            <a:r>
              <a:rPr lang="da-DK" sz="675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75" b="1" baseline="0" dirty="0">
                <a:solidFill>
                  <a:schemeClr val="bg1"/>
                </a:solidFill>
              </a:rPr>
              <a:t>; </a:t>
            </a:r>
            <a:r>
              <a:rPr lang="da-DK" sz="675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75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37" y="6302906"/>
            <a:ext cx="1420664" cy="25844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2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7668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snit, tekst og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dsholder til tekst 6"/>
          <p:cNvSpPr>
            <a:spLocks noGrp="1"/>
          </p:cNvSpPr>
          <p:nvPr>
            <p:ph type="body" sz="quarter" idx="37"/>
          </p:nvPr>
        </p:nvSpPr>
        <p:spPr>
          <a:xfrm>
            <a:off x="2313274" y="1244775"/>
            <a:ext cx="6043130" cy="6520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48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8" name="Pladsholder til dato 2"/>
          <p:cNvSpPr>
            <a:spLocks noGrp="1"/>
          </p:cNvSpPr>
          <p:nvPr>
            <p:ph type="dt" sz="half" idx="2"/>
          </p:nvPr>
        </p:nvSpPr>
        <p:spPr>
          <a:xfrm>
            <a:off x="6915151" y="299860"/>
            <a:ext cx="2056464" cy="266886"/>
          </a:xfrm>
          <a:prstGeom prst="rect">
            <a:avLst/>
          </a:prstGeom>
        </p:spPr>
        <p:txBody>
          <a:bodyPr/>
          <a:lstStyle>
            <a:lvl1pPr algn="r">
              <a:defRPr sz="516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D31AAD6A-FB6B-4724-A07E-8E56FF992E40}" type="datetime2">
              <a:rPr lang="da-DK" smtClean="0"/>
              <a:t>15. april 2026</a:t>
            </a:fld>
            <a:endParaRPr lang="da-DK" dirty="0"/>
          </a:p>
        </p:txBody>
      </p:sp>
      <p:sp>
        <p:nvSpPr>
          <p:cNvPr id="10" name="Pladsholder til slidenummer 4"/>
          <p:cNvSpPr>
            <a:spLocks noGrp="1"/>
          </p:cNvSpPr>
          <p:nvPr>
            <p:ph type="sldNum" sz="quarter" idx="4"/>
          </p:nvPr>
        </p:nvSpPr>
        <p:spPr>
          <a:xfrm>
            <a:off x="7530320" y="6428466"/>
            <a:ext cx="624163" cy="354584"/>
          </a:xfrm>
          <a:prstGeom prst="rect">
            <a:avLst/>
          </a:prstGeom>
        </p:spPr>
        <p:txBody>
          <a:bodyPr tIns="108000"/>
          <a:lstStyle>
            <a:lvl1pPr>
              <a:defRPr sz="516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A131127F-3A33-4261-802E-F20C5471E76A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2313280" y="6428466"/>
            <a:ext cx="5157455" cy="354584"/>
          </a:xfrm>
          <a:prstGeom prst="rect">
            <a:avLst/>
          </a:prstGeom>
        </p:spPr>
        <p:txBody>
          <a:bodyPr lIns="0" tIns="108000" bIns="72000"/>
          <a:lstStyle>
            <a:lvl1pPr>
              <a:defRPr sz="516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r>
              <a:rPr lang="da-DK" dirty="0"/>
              <a:t>Titel til kursus</a:t>
            </a:r>
          </a:p>
        </p:txBody>
      </p:sp>
      <p:sp>
        <p:nvSpPr>
          <p:cNvPr id="9" name="Pladsholder til indhold 16"/>
          <p:cNvSpPr>
            <a:spLocks noGrp="1"/>
          </p:cNvSpPr>
          <p:nvPr>
            <p:ph sz="quarter" idx="13"/>
          </p:nvPr>
        </p:nvSpPr>
        <p:spPr>
          <a:xfrm>
            <a:off x="5643001" y="1896864"/>
            <a:ext cx="3267000" cy="43245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72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endParaRPr lang="da-DK" dirty="0"/>
          </a:p>
        </p:txBody>
      </p:sp>
      <p:sp>
        <p:nvSpPr>
          <p:cNvPr id="12" name="Pladsholder til tekst 18"/>
          <p:cNvSpPr>
            <a:spLocks noGrp="1"/>
          </p:cNvSpPr>
          <p:nvPr>
            <p:ph type="body" sz="quarter" idx="14" hasCustomPrompt="1"/>
          </p:nvPr>
        </p:nvSpPr>
        <p:spPr>
          <a:xfrm>
            <a:off x="2318628" y="1896864"/>
            <a:ext cx="3210976" cy="4324559"/>
          </a:xfrm>
          <a:prstGeom prst="rect">
            <a:avLst/>
          </a:prstGeom>
        </p:spPr>
        <p:txBody>
          <a:bodyPr/>
          <a:lstStyle>
            <a:lvl1pPr marL="147134" indent="-147134">
              <a:buFont typeface="Arial" panose="020B0604020202020204" pitchFamily="34" charset="0"/>
              <a:buChar char="•"/>
              <a:defRPr sz="927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35415" indent="0">
              <a:buNone/>
              <a:defRPr/>
            </a:lvl2pPr>
          </a:lstStyle>
          <a:p>
            <a:pPr lvl="0"/>
            <a:r>
              <a:rPr lang="da-DK" dirty="0"/>
              <a:t>Test</a:t>
            </a:r>
          </a:p>
          <a:p>
            <a:pPr lvl="0"/>
            <a:r>
              <a:rPr lang="da-DK" dirty="0"/>
              <a:t>Test</a:t>
            </a:r>
          </a:p>
        </p:txBody>
      </p:sp>
    </p:spTree>
    <p:extLst>
      <p:ext uri="{BB962C8B-B14F-4D97-AF65-F5344CB8AC3E}">
        <p14:creationId xmlns:p14="http://schemas.microsoft.com/office/powerpoint/2010/main" val="220267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8" y="980729"/>
            <a:ext cx="6932613" cy="6169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597530" y="1881189"/>
            <a:ext cx="3419474" cy="4238624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84190" y="1881191"/>
            <a:ext cx="4843896" cy="4238406"/>
          </a:xfrm>
        </p:spPr>
        <p:txBody>
          <a:bodyPr/>
          <a:lstStyle>
            <a:lvl1pPr marL="0" indent="0">
              <a:buFontTx/>
              <a:buNone/>
              <a:defRPr i="1"/>
            </a:lvl1pPr>
            <a:lvl2pPr marL="148291">
              <a:buSzPct val="75000"/>
              <a:buFont typeface="Wingdings" pitchFamily="2" charset="2"/>
              <a:buChar char="n"/>
              <a:defRPr/>
            </a:lvl2pPr>
            <a:lvl3pPr>
              <a:buSzPct val="100000"/>
              <a:buFont typeface="Arial" pitchFamily="34" charset="0"/>
              <a:buChar char="–"/>
              <a:defRPr sz="1099"/>
            </a:lvl3pPr>
            <a:lvl4pPr marL="296579">
              <a:buSzPct val="75000"/>
              <a:buFont typeface="Wingdings" pitchFamily="2" charset="2"/>
              <a:buChar char="n"/>
              <a:defRPr/>
            </a:lvl4pPr>
            <a:lvl5pPr marL="444868">
              <a:buSzPct val="100000"/>
              <a:buFont typeface="Arial" pitchFamily="34" charset="0"/>
              <a:buChar char="–"/>
              <a:defRPr sz="963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908718" y="4170791"/>
            <a:ext cx="1805532" cy="5816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87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Format: B9,5 x 11,8 cm</a:t>
            </a:r>
          </a:p>
          <a:p>
            <a:pPr algn="r">
              <a:spcBef>
                <a:spcPct val="50000"/>
              </a:spcBef>
            </a:pP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Tekststørrelse 10 </a:t>
            </a:r>
            <a:r>
              <a:rPr lang="da-DK" sz="687" dirty="0" err="1">
                <a:solidFill>
                  <a:schemeClr val="bg1"/>
                </a:solidFill>
              </a:rPr>
              <a:t>pkt</a:t>
            </a:r>
            <a:endParaRPr lang="da-DK" sz="687" dirty="0">
              <a:solidFill>
                <a:schemeClr val="bg1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-1738307" y="1880841"/>
            <a:ext cx="1668463" cy="581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/>
            <a:r>
              <a:rPr lang="da-DK" sz="687" b="1" dirty="0">
                <a:solidFill>
                  <a:schemeClr val="bg1"/>
                </a:solidFill>
              </a:rPr>
              <a:t>Tekst starter</a:t>
            </a:r>
            <a:r>
              <a:rPr lang="da-DK" sz="687" b="1" baseline="0" dirty="0">
                <a:solidFill>
                  <a:schemeClr val="bg1"/>
                </a:solidFill>
              </a:rPr>
              <a:t> </a:t>
            </a:r>
            <a:br>
              <a:rPr lang="da-DK" sz="687" b="1" baseline="0" dirty="0">
                <a:solidFill>
                  <a:schemeClr val="bg1"/>
                </a:solidFill>
              </a:rPr>
            </a:br>
            <a:r>
              <a:rPr lang="da-DK" sz="687" b="1" baseline="0" dirty="0">
                <a:solidFill>
                  <a:schemeClr val="bg1"/>
                </a:solidFill>
              </a:rPr>
              <a:t>uden </a:t>
            </a:r>
            <a:r>
              <a:rPr lang="da-DK" sz="687" b="1" dirty="0" err="1">
                <a:solidFill>
                  <a:schemeClr val="bg1"/>
                </a:solidFill>
              </a:rPr>
              <a:t>bullets</a:t>
            </a:r>
            <a:endParaRPr lang="da-DK" sz="687" dirty="0">
              <a:solidFill>
                <a:schemeClr val="bg1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da-DK" sz="687" dirty="0">
                <a:solidFill>
                  <a:schemeClr val="bg1"/>
                </a:solidFill>
              </a:rPr>
              <a:t>Brug ‘Forøge / Formindske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indryk’ for at skifte mellem</a:t>
            </a:r>
            <a:r>
              <a:rPr lang="da-DK" sz="687" baseline="0" dirty="0">
                <a:solidFill>
                  <a:schemeClr val="bg1"/>
                </a:solidFill>
              </a:rPr>
              <a:t> </a:t>
            </a:r>
            <a:r>
              <a:rPr lang="da-DK" sz="687" dirty="0">
                <a:solidFill>
                  <a:schemeClr val="bg1"/>
                </a:solidFill>
              </a:rPr>
              <a:t>de </a:t>
            </a:r>
            <a:br>
              <a:rPr lang="da-DK" sz="687" dirty="0">
                <a:solidFill>
                  <a:schemeClr val="bg1"/>
                </a:solidFill>
              </a:rPr>
            </a:br>
            <a:r>
              <a:rPr lang="da-DK" sz="687" dirty="0">
                <a:solidFill>
                  <a:schemeClr val="bg1"/>
                </a:solidFill>
              </a:rPr>
              <a:t>forskellige niveauer</a:t>
            </a:r>
          </a:p>
        </p:txBody>
      </p:sp>
      <p:grpSp>
        <p:nvGrpSpPr>
          <p:cNvPr id="12" name="Group 21"/>
          <p:cNvGrpSpPr>
            <a:grpSpLocks/>
          </p:cNvGrpSpPr>
          <p:nvPr userDrawn="1"/>
        </p:nvGrpSpPr>
        <p:grpSpPr bwMode="auto">
          <a:xfrm>
            <a:off x="-1114418" y="3087070"/>
            <a:ext cx="1030287" cy="230188"/>
            <a:chOff x="-1260648" y="3320988"/>
            <a:chExt cx="1030288" cy="230187"/>
          </a:xfrm>
        </p:grpSpPr>
        <p:pic>
          <p:nvPicPr>
            <p:cNvPr id="14" name="Picture 14" descr="fke3b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260648" y="3322575"/>
              <a:ext cx="42862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Straight Connector 23"/>
            <p:cNvCxnSpPr>
              <a:cxnSpLocks noChangeShapeType="1"/>
            </p:cNvCxnSpPr>
            <p:nvPr/>
          </p:nvCxnSpPr>
          <p:spPr bwMode="auto">
            <a:xfrm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6" name="Straight Connector 24"/>
            <p:cNvCxnSpPr>
              <a:cxnSpLocks noChangeShapeType="1"/>
            </p:cNvCxnSpPr>
            <p:nvPr/>
          </p:nvCxnSpPr>
          <p:spPr bwMode="auto">
            <a:xfrm flipH="1">
              <a:off x="-12606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678035" y="3320988"/>
              <a:ext cx="4476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Straight Connector 26"/>
            <p:cNvCxnSpPr>
              <a:cxnSpLocks noChangeShapeType="1"/>
            </p:cNvCxnSpPr>
            <p:nvPr/>
          </p:nvCxnSpPr>
          <p:spPr bwMode="auto">
            <a:xfrm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9" name="Straight Connector 27"/>
            <p:cNvCxnSpPr>
              <a:cxnSpLocks noChangeShapeType="1"/>
            </p:cNvCxnSpPr>
            <p:nvPr/>
          </p:nvCxnSpPr>
          <p:spPr bwMode="auto">
            <a:xfrm flipH="1">
              <a:off x="-422448" y="3332100"/>
              <a:ext cx="182563" cy="219075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198" y="1465055"/>
            <a:ext cx="6932613" cy="616930"/>
          </a:xfrm>
        </p:spPr>
        <p:txBody>
          <a:bodyPr/>
          <a:lstStyle/>
          <a:p>
            <a:r>
              <a:rPr lang="da-DK" noProof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8" y="2565420"/>
            <a:ext cx="3394799" cy="3560763"/>
          </a:xfrm>
        </p:spPr>
        <p:txBody>
          <a:bodyPr/>
          <a:lstStyle>
            <a:lvl1pPr>
              <a:defRPr sz="1099"/>
            </a:lvl1pPr>
            <a:lvl2pPr>
              <a:defRPr sz="1099"/>
            </a:lvl2pPr>
            <a:lvl3pPr>
              <a:defRPr sz="963"/>
            </a:lvl3pPr>
            <a:lvl4pPr>
              <a:defRPr sz="963"/>
            </a:lvl4pPr>
            <a:lvl5pPr>
              <a:defRPr sz="824"/>
            </a:lvl5pPr>
            <a:lvl6pPr>
              <a:defRPr sz="1236"/>
            </a:lvl6pPr>
            <a:lvl7pPr>
              <a:defRPr sz="1236"/>
            </a:lvl7pPr>
            <a:lvl8pPr>
              <a:defRPr sz="1236"/>
            </a:lvl8pPr>
            <a:lvl9pPr>
              <a:defRPr sz="1236"/>
            </a:lvl9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22010" y="2565420"/>
            <a:ext cx="3394799" cy="3560763"/>
          </a:xfrm>
        </p:spPr>
        <p:txBody>
          <a:bodyPr/>
          <a:lstStyle>
            <a:lvl1pPr>
              <a:defRPr sz="1099"/>
            </a:lvl1pPr>
            <a:lvl2pPr>
              <a:defRPr sz="1099"/>
            </a:lvl2pPr>
            <a:lvl3pPr>
              <a:defRPr sz="963"/>
            </a:lvl3pPr>
            <a:lvl4pPr>
              <a:defRPr sz="963"/>
            </a:lvl4pPr>
            <a:lvl5pPr>
              <a:defRPr sz="824"/>
            </a:lvl5pPr>
            <a:lvl6pPr>
              <a:defRPr sz="1236"/>
            </a:lvl6pPr>
            <a:lvl7pPr>
              <a:defRPr sz="1236"/>
            </a:lvl7pPr>
            <a:lvl8pPr>
              <a:defRPr sz="1236"/>
            </a:lvl8pPr>
            <a:lvl9pPr>
              <a:defRPr sz="1236"/>
            </a:lvl9pPr>
          </a:lstStyle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7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7" name="Picture 6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/>
              <a:t>Klik for at redigere titeltypografien i masteren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noProof="0"/>
              <a:t>www.ibc.dk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noProof="0"/>
              <a:t>IBC Kurser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slide White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3592" y="-3600"/>
            <a:ext cx="9151201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829" y="1881196"/>
            <a:ext cx="6932613" cy="1447319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3777">
                <a:solidFill>
                  <a:schemeClr val="tx1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pic>
        <p:nvPicPr>
          <p:cNvPr id="9" name="Picture 8" descr="Logo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pic>
        <p:nvPicPr>
          <p:cNvPr id="10" name="Picture 9" descr="EtBedreStedAtLaere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431545" y="6318117"/>
            <a:ext cx="1825142" cy="237743"/>
          </a:xfrm>
          <a:prstGeom prst="rect">
            <a:avLst/>
          </a:prstGeom>
        </p:spPr>
      </p:pic>
      <p:sp>
        <p:nvSpPr>
          <p:cNvPr id="11" name="Text Box 5"/>
          <p:cNvSpPr txBox="1">
            <a:spLocks noChangeArrowheads="1"/>
          </p:cNvSpPr>
          <p:nvPr userDrawn="1"/>
        </p:nvSpPr>
        <p:spPr bwMode="auto">
          <a:xfrm>
            <a:off x="-1836711" y="2060592"/>
            <a:ext cx="1733524" cy="109574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619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619" baseline="0" dirty="0">
                <a:solidFill>
                  <a:schemeClr val="bg1"/>
                </a:solidFill>
              </a:rPr>
              <a:t>Klik på </a:t>
            </a:r>
            <a:r>
              <a:rPr lang="da-DK" sz="619" baseline="0" dirty="0" err="1">
                <a:solidFill>
                  <a:schemeClr val="bg1"/>
                </a:solidFill>
              </a:rPr>
              <a:t>billed-</a:t>
            </a:r>
            <a:r>
              <a:rPr lang="da-DK" sz="619" dirty="0" err="1">
                <a:solidFill>
                  <a:schemeClr val="bg1"/>
                </a:solidFill>
              </a:rPr>
              <a:t>ikonet</a:t>
            </a:r>
            <a:r>
              <a:rPr lang="da-DK" sz="619" dirty="0">
                <a:solidFill>
                  <a:schemeClr val="bg1"/>
                </a:solidFill>
              </a:rPr>
              <a:t>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midt på </a:t>
            </a:r>
            <a:r>
              <a:rPr lang="da-DK" sz="619" dirty="0" err="1">
                <a:solidFill>
                  <a:schemeClr val="bg1"/>
                </a:solidFill>
              </a:rPr>
              <a:t>slidet</a:t>
            </a:r>
            <a:r>
              <a:rPr lang="da-DK" sz="619" dirty="0">
                <a:solidFill>
                  <a:schemeClr val="bg1"/>
                </a:solidFill>
              </a:rPr>
              <a:t>.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Find</a:t>
            </a:r>
            <a:r>
              <a:rPr lang="da-DK" sz="619" baseline="0" dirty="0">
                <a:solidFill>
                  <a:schemeClr val="bg1"/>
                </a:solidFill>
              </a:rPr>
              <a:t> dit nye billede</a:t>
            </a:r>
            <a:r>
              <a:rPr lang="da-DK" sz="619" dirty="0">
                <a:solidFill>
                  <a:schemeClr val="bg1"/>
                </a:solidFill>
              </a:rPr>
              <a:t>,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højreklik på billedet </a:t>
            </a:r>
            <a:br>
              <a:rPr lang="da-DK" sz="619" dirty="0">
                <a:solidFill>
                  <a:schemeClr val="bg1"/>
                </a:solidFill>
              </a:rPr>
            </a:br>
            <a:r>
              <a:rPr lang="da-DK" sz="619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619" b="1" dirty="0">
                <a:solidFill>
                  <a:schemeClr val="bg1"/>
                </a:solidFill>
              </a:rPr>
              <a:t>Hvis du ikke kan få</a:t>
            </a:r>
            <a:r>
              <a:rPr lang="da-DK" sz="619" b="1" baseline="0" dirty="0">
                <a:solidFill>
                  <a:schemeClr val="bg1"/>
                </a:solidFill>
              </a:rPr>
              <a:t> fat i </a:t>
            </a:r>
            <a:r>
              <a:rPr lang="da-DK" sz="619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619" b="1" baseline="0" dirty="0">
                <a:solidFill>
                  <a:schemeClr val="bg1"/>
                </a:solidFill>
              </a:rPr>
              <a:t>; </a:t>
            </a:r>
            <a:r>
              <a:rPr lang="da-DK" sz="619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619" b="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Lar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lede 14" descr="Innovationsfabrik-29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40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881188"/>
            <a:ext cx="6932612" cy="2833981"/>
          </a:xfrm>
        </p:spPr>
        <p:txBody>
          <a:bodyPr anchor="t" anchorCtr="0">
            <a:spAutoFit/>
          </a:bodyPr>
          <a:lstStyle>
            <a:lvl1pPr>
              <a:lnSpc>
                <a:spcPct val="83000"/>
              </a:lnSpc>
              <a:defRPr sz="5500">
                <a:solidFill>
                  <a:srgbClr val="FFFFFF"/>
                </a:solidFill>
              </a:defRPr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/>
          </a:p>
        </p:txBody>
      </p:sp>
      <p:sp>
        <p:nvSpPr>
          <p:cNvPr id="9" name="Text Box 5"/>
          <p:cNvSpPr txBox="1">
            <a:spLocks noChangeArrowheads="1"/>
          </p:cNvSpPr>
          <p:nvPr userDrawn="1"/>
        </p:nvSpPr>
        <p:spPr bwMode="auto">
          <a:xfrm>
            <a:off x="-1836712" y="2060575"/>
            <a:ext cx="1733524" cy="17312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1" name="Picture 11" descr="Logo-Sort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4736" y="11688"/>
            <a:ext cx="1305539" cy="1535218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596336" y="6201308"/>
            <a:ext cx="1420663" cy="185740"/>
          </a:xfrm>
        </p:spPr>
        <p:txBody>
          <a:bodyPr anchor="b" anchorCtr="0"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pic>
        <p:nvPicPr>
          <p:cNvPr id="14" name="Picture 10" descr="EtBedreStedAtLaere-Sort.wmf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1415" y="6318096"/>
            <a:ext cx="1745391" cy="23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9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w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198" y="1465055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a-DK" noProof="0"/>
              <a:t>Klik for at redigere titeltypografi i masteren</a:t>
            </a:r>
            <a:endParaRPr lang="da-DK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198" y="2349522"/>
            <a:ext cx="6932613" cy="37703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da-DK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96340" y="6302922"/>
            <a:ext cx="1420665" cy="25844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55">
                <a:solidFill>
                  <a:schemeClr val="tx1"/>
                </a:solidFill>
              </a:defRPr>
            </a:lvl1pPr>
          </a:lstStyle>
          <a:p>
            <a:r>
              <a:rPr lang="da-DK" dirty="0" err="1"/>
              <a:t>www.ibckurser.dk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198" y="127016"/>
            <a:ext cx="6932613" cy="31605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63" b="1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IBC Kurser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118" y="6529376"/>
            <a:ext cx="324519" cy="215271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619">
                <a:solidFill>
                  <a:schemeClr val="bg1"/>
                </a:solidFill>
              </a:defRPr>
            </a:lvl1pPr>
          </a:lstStyle>
          <a:p>
            <a:fld id="{6F71D01C-4991-46E2-A884-EF061F45AAB9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Picture 6" descr="Logo-Sort.wmf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7794108" y="11688"/>
            <a:ext cx="1306800" cy="1535218"/>
          </a:xfrm>
          <a:prstGeom prst="rect">
            <a:avLst/>
          </a:prstGeom>
        </p:spPr>
      </p:pic>
      <p:pic>
        <p:nvPicPr>
          <p:cNvPr id="8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6694BF74-20EE-B271-1064-A6320DB583F9}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6016125" y="6257120"/>
            <a:ext cx="2801372" cy="5445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5" r:id="rId2"/>
    <p:sldLayoutId id="2147483794" r:id="rId3"/>
    <p:sldLayoutId id="2147483791" r:id="rId4"/>
    <p:sldLayoutId id="2147483796" r:id="rId5"/>
    <p:sldLayoutId id="2147483792" r:id="rId6"/>
    <p:sldLayoutId id="2147483793" r:id="rId7"/>
    <p:sldLayoutId id="2147483660" r:id="rId8"/>
    <p:sldLayoutId id="2147483810" r:id="rId9"/>
    <p:sldLayoutId id="2147483689" r:id="rId10"/>
    <p:sldLayoutId id="2147483691" r:id="rId11"/>
    <p:sldLayoutId id="2147483692" r:id="rId12"/>
    <p:sldLayoutId id="2147483694" r:id="rId13"/>
    <p:sldLayoutId id="2147483697" r:id="rId14"/>
    <p:sldLayoutId id="2147483698" r:id="rId15"/>
    <p:sldLayoutId id="2147483757" r:id="rId16"/>
    <p:sldLayoutId id="2147483758" r:id="rId17"/>
    <p:sldLayoutId id="2147483760" r:id="rId18"/>
    <p:sldLayoutId id="2147483763" r:id="rId19"/>
    <p:sldLayoutId id="2147483764" r:id="rId20"/>
    <p:sldLayoutId id="2147483767" r:id="rId21"/>
    <p:sldLayoutId id="2147483768" r:id="rId22"/>
  </p:sldLayoutIdLst>
  <p:hf sldNum="0" hdr="0"/>
  <p:txStyles>
    <p:titleStyle>
      <a:lvl1pPr algn="l" defTabSz="627758" rtl="0" eaLnBrk="1" latinLnBrk="0" hangingPunct="1">
        <a:lnSpc>
          <a:spcPct val="104000"/>
        </a:lnSpc>
        <a:spcBef>
          <a:spcPct val="0"/>
        </a:spcBef>
        <a:buNone/>
        <a:defRPr sz="109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8219" indent="-148219" algn="l" defTabSz="627758" rtl="0" eaLnBrk="1" latinLnBrk="0" hangingPunct="1">
        <a:lnSpc>
          <a:spcPct val="104000"/>
        </a:lnSpc>
        <a:spcBef>
          <a:spcPts val="0"/>
        </a:spcBef>
        <a:buSzPct val="75000"/>
        <a:buFont typeface="Wingdings" pitchFamily="2" charset="2"/>
        <a:buChar char="n"/>
        <a:defRPr sz="1099" kern="1200">
          <a:solidFill>
            <a:schemeClr val="tx1"/>
          </a:solidFill>
          <a:latin typeface="+mn-lt"/>
          <a:ea typeface="+mn-ea"/>
          <a:cs typeface="+mn-cs"/>
        </a:defRPr>
      </a:lvl1pPr>
      <a:lvl2pPr marL="296579" indent="-148291" algn="l" defTabSz="627758" rtl="0" eaLnBrk="1" latinLnBrk="0" hangingPunct="1">
        <a:lnSpc>
          <a:spcPct val="104000"/>
        </a:lnSpc>
        <a:spcBef>
          <a:spcPts val="0"/>
        </a:spcBef>
        <a:buFont typeface="Arial" pitchFamily="34" charset="0"/>
        <a:buChar char="–"/>
        <a:defRPr sz="1099" kern="1200">
          <a:solidFill>
            <a:schemeClr val="tx1"/>
          </a:solidFill>
          <a:latin typeface="+mn-lt"/>
          <a:ea typeface="+mn-ea"/>
          <a:cs typeface="+mn-cs"/>
        </a:defRPr>
      </a:lvl2pPr>
      <a:lvl3pPr marL="296579" indent="-148291" algn="l" defTabSz="627758" rtl="0" eaLnBrk="1" latinLnBrk="0" hangingPunct="1">
        <a:lnSpc>
          <a:spcPct val="104000"/>
        </a:lnSpc>
        <a:spcBef>
          <a:spcPts val="0"/>
        </a:spcBef>
        <a:buSzPct val="75000"/>
        <a:buFont typeface="Wingdings" pitchFamily="2" charset="2"/>
        <a:buChar char="n"/>
        <a:defRPr sz="963" kern="1200">
          <a:solidFill>
            <a:schemeClr val="tx1"/>
          </a:solidFill>
          <a:latin typeface="+mn-lt"/>
          <a:ea typeface="+mn-ea"/>
          <a:cs typeface="+mn-cs"/>
        </a:defRPr>
      </a:lvl3pPr>
      <a:lvl4pPr marL="444868" indent="-148291" algn="l" defTabSz="627758" rtl="0" eaLnBrk="1" latinLnBrk="0" hangingPunct="1">
        <a:lnSpc>
          <a:spcPct val="104000"/>
        </a:lnSpc>
        <a:spcBef>
          <a:spcPts val="0"/>
        </a:spcBef>
        <a:buFont typeface="Arial" pitchFamily="34" charset="0"/>
        <a:buChar char="–"/>
        <a:defRPr sz="963" kern="1200">
          <a:solidFill>
            <a:schemeClr val="tx1"/>
          </a:solidFill>
          <a:latin typeface="+mn-lt"/>
          <a:ea typeface="+mn-ea"/>
          <a:cs typeface="+mn-cs"/>
        </a:defRPr>
      </a:lvl4pPr>
      <a:lvl5pPr marL="593157" indent="-148291" algn="l" defTabSz="627758" rtl="0" eaLnBrk="1" latinLnBrk="0" hangingPunct="1">
        <a:lnSpc>
          <a:spcPct val="104000"/>
        </a:lnSpc>
        <a:spcBef>
          <a:spcPts val="0"/>
        </a:spcBef>
        <a:buSzPct val="75000"/>
        <a:buFont typeface="Wingdings" pitchFamily="2" charset="2"/>
        <a:buChar char="n"/>
        <a:defRPr sz="824" kern="1200">
          <a:solidFill>
            <a:schemeClr val="tx1"/>
          </a:solidFill>
          <a:latin typeface="+mn-lt"/>
          <a:ea typeface="+mn-ea"/>
          <a:cs typeface="+mn-cs"/>
        </a:defRPr>
      </a:lvl5pPr>
      <a:lvl6pPr marL="1726336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6pPr>
      <a:lvl7pPr marL="2040216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7pPr>
      <a:lvl8pPr marL="2354094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8pPr>
      <a:lvl9pPr marL="2667975" indent="-156940" algn="l" defTabSz="627758" rtl="0" eaLnBrk="1" latinLnBrk="0" hangingPunct="1">
        <a:spcBef>
          <a:spcPct val="20000"/>
        </a:spcBef>
        <a:buFont typeface="Arial" pitchFamily="34" charset="0"/>
        <a:buChar char="•"/>
        <a:defRPr sz="13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1pPr>
      <a:lvl2pPr marL="313880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2pPr>
      <a:lvl3pPr marL="627758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3pPr>
      <a:lvl4pPr marL="941638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4pPr>
      <a:lvl5pPr marL="1255518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5pPr>
      <a:lvl6pPr marL="1569395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6pPr>
      <a:lvl7pPr marL="1883276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7pPr>
      <a:lvl8pPr marL="2197156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8pPr>
      <a:lvl9pPr marL="2511033" algn="l" defTabSz="627758" rtl="0" eaLnBrk="1" latinLnBrk="0" hangingPunct="1">
        <a:defRPr sz="12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3EB1C0-B980-10EE-76E9-1D6C55C63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1881188"/>
            <a:ext cx="6932612" cy="1405000"/>
          </a:xfrm>
        </p:spPr>
        <p:txBody>
          <a:bodyPr/>
          <a:lstStyle/>
          <a:p>
            <a:r>
              <a:rPr lang="da-DK" dirty="0" err="1"/>
              <a:t>Nachhaltige</a:t>
            </a:r>
            <a:r>
              <a:rPr lang="da-DK" dirty="0"/>
              <a:t> </a:t>
            </a:r>
            <a:r>
              <a:rPr lang="da-DK" dirty="0" err="1"/>
              <a:t>Führung</a:t>
            </a:r>
            <a:endParaRPr lang="da-DK" dirty="0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E321D71-9157-0BD9-0DB0-C1620FB21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IBC Kurser</a:t>
            </a:r>
            <a:endParaRPr lang="da-DK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16D095-577F-AD1B-8F52-D6EC05BBF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www.ibckurser.dk</a:t>
            </a:r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E9E47A8C-807B-0D20-0391-D97C528CD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044" y="5960756"/>
            <a:ext cx="2924583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4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15D90FE-3A2A-EB19-940D-F4B0DD16D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092" y="980728"/>
            <a:ext cx="6932613" cy="616930"/>
          </a:xfrm>
        </p:spPr>
        <p:txBody>
          <a:bodyPr>
            <a:normAutofit/>
          </a:bodyPr>
          <a:lstStyle/>
          <a:p>
            <a:r>
              <a:rPr lang="da-DK" sz="3200" dirty="0"/>
              <a:t> </a:t>
            </a:r>
            <a:r>
              <a:rPr lang="da-DK" sz="3200" dirty="0" err="1"/>
              <a:t>Nachhaltige</a:t>
            </a:r>
            <a:r>
              <a:rPr lang="da-DK" sz="3200" dirty="0"/>
              <a:t> </a:t>
            </a:r>
            <a:r>
              <a:rPr lang="da-DK" sz="3200" dirty="0" err="1"/>
              <a:t>Führung</a:t>
            </a:r>
            <a:endParaRPr lang="en-US" sz="2800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15FA19FF-37E5-D1CB-C127-4940CE86B1CE}"/>
              </a:ext>
            </a:extLst>
          </p:cNvPr>
          <p:cNvSpPr txBox="1"/>
          <p:nvPr/>
        </p:nvSpPr>
        <p:spPr>
          <a:xfrm>
            <a:off x="457208" y="1988840"/>
            <a:ext cx="8003224" cy="4137343"/>
          </a:xfrm>
          <a:prstGeom prst="rect">
            <a:avLst/>
          </a:prstGeom>
        </p:spPr>
        <p:txBody>
          <a:bodyPr vert="horz" lIns="0" tIns="0" rIns="0" bIns="0" rtlCol="0" anchorCtr="0">
            <a:normAutofit/>
          </a:bodyPr>
          <a:lstStyle/>
          <a:p>
            <a:r>
              <a:rPr lang="de-DE" sz="2000" dirty="0"/>
              <a:t>Nachhaltige Führung bedeutet, Unternehmen so zu steuern und zu leiten, dass Umwelt, Gesellschaft und Wirtschaft berücksichtigt werden.</a:t>
            </a:r>
          </a:p>
          <a:p>
            <a:endParaRPr lang="de-DE" sz="2000" dirty="0"/>
          </a:p>
          <a:p>
            <a:r>
              <a:rPr lang="de-DE" sz="2000" dirty="0"/>
              <a:t>Sie konzentriert sich darauf, langfristigen Erfolg zu erreichen, indem Verantwortung für das eigene Handeln übernommen und negative Auswirkungen auf den Planeten und die Gesellschaft minimiert werden.</a:t>
            </a: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23F0FF8-ED64-B92A-B6AA-B8E165D8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8FB08274-899B-7C6E-0067-52B300B26A3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7596340" y="6302922"/>
            <a:ext cx="1420665" cy="258441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a-DK" noProof="0"/>
              <a:t>www.ibc.dk</a:t>
            </a:r>
          </a:p>
        </p:txBody>
      </p:sp>
    </p:spTree>
    <p:extLst>
      <p:ext uri="{BB962C8B-B14F-4D97-AF65-F5344CB8AC3E}">
        <p14:creationId xmlns:p14="http://schemas.microsoft.com/office/powerpoint/2010/main" val="193710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D8BB6FF-2620-79AF-14DF-F3E1F82CA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7" name="Tekstfelt 4">
            <a:extLst>
              <a:ext uri="{FF2B5EF4-FFF2-40B4-BE49-F238E27FC236}">
                <a16:creationId xmlns:a16="http://schemas.microsoft.com/office/drawing/2014/main" id="{3ED02289-AACB-0243-6CF9-B9913C125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547482"/>
              </p:ext>
            </p:extLst>
          </p:nvPr>
        </p:nvGraphicFramePr>
        <p:xfrm>
          <a:off x="251520" y="1340768"/>
          <a:ext cx="8765485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965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felt 6">
            <a:extLst>
              <a:ext uri="{FF2B5EF4-FFF2-40B4-BE49-F238E27FC236}">
                <a16:creationId xmlns:a16="http://schemas.microsoft.com/office/drawing/2014/main" id="{B69244B6-DBF9-C445-7380-706865EAC63E}"/>
              </a:ext>
            </a:extLst>
          </p:cNvPr>
          <p:cNvSpPr txBox="1"/>
          <p:nvPr/>
        </p:nvSpPr>
        <p:spPr>
          <a:xfrm>
            <a:off x="467834" y="980728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dirty="0" err="1"/>
              <a:t>Umweltziele</a:t>
            </a:r>
            <a:r>
              <a:rPr lang="da-DK" sz="3200" b="1" dirty="0"/>
              <a:t>:</a:t>
            </a:r>
            <a:endParaRPr lang="da-DK" sz="3200" b="1" kern="120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DCAA4F50-D25E-9DBF-C57E-A0ECDA17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13" name="Tekstfelt 4">
            <a:extLst>
              <a:ext uri="{FF2B5EF4-FFF2-40B4-BE49-F238E27FC236}">
                <a16:creationId xmlns:a16="http://schemas.microsoft.com/office/drawing/2014/main" id="{395C0DF5-BE81-FBD3-B3F5-15DE2FC759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4726742"/>
              </p:ext>
            </p:extLst>
          </p:nvPr>
        </p:nvGraphicFramePr>
        <p:xfrm>
          <a:off x="126995" y="1653759"/>
          <a:ext cx="8890010" cy="4547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678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FA232E15-3F1A-93EB-AAB4-087BEE04ED2D}"/>
              </a:ext>
            </a:extLst>
          </p:cNvPr>
          <p:cNvSpPr txBox="1"/>
          <p:nvPr/>
        </p:nvSpPr>
        <p:spPr>
          <a:xfrm>
            <a:off x="251520" y="692696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dirty="0" err="1"/>
              <a:t>Soziale</a:t>
            </a:r>
            <a:r>
              <a:rPr lang="da-DK" sz="3200" b="1" dirty="0"/>
              <a:t> </a:t>
            </a:r>
            <a:r>
              <a:rPr lang="da-DK" sz="3200" b="1" dirty="0" err="1"/>
              <a:t>Ziele</a:t>
            </a:r>
            <a:r>
              <a:rPr lang="da-DK" sz="3200" b="1" dirty="0"/>
              <a:t>:</a:t>
            </a:r>
            <a:endParaRPr lang="da-DK" sz="3200" b="1" kern="120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F77C1B3-65AB-0838-9DCA-46D3F3CE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9" name="Tekstfelt 6">
            <a:extLst>
              <a:ext uri="{FF2B5EF4-FFF2-40B4-BE49-F238E27FC236}">
                <a16:creationId xmlns:a16="http://schemas.microsoft.com/office/drawing/2014/main" id="{B90AF88C-1B55-DAFE-42EA-7AB782646B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9135865"/>
              </p:ext>
            </p:extLst>
          </p:nvPr>
        </p:nvGraphicFramePr>
        <p:xfrm>
          <a:off x="126995" y="1844824"/>
          <a:ext cx="889001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296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215E8912-5D82-76AA-A211-5FB99AE49EF8}"/>
              </a:ext>
            </a:extLst>
          </p:cNvPr>
          <p:cNvSpPr txBox="1"/>
          <p:nvPr/>
        </p:nvSpPr>
        <p:spPr>
          <a:xfrm>
            <a:off x="251520" y="870979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dirty="0" err="1"/>
              <a:t>Ökonomische</a:t>
            </a:r>
            <a:r>
              <a:rPr lang="da-DK" sz="3200" b="1" dirty="0"/>
              <a:t> </a:t>
            </a:r>
            <a:r>
              <a:rPr lang="da-DK" sz="3200" b="1" dirty="0" err="1"/>
              <a:t>Ziele</a:t>
            </a:r>
            <a:r>
              <a:rPr lang="da-DK" sz="3200" b="1" dirty="0"/>
              <a:t>:</a:t>
            </a:r>
            <a:endParaRPr lang="da-DK" sz="3200" b="1" kern="120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332F11C-35B5-E38D-C52B-C5CBE0DA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198" y="127016"/>
            <a:ext cx="6932613" cy="316051"/>
          </a:xfrm>
        </p:spPr>
        <p:txBody>
          <a:bodyPr vert="horz" lIns="0" tIns="0" rIns="0" bIns="0" rtlCol="0" anchor="b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a-DK" b="1" kern="1200">
                <a:latin typeface="+mn-lt"/>
                <a:ea typeface="+mn-ea"/>
                <a:cs typeface="+mn-cs"/>
              </a:rPr>
              <a:t>IBC Kurser</a:t>
            </a:r>
          </a:p>
        </p:txBody>
      </p:sp>
      <p:graphicFrame>
        <p:nvGraphicFramePr>
          <p:cNvPr id="9" name="Tekstfelt 6">
            <a:extLst>
              <a:ext uri="{FF2B5EF4-FFF2-40B4-BE49-F238E27FC236}">
                <a16:creationId xmlns:a16="http://schemas.microsoft.com/office/drawing/2014/main" id="{CA870DED-D37D-065A-917D-AA89D25045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3168860"/>
              </p:ext>
            </p:extLst>
          </p:nvPr>
        </p:nvGraphicFramePr>
        <p:xfrm>
          <a:off x="107505" y="1487909"/>
          <a:ext cx="89095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50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FBC3C21-24E3-D437-B622-246A7E4F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a-DK" noProof="0"/>
              <a:t>IBC Kurser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36AB6770-7897-C478-7ACE-F40E5ACF70BA}"/>
              </a:ext>
            </a:extLst>
          </p:cNvPr>
          <p:cNvSpPr txBox="1"/>
          <p:nvPr/>
        </p:nvSpPr>
        <p:spPr>
          <a:xfrm>
            <a:off x="395536" y="1988840"/>
            <a:ext cx="8280919" cy="4134087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r>
              <a:rPr lang="de-DE" sz="2000" dirty="0"/>
              <a:t>Gib Beispiele dafür, wie dein Arbeitsplatz mit nachhaltiger Führung arbeiten kann. Du sollst mindestens ein Beispiel geben zu:</a:t>
            </a:r>
          </a:p>
          <a:p>
            <a:endParaRPr lang="de-DE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e-DE" sz="2000" dirty="0"/>
              <a:t>Den ökonomischen Zielen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e-DE" sz="2000" dirty="0"/>
              <a:t>Den sozialen Zielen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de-DE" sz="2000" dirty="0"/>
              <a:t>Den umweltbezogenen Zielen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0B5F9123-2644-C90F-BB2C-F7C25F0D67DA}"/>
              </a:ext>
            </a:extLst>
          </p:cNvPr>
          <p:cNvSpPr txBox="1"/>
          <p:nvPr/>
        </p:nvSpPr>
        <p:spPr>
          <a:xfrm>
            <a:off x="251520" y="870979"/>
            <a:ext cx="6932613" cy="61693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pPr defTabSz="627758">
              <a:lnSpc>
                <a:spcPct val="104000"/>
              </a:lnSpc>
              <a:spcBef>
                <a:spcPct val="0"/>
              </a:spcBef>
              <a:spcAft>
                <a:spcPts val="1500"/>
              </a:spcAft>
            </a:pPr>
            <a:r>
              <a:rPr lang="da-DK" sz="3200" b="1" dirty="0" err="1"/>
              <a:t>Diskussionsfragen</a:t>
            </a:r>
            <a:endParaRPr lang="da-DK" sz="3200" b="1" kern="1200" dirty="0">
              <a:effectLst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8506356"/>
      </p:ext>
    </p:extLst>
  </p:cSld>
  <p:clrMapOvr>
    <a:masterClrMapping/>
  </p:clrMapOvr>
</p:sld>
</file>

<file path=ppt/theme/theme1.xml><?xml version="1.0" encoding="utf-8"?>
<a:theme xmlns:a="http://schemas.openxmlformats.org/drawingml/2006/main" name="IBC Kurser_ny (3)">
  <a:themeElements>
    <a:clrScheme name="IBC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9FDA"/>
      </a:accent1>
      <a:accent2>
        <a:srgbClr val="E0119D"/>
      </a:accent2>
      <a:accent3>
        <a:srgbClr val="FF5800"/>
      </a:accent3>
      <a:accent4>
        <a:srgbClr val="7AB800"/>
      </a:accent4>
      <a:accent5>
        <a:srgbClr val="00AD83"/>
      </a:accent5>
      <a:accent6>
        <a:srgbClr val="0018A8"/>
      </a:accent6>
      <a:hlink>
        <a:srgbClr val="0018A8"/>
      </a:hlink>
      <a:folHlink>
        <a:srgbClr val="952D98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04000"/>
          </a:lnSpc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889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04000"/>
          </a:lnSpc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A2C1B6-8C45-44CE-B348-ABB2812C15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0389C7-4389-449F-908E-DB99308FAD7C}">
  <ds:schemaRefs>
    <ds:schemaRef ds:uri="9381585e-14ea-4298-90ea-fb73008c824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sharepoint/v3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infopath/2007/PartnerControls"/>
    <ds:schemaRef ds:uri="aaba4780-8e84-4b3c-81c7-e6783f82bdce"/>
    <ds:schemaRef ds:uri="http://purl.org/dc/dcmitype/"/>
    <ds:schemaRef ds:uri="f98be5f7-c26b-40b1-8165-6f48d908995f"/>
    <ds:schemaRef ds:uri="66bd60ff-9289-488e-8b38-68681f307e9f"/>
  </ds:schemaRefs>
</ds:datastoreItem>
</file>

<file path=customXml/itemProps3.xml><?xml version="1.0" encoding="utf-8"?>
<ds:datastoreItem xmlns:ds="http://schemas.openxmlformats.org/officeDocument/2006/customXml" ds:itemID="{0576B1B0-A52E-48AB-B1C5-8D7DB33981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13801</TotalTime>
  <Words>423</Words>
  <Application>Microsoft Office PowerPoint</Application>
  <PresentationFormat>Skærmshow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Arial</vt:lpstr>
      <vt:lpstr>Arial Nova</vt:lpstr>
      <vt:lpstr>Calibri</vt:lpstr>
      <vt:lpstr>Verdana</vt:lpstr>
      <vt:lpstr>Wingdings</vt:lpstr>
      <vt:lpstr>IBC Kurser_ny (3)</vt:lpstr>
      <vt:lpstr>Nachhaltige Führung</vt:lpstr>
      <vt:lpstr> Nachhaltige Führung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49086 Anvendelse af LEAN værktøjer i produktionen</dc:title>
  <dc:creator>Peter Skovager - PESK</dc:creator>
  <cp:lastModifiedBy>Camilla Hyldahl Grøn</cp:lastModifiedBy>
  <cp:revision>61</cp:revision>
  <cp:lastPrinted>2023-02-02T20:59:54Z</cp:lastPrinted>
  <dcterms:created xsi:type="dcterms:W3CDTF">2022-01-25T20:13:24Z</dcterms:created>
  <dcterms:modified xsi:type="dcterms:W3CDTF">2026-04-15T08:18:06Z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0x0101001E370A89F2B89042B49C1FC1D0915ED3</vt:lpwstr>
  </property>
</Properties>
</file>