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71" r:id="rId5"/>
    <p:sldId id="272" r:id="rId6"/>
    <p:sldId id="275" r:id="rId7"/>
    <p:sldId id="277" r:id="rId8"/>
    <p:sldId id="278" r:id="rId9"/>
    <p:sldId id="276" r:id="rId10"/>
    <p:sldId id="274" r:id="rId11"/>
    <p:sldId id="280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66" d="100"/>
          <a:sy n="66" d="100"/>
        </p:scale>
        <p:origin x="1228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Hyldahl Grøn" userId="a4ea85f2-bdd2-4d4a-855b-19ebe7fc7cda" providerId="ADAL" clId="{A57A787F-CB6B-42AB-B5C7-FE5EBB6E79DE}"/>
    <pc:docChg chg="modSld">
      <pc:chgData name="Camilla Hyldahl Grøn" userId="a4ea85f2-bdd2-4d4a-855b-19ebe7fc7cda" providerId="ADAL" clId="{A57A787F-CB6B-42AB-B5C7-FE5EBB6E79DE}" dt="2026-04-15T08:12:43.429" v="1" actId="1076"/>
      <pc:docMkLst>
        <pc:docMk/>
      </pc:docMkLst>
      <pc:sldChg chg="addSp modSp mod">
        <pc:chgData name="Camilla Hyldahl Grøn" userId="a4ea85f2-bdd2-4d4a-855b-19ebe7fc7cda" providerId="ADAL" clId="{A57A787F-CB6B-42AB-B5C7-FE5EBB6E79DE}" dt="2026-04-15T08:12:43.429" v="1" actId="1076"/>
        <pc:sldMkLst>
          <pc:docMk/>
          <pc:sldMk cId="0" sldId="271"/>
        </pc:sldMkLst>
        <pc:spChg chg="add mod">
          <ac:chgData name="Camilla Hyldahl Grøn" userId="a4ea85f2-bdd2-4d4a-855b-19ebe7fc7cda" providerId="ADAL" clId="{A57A787F-CB6B-42AB-B5C7-FE5EBB6E79DE}" dt="2026-04-15T08:12:43.429" v="1" actId="1076"/>
          <ac:spMkLst>
            <pc:docMk/>
            <pc:sldMk cId="0" sldId="271"/>
            <ac:spMk id="11" creationId="{DBA22B24-41CE-61A7-B5CB-A57197AEE485}"/>
          </ac:spMkLst>
        </pc:spChg>
      </pc:sldChg>
    </pc:docChg>
  </pc:docChgLst>
  <pc:docChgLst>
    <pc:chgData name="Camilla Hyldahl Grøn - CAHG" userId="a4ea85f2-bdd2-4d4a-855b-19ebe7fc7cda" providerId="ADAL" clId="{A57A787F-CB6B-42AB-B5C7-FE5EBB6E79DE}"/>
    <pc:docChg chg="custSel modSld">
      <pc:chgData name="Camilla Hyldahl Grøn - CAHG" userId="a4ea85f2-bdd2-4d4a-855b-19ebe7fc7cda" providerId="ADAL" clId="{A57A787F-CB6B-42AB-B5C7-FE5EBB6E79DE}" dt="2026-04-07T07:34:09.312" v="225" actId="1076"/>
      <pc:docMkLst>
        <pc:docMk/>
      </pc:docMkLst>
      <pc:sldChg chg="addSp modSp mod">
        <pc:chgData name="Camilla Hyldahl Grøn - CAHG" userId="a4ea85f2-bdd2-4d4a-855b-19ebe7fc7cda" providerId="ADAL" clId="{A57A787F-CB6B-42AB-B5C7-FE5EBB6E79DE}" dt="2026-04-07T07:27:13.612" v="128"/>
        <pc:sldMkLst>
          <pc:docMk/>
          <pc:sldMk cId="0" sldId="272"/>
        </pc:sldMkLst>
        <pc:spChg chg="add mod">
          <ac:chgData name="Camilla Hyldahl Grøn - CAHG" userId="a4ea85f2-bdd2-4d4a-855b-19ebe7fc7cda" providerId="ADAL" clId="{A57A787F-CB6B-42AB-B5C7-FE5EBB6E79DE}" dt="2026-04-07T07:26:56.403" v="106" actId="20577"/>
          <ac:spMkLst>
            <pc:docMk/>
            <pc:sldMk cId="0" sldId="272"/>
            <ac:spMk id="4" creationId="{5367642E-0910-624F-AAC7-9CFF6DCB4FD4}"/>
          </ac:spMkLst>
        </pc:spChg>
        <pc:spChg chg="add mod">
          <ac:chgData name="Camilla Hyldahl Grøn - CAHG" userId="a4ea85f2-bdd2-4d4a-855b-19ebe7fc7cda" providerId="ADAL" clId="{A57A787F-CB6B-42AB-B5C7-FE5EBB6E79DE}" dt="2026-04-07T07:27:13.612" v="128"/>
          <ac:spMkLst>
            <pc:docMk/>
            <pc:sldMk cId="0" sldId="272"/>
            <ac:spMk id="5" creationId="{BA27E5BE-1C85-940B-6D39-301D890BE9A2}"/>
          </ac:spMkLst>
        </pc:spChg>
      </pc:sldChg>
      <pc:sldChg chg="addSp modSp mod">
        <pc:chgData name="Camilla Hyldahl Grøn - CAHG" userId="a4ea85f2-bdd2-4d4a-855b-19ebe7fc7cda" providerId="ADAL" clId="{A57A787F-CB6B-42AB-B5C7-FE5EBB6E79DE}" dt="2026-04-07T07:33:47.233" v="219" actId="1076"/>
        <pc:sldMkLst>
          <pc:docMk/>
          <pc:sldMk cId="0" sldId="274"/>
        </pc:sldMkLst>
        <pc:spChg chg="add mod">
          <ac:chgData name="Camilla Hyldahl Grøn - CAHG" userId="a4ea85f2-bdd2-4d4a-855b-19ebe7fc7cda" providerId="ADAL" clId="{A57A787F-CB6B-42AB-B5C7-FE5EBB6E79DE}" dt="2026-04-07T07:33:47.233" v="219" actId="1076"/>
          <ac:spMkLst>
            <pc:docMk/>
            <pc:sldMk cId="0" sldId="274"/>
            <ac:spMk id="4" creationId="{744BC00D-7C53-843F-404E-465C78292650}"/>
          </ac:spMkLst>
        </pc:spChg>
      </pc:sldChg>
      <pc:sldChg chg="addSp modSp mod">
        <pc:chgData name="Camilla Hyldahl Grøn - CAHG" userId="a4ea85f2-bdd2-4d4a-855b-19ebe7fc7cda" providerId="ADAL" clId="{A57A787F-CB6B-42AB-B5C7-FE5EBB6E79DE}" dt="2026-04-07T07:27:58.234" v="133" actId="1076"/>
        <pc:sldMkLst>
          <pc:docMk/>
          <pc:sldMk cId="104696140" sldId="275"/>
        </pc:sldMkLst>
        <pc:spChg chg="add mod">
          <ac:chgData name="Camilla Hyldahl Grøn - CAHG" userId="a4ea85f2-bdd2-4d4a-855b-19ebe7fc7cda" providerId="ADAL" clId="{A57A787F-CB6B-42AB-B5C7-FE5EBB6E79DE}" dt="2026-04-07T07:27:45.960" v="130" actId="1076"/>
          <ac:spMkLst>
            <pc:docMk/>
            <pc:sldMk cId="104696140" sldId="275"/>
            <ac:spMk id="6" creationId="{9C1679BE-38A1-4383-7001-E74728A99F63}"/>
          </ac:spMkLst>
        </pc:spChg>
        <pc:spChg chg="add mod">
          <ac:chgData name="Camilla Hyldahl Grøn - CAHG" userId="a4ea85f2-bdd2-4d4a-855b-19ebe7fc7cda" providerId="ADAL" clId="{A57A787F-CB6B-42AB-B5C7-FE5EBB6E79DE}" dt="2026-04-07T07:27:58.234" v="133" actId="1076"/>
          <ac:spMkLst>
            <pc:docMk/>
            <pc:sldMk cId="104696140" sldId="275"/>
            <ac:spMk id="14" creationId="{5552C67B-5884-78BD-E2E7-9BABBCDAA734}"/>
          </ac:spMkLst>
        </pc:spChg>
      </pc:sldChg>
      <pc:sldChg chg="addSp modSp mod">
        <pc:chgData name="Camilla Hyldahl Grøn - CAHG" userId="a4ea85f2-bdd2-4d4a-855b-19ebe7fc7cda" providerId="ADAL" clId="{A57A787F-CB6B-42AB-B5C7-FE5EBB6E79DE}" dt="2026-04-07T07:33:28.636" v="217" actId="1076"/>
        <pc:sldMkLst>
          <pc:docMk/>
          <pc:sldMk cId="1504225291" sldId="276"/>
        </pc:sldMkLst>
        <pc:spChg chg="add mod">
          <ac:chgData name="Camilla Hyldahl Grøn - CAHG" userId="a4ea85f2-bdd2-4d4a-855b-19ebe7fc7cda" providerId="ADAL" clId="{A57A787F-CB6B-42AB-B5C7-FE5EBB6E79DE}" dt="2026-04-07T07:33:28.636" v="217" actId="1076"/>
          <ac:spMkLst>
            <pc:docMk/>
            <pc:sldMk cId="1504225291" sldId="276"/>
            <ac:spMk id="10" creationId="{7BBF3FC5-32F7-9A7A-BAB1-9674E6BBA9B1}"/>
          </ac:spMkLst>
        </pc:spChg>
      </pc:sldChg>
      <pc:sldChg chg="addSp delSp modSp mod">
        <pc:chgData name="Camilla Hyldahl Grøn - CAHG" userId="a4ea85f2-bdd2-4d4a-855b-19ebe7fc7cda" providerId="ADAL" clId="{A57A787F-CB6B-42AB-B5C7-FE5EBB6E79DE}" dt="2026-04-07T07:28:55.144" v="147" actId="1076"/>
        <pc:sldMkLst>
          <pc:docMk/>
          <pc:sldMk cId="2217091659" sldId="277"/>
        </pc:sldMkLst>
        <pc:spChg chg="mod">
          <ac:chgData name="Camilla Hyldahl Grøn - CAHG" userId="a4ea85f2-bdd2-4d4a-855b-19ebe7fc7cda" providerId="ADAL" clId="{A57A787F-CB6B-42AB-B5C7-FE5EBB6E79DE}" dt="2026-04-07T07:28:30.139" v="142" actId="1076"/>
          <ac:spMkLst>
            <pc:docMk/>
            <pc:sldMk cId="2217091659" sldId="277"/>
            <ac:spMk id="3" creationId="{19EFC650-B040-1623-BDA3-6AD6C8CD4935}"/>
          </ac:spMkLst>
        </pc:spChg>
        <pc:spChg chg="add mod">
          <ac:chgData name="Camilla Hyldahl Grøn - CAHG" userId="a4ea85f2-bdd2-4d4a-855b-19ebe7fc7cda" providerId="ADAL" clId="{A57A787F-CB6B-42AB-B5C7-FE5EBB6E79DE}" dt="2026-04-07T07:28:55.144" v="147" actId="1076"/>
          <ac:spMkLst>
            <pc:docMk/>
            <pc:sldMk cId="2217091659" sldId="277"/>
            <ac:spMk id="5" creationId="{EE24F054-A6E0-813E-1FDF-85286B61CC60}"/>
          </ac:spMkLst>
        </pc:spChg>
        <pc:picChg chg="mod">
          <ac:chgData name="Camilla Hyldahl Grøn - CAHG" userId="a4ea85f2-bdd2-4d4a-855b-19ebe7fc7cda" providerId="ADAL" clId="{A57A787F-CB6B-42AB-B5C7-FE5EBB6E79DE}" dt="2026-04-07T07:28:48.411" v="146" actId="1076"/>
          <ac:picMkLst>
            <pc:docMk/>
            <pc:sldMk cId="2217091659" sldId="277"/>
            <ac:picMk id="2" creationId="{C1DC6134-BFA8-C904-6981-2A317C798B22}"/>
          </ac:picMkLst>
        </pc:picChg>
      </pc:sldChg>
      <pc:sldChg chg="addSp modSp mod">
        <pc:chgData name="Camilla Hyldahl Grøn - CAHG" userId="a4ea85f2-bdd2-4d4a-855b-19ebe7fc7cda" providerId="ADAL" clId="{A57A787F-CB6B-42AB-B5C7-FE5EBB6E79DE}" dt="2026-04-07T07:30:12.131" v="158" actId="1076"/>
        <pc:sldMkLst>
          <pc:docMk/>
          <pc:sldMk cId="1275264003" sldId="278"/>
        </pc:sldMkLst>
        <pc:spChg chg="mod">
          <ac:chgData name="Camilla Hyldahl Grøn - CAHG" userId="a4ea85f2-bdd2-4d4a-855b-19ebe7fc7cda" providerId="ADAL" clId="{A57A787F-CB6B-42AB-B5C7-FE5EBB6E79DE}" dt="2026-04-07T07:29:09.565" v="150" actId="20577"/>
          <ac:spMkLst>
            <pc:docMk/>
            <pc:sldMk cId="1275264003" sldId="278"/>
            <ac:spMk id="3" creationId="{7AE11291-5E93-5AD7-9C51-00E376C6ADBD}"/>
          </ac:spMkLst>
        </pc:spChg>
        <pc:spChg chg="add mod">
          <ac:chgData name="Camilla Hyldahl Grøn - CAHG" userId="a4ea85f2-bdd2-4d4a-855b-19ebe7fc7cda" providerId="ADAL" clId="{A57A787F-CB6B-42AB-B5C7-FE5EBB6E79DE}" dt="2026-04-07T07:30:12.131" v="158" actId="1076"/>
          <ac:spMkLst>
            <pc:docMk/>
            <pc:sldMk cId="1275264003" sldId="278"/>
            <ac:spMk id="5" creationId="{7B5160AF-8FA0-22A3-320C-DE6C483D8EF9}"/>
          </ac:spMkLst>
        </pc:spChg>
        <pc:spChg chg="mod">
          <ac:chgData name="Camilla Hyldahl Grøn - CAHG" userId="a4ea85f2-bdd2-4d4a-855b-19ebe7fc7cda" providerId="ADAL" clId="{A57A787F-CB6B-42AB-B5C7-FE5EBB6E79DE}" dt="2026-04-07T07:29:54.919" v="154" actId="1076"/>
          <ac:spMkLst>
            <pc:docMk/>
            <pc:sldMk cId="1275264003" sldId="278"/>
            <ac:spMk id="9" creationId="{92814B63-3F57-8F29-4BA2-07219453E6A9}"/>
          </ac:spMkLst>
        </pc:spChg>
        <pc:spChg chg="mod">
          <ac:chgData name="Camilla Hyldahl Grøn - CAHG" userId="a4ea85f2-bdd2-4d4a-855b-19ebe7fc7cda" providerId="ADAL" clId="{A57A787F-CB6B-42AB-B5C7-FE5EBB6E79DE}" dt="2026-04-07T07:30:06.723" v="157" actId="1076"/>
          <ac:spMkLst>
            <pc:docMk/>
            <pc:sldMk cId="1275264003" sldId="278"/>
            <ac:spMk id="13" creationId="{989E130B-0C55-B8F7-C857-6FD1B6C80723}"/>
          </ac:spMkLst>
        </pc:spChg>
        <pc:spChg chg="mod">
          <ac:chgData name="Camilla Hyldahl Grøn - CAHG" userId="a4ea85f2-bdd2-4d4a-855b-19ebe7fc7cda" providerId="ADAL" clId="{A57A787F-CB6B-42AB-B5C7-FE5EBB6E79DE}" dt="2026-04-07T07:30:03.059" v="156" actId="1076"/>
          <ac:spMkLst>
            <pc:docMk/>
            <pc:sldMk cId="1275264003" sldId="278"/>
            <ac:spMk id="14" creationId="{9A55BA28-D51F-34E2-753A-30FE3F933ADC}"/>
          </ac:spMkLst>
        </pc:spChg>
        <pc:picChg chg="mod">
          <ac:chgData name="Camilla Hyldahl Grøn - CAHG" userId="a4ea85f2-bdd2-4d4a-855b-19ebe7fc7cda" providerId="ADAL" clId="{A57A787F-CB6B-42AB-B5C7-FE5EBB6E79DE}" dt="2026-04-07T07:29:58.430" v="155" actId="1076"/>
          <ac:picMkLst>
            <pc:docMk/>
            <pc:sldMk cId="1275264003" sldId="278"/>
            <ac:picMk id="2" creationId="{C1DC6134-BFA8-C904-6981-2A317C798B22}"/>
          </ac:picMkLst>
        </pc:picChg>
      </pc:sldChg>
      <pc:sldChg chg="addSp modSp mod">
        <pc:chgData name="Camilla Hyldahl Grøn - CAHG" userId="a4ea85f2-bdd2-4d4a-855b-19ebe7fc7cda" providerId="ADAL" clId="{A57A787F-CB6B-42AB-B5C7-FE5EBB6E79DE}" dt="2026-04-07T07:34:09.312" v="225" actId="1076"/>
        <pc:sldMkLst>
          <pc:docMk/>
          <pc:sldMk cId="1687700886" sldId="280"/>
        </pc:sldMkLst>
        <pc:spChg chg="mod">
          <ac:chgData name="Camilla Hyldahl Grøn - CAHG" userId="a4ea85f2-bdd2-4d4a-855b-19ebe7fc7cda" providerId="ADAL" clId="{A57A787F-CB6B-42AB-B5C7-FE5EBB6E79DE}" dt="2026-04-07T07:34:02.265" v="223" actId="1076"/>
          <ac:spMkLst>
            <pc:docMk/>
            <pc:sldMk cId="1687700886" sldId="280"/>
            <ac:spMk id="2" creationId="{CBCC2196-F822-359F-2BA6-17606BA44D33}"/>
          </ac:spMkLst>
        </pc:spChg>
        <pc:spChg chg="mod">
          <ac:chgData name="Camilla Hyldahl Grøn - CAHG" userId="a4ea85f2-bdd2-4d4a-855b-19ebe7fc7cda" providerId="ADAL" clId="{A57A787F-CB6B-42AB-B5C7-FE5EBB6E79DE}" dt="2026-04-07T07:33:59.264" v="222" actId="1076"/>
          <ac:spMkLst>
            <pc:docMk/>
            <pc:sldMk cId="1687700886" sldId="280"/>
            <ac:spMk id="3" creationId="{A150E102-C077-DF7D-9B9C-BDCA1E6FE067}"/>
          </ac:spMkLst>
        </pc:spChg>
        <pc:spChg chg="add mod">
          <ac:chgData name="Camilla Hyldahl Grøn - CAHG" userId="a4ea85f2-bdd2-4d4a-855b-19ebe7fc7cda" providerId="ADAL" clId="{A57A787F-CB6B-42AB-B5C7-FE5EBB6E79DE}" dt="2026-04-07T07:34:09.312" v="225" actId="1076"/>
          <ac:spMkLst>
            <pc:docMk/>
            <pc:sldMk cId="1687700886" sldId="280"/>
            <ac:spMk id="6" creationId="{F401ACD5-95D4-F2A4-1C56-0B83D26E8E22}"/>
          </ac:spMkLst>
        </pc:spChg>
        <pc:picChg chg="mod">
          <ac:chgData name="Camilla Hyldahl Grøn - CAHG" userId="a4ea85f2-bdd2-4d4a-855b-19ebe7fc7cda" providerId="ADAL" clId="{A57A787F-CB6B-42AB-B5C7-FE5EBB6E79DE}" dt="2026-04-07T07:34:04.231" v="224" actId="1076"/>
          <ac:picMkLst>
            <pc:docMk/>
            <pc:sldMk cId="1687700886" sldId="280"/>
            <ac:picMk id="4" creationId="{073E157C-C503-218A-318D-74A71F019D8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873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771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2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2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183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571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469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60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044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658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485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4"/>
            <a:ext cx="2555875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6734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288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5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343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118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innerdevelopmentgoals.org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verdensmaal.org/materialer" TargetMode="External"/><Relationship Id="rId5" Type="http://schemas.openxmlformats.org/officeDocument/2006/relationships/hyperlink" Target="https://sdgworld.org/kender-du-idgerne/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hyperlink" Target="https://www.verdensmaal.org/materialer" TargetMode="External"/><Relationship Id="rId5" Type="http://schemas.openxmlformats.org/officeDocument/2006/relationships/image" Target="../media/image9.png"/><Relationship Id="rId10" Type="http://schemas.openxmlformats.org/officeDocument/2006/relationships/hyperlink" Target="https://sdgworld.org/kender-du-idgerne/" TargetMode="External"/><Relationship Id="rId4" Type="http://schemas.openxmlformats.org/officeDocument/2006/relationships/image" Target="../media/image8.png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verdensmaal.org/materialer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verdensmaal.org/materialer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mannaz.com/en/capabilities/idg-inner-development-goals/" TargetMode="Externa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sdgworld.org/kender-du-idgerne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sdgworld.org/kender-du-idgern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36270" y="912751"/>
            <a:ext cx="3257639" cy="3975858"/>
          </a:xfrm>
          <a:custGeom>
            <a:avLst/>
            <a:gdLst/>
            <a:ahLst/>
            <a:cxnLst/>
            <a:rect l="l" t="t" r="r" b="b"/>
            <a:pathLst>
              <a:path w="6515277" h="7951716">
                <a:moveTo>
                  <a:pt x="0" y="0"/>
                </a:moveTo>
                <a:lnTo>
                  <a:pt x="6515277" y="0"/>
                </a:lnTo>
                <a:lnTo>
                  <a:pt x="6515277" y="7951716"/>
                </a:lnTo>
                <a:lnTo>
                  <a:pt x="0" y="79517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a-DK"/>
          </a:p>
        </p:txBody>
      </p:sp>
      <p:sp>
        <p:nvSpPr>
          <p:cNvPr id="3" name="Freeform 3"/>
          <p:cNvSpPr/>
          <p:nvPr/>
        </p:nvSpPr>
        <p:spPr>
          <a:xfrm>
            <a:off x="4079564" y="2464505"/>
            <a:ext cx="4778702" cy="2496872"/>
          </a:xfrm>
          <a:custGeom>
            <a:avLst/>
            <a:gdLst/>
            <a:ahLst/>
            <a:cxnLst/>
            <a:rect l="l" t="t" r="r" b="b"/>
            <a:pathLst>
              <a:path w="9557403" h="4993743">
                <a:moveTo>
                  <a:pt x="0" y="0"/>
                </a:moveTo>
                <a:lnTo>
                  <a:pt x="9557402" y="0"/>
                </a:lnTo>
                <a:lnTo>
                  <a:pt x="9557402" y="4993743"/>
                </a:lnTo>
                <a:lnTo>
                  <a:pt x="0" y="49937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a-DK"/>
          </a:p>
        </p:txBody>
      </p:sp>
      <p:sp>
        <p:nvSpPr>
          <p:cNvPr id="4" name="Freeform 4"/>
          <p:cNvSpPr/>
          <p:nvPr/>
        </p:nvSpPr>
        <p:spPr>
          <a:xfrm>
            <a:off x="4119589" y="912751"/>
            <a:ext cx="889486" cy="859465"/>
          </a:xfrm>
          <a:custGeom>
            <a:avLst/>
            <a:gdLst/>
            <a:ahLst/>
            <a:cxnLst/>
            <a:rect l="l" t="t" r="r" b="b"/>
            <a:pathLst>
              <a:path w="1778971" h="1718930">
                <a:moveTo>
                  <a:pt x="0" y="0"/>
                </a:moveTo>
                <a:lnTo>
                  <a:pt x="1778971" y="0"/>
                </a:lnTo>
                <a:lnTo>
                  <a:pt x="1778971" y="1718931"/>
                </a:lnTo>
                <a:lnTo>
                  <a:pt x="0" y="17189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a-DK"/>
          </a:p>
        </p:txBody>
      </p:sp>
      <p:sp>
        <p:nvSpPr>
          <p:cNvPr id="5" name="TextBox 5"/>
          <p:cNvSpPr txBox="1"/>
          <p:nvPr/>
        </p:nvSpPr>
        <p:spPr>
          <a:xfrm>
            <a:off x="4119589" y="1884809"/>
            <a:ext cx="4698653" cy="339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125B50"/>
                </a:solidFill>
                <a:latin typeface="Open Sans Extra Bold"/>
              </a:rPr>
              <a:t>Ikke finansielle bundlinjer i fokus 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19DEE4FC-D731-A1B8-6EB6-6A62AFF589E9}"/>
              </a:ext>
            </a:extLst>
          </p:cNvPr>
          <p:cNvSpPr txBox="1"/>
          <p:nvPr/>
        </p:nvSpPr>
        <p:spPr>
          <a:xfrm>
            <a:off x="4666656" y="2582489"/>
            <a:ext cx="72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Miljø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A8BA4BB0-3A4B-AF00-EB6F-285CE846E5A7}"/>
              </a:ext>
            </a:extLst>
          </p:cNvPr>
          <p:cNvSpPr txBox="1"/>
          <p:nvPr/>
        </p:nvSpPr>
        <p:spPr>
          <a:xfrm>
            <a:off x="4119589" y="3959661"/>
            <a:ext cx="930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Ledelse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2D0C3874-0B7B-79A5-6B2C-2209FC0E7E5C}"/>
              </a:ext>
            </a:extLst>
          </p:cNvPr>
          <p:cNvSpPr txBox="1"/>
          <p:nvPr/>
        </p:nvSpPr>
        <p:spPr>
          <a:xfrm>
            <a:off x="7706678" y="3343609"/>
            <a:ext cx="1042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Samfund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19049F87-FAA9-37D5-9A0D-DDC2DC741F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4374" y="6199514"/>
            <a:ext cx="2390185" cy="502285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DBA22B24-41CE-61A7-B5CB-A57197AEE485}"/>
              </a:ext>
            </a:extLst>
          </p:cNvPr>
          <p:cNvSpPr txBox="1"/>
          <p:nvPr/>
        </p:nvSpPr>
        <p:spPr>
          <a:xfrm>
            <a:off x="599417" y="5737434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Kilde: Billedet er lavet med hjælp fra kunstig intelligens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www.innerdevelopmentgoals.org"/>
          </p:cNvPr>
          <p:cNvSpPr/>
          <p:nvPr/>
        </p:nvSpPr>
        <p:spPr>
          <a:xfrm>
            <a:off x="0" y="760156"/>
            <a:ext cx="9146041" cy="5142353"/>
          </a:xfrm>
          <a:custGeom>
            <a:avLst/>
            <a:gdLst/>
            <a:ahLst/>
            <a:cxnLst/>
            <a:rect l="l" t="t" r="r" b="b"/>
            <a:pathLst>
              <a:path w="18292082" h="10284705">
                <a:moveTo>
                  <a:pt x="0" y="0"/>
                </a:moveTo>
                <a:lnTo>
                  <a:pt x="18292082" y="0"/>
                </a:lnTo>
                <a:lnTo>
                  <a:pt x="18292082" y="10284705"/>
                </a:lnTo>
                <a:lnTo>
                  <a:pt x="0" y="102847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a-DK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E29587B0-1B8B-1EA0-7CBA-33A37B508B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4374" y="6199514"/>
            <a:ext cx="2390185" cy="502285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5367642E-0910-624F-AAC7-9CFF6DCB4FD4}"/>
              </a:ext>
            </a:extLst>
          </p:cNvPr>
          <p:cNvSpPr txBox="1"/>
          <p:nvPr/>
        </p:nvSpPr>
        <p:spPr>
          <a:xfrm>
            <a:off x="599441" y="5988991"/>
            <a:ext cx="3766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200" b="1" dirty="0"/>
              <a:t>Kilde: </a:t>
            </a:r>
            <a:r>
              <a:rPr lang="da-DK" sz="1200" dirty="0"/>
              <a:t>SDG World. (</a:t>
            </a:r>
            <a:r>
              <a:rPr lang="da-DK" sz="1200" dirty="0" err="1"/>
              <a:t>u.d</a:t>
            </a:r>
            <a:r>
              <a:rPr lang="da-DK" sz="1200" dirty="0"/>
              <a:t>.). ”Inner Development </a:t>
            </a:r>
            <a:r>
              <a:rPr lang="da-DK" sz="1200" dirty="0" err="1"/>
              <a:t>Goals</a:t>
            </a:r>
            <a:r>
              <a:rPr lang="da-DK" sz="1200" dirty="0"/>
              <a:t>”</a:t>
            </a:r>
            <a:r>
              <a:rPr lang="da-DK" sz="1200" b="1" dirty="0"/>
              <a:t> </a:t>
            </a:r>
            <a:r>
              <a:rPr lang="da-DK" sz="1200" dirty="0">
                <a:hlinkClick r:id="rId5"/>
              </a:rPr>
              <a:t>Kender du </a:t>
            </a:r>
            <a:r>
              <a:rPr lang="da-DK" sz="1200" dirty="0" err="1">
                <a:hlinkClick r:id="rId5"/>
              </a:rPr>
              <a:t>IDG'erne</a:t>
            </a:r>
            <a:r>
              <a:rPr lang="da-DK" sz="1200" dirty="0">
                <a:hlinkClick r:id="rId5"/>
              </a:rPr>
              <a:t>? - SDG WORLD</a:t>
            </a:r>
            <a:endParaRPr lang="da-DK" sz="1200" b="1" dirty="0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BA27E5BE-1C85-940B-6D39-301D890BE9A2}"/>
              </a:ext>
            </a:extLst>
          </p:cNvPr>
          <p:cNvSpPr txBox="1"/>
          <p:nvPr/>
        </p:nvSpPr>
        <p:spPr>
          <a:xfrm>
            <a:off x="5120641" y="5420917"/>
            <a:ext cx="3766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200" b="1" dirty="0"/>
              <a:t>Kilde: </a:t>
            </a:r>
            <a:r>
              <a:rPr lang="da-DK" sz="1200" dirty="0"/>
              <a:t>Verdensmålene. (</a:t>
            </a:r>
            <a:r>
              <a:rPr lang="da-DK" sz="1200" dirty="0" err="1"/>
              <a:t>u.d</a:t>
            </a:r>
            <a:r>
              <a:rPr lang="da-DK" sz="1200" dirty="0"/>
              <a:t>.). ”Materialer”. </a:t>
            </a:r>
            <a:r>
              <a:rPr lang="da-DK" sz="1200" dirty="0">
                <a:hlinkClick r:id="rId6"/>
              </a:rPr>
              <a:t>Materialer | Verdensmål</a:t>
            </a:r>
            <a:r>
              <a:rPr lang="da-DK" sz="1200" dirty="0"/>
              <a:t> </a:t>
            </a:r>
            <a:endParaRPr lang="da-DK" sz="12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01F5E8B1-2F06-9BF3-0339-8C60CDBD5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633" y="424036"/>
            <a:ext cx="5311208" cy="5367711"/>
          </a:xfrm>
          <a:prstGeom prst="rect">
            <a:avLst/>
          </a:prstGeom>
        </p:spPr>
      </p:pic>
      <p:grpSp>
        <p:nvGrpSpPr>
          <p:cNvPr id="10" name="Gruppe 9">
            <a:extLst>
              <a:ext uri="{FF2B5EF4-FFF2-40B4-BE49-F238E27FC236}">
                <a16:creationId xmlns:a16="http://schemas.microsoft.com/office/drawing/2014/main" id="{A4348421-BF30-168C-A90A-03C64B88537D}"/>
              </a:ext>
            </a:extLst>
          </p:cNvPr>
          <p:cNvGrpSpPr/>
          <p:nvPr/>
        </p:nvGrpSpPr>
        <p:grpSpPr>
          <a:xfrm>
            <a:off x="5736842" y="424035"/>
            <a:ext cx="2585946" cy="5411817"/>
            <a:chOff x="4865659" y="424038"/>
            <a:chExt cx="3376053" cy="6624273"/>
          </a:xfrm>
        </p:grpSpPr>
        <p:pic>
          <p:nvPicPr>
            <p:cNvPr id="5" name="Billede 4">
              <a:extLst>
                <a:ext uri="{FF2B5EF4-FFF2-40B4-BE49-F238E27FC236}">
                  <a16:creationId xmlns:a16="http://schemas.microsoft.com/office/drawing/2014/main" id="{4B48B2A0-1EC3-BA43-BA21-F0C715EFE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65662" y="424038"/>
              <a:ext cx="3376050" cy="1156394"/>
            </a:xfrm>
            <a:prstGeom prst="rect">
              <a:avLst/>
            </a:prstGeom>
          </p:spPr>
        </p:pic>
        <p:pic>
          <p:nvPicPr>
            <p:cNvPr id="7" name="Billede 6">
              <a:extLst>
                <a:ext uri="{FF2B5EF4-FFF2-40B4-BE49-F238E27FC236}">
                  <a16:creationId xmlns:a16="http://schemas.microsoft.com/office/drawing/2014/main" id="{A1A32CA2-B848-6119-7088-BB588D6403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65661" y="1509538"/>
              <a:ext cx="3376050" cy="1140980"/>
            </a:xfrm>
            <a:prstGeom prst="rect">
              <a:avLst/>
            </a:prstGeom>
          </p:spPr>
        </p:pic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19643CA3-F329-101D-E208-B3BA51C7ED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65660" y="2595650"/>
              <a:ext cx="3376051" cy="1146142"/>
            </a:xfrm>
            <a:prstGeom prst="rect">
              <a:avLst/>
            </a:prstGeom>
          </p:spPr>
        </p:pic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AD86BB06-BCD5-0349-E84B-7D8DB2FAF15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865661" y="3736018"/>
              <a:ext cx="3376050" cy="1139965"/>
            </a:xfrm>
            <a:prstGeom prst="rect">
              <a:avLst/>
            </a:prstGeom>
          </p:spPr>
        </p:pic>
        <p:pic>
          <p:nvPicPr>
            <p:cNvPr id="4" name="Billede 3">
              <a:extLst>
                <a:ext uri="{FF2B5EF4-FFF2-40B4-BE49-F238E27FC236}">
                  <a16:creationId xmlns:a16="http://schemas.microsoft.com/office/drawing/2014/main" id="{5FE828CA-8CE6-E7EA-D855-B06F86D3E25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65661" y="4875983"/>
              <a:ext cx="3376050" cy="1050084"/>
            </a:xfrm>
            <a:prstGeom prst="rect">
              <a:avLst/>
            </a:prstGeom>
          </p:spPr>
        </p:pic>
        <p:pic>
          <p:nvPicPr>
            <p:cNvPr id="8" name="Billede 7">
              <a:extLst>
                <a:ext uri="{FF2B5EF4-FFF2-40B4-BE49-F238E27FC236}">
                  <a16:creationId xmlns:a16="http://schemas.microsoft.com/office/drawing/2014/main" id="{5928F01F-3D32-037A-2C88-597F9A74F79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865659" y="5909262"/>
              <a:ext cx="3376049" cy="1139049"/>
            </a:xfrm>
            <a:prstGeom prst="rect">
              <a:avLst/>
            </a:prstGeom>
          </p:spPr>
        </p:pic>
      </p:grpSp>
      <p:sp>
        <p:nvSpPr>
          <p:cNvPr id="12" name="Tekstfelt 11">
            <a:extLst>
              <a:ext uri="{FF2B5EF4-FFF2-40B4-BE49-F238E27FC236}">
                <a16:creationId xmlns:a16="http://schemas.microsoft.com/office/drawing/2014/main" id="{841608C9-659F-A6A5-FA94-43363A162918}"/>
              </a:ext>
            </a:extLst>
          </p:cNvPr>
          <p:cNvSpPr txBox="1"/>
          <p:nvPr/>
        </p:nvSpPr>
        <p:spPr>
          <a:xfrm>
            <a:off x="532805" y="616553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https://www.verdensmaalene.dk/maal</a:t>
            </a: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A363A496-99E7-32FC-49DF-04F7FFE47B10}"/>
              </a:ext>
            </a:extLst>
          </p:cNvPr>
          <p:cNvSpPr txBox="1"/>
          <p:nvPr/>
        </p:nvSpPr>
        <p:spPr>
          <a:xfrm>
            <a:off x="1451995" y="5911760"/>
            <a:ext cx="1647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For mere info: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45B23704-6776-D171-F67C-3E8164066D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54374" y="6199514"/>
            <a:ext cx="2390185" cy="502285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9C1679BE-38A1-4383-7001-E74728A99F63}"/>
              </a:ext>
            </a:extLst>
          </p:cNvPr>
          <p:cNvSpPr txBox="1"/>
          <p:nvPr/>
        </p:nvSpPr>
        <p:spPr>
          <a:xfrm>
            <a:off x="935576" y="5346151"/>
            <a:ext cx="3766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200" b="1" dirty="0"/>
              <a:t>Kilde: </a:t>
            </a:r>
            <a:r>
              <a:rPr lang="da-DK" sz="1200" dirty="0"/>
              <a:t>SDG World. (</a:t>
            </a:r>
            <a:r>
              <a:rPr lang="da-DK" sz="1200" dirty="0" err="1"/>
              <a:t>u.d</a:t>
            </a:r>
            <a:r>
              <a:rPr lang="da-DK" sz="1200" dirty="0"/>
              <a:t>.). ”Inner Development </a:t>
            </a:r>
            <a:r>
              <a:rPr lang="da-DK" sz="1200" dirty="0" err="1"/>
              <a:t>Goals</a:t>
            </a:r>
            <a:r>
              <a:rPr lang="da-DK" sz="1200" dirty="0"/>
              <a:t>”</a:t>
            </a:r>
            <a:r>
              <a:rPr lang="da-DK" sz="1200" b="1" dirty="0"/>
              <a:t> </a:t>
            </a:r>
            <a:r>
              <a:rPr lang="da-DK" sz="1200" dirty="0">
                <a:hlinkClick r:id="rId10"/>
              </a:rPr>
              <a:t>Kender du </a:t>
            </a:r>
            <a:r>
              <a:rPr lang="da-DK" sz="1200" dirty="0" err="1">
                <a:hlinkClick r:id="rId10"/>
              </a:rPr>
              <a:t>IDG'erne</a:t>
            </a:r>
            <a:r>
              <a:rPr lang="da-DK" sz="1200" dirty="0">
                <a:hlinkClick r:id="rId10"/>
              </a:rPr>
              <a:t>? - SDG WORLD</a:t>
            </a:r>
            <a:endParaRPr lang="da-DK" sz="1200" b="1" dirty="0"/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5552C67B-5884-78BD-E2E7-9BABBCDAA734}"/>
              </a:ext>
            </a:extLst>
          </p:cNvPr>
          <p:cNvSpPr txBox="1"/>
          <p:nvPr/>
        </p:nvSpPr>
        <p:spPr>
          <a:xfrm>
            <a:off x="5523412" y="5831884"/>
            <a:ext cx="3087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200" b="1" dirty="0"/>
              <a:t>Kilde: </a:t>
            </a:r>
            <a:r>
              <a:rPr lang="da-DK" sz="1200" dirty="0"/>
              <a:t>Verdensmålene. (</a:t>
            </a:r>
            <a:r>
              <a:rPr lang="da-DK" sz="1200" dirty="0" err="1"/>
              <a:t>u.d</a:t>
            </a:r>
            <a:r>
              <a:rPr lang="da-DK" sz="1200" dirty="0"/>
              <a:t>.). ”Materialer”. </a:t>
            </a:r>
            <a:r>
              <a:rPr lang="da-DK" sz="1200" dirty="0">
                <a:hlinkClick r:id="rId11"/>
              </a:rPr>
              <a:t>Materialer | Verdensmål</a:t>
            </a:r>
            <a:r>
              <a:rPr lang="da-DK" sz="1200" dirty="0"/>
              <a:t> </a:t>
            </a:r>
            <a:endParaRPr lang="da-DK" sz="1200" b="1" dirty="0"/>
          </a:p>
        </p:txBody>
      </p:sp>
    </p:spTree>
    <p:extLst>
      <p:ext uri="{BB962C8B-B14F-4D97-AF65-F5344CB8AC3E}">
        <p14:creationId xmlns:p14="http://schemas.microsoft.com/office/powerpoint/2010/main" val="104696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C1DC6134-BFA8-C904-6981-2A317C798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257" y="281328"/>
            <a:ext cx="2812686" cy="5918186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19EFC650-B040-1623-BDA3-6AD6C8CD4935}"/>
              </a:ext>
            </a:extLst>
          </p:cNvPr>
          <p:cNvSpPr txBox="1"/>
          <p:nvPr/>
        </p:nvSpPr>
        <p:spPr>
          <a:xfrm>
            <a:off x="5276757" y="1229384"/>
            <a:ext cx="35593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b="1" dirty="0">
                <a:latin typeface="Arial" panose="020B0604020202020204" pitchFamily="34" charset="0"/>
                <a:cs typeface="Arial" panose="020B0604020202020204" pitchFamily="34" charset="0"/>
              </a:rPr>
              <a:t>Gruppeopgave:</a:t>
            </a:r>
          </a:p>
          <a:p>
            <a:endParaRPr lang="da-DK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2400" dirty="0">
                <a:latin typeface="Arial" panose="020B0604020202020204" pitchFamily="34" charset="0"/>
                <a:cs typeface="Arial" panose="020B0604020202020204" pitchFamily="34" charset="0"/>
              </a:rPr>
              <a:t>Hvor kunne I som Mentorer naturligt have en rolle ift. de 17 verdensmål ?</a:t>
            </a:r>
          </a:p>
          <a:p>
            <a:r>
              <a:rPr lang="da-DK" sz="2400" dirty="0">
                <a:latin typeface="Arial" panose="020B0604020202020204" pitchFamily="34" charset="0"/>
                <a:cs typeface="Arial" panose="020B0604020202020204" pitchFamily="34" charset="0"/>
              </a:rPr>
              <a:t>Diskuter og fremlæg jeres svar på </a:t>
            </a:r>
            <a:r>
              <a:rPr lang="da-DK" sz="2400" dirty="0" err="1">
                <a:latin typeface="Arial" panose="020B0604020202020204" pitchFamily="34" charset="0"/>
                <a:cs typeface="Arial" panose="020B0604020202020204" pitchFamily="34" charset="0"/>
              </a:rPr>
              <a:t>FlipOver</a:t>
            </a:r>
            <a:endParaRPr lang="da-D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2400" b="1" dirty="0">
                <a:latin typeface="Arial" panose="020B0604020202020204" pitchFamily="34" charset="0"/>
                <a:cs typeface="Arial" panose="020B0604020202020204" pitchFamily="34" charset="0"/>
              </a:rPr>
              <a:t>Tid: </a:t>
            </a:r>
            <a:r>
              <a:rPr lang="da-DK" sz="2400" dirty="0">
                <a:latin typeface="Arial" panose="020B0604020202020204" pitchFamily="34" charset="0"/>
                <a:cs typeface="Arial" panose="020B0604020202020204" pitchFamily="34" charset="0"/>
              </a:rPr>
              <a:t>30 min.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FF60791A-5FD7-4C0C-44C1-1E34FE3A10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4374" y="6199514"/>
            <a:ext cx="2390185" cy="502285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EE24F054-A6E0-813E-1FDF-85286B61CC60}"/>
              </a:ext>
            </a:extLst>
          </p:cNvPr>
          <p:cNvSpPr txBox="1"/>
          <p:nvPr/>
        </p:nvSpPr>
        <p:spPr>
          <a:xfrm>
            <a:off x="871671" y="6240134"/>
            <a:ext cx="3087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200" b="1" dirty="0"/>
              <a:t>Kilde: </a:t>
            </a:r>
            <a:r>
              <a:rPr lang="da-DK" sz="1200" dirty="0"/>
              <a:t>Verdensmålene. (</a:t>
            </a:r>
            <a:r>
              <a:rPr lang="da-DK" sz="1200" dirty="0" err="1"/>
              <a:t>u.d</a:t>
            </a:r>
            <a:r>
              <a:rPr lang="da-DK" sz="1200" dirty="0"/>
              <a:t>.). ”Materialer”. </a:t>
            </a:r>
            <a:r>
              <a:rPr lang="da-DK" sz="1200" dirty="0">
                <a:hlinkClick r:id="rId4"/>
              </a:rPr>
              <a:t>Materialer | Verdensmål</a:t>
            </a:r>
            <a:r>
              <a:rPr lang="da-DK" sz="1200" dirty="0"/>
              <a:t> </a:t>
            </a:r>
            <a:endParaRPr lang="da-DK" sz="1200" b="1" dirty="0"/>
          </a:p>
        </p:txBody>
      </p:sp>
    </p:spTree>
    <p:extLst>
      <p:ext uri="{BB962C8B-B14F-4D97-AF65-F5344CB8AC3E}">
        <p14:creationId xmlns:p14="http://schemas.microsoft.com/office/powerpoint/2010/main" val="2217091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C1DC6134-BFA8-C904-6981-2A317C798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028" y="156201"/>
            <a:ext cx="2976426" cy="6226628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92814B63-3F57-8F29-4BA2-07219453E6A9}"/>
              </a:ext>
            </a:extLst>
          </p:cNvPr>
          <p:cNvSpPr/>
          <p:nvPr/>
        </p:nvSpPr>
        <p:spPr>
          <a:xfrm>
            <a:off x="2871743" y="182025"/>
            <a:ext cx="1129578" cy="1057778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A3F3B6EF-2C09-67BD-F8A0-AFFB2348C16D}"/>
              </a:ext>
            </a:extLst>
          </p:cNvPr>
          <p:cNvSpPr/>
          <p:nvPr/>
        </p:nvSpPr>
        <p:spPr>
          <a:xfrm>
            <a:off x="997315" y="1113196"/>
            <a:ext cx="1129578" cy="1057778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1139181A-1856-2859-8751-5946CA78F010}"/>
              </a:ext>
            </a:extLst>
          </p:cNvPr>
          <p:cNvSpPr/>
          <p:nvPr/>
        </p:nvSpPr>
        <p:spPr>
          <a:xfrm>
            <a:off x="2084887" y="1113196"/>
            <a:ext cx="1129578" cy="1057778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6538F71B-A0E5-BE3A-C151-9F135B518D1E}"/>
              </a:ext>
            </a:extLst>
          </p:cNvPr>
          <p:cNvSpPr/>
          <p:nvPr/>
        </p:nvSpPr>
        <p:spPr>
          <a:xfrm>
            <a:off x="2084887" y="2281810"/>
            <a:ext cx="1129578" cy="1057778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989E130B-0C55-B8F7-C857-6FD1B6C80723}"/>
              </a:ext>
            </a:extLst>
          </p:cNvPr>
          <p:cNvSpPr/>
          <p:nvPr/>
        </p:nvSpPr>
        <p:spPr>
          <a:xfrm>
            <a:off x="955309" y="3269515"/>
            <a:ext cx="1129578" cy="1057778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9A55BA28-D51F-34E2-753A-30FE3F933ADC}"/>
              </a:ext>
            </a:extLst>
          </p:cNvPr>
          <p:cNvSpPr/>
          <p:nvPr/>
        </p:nvSpPr>
        <p:spPr>
          <a:xfrm>
            <a:off x="2871743" y="3203194"/>
            <a:ext cx="1129578" cy="1057778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7AE11291-5E93-5AD7-9C51-00E376C6ADBD}"/>
              </a:ext>
            </a:extLst>
          </p:cNvPr>
          <p:cNvSpPr txBox="1"/>
          <p:nvPr/>
        </p:nvSpPr>
        <p:spPr>
          <a:xfrm>
            <a:off x="4841965" y="401684"/>
            <a:ext cx="35593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b="1" dirty="0">
                <a:latin typeface="Arial" panose="020B0604020202020204" pitchFamily="34" charset="0"/>
                <a:cs typeface="Arial" panose="020B0604020202020204" pitchFamily="34" charset="0"/>
              </a:rPr>
              <a:t>Gruppeopgave:</a:t>
            </a:r>
          </a:p>
          <a:p>
            <a:endParaRPr lang="da-DK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3200" dirty="0">
                <a:latin typeface="Arial" panose="020B0604020202020204" pitchFamily="34" charset="0"/>
                <a:cs typeface="Arial" panose="020B0604020202020204" pitchFamily="34" charset="0"/>
              </a:rPr>
              <a:t>Disse verdensmål ville komme i betragtning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FFC82D41-86EA-4F42-8725-A9F639973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4374" y="6199514"/>
            <a:ext cx="2390185" cy="502285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7B5160AF-8FA0-22A3-320C-DE6C483D8EF9}"/>
              </a:ext>
            </a:extLst>
          </p:cNvPr>
          <p:cNvSpPr txBox="1"/>
          <p:nvPr/>
        </p:nvSpPr>
        <p:spPr>
          <a:xfrm>
            <a:off x="871671" y="6327220"/>
            <a:ext cx="3087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200" b="1" dirty="0"/>
              <a:t>Kilde: </a:t>
            </a:r>
            <a:r>
              <a:rPr lang="da-DK" sz="1200" dirty="0"/>
              <a:t>Verdensmålene. (</a:t>
            </a:r>
            <a:r>
              <a:rPr lang="da-DK" sz="1200" dirty="0" err="1"/>
              <a:t>u.d</a:t>
            </a:r>
            <a:r>
              <a:rPr lang="da-DK" sz="1200" dirty="0"/>
              <a:t>.). ”Materialer”. </a:t>
            </a:r>
            <a:r>
              <a:rPr lang="da-DK" sz="1200" dirty="0">
                <a:hlinkClick r:id="rId4"/>
              </a:rPr>
              <a:t>Materialer | Verdensmål</a:t>
            </a:r>
            <a:r>
              <a:rPr lang="da-DK" sz="1200" dirty="0"/>
              <a:t> </a:t>
            </a:r>
            <a:endParaRPr lang="da-DK" sz="1200" b="1" dirty="0"/>
          </a:p>
        </p:txBody>
      </p:sp>
    </p:spTree>
    <p:extLst>
      <p:ext uri="{BB962C8B-B14F-4D97-AF65-F5344CB8AC3E}">
        <p14:creationId xmlns:p14="http://schemas.microsoft.com/office/powerpoint/2010/main" val="1275264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8F1FEC78-C4D0-3F8E-A582-7C5DA609D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643" y="2471568"/>
            <a:ext cx="3861178" cy="3764834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080FAC7F-6DE8-C3DA-F93D-BF0B9C462CDE}"/>
              </a:ext>
            </a:extLst>
          </p:cNvPr>
          <p:cNvSpPr txBox="1"/>
          <p:nvPr/>
        </p:nvSpPr>
        <p:spPr>
          <a:xfrm>
            <a:off x="5108432" y="4114801"/>
            <a:ext cx="75204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Tænke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E12D1A48-5481-30FC-893F-A8D19ACA3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3643" y="400938"/>
            <a:ext cx="3861177" cy="1933575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24860B58-89F3-510D-ABCF-CE1F92E1A7D2}"/>
              </a:ext>
            </a:extLst>
          </p:cNvPr>
          <p:cNvSpPr txBox="1"/>
          <p:nvPr/>
        </p:nvSpPr>
        <p:spPr>
          <a:xfrm>
            <a:off x="3965432" y="3200401"/>
            <a:ext cx="63759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Være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830DDAA5-69D8-EF87-08C9-1DAFAD8264C0}"/>
              </a:ext>
            </a:extLst>
          </p:cNvPr>
          <p:cNvSpPr txBox="1"/>
          <p:nvPr/>
        </p:nvSpPr>
        <p:spPr>
          <a:xfrm>
            <a:off x="4572000" y="5576455"/>
            <a:ext cx="96981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Relatere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5DDD68F1-DC40-47BC-755F-1F14B29178A4}"/>
              </a:ext>
            </a:extLst>
          </p:cNvPr>
          <p:cNvSpPr txBox="1"/>
          <p:nvPr/>
        </p:nvSpPr>
        <p:spPr>
          <a:xfrm>
            <a:off x="3016395" y="5577177"/>
            <a:ext cx="107762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Samarbejde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15EF11E4-4E9D-E213-994B-88F237C5DCB8}"/>
              </a:ext>
            </a:extLst>
          </p:cNvPr>
          <p:cNvSpPr txBox="1"/>
          <p:nvPr/>
        </p:nvSpPr>
        <p:spPr>
          <a:xfrm>
            <a:off x="2697596" y="4096401"/>
            <a:ext cx="75204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Handle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4DC11528-D9FB-AB60-1511-14889CE9DA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4374" y="6199514"/>
            <a:ext cx="2390185" cy="502285"/>
          </a:xfrm>
          <a:prstGeom prst="rect">
            <a:avLst/>
          </a:prstGeom>
        </p:spPr>
      </p:pic>
      <p:sp>
        <p:nvSpPr>
          <p:cNvPr id="10" name="Tekstfelt 9">
            <a:extLst>
              <a:ext uri="{FF2B5EF4-FFF2-40B4-BE49-F238E27FC236}">
                <a16:creationId xmlns:a16="http://schemas.microsoft.com/office/drawing/2014/main" id="{7BBF3FC5-32F7-9A7A-BAB1-9674E6BBA9B1}"/>
              </a:ext>
            </a:extLst>
          </p:cNvPr>
          <p:cNvSpPr txBox="1"/>
          <p:nvPr/>
        </p:nvSpPr>
        <p:spPr>
          <a:xfrm>
            <a:off x="2697596" y="6260022"/>
            <a:ext cx="3087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200" b="1" dirty="0"/>
              <a:t>Kilde: </a:t>
            </a:r>
            <a:r>
              <a:rPr lang="da-DK" sz="1200" dirty="0" err="1"/>
              <a:t>Mannaz</a:t>
            </a:r>
            <a:r>
              <a:rPr lang="da-DK" sz="1200" dirty="0"/>
              <a:t>. (</a:t>
            </a:r>
            <a:r>
              <a:rPr lang="da-DK" sz="1200" dirty="0" err="1"/>
              <a:t>u.d</a:t>
            </a:r>
            <a:r>
              <a:rPr lang="da-DK" sz="1200" dirty="0"/>
              <a:t>.). Inner Development </a:t>
            </a:r>
            <a:r>
              <a:rPr lang="da-DK" sz="1200" dirty="0" err="1"/>
              <a:t>Goals</a:t>
            </a:r>
            <a:r>
              <a:rPr lang="da-DK" sz="1200" dirty="0"/>
              <a:t>. </a:t>
            </a:r>
            <a:r>
              <a:rPr lang="da-DK" sz="1200" dirty="0">
                <a:hlinkClick r:id="rId5"/>
              </a:rPr>
              <a:t>IDG - Inner Development </a:t>
            </a:r>
            <a:r>
              <a:rPr lang="da-DK" sz="1200" dirty="0" err="1">
                <a:hlinkClick r:id="rId5"/>
              </a:rPr>
              <a:t>Goals</a:t>
            </a:r>
            <a:r>
              <a:rPr lang="da-DK" sz="1200" dirty="0">
                <a:hlinkClick r:id="rId5"/>
              </a:rPr>
              <a:t> -</a:t>
            </a:r>
            <a:endParaRPr lang="da-DK" sz="1200" b="1" dirty="0"/>
          </a:p>
        </p:txBody>
      </p:sp>
    </p:spTree>
    <p:extLst>
      <p:ext uri="{BB962C8B-B14F-4D97-AF65-F5344CB8AC3E}">
        <p14:creationId xmlns:p14="http://schemas.microsoft.com/office/powerpoint/2010/main" val="1504225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5872" y="1035311"/>
            <a:ext cx="9088128" cy="4988109"/>
          </a:xfrm>
          <a:custGeom>
            <a:avLst/>
            <a:gdLst/>
            <a:ahLst/>
            <a:cxnLst/>
            <a:rect l="l" t="t" r="r" b="b"/>
            <a:pathLst>
              <a:path w="18397019" h="10287000">
                <a:moveTo>
                  <a:pt x="0" y="0"/>
                </a:moveTo>
                <a:lnTo>
                  <a:pt x="18397019" y="0"/>
                </a:lnTo>
                <a:lnTo>
                  <a:pt x="1839701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a-DK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B5FCE0C4-347B-6159-00D5-A3C96B78EE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4374" y="6199514"/>
            <a:ext cx="2390185" cy="502285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744BC00D-7C53-843F-404E-465C78292650}"/>
              </a:ext>
            </a:extLst>
          </p:cNvPr>
          <p:cNvSpPr txBox="1"/>
          <p:nvPr/>
        </p:nvSpPr>
        <p:spPr>
          <a:xfrm>
            <a:off x="1334719" y="6199514"/>
            <a:ext cx="3766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200" b="1" dirty="0"/>
              <a:t>Kilde: </a:t>
            </a:r>
            <a:r>
              <a:rPr lang="da-DK" sz="1200" dirty="0"/>
              <a:t>SDG World. (</a:t>
            </a:r>
            <a:r>
              <a:rPr lang="da-DK" sz="1200" dirty="0" err="1"/>
              <a:t>u.d</a:t>
            </a:r>
            <a:r>
              <a:rPr lang="da-DK" sz="1200" dirty="0"/>
              <a:t>.). ”Inner Development </a:t>
            </a:r>
            <a:r>
              <a:rPr lang="da-DK" sz="1200" dirty="0" err="1"/>
              <a:t>Goals</a:t>
            </a:r>
            <a:r>
              <a:rPr lang="da-DK" sz="1200" dirty="0"/>
              <a:t>”</a:t>
            </a:r>
            <a:r>
              <a:rPr lang="da-DK" sz="1200" b="1" dirty="0"/>
              <a:t> </a:t>
            </a:r>
            <a:r>
              <a:rPr lang="da-DK" sz="1200" dirty="0">
                <a:hlinkClick r:id="rId4"/>
              </a:rPr>
              <a:t>Kender du </a:t>
            </a:r>
            <a:r>
              <a:rPr lang="da-DK" sz="1200" dirty="0" err="1">
                <a:hlinkClick r:id="rId4"/>
              </a:rPr>
              <a:t>IDG'erne</a:t>
            </a:r>
            <a:r>
              <a:rPr lang="da-DK" sz="1200" dirty="0">
                <a:hlinkClick r:id="rId4"/>
              </a:rPr>
              <a:t>? - SDG WORLD</a:t>
            </a:r>
            <a:endParaRPr lang="da-DK" sz="12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CC2196-F822-359F-2BA6-17606BA44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176" y="349599"/>
            <a:ext cx="6152415" cy="762000"/>
          </a:xfrm>
        </p:spPr>
        <p:txBody>
          <a:bodyPr>
            <a:normAutofit/>
          </a:bodyPr>
          <a:lstStyle/>
          <a:p>
            <a:pPr algn="l"/>
            <a:r>
              <a:rPr lang="da-DK" sz="3200" b="1" dirty="0"/>
              <a:t>Opgave i Inner Development </a:t>
            </a:r>
            <a:r>
              <a:rPr lang="da-DK" sz="3200" b="1" dirty="0" err="1"/>
              <a:t>Goals</a:t>
            </a:r>
            <a:endParaRPr lang="da-DK" sz="3200" b="1" dirty="0"/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A150E102-C077-DF7D-9B9C-BDCA1E6FE067}"/>
              </a:ext>
            </a:extLst>
          </p:cNvPr>
          <p:cNvSpPr txBox="1"/>
          <p:nvPr/>
        </p:nvSpPr>
        <p:spPr>
          <a:xfrm>
            <a:off x="551176" y="1111599"/>
            <a:ext cx="8041648" cy="31700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a-DK" sz="2000" dirty="0">
                <a:latin typeface="Arial" panose="020B0604020202020204" pitchFamily="34" charset="0"/>
                <a:cs typeface="Arial" panose="020B0604020202020204" pitchFamily="34" charset="0"/>
              </a:rPr>
              <a:t>Grupper af 4</a:t>
            </a:r>
          </a:p>
          <a:p>
            <a:endParaRPr lang="da-DK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2000" dirty="0">
                <a:latin typeface="Arial" panose="020B0604020202020204" pitchFamily="34" charset="0"/>
                <a:cs typeface="Arial" panose="020B0604020202020204" pitchFamily="34" charset="0"/>
              </a:rPr>
              <a:t>Hvad er jeres tanker omkring IDG? Er det noget der tænkes på?</a:t>
            </a:r>
          </a:p>
          <a:p>
            <a:r>
              <a:rPr lang="da-DK" sz="2000" dirty="0">
                <a:latin typeface="Arial" panose="020B0604020202020204" pitchFamily="34" charset="0"/>
                <a:cs typeface="Arial" panose="020B0604020202020204" pitchFamily="34" charset="0"/>
              </a:rPr>
              <a:t>Hvordan kunne I se det anvendt?</a:t>
            </a:r>
          </a:p>
          <a:p>
            <a:endParaRPr lang="da-DK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2000" dirty="0">
                <a:latin typeface="Arial" panose="020B0604020202020204" pitchFamily="34" charset="0"/>
                <a:cs typeface="Arial" panose="020B0604020202020204" pitchFamily="34" charset="0"/>
              </a:rPr>
              <a:t>Er der nogle af de 5 punkter som I skal hjem og handle på?</a:t>
            </a:r>
          </a:p>
          <a:p>
            <a:endParaRPr lang="da-DK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2000" dirty="0">
                <a:latin typeface="Arial" panose="020B0604020202020204" pitchFamily="34" charset="0"/>
                <a:cs typeface="Arial" panose="020B0604020202020204" pitchFamily="34" charset="0"/>
              </a:rPr>
              <a:t>Gruppen laver en flipover med jeres besvarelser som I fremlægger i plenum</a:t>
            </a:r>
          </a:p>
          <a:p>
            <a:endParaRPr lang="da-DK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073E157C-C503-218A-318D-74A71F019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714" y="3847419"/>
            <a:ext cx="4660740" cy="2512347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88D7C386-915C-5ECB-7046-F2881C63A9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4374" y="6199514"/>
            <a:ext cx="2390185" cy="502285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F401ACD5-95D4-F2A4-1C56-0B83D26E8E22}"/>
              </a:ext>
            </a:extLst>
          </p:cNvPr>
          <p:cNvSpPr txBox="1"/>
          <p:nvPr/>
        </p:nvSpPr>
        <p:spPr>
          <a:xfrm>
            <a:off x="2001316" y="6359766"/>
            <a:ext cx="3766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200" b="1" dirty="0"/>
              <a:t>Kilde: </a:t>
            </a:r>
            <a:r>
              <a:rPr lang="da-DK" sz="1200" dirty="0"/>
              <a:t>SDG World. (</a:t>
            </a:r>
            <a:r>
              <a:rPr lang="da-DK" sz="1200" dirty="0" err="1"/>
              <a:t>u.d</a:t>
            </a:r>
            <a:r>
              <a:rPr lang="da-DK" sz="1200" dirty="0"/>
              <a:t>.). ”Inner Development </a:t>
            </a:r>
            <a:r>
              <a:rPr lang="da-DK" sz="1200" dirty="0" err="1"/>
              <a:t>Goals</a:t>
            </a:r>
            <a:r>
              <a:rPr lang="da-DK" sz="1200" dirty="0"/>
              <a:t>”</a:t>
            </a:r>
            <a:r>
              <a:rPr lang="da-DK" sz="1200" b="1" dirty="0"/>
              <a:t> </a:t>
            </a:r>
            <a:r>
              <a:rPr lang="da-DK" sz="1200" dirty="0">
                <a:hlinkClick r:id="rId4"/>
              </a:rPr>
              <a:t>Kender du </a:t>
            </a:r>
            <a:r>
              <a:rPr lang="da-DK" sz="1200" dirty="0" err="1">
                <a:hlinkClick r:id="rId4"/>
              </a:rPr>
              <a:t>IDG'erne</a:t>
            </a:r>
            <a:r>
              <a:rPr lang="da-DK" sz="1200" dirty="0">
                <a:hlinkClick r:id="rId4"/>
              </a:rPr>
              <a:t>? - SDG WORLD</a:t>
            </a:r>
            <a:endParaRPr lang="da-DK" sz="1200" b="1" dirty="0"/>
          </a:p>
        </p:txBody>
      </p:sp>
    </p:spTree>
    <p:extLst>
      <p:ext uri="{BB962C8B-B14F-4D97-AF65-F5344CB8AC3E}">
        <p14:creationId xmlns:p14="http://schemas.microsoft.com/office/powerpoint/2010/main" val="16877008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370A89F2B89042B49C1FC1D0915ED3" ma:contentTypeVersion="8" ma:contentTypeDescription="Opret et nyt dokument." ma:contentTypeScope="" ma:versionID="5cc38a9f5f41556fff383bdd6014fb16">
  <xsd:schema xmlns:xsd="http://www.w3.org/2001/XMLSchema" xmlns:xs="http://www.w3.org/2001/XMLSchema" xmlns:p="http://schemas.microsoft.com/office/2006/metadata/properties" xmlns:ns2="70b918d6-aa20-4bcd-817c-afce57fa5c7e" targetNamespace="http://schemas.microsoft.com/office/2006/metadata/properties" ma:root="true" ma:fieldsID="232694e4e42f25b07fe550f3ca50f996" ns2:_="">
    <xsd:import namespace="70b918d6-aa20-4bcd-817c-afce57fa5c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918d6-aa20-4bcd-817c-afce57fa5c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B42DD4F-3937-41D6-80F5-F4C4ED71DC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b918d6-aa20-4bcd-817c-afce57fa5c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454A651-8F11-4869-97A8-F258E82CA69C}">
  <ds:schemaRefs>
    <ds:schemaRef ds:uri="http://schemas.microsoft.com/office/2006/metadata/properties"/>
    <ds:schemaRef ds:uri="http://schemas.microsoft.com/office/infopath/2007/PartnerControls"/>
    <ds:schemaRef ds:uri="f98be5f7-c26b-40b1-8165-6f48d908995f"/>
    <ds:schemaRef ds:uri="66bd60ff-9289-488e-8b38-68681f307e9f"/>
  </ds:schemaRefs>
</ds:datastoreItem>
</file>

<file path=customXml/itemProps3.xml><?xml version="1.0" encoding="utf-8"?>
<ds:datastoreItem xmlns:ds="http://schemas.openxmlformats.org/officeDocument/2006/customXml" ds:itemID="{E0ACC490-34D8-415D-9AB9-6B50807981E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1680</TotalTime>
  <Words>296</Words>
  <Application>Microsoft Office PowerPoint</Application>
  <PresentationFormat>Skærmshow (4:3)</PresentationFormat>
  <Paragraphs>39</Paragraphs>
  <Slides>8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8</vt:i4>
      </vt:variant>
    </vt:vector>
  </HeadingPairs>
  <TitlesOfParts>
    <vt:vector size="12" baseType="lpstr">
      <vt:lpstr>Arial</vt:lpstr>
      <vt:lpstr>Calibri</vt:lpstr>
      <vt:lpstr>Open Sans Extra Bold</vt:lpstr>
      <vt:lpstr>Office Theme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Opgave i Inner Development Goals</vt:lpstr>
    </vt:vector>
  </TitlesOfParts>
  <Company>IBC International Business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Anker Meier - HAME</dc:creator>
  <cp:lastModifiedBy>Camilla Hyldahl Grøn</cp:lastModifiedBy>
  <cp:revision>3</cp:revision>
  <dcterms:created xsi:type="dcterms:W3CDTF">2023-08-09T08:12:59Z</dcterms:created>
  <dcterms:modified xsi:type="dcterms:W3CDTF">2026-04-15T08:12:49Z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0x0101001E370A89F2B89042B49C1FC1D0915ED3</vt:lpwstr>
  </property>
</Properties>
</file>