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3"/>
  </p:notesMasterIdLst>
  <p:handoutMasterIdLst>
    <p:handoutMasterId r:id="rId14"/>
  </p:handoutMasterIdLst>
  <p:sldIdLst>
    <p:sldId id="262" r:id="rId5"/>
    <p:sldId id="256" r:id="rId6"/>
    <p:sldId id="257" r:id="rId7"/>
    <p:sldId id="258" r:id="rId8"/>
    <p:sldId id="259" r:id="rId9"/>
    <p:sldId id="5316" r:id="rId10"/>
    <p:sldId id="261" r:id="rId11"/>
    <p:sldId id="260" r:id="rId12"/>
  </p:sldIdLst>
  <p:sldSz cx="12192000" cy="6858000"/>
  <p:notesSz cx="6858000" cy="9144000"/>
  <p:defaultTextStyle>
    <a:defPPr>
      <a:defRPr lang="en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D65E7C8-AE6F-4B69-9A95-79E822195012}" v="6" dt="2026-04-16T07:44:16.89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62618" autoAdjust="0"/>
  </p:normalViewPr>
  <p:slideViewPr>
    <p:cSldViewPr snapToGrid="0">
      <p:cViewPr varScale="1">
        <p:scale>
          <a:sx n="52" d="100"/>
          <a:sy n="52" d="100"/>
        </p:scale>
        <p:origin x="2284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milla Hyldahl Grøn" userId="a4ea85f2-bdd2-4d4a-855b-19ebe7fc7cda" providerId="ADAL" clId="{A57A787F-CB6B-42AB-B5C7-FE5EBB6E79DE}"/>
    <pc:docChg chg="undo custSel modSld">
      <pc:chgData name="Camilla Hyldahl Grøn" userId="a4ea85f2-bdd2-4d4a-855b-19ebe7fc7cda" providerId="ADAL" clId="{A57A787F-CB6B-42AB-B5C7-FE5EBB6E79DE}" dt="2026-04-16T07:44:21.698" v="235" actId="20577"/>
      <pc:docMkLst>
        <pc:docMk/>
      </pc:docMkLst>
      <pc:sldChg chg="addSp modSp mod modNotesTx">
        <pc:chgData name="Camilla Hyldahl Grøn" userId="a4ea85f2-bdd2-4d4a-855b-19ebe7fc7cda" providerId="ADAL" clId="{A57A787F-CB6B-42AB-B5C7-FE5EBB6E79DE}" dt="2026-04-16T07:44:21.698" v="235" actId="20577"/>
        <pc:sldMkLst>
          <pc:docMk/>
          <pc:sldMk cId="151555493" sldId="256"/>
        </pc:sldMkLst>
        <pc:spChg chg="mod">
          <ac:chgData name="Camilla Hyldahl Grøn" userId="a4ea85f2-bdd2-4d4a-855b-19ebe7fc7cda" providerId="ADAL" clId="{A57A787F-CB6B-42AB-B5C7-FE5EBB6E79DE}" dt="2026-03-24T09:52:19.494" v="158" actId="14100"/>
          <ac:spMkLst>
            <pc:docMk/>
            <pc:sldMk cId="151555493" sldId="256"/>
            <ac:spMk id="3" creationId="{D2744127-55E6-9069-9E6F-7037373ED1B3}"/>
          </ac:spMkLst>
        </pc:spChg>
        <pc:spChg chg="add mod">
          <ac:chgData name="Camilla Hyldahl Grøn" userId="a4ea85f2-bdd2-4d4a-855b-19ebe7fc7cda" providerId="ADAL" clId="{A57A787F-CB6B-42AB-B5C7-FE5EBB6E79DE}" dt="2026-04-16T07:44:19.515" v="234" actId="14100"/>
          <ac:spMkLst>
            <pc:docMk/>
            <pc:sldMk cId="151555493" sldId="256"/>
            <ac:spMk id="6" creationId="{AA1A5731-1D7F-770A-9147-525C08E52070}"/>
          </ac:spMkLst>
        </pc:spChg>
      </pc:sldChg>
      <pc:sldChg chg="addSp modSp mod">
        <pc:chgData name="Camilla Hyldahl Grøn" userId="a4ea85f2-bdd2-4d4a-855b-19ebe7fc7cda" providerId="ADAL" clId="{A57A787F-CB6B-42AB-B5C7-FE5EBB6E79DE}" dt="2026-04-15T07:55:39.721" v="218" actId="20577"/>
        <pc:sldMkLst>
          <pc:docMk/>
          <pc:sldMk cId="1025449849" sldId="259"/>
        </pc:sldMkLst>
        <pc:spChg chg="mod">
          <ac:chgData name="Camilla Hyldahl Grøn" userId="a4ea85f2-bdd2-4d4a-855b-19ebe7fc7cda" providerId="ADAL" clId="{A57A787F-CB6B-42AB-B5C7-FE5EBB6E79DE}" dt="2026-04-15T07:55:39.721" v="218" actId="20577"/>
          <ac:spMkLst>
            <pc:docMk/>
            <pc:sldMk cId="1025449849" sldId="259"/>
            <ac:spMk id="4" creationId="{8318194A-5C4D-897F-4A32-754A7ADE7697}"/>
          </ac:spMkLst>
        </pc:spChg>
        <pc:spChg chg="add mod">
          <ac:chgData name="Camilla Hyldahl Grøn" userId="a4ea85f2-bdd2-4d4a-855b-19ebe7fc7cda" providerId="ADAL" clId="{A57A787F-CB6B-42AB-B5C7-FE5EBB6E79DE}" dt="2026-04-15T07:54:26.753" v="186" actId="1076"/>
          <ac:spMkLst>
            <pc:docMk/>
            <pc:sldMk cId="1025449849" sldId="259"/>
            <ac:spMk id="5" creationId="{47CDE470-D53A-F64A-A61E-DBC6BF550022}"/>
          </ac:spMkLst>
        </pc:spChg>
        <pc:picChg chg="mod">
          <ac:chgData name="Camilla Hyldahl Grøn" userId="a4ea85f2-bdd2-4d4a-855b-19ebe7fc7cda" providerId="ADAL" clId="{A57A787F-CB6B-42AB-B5C7-FE5EBB6E79DE}" dt="2026-04-15T07:54:13.517" v="182" actId="1076"/>
          <ac:picMkLst>
            <pc:docMk/>
            <pc:sldMk cId="1025449849" sldId="259"/>
            <ac:picMk id="6" creationId="{646D2D4A-025F-C321-C410-1422BBCC10F6}"/>
          </ac:picMkLst>
        </pc:picChg>
      </pc:sldChg>
      <pc:sldChg chg="addSp modSp mod">
        <pc:chgData name="Camilla Hyldahl Grøn" userId="a4ea85f2-bdd2-4d4a-855b-19ebe7fc7cda" providerId="ADAL" clId="{A57A787F-CB6B-42AB-B5C7-FE5EBB6E79DE}" dt="2026-04-15T07:57:24.383" v="229" actId="20577"/>
        <pc:sldMkLst>
          <pc:docMk/>
          <pc:sldMk cId="2997835054" sldId="261"/>
        </pc:sldMkLst>
        <pc:spChg chg="add mod">
          <ac:chgData name="Camilla Hyldahl Grøn" userId="a4ea85f2-bdd2-4d4a-855b-19ebe7fc7cda" providerId="ADAL" clId="{A57A787F-CB6B-42AB-B5C7-FE5EBB6E79DE}" dt="2026-04-15T07:57:24.383" v="229" actId="20577"/>
          <ac:spMkLst>
            <pc:docMk/>
            <pc:sldMk cId="2997835054" sldId="261"/>
            <ac:spMk id="2" creationId="{1881D988-4ADD-95DF-5B87-BDCE4FFD92A1}"/>
          </ac:spMkLst>
        </pc:spChg>
      </pc:sldChg>
      <pc:sldChg chg="addSp modSp mod">
        <pc:chgData name="Camilla Hyldahl Grøn" userId="a4ea85f2-bdd2-4d4a-855b-19ebe7fc7cda" providerId="ADAL" clId="{A57A787F-CB6B-42AB-B5C7-FE5EBB6E79DE}" dt="2026-04-15T07:53:41.389" v="175" actId="1076"/>
        <pc:sldMkLst>
          <pc:docMk/>
          <pc:sldMk cId="146782555" sldId="262"/>
        </pc:sldMkLst>
        <pc:spChg chg="add mod">
          <ac:chgData name="Camilla Hyldahl Grøn" userId="a4ea85f2-bdd2-4d4a-855b-19ebe7fc7cda" providerId="ADAL" clId="{A57A787F-CB6B-42AB-B5C7-FE5EBB6E79DE}" dt="2026-04-15T07:53:41.389" v="175" actId="1076"/>
          <ac:spMkLst>
            <pc:docMk/>
            <pc:sldMk cId="146782555" sldId="262"/>
            <ac:spMk id="3" creationId="{B18073CD-AFF4-474C-5CCE-EF2F47A8ECA2}"/>
          </ac:spMkLst>
        </pc:spChg>
      </pc:sldChg>
      <pc:sldChg chg="addSp delSp modSp mod">
        <pc:chgData name="Camilla Hyldahl Grøn" userId="a4ea85f2-bdd2-4d4a-855b-19ebe7fc7cda" providerId="ADAL" clId="{A57A787F-CB6B-42AB-B5C7-FE5EBB6E79DE}" dt="2026-04-15T07:56:27" v="223" actId="1076"/>
        <pc:sldMkLst>
          <pc:docMk/>
          <pc:sldMk cId="1989604598" sldId="5316"/>
        </pc:sldMkLst>
        <pc:spChg chg="add del">
          <ac:chgData name="Camilla Hyldahl Grøn" userId="a4ea85f2-bdd2-4d4a-855b-19ebe7fc7cda" providerId="ADAL" clId="{A57A787F-CB6B-42AB-B5C7-FE5EBB6E79DE}" dt="2026-04-15T07:56:03.927" v="220" actId="22"/>
          <ac:spMkLst>
            <pc:docMk/>
            <pc:sldMk cId="1989604598" sldId="5316"/>
            <ac:spMk id="4" creationId="{89E2B122-AA1C-5C39-B8AA-710A1636DA4A}"/>
          </ac:spMkLst>
        </pc:spChg>
        <pc:spChg chg="add mod">
          <ac:chgData name="Camilla Hyldahl Grøn" userId="a4ea85f2-bdd2-4d4a-855b-19ebe7fc7cda" providerId="ADAL" clId="{A57A787F-CB6B-42AB-B5C7-FE5EBB6E79DE}" dt="2026-04-15T07:56:27" v="223" actId="1076"/>
          <ac:spMkLst>
            <pc:docMk/>
            <pc:sldMk cId="1989604598" sldId="5316"/>
            <ac:spMk id="5" creationId="{8C3B1CDB-036E-7B4F-6B7A-037BF84FCCD7}"/>
          </ac:spMkLst>
        </pc:spChg>
      </pc:sldChg>
    </pc:docChg>
  </pc:docChgLst>
  <pc:docChgLst>
    <pc:chgData name="Claus Baltzer - CLBA" userId="S::clba@ibc.dk::a72123cf-713c-4004-bba6-e31ada17abd6" providerId="AD" clId="Web-{42B293E0-EDDB-6D05-9619-9C79B13FDC6F}"/>
    <pc:docChg chg="modSld">
      <pc:chgData name="Claus Baltzer - CLBA" userId="S::clba@ibc.dk::a72123cf-713c-4004-bba6-e31ada17abd6" providerId="AD" clId="Web-{42B293E0-EDDB-6D05-9619-9C79B13FDC6F}" dt="2026-04-14T09:06:35.128" v="4"/>
      <pc:docMkLst>
        <pc:docMk/>
      </pc:docMkLst>
      <pc:sldChg chg="modSp">
        <pc:chgData name="Claus Baltzer - CLBA" userId="S::clba@ibc.dk::a72123cf-713c-4004-bba6-e31ada17abd6" providerId="AD" clId="Web-{42B293E0-EDDB-6D05-9619-9C79B13FDC6F}" dt="2026-04-14T09:04:41.262" v="3"/>
        <pc:sldMkLst>
          <pc:docMk/>
          <pc:sldMk cId="4064226231" sldId="257"/>
        </pc:sldMkLst>
        <pc:picChg chg="mod modCrop">
          <ac:chgData name="Claus Baltzer - CLBA" userId="S::clba@ibc.dk::a72123cf-713c-4004-bba6-e31ada17abd6" providerId="AD" clId="Web-{42B293E0-EDDB-6D05-9619-9C79B13FDC6F}" dt="2026-04-14T09:04:41.262" v="3"/>
          <ac:picMkLst>
            <pc:docMk/>
            <pc:sldMk cId="4064226231" sldId="257"/>
            <ac:picMk id="6" creationId="{3874844B-9D87-5C5F-684A-D1B77417E3D1}"/>
          </ac:picMkLst>
        </pc:picChg>
      </pc:sldChg>
      <pc:sldChg chg="modSp">
        <pc:chgData name="Claus Baltzer - CLBA" userId="S::clba@ibc.dk::a72123cf-713c-4004-bba6-e31ada17abd6" providerId="AD" clId="Web-{42B293E0-EDDB-6D05-9619-9C79B13FDC6F}" dt="2026-04-14T09:06:35.128" v="4"/>
        <pc:sldMkLst>
          <pc:docMk/>
          <pc:sldMk cId="2876412517" sldId="258"/>
        </pc:sldMkLst>
        <pc:picChg chg="mod">
          <ac:chgData name="Claus Baltzer - CLBA" userId="S::clba@ibc.dk::a72123cf-713c-4004-bba6-e31ada17abd6" providerId="AD" clId="Web-{42B293E0-EDDB-6D05-9619-9C79B13FDC6F}" dt="2026-04-14T09:06:35.128" v="4"/>
          <ac:picMkLst>
            <pc:docMk/>
            <pc:sldMk cId="2876412517" sldId="258"/>
            <ac:picMk id="16" creationId="{6C9332A7-8E84-375B-5530-8F6E622310F6}"/>
          </ac:picMkLst>
        </pc:picChg>
      </pc:sldChg>
    </pc:docChg>
  </pc:docChgLst>
  <pc:docChgLst>
    <pc:chgData name="Claus Baltzer - CLBA" userId="S::clba@ibc.dk::a72123cf-713c-4004-bba6-e31ada17abd6" providerId="AD" clId="Web-{202E6D92-A393-FA71-D136-21315C2C417F}"/>
    <pc:docChg chg="modSld">
      <pc:chgData name="Claus Baltzer - CLBA" userId="S::clba@ibc.dk::a72123cf-713c-4004-bba6-e31ada17abd6" providerId="AD" clId="Web-{202E6D92-A393-FA71-D136-21315C2C417F}" dt="2026-04-14T09:46:59.722" v="36"/>
      <pc:docMkLst>
        <pc:docMk/>
      </pc:docMkLst>
      <pc:sldChg chg="modSp">
        <pc:chgData name="Claus Baltzer - CLBA" userId="S::clba@ibc.dk::a72123cf-713c-4004-bba6-e31ada17abd6" providerId="AD" clId="Web-{202E6D92-A393-FA71-D136-21315C2C417F}" dt="2026-04-14T09:46:59.722" v="36"/>
        <pc:sldMkLst>
          <pc:docMk/>
          <pc:sldMk cId="2876412517" sldId="258"/>
        </pc:sldMkLst>
        <pc:picChg chg="mod">
          <ac:chgData name="Claus Baltzer - CLBA" userId="S::clba@ibc.dk::a72123cf-713c-4004-bba6-e31ada17abd6" providerId="AD" clId="Web-{202E6D92-A393-FA71-D136-21315C2C417F}" dt="2026-04-14T09:46:59.722" v="36"/>
          <ac:picMkLst>
            <pc:docMk/>
            <pc:sldMk cId="2876412517" sldId="258"/>
            <ac:picMk id="16" creationId="{6C9332A7-8E84-375B-5530-8F6E622310F6}"/>
          </ac:picMkLst>
        </pc:picChg>
      </pc:sldChg>
      <pc:sldChg chg="addSp delSp modSp">
        <pc:chgData name="Claus Baltzer - CLBA" userId="S::clba@ibc.dk::a72123cf-713c-4004-bba6-e31ada17abd6" providerId="AD" clId="Web-{202E6D92-A393-FA71-D136-21315C2C417F}" dt="2026-04-14T09:26:14.030" v="23"/>
        <pc:sldMkLst>
          <pc:docMk/>
          <pc:sldMk cId="1025449849" sldId="259"/>
        </pc:sldMkLst>
        <pc:picChg chg="add mod ord">
          <ac:chgData name="Claus Baltzer - CLBA" userId="S::clba@ibc.dk::a72123cf-713c-4004-bba6-e31ada17abd6" providerId="AD" clId="Web-{202E6D92-A393-FA71-D136-21315C2C417F}" dt="2026-04-14T09:26:14.030" v="23"/>
          <ac:picMkLst>
            <pc:docMk/>
            <pc:sldMk cId="1025449849" sldId="259"/>
            <ac:picMk id="6" creationId="{646D2D4A-025F-C321-C410-1422BBCC10F6}"/>
          </ac:picMkLst>
        </pc:picChg>
      </pc:sldChg>
      <pc:sldChg chg="addSp delSp modSp">
        <pc:chgData name="Claus Baltzer - CLBA" userId="S::clba@ibc.dk::a72123cf-713c-4004-bba6-e31ada17abd6" providerId="AD" clId="Web-{202E6D92-A393-FA71-D136-21315C2C417F}" dt="2026-04-14T09:28:25.986" v="35"/>
        <pc:sldMkLst>
          <pc:docMk/>
          <pc:sldMk cId="2997835054" sldId="261"/>
        </pc:sldMkLst>
        <pc:spChg chg="mod">
          <ac:chgData name="Claus Baltzer - CLBA" userId="S::clba@ibc.dk::a72123cf-713c-4004-bba6-e31ada17abd6" providerId="AD" clId="Web-{202E6D92-A393-FA71-D136-21315C2C417F}" dt="2026-04-14T09:13:44.175" v="2" actId="20577"/>
          <ac:spMkLst>
            <pc:docMk/>
            <pc:sldMk cId="2997835054" sldId="261"/>
            <ac:spMk id="6" creationId="{7FA47DE9-C4AA-C050-4A14-9B111F8A69BB}"/>
          </ac:spMkLst>
        </pc:spChg>
        <pc:picChg chg="add mod ord">
          <ac:chgData name="Claus Baltzer - CLBA" userId="S::clba@ibc.dk::a72123cf-713c-4004-bba6-e31ada17abd6" providerId="AD" clId="Web-{202E6D92-A393-FA71-D136-21315C2C417F}" dt="2026-04-14T09:28:25.986" v="35"/>
          <ac:picMkLst>
            <pc:docMk/>
            <pc:sldMk cId="2997835054" sldId="261"/>
            <ac:picMk id="4" creationId="{F65E13D2-39EF-A84D-B090-77B118D957F8}"/>
          </ac:picMkLst>
        </pc:picChg>
      </pc:sldChg>
      <pc:sldChg chg="addSp delSp modSp mod setBg">
        <pc:chgData name="Claus Baltzer - CLBA" userId="S::clba@ibc.dk::a72123cf-713c-4004-bba6-e31ada17abd6" providerId="AD" clId="Web-{202E6D92-A393-FA71-D136-21315C2C417F}" dt="2026-04-14T09:27:11.344" v="33" actId="20577"/>
        <pc:sldMkLst>
          <pc:docMk/>
          <pc:sldMk cId="1989604598" sldId="5316"/>
        </pc:sldMkLst>
        <pc:spChg chg="mod">
          <ac:chgData name="Claus Baltzer - CLBA" userId="S::clba@ibc.dk::a72123cf-713c-4004-bba6-e31ada17abd6" providerId="AD" clId="Web-{202E6D92-A393-FA71-D136-21315C2C417F}" dt="2026-04-14T09:27:11.344" v="33" actId="20577"/>
          <ac:spMkLst>
            <pc:docMk/>
            <pc:sldMk cId="1989604598" sldId="5316"/>
            <ac:spMk id="2" creationId="{42746868-5E53-4244-F5CF-1D1029DF83E6}"/>
          </ac:spMkLst>
        </pc:spChg>
        <pc:spChg chg="mod">
          <ac:chgData name="Claus Baltzer - CLBA" userId="S::clba@ibc.dk::a72123cf-713c-4004-bba6-e31ada17abd6" providerId="AD" clId="Web-{202E6D92-A393-FA71-D136-21315C2C417F}" dt="2026-04-14T09:23:16.477" v="21" actId="20577"/>
          <ac:spMkLst>
            <pc:docMk/>
            <pc:sldMk cId="1989604598" sldId="5316"/>
            <ac:spMk id="7" creationId="{DED16971-07B9-5D60-480A-72F1E6B45E28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6C309B4-2930-41B9-AC06-BB46910D0CE9}" type="doc">
      <dgm:prSet loTypeId="urn:microsoft.com/office/officeart/2005/8/layout/hierarchy1" loCatId="hierarchy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87301E78-F788-4A82-A32B-F622CC75AA07}">
      <dgm:prSet/>
      <dgm:spPr/>
      <dgm:t>
        <a:bodyPr/>
        <a:lstStyle/>
        <a:p>
          <a:pPr rtl="0"/>
          <a:r>
            <a:rPr lang="da-DK"/>
            <a:t>Verdensmål - </a:t>
          </a:r>
          <a:r>
            <a:rPr lang="da-DK">
              <a:latin typeface="Calibri Light" panose="020F0302020204030204"/>
            </a:rPr>
            <a:t>Hvilke mål kan der </a:t>
          </a:r>
          <a:r>
            <a:rPr lang="da-DK"/>
            <a:t>gøres en forskel </a:t>
          </a:r>
          <a:r>
            <a:rPr lang="da-DK">
              <a:latin typeface="Calibri Light" panose="020F0302020204030204"/>
            </a:rPr>
            <a:t>på privat</a:t>
          </a:r>
          <a:r>
            <a:rPr lang="da-DK"/>
            <a:t> og I jeres virksomhed – hvad gør I nu og hvad kan I gøre fremover</a:t>
          </a:r>
          <a:r>
            <a:rPr lang="da-DK">
              <a:latin typeface="Calibri Light" panose="020F0302020204030204"/>
            </a:rPr>
            <a:t>?</a:t>
          </a:r>
          <a:endParaRPr lang="en-US"/>
        </a:p>
      </dgm:t>
    </dgm:pt>
    <dgm:pt modelId="{94373D8F-27E9-486E-A6A2-38FD71792187}" type="parTrans" cxnId="{7993720F-8D5A-4741-80C8-4E1CFA422E15}">
      <dgm:prSet/>
      <dgm:spPr/>
      <dgm:t>
        <a:bodyPr/>
        <a:lstStyle/>
        <a:p>
          <a:endParaRPr lang="en-US"/>
        </a:p>
      </dgm:t>
    </dgm:pt>
    <dgm:pt modelId="{75138B18-E7EC-4EE0-BF27-822410FE7243}" type="sibTrans" cxnId="{7993720F-8D5A-4741-80C8-4E1CFA422E15}">
      <dgm:prSet/>
      <dgm:spPr/>
      <dgm:t>
        <a:bodyPr/>
        <a:lstStyle/>
        <a:p>
          <a:endParaRPr lang="en-US"/>
        </a:p>
      </dgm:t>
    </dgm:pt>
    <dgm:pt modelId="{E53DA376-FBDA-4E89-97B2-399F49E3526C}">
      <dgm:prSet/>
      <dgm:spPr/>
      <dgm:t>
        <a:bodyPr/>
        <a:lstStyle/>
        <a:p>
          <a:pPr rtl="0"/>
          <a:r>
            <a:rPr lang="da-DK"/>
            <a:t>Var jeres </a:t>
          </a:r>
          <a:r>
            <a:rPr lang="da-DK">
              <a:latin typeface="Calibri Light" panose="020F0302020204030204"/>
            </a:rPr>
            <a:t>egen Earth</a:t>
          </a:r>
          <a:r>
            <a:rPr lang="da-DK"/>
            <a:t> Overshoot Day</a:t>
          </a:r>
          <a:r>
            <a:rPr lang="da-DK">
              <a:latin typeface="Calibri Light" panose="020F0302020204030204"/>
            </a:rPr>
            <a:t>  i testen overraskende</a:t>
          </a:r>
          <a:r>
            <a:rPr lang="da-DK"/>
            <a:t> – hvad skal der til for at den bliver bedre </a:t>
          </a:r>
          <a:r>
            <a:rPr lang="da-DK">
              <a:latin typeface="Calibri Light" panose="020F0302020204030204"/>
            </a:rPr>
            <a:t>og som er realistisk, at opnå for dig</a:t>
          </a:r>
          <a:r>
            <a:rPr lang="da-DK"/>
            <a:t>?</a:t>
          </a:r>
          <a:endParaRPr lang="en-US"/>
        </a:p>
      </dgm:t>
    </dgm:pt>
    <dgm:pt modelId="{9013D70C-65D2-4657-A58E-6D75CA7B8ED5}" type="parTrans" cxnId="{068158A8-142B-40DB-88F5-24A11AAC50CC}">
      <dgm:prSet/>
      <dgm:spPr/>
      <dgm:t>
        <a:bodyPr/>
        <a:lstStyle/>
        <a:p>
          <a:endParaRPr lang="en-US"/>
        </a:p>
      </dgm:t>
    </dgm:pt>
    <dgm:pt modelId="{A6C0DD52-AEAA-4105-9FB7-655D5069C428}" type="sibTrans" cxnId="{068158A8-142B-40DB-88F5-24A11AAC50CC}">
      <dgm:prSet/>
      <dgm:spPr/>
      <dgm:t>
        <a:bodyPr/>
        <a:lstStyle/>
        <a:p>
          <a:endParaRPr lang="en-US"/>
        </a:p>
      </dgm:t>
    </dgm:pt>
    <dgm:pt modelId="{8AB394E9-7A6A-4067-B819-7265BCBBC602}" type="pres">
      <dgm:prSet presAssocID="{26C309B4-2930-41B9-AC06-BB46910D0CE9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02FFB45E-7D52-4E22-975E-EE4A1AE05CF2}" type="pres">
      <dgm:prSet presAssocID="{87301E78-F788-4A82-A32B-F622CC75AA07}" presName="hierRoot1" presStyleCnt="0"/>
      <dgm:spPr/>
    </dgm:pt>
    <dgm:pt modelId="{80620CB6-B8A5-4748-B0A1-54C02FB3E9DE}" type="pres">
      <dgm:prSet presAssocID="{87301E78-F788-4A82-A32B-F622CC75AA07}" presName="composite" presStyleCnt="0"/>
      <dgm:spPr/>
    </dgm:pt>
    <dgm:pt modelId="{44449F7F-797D-4B68-8E5E-D7A98B4265CF}" type="pres">
      <dgm:prSet presAssocID="{87301E78-F788-4A82-A32B-F622CC75AA07}" presName="background" presStyleLbl="node0" presStyleIdx="0" presStyleCnt="2"/>
      <dgm:spPr/>
    </dgm:pt>
    <dgm:pt modelId="{F3A7E038-0A30-4E43-B9EA-05654EF306AE}" type="pres">
      <dgm:prSet presAssocID="{87301E78-F788-4A82-A32B-F622CC75AA07}" presName="text" presStyleLbl="fgAcc0" presStyleIdx="0" presStyleCnt="2">
        <dgm:presLayoutVars>
          <dgm:chPref val="3"/>
        </dgm:presLayoutVars>
      </dgm:prSet>
      <dgm:spPr/>
    </dgm:pt>
    <dgm:pt modelId="{CA78A6B2-2BCF-40C2-886D-3EA22E267855}" type="pres">
      <dgm:prSet presAssocID="{87301E78-F788-4A82-A32B-F622CC75AA07}" presName="hierChild2" presStyleCnt="0"/>
      <dgm:spPr/>
    </dgm:pt>
    <dgm:pt modelId="{03FAA4FB-B422-46B7-817B-202FF141CAD1}" type="pres">
      <dgm:prSet presAssocID="{E53DA376-FBDA-4E89-97B2-399F49E3526C}" presName="hierRoot1" presStyleCnt="0"/>
      <dgm:spPr/>
    </dgm:pt>
    <dgm:pt modelId="{A8C5BAFB-6352-4ECC-88B7-F8E74DC8B503}" type="pres">
      <dgm:prSet presAssocID="{E53DA376-FBDA-4E89-97B2-399F49E3526C}" presName="composite" presStyleCnt="0"/>
      <dgm:spPr/>
    </dgm:pt>
    <dgm:pt modelId="{F5ADC8C9-087A-4600-94FB-1E4E20790F54}" type="pres">
      <dgm:prSet presAssocID="{E53DA376-FBDA-4E89-97B2-399F49E3526C}" presName="background" presStyleLbl="node0" presStyleIdx="1" presStyleCnt="2"/>
      <dgm:spPr/>
    </dgm:pt>
    <dgm:pt modelId="{9FDBF7EA-8060-4F47-BC40-1FFE0E2CE421}" type="pres">
      <dgm:prSet presAssocID="{E53DA376-FBDA-4E89-97B2-399F49E3526C}" presName="text" presStyleLbl="fgAcc0" presStyleIdx="1" presStyleCnt="2">
        <dgm:presLayoutVars>
          <dgm:chPref val="3"/>
        </dgm:presLayoutVars>
      </dgm:prSet>
      <dgm:spPr/>
    </dgm:pt>
    <dgm:pt modelId="{0FD8D277-9B42-4A02-8D6D-87BC805ECCA4}" type="pres">
      <dgm:prSet presAssocID="{E53DA376-FBDA-4E89-97B2-399F49E3526C}" presName="hierChild2" presStyleCnt="0"/>
      <dgm:spPr/>
    </dgm:pt>
  </dgm:ptLst>
  <dgm:cxnLst>
    <dgm:cxn modelId="{7993720F-8D5A-4741-80C8-4E1CFA422E15}" srcId="{26C309B4-2930-41B9-AC06-BB46910D0CE9}" destId="{87301E78-F788-4A82-A32B-F622CC75AA07}" srcOrd="0" destOrd="0" parTransId="{94373D8F-27E9-486E-A6A2-38FD71792187}" sibTransId="{75138B18-E7EC-4EE0-BF27-822410FE7243}"/>
    <dgm:cxn modelId="{E8B35D2F-42AB-4335-9067-62FD8867E746}" type="presOf" srcId="{E53DA376-FBDA-4E89-97B2-399F49E3526C}" destId="{9FDBF7EA-8060-4F47-BC40-1FFE0E2CE421}" srcOrd="0" destOrd="0" presId="urn:microsoft.com/office/officeart/2005/8/layout/hierarchy1"/>
    <dgm:cxn modelId="{A6BB575C-62F3-4136-A7E3-8DF356F6EE17}" type="presOf" srcId="{26C309B4-2930-41B9-AC06-BB46910D0CE9}" destId="{8AB394E9-7A6A-4067-B819-7265BCBBC602}" srcOrd="0" destOrd="0" presId="urn:microsoft.com/office/officeart/2005/8/layout/hierarchy1"/>
    <dgm:cxn modelId="{068158A8-142B-40DB-88F5-24A11AAC50CC}" srcId="{26C309B4-2930-41B9-AC06-BB46910D0CE9}" destId="{E53DA376-FBDA-4E89-97B2-399F49E3526C}" srcOrd="1" destOrd="0" parTransId="{9013D70C-65D2-4657-A58E-6D75CA7B8ED5}" sibTransId="{A6C0DD52-AEAA-4105-9FB7-655D5069C428}"/>
    <dgm:cxn modelId="{C4FD91B7-061D-4EAF-9667-29A1D0786B6A}" type="presOf" srcId="{87301E78-F788-4A82-A32B-F622CC75AA07}" destId="{F3A7E038-0A30-4E43-B9EA-05654EF306AE}" srcOrd="0" destOrd="0" presId="urn:microsoft.com/office/officeart/2005/8/layout/hierarchy1"/>
    <dgm:cxn modelId="{931601E1-32F1-4EF9-9914-6BD745065307}" type="presParOf" srcId="{8AB394E9-7A6A-4067-B819-7265BCBBC602}" destId="{02FFB45E-7D52-4E22-975E-EE4A1AE05CF2}" srcOrd="0" destOrd="0" presId="urn:microsoft.com/office/officeart/2005/8/layout/hierarchy1"/>
    <dgm:cxn modelId="{281FE1E8-860A-43A7-84B4-25434A0D5D2A}" type="presParOf" srcId="{02FFB45E-7D52-4E22-975E-EE4A1AE05CF2}" destId="{80620CB6-B8A5-4748-B0A1-54C02FB3E9DE}" srcOrd="0" destOrd="0" presId="urn:microsoft.com/office/officeart/2005/8/layout/hierarchy1"/>
    <dgm:cxn modelId="{EBED7424-21E1-4EDC-9062-C8BE53FB820A}" type="presParOf" srcId="{80620CB6-B8A5-4748-B0A1-54C02FB3E9DE}" destId="{44449F7F-797D-4B68-8E5E-D7A98B4265CF}" srcOrd="0" destOrd="0" presId="urn:microsoft.com/office/officeart/2005/8/layout/hierarchy1"/>
    <dgm:cxn modelId="{372D14BF-79CA-4FBB-8382-9C0B57B73FDE}" type="presParOf" srcId="{80620CB6-B8A5-4748-B0A1-54C02FB3E9DE}" destId="{F3A7E038-0A30-4E43-B9EA-05654EF306AE}" srcOrd="1" destOrd="0" presId="urn:microsoft.com/office/officeart/2005/8/layout/hierarchy1"/>
    <dgm:cxn modelId="{331F0DAC-D5FD-4BDD-8DFF-C5825EA5A578}" type="presParOf" srcId="{02FFB45E-7D52-4E22-975E-EE4A1AE05CF2}" destId="{CA78A6B2-2BCF-40C2-886D-3EA22E267855}" srcOrd="1" destOrd="0" presId="urn:microsoft.com/office/officeart/2005/8/layout/hierarchy1"/>
    <dgm:cxn modelId="{EDA13A1F-6DA4-47E6-AEB1-598BA78B573B}" type="presParOf" srcId="{8AB394E9-7A6A-4067-B819-7265BCBBC602}" destId="{03FAA4FB-B422-46B7-817B-202FF141CAD1}" srcOrd="1" destOrd="0" presId="urn:microsoft.com/office/officeart/2005/8/layout/hierarchy1"/>
    <dgm:cxn modelId="{275A0DB3-D5F2-4302-9ED0-5FA2B00F739B}" type="presParOf" srcId="{03FAA4FB-B422-46B7-817B-202FF141CAD1}" destId="{A8C5BAFB-6352-4ECC-88B7-F8E74DC8B503}" srcOrd="0" destOrd="0" presId="urn:microsoft.com/office/officeart/2005/8/layout/hierarchy1"/>
    <dgm:cxn modelId="{7F3BAB3F-3FFD-4844-A703-280A2F5966F9}" type="presParOf" srcId="{A8C5BAFB-6352-4ECC-88B7-F8E74DC8B503}" destId="{F5ADC8C9-087A-4600-94FB-1E4E20790F54}" srcOrd="0" destOrd="0" presId="urn:microsoft.com/office/officeart/2005/8/layout/hierarchy1"/>
    <dgm:cxn modelId="{DB54BCE8-1B71-481A-8291-32379716D08D}" type="presParOf" srcId="{A8C5BAFB-6352-4ECC-88B7-F8E74DC8B503}" destId="{9FDBF7EA-8060-4F47-BC40-1FFE0E2CE421}" srcOrd="1" destOrd="0" presId="urn:microsoft.com/office/officeart/2005/8/layout/hierarchy1"/>
    <dgm:cxn modelId="{8965A057-466F-4BF6-AFB3-840084F1A8EF}" type="presParOf" srcId="{03FAA4FB-B422-46B7-817B-202FF141CAD1}" destId="{0FD8D277-9B42-4A02-8D6D-87BC805ECCA4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449F7F-797D-4B68-8E5E-D7A98B4265CF}">
      <dsp:nvSpPr>
        <dsp:cNvPr id="0" name=""/>
        <dsp:cNvSpPr/>
      </dsp:nvSpPr>
      <dsp:spPr>
        <a:xfrm>
          <a:off x="1283" y="507350"/>
          <a:ext cx="4505585" cy="286104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3A7E038-0A30-4E43-B9EA-05654EF306AE}">
      <dsp:nvSpPr>
        <dsp:cNvPr id="0" name=""/>
        <dsp:cNvSpPr/>
      </dsp:nvSpPr>
      <dsp:spPr>
        <a:xfrm>
          <a:off x="501904" y="982940"/>
          <a:ext cx="4505585" cy="286104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900" kern="1200"/>
            <a:t>Verdensmål - </a:t>
          </a:r>
          <a:r>
            <a:rPr lang="da-DK" sz="2900" kern="1200">
              <a:latin typeface="Calibri Light" panose="020F0302020204030204"/>
            </a:rPr>
            <a:t>Hvilke mål kan der </a:t>
          </a:r>
          <a:r>
            <a:rPr lang="da-DK" sz="2900" kern="1200"/>
            <a:t>gøres en forskel </a:t>
          </a:r>
          <a:r>
            <a:rPr lang="da-DK" sz="2900" kern="1200">
              <a:latin typeface="Calibri Light" panose="020F0302020204030204"/>
            </a:rPr>
            <a:t>på privat</a:t>
          </a:r>
          <a:r>
            <a:rPr lang="da-DK" sz="2900" kern="1200"/>
            <a:t> og I jeres virksomhed – hvad gør I nu og hvad kan I gøre fremover</a:t>
          </a:r>
          <a:r>
            <a:rPr lang="da-DK" sz="2900" kern="1200">
              <a:latin typeface="Calibri Light" panose="020F0302020204030204"/>
            </a:rPr>
            <a:t>?</a:t>
          </a:r>
          <a:endParaRPr lang="en-US" sz="2900" kern="1200"/>
        </a:p>
      </dsp:txBody>
      <dsp:txXfrm>
        <a:off x="585701" y="1066737"/>
        <a:ext cx="4337991" cy="2693452"/>
      </dsp:txXfrm>
    </dsp:sp>
    <dsp:sp modelId="{F5ADC8C9-087A-4600-94FB-1E4E20790F54}">
      <dsp:nvSpPr>
        <dsp:cNvPr id="0" name=""/>
        <dsp:cNvSpPr/>
      </dsp:nvSpPr>
      <dsp:spPr>
        <a:xfrm>
          <a:off x="5508110" y="507350"/>
          <a:ext cx="4505585" cy="286104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DBF7EA-8060-4F47-BC40-1FFE0E2CE421}">
      <dsp:nvSpPr>
        <dsp:cNvPr id="0" name=""/>
        <dsp:cNvSpPr/>
      </dsp:nvSpPr>
      <dsp:spPr>
        <a:xfrm>
          <a:off x="6008730" y="982940"/>
          <a:ext cx="4505585" cy="286104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900" kern="1200"/>
            <a:t>Var jeres </a:t>
          </a:r>
          <a:r>
            <a:rPr lang="da-DK" sz="2900" kern="1200">
              <a:latin typeface="Calibri Light" panose="020F0302020204030204"/>
            </a:rPr>
            <a:t>egen Earth</a:t>
          </a:r>
          <a:r>
            <a:rPr lang="da-DK" sz="2900" kern="1200"/>
            <a:t> Overshoot Day</a:t>
          </a:r>
          <a:r>
            <a:rPr lang="da-DK" sz="2900" kern="1200">
              <a:latin typeface="Calibri Light" panose="020F0302020204030204"/>
            </a:rPr>
            <a:t>  i testen overraskende</a:t>
          </a:r>
          <a:r>
            <a:rPr lang="da-DK" sz="2900" kern="1200"/>
            <a:t> – hvad skal der til for at den bliver bedre </a:t>
          </a:r>
          <a:r>
            <a:rPr lang="da-DK" sz="2900" kern="1200">
              <a:latin typeface="Calibri Light" panose="020F0302020204030204"/>
            </a:rPr>
            <a:t>og som er realistisk, at opnå for dig</a:t>
          </a:r>
          <a:r>
            <a:rPr lang="da-DK" sz="2900" kern="1200"/>
            <a:t>?</a:t>
          </a:r>
          <a:endParaRPr lang="en-US" sz="2900" kern="1200"/>
        </a:p>
      </dsp:txBody>
      <dsp:txXfrm>
        <a:off x="6092527" y="1066737"/>
        <a:ext cx="4337991" cy="26934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>
            <a:extLst>
              <a:ext uri="{FF2B5EF4-FFF2-40B4-BE49-F238E27FC236}">
                <a16:creationId xmlns:a16="http://schemas.microsoft.com/office/drawing/2014/main" id="{09A0C3FE-5A82-12CB-FC22-69263FA863A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A47A260C-7A71-89C5-AE9A-7F80AB91032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6F5CF4-C3DC-424A-9882-D9B8DC2555F0}" type="datetimeFigureOut">
              <a:rPr lang="da-DK" smtClean="0"/>
              <a:t>16-04-2026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247801A5-A75C-C123-76AB-DCD89DF49D7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CBBDE4CA-F25F-C096-40CA-322059900CE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105BEE-CB2D-423B-9C8B-6554FF4E01F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600968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13B67D-B734-48F5-B1D3-65663C5912F6}" type="datetimeFigureOut">
              <a:rPr lang="da-DK" smtClean="0"/>
              <a:t>16-04-2026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591208" y="1040524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C360C1-A5D4-48F4-9A18-E99F2F039D90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571546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>
          <a:xfrm>
            <a:off x="590550" y="1039813"/>
            <a:ext cx="5486400" cy="3086100"/>
          </a:xfrm>
        </p:spPr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b="0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C360C1-A5D4-48F4-9A18-E99F2F039D90}" type="slidenum">
              <a:rPr lang="da-DK" smtClean="0"/>
              <a:t>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579174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>
          <a:xfrm>
            <a:off x="590550" y="1039813"/>
            <a:ext cx="5486400" cy="3086100"/>
          </a:xfrm>
        </p:spPr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b="0" i="0">
              <a:solidFill>
                <a:srgbClr val="1D2125"/>
              </a:solidFill>
              <a:effectLst/>
              <a:latin typeface="-apple-system"/>
            </a:endParaRPr>
          </a:p>
          <a:p>
            <a:endParaRPr lang="da-DK" b="0" i="0">
              <a:solidFill>
                <a:srgbClr val="1D2125"/>
              </a:solidFill>
              <a:effectLst/>
              <a:latin typeface="-apple-system"/>
            </a:endParaRP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C35C7A-6433-4E9E-981C-E8FCB5A28FDE}" type="slidenum">
              <a:rPr lang="da-DK" smtClean="0"/>
              <a:t>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74223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78C817-1E00-22BB-0DE5-A8CC5A4F9A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da-DK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387295D-F0D5-02BD-F5C9-8C5FE4E6C6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da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6E7919-AE59-5C25-FA9F-5477BA8158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4B70-3F4C-CA4D-A791-A4D193DBA7C9}" type="datetimeFigureOut">
              <a:rPr lang="da-DK" smtClean="0"/>
              <a:t>16-04-2026</a:t>
            </a:fld>
            <a:endParaRPr lang="da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54A2C3-BF78-3D4E-C178-975BB13B41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5579A5-7FFC-107F-F52E-61ABCFEAD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60390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FC2F6D-073C-F11D-F112-CC50E490A0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da-DK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F810D0-EACA-C0F9-289B-65F989D14A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a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E4CFAE-AD49-C03F-AF33-1D211F03D8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4B70-3F4C-CA4D-A791-A4D193DBA7C9}" type="datetimeFigureOut">
              <a:rPr lang="da-DK" smtClean="0"/>
              <a:t>16-04-2026</a:t>
            </a:fld>
            <a:endParaRPr lang="da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121F93-5ADC-2B7E-F0D5-75886BFD4E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FBCD0D-7733-23CF-CF74-074237A6E3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017867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9D9B78D-FB6E-9E51-18C7-254FE3DCD3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da-DK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05CF2F6-C7F5-32F6-97DD-738C9AF073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a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2C1547-504E-CDC0-4AF3-99398213EF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4B70-3F4C-CA4D-A791-A4D193DBA7C9}" type="datetimeFigureOut">
              <a:rPr lang="da-DK" smtClean="0"/>
              <a:t>16-04-2026</a:t>
            </a:fld>
            <a:endParaRPr lang="da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E4F609-F319-E021-115C-D981C60442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FAEEE4-7A3D-374A-2194-0FC20F8EF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69917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FC6D2B-989B-36D1-90FB-9CF6F55AF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da-D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73D4A4-0A08-DC72-138C-4ACEB331C6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a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77D9A1-B990-4E67-2B48-EA12756DFA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4B70-3F4C-CA4D-A791-A4D193DBA7C9}" type="datetimeFigureOut">
              <a:rPr lang="da-DK" smtClean="0"/>
              <a:t>16-04-2026</a:t>
            </a:fld>
            <a:endParaRPr lang="da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191152-A778-2B92-F2BD-E9C0E5899D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CEB792-BA4F-FE6F-6A94-F1625C66C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78919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394681-4387-396C-BCA5-D0BDAAF24B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da-D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557340-00E5-7E08-5754-65BAB142BD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ED1AF9-F73E-0707-7FCA-824A9691CB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4B70-3F4C-CA4D-A791-A4D193DBA7C9}" type="datetimeFigureOut">
              <a:rPr lang="da-DK" smtClean="0"/>
              <a:t>16-04-2026</a:t>
            </a:fld>
            <a:endParaRPr lang="da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9C5B62-3CE0-79EC-2247-6AED13D5B9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D65DC9-F8E1-AF9C-5F69-8AEB0BB491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60302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07D602-D1E8-1C01-09C0-E4F2EAF484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da-D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AB0347-0A0A-4DBA-F63D-0D5FDC6B61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a-DK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C8008A-8FF5-1FAC-4AEA-4D9ED49832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a-DK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39AE75-7258-31BA-F748-4CABBD2C17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4B70-3F4C-CA4D-A791-A4D193DBA7C9}" type="datetimeFigureOut">
              <a:rPr lang="da-DK" smtClean="0"/>
              <a:t>16-04-2026</a:t>
            </a:fld>
            <a:endParaRPr lang="da-D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B7D2DB-0013-E8E6-DAEC-1889B9FFF9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C08824-355E-CDFA-ADBA-BF5BEC305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325661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1DAFAD-86A0-0883-7F0F-F4A31CF38B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da-D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6B7F78-5EA7-DD1D-C5B2-DA73861E7C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98E3296-28BF-0432-7A08-B55F50793E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a-DK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C0C87AD-7D80-314A-1B9C-EE0A69D151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B5E62AE-7E52-DC0C-B102-CB682509B90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a-DK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1DE3544-D184-D4BE-03FF-00AF579381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4B70-3F4C-CA4D-A791-A4D193DBA7C9}" type="datetimeFigureOut">
              <a:rPr lang="da-DK" smtClean="0"/>
              <a:t>16-04-2026</a:t>
            </a:fld>
            <a:endParaRPr lang="da-DK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9998E51-15CE-8CE4-63E7-1118BE5C2C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7A16678-B8C0-5117-20DA-BC61C1CC8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863225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B0AB-8237-C761-7181-D55AF8017E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da-DK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3744056-0627-1B24-0228-3F3DF58F3A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4B70-3F4C-CA4D-A791-A4D193DBA7C9}" type="datetimeFigureOut">
              <a:rPr lang="da-DK" smtClean="0"/>
              <a:t>16-04-2026</a:t>
            </a:fld>
            <a:endParaRPr lang="da-DK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212FD70-1773-323B-1A11-6F74C455B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4C2E1A-C2EA-FA0D-42B3-4B9241661B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14936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C32377B-B8F6-9930-53CF-3ACA978A61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4B70-3F4C-CA4D-A791-A4D193DBA7C9}" type="datetimeFigureOut">
              <a:rPr lang="da-DK" smtClean="0"/>
              <a:t>16-04-2026</a:t>
            </a:fld>
            <a:endParaRPr lang="da-DK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A580F21-FFDF-74F0-4A8E-4A4657A74D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5450F4-92CA-F21E-0CB5-041B24951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356504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A561BD-45C9-590C-1A14-6D570FD174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da-D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87A595-2FE6-6D02-6BB9-2B518302D2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a-D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AD0922-73C5-26DE-41F5-80E0A53741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CE266A-8D92-6329-0968-ED9C70A804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4B70-3F4C-CA4D-A791-A4D193DBA7C9}" type="datetimeFigureOut">
              <a:rPr lang="da-DK" smtClean="0"/>
              <a:t>16-04-2026</a:t>
            </a:fld>
            <a:endParaRPr lang="da-D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F11420-67A3-ACD7-DB44-53B1FD648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D9D40B-3F5A-48AE-FB92-0362CC0DE6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410926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764D2-88AB-33DF-B0EC-9789BC468F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da-DK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6B16EB2-A2DF-DFAE-DB73-40C80EF390E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21489B-416C-D805-E26B-769207D070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68BEF5-E1E6-225B-5141-667AE42293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4B70-3F4C-CA4D-A791-A4D193DBA7C9}" type="datetimeFigureOut">
              <a:rPr lang="da-DK" smtClean="0"/>
              <a:t>16-04-2026</a:t>
            </a:fld>
            <a:endParaRPr lang="da-D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69377C-E50B-ABC7-D4DF-AE91DA86E3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BFA4AB-4ECF-6151-3F62-C971FBD91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248660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DA18AB-4DC8-5003-387B-AE0B6E13C9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da-D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E5ABD5-455F-8F05-55BF-4472B8184C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a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01E046-8EE0-1223-6B0A-3F501F4AAA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36D4B70-3F4C-CA4D-A791-A4D193DBA7C9}" type="datetimeFigureOut">
              <a:rPr lang="da-DK" smtClean="0"/>
              <a:t>16-04-2026</a:t>
            </a:fld>
            <a:endParaRPr lang="da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77610B-55E0-97EE-15AB-FEA54E1357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E54E56-9801-051D-A5C4-B8A5F321D0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  <p:pic>
        <p:nvPicPr>
          <p:cNvPr id="7" name="Picture 6" descr="A blue and white flag with yellow stars&#10;&#10;Description automatically generated">
            <a:extLst>
              <a:ext uri="{FF2B5EF4-FFF2-40B4-BE49-F238E27FC236}">
                <a16:creationId xmlns:a16="http://schemas.microsoft.com/office/drawing/2014/main" id="{DEF0B005-E63E-134F-C419-F4D3AE6D0029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8552429" y="6176964"/>
            <a:ext cx="2801372" cy="544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463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www.verdensmaalene.dk/de-17-verdensmaal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overshoot.footprintnetwork.org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www.footprintcalculator.org/home/en" TargetMode="Externa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D16A80C7-ACED-DCAA-CB5C-9219DDD1C5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pPr algn="ctr"/>
            <a:r>
              <a:rPr lang="da-DK"/>
              <a:t>Introduktion til virksomhedens Klimaregnskab</a:t>
            </a:r>
            <a:br>
              <a:rPr lang="da-DK"/>
            </a:br>
            <a:r>
              <a:rPr lang="da-DK"/>
              <a:t>21058</a:t>
            </a:r>
          </a:p>
        </p:txBody>
      </p:sp>
      <p:pic>
        <p:nvPicPr>
          <p:cNvPr id="8" name="Billede 7" descr="Et billede, der indeholder tøj, person, Ansigt, kvinde&#10;&#10;Automatisk genereret beskrivelse">
            <a:extLst>
              <a:ext uri="{FF2B5EF4-FFF2-40B4-BE49-F238E27FC236}">
                <a16:creationId xmlns:a16="http://schemas.microsoft.com/office/drawing/2014/main" id="{47287306-CB2D-F81A-CD30-DF4CADFB924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6023"/>
          <a:stretch/>
        </p:blipFill>
        <p:spPr>
          <a:xfrm>
            <a:off x="838200" y="1825625"/>
            <a:ext cx="5181600" cy="4351338"/>
          </a:xfrm>
          <a:prstGeom prst="rect">
            <a:avLst/>
          </a:prstGeom>
          <a:noFill/>
        </p:spPr>
      </p:pic>
      <p:sp>
        <p:nvSpPr>
          <p:cNvPr id="6" name="Undertitel 5">
            <a:extLst>
              <a:ext uri="{FF2B5EF4-FFF2-40B4-BE49-F238E27FC236}">
                <a16:creationId xmlns:a16="http://schemas.microsoft.com/office/drawing/2014/main" id="{54FC964D-48BC-30EA-E828-E27BB8BAC4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a-DK" sz="2400"/>
              <a:t>Delelement i ovenstående kursus</a:t>
            </a:r>
          </a:p>
          <a:p>
            <a:pPr marL="0" indent="0">
              <a:buNone/>
            </a:pPr>
            <a:endParaRPr lang="da-DK" sz="2400"/>
          </a:p>
          <a:p>
            <a:pPr marL="0" indent="0">
              <a:buNone/>
            </a:pPr>
            <a:r>
              <a:rPr lang="da-DK" sz="2400"/>
              <a:t>Omhandlende:</a:t>
            </a:r>
          </a:p>
          <a:p>
            <a:r>
              <a:rPr lang="da-DK"/>
              <a:t>Verdensmål</a:t>
            </a:r>
          </a:p>
          <a:p>
            <a:r>
              <a:rPr lang="da-DK"/>
              <a:t>Earth Overshoot Day </a:t>
            </a:r>
          </a:p>
          <a:p>
            <a:pPr marL="0" indent="0">
              <a:buNone/>
            </a:pPr>
            <a:endParaRPr lang="da-DK"/>
          </a:p>
          <a:p>
            <a:pPr marL="0" indent="0">
              <a:buNone/>
            </a:pPr>
            <a:endParaRPr lang="da-DK"/>
          </a:p>
        </p:txBody>
      </p:sp>
      <p:sp>
        <p:nvSpPr>
          <p:cNvPr id="3" name="Tekstfelt 2">
            <a:extLst>
              <a:ext uri="{FF2B5EF4-FFF2-40B4-BE49-F238E27FC236}">
                <a16:creationId xmlns:a16="http://schemas.microsoft.com/office/drawing/2014/main" id="{B18073CD-AFF4-474C-5CCE-EF2F47A8ECA2}"/>
              </a:ext>
            </a:extLst>
          </p:cNvPr>
          <p:cNvSpPr txBox="1"/>
          <p:nvPr/>
        </p:nvSpPr>
        <p:spPr>
          <a:xfrm>
            <a:off x="838200" y="6311900"/>
            <a:ext cx="60977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 err="1"/>
              <a:t>Kilde</a:t>
            </a:r>
            <a:r>
              <a:rPr lang="de-DE" dirty="0"/>
              <a:t>: </a:t>
            </a:r>
            <a:r>
              <a:rPr lang="de-DE" dirty="0" err="1"/>
              <a:t>Billedet</a:t>
            </a:r>
            <a:r>
              <a:rPr lang="de-DE" dirty="0"/>
              <a:t> er </a:t>
            </a:r>
            <a:r>
              <a:rPr lang="de-DE" dirty="0" err="1"/>
              <a:t>lavet</a:t>
            </a:r>
            <a:r>
              <a:rPr lang="de-DE" dirty="0"/>
              <a:t> </a:t>
            </a:r>
            <a:r>
              <a:rPr lang="de-DE" dirty="0" err="1"/>
              <a:t>med</a:t>
            </a:r>
            <a:r>
              <a:rPr lang="de-DE" dirty="0"/>
              <a:t> </a:t>
            </a:r>
            <a:r>
              <a:rPr lang="de-DE" dirty="0" err="1"/>
              <a:t>hjælp</a:t>
            </a:r>
            <a:r>
              <a:rPr lang="de-DE" dirty="0"/>
              <a:t> </a:t>
            </a:r>
            <a:r>
              <a:rPr lang="de-DE" dirty="0" err="1"/>
              <a:t>fra</a:t>
            </a:r>
            <a:r>
              <a:rPr lang="de-DE" dirty="0"/>
              <a:t> </a:t>
            </a:r>
            <a:r>
              <a:rPr lang="de-DE" dirty="0" err="1"/>
              <a:t>kunstig</a:t>
            </a:r>
            <a:r>
              <a:rPr lang="de-DE" dirty="0"/>
              <a:t> </a:t>
            </a:r>
            <a:r>
              <a:rPr lang="de-DE" dirty="0" err="1"/>
              <a:t>intelligens</a:t>
            </a:r>
            <a:r>
              <a:rPr lang="de-DE" dirty="0"/>
              <a:t>.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467825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718809A-CA88-DE5D-A1DA-EDB2375216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>
            <a:normAutofit/>
          </a:bodyPr>
          <a:lstStyle/>
          <a:p>
            <a:r>
              <a:rPr lang="da-DK"/>
              <a:t>Verdensmål 2015</a:t>
            </a:r>
          </a:p>
        </p:txBody>
      </p:sp>
      <p:pic>
        <p:nvPicPr>
          <p:cNvPr id="5" name="Pladsholder til indhold 3" descr="Et billede, der indeholder tekst, skærmbillede, logo, Font/skrifttype&#10;&#10;Beskrivelsen er genereret automatisk">
            <a:extLst>
              <a:ext uri="{FF2B5EF4-FFF2-40B4-BE49-F238E27FC236}">
                <a16:creationId xmlns:a16="http://schemas.microsoft.com/office/drawing/2014/main" id="{9A5A33DC-3151-0581-1D33-B0983F859E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183188" y="1572577"/>
            <a:ext cx="6172200" cy="3703321"/>
          </a:xfrm>
          <a:prstGeom prst="rect">
            <a:avLst/>
          </a:prstGeom>
          <a:noFill/>
        </p:spPr>
      </p:pic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D2744127-55E6-9069-9E6F-7037373ED1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341914"/>
          </a:xfrm>
        </p:spPr>
        <p:txBody>
          <a:bodyPr>
            <a:normAutofit/>
          </a:bodyPr>
          <a:lstStyle/>
          <a:p>
            <a:r>
              <a:rPr lang="da-DK" b="0" i="0">
                <a:effectLst/>
              </a:rPr>
              <a:t>17 konkrete mål og 169 delmål, som forpligter alle FN’s 193 medlemslande </a:t>
            </a:r>
            <a:br>
              <a:rPr lang="da-DK" b="0" i="0">
                <a:effectLst/>
              </a:rPr>
            </a:br>
            <a:br>
              <a:rPr lang="da-DK" b="0" i="0">
                <a:effectLst/>
              </a:rPr>
            </a:br>
            <a:r>
              <a:rPr lang="da-DK" b="0" i="0">
                <a:effectLst/>
              </a:rPr>
              <a:t>Målene trådte i kraft den 1. Januar 2016 og skal frem til 2030 sætte os kurs mod en mere bæredygtig udvikling for både mennesker og planeten, vi bor på.</a:t>
            </a:r>
          </a:p>
          <a:p>
            <a:pPr marL="0" indent="0">
              <a:buNone/>
            </a:pPr>
            <a:r>
              <a:rPr lang="da-DK"/>
              <a:t>IBC er Unesco Verdensmålsskole – findes 30 i Danmark</a:t>
            </a:r>
          </a:p>
          <a:p>
            <a:pPr marL="0" indent="0">
              <a:buNone/>
            </a:pPr>
            <a:r>
              <a:rPr lang="da-DK" b="0" i="0">
                <a:effectLst/>
              </a:rPr>
              <a:t>Fokus på undervisnings- forløb og materialer, der sætter globalt medborgerskab og bæredygtig udvikling på elevers/kursisters og underviseres skema.</a:t>
            </a:r>
            <a:endParaRPr lang="en-US"/>
          </a:p>
          <a:p>
            <a:endParaRPr lang="da-DK"/>
          </a:p>
        </p:txBody>
      </p:sp>
      <p:sp>
        <p:nvSpPr>
          <p:cNvPr id="6" name="Tekstfelt 5">
            <a:extLst>
              <a:ext uri="{FF2B5EF4-FFF2-40B4-BE49-F238E27FC236}">
                <a16:creationId xmlns:a16="http://schemas.microsoft.com/office/drawing/2014/main" id="{AA1A5731-1D7F-770A-9147-525C08E52070}"/>
              </a:ext>
            </a:extLst>
          </p:cNvPr>
          <p:cNvSpPr txBox="1"/>
          <p:nvPr/>
        </p:nvSpPr>
        <p:spPr>
          <a:xfrm>
            <a:off x="4476207" y="6031468"/>
            <a:ext cx="433416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b="1" i="0" dirty="0"/>
              <a:t>Kilde: </a:t>
            </a:r>
            <a:r>
              <a:rPr lang="da-DK" b="0" i="0" dirty="0"/>
              <a:t>UNPD. (2025). </a:t>
            </a:r>
            <a:r>
              <a:rPr lang="da-DK" dirty="0">
                <a:hlinkClick r:id="rId4"/>
              </a:rPr>
              <a:t>De 17 verdensmål</a:t>
            </a:r>
            <a:r>
              <a:rPr lang="da-DK" b="0" i="0" dirty="0"/>
              <a:t> 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515554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944B4EE-AE76-BA80-BDA8-25E1481615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da-DK"/>
              <a:t>Verdensmål - overvejelser indkøb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326A5C5C-72F2-7B7F-F5DE-C0DEA251BB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a-DK" sz="1100"/>
              <a:t>Når du vælger mellem økologiske og konventionelle varer, støtter du især FN's verdensmål:</a:t>
            </a:r>
          </a:p>
          <a:p>
            <a:r>
              <a:rPr lang="da-DK" sz="1100"/>
              <a:t>12: Ansvarligt forbrug og produktion. Dette mål fremmer bæredygtige forbrugsmønstre og produktionsmetoder. Økologiske valg bidrager også til verdensmål </a:t>
            </a:r>
          </a:p>
          <a:p>
            <a:r>
              <a:rPr lang="da-DK" sz="1100"/>
              <a:t>3: Sundhed og trivsel </a:t>
            </a:r>
          </a:p>
          <a:p>
            <a:r>
              <a:rPr lang="da-DK" sz="1100"/>
              <a:t>15: Livet på land, ved at reducere brugen af skadelige kemikalier og bevare biodiversiteten</a:t>
            </a:r>
          </a:p>
          <a:p>
            <a:endParaRPr lang="da-DK" sz="1100"/>
          </a:p>
          <a:p>
            <a:pPr marL="0" indent="0">
              <a:buNone/>
            </a:pPr>
            <a:r>
              <a:rPr lang="da-DK" sz="1100" b="1" u="sng"/>
              <a:t>Spørgsmål vi drøfter:</a:t>
            </a:r>
          </a:p>
          <a:p>
            <a:pPr marL="0" indent="0">
              <a:buNone/>
            </a:pPr>
            <a:endParaRPr lang="da-DK" sz="1100"/>
          </a:p>
          <a:p>
            <a:pPr marL="0" indent="0">
              <a:buNone/>
            </a:pPr>
            <a:r>
              <a:rPr lang="da-DK" sz="1100" b="1"/>
              <a:t>Er pris afgørende? </a:t>
            </a:r>
          </a:p>
          <a:p>
            <a:pPr marL="0" indent="0">
              <a:buNone/>
            </a:pPr>
            <a:endParaRPr lang="da-DK" sz="1100" b="1"/>
          </a:p>
          <a:p>
            <a:pPr marL="0" indent="0">
              <a:buNone/>
            </a:pPr>
            <a:r>
              <a:rPr lang="da-DK" sz="1100" b="1"/>
              <a:t>Hvor meget mere må det økologiske koste i forhold til det konventionelle?</a:t>
            </a:r>
          </a:p>
          <a:p>
            <a:pPr marL="0" indent="0">
              <a:buNone/>
            </a:pPr>
            <a:endParaRPr lang="da-DK" sz="1100" b="1"/>
          </a:p>
          <a:p>
            <a:pPr marL="0" indent="0">
              <a:buNone/>
            </a:pPr>
            <a:r>
              <a:rPr lang="da-DK" sz="1100" b="1"/>
              <a:t>Betyder det noget for jer at det økologiske er mere bæredygtigt? Og er det altid reelt det, hvis vi også ser på transport mm.?</a:t>
            </a:r>
          </a:p>
          <a:p>
            <a:endParaRPr lang="da-DK" sz="1100"/>
          </a:p>
        </p:txBody>
      </p:sp>
      <p:pic>
        <p:nvPicPr>
          <p:cNvPr id="6" name="Pladsholder til indhold 5">
            <a:extLst>
              <a:ext uri="{FF2B5EF4-FFF2-40B4-BE49-F238E27FC236}">
                <a16:creationId xmlns:a16="http://schemas.microsoft.com/office/drawing/2014/main" id="{3874844B-9D87-5C5F-684A-D1B77417E3D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t="20068" b="20068"/>
          <a:stretch>
            <a:fillRect/>
          </a:stretch>
        </p:blipFill>
        <p:spPr>
          <a:xfrm>
            <a:off x="6172200" y="1825625"/>
            <a:ext cx="5173055" cy="4347905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</p:spPr>
      </p:pic>
    </p:spTree>
    <p:extLst>
      <p:ext uri="{BB962C8B-B14F-4D97-AF65-F5344CB8AC3E}">
        <p14:creationId xmlns:p14="http://schemas.microsoft.com/office/powerpoint/2010/main" val="40642262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>
            <a:extLst>
              <a:ext uri="{FF2B5EF4-FFF2-40B4-BE49-F238E27FC236}">
                <a16:creationId xmlns:a16="http://schemas.microsoft.com/office/drawing/2014/main" id="{E84E38DE-3E60-AD4D-E6B1-D419D55CA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da-DK"/>
              <a:t>Verdensmål - overvejelser genbrug, når du besøger din genbrugsplads</a:t>
            </a:r>
          </a:p>
        </p:txBody>
      </p:sp>
      <p:pic>
        <p:nvPicPr>
          <p:cNvPr id="16" name="Pladsholder til indhold 15">
            <a:extLst>
              <a:ext uri="{FF2B5EF4-FFF2-40B4-BE49-F238E27FC236}">
                <a16:creationId xmlns:a16="http://schemas.microsoft.com/office/drawing/2014/main" id="{6C9332A7-8E84-375B-5530-8F6E622310F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835322" y="1827232"/>
            <a:ext cx="3187354" cy="4348123"/>
          </a:xfrm>
          <a:noFill/>
        </p:spPr>
      </p:pic>
      <p:sp>
        <p:nvSpPr>
          <p:cNvPr id="11" name="Pladsholder til indhold 10">
            <a:extLst>
              <a:ext uri="{FF2B5EF4-FFF2-40B4-BE49-F238E27FC236}">
                <a16:creationId xmlns:a16="http://schemas.microsoft.com/office/drawing/2014/main" id="{62F4BD57-55A9-394C-B972-55B1F92734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a-DK" sz="1100"/>
              <a:t>Når du tænker på genbrug af en løvrive, som en anden kan bruge i stedet for at smide den ud, støtter du primært FN's verdensmål 12: Ansvarligt forbrug og produktion. </a:t>
            </a:r>
          </a:p>
          <a:p>
            <a:pPr marL="0" indent="0">
              <a:buNone/>
            </a:pPr>
            <a:r>
              <a:rPr lang="da-DK" sz="1100"/>
              <a:t>Dette mål handler om at reducere affaldsgenerering gennem forebyggelse, reduktion, genbrug og genanvendelse, samt at fremme bæredygtige forbrugsmønstre. </a:t>
            </a:r>
          </a:p>
          <a:p>
            <a:pPr marL="0" indent="0">
              <a:buNone/>
            </a:pPr>
            <a:r>
              <a:rPr lang="da-DK" sz="1100" b="1"/>
              <a:t>Genbrug af en løvrive </a:t>
            </a:r>
            <a:r>
              <a:rPr lang="da-DK" sz="1100"/>
              <a:t>reducerer behovet for at producere nye varer og mindsker dermed ressourceforbruget og miljøpåvirkningen</a:t>
            </a:r>
          </a:p>
          <a:p>
            <a:pPr marL="0" indent="0">
              <a:buNone/>
            </a:pPr>
            <a:endParaRPr lang="da-DK" sz="1100"/>
          </a:p>
          <a:p>
            <a:pPr marL="0" indent="0">
              <a:buNone/>
            </a:pPr>
            <a:r>
              <a:rPr lang="da-DK" sz="1100" b="1" u="sng"/>
              <a:t>Spørgsmål vi drøfter:</a:t>
            </a:r>
          </a:p>
          <a:p>
            <a:pPr marL="0" indent="0">
              <a:buNone/>
            </a:pPr>
            <a:endParaRPr lang="da-DK" sz="1100"/>
          </a:p>
          <a:p>
            <a:pPr marL="0" indent="0">
              <a:buNone/>
            </a:pPr>
            <a:r>
              <a:rPr lang="da-DK" sz="1100" b="1"/>
              <a:t>Afleverer I selv noget til genbrug som kan tages gratis af anden borger?</a:t>
            </a:r>
          </a:p>
          <a:p>
            <a:pPr marL="0" indent="0">
              <a:buNone/>
            </a:pPr>
            <a:endParaRPr lang="da-DK" sz="1100" b="1"/>
          </a:p>
          <a:p>
            <a:pPr marL="0" indent="0">
              <a:buNone/>
            </a:pPr>
            <a:r>
              <a:rPr lang="da-DK" sz="1100" b="1"/>
              <a:t>Sælger I det?</a:t>
            </a:r>
          </a:p>
          <a:p>
            <a:pPr marL="0" indent="0">
              <a:buNone/>
            </a:pPr>
            <a:endParaRPr lang="da-DK" sz="1100" b="1"/>
          </a:p>
          <a:p>
            <a:pPr marL="0" indent="0">
              <a:buNone/>
            </a:pPr>
            <a:r>
              <a:rPr lang="da-DK" sz="1100" b="1"/>
              <a:t>Smider I det bare ud til forbrænding?</a:t>
            </a:r>
          </a:p>
          <a:p>
            <a:endParaRPr lang="da-DK" sz="1100"/>
          </a:p>
        </p:txBody>
      </p:sp>
    </p:spTree>
    <p:extLst>
      <p:ext uri="{BB962C8B-B14F-4D97-AF65-F5344CB8AC3E}">
        <p14:creationId xmlns:p14="http://schemas.microsoft.com/office/powerpoint/2010/main" val="28764125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04A0DD8-2F35-42F9-B467-9DC275ED24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z="4400" kern="1200">
                <a:latin typeface="+mj-lt"/>
                <a:ea typeface="+mj-ea"/>
                <a:cs typeface="+mj-cs"/>
              </a:rPr>
              <a:t>Der skal ydes for at komme i mål</a:t>
            </a:r>
            <a:endParaRPr lang="da-DK"/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8318194A-5C4D-897F-4A32-754A7ADE769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da-DK" sz="6400" dirty="0">
                <a:latin typeface="+mn-lt"/>
                <a:ea typeface="+mn-ea"/>
                <a:cs typeface="+mn-cs"/>
              </a:rPr>
              <a:t>Hver dansker spiser i gennemsnit 52 kilo kød om året (august 2024-tal). </a:t>
            </a:r>
            <a:r>
              <a:rPr lang="de-DE" sz="6600" dirty="0"/>
              <a:t>(</a:t>
            </a:r>
            <a:r>
              <a:rPr lang="de-DE" sz="6600" b="1" dirty="0" err="1"/>
              <a:t>Kilde</a:t>
            </a:r>
            <a:r>
              <a:rPr lang="de-DE" sz="6600" b="1" dirty="0"/>
              <a:t>: </a:t>
            </a:r>
            <a:r>
              <a:rPr lang="da-DK" sz="6600" dirty="0"/>
              <a:t>DTU Fødevareinstituttet (2018): “Hvor meget kød spiser danskerne?)</a:t>
            </a:r>
            <a:endParaRPr lang="da-DK" sz="6400" dirty="0">
              <a:latin typeface="+mn-lt"/>
              <a:ea typeface="+mn-ea"/>
              <a:cs typeface="+mn-cs"/>
            </a:endParaRPr>
          </a:p>
          <a:p>
            <a:pPr marL="0" indent="0">
              <a:buNone/>
            </a:pPr>
            <a:endParaRPr lang="da-DK" sz="6400" dirty="0">
              <a:latin typeface="+mn-lt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da-DK" sz="6400" dirty="0">
                <a:latin typeface="+mn-lt"/>
              </a:rPr>
              <a:t>At spise mindre kød støtter </a:t>
            </a:r>
            <a:r>
              <a:rPr lang="da-DK" sz="6400" b="1" dirty="0">
                <a:latin typeface="+mn-lt"/>
              </a:rPr>
              <a:t>Verdensmål 13: Klimaindsats</a:t>
            </a:r>
            <a:r>
              <a:rPr lang="da-DK" sz="6400" dirty="0">
                <a:latin typeface="+mn-lt"/>
              </a:rPr>
              <a:t>, da kødproduktion udleder drivhusgasser, og dermed påvirker klimaet. Det relaterer sig også til </a:t>
            </a:r>
            <a:r>
              <a:rPr lang="da-DK" sz="6400" b="1" dirty="0">
                <a:latin typeface="+mn-lt"/>
              </a:rPr>
              <a:t>Verdensmål 12: Ansvarligt forbrug og produktion</a:t>
            </a:r>
            <a:r>
              <a:rPr lang="da-DK" sz="6400" dirty="0">
                <a:latin typeface="+mn-lt"/>
              </a:rPr>
              <a:t>, da det fremmer bæredygtigt forbrug</a:t>
            </a:r>
            <a:endParaRPr lang="da-DK" sz="6400" dirty="0">
              <a:latin typeface="+mn-lt"/>
              <a:ea typeface="+mn-ea"/>
              <a:cs typeface="+mn-cs"/>
            </a:endParaRPr>
          </a:p>
          <a:p>
            <a:pPr marL="0" indent="0">
              <a:buNone/>
            </a:pPr>
            <a:endParaRPr lang="da-DK" sz="6400" dirty="0">
              <a:latin typeface="+mn-lt"/>
              <a:ea typeface="+mn-ea"/>
              <a:cs typeface="+mn-cs"/>
            </a:endParaRPr>
          </a:p>
          <a:p>
            <a:pPr marL="0" indent="0">
              <a:buNone/>
            </a:pPr>
            <a:r>
              <a:rPr lang="da-DK" sz="6400" b="1" dirty="0">
                <a:latin typeface="+mn-lt"/>
                <a:ea typeface="+mn-ea"/>
                <a:cs typeface="+mn-cs"/>
              </a:rPr>
              <a:t>Spørgsmål til drøftelse:</a:t>
            </a:r>
          </a:p>
          <a:p>
            <a:pPr marL="0" indent="0">
              <a:buNone/>
            </a:pPr>
            <a:endParaRPr lang="da-DK" sz="6400" dirty="0">
              <a:latin typeface="+mn-lt"/>
              <a:ea typeface="+mn-ea"/>
              <a:cs typeface="+mn-cs"/>
            </a:endParaRPr>
          </a:p>
          <a:p>
            <a:r>
              <a:rPr lang="da-DK" sz="6400" dirty="0">
                <a:latin typeface="+mn-lt"/>
                <a:ea typeface="+mn-ea"/>
                <a:cs typeface="+mn-cs"/>
              </a:rPr>
              <a:t>Hvad spiser I selv af kød om året?</a:t>
            </a:r>
          </a:p>
          <a:p>
            <a:r>
              <a:rPr lang="da-DK" sz="6400" dirty="0">
                <a:latin typeface="+mn-lt"/>
                <a:ea typeface="+mn-ea"/>
                <a:cs typeface="+mn-cs"/>
              </a:rPr>
              <a:t>Hvad tror du at du kan komme ned på?</a:t>
            </a:r>
          </a:p>
          <a:p>
            <a:r>
              <a:rPr lang="da-DK" sz="6400" dirty="0">
                <a:latin typeface="+mn-lt"/>
                <a:ea typeface="+mn-ea"/>
                <a:cs typeface="+mn-cs"/>
              </a:rPr>
              <a:t>Gør det en forskel på dig, at 2 verdensmål støtter op om at spise mindre </a:t>
            </a:r>
            <a:r>
              <a:rPr lang="da-DK" sz="64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kød</a:t>
            </a:r>
            <a:r>
              <a:rPr lang="da-DK" sz="28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?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646D2D4A-025F-C321-C410-1422BBCC10F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958633" y="1825625"/>
            <a:ext cx="3608735" cy="4351338"/>
          </a:xfrm>
          <a:prstGeom prst="rect">
            <a:avLst/>
          </a:prstGeom>
        </p:spPr>
      </p:pic>
      <p:sp>
        <p:nvSpPr>
          <p:cNvPr id="5" name="Tekstfelt 4">
            <a:extLst>
              <a:ext uri="{FF2B5EF4-FFF2-40B4-BE49-F238E27FC236}">
                <a16:creationId xmlns:a16="http://schemas.microsoft.com/office/drawing/2014/main" id="{47CDE470-D53A-F64A-A61E-DBC6BF550022}"/>
              </a:ext>
            </a:extLst>
          </p:cNvPr>
          <p:cNvSpPr txBox="1"/>
          <p:nvPr/>
        </p:nvSpPr>
        <p:spPr>
          <a:xfrm>
            <a:off x="7045503" y="1179294"/>
            <a:ext cx="391702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 err="1"/>
              <a:t>Kilde</a:t>
            </a:r>
            <a:r>
              <a:rPr lang="de-DE" dirty="0"/>
              <a:t>: </a:t>
            </a:r>
            <a:r>
              <a:rPr lang="de-DE" dirty="0" err="1"/>
              <a:t>Billedet</a:t>
            </a:r>
            <a:r>
              <a:rPr lang="de-DE" dirty="0"/>
              <a:t> er </a:t>
            </a:r>
            <a:r>
              <a:rPr lang="de-DE" dirty="0" err="1"/>
              <a:t>lavet</a:t>
            </a:r>
            <a:r>
              <a:rPr lang="de-DE" dirty="0"/>
              <a:t> </a:t>
            </a:r>
            <a:r>
              <a:rPr lang="de-DE" dirty="0" err="1"/>
              <a:t>med</a:t>
            </a:r>
            <a:r>
              <a:rPr lang="de-DE" dirty="0"/>
              <a:t> </a:t>
            </a:r>
            <a:r>
              <a:rPr lang="de-DE" dirty="0" err="1"/>
              <a:t>hjælp</a:t>
            </a:r>
            <a:r>
              <a:rPr lang="de-DE" dirty="0"/>
              <a:t> </a:t>
            </a:r>
            <a:r>
              <a:rPr lang="de-DE" dirty="0" err="1"/>
              <a:t>fra</a:t>
            </a:r>
            <a:r>
              <a:rPr lang="de-DE" dirty="0"/>
              <a:t> </a:t>
            </a:r>
          </a:p>
          <a:p>
            <a:r>
              <a:rPr lang="de-DE" dirty="0" err="1"/>
              <a:t>kunstig</a:t>
            </a:r>
            <a:r>
              <a:rPr lang="de-DE" dirty="0"/>
              <a:t> </a:t>
            </a:r>
            <a:r>
              <a:rPr lang="de-DE" dirty="0" err="1"/>
              <a:t>intelligens</a:t>
            </a:r>
            <a:r>
              <a:rPr lang="de-DE" dirty="0"/>
              <a:t>.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0254498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746868-5E53-4244-F5CF-1D1029DF83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  <a:ln>
            <a:solidFill>
              <a:schemeClr val="bg1"/>
            </a:solidFill>
          </a:ln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Earth Overshoot </a:t>
            </a:r>
            <a:r>
              <a:rPr lang="en-US" sz="5400">
                <a:solidFill>
                  <a:schemeClr val="bg1"/>
                </a:solidFill>
              </a:rPr>
              <a:t>Day</a:t>
            </a:r>
            <a:endParaRPr lang="en-US" sz="5400">
              <a:latin typeface="+mj-lt"/>
            </a:endParaRPr>
          </a:p>
        </p:txBody>
      </p:sp>
      <p:sp>
        <p:nvSpPr>
          <p:cNvPr id="7" name="Tekstfelt 6">
            <a:extLst>
              <a:ext uri="{FF2B5EF4-FFF2-40B4-BE49-F238E27FC236}">
                <a16:creationId xmlns:a16="http://schemas.microsoft.com/office/drawing/2014/main" id="{DED16971-07B9-5D60-480A-72F1E6B45E28}"/>
              </a:ext>
            </a:extLst>
          </p:cNvPr>
          <p:cNvSpPr txBox="1"/>
          <p:nvPr/>
        </p:nvSpPr>
        <p:spPr>
          <a:xfrm>
            <a:off x="640080" y="2872899"/>
            <a:ext cx="4243589" cy="3988488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230505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a-DK" sz="1200">
                <a:solidFill>
                  <a:schemeClr val="bg1"/>
                </a:solidFill>
                <a:latin typeface="+mj-lt"/>
              </a:rPr>
              <a:t>Den dag på året, hvor menneskehedens samlede økologiske fodaftryk for det pågældende år overstiger, hvad jorden kan reproducere inden for det samme år. </a:t>
            </a:r>
          </a:p>
          <a:p>
            <a:pPr marL="230505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da-DK" sz="1200">
              <a:solidFill>
                <a:schemeClr val="bg1"/>
              </a:solidFill>
              <a:latin typeface="+mj-lt"/>
            </a:endParaRPr>
          </a:p>
          <a:p>
            <a:pPr marL="230505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a-DK" sz="1200" b="0" i="0">
                <a:solidFill>
                  <a:schemeClr val="bg1"/>
                </a:solidFill>
                <a:effectLst/>
                <a:latin typeface="+mj-lt"/>
              </a:rPr>
              <a:t>EOD: er der ligevægt mellem forbrug og jordens muligheder for at genoprette sig selv?</a:t>
            </a:r>
          </a:p>
          <a:p>
            <a:pPr marL="230505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da-DK" sz="1200">
              <a:solidFill>
                <a:schemeClr val="bg1"/>
              </a:solidFill>
              <a:latin typeface="+mj-lt"/>
              <a:ea typeface="Calibri"/>
              <a:cs typeface="Calibri"/>
            </a:endParaRPr>
          </a:p>
          <a:p>
            <a:pPr marL="230505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a-DK" sz="1200">
                <a:solidFill>
                  <a:schemeClr val="bg1"/>
                </a:solidFill>
                <a:latin typeface="+mj-lt"/>
              </a:rPr>
              <a:t>Jo tidligere på året Earth Overshoot Day falder, desto mere belaster vi Jorden og dens ressourcer. </a:t>
            </a:r>
          </a:p>
          <a:p>
            <a:pPr marL="230505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da-DK" sz="1200">
              <a:solidFill>
                <a:schemeClr val="bg1"/>
              </a:solidFill>
              <a:latin typeface="+mj-lt"/>
            </a:endParaRPr>
          </a:p>
          <a:p>
            <a:pPr marL="230505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a-DK" sz="1200" b="0" i="0">
                <a:solidFill>
                  <a:schemeClr val="bg1"/>
                </a:solidFill>
                <a:effectLst/>
                <a:latin typeface="+mj-lt"/>
              </a:rPr>
              <a:t>I 2024 havde alle verdens lande tilsammen brugt årets ressourcer d. 1. august. Svarer til, at vi bruger omkring 1,7 jordkloder om året </a:t>
            </a:r>
          </a:p>
          <a:p>
            <a:pPr marL="230505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da-DK" sz="1200">
              <a:solidFill>
                <a:schemeClr val="bg1"/>
              </a:solidFill>
              <a:latin typeface="+mj-lt"/>
            </a:endParaRPr>
          </a:p>
          <a:p>
            <a:pPr marL="230505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a-DK" sz="1200" b="0" i="0">
                <a:solidFill>
                  <a:schemeClr val="bg1"/>
                </a:solidFill>
                <a:effectLst/>
                <a:latin typeface="+mj-lt"/>
              </a:rPr>
              <a:t>Danmarks Nationale Overshoot Day var d. 16.03 i 2024 , hvilket betyder</a:t>
            </a:r>
            <a:r>
              <a:rPr lang="da-DK" sz="1200">
                <a:solidFill>
                  <a:schemeClr val="bg1"/>
                </a:solidFill>
                <a:latin typeface="+mj-lt"/>
              </a:rPr>
              <a:t> at levede hele verden som os ville </a:t>
            </a:r>
            <a:r>
              <a:rPr lang="da-DK" sz="1200" b="0" i="0">
                <a:solidFill>
                  <a:schemeClr val="bg1"/>
                </a:solidFill>
                <a:effectLst/>
                <a:latin typeface="+mj-lt"/>
              </a:rPr>
              <a:t>vi forbruge mere end 4 jordkloder</a:t>
            </a:r>
            <a:endParaRPr lang="da-DK" sz="1200">
              <a:solidFill>
                <a:schemeClr val="bg1"/>
              </a:solidFill>
              <a:latin typeface="+mj-lt"/>
            </a:endParaRPr>
          </a:p>
          <a:p>
            <a:pPr marL="1905">
              <a:lnSpc>
                <a:spcPct val="90000"/>
              </a:lnSpc>
              <a:spcAft>
                <a:spcPts val="600"/>
              </a:spcAft>
            </a:pPr>
            <a:r>
              <a:rPr lang="da-DK" sz="1200">
                <a:solidFill>
                  <a:schemeClr val="bg1"/>
                </a:solidFill>
                <a:latin typeface="+mj-lt"/>
              </a:rPr>
              <a:t>Kilde: </a:t>
            </a:r>
            <a:r>
              <a:rPr lang="da-DK" sz="1200">
                <a:solidFill>
                  <a:schemeClr val="bg1"/>
                </a:solidFill>
                <a:latin typeface="Apto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https://overshoot.footprintnetwork.org/</a:t>
            </a:r>
            <a:endParaRPr lang="da-DK">
              <a:solidFill>
                <a:schemeClr val="bg1"/>
              </a:solidFill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230505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>
              <a:solidFill>
                <a:srgbClr val="000000"/>
              </a:solidFill>
              <a:latin typeface="Aptos" panose="02110004020202020204"/>
              <a:ea typeface="Calibri"/>
              <a:cs typeface="Calibri"/>
            </a:endParaRPr>
          </a:p>
        </p:txBody>
      </p:sp>
      <p:sp>
        <p:nvSpPr>
          <p:cNvPr id="5" name="Tekstfelt 4">
            <a:extLst>
              <a:ext uri="{FF2B5EF4-FFF2-40B4-BE49-F238E27FC236}">
                <a16:creationId xmlns:a16="http://schemas.microsoft.com/office/drawing/2014/main" id="{8C3B1CDB-036E-7B4F-6B7A-037BF84FCCD7}"/>
              </a:ext>
            </a:extLst>
          </p:cNvPr>
          <p:cNvSpPr txBox="1"/>
          <p:nvPr/>
        </p:nvSpPr>
        <p:spPr>
          <a:xfrm>
            <a:off x="8274977" y="5381424"/>
            <a:ext cx="391702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 err="1">
                <a:solidFill>
                  <a:schemeClr val="bg1"/>
                </a:solidFill>
              </a:rPr>
              <a:t>Kilde</a:t>
            </a:r>
            <a:r>
              <a:rPr lang="de-DE" dirty="0">
                <a:solidFill>
                  <a:schemeClr val="bg1"/>
                </a:solidFill>
              </a:rPr>
              <a:t>: </a:t>
            </a:r>
            <a:r>
              <a:rPr lang="de-DE" dirty="0" err="1">
                <a:solidFill>
                  <a:schemeClr val="bg1"/>
                </a:solidFill>
              </a:rPr>
              <a:t>Billedet</a:t>
            </a:r>
            <a:r>
              <a:rPr lang="de-DE" dirty="0">
                <a:solidFill>
                  <a:schemeClr val="bg1"/>
                </a:solidFill>
              </a:rPr>
              <a:t> er </a:t>
            </a:r>
            <a:r>
              <a:rPr lang="de-DE" dirty="0" err="1">
                <a:solidFill>
                  <a:schemeClr val="bg1"/>
                </a:solidFill>
              </a:rPr>
              <a:t>lavet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med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hjælp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fra</a:t>
            </a:r>
            <a:r>
              <a:rPr lang="de-DE" dirty="0">
                <a:solidFill>
                  <a:schemeClr val="bg1"/>
                </a:solidFill>
              </a:rPr>
              <a:t> </a:t>
            </a:r>
          </a:p>
          <a:p>
            <a:r>
              <a:rPr lang="de-DE" dirty="0" err="1">
                <a:solidFill>
                  <a:schemeClr val="bg1"/>
                </a:solidFill>
              </a:rPr>
              <a:t>kunstig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intelligens</a:t>
            </a:r>
            <a:r>
              <a:rPr lang="de-DE" dirty="0">
                <a:solidFill>
                  <a:schemeClr val="bg1"/>
                </a:solidFill>
              </a:rPr>
              <a:t>.</a:t>
            </a:r>
            <a:endParaRPr lang="da-DK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96045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D1902A73-4ACC-7F52-C813-53803F9BBE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da-DK" sz="4400" b="1"/>
              <a:t>Find ud af dit personlige klimaaftryk</a:t>
            </a:r>
            <a:endParaRPr lang="en-US"/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7FA47DE9-C4AA-C050-4A14-9B111F8A69B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br>
              <a:rPr lang="en-US" sz="1500" dirty="0"/>
            </a:br>
            <a:r>
              <a:rPr lang="da-DK" sz="1500" dirty="0"/>
              <a:t>Nu er det tid til at se, hvor stort dit personlige klimaaftryk er, og hvornår din Earth </a:t>
            </a:r>
            <a:r>
              <a:rPr lang="da-DK" sz="1500" dirty="0" err="1"/>
              <a:t>Overshoot</a:t>
            </a:r>
            <a:r>
              <a:rPr lang="da-DK" sz="1500" dirty="0"/>
              <a:t> Day er.</a:t>
            </a:r>
            <a:br>
              <a:rPr lang="da-DK" sz="1500" dirty="0"/>
            </a:br>
            <a:endParaRPr lang="da-DK" sz="1500" dirty="0"/>
          </a:p>
          <a:p>
            <a:pPr marL="0" indent="0">
              <a:buNone/>
            </a:pPr>
            <a:r>
              <a:rPr lang="da-DK" sz="1500" dirty="0"/>
              <a:t>Du behøver ikke at have alle dine forbrugsoplysninger klar. </a:t>
            </a:r>
            <a:br>
              <a:rPr lang="da-DK" sz="1500" dirty="0"/>
            </a:br>
            <a:br>
              <a:rPr lang="da-DK" sz="1500" dirty="0"/>
            </a:br>
            <a:r>
              <a:rPr lang="da-DK" sz="1500" dirty="0"/>
              <a:t>Giv det bedste skøn, du kan, og få en idé om, hvor du ligger henne.</a:t>
            </a:r>
          </a:p>
          <a:p>
            <a:pPr marL="0" indent="0">
              <a:buNone/>
            </a:pPr>
            <a:r>
              <a:rPr lang="da-DK" sz="1500" dirty="0"/>
              <a:t>Måske kan du gøre det lidt bedre fremover?</a:t>
            </a:r>
            <a:br>
              <a:rPr lang="da-DK" sz="1500" dirty="0"/>
            </a:br>
            <a:endParaRPr lang="da-DK" sz="1500" dirty="0"/>
          </a:p>
          <a:p>
            <a:pPr marL="0" indent="0">
              <a:buNone/>
            </a:pPr>
            <a:r>
              <a:rPr lang="da-DK" sz="1500" dirty="0"/>
              <a:t>Testen er på engelsk (kan skifte til få andre sprog, men desværre ikke dansk). </a:t>
            </a:r>
            <a:br>
              <a:rPr lang="da-DK" sz="1500" dirty="0"/>
            </a:br>
            <a:br>
              <a:rPr lang="da-DK" sz="1500" dirty="0"/>
            </a:br>
            <a:br>
              <a:rPr lang="da-DK" sz="1500" b="1" dirty="0"/>
            </a:br>
            <a:r>
              <a:rPr lang="da-DK" sz="1500" b="1" dirty="0"/>
              <a:t>Du kan finde test i dette link. Klik </a:t>
            </a:r>
            <a:r>
              <a:rPr lang="da-DK" sz="1500" b="1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</a:t>
            </a:r>
          </a:p>
          <a:p>
            <a:pPr marL="0" indent="0">
              <a:buNone/>
            </a:pPr>
            <a:endParaRPr lang="da-DK" sz="1500" b="1" dirty="0"/>
          </a:p>
          <a:p>
            <a:pPr>
              <a:buNone/>
            </a:pPr>
            <a:r>
              <a:rPr lang="da-DK" sz="1500" dirty="0">
                <a:ea typeface="+mn-lt"/>
                <a:cs typeface="+mn-lt"/>
              </a:rPr>
              <a:t>Kilde: </a:t>
            </a:r>
            <a:r>
              <a:rPr lang="da-DK" sz="1500" dirty="0">
                <a:ea typeface="+mn-lt"/>
                <a:cs typeface="+mn-lt"/>
                <a:hlinkClick r:id="rId2"/>
              </a:rPr>
              <a:t>https://www.footprintcalculator.org/home/en</a:t>
            </a:r>
            <a:endParaRPr lang="da-DK" dirty="0"/>
          </a:p>
          <a:p>
            <a:pPr marL="0" indent="0">
              <a:buNone/>
            </a:pPr>
            <a:endParaRPr lang="da-DK" sz="1500" b="1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65E13D2-39EF-A84D-B090-77B118D957F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172200" y="1927915"/>
            <a:ext cx="5181600" cy="4146758"/>
          </a:xfrm>
          <a:prstGeom prst="rect">
            <a:avLst/>
          </a:prstGeom>
        </p:spPr>
      </p:pic>
      <p:sp>
        <p:nvSpPr>
          <p:cNvPr id="2" name="Tekstfelt 1">
            <a:extLst>
              <a:ext uri="{FF2B5EF4-FFF2-40B4-BE49-F238E27FC236}">
                <a16:creationId xmlns:a16="http://schemas.microsoft.com/office/drawing/2014/main" id="{1881D988-4ADD-95DF-5B87-BDCE4FFD92A1}"/>
              </a:ext>
            </a:extLst>
          </p:cNvPr>
          <p:cNvSpPr txBox="1"/>
          <p:nvPr/>
        </p:nvSpPr>
        <p:spPr>
          <a:xfrm>
            <a:off x="6172200" y="1281584"/>
            <a:ext cx="527321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 err="1"/>
              <a:t>Kilde</a:t>
            </a:r>
            <a:r>
              <a:rPr lang="de-DE" dirty="0"/>
              <a:t>: </a:t>
            </a:r>
            <a:r>
              <a:rPr lang="de-DE" dirty="0" err="1"/>
              <a:t>Billedet</a:t>
            </a:r>
            <a:r>
              <a:rPr lang="de-DE" dirty="0"/>
              <a:t> er </a:t>
            </a:r>
            <a:r>
              <a:rPr lang="de-DE" dirty="0" err="1"/>
              <a:t>lavet</a:t>
            </a:r>
            <a:r>
              <a:rPr lang="de-DE" dirty="0"/>
              <a:t> </a:t>
            </a:r>
            <a:r>
              <a:rPr lang="de-DE" dirty="0" err="1"/>
              <a:t>med</a:t>
            </a:r>
            <a:r>
              <a:rPr lang="de-DE" dirty="0"/>
              <a:t> </a:t>
            </a:r>
            <a:r>
              <a:rPr lang="de-DE" dirty="0" err="1"/>
              <a:t>hjælp</a:t>
            </a:r>
            <a:r>
              <a:rPr lang="de-DE" dirty="0"/>
              <a:t> </a:t>
            </a:r>
            <a:r>
              <a:rPr lang="de-DE" dirty="0" err="1"/>
              <a:t>fra</a:t>
            </a:r>
            <a:r>
              <a:rPr lang="de-DE" dirty="0"/>
              <a:t> </a:t>
            </a:r>
            <a:r>
              <a:rPr lang="de-DE" dirty="0" err="1"/>
              <a:t>kunstig</a:t>
            </a:r>
            <a:r>
              <a:rPr lang="de-DE" dirty="0"/>
              <a:t> </a:t>
            </a:r>
            <a:r>
              <a:rPr lang="de-DE" dirty="0" err="1"/>
              <a:t>intelligens</a:t>
            </a:r>
            <a:r>
              <a:rPr lang="de-DE" dirty="0"/>
              <a:t>.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9978350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B0CBB494-5F69-5C2A-ABA7-C36E57BF44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z="4400">
                <a:latin typeface="Verdana"/>
                <a:ea typeface="Verdana"/>
              </a:rPr>
              <a:t>2 og 2 drøftelser – </a:t>
            </a:r>
            <a:r>
              <a:rPr lang="da-DK">
                <a:latin typeface="Verdana"/>
                <a:ea typeface="Verdana"/>
              </a:rPr>
              <a:t>Vi </a:t>
            </a:r>
            <a:r>
              <a:rPr lang="da-DK" sz="4400">
                <a:latin typeface="Verdana"/>
                <a:ea typeface="Verdana"/>
              </a:rPr>
              <a:t>afslutter i plenum</a:t>
            </a:r>
            <a:endParaRPr lang="da-DK"/>
          </a:p>
        </p:txBody>
      </p:sp>
      <p:graphicFrame>
        <p:nvGraphicFramePr>
          <p:cNvPr id="6" name="Pladsholder til indhold 2">
            <a:extLst>
              <a:ext uri="{FF2B5EF4-FFF2-40B4-BE49-F238E27FC236}">
                <a16:creationId xmlns:a16="http://schemas.microsoft.com/office/drawing/2014/main" id="{D8604E5C-99F1-1FAF-E571-F81841D6FBC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1138915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832813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E370A89F2B89042B49C1FC1D0915ED3" ma:contentTypeVersion="8" ma:contentTypeDescription="Opret et nyt dokument." ma:contentTypeScope="" ma:versionID="5cc38a9f5f41556fff383bdd6014fb16">
  <xsd:schema xmlns:xsd="http://www.w3.org/2001/XMLSchema" xmlns:xs="http://www.w3.org/2001/XMLSchema" xmlns:p="http://schemas.microsoft.com/office/2006/metadata/properties" xmlns:ns2="70b918d6-aa20-4bcd-817c-afce57fa5c7e" targetNamespace="http://schemas.microsoft.com/office/2006/metadata/properties" ma:root="true" ma:fieldsID="232694e4e42f25b07fe550f3ca50f996" ns2:_="">
    <xsd:import namespace="70b918d6-aa20-4bcd-817c-afce57fa5c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0b918d6-aa20-4bcd-817c-afce57fa5c7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dhol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5C785DB-8492-4921-B4EC-C909B9E60282}">
  <ds:schemaRefs>
    <ds:schemaRef ds:uri="70b918d6-aa20-4bcd-817c-afce57fa5c7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F73095D3-2B45-4AF0-AFBD-E1E917D963C9}">
  <ds:schemaRefs>
    <ds:schemaRef ds:uri="66bd60ff-9289-488e-8b38-68681f307e9f"/>
    <ds:schemaRef ds:uri="9381585e-14ea-4298-90ea-fb73008c824e"/>
    <ds:schemaRef ds:uri="aaba4780-8e84-4b3c-81c7-e6783f82bdce"/>
    <ds:schemaRef ds:uri="f98be5f7-c26b-40b1-8165-6f48d908995f"/>
    <ds:schemaRef ds:uri="http://schemas.microsoft.com/office/2006/metadata/properties"/>
    <ds:schemaRef ds:uri="http://schemas.microsoft.com/office/infopath/2007/PartnerControls"/>
    <ds:schemaRef ds:uri="http://schemas.microsoft.com/sharepoint/v3"/>
  </ds:schemaRefs>
</ds:datastoreItem>
</file>

<file path=customXml/itemProps3.xml><?xml version="1.0" encoding="utf-8"?>
<ds:datastoreItem xmlns:ds="http://schemas.openxmlformats.org/officeDocument/2006/customXml" ds:itemID="{1B996260-8AE4-4868-A7BD-ADBFF02BF4E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796</Words>
  <Application>Microsoft Office PowerPoint</Application>
  <PresentationFormat>Widescreen</PresentationFormat>
  <Paragraphs>75</Paragraphs>
  <Slides>8</Slides>
  <Notes>2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6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8</vt:i4>
      </vt:variant>
    </vt:vector>
  </HeadingPairs>
  <TitlesOfParts>
    <vt:vector size="15" baseType="lpstr">
      <vt:lpstr>-apple-system</vt:lpstr>
      <vt:lpstr>Aptos</vt:lpstr>
      <vt:lpstr>Aptos Display</vt:lpstr>
      <vt:lpstr>Arial</vt:lpstr>
      <vt:lpstr>Calibri Light</vt:lpstr>
      <vt:lpstr>Verdana</vt:lpstr>
      <vt:lpstr>Office Theme</vt:lpstr>
      <vt:lpstr>Introduktion til virksomhedens Klimaregnskab 21058</vt:lpstr>
      <vt:lpstr>Verdensmål 2015</vt:lpstr>
      <vt:lpstr>Verdensmål - overvejelser indkøb</vt:lpstr>
      <vt:lpstr>Verdensmål - overvejelser genbrug, når du besøger din genbrugsplads</vt:lpstr>
      <vt:lpstr>Der skal ydes for at komme i mål</vt:lpstr>
      <vt:lpstr>Earth Overshoot Day</vt:lpstr>
      <vt:lpstr>Find ud af dit personlige klimaaftryk</vt:lpstr>
      <vt:lpstr>2 og 2 drøftelser – Vi afslutter i plenum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Mads Gorm Larsen - MGLA</dc:creator>
  <cp:lastModifiedBy>Camilla Hyldahl Grøn</cp:lastModifiedBy>
  <cp:revision>2</cp:revision>
  <dcterms:created xsi:type="dcterms:W3CDTF">2024-11-05T12:07:18Z</dcterms:created>
  <dcterms:modified xsi:type="dcterms:W3CDTF">2026-04-16T07:44:24Z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0x0101001E370A89F2B89042B49C1FC1D0915ED3</vt:lpwstr>
  </property>
</Properties>
</file>