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3"/>
  </p:notesMasterIdLst>
  <p:handoutMasterIdLst>
    <p:handoutMasterId r:id="rId14"/>
  </p:handoutMasterIdLst>
  <p:sldIdLst>
    <p:sldId id="262" r:id="rId5"/>
    <p:sldId id="256" r:id="rId6"/>
    <p:sldId id="257" r:id="rId7"/>
    <p:sldId id="258" r:id="rId8"/>
    <p:sldId id="259" r:id="rId9"/>
    <p:sldId id="5317" r:id="rId10"/>
    <p:sldId id="261" r:id="rId11"/>
    <p:sldId id="260" r:id="rId12"/>
  </p:sldIdLst>
  <p:sldSz cx="12192000" cy="6858000"/>
  <p:notesSz cx="6858000" cy="9144000"/>
  <p:defaultText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C64748-862C-CA4F-C19D-205FABA79385}" v="37" dt="2026-04-14T09:43:36.321"/>
    <p1510:client id="{3458F51A-5FB6-4844-B0A1-21F364CFA806}" v="5" dt="2026-04-15T07:56:46.7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82"/>
    <p:restoredTop sz="94404" autoAdjust="0"/>
  </p:normalViewPr>
  <p:slideViewPr>
    <p:cSldViewPr snapToGrid="0">
      <p:cViewPr varScale="1">
        <p:scale>
          <a:sx n="66" d="100"/>
          <a:sy n="66" d="100"/>
        </p:scale>
        <p:origin x="372" y="272"/>
      </p:cViewPr>
      <p:guideLst/>
    </p:cSldViewPr>
  </p:slideViewPr>
  <p:notesTextViewPr>
    <p:cViewPr>
      <p:scale>
        <a:sx n="1" d="1"/>
        <a:sy n="1" d="1"/>
      </p:scale>
      <p:origin x="0" y="0"/>
    </p:cViewPr>
  </p:notesTextViewPr>
  <p:notesViewPr>
    <p:cSldViewPr snapToGrid="0">
      <p:cViewPr varScale="1">
        <p:scale>
          <a:sx n="121" d="100"/>
          <a:sy n="121" d="100"/>
        </p:scale>
        <p:origin x="766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us Baltzer - CLBA" userId="S::clba@ibc.dk::a72123cf-713c-4004-bba6-e31ada17abd6" providerId="AD" clId="Web-{26C64748-862C-CA4F-C19D-205FABA79385}"/>
    <pc:docChg chg="addSld delSld modSld">
      <pc:chgData name="Claus Baltzer - CLBA" userId="S::clba@ibc.dk::a72123cf-713c-4004-bba6-e31ada17abd6" providerId="AD" clId="Web-{26C64748-862C-CA4F-C19D-205FABA79385}" dt="2026-04-14T09:43:36.321" v="38" actId="20577"/>
      <pc:docMkLst>
        <pc:docMk/>
      </pc:docMkLst>
      <pc:sldChg chg="modSp">
        <pc:chgData name="Claus Baltzer - CLBA" userId="S::clba@ibc.dk::a72123cf-713c-4004-bba6-e31ada17abd6" providerId="AD" clId="Web-{26C64748-862C-CA4F-C19D-205FABA79385}" dt="2026-04-14T09:36:33.342" v="0"/>
        <pc:sldMkLst>
          <pc:docMk/>
          <pc:sldMk cId="4064226231" sldId="257"/>
        </pc:sldMkLst>
        <pc:picChg chg="mod">
          <ac:chgData name="Claus Baltzer - CLBA" userId="S::clba@ibc.dk::a72123cf-713c-4004-bba6-e31ada17abd6" providerId="AD" clId="Web-{26C64748-862C-CA4F-C19D-205FABA79385}" dt="2026-04-14T09:36:33.342" v="0"/>
          <ac:picMkLst>
            <pc:docMk/>
            <pc:sldMk cId="4064226231" sldId="257"/>
            <ac:picMk id="6" creationId="{3874844B-9D87-5C5F-684A-D1B77417E3D1}"/>
          </ac:picMkLst>
        </pc:picChg>
      </pc:sldChg>
      <pc:sldChg chg="modSp">
        <pc:chgData name="Claus Baltzer - CLBA" userId="S::clba@ibc.dk::a72123cf-713c-4004-bba6-e31ada17abd6" providerId="AD" clId="Web-{26C64748-862C-CA4F-C19D-205FABA79385}" dt="2026-04-14T09:37:13.594" v="1"/>
        <pc:sldMkLst>
          <pc:docMk/>
          <pc:sldMk cId="2876412517" sldId="258"/>
        </pc:sldMkLst>
        <pc:picChg chg="mod">
          <ac:chgData name="Claus Baltzer - CLBA" userId="S::clba@ibc.dk::a72123cf-713c-4004-bba6-e31ada17abd6" providerId="AD" clId="Web-{26C64748-862C-CA4F-C19D-205FABA79385}" dt="2026-04-14T09:37:13.594" v="1"/>
          <ac:picMkLst>
            <pc:docMk/>
            <pc:sldMk cId="2876412517" sldId="258"/>
            <ac:picMk id="16" creationId="{6C9332A7-8E84-375B-5530-8F6E622310F6}"/>
          </ac:picMkLst>
        </pc:picChg>
      </pc:sldChg>
      <pc:sldChg chg="addSp delSp modSp">
        <pc:chgData name="Claus Baltzer - CLBA" userId="S::clba@ibc.dk::a72123cf-713c-4004-bba6-e31ada17abd6" providerId="AD" clId="Web-{26C64748-862C-CA4F-C19D-205FABA79385}" dt="2026-04-14T09:43:36.321" v="38" actId="20577"/>
        <pc:sldMkLst>
          <pc:docMk/>
          <pc:sldMk cId="1025449849" sldId="259"/>
        </pc:sldMkLst>
        <pc:spChg chg="mod">
          <ac:chgData name="Claus Baltzer - CLBA" userId="S::clba@ibc.dk::a72123cf-713c-4004-bba6-e31ada17abd6" providerId="AD" clId="Web-{26C64748-862C-CA4F-C19D-205FABA79385}" dt="2026-04-14T09:43:36.321" v="38" actId="20577"/>
          <ac:spMkLst>
            <pc:docMk/>
            <pc:sldMk cId="1025449849" sldId="259"/>
            <ac:spMk id="4" creationId="{8318194A-5C4D-897F-4A32-754A7ADE7697}"/>
          </ac:spMkLst>
        </pc:spChg>
        <pc:spChg chg="add del mod">
          <ac:chgData name="Claus Baltzer - CLBA" userId="S::clba@ibc.dk::a72123cf-713c-4004-bba6-e31ada17abd6" providerId="AD" clId="Web-{26C64748-862C-CA4F-C19D-205FABA79385}" dt="2026-04-14T09:37:54.189" v="7"/>
          <ac:spMkLst>
            <pc:docMk/>
            <pc:sldMk cId="1025449849" sldId="259"/>
            <ac:spMk id="8" creationId="{1AC014DC-5F2A-7A39-565A-284D38D0C75A}"/>
          </ac:spMkLst>
        </pc:spChg>
        <pc:spChg chg="add del mod">
          <ac:chgData name="Claus Baltzer - CLBA" userId="S::clba@ibc.dk::a72123cf-713c-4004-bba6-e31ada17abd6" providerId="AD" clId="Web-{26C64748-862C-CA4F-C19D-205FABA79385}" dt="2026-04-14T09:38:30.893" v="11"/>
          <ac:spMkLst>
            <pc:docMk/>
            <pc:sldMk cId="1025449849" sldId="259"/>
            <ac:spMk id="10" creationId="{00CED716-5446-FBB8-A05F-2F46C2D2D435}"/>
          </ac:spMkLst>
        </pc:spChg>
        <pc:picChg chg="add del mod">
          <ac:chgData name="Claus Baltzer - CLBA" userId="S::clba@ibc.dk::a72123cf-713c-4004-bba6-e31ada17abd6" providerId="AD" clId="Web-{26C64748-862C-CA4F-C19D-205FABA79385}" dt="2026-04-14T09:37:54.517" v="9"/>
          <ac:picMkLst>
            <pc:docMk/>
            <pc:sldMk cId="1025449849" sldId="259"/>
            <ac:picMk id="3" creationId="{215E35B3-EBDD-BFB1-1EB4-97FD7475769B}"/>
          </ac:picMkLst>
        </pc:picChg>
        <pc:picChg chg="add del mod">
          <ac:chgData name="Claus Baltzer - CLBA" userId="S::clba@ibc.dk::a72123cf-713c-4004-bba6-e31ada17abd6" providerId="AD" clId="Web-{26C64748-862C-CA4F-C19D-205FABA79385}" dt="2026-04-14T09:37:54.517" v="8"/>
          <ac:picMkLst>
            <pc:docMk/>
            <pc:sldMk cId="1025449849" sldId="259"/>
            <ac:picMk id="5" creationId="{FDBEF6DC-83FC-E937-2EE7-EEE5D6251B2E}"/>
          </ac:picMkLst>
        </pc:picChg>
        <pc:picChg chg="add del">
          <ac:chgData name="Claus Baltzer - CLBA" userId="S::clba@ibc.dk::a72123cf-713c-4004-bba6-e31ada17abd6" providerId="AD" clId="Web-{26C64748-862C-CA4F-C19D-205FABA79385}" dt="2026-04-14T09:38:11.002" v="10"/>
          <ac:picMkLst>
            <pc:docMk/>
            <pc:sldMk cId="1025449849" sldId="259"/>
            <ac:picMk id="7" creationId="{A8EDD173-BDD7-C834-6270-76A7B34D5038}"/>
          </ac:picMkLst>
        </pc:picChg>
        <pc:picChg chg="add mod ord">
          <ac:chgData name="Claus Baltzer - CLBA" userId="S::clba@ibc.dk::a72123cf-713c-4004-bba6-e31ada17abd6" providerId="AD" clId="Web-{26C64748-862C-CA4F-C19D-205FABA79385}" dt="2026-04-14T09:38:30.893" v="11"/>
          <ac:picMkLst>
            <pc:docMk/>
            <pc:sldMk cId="1025449849" sldId="259"/>
            <ac:picMk id="11" creationId="{E08689E4-8B84-BAC7-968A-DF2FD373F68D}"/>
          </ac:picMkLst>
        </pc:picChg>
      </pc:sldChg>
      <pc:sldChg chg="addSp delSp modSp">
        <pc:chgData name="Claus Baltzer - CLBA" userId="S::clba@ibc.dk::a72123cf-713c-4004-bba6-e31ada17abd6" providerId="AD" clId="Web-{26C64748-862C-CA4F-C19D-205FABA79385}" dt="2026-04-14T09:43:18.696" v="35" actId="20577"/>
        <pc:sldMkLst>
          <pc:docMk/>
          <pc:sldMk cId="2997835054" sldId="261"/>
        </pc:sldMkLst>
        <pc:spChg chg="add del mod">
          <ac:chgData name="Claus Baltzer - CLBA" userId="S::clba@ibc.dk::a72123cf-713c-4004-bba6-e31ada17abd6" providerId="AD" clId="Web-{26C64748-862C-CA4F-C19D-205FABA79385}" dt="2026-04-14T09:41:28.835" v="24"/>
          <ac:spMkLst>
            <pc:docMk/>
            <pc:sldMk cId="2997835054" sldId="261"/>
            <ac:spMk id="3" creationId="{C94572AD-B1BC-F2F2-6B23-A92BDF94BDE4}"/>
          </ac:spMkLst>
        </pc:spChg>
        <pc:spChg chg="mod">
          <ac:chgData name="Claus Baltzer - CLBA" userId="S::clba@ibc.dk::a72123cf-713c-4004-bba6-e31ada17abd6" providerId="AD" clId="Web-{26C64748-862C-CA4F-C19D-205FABA79385}" dt="2026-04-14T09:43:18.696" v="35" actId="20577"/>
          <ac:spMkLst>
            <pc:docMk/>
            <pc:sldMk cId="2997835054" sldId="261"/>
            <ac:spMk id="6" creationId="{7FA47DE9-C4AA-C050-4A14-9B111F8A69BB}"/>
          </ac:spMkLst>
        </pc:spChg>
        <pc:spChg chg="add del mod">
          <ac:chgData name="Claus Baltzer - CLBA" userId="S::clba@ibc.dk::a72123cf-713c-4004-bba6-e31ada17abd6" providerId="AD" clId="Web-{26C64748-862C-CA4F-C19D-205FABA79385}" dt="2026-04-14T09:41:58.382" v="26"/>
          <ac:spMkLst>
            <pc:docMk/>
            <pc:sldMk cId="2997835054" sldId="261"/>
            <ac:spMk id="7" creationId="{80C119B7-1553-D152-7388-BD1428BD30C2}"/>
          </ac:spMkLst>
        </pc:spChg>
        <pc:picChg chg="add del mod ord">
          <ac:chgData name="Claus Baltzer - CLBA" userId="S::clba@ibc.dk::a72123cf-713c-4004-bba6-e31ada17abd6" providerId="AD" clId="Web-{26C64748-862C-CA4F-C19D-205FABA79385}" dt="2026-04-14T09:41:38.445" v="25"/>
          <ac:picMkLst>
            <pc:docMk/>
            <pc:sldMk cId="2997835054" sldId="261"/>
            <ac:picMk id="4" creationId="{CE347823-64F2-BC21-DC2C-45203C9DF135}"/>
          </ac:picMkLst>
        </pc:picChg>
        <pc:picChg chg="del">
          <ac:chgData name="Claus Baltzer - CLBA" userId="S::clba@ibc.dk::a72123cf-713c-4004-bba6-e31ada17abd6" providerId="AD" clId="Web-{26C64748-862C-CA4F-C19D-205FABA79385}" dt="2026-04-14T09:41:10.632" v="23"/>
          <ac:picMkLst>
            <pc:docMk/>
            <pc:sldMk cId="2997835054" sldId="261"/>
            <ac:picMk id="8" creationId="{D7EB7BFF-F60D-808D-F036-C00E171DD1DE}"/>
          </ac:picMkLst>
        </pc:picChg>
        <pc:picChg chg="add mod ord">
          <ac:chgData name="Claus Baltzer - CLBA" userId="S::clba@ibc.dk::a72123cf-713c-4004-bba6-e31ada17abd6" providerId="AD" clId="Web-{26C64748-862C-CA4F-C19D-205FABA79385}" dt="2026-04-14T09:41:58.382" v="26"/>
          <ac:picMkLst>
            <pc:docMk/>
            <pc:sldMk cId="2997835054" sldId="261"/>
            <ac:picMk id="9" creationId="{3561432B-7DB0-5A0D-F553-17B54F648F39}"/>
          </ac:picMkLst>
        </pc:picChg>
      </pc:sldChg>
      <pc:sldChg chg="delSp del">
        <pc:chgData name="Claus Baltzer - CLBA" userId="S::clba@ibc.dk::a72123cf-713c-4004-bba6-e31ada17abd6" providerId="AD" clId="Web-{26C64748-862C-CA4F-C19D-205FABA79385}" dt="2026-04-14T09:41:07.678" v="22"/>
        <pc:sldMkLst>
          <pc:docMk/>
          <pc:sldMk cId="1989604598" sldId="5316"/>
        </pc:sldMkLst>
        <pc:picChg chg="del">
          <ac:chgData name="Claus Baltzer - CLBA" userId="S::clba@ibc.dk::a72123cf-713c-4004-bba6-e31ada17abd6" providerId="AD" clId="Web-{26C64748-862C-CA4F-C19D-205FABA79385}" dt="2026-04-14T09:38:40.394" v="12"/>
          <ac:picMkLst>
            <pc:docMk/>
            <pc:sldMk cId="1989604598" sldId="5316"/>
            <ac:picMk id="37" creationId="{A1D555AE-B54E-0C6C-9515-3969BBFAB1B4}"/>
          </ac:picMkLst>
        </pc:picChg>
      </pc:sldChg>
      <pc:sldChg chg="modSp add">
        <pc:chgData name="Claus Baltzer - CLBA" userId="S::clba@ibc.dk::a72123cf-713c-4004-bba6-e31ada17abd6" providerId="AD" clId="Web-{26C64748-862C-CA4F-C19D-205FABA79385}" dt="2026-04-14T09:40:56.319" v="21" actId="20577"/>
        <pc:sldMkLst>
          <pc:docMk/>
          <pc:sldMk cId="2941210723" sldId="5317"/>
        </pc:sldMkLst>
        <pc:spChg chg="mod">
          <ac:chgData name="Claus Baltzer - CLBA" userId="S::clba@ibc.dk::a72123cf-713c-4004-bba6-e31ada17abd6" providerId="AD" clId="Web-{26C64748-862C-CA4F-C19D-205FABA79385}" dt="2026-04-14T09:40:56.319" v="21" actId="20577"/>
          <ac:spMkLst>
            <pc:docMk/>
            <pc:sldMk cId="2941210723" sldId="5317"/>
            <ac:spMk id="7" creationId="{DED16971-07B9-5D60-480A-72F1E6B45E28}"/>
          </ac:spMkLst>
        </pc:spChg>
      </pc:sldChg>
    </pc:docChg>
  </pc:docChgLst>
  <pc:docChgLst>
    <pc:chgData name="Camilla Hyldahl Grøn" userId="a4ea85f2-bdd2-4d4a-855b-19ebe7fc7cda" providerId="ADAL" clId="{A57A787F-CB6B-42AB-B5C7-FE5EBB6E79DE}"/>
    <pc:docChg chg="custSel modSld">
      <pc:chgData name="Camilla Hyldahl Grøn" userId="a4ea85f2-bdd2-4d4a-855b-19ebe7fc7cda" providerId="ADAL" clId="{A57A787F-CB6B-42AB-B5C7-FE5EBB6E79DE}" dt="2026-04-15T07:56:57.866" v="83" actId="1076"/>
      <pc:docMkLst>
        <pc:docMk/>
      </pc:docMkLst>
      <pc:sldChg chg="delSp mod">
        <pc:chgData name="Camilla Hyldahl Grøn" userId="a4ea85f2-bdd2-4d4a-855b-19ebe7fc7cda" providerId="ADAL" clId="{A57A787F-CB6B-42AB-B5C7-FE5EBB6E79DE}" dt="2026-03-24T09:45:40.226" v="0" actId="478"/>
        <pc:sldMkLst>
          <pc:docMk/>
          <pc:sldMk cId="151555493" sldId="256"/>
        </pc:sldMkLst>
      </pc:sldChg>
      <pc:sldChg chg="addSp delSp modSp mod">
        <pc:chgData name="Camilla Hyldahl Grøn" userId="a4ea85f2-bdd2-4d4a-855b-19ebe7fc7cda" providerId="ADAL" clId="{A57A787F-CB6B-42AB-B5C7-FE5EBB6E79DE}" dt="2026-04-15T06:56:12.633" v="26" actId="478"/>
        <pc:sldMkLst>
          <pc:docMk/>
          <pc:sldMk cId="4064226231" sldId="257"/>
        </pc:sldMkLst>
        <pc:spChg chg="add del mod">
          <ac:chgData name="Camilla Hyldahl Grøn" userId="a4ea85f2-bdd2-4d4a-855b-19ebe7fc7cda" providerId="ADAL" clId="{A57A787F-CB6B-42AB-B5C7-FE5EBB6E79DE}" dt="2026-04-15T06:56:12.633" v="26" actId="478"/>
          <ac:spMkLst>
            <pc:docMk/>
            <pc:sldMk cId="4064226231" sldId="257"/>
            <ac:spMk id="3" creationId="{A0EBE244-6A7C-3BF6-91ED-89F35D72ADF2}"/>
          </ac:spMkLst>
        </pc:spChg>
      </pc:sldChg>
      <pc:sldChg chg="addSp modSp mod modNotesTx">
        <pc:chgData name="Camilla Hyldahl Grøn" userId="a4ea85f2-bdd2-4d4a-855b-19ebe7fc7cda" providerId="ADAL" clId="{A57A787F-CB6B-42AB-B5C7-FE5EBB6E79DE}" dt="2026-04-15T07:03:22.481" v="78" actId="1076"/>
        <pc:sldMkLst>
          <pc:docMk/>
          <pc:sldMk cId="1025449849" sldId="259"/>
        </pc:sldMkLst>
        <pc:spChg chg="add mod">
          <ac:chgData name="Camilla Hyldahl Grøn" userId="a4ea85f2-bdd2-4d4a-855b-19ebe7fc7cda" providerId="ADAL" clId="{A57A787F-CB6B-42AB-B5C7-FE5EBB6E79DE}" dt="2026-04-15T07:03:22.481" v="78" actId="1076"/>
          <ac:spMkLst>
            <pc:docMk/>
            <pc:sldMk cId="1025449849" sldId="259"/>
            <ac:spMk id="3" creationId="{0622F8A0-CD86-72D4-2B3F-CAF85846317D}"/>
          </ac:spMkLst>
        </pc:spChg>
        <pc:spChg chg="mod">
          <ac:chgData name="Camilla Hyldahl Grøn" userId="a4ea85f2-bdd2-4d4a-855b-19ebe7fc7cda" providerId="ADAL" clId="{A57A787F-CB6B-42AB-B5C7-FE5EBB6E79DE}" dt="2026-04-15T07:03:13.866" v="77" actId="20577"/>
          <ac:spMkLst>
            <pc:docMk/>
            <pc:sldMk cId="1025449849" sldId="259"/>
            <ac:spMk id="4" creationId="{8318194A-5C4D-897F-4A32-754A7ADE7697}"/>
          </ac:spMkLst>
        </pc:spChg>
      </pc:sldChg>
      <pc:sldChg chg="addSp modSp mod">
        <pc:chgData name="Camilla Hyldahl Grøn" userId="a4ea85f2-bdd2-4d4a-855b-19ebe7fc7cda" providerId="ADAL" clId="{A57A787F-CB6B-42AB-B5C7-FE5EBB6E79DE}" dt="2026-04-15T07:04:06.736" v="80" actId="1076"/>
        <pc:sldMkLst>
          <pc:docMk/>
          <pc:sldMk cId="2997835054" sldId="261"/>
        </pc:sldMkLst>
        <pc:spChg chg="add mod">
          <ac:chgData name="Camilla Hyldahl Grøn" userId="a4ea85f2-bdd2-4d4a-855b-19ebe7fc7cda" providerId="ADAL" clId="{A57A787F-CB6B-42AB-B5C7-FE5EBB6E79DE}" dt="2026-04-15T07:04:06.736" v="80" actId="1076"/>
          <ac:spMkLst>
            <pc:docMk/>
            <pc:sldMk cId="2997835054" sldId="261"/>
            <ac:spMk id="2" creationId="{38FFCEE2-5E74-18DF-43F0-D3E526D93817}"/>
          </ac:spMkLst>
        </pc:spChg>
      </pc:sldChg>
      <pc:sldChg chg="addSp modSp mod">
        <pc:chgData name="Camilla Hyldahl Grøn" userId="a4ea85f2-bdd2-4d4a-855b-19ebe7fc7cda" providerId="ADAL" clId="{A57A787F-CB6B-42AB-B5C7-FE5EBB6E79DE}" dt="2026-04-15T06:55:42.219" v="24" actId="1076"/>
        <pc:sldMkLst>
          <pc:docMk/>
          <pc:sldMk cId="146782555" sldId="262"/>
        </pc:sldMkLst>
        <pc:spChg chg="add mod">
          <ac:chgData name="Camilla Hyldahl Grøn" userId="a4ea85f2-bdd2-4d4a-855b-19ebe7fc7cda" providerId="ADAL" clId="{A57A787F-CB6B-42AB-B5C7-FE5EBB6E79DE}" dt="2026-04-15T06:55:42.219" v="24" actId="1076"/>
          <ac:spMkLst>
            <pc:docMk/>
            <pc:sldMk cId="146782555" sldId="262"/>
            <ac:spMk id="3" creationId="{71C9CD93-7D55-02C4-04F0-6965005FE87F}"/>
          </ac:spMkLst>
        </pc:spChg>
        <pc:spChg chg="mod">
          <ac:chgData name="Camilla Hyldahl Grøn" userId="a4ea85f2-bdd2-4d4a-855b-19ebe7fc7cda" providerId="ADAL" clId="{A57A787F-CB6B-42AB-B5C7-FE5EBB6E79DE}" dt="2026-03-24T09:47:13.243" v="6" actId="20577"/>
          <ac:spMkLst>
            <pc:docMk/>
            <pc:sldMk cId="146782555" sldId="262"/>
            <ac:spMk id="5" creationId="{D16A80C7-ACED-DCAA-CB5C-9219DDD1C58D}"/>
          </ac:spMkLst>
        </pc:spChg>
      </pc:sldChg>
      <pc:sldChg chg="addSp modSp mod">
        <pc:chgData name="Camilla Hyldahl Grøn" userId="a4ea85f2-bdd2-4d4a-855b-19ebe7fc7cda" providerId="ADAL" clId="{A57A787F-CB6B-42AB-B5C7-FE5EBB6E79DE}" dt="2026-04-15T07:56:57.866" v="83" actId="1076"/>
        <pc:sldMkLst>
          <pc:docMk/>
          <pc:sldMk cId="2941210723" sldId="5317"/>
        </pc:sldMkLst>
        <pc:spChg chg="add mod">
          <ac:chgData name="Camilla Hyldahl Grøn" userId="a4ea85f2-bdd2-4d4a-855b-19ebe7fc7cda" providerId="ADAL" clId="{A57A787F-CB6B-42AB-B5C7-FE5EBB6E79DE}" dt="2026-04-15T07:56:57.866" v="83" actId="1076"/>
          <ac:spMkLst>
            <pc:docMk/>
            <pc:sldMk cId="2941210723" sldId="5317"/>
            <ac:spMk id="3" creationId="{22C84C20-B43D-7FA9-A5D6-F159C208B044}"/>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C309B4-2930-41B9-AC06-BB46910D0CE9}" type="doc">
      <dgm:prSet loTypeId="urn:microsoft.com/office/officeart/2005/8/layout/hierarchy1" loCatId="hierarchy" qsTypeId="urn:microsoft.com/office/officeart/2005/8/quickstyle/simple1" qsCatId="simple" csTypeId="urn:microsoft.com/office/officeart/2005/8/colors/accent3_3" csCatId="accent3" phldr="1"/>
      <dgm:spPr/>
      <dgm:t>
        <a:bodyPr/>
        <a:lstStyle/>
        <a:p>
          <a:endParaRPr lang="en-US"/>
        </a:p>
      </dgm:t>
    </dgm:pt>
    <dgm:pt modelId="{87301E78-F788-4A82-A32B-F622CC75AA07}">
      <dgm:prSet/>
      <dgm:spPr/>
      <dgm:t>
        <a:bodyPr/>
        <a:lstStyle/>
        <a:p>
          <a:pPr rtl="0"/>
          <a:r>
            <a:rPr lang="de-DE" b="0" dirty="0"/>
            <a:t>Nachhaltigkeitsziele – Welche Ziele können privat und in eurem Unternehmen beeinflusst werden?</a:t>
          </a:r>
          <a:br>
            <a:rPr lang="de-DE" b="0" dirty="0"/>
          </a:br>
          <a:r>
            <a:rPr lang="de-DE" b="0" dirty="0"/>
            <a:t>Was tut ihr bereits heute, und was könnt ihr in Zukunft tun?</a:t>
          </a:r>
          <a:endParaRPr lang="en-US" b="0" dirty="0"/>
        </a:p>
      </dgm:t>
    </dgm:pt>
    <dgm:pt modelId="{94373D8F-27E9-486E-A6A2-38FD71792187}" type="parTrans" cxnId="{7993720F-8D5A-4741-80C8-4E1CFA422E15}">
      <dgm:prSet/>
      <dgm:spPr/>
      <dgm:t>
        <a:bodyPr/>
        <a:lstStyle/>
        <a:p>
          <a:endParaRPr lang="en-US"/>
        </a:p>
      </dgm:t>
    </dgm:pt>
    <dgm:pt modelId="{75138B18-E7EC-4EE0-BF27-822410FE7243}" type="sibTrans" cxnId="{7993720F-8D5A-4741-80C8-4E1CFA422E15}">
      <dgm:prSet/>
      <dgm:spPr/>
      <dgm:t>
        <a:bodyPr/>
        <a:lstStyle/>
        <a:p>
          <a:endParaRPr lang="en-US"/>
        </a:p>
      </dgm:t>
    </dgm:pt>
    <dgm:pt modelId="{E53DA376-FBDA-4E89-97B2-399F49E3526C}">
      <dgm:prSet/>
      <dgm:spPr/>
      <dgm:t>
        <a:bodyPr/>
        <a:lstStyle/>
        <a:p>
          <a:pPr rtl="0"/>
          <a:r>
            <a:rPr lang="de-DE" dirty="0"/>
            <a:t>War euer persönlicher Earth </a:t>
          </a:r>
          <a:r>
            <a:rPr lang="de-DE" dirty="0" err="1"/>
            <a:t>Overshoot</a:t>
          </a:r>
          <a:r>
            <a:rPr lang="de-DE" dirty="0"/>
            <a:t> Day im Test überraschend</a:t>
          </a:r>
          <a:br>
            <a:rPr lang="de-DE" dirty="0"/>
          </a:br>
          <a:r>
            <a:rPr lang="de-DE" dirty="0"/>
            <a:t>Was müsste sich ändern, damit sich euer Datum verbessert – und was ist für euch realistisch erreichbar?</a:t>
          </a:r>
          <a:endParaRPr lang="en-US" dirty="0"/>
        </a:p>
      </dgm:t>
    </dgm:pt>
    <dgm:pt modelId="{9013D70C-65D2-4657-A58E-6D75CA7B8ED5}" type="parTrans" cxnId="{068158A8-142B-40DB-88F5-24A11AAC50CC}">
      <dgm:prSet/>
      <dgm:spPr/>
      <dgm:t>
        <a:bodyPr/>
        <a:lstStyle/>
        <a:p>
          <a:endParaRPr lang="en-US"/>
        </a:p>
      </dgm:t>
    </dgm:pt>
    <dgm:pt modelId="{A6C0DD52-AEAA-4105-9FB7-655D5069C428}" type="sibTrans" cxnId="{068158A8-142B-40DB-88F5-24A11AAC50CC}">
      <dgm:prSet/>
      <dgm:spPr/>
      <dgm:t>
        <a:bodyPr/>
        <a:lstStyle/>
        <a:p>
          <a:endParaRPr lang="en-US"/>
        </a:p>
      </dgm:t>
    </dgm:pt>
    <dgm:pt modelId="{8AB394E9-7A6A-4067-B819-7265BCBBC602}" type="pres">
      <dgm:prSet presAssocID="{26C309B4-2930-41B9-AC06-BB46910D0CE9}" presName="hierChild1" presStyleCnt="0">
        <dgm:presLayoutVars>
          <dgm:chPref val="1"/>
          <dgm:dir/>
          <dgm:animOne val="branch"/>
          <dgm:animLvl val="lvl"/>
          <dgm:resizeHandles/>
        </dgm:presLayoutVars>
      </dgm:prSet>
      <dgm:spPr/>
    </dgm:pt>
    <dgm:pt modelId="{02FFB45E-7D52-4E22-975E-EE4A1AE05CF2}" type="pres">
      <dgm:prSet presAssocID="{87301E78-F788-4A82-A32B-F622CC75AA07}" presName="hierRoot1" presStyleCnt="0"/>
      <dgm:spPr/>
    </dgm:pt>
    <dgm:pt modelId="{80620CB6-B8A5-4748-B0A1-54C02FB3E9DE}" type="pres">
      <dgm:prSet presAssocID="{87301E78-F788-4A82-A32B-F622CC75AA07}" presName="composite" presStyleCnt="0"/>
      <dgm:spPr/>
    </dgm:pt>
    <dgm:pt modelId="{44449F7F-797D-4B68-8E5E-D7A98B4265CF}" type="pres">
      <dgm:prSet presAssocID="{87301E78-F788-4A82-A32B-F622CC75AA07}" presName="background" presStyleLbl="node0" presStyleIdx="0" presStyleCnt="2"/>
      <dgm:spPr/>
    </dgm:pt>
    <dgm:pt modelId="{F3A7E038-0A30-4E43-B9EA-05654EF306AE}" type="pres">
      <dgm:prSet presAssocID="{87301E78-F788-4A82-A32B-F622CC75AA07}" presName="text" presStyleLbl="fgAcc0" presStyleIdx="0" presStyleCnt="2">
        <dgm:presLayoutVars>
          <dgm:chPref val="3"/>
        </dgm:presLayoutVars>
      </dgm:prSet>
      <dgm:spPr/>
    </dgm:pt>
    <dgm:pt modelId="{CA78A6B2-2BCF-40C2-886D-3EA22E267855}" type="pres">
      <dgm:prSet presAssocID="{87301E78-F788-4A82-A32B-F622CC75AA07}" presName="hierChild2" presStyleCnt="0"/>
      <dgm:spPr/>
    </dgm:pt>
    <dgm:pt modelId="{03FAA4FB-B422-46B7-817B-202FF141CAD1}" type="pres">
      <dgm:prSet presAssocID="{E53DA376-FBDA-4E89-97B2-399F49E3526C}" presName="hierRoot1" presStyleCnt="0"/>
      <dgm:spPr/>
    </dgm:pt>
    <dgm:pt modelId="{A8C5BAFB-6352-4ECC-88B7-F8E74DC8B503}" type="pres">
      <dgm:prSet presAssocID="{E53DA376-FBDA-4E89-97B2-399F49E3526C}" presName="composite" presStyleCnt="0"/>
      <dgm:spPr/>
    </dgm:pt>
    <dgm:pt modelId="{F5ADC8C9-087A-4600-94FB-1E4E20790F54}" type="pres">
      <dgm:prSet presAssocID="{E53DA376-FBDA-4E89-97B2-399F49E3526C}" presName="background" presStyleLbl="node0" presStyleIdx="1" presStyleCnt="2"/>
      <dgm:spPr/>
    </dgm:pt>
    <dgm:pt modelId="{9FDBF7EA-8060-4F47-BC40-1FFE0E2CE421}" type="pres">
      <dgm:prSet presAssocID="{E53DA376-FBDA-4E89-97B2-399F49E3526C}" presName="text" presStyleLbl="fgAcc0" presStyleIdx="1" presStyleCnt="2">
        <dgm:presLayoutVars>
          <dgm:chPref val="3"/>
        </dgm:presLayoutVars>
      </dgm:prSet>
      <dgm:spPr/>
    </dgm:pt>
    <dgm:pt modelId="{0FD8D277-9B42-4A02-8D6D-87BC805ECCA4}" type="pres">
      <dgm:prSet presAssocID="{E53DA376-FBDA-4E89-97B2-399F49E3526C}" presName="hierChild2" presStyleCnt="0"/>
      <dgm:spPr/>
    </dgm:pt>
  </dgm:ptLst>
  <dgm:cxnLst>
    <dgm:cxn modelId="{7993720F-8D5A-4741-80C8-4E1CFA422E15}" srcId="{26C309B4-2930-41B9-AC06-BB46910D0CE9}" destId="{87301E78-F788-4A82-A32B-F622CC75AA07}" srcOrd="0" destOrd="0" parTransId="{94373D8F-27E9-486E-A6A2-38FD71792187}" sibTransId="{75138B18-E7EC-4EE0-BF27-822410FE7243}"/>
    <dgm:cxn modelId="{E8B35D2F-42AB-4335-9067-62FD8867E746}" type="presOf" srcId="{E53DA376-FBDA-4E89-97B2-399F49E3526C}" destId="{9FDBF7EA-8060-4F47-BC40-1FFE0E2CE421}" srcOrd="0" destOrd="0" presId="urn:microsoft.com/office/officeart/2005/8/layout/hierarchy1"/>
    <dgm:cxn modelId="{A6BB575C-62F3-4136-A7E3-8DF356F6EE17}" type="presOf" srcId="{26C309B4-2930-41B9-AC06-BB46910D0CE9}" destId="{8AB394E9-7A6A-4067-B819-7265BCBBC602}" srcOrd="0" destOrd="0" presId="urn:microsoft.com/office/officeart/2005/8/layout/hierarchy1"/>
    <dgm:cxn modelId="{068158A8-142B-40DB-88F5-24A11AAC50CC}" srcId="{26C309B4-2930-41B9-AC06-BB46910D0CE9}" destId="{E53DA376-FBDA-4E89-97B2-399F49E3526C}" srcOrd="1" destOrd="0" parTransId="{9013D70C-65D2-4657-A58E-6D75CA7B8ED5}" sibTransId="{A6C0DD52-AEAA-4105-9FB7-655D5069C428}"/>
    <dgm:cxn modelId="{C4FD91B7-061D-4EAF-9667-29A1D0786B6A}" type="presOf" srcId="{87301E78-F788-4A82-A32B-F622CC75AA07}" destId="{F3A7E038-0A30-4E43-B9EA-05654EF306AE}" srcOrd="0" destOrd="0" presId="urn:microsoft.com/office/officeart/2005/8/layout/hierarchy1"/>
    <dgm:cxn modelId="{931601E1-32F1-4EF9-9914-6BD745065307}" type="presParOf" srcId="{8AB394E9-7A6A-4067-B819-7265BCBBC602}" destId="{02FFB45E-7D52-4E22-975E-EE4A1AE05CF2}" srcOrd="0" destOrd="0" presId="urn:microsoft.com/office/officeart/2005/8/layout/hierarchy1"/>
    <dgm:cxn modelId="{281FE1E8-860A-43A7-84B4-25434A0D5D2A}" type="presParOf" srcId="{02FFB45E-7D52-4E22-975E-EE4A1AE05CF2}" destId="{80620CB6-B8A5-4748-B0A1-54C02FB3E9DE}" srcOrd="0" destOrd="0" presId="urn:microsoft.com/office/officeart/2005/8/layout/hierarchy1"/>
    <dgm:cxn modelId="{EBED7424-21E1-4EDC-9062-C8BE53FB820A}" type="presParOf" srcId="{80620CB6-B8A5-4748-B0A1-54C02FB3E9DE}" destId="{44449F7F-797D-4B68-8E5E-D7A98B4265CF}" srcOrd="0" destOrd="0" presId="urn:microsoft.com/office/officeart/2005/8/layout/hierarchy1"/>
    <dgm:cxn modelId="{372D14BF-79CA-4FBB-8382-9C0B57B73FDE}" type="presParOf" srcId="{80620CB6-B8A5-4748-B0A1-54C02FB3E9DE}" destId="{F3A7E038-0A30-4E43-B9EA-05654EF306AE}" srcOrd="1" destOrd="0" presId="urn:microsoft.com/office/officeart/2005/8/layout/hierarchy1"/>
    <dgm:cxn modelId="{331F0DAC-D5FD-4BDD-8DFF-C5825EA5A578}" type="presParOf" srcId="{02FFB45E-7D52-4E22-975E-EE4A1AE05CF2}" destId="{CA78A6B2-2BCF-40C2-886D-3EA22E267855}" srcOrd="1" destOrd="0" presId="urn:microsoft.com/office/officeart/2005/8/layout/hierarchy1"/>
    <dgm:cxn modelId="{EDA13A1F-6DA4-47E6-AEB1-598BA78B573B}" type="presParOf" srcId="{8AB394E9-7A6A-4067-B819-7265BCBBC602}" destId="{03FAA4FB-B422-46B7-817B-202FF141CAD1}" srcOrd="1" destOrd="0" presId="urn:microsoft.com/office/officeart/2005/8/layout/hierarchy1"/>
    <dgm:cxn modelId="{275A0DB3-D5F2-4302-9ED0-5FA2B00F739B}" type="presParOf" srcId="{03FAA4FB-B422-46B7-817B-202FF141CAD1}" destId="{A8C5BAFB-6352-4ECC-88B7-F8E74DC8B503}" srcOrd="0" destOrd="0" presId="urn:microsoft.com/office/officeart/2005/8/layout/hierarchy1"/>
    <dgm:cxn modelId="{7F3BAB3F-3FFD-4844-A703-280A2F5966F9}" type="presParOf" srcId="{A8C5BAFB-6352-4ECC-88B7-F8E74DC8B503}" destId="{F5ADC8C9-087A-4600-94FB-1E4E20790F54}" srcOrd="0" destOrd="0" presId="urn:microsoft.com/office/officeart/2005/8/layout/hierarchy1"/>
    <dgm:cxn modelId="{DB54BCE8-1B71-481A-8291-32379716D08D}" type="presParOf" srcId="{A8C5BAFB-6352-4ECC-88B7-F8E74DC8B503}" destId="{9FDBF7EA-8060-4F47-BC40-1FFE0E2CE421}" srcOrd="1" destOrd="0" presId="urn:microsoft.com/office/officeart/2005/8/layout/hierarchy1"/>
    <dgm:cxn modelId="{8965A057-466F-4BF6-AFB3-840084F1A8EF}" type="presParOf" srcId="{03FAA4FB-B422-46B7-817B-202FF141CAD1}" destId="{0FD8D277-9B42-4A02-8D6D-87BC805ECCA4}"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449F7F-797D-4B68-8E5E-D7A98B4265CF}">
      <dsp:nvSpPr>
        <dsp:cNvPr id="0" name=""/>
        <dsp:cNvSpPr/>
      </dsp:nvSpPr>
      <dsp:spPr>
        <a:xfrm>
          <a:off x="1283" y="507350"/>
          <a:ext cx="4505585" cy="2861046"/>
        </a:xfrm>
        <a:prstGeom prst="roundRect">
          <a:avLst>
            <a:gd name="adj" fmla="val 10000"/>
          </a:avLst>
        </a:prstGeom>
        <a:solidFill>
          <a:schemeClr val="accent3">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A7E038-0A30-4E43-B9EA-05654EF306AE}">
      <dsp:nvSpPr>
        <dsp:cNvPr id="0" name=""/>
        <dsp:cNvSpPr/>
      </dsp:nvSpPr>
      <dsp:spPr>
        <a:xfrm>
          <a:off x="501904" y="982940"/>
          <a:ext cx="4505585" cy="2861046"/>
        </a:xfrm>
        <a:prstGeom prst="roundRect">
          <a:avLst>
            <a:gd name="adj" fmla="val 10000"/>
          </a:avLst>
        </a:prstGeom>
        <a:solidFill>
          <a:schemeClr val="lt1">
            <a:alpha val="90000"/>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rtl="0">
            <a:lnSpc>
              <a:spcPct val="90000"/>
            </a:lnSpc>
            <a:spcBef>
              <a:spcPct val="0"/>
            </a:spcBef>
            <a:spcAft>
              <a:spcPct val="35000"/>
            </a:spcAft>
            <a:buNone/>
          </a:pPr>
          <a:r>
            <a:rPr lang="de-DE" sz="2500" b="0" kern="1200" dirty="0"/>
            <a:t>Nachhaltigkeitsziele – Welche Ziele können privat und in eurem Unternehmen beeinflusst werden?</a:t>
          </a:r>
          <a:br>
            <a:rPr lang="de-DE" sz="2500" b="0" kern="1200" dirty="0"/>
          </a:br>
          <a:r>
            <a:rPr lang="de-DE" sz="2500" b="0" kern="1200" dirty="0"/>
            <a:t>Was tut ihr bereits heute, und was könnt ihr in Zukunft tun?</a:t>
          </a:r>
          <a:endParaRPr lang="en-US" sz="2500" b="0" kern="1200" dirty="0"/>
        </a:p>
      </dsp:txBody>
      <dsp:txXfrm>
        <a:off x="585701" y="1066737"/>
        <a:ext cx="4337991" cy="2693452"/>
      </dsp:txXfrm>
    </dsp:sp>
    <dsp:sp modelId="{F5ADC8C9-087A-4600-94FB-1E4E20790F54}">
      <dsp:nvSpPr>
        <dsp:cNvPr id="0" name=""/>
        <dsp:cNvSpPr/>
      </dsp:nvSpPr>
      <dsp:spPr>
        <a:xfrm>
          <a:off x="5508110" y="507350"/>
          <a:ext cx="4505585" cy="2861046"/>
        </a:xfrm>
        <a:prstGeom prst="roundRect">
          <a:avLst>
            <a:gd name="adj" fmla="val 10000"/>
          </a:avLst>
        </a:prstGeom>
        <a:solidFill>
          <a:schemeClr val="accent3">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DBF7EA-8060-4F47-BC40-1FFE0E2CE421}">
      <dsp:nvSpPr>
        <dsp:cNvPr id="0" name=""/>
        <dsp:cNvSpPr/>
      </dsp:nvSpPr>
      <dsp:spPr>
        <a:xfrm>
          <a:off x="6008730" y="982940"/>
          <a:ext cx="4505585" cy="2861046"/>
        </a:xfrm>
        <a:prstGeom prst="roundRect">
          <a:avLst>
            <a:gd name="adj" fmla="val 10000"/>
          </a:avLst>
        </a:prstGeom>
        <a:solidFill>
          <a:schemeClr val="lt1">
            <a:alpha val="90000"/>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rtl="0">
            <a:lnSpc>
              <a:spcPct val="90000"/>
            </a:lnSpc>
            <a:spcBef>
              <a:spcPct val="0"/>
            </a:spcBef>
            <a:spcAft>
              <a:spcPct val="35000"/>
            </a:spcAft>
            <a:buNone/>
          </a:pPr>
          <a:r>
            <a:rPr lang="de-DE" sz="2500" kern="1200" dirty="0"/>
            <a:t>War euer persönlicher Earth </a:t>
          </a:r>
          <a:r>
            <a:rPr lang="de-DE" sz="2500" kern="1200" dirty="0" err="1"/>
            <a:t>Overshoot</a:t>
          </a:r>
          <a:r>
            <a:rPr lang="de-DE" sz="2500" kern="1200" dirty="0"/>
            <a:t> Day im Test überraschend</a:t>
          </a:r>
          <a:br>
            <a:rPr lang="de-DE" sz="2500" kern="1200" dirty="0"/>
          </a:br>
          <a:r>
            <a:rPr lang="de-DE" sz="2500" kern="1200" dirty="0"/>
            <a:t>Was müsste sich ändern, damit sich euer Datum verbessert – und was ist für euch realistisch erreichbar?</a:t>
          </a:r>
          <a:endParaRPr lang="en-US" sz="2500" kern="1200" dirty="0"/>
        </a:p>
      </dsp:txBody>
      <dsp:txXfrm>
        <a:off x="6092527" y="1066737"/>
        <a:ext cx="4337991" cy="269345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a:extLst>
              <a:ext uri="{FF2B5EF4-FFF2-40B4-BE49-F238E27FC236}">
                <a16:creationId xmlns:a16="http://schemas.microsoft.com/office/drawing/2014/main" id="{09A0C3FE-5A82-12CB-FC22-69263FA863A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a:extLst>
              <a:ext uri="{FF2B5EF4-FFF2-40B4-BE49-F238E27FC236}">
                <a16:creationId xmlns:a16="http://schemas.microsoft.com/office/drawing/2014/main" id="{A47A260C-7A71-89C5-AE9A-7F80AB91032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26F5CF4-C3DC-424A-9882-D9B8DC2555F0}" type="datetimeFigureOut">
              <a:rPr lang="da-DK" smtClean="0"/>
              <a:t>15-04-2026</a:t>
            </a:fld>
            <a:endParaRPr lang="da-DK"/>
          </a:p>
        </p:txBody>
      </p:sp>
      <p:sp>
        <p:nvSpPr>
          <p:cNvPr id="4" name="Pladsholder til sidefod 3">
            <a:extLst>
              <a:ext uri="{FF2B5EF4-FFF2-40B4-BE49-F238E27FC236}">
                <a16:creationId xmlns:a16="http://schemas.microsoft.com/office/drawing/2014/main" id="{247801A5-A75C-C123-76AB-DCD89DF49D7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5" name="Pladsholder til slidenummer 4">
            <a:extLst>
              <a:ext uri="{FF2B5EF4-FFF2-40B4-BE49-F238E27FC236}">
                <a16:creationId xmlns:a16="http://schemas.microsoft.com/office/drawing/2014/main" id="{CBBDE4CA-F25F-C096-40CA-322059900CE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8105BEE-CB2D-423B-9C8B-6554FF4E01F9}" type="slidenum">
              <a:rPr lang="da-DK" smtClean="0"/>
              <a:t>‹nr.›</a:t>
            </a:fld>
            <a:endParaRPr lang="da-DK"/>
          </a:p>
        </p:txBody>
      </p:sp>
    </p:spTree>
    <p:extLst>
      <p:ext uri="{BB962C8B-B14F-4D97-AF65-F5344CB8AC3E}">
        <p14:creationId xmlns:p14="http://schemas.microsoft.com/office/powerpoint/2010/main" val="3600968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13B67D-B734-48F5-B1D3-65663C5912F6}" type="datetimeFigureOut">
              <a:rPr lang="da-DK" smtClean="0"/>
              <a:t>15-04-2026</a:t>
            </a:fld>
            <a:endParaRPr lang="da-DK"/>
          </a:p>
        </p:txBody>
      </p:sp>
      <p:sp>
        <p:nvSpPr>
          <p:cNvPr id="4" name="Pladsholder til slidebillede 3"/>
          <p:cNvSpPr>
            <a:spLocks noGrp="1" noRot="1" noChangeAspect="1"/>
          </p:cNvSpPr>
          <p:nvPr>
            <p:ph type="sldImg" idx="2"/>
          </p:nvPr>
        </p:nvSpPr>
        <p:spPr>
          <a:xfrm>
            <a:off x="591208" y="1040524"/>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C360C1-A5D4-48F4-9A18-E99F2F039D90}" type="slidenum">
              <a:rPr lang="da-DK" smtClean="0"/>
              <a:t>‹nr.›</a:t>
            </a:fld>
            <a:endParaRPr lang="da-DK"/>
          </a:p>
        </p:txBody>
      </p:sp>
    </p:spTree>
    <p:extLst>
      <p:ext uri="{BB962C8B-B14F-4D97-AF65-F5344CB8AC3E}">
        <p14:creationId xmlns:p14="http://schemas.microsoft.com/office/powerpoint/2010/main" val="4057154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590550" y="1039813"/>
            <a:ext cx="5486400" cy="3086100"/>
          </a:xfrm>
        </p:spPr>
      </p:sp>
      <p:sp>
        <p:nvSpPr>
          <p:cNvPr id="3" name="Pladsholder til noter 2"/>
          <p:cNvSpPr>
            <a:spLocks noGrp="1"/>
          </p:cNvSpPr>
          <p:nvPr>
            <p:ph type="body" idx="1"/>
          </p:nvPr>
        </p:nvSpPr>
        <p:spPr/>
        <p:txBody>
          <a:bodyPr/>
          <a:lstStyle/>
          <a:p>
            <a:endParaRPr lang="da-DK" b="1" dirty="0"/>
          </a:p>
          <a:p>
            <a:endParaRPr lang="da-DK" b="0" dirty="0"/>
          </a:p>
        </p:txBody>
      </p:sp>
      <p:sp>
        <p:nvSpPr>
          <p:cNvPr id="4" name="Pladsholder til slidenummer 3"/>
          <p:cNvSpPr>
            <a:spLocks noGrp="1"/>
          </p:cNvSpPr>
          <p:nvPr>
            <p:ph type="sldNum" sz="quarter" idx="5"/>
          </p:nvPr>
        </p:nvSpPr>
        <p:spPr/>
        <p:txBody>
          <a:bodyPr/>
          <a:lstStyle/>
          <a:p>
            <a:fld id="{0AC360C1-A5D4-48F4-9A18-E99F2F039D90}" type="slidenum">
              <a:rPr lang="da-DK" smtClean="0"/>
              <a:t>5</a:t>
            </a:fld>
            <a:endParaRPr lang="da-DK"/>
          </a:p>
        </p:txBody>
      </p:sp>
    </p:spTree>
    <p:extLst>
      <p:ext uri="{BB962C8B-B14F-4D97-AF65-F5344CB8AC3E}">
        <p14:creationId xmlns:p14="http://schemas.microsoft.com/office/powerpoint/2010/main" val="9492025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590550" y="1039813"/>
            <a:ext cx="5486400" cy="3086100"/>
          </a:xfrm>
        </p:spPr>
      </p:sp>
      <p:sp>
        <p:nvSpPr>
          <p:cNvPr id="3" name="Pladsholder til noter 2"/>
          <p:cNvSpPr>
            <a:spLocks noGrp="1"/>
          </p:cNvSpPr>
          <p:nvPr>
            <p:ph type="body" idx="1"/>
          </p:nvPr>
        </p:nvSpPr>
        <p:spPr/>
        <p:txBody>
          <a:bodyPr/>
          <a:lstStyle/>
          <a:p>
            <a:endParaRPr lang="da-DK" b="0" i="0" dirty="0">
              <a:solidFill>
                <a:srgbClr val="1D2125"/>
              </a:solidFill>
              <a:effectLst/>
              <a:latin typeface="-apple-system"/>
            </a:endParaRPr>
          </a:p>
          <a:p>
            <a:endParaRPr lang="da-DK" b="0" i="0" dirty="0">
              <a:solidFill>
                <a:srgbClr val="1D2125"/>
              </a:solidFill>
              <a:effectLst/>
              <a:latin typeface="-apple-system"/>
            </a:endParaRPr>
          </a:p>
        </p:txBody>
      </p:sp>
      <p:sp>
        <p:nvSpPr>
          <p:cNvPr id="4" name="Pladsholder til slidenummer 3"/>
          <p:cNvSpPr>
            <a:spLocks noGrp="1"/>
          </p:cNvSpPr>
          <p:nvPr>
            <p:ph type="sldNum" sz="quarter" idx="5"/>
          </p:nvPr>
        </p:nvSpPr>
        <p:spPr/>
        <p:txBody>
          <a:bodyPr/>
          <a:lstStyle/>
          <a:p>
            <a:fld id="{93C35C7A-6433-4E9E-981C-E8FCB5A28FDE}" type="slidenum">
              <a:rPr lang="da-DK" smtClean="0"/>
              <a:t>6</a:t>
            </a:fld>
            <a:endParaRPr lang="da-DK"/>
          </a:p>
        </p:txBody>
      </p:sp>
    </p:spTree>
    <p:extLst>
      <p:ext uri="{BB962C8B-B14F-4D97-AF65-F5344CB8AC3E}">
        <p14:creationId xmlns:p14="http://schemas.microsoft.com/office/powerpoint/2010/main" val="2274223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8C817-1E00-22BB-0DE5-A8CC5A4F9AB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da-DK"/>
          </a:p>
        </p:txBody>
      </p:sp>
      <p:sp>
        <p:nvSpPr>
          <p:cNvPr id="3" name="Subtitle 2">
            <a:extLst>
              <a:ext uri="{FF2B5EF4-FFF2-40B4-BE49-F238E27FC236}">
                <a16:creationId xmlns:a16="http://schemas.microsoft.com/office/drawing/2014/main" id="{3387295D-F0D5-02BD-F5C9-8C5FE4E6C6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da-DK"/>
          </a:p>
        </p:txBody>
      </p:sp>
      <p:sp>
        <p:nvSpPr>
          <p:cNvPr id="4" name="Date Placeholder 3">
            <a:extLst>
              <a:ext uri="{FF2B5EF4-FFF2-40B4-BE49-F238E27FC236}">
                <a16:creationId xmlns:a16="http://schemas.microsoft.com/office/drawing/2014/main" id="{7B6E7919-AE59-5C25-FA9F-5477BA81582C}"/>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5" name="Footer Placeholder 4">
            <a:extLst>
              <a:ext uri="{FF2B5EF4-FFF2-40B4-BE49-F238E27FC236}">
                <a16:creationId xmlns:a16="http://schemas.microsoft.com/office/drawing/2014/main" id="{3554A2C3-BF78-3D4E-C178-975BB13B41DD}"/>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1D5579A5-7FFC-107F-F52E-61ABCFEAD63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260390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2F6D-073C-F11D-F112-CC50E490A084}"/>
              </a:ext>
            </a:extLst>
          </p:cNvPr>
          <p:cNvSpPr>
            <a:spLocks noGrp="1"/>
          </p:cNvSpPr>
          <p:nvPr>
            <p:ph type="title"/>
          </p:nvPr>
        </p:nvSpPr>
        <p:spPr/>
        <p:txBody>
          <a:bodyPr/>
          <a:lstStyle/>
          <a:p>
            <a:r>
              <a:rPr lang="en-GB"/>
              <a:t>Click to edit Master title style</a:t>
            </a:r>
            <a:endParaRPr lang="da-DK"/>
          </a:p>
        </p:txBody>
      </p:sp>
      <p:sp>
        <p:nvSpPr>
          <p:cNvPr id="3" name="Vertical Text Placeholder 2">
            <a:extLst>
              <a:ext uri="{FF2B5EF4-FFF2-40B4-BE49-F238E27FC236}">
                <a16:creationId xmlns:a16="http://schemas.microsoft.com/office/drawing/2014/main" id="{50F810D0-EACA-C0F9-289B-65F989D14A8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B2E4CFAE-AD49-C03F-AF33-1D211F03D85D}"/>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5" name="Footer Placeholder 4">
            <a:extLst>
              <a:ext uri="{FF2B5EF4-FFF2-40B4-BE49-F238E27FC236}">
                <a16:creationId xmlns:a16="http://schemas.microsoft.com/office/drawing/2014/main" id="{7B121F93-5ADC-2B7E-F0D5-75886BFD4E96}"/>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F2FBCD0D-7733-23CF-CF74-074237A6E36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801786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D9B78D-FB6E-9E51-18C7-254FE3DCD30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da-DK"/>
          </a:p>
        </p:txBody>
      </p:sp>
      <p:sp>
        <p:nvSpPr>
          <p:cNvPr id="3" name="Vertical Text Placeholder 2">
            <a:extLst>
              <a:ext uri="{FF2B5EF4-FFF2-40B4-BE49-F238E27FC236}">
                <a16:creationId xmlns:a16="http://schemas.microsoft.com/office/drawing/2014/main" id="{005CF2F6-C7F5-32F6-97DD-738C9AF073D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B32C1547-504E-CDC0-4AF3-99398213EF11}"/>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5" name="Footer Placeholder 4">
            <a:extLst>
              <a:ext uri="{FF2B5EF4-FFF2-40B4-BE49-F238E27FC236}">
                <a16:creationId xmlns:a16="http://schemas.microsoft.com/office/drawing/2014/main" id="{F3E4F609-F319-E021-115C-D981C604420E}"/>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71FAEEE4-7A3D-374A-2194-0FC20F8EF2C5}"/>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1769917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C6D2B-989B-36D1-90FB-9CF6F55AF17D}"/>
              </a:ext>
            </a:extLst>
          </p:cNvPr>
          <p:cNvSpPr>
            <a:spLocks noGrp="1"/>
          </p:cNvSpPr>
          <p:nvPr>
            <p:ph type="title"/>
          </p:nvPr>
        </p:nvSpPr>
        <p:spPr/>
        <p:txBody>
          <a:bodyPr/>
          <a:lstStyle/>
          <a:p>
            <a:r>
              <a:rPr lang="en-GB"/>
              <a:t>Click to edit Master title style</a:t>
            </a:r>
            <a:endParaRPr lang="da-DK"/>
          </a:p>
        </p:txBody>
      </p:sp>
      <p:sp>
        <p:nvSpPr>
          <p:cNvPr id="3" name="Content Placeholder 2">
            <a:extLst>
              <a:ext uri="{FF2B5EF4-FFF2-40B4-BE49-F238E27FC236}">
                <a16:creationId xmlns:a16="http://schemas.microsoft.com/office/drawing/2014/main" id="{9C73D4A4-0A08-DC72-138C-4ACEB331C64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8F77D9A1-B990-4E67-2B48-EA12756DFA78}"/>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5" name="Footer Placeholder 4">
            <a:extLst>
              <a:ext uri="{FF2B5EF4-FFF2-40B4-BE49-F238E27FC236}">
                <a16:creationId xmlns:a16="http://schemas.microsoft.com/office/drawing/2014/main" id="{F0191152-A778-2B92-F2BD-E9C0E5899D02}"/>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51CEB792-BA4F-FE6F-6A94-F1625C66CAD3}"/>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378919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94681-4387-396C-BCA5-D0BDAAF24B3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da-DK"/>
          </a:p>
        </p:txBody>
      </p:sp>
      <p:sp>
        <p:nvSpPr>
          <p:cNvPr id="3" name="Text Placeholder 2">
            <a:extLst>
              <a:ext uri="{FF2B5EF4-FFF2-40B4-BE49-F238E27FC236}">
                <a16:creationId xmlns:a16="http://schemas.microsoft.com/office/drawing/2014/main" id="{FA557340-00E5-7E08-5754-65BAB142BDD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EED1AF9-F73E-0707-7FCA-824A9691CB35}"/>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5" name="Footer Placeholder 4">
            <a:extLst>
              <a:ext uri="{FF2B5EF4-FFF2-40B4-BE49-F238E27FC236}">
                <a16:creationId xmlns:a16="http://schemas.microsoft.com/office/drawing/2014/main" id="{2C9C5B62-3CE0-79EC-2247-6AED13D5B946}"/>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12D65DC9-F8E1-AF9C-5F69-8AEB0BB49110}"/>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76030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7D602-D1E8-1C01-09C0-E4F2EAF484F8}"/>
              </a:ext>
            </a:extLst>
          </p:cNvPr>
          <p:cNvSpPr>
            <a:spLocks noGrp="1"/>
          </p:cNvSpPr>
          <p:nvPr>
            <p:ph type="title"/>
          </p:nvPr>
        </p:nvSpPr>
        <p:spPr/>
        <p:txBody>
          <a:bodyPr/>
          <a:lstStyle/>
          <a:p>
            <a:r>
              <a:rPr lang="en-GB"/>
              <a:t>Click to edit Master title style</a:t>
            </a:r>
            <a:endParaRPr lang="da-DK"/>
          </a:p>
        </p:txBody>
      </p:sp>
      <p:sp>
        <p:nvSpPr>
          <p:cNvPr id="3" name="Content Placeholder 2">
            <a:extLst>
              <a:ext uri="{FF2B5EF4-FFF2-40B4-BE49-F238E27FC236}">
                <a16:creationId xmlns:a16="http://schemas.microsoft.com/office/drawing/2014/main" id="{F2AB0347-0A0A-4DBA-F63D-0D5FDC6B619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Content Placeholder 3">
            <a:extLst>
              <a:ext uri="{FF2B5EF4-FFF2-40B4-BE49-F238E27FC236}">
                <a16:creationId xmlns:a16="http://schemas.microsoft.com/office/drawing/2014/main" id="{E8C8008A-8FF5-1FAC-4AEA-4D9ED49832D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5" name="Date Placeholder 4">
            <a:extLst>
              <a:ext uri="{FF2B5EF4-FFF2-40B4-BE49-F238E27FC236}">
                <a16:creationId xmlns:a16="http://schemas.microsoft.com/office/drawing/2014/main" id="{6639AE75-7258-31BA-F748-4CABBD2C1775}"/>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6" name="Footer Placeholder 5">
            <a:extLst>
              <a:ext uri="{FF2B5EF4-FFF2-40B4-BE49-F238E27FC236}">
                <a16:creationId xmlns:a16="http://schemas.microsoft.com/office/drawing/2014/main" id="{26B7D2DB-0013-E8E6-DAEC-1889B9FFF923}"/>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20C08824-355E-CDFA-ADBA-BF5BEC305049}"/>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632566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DAFAD-86A0-0883-7F0F-F4A31CF38B23}"/>
              </a:ext>
            </a:extLst>
          </p:cNvPr>
          <p:cNvSpPr>
            <a:spLocks noGrp="1"/>
          </p:cNvSpPr>
          <p:nvPr>
            <p:ph type="title"/>
          </p:nvPr>
        </p:nvSpPr>
        <p:spPr>
          <a:xfrm>
            <a:off x="839788" y="365125"/>
            <a:ext cx="10515600" cy="1325563"/>
          </a:xfrm>
        </p:spPr>
        <p:txBody>
          <a:bodyPr/>
          <a:lstStyle/>
          <a:p>
            <a:r>
              <a:rPr lang="en-GB"/>
              <a:t>Click to edit Master title style</a:t>
            </a:r>
            <a:endParaRPr lang="da-DK"/>
          </a:p>
        </p:txBody>
      </p:sp>
      <p:sp>
        <p:nvSpPr>
          <p:cNvPr id="3" name="Text Placeholder 2">
            <a:extLst>
              <a:ext uri="{FF2B5EF4-FFF2-40B4-BE49-F238E27FC236}">
                <a16:creationId xmlns:a16="http://schemas.microsoft.com/office/drawing/2014/main" id="{7E6B7F78-5EA7-DD1D-C5B2-DA73861E7C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98E3296-28BF-0432-7A08-B55F50793EC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5" name="Text Placeholder 4">
            <a:extLst>
              <a:ext uri="{FF2B5EF4-FFF2-40B4-BE49-F238E27FC236}">
                <a16:creationId xmlns:a16="http://schemas.microsoft.com/office/drawing/2014/main" id="{1C0C87AD-7D80-314A-1B9C-EE0A69D151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B5E62AE-7E52-DC0C-B102-CB682509B90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7" name="Date Placeholder 6">
            <a:extLst>
              <a:ext uri="{FF2B5EF4-FFF2-40B4-BE49-F238E27FC236}">
                <a16:creationId xmlns:a16="http://schemas.microsoft.com/office/drawing/2014/main" id="{11DE3544-D184-D4BE-03FF-00AF57938139}"/>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8" name="Footer Placeholder 7">
            <a:extLst>
              <a:ext uri="{FF2B5EF4-FFF2-40B4-BE49-F238E27FC236}">
                <a16:creationId xmlns:a16="http://schemas.microsoft.com/office/drawing/2014/main" id="{89998E51-15CE-8CE4-63E7-1118BE5C2C4B}"/>
              </a:ext>
            </a:extLst>
          </p:cNvPr>
          <p:cNvSpPr>
            <a:spLocks noGrp="1"/>
          </p:cNvSpPr>
          <p:nvPr>
            <p:ph type="ftr" sz="quarter" idx="11"/>
          </p:nvPr>
        </p:nvSpPr>
        <p:spPr/>
        <p:txBody>
          <a:bodyPr/>
          <a:lstStyle/>
          <a:p>
            <a:endParaRPr lang="da-DK"/>
          </a:p>
        </p:txBody>
      </p:sp>
      <p:sp>
        <p:nvSpPr>
          <p:cNvPr id="9" name="Slide Number Placeholder 8">
            <a:extLst>
              <a:ext uri="{FF2B5EF4-FFF2-40B4-BE49-F238E27FC236}">
                <a16:creationId xmlns:a16="http://schemas.microsoft.com/office/drawing/2014/main" id="{77A16678-B8C0-5117-20DA-BC61C1CC81DB}"/>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486322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B0AB-8237-C761-7181-D55AF8017E87}"/>
              </a:ext>
            </a:extLst>
          </p:cNvPr>
          <p:cNvSpPr>
            <a:spLocks noGrp="1"/>
          </p:cNvSpPr>
          <p:nvPr>
            <p:ph type="title"/>
          </p:nvPr>
        </p:nvSpPr>
        <p:spPr/>
        <p:txBody>
          <a:bodyPr/>
          <a:lstStyle/>
          <a:p>
            <a:r>
              <a:rPr lang="en-GB"/>
              <a:t>Click to edit Master title style</a:t>
            </a:r>
            <a:endParaRPr lang="da-DK"/>
          </a:p>
        </p:txBody>
      </p:sp>
      <p:sp>
        <p:nvSpPr>
          <p:cNvPr id="3" name="Date Placeholder 2">
            <a:extLst>
              <a:ext uri="{FF2B5EF4-FFF2-40B4-BE49-F238E27FC236}">
                <a16:creationId xmlns:a16="http://schemas.microsoft.com/office/drawing/2014/main" id="{23744056-0627-1B24-0228-3F3DF58F3AAA}"/>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4" name="Footer Placeholder 3">
            <a:extLst>
              <a:ext uri="{FF2B5EF4-FFF2-40B4-BE49-F238E27FC236}">
                <a16:creationId xmlns:a16="http://schemas.microsoft.com/office/drawing/2014/main" id="{E212FD70-1773-323B-1A11-6F74C455BCFB}"/>
              </a:ext>
            </a:extLst>
          </p:cNvPr>
          <p:cNvSpPr>
            <a:spLocks noGrp="1"/>
          </p:cNvSpPr>
          <p:nvPr>
            <p:ph type="ftr" sz="quarter" idx="11"/>
          </p:nvPr>
        </p:nvSpPr>
        <p:spPr/>
        <p:txBody>
          <a:bodyPr/>
          <a:lstStyle/>
          <a:p>
            <a:endParaRPr lang="da-DK"/>
          </a:p>
        </p:txBody>
      </p:sp>
      <p:sp>
        <p:nvSpPr>
          <p:cNvPr id="5" name="Slide Number Placeholder 4">
            <a:extLst>
              <a:ext uri="{FF2B5EF4-FFF2-40B4-BE49-F238E27FC236}">
                <a16:creationId xmlns:a16="http://schemas.microsoft.com/office/drawing/2014/main" id="{1D4C2E1A-C2EA-FA0D-42B3-4B9241661B1C}"/>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1214936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C32377B-B8F6-9930-53CF-3ACA978A6113}"/>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3" name="Footer Placeholder 2">
            <a:extLst>
              <a:ext uri="{FF2B5EF4-FFF2-40B4-BE49-F238E27FC236}">
                <a16:creationId xmlns:a16="http://schemas.microsoft.com/office/drawing/2014/main" id="{1A580F21-FFDF-74F0-4A8E-4A4657A74DDA}"/>
              </a:ext>
            </a:extLst>
          </p:cNvPr>
          <p:cNvSpPr>
            <a:spLocks noGrp="1"/>
          </p:cNvSpPr>
          <p:nvPr>
            <p:ph type="ftr" sz="quarter" idx="11"/>
          </p:nvPr>
        </p:nvSpPr>
        <p:spPr/>
        <p:txBody>
          <a:bodyPr/>
          <a:lstStyle/>
          <a:p>
            <a:endParaRPr lang="da-DK"/>
          </a:p>
        </p:txBody>
      </p:sp>
      <p:sp>
        <p:nvSpPr>
          <p:cNvPr id="4" name="Slide Number Placeholder 3">
            <a:extLst>
              <a:ext uri="{FF2B5EF4-FFF2-40B4-BE49-F238E27FC236}">
                <a16:creationId xmlns:a16="http://schemas.microsoft.com/office/drawing/2014/main" id="{295450F4-92CA-F21E-0CB5-041B2495127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3335650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561BD-45C9-590C-1A14-6D570FD174A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da-DK"/>
          </a:p>
        </p:txBody>
      </p:sp>
      <p:sp>
        <p:nvSpPr>
          <p:cNvPr id="3" name="Content Placeholder 2">
            <a:extLst>
              <a:ext uri="{FF2B5EF4-FFF2-40B4-BE49-F238E27FC236}">
                <a16:creationId xmlns:a16="http://schemas.microsoft.com/office/drawing/2014/main" id="{E487A595-2FE6-6D02-6BB9-2B518302D2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Text Placeholder 3">
            <a:extLst>
              <a:ext uri="{FF2B5EF4-FFF2-40B4-BE49-F238E27FC236}">
                <a16:creationId xmlns:a16="http://schemas.microsoft.com/office/drawing/2014/main" id="{0BAD0922-73C5-26DE-41F5-80E0A53741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5CE266A-8D92-6329-0968-ED9C70A8043F}"/>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6" name="Footer Placeholder 5">
            <a:extLst>
              <a:ext uri="{FF2B5EF4-FFF2-40B4-BE49-F238E27FC236}">
                <a16:creationId xmlns:a16="http://schemas.microsoft.com/office/drawing/2014/main" id="{23F11420-67A3-ACD7-DB44-53B1FD648C9D}"/>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F1D9D40B-3F5A-48AE-FB92-0362CC0DE63A}"/>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841092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764D2-88AB-33DF-B0EC-9789BC468FE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da-DK"/>
          </a:p>
        </p:txBody>
      </p:sp>
      <p:sp>
        <p:nvSpPr>
          <p:cNvPr id="3" name="Picture Placeholder 2">
            <a:extLst>
              <a:ext uri="{FF2B5EF4-FFF2-40B4-BE49-F238E27FC236}">
                <a16:creationId xmlns:a16="http://schemas.microsoft.com/office/drawing/2014/main" id="{D6B16EB2-A2DF-DFAE-DB73-40C80EF390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Text Placeholder 3">
            <a:extLst>
              <a:ext uri="{FF2B5EF4-FFF2-40B4-BE49-F238E27FC236}">
                <a16:creationId xmlns:a16="http://schemas.microsoft.com/office/drawing/2014/main" id="{1221489B-416C-D805-E26B-769207D070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968BEF5-E1E6-225B-5141-667AE422934B}"/>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6" name="Footer Placeholder 5">
            <a:extLst>
              <a:ext uri="{FF2B5EF4-FFF2-40B4-BE49-F238E27FC236}">
                <a16:creationId xmlns:a16="http://schemas.microsoft.com/office/drawing/2014/main" id="{7769377C-E50B-ABC7-D4DF-AE91DA86E313}"/>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3CBFA4AB-4ECF-6151-3F62-C971FBD914D4}"/>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3524866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DA18AB-4DC8-5003-387B-AE0B6E13C9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da-DK"/>
          </a:p>
        </p:txBody>
      </p:sp>
      <p:sp>
        <p:nvSpPr>
          <p:cNvPr id="3" name="Text Placeholder 2">
            <a:extLst>
              <a:ext uri="{FF2B5EF4-FFF2-40B4-BE49-F238E27FC236}">
                <a16:creationId xmlns:a16="http://schemas.microsoft.com/office/drawing/2014/main" id="{8DE5ABD5-455F-8F05-55BF-4472B8184C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F901E046-8EE0-1223-6B0A-3F501F4AAA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36D4B70-3F4C-CA4D-A791-A4D193DBA7C9}" type="datetimeFigureOut">
              <a:rPr lang="da-DK" smtClean="0"/>
              <a:t>15-04-2026</a:t>
            </a:fld>
            <a:endParaRPr lang="da-DK"/>
          </a:p>
        </p:txBody>
      </p:sp>
      <p:sp>
        <p:nvSpPr>
          <p:cNvPr id="5" name="Footer Placeholder 4">
            <a:extLst>
              <a:ext uri="{FF2B5EF4-FFF2-40B4-BE49-F238E27FC236}">
                <a16:creationId xmlns:a16="http://schemas.microsoft.com/office/drawing/2014/main" id="{1477610B-55E0-97EE-15AB-FEA54E135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a-DK"/>
          </a:p>
        </p:txBody>
      </p:sp>
      <p:sp>
        <p:nvSpPr>
          <p:cNvPr id="6" name="Slide Number Placeholder 5">
            <a:extLst>
              <a:ext uri="{FF2B5EF4-FFF2-40B4-BE49-F238E27FC236}">
                <a16:creationId xmlns:a16="http://schemas.microsoft.com/office/drawing/2014/main" id="{A4E54E56-9801-051D-A5C4-B8A5F321D0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3BABC8F-9E7B-8F43-A587-FD2334353986}" type="slidenum">
              <a:rPr lang="da-DK" smtClean="0"/>
              <a:t>‹nr.›</a:t>
            </a:fld>
            <a:endParaRPr lang="da-DK"/>
          </a:p>
        </p:txBody>
      </p:sp>
      <p:pic>
        <p:nvPicPr>
          <p:cNvPr id="7" name="Picture 6" descr="A blue and white flag with yellow stars&#10;&#10;Description automatically generated">
            <a:extLst>
              <a:ext uri="{FF2B5EF4-FFF2-40B4-BE49-F238E27FC236}">
                <a16:creationId xmlns:a16="http://schemas.microsoft.com/office/drawing/2014/main" id="{DEF0B005-E63E-134F-C419-F4D3AE6D0029}"/>
              </a:ext>
            </a:extLst>
          </p:cNvPr>
          <p:cNvPicPr>
            <a:picLocks noChangeAspect="1"/>
          </p:cNvPicPr>
          <p:nvPr userDrawn="1"/>
        </p:nvPicPr>
        <p:blipFill>
          <a:blip r:embed="rId13"/>
          <a:stretch>
            <a:fillRect/>
          </a:stretch>
        </p:blipFill>
        <p:spPr>
          <a:xfrm>
            <a:off x="8552429" y="6176964"/>
            <a:ext cx="2801372" cy="544512"/>
          </a:xfrm>
          <a:prstGeom prst="rect">
            <a:avLst/>
          </a:prstGeom>
        </p:spPr>
      </p:pic>
    </p:spTree>
    <p:extLst>
      <p:ext uri="{BB962C8B-B14F-4D97-AF65-F5344CB8AC3E}">
        <p14:creationId xmlns:p14="http://schemas.microsoft.com/office/powerpoint/2010/main" val="2895463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www.bundesregierung.de/breg-de/aktuelles/nachhaltigkeitsziele-erklaert-232174" TargetMode="External"/><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overshoot.footprintnetwork.or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footprintcalculator.org/home/en"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16A80C7-ACED-DCAA-CB5C-9219DDD1C58D}"/>
              </a:ext>
            </a:extLst>
          </p:cNvPr>
          <p:cNvSpPr>
            <a:spLocks noGrp="1"/>
          </p:cNvSpPr>
          <p:nvPr>
            <p:ph type="title"/>
          </p:nvPr>
        </p:nvSpPr>
        <p:spPr>
          <a:xfrm>
            <a:off x="838200" y="365125"/>
            <a:ext cx="10515600" cy="1325563"/>
          </a:xfrm>
        </p:spPr>
        <p:txBody>
          <a:bodyPr anchor="ctr">
            <a:normAutofit/>
          </a:bodyPr>
          <a:lstStyle/>
          <a:p>
            <a:pPr algn="ctr"/>
            <a:r>
              <a:rPr lang="de-DE" dirty="0"/>
              <a:t>Einführung in das Klimabilanz eines Unternehmens, </a:t>
            </a:r>
            <a:r>
              <a:rPr lang="da-DK" dirty="0"/>
              <a:t>21058</a:t>
            </a:r>
          </a:p>
        </p:txBody>
      </p:sp>
      <p:pic>
        <p:nvPicPr>
          <p:cNvPr id="8" name="Billede 7" descr="Et billede, der indeholder tøj, person, Ansigt, kvinde&#10;&#10;Automatisk genereret beskrivelse">
            <a:extLst>
              <a:ext uri="{FF2B5EF4-FFF2-40B4-BE49-F238E27FC236}">
                <a16:creationId xmlns:a16="http://schemas.microsoft.com/office/drawing/2014/main" id="{47287306-CB2D-F81A-CD30-DF4CADFB9243}"/>
              </a:ext>
            </a:extLst>
          </p:cNvPr>
          <p:cNvPicPr>
            <a:picLocks noChangeAspect="1"/>
          </p:cNvPicPr>
          <p:nvPr/>
        </p:nvPicPr>
        <p:blipFill>
          <a:blip r:embed="rId2"/>
          <a:srcRect b="16023"/>
          <a:stretch/>
        </p:blipFill>
        <p:spPr>
          <a:xfrm>
            <a:off x="838200" y="1825625"/>
            <a:ext cx="5181600" cy="4351338"/>
          </a:xfrm>
          <a:prstGeom prst="rect">
            <a:avLst/>
          </a:prstGeom>
          <a:noFill/>
        </p:spPr>
      </p:pic>
      <p:sp>
        <p:nvSpPr>
          <p:cNvPr id="6" name="Undertitel 5">
            <a:extLst>
              <a:ext uri="{FF2B5EF4-FFF2-40B4-BE49-F238E27FC236}">
                <a16:creationId xmlns:a16="http://schemas.microsoft.com/office/drawing/2014/main" id="{54FC964D-48BC-30EA-E828-E27BB8BAC453}"/>
              </a:ext>
            </a:extLst>
          </p:cNvPr>
          <p:cNvSpPr>
            <a:spLocks noGrp="1"/>
          </p:cNvSpPr>
          <p:nvPr>
            <p:ph sz="half" idx="2"/>
          </p:nvPr>
        </p:nvSpPr>
        <p:spPr>
          <a:xfrm>
            <a:off x="6172200" y="1825625"/>
            <a:ext cx="5181600" cy="4351338"/>
          </a:xfrm>
        </p:spPr>
        <p:txBody>
          <a:bodyPr>
            <a:normAutofit/>
          </a:bodyPr>
          <a:lstStyle/>
          <a:p>
            <a:pPr marL="0" indent="0">
              <a:buNone/>
            </a:pPr>
            <a:r>
              <a:rPr lang="de-DE" sz="2400" dirty="0"/>
              <a:t>Teilmodul im oben genannten Kurs</a:t>
            </a:r>
          </a:p>
          <a:p>
            <a:pPr marL="0" indent="0">
              <a:buNone/>
            </a:pPr>
            <a:r>
              <a:rPr lang="de-DE" sz="2400" dirty="0"/>
              <a:t>Behandelt werden:</a:t>
            </a:r>
          </a:p>
          <a:p>
            <a:r>
              <a:rPr lang="de-DE" sz="2400" dirty="0"/>
              <a:t>Die globalen Nachhaltigkeitsziele (SDGs)</a:t>
            </a:r>
          </a:p>
          <a:p>
            <a:r>
              <a:rPr lang="de-DE" sz="2400" dirty="0"/>
              <a:t>Der Earth </a:t>
            </a:r>
            <a:r>
              <a:rPr lang="de-DE" sz="2400" dirty="0" err="1"/>
              <a:t>Overshoot</a:t>
            </a:r>
            <a:r>
              <a:rPr lang="de-DE" sz="2400" dirty="0"/>
              <a:t> Day</a:t>
            </a:r>
          </a:p>
          <a:p>
            <a:pPr marL="0" indent="0">
              <a:buNone/>
            </a:pPr>
            <a:endParaRPr lang="da-DK" dirty="0"/>
          </a:p>
          <a:p>
            <a:pPr marL="0" indent="0">
              <a:buNone/>
            </a:pPr>
            <a:endParaRPr lang="da-DK" dirty="0"/>
          </a:p>
        </p:txBody>
      </p:sp>
      <p:sp>
        <p:nvSpPr>
          <p:cNvPr id="3" name="Tekstfelt 2">
            <a:extLst>
              <a:ext uri="{FF2B5EF4-FFF2-40B4-BE49-F238E27FC236}">
                <a16:creationId xmlns:a16="http://schemas.microsoft.com/office/drawing/2014/main" id="{71C9CD93-7D55-02C4-04F0-6965005FE87F}"/>
              </a:ext>
            </a:extLst>
          </p:cNvPr>
          <p:cNvSpPr txBox="1"/>
          <p:nvPr/>
        </p:nvSpPr>
        <p:spPr>
          <a:xfrm>
            <a:off x="749919" y="6308209"/>
            <a:ext cx="6094140" cy="369332"/>
          </a:xfrm>
          <a:prstGeom prst="rect">
            <a:avLst/>
          </a:prstGeom>
          <a:noFill/>
        </p:spPr>
        <p:txBody>
          <a:bodyPr wrap="square">
            <a:spAutoFit/>
          </a:bodyPr>
          <a:lstStyle/>
          <a:p>
            <a:r>
              <a:rPr lang="de-DE" dirty="0"/>
              <a:t>Quelle: Das Bild wurde mit Hilfe von KI erstellt.</a:t>
            </a:r>
            <a:endParaRPr lang="da-DK" dirty="0"/>
          </a:p>
        </p:txBody>
      </p:sp>
    </p:spTree>
    <p:extLst>
      <p:ext uri="{BB962C8B-B14F-4D97-AF65-F5344CB8AC3E}">
        <p14:creationId xmlns:p14="http://schemas.microsoft.com/office/powerpoint/2010/main" val="1467825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18809A-CA88-DE5D-A1DA-EDB23752162E}"/>
              </a:ext>
            </a:extLst>
          </p:cNvPr>
          <p:cNvSpPr>
            <a:spLocks noGrp="1"/>
          </p:cNvSpPr>
          <p:nvPr>
            <p:ph type="title"/>
          </p:nvPr>
        </p:nvSpPr>
        <p:spPr>
          <a:xfrm>
            <a:off x="495453" y="457200"/>
            <a:ext cx="3932237" cy="1600200"/>
          </a:xfrm>
        </p:spPr>
        <p:txBody>
          <a:bodyPr anchor="b">
            <a:normAutofit/>
          </a:bodyPr>
          <a:lstStyle/>
          <a:p>
            <a:pPr algn="ctr"/>
            <a:r>
              <a:rPr lang="da-DK" dirty="0"/>
              <a:t>Die </a:t>
            </a:r>
            <a:r>
              <a:rPr lang="da-DK" dirty="0" err="1"/>
              <a:t>Nachhaltigkeitsziele</a:t>
            </a:r>
            <a:r>
              <a:rPr lang="da-DK" dirty="0"/>
              <a:t> von 2015</a:t>
            </a:r>
          </a:p>
        </p:txBody>
      </p:sp>
      <p:sp>
        <p:nvSpPr>
          <p:cNvPr id="3" name="Pladsholder til indhold 2">
            <a:extLst>
              <a:ext uri="{FF2B5EF4-FFF2-40B4-BE49-F238E27FC236}">
                <a16:creationId xmlns:a16="http://schemas.microsoft.com/office/drawing/2014/main" id="{D2744127-55E6-9069-9E6F-7037373ED1B3}"/>
              </a:ext>
            </a:extLst>
          </p:cNvPr>
          <p:cNvSpPr>
            <a:spLocks noGrp="1"/>
          </p:cNvSpPr>
          <p:nvPr>
            <p:ph type="body" sz="half" idx="2"/>
          </p:nvPr>
        </p:nvSpPr>
        <p:spPr>
          <a:xfrm>
            <a:off x="495454" y="2057400"/>
            <a:ext cx="3932237" cy="3811588"/>
          </a:xfrm>
        </p:spPr>
        <p:txBody>
          <a:bodyPr>
            <a:normAutofit fontScale="92500" lnSpcReduction="10000"/>
          </a:bodyPr>
          <a:lstStyle/>
          <a:p>
            <a:r>
              <a:rPr lang="de-DE" dirty="0"/>
              <a:t>17 konkrete Ziele und 169 Unterziele, die für alle 193 Mitgliedstaaten der Vereinten Nationen verbindlich sind.</a:t>
            </a:r>
          </a:p>
          <a:p>
            <a:r>
              <a:rPr lang="de-DE" dirty="0"/>
              <a:t>Die Ziele traten am 1. Januar 2016 in Kraft und sollen uns bis 2030 auf einen Kurs in Richtung einer nachhaltigeren Entwicklung für die Menschen und den Planeten bringen, auf dem wir leben.</a:t>
            </a:r>
          </a:p>
          <a:p>
            <a:r>
              <a:rPr lang="de-DE" dirty="0"/>
              <a:t>IBC ist eine UNESCO‑Schule für die Nachhaltigkeitsziele – davon gibt es 30 in Dänemark.</a:t>
            </a:r>
          </a:p>
          <a:p>
            <a:r>
              <a:rPr lang="de-DE" dirty="0"/>
              <a:t>Der Schwerpunkt liegt auf Unterrichtsverläufen und Materialien, die globales Bürgertum und nachhaltige Entwicklung in den Lehr‑ und Lernalltag von Schülerinnen, Schülern, Kursteilnehmenden und Lehrkräften integrieren.</a:t>
            </a:r>
          </a:p>
          <a:p>
            <a:endParaRPr lang="da-DK" dirty="0"/>
          </a:p>
        </p:txBody>
      </p:sp>
      <p:pic>
        <p:nvPicPr>
          <p:cNvPr id="12" name="Billede 11">
            <a:extLst>
              <a:ext uri="{FF2B5EF4-FFF2-40B4-BE49-F238E27FC236}">
                <a16:creationId xmlns:a16="http://schemas.microsoft.com/office/drawing/2014/main" id="{535D1481-8B67-A3D6-4FA2-15801201CFC2}"/>
              </a:ext>
            </a:extLst>
          </p:cNvPr>
          <p:cNvPicPr>
            <a:picLocks noChangeAspect="1"/>
          </p:cNvPicPr>
          <p:nvPr/>
        </p:nvPicPr>
        <p:blipFill>
          <a:blip r:embed="rId2"/>
          <a:stretch>
            <a:fillRect/>
          </a:stretch>
        </p:blipFill>
        <p:spPr>
          <a:xfrm>
            <a:off x="4427690" y="1407094"/>
            <a:ext cx="7611132" cy="4034286"/>
          </a:xfrm>
          <a:prstGeom prst="rect">
            <a:avLst/>
          </a:prstGeom>
        </p:spPr>
      </p:pic>
      <p:sp>
        <p:nvSpPr>
          <p:cNvPr id="13" name="Tekstfelt 12">
            <a:extLst>
              <a:ext uri="{FF2B5EF4-FFF2-40B4-BE49-F238E27FC236}">
                <a16:creationId xmlns:a16="http://schemas.microsoft.com/office/drawing/2014/main" id="{441C1F89-FA68-C038-6FAC-816DDE294FD2}"/>
              </a:ext>
            </a:extLst>
          </p:cNvPr>
          <p:cNvSpPr txBox="1"/>
          <p:nvPr/>
        </p:nvSpPr>
        <p:spPr>
          <a:xfrm>
            <a:off x="4324969" y="5407323"/>
            <a:ext cx="7888637" cy="461665"/>
          </a:xfrm>
          <a:prstGeom prst="rect">
            <a:avLst/>
          </a:prstGeom>
          <a:noFill/>
        </p:spPr>
        <p:txBody>
          <a:bodyPr wrap="square" rtlCol="0">
            <a:spAutoFit/>
          </a:bodyPr>
          <a:lstStyle/>
          <a:p>
            <a:pPr algn="ctr"/>
            <a:r>
              <a:rPr lang="da-DK" sz="1200" b="1" dirty="0" err="1"/>
              <a:t>Quelle</a:t>
            </a:r>
            <a:r>
              <a:rPr lang="da-DK" sz="1200" b="1" dirty="0"/>
              <a:t>: </a:t>
            </a:r>
            <a:r>
              <a:rPr lang="da-DK" sz="1200" dirty="0"/>
              <a:t>Die </a:t>
            </a:r>
            <a:r>
              <a:rPr lang="da-DK" sz="1200" dirty="0" err="1"/>
              <a:t>Bundesregierung</a:t>
            </a:r>
            <a:r>
              <a:rPr lang="da-DK" sz="1200" dirty="0"/>
              <a:t>. De 17 </a:t>
            </a:r>
            <a:r>
              <a:rPr lang="da-DK" sz="1200" dirty="0" err="1"/>
              <a:t>globalen</a:t>
            </a:r>
            <a:r>
              <a:rPr lang="da-DK" sz="1200" dirty="0"/>
              <a:t> </a:t>
            </a:r>
            <a:r>
              <a:rPr lang="da-DK" sz="1200" dirty="0" err="1"/>
              <a:t>Nachhaltigkeitsziele</a:t>
            </a:r>
            <a:r>
              <a:rPr lang="da-DK" sz="1200" dirty="0"/>
              <a:t>. </a:t>
            </a:r>
            <a:r>
              <a:rPr lang="de-DE" sz="1200" dirty="0">
                <a:hlinkClick r:id="rId3"/>
              </a:rPr>
              <a:t>Agenda 2030: Unsere Nachhaltigkeitsziele | Bundesregierung</a:t>
            </a:r>
            <a:endParaRPr lang="da-DK" sz="1200" b="1" dirty="0"/>
          </a:p>
        </p:txBody>
      </p:sp>
    </p:spTree>
    <p:extLst>
      <p:ext uri="{BB962C8B-B14F-4D97-AF65-F5344CB8AC3E}">
        <p14:creationId xmlns:p14="http://schemas.microsoft.com/office/powerpoint/2010/main" val="151555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44B4EE-AE76-BA80-BDA8-25E148161598}"/>
              </a:ext>
            </a:extLst>
          </p:cNvPr>
          <p:cNvSpPr>
            <a:spLocks noGrp="1"/>
          </p:cNvSpPr>
          <p:nvPr>
            <p:ph type="title"/>
          </p:nvPr>
        </p:nvSpPr>
        <p:spPr>
          <a:xfrm>
            <a:off x="838200" y="365125"/>
            <a:ext cx="10515600" cy="1325563"/>
          </a:xfrm>
        </p:spPr>
        <p:txBody>
          <a:bodyPr anchor="ctr">
            <a:normAutofit/>
          </a:bodyPr>
          <a:lstStyle/>
          <a:p>
            <a:pPr algn="ctr"/>
            <a:r>
              <a:rPr lang="da-DK" dirty="0" err="1"/>
              <a:t>Nachhaltigkeitsziele</a:t>
            </a:r>
            <a:r>
              <a:rPr lang="da-DK" dirty="0"/>
              <a:t> – </a:t>
            </a:r>
            <a:r>
              <a:rPr lang="da-DK" dirty="0" err="1"/>
              <a:t>Überlegungen</a:t>
            </a:r>
            <a:r>
              <a:rPr lang="da-DK" dirty="0"/>
              <a:t> </a:t>
            </a:r>
            <a:r>
              <a:rPr lang="da-DK" dirty="0" err="1"/>
              <a:t>zum</a:t>
            </a:r>
            <a:r>
              <a:rPr lang="da-DK" dirty="0"/>
              <a:t> </a:t>
            </a:r>
            <a:r>
              <a:rPr lang="da-DK" dirty="0" err="1"/>
              <a:t>Einkauf</a:t>
            </a:r>
            <a:endParaRPr lang="da-DK" dirty="0"/>
          </a:p>
        </p:txBody>
      </p:sp>
      <p:sp>
        <p:nvSpPr>
          <p:cNvPr id="4" name="Pladsholder til indhold 3">
            <a:extLst>
              <a:ext uri="{FF2B5EF4-FFF2-40B4-BE49-F238E27FC236}">
                <a16:creationId xmlns:a16="http://schemas.microsoft.com/office/drawing/2014/main" id="{326A5C5C-72F2-7B7F-F5DE-C0DEA251BBE5}"/>
              </a:ext>
            </a:extLst>
          </p:cNvPr>
          <p:cNvSpPr>
            <a:spLocks noGrp="1"/>
          </p:cNvSpPr>
          <p:nvPr>
            <p:ph sz="half" idx="1"/>
          </p:nvPr>
        </p:nvSpPr>
        <p:spPr>
          <a:xfrm>
            <a:off x="838200" y="1825625"/>
            <a:ext cx="5181600" cy="4351338"/>
          </a:xfrm>
        </p:spPr>
        <p:txBody>
          <a:bodyPr>
            <a:normAutofit lnSpcReduction="10000"/>
          </a:bodyPr>
          <a:lstStyle/>
          <a:p>
            <a:pPr marL="0" indent="0">
              <a:buNone/>
            </a:pPr>
            <a:r>
              <a:rPr lang="de-DE" sz="1400" dirty="0"/>
              <a:t>Wenn man zwischen biologischen und konventionellen Produkten wählt, unterstützt man insbesondere folgende UN‑Nachhaltigkeitsziele:</a:t>
            </a:r>
          </a:p>
          <a:p>
            <a:r>
              <a:rPr lang="de-DE" sz="1400" b="1" dirty="0"/>
              <a:t>12: Verantwortungsbewusster Konsum und Produktion.</a:t>
            </a:r>
            <a:br>
              <a:rPr lang="de-DE" sz="1400" dirty="0"/>
            </a:br>
            <a:r>
              <a:rPr lang="de-DE" sz="1400" dirty="0"/>
              <a:t>Dieses Ziel fördert nachhaltige Konsum‑ und Produktionsmuster. Die Wahl biologischer Produkte trägt außerdem zu folgenden Zielen bei:</a:t>
            </a:r>
          </a:p>
          <a:p>
            <a:r>
              <a:rPr lang="de-DE" sz="1400" b="1" dirty="0"/>
              <a:t>3: Gesundheit und Wohlergehen</a:t>
            </a:r>
            <a:br>
              <a:rPr lang="de-DE" sz="1400" dirty="0"/>
            </a:br>
            <a:r>
              <a:rPr lang="de-DE" sz="1400" b="1" dirty="0"/>
              <a:t>15: Leben an Land</a:t>
            </a:r>
            <a:r>
              <a:rPr lang="de-DE" sz="1400" dirty="0"/>
              <a:t>, indem der Einsatz schädlicher Chemikalien reduziert und die Biodiversität geschützt wird.</a:t>
            </a:r>
          </a:p>
          <a:p>
            <a:pPr marL="0" indent="0">
              <a:buNone/>
            </a:pPr>
            <a:endParaRPr lang="de-DE" sz="1400" b="1" dirty="0"/>
          </a:p>
          <a:p>
            <a:pPr marL="0" indent="0">
              <a:buNone/>
            </a:pPr>
            <a:r>
              <a:rPr lang="de-DE" sz="1400" b="1" dirty="0"/>
              <a:t>Fragen zur Diskussion:</a:t>
            </a:r>
            <a:endParaRPr lang="de-DE" sz="1400" dirty="0"/>
          </a:p>
          <a:p>
            <a:r>
              <a:rPr lang="de-DE" sz="1400" dirty="0"/>
              <a:t>Ist der Preis entscheidend</a:t>
            </a:r>
          </a:p>
          <a:p>
            <a:r>
              <a:rPr lang="de-DE" sz="1400" dirty="0"/>
              <a:t>Wie viel mehr darf ein biologisches Produkt im Vergleich zum konventionellen kosten</a:t>
            </a:r>
          </a:p>
          <a:p>
            <a:r>
              <a:rPr lang="de-DE" sz="1400" dirty="0"/>
              <a:t>Ist es für euch wichtig, dass biologische Produkte nachhaltiger sind Und ist das immer tatsächlich der Fall, wenn man z. B. Transport und andere Faktoren berücksichtigt</a:t>
            </a:r>
          </a:p>
          <a:p>
            <a:endParaRPr lang="da-DK" sz="1100" dirty="0"/>
          </a:p>
        </p:txBody>
      </p:sp>
      <p:pic>
        <p:nvPicPr>
          <p:cNvPr id="6" name="Pladsholder til indhold 5">
            <a:extLst>
              <a:ext uri="{FF2B5EF4-FFF2-40B4-BE49-F238E27FC236}">
                <a16:creationId xmlns:a16="http://schemas.microsoft.com/office/drawing/2014/main" id="{3874844B-9D87-5C5F-684A-D1B77417E3D1}"/>
              </a:ext>
            </a:extLst>
          </p:cNvPr>
          <p:cNvPicPr>
            <a:picLocks noGrp="1" noChangeAspect="1"/>
          </p:cNvPicPr>
          <p:nvPr>
            <p:ph sz="half" idx="2"/>
          </p:nvPr>
        </p:nvPicPr>
        <p:blipFill rotWithShape="1">
          <a:blip r:embed="rId2"/>
          <a:srcRect t="20094" b="20094"/>
          <a:stretch/>
        </p:blipFill>
        <p:spPr>
          <a:xfrm>
            <a:off x="6172200" y="1825625"/>
            <a:ext cx="5181600" cy="4351338"/>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p:spPr>
      </p:pic>
    </p:spTree>
    <p:extLst>
      <p:ext uri="{BB962C8B-B14F-4D97-AF65-F5344CB8AC3E}">
        <p14:creationId xmlns:p14="http://schemas.microsoft.com/office/powerpoint/2010/main" val="4064226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E84E38DE-3E60-AD4D-E6B1-D419D55CAB38}"/>
              </a:ext>
            </a:extLst>
          </p:cNvPr>
          <p:cNvSpPr>
            <a:spLocks noGrp="1"/>
          </p:cNvSpPr>
          <p:nvPr>
            <p:ph type="title"/>
          </p:nvPr>
        </p:nvSpPr>
        <p:spPr>
          <a:xfrm>
            <a:off x="838200" y="365125"/>
            <a:ext cx="10515600" cy="1325563"/>
          </a:xfrm>
        </p:spPr>
        <p:txBody>
          <a:bodyPr anchor="ctr">
            <a:normAutofit fontScale="90000"/>
          </a:bodyPr>
          <a:lstStyle/>
          <a:p>
            <a:pPr algn="ctr"/>
            <a:r>
              <a:rPr lang="de-DE" dirty="0"/>
              <a:t>Nachhaltigkeitsziele – Überlegungen zum Wiedergebrauch beim Besuch des Recyclinghofs</a:t>
            </a:r>
            <a:endParaRPr lang="da-DK" dirty="0"/>
          </a:p>
        </p:txBody>
      </p:sp>
      <p:pic>
        <p:nvPicPr>
          <p:cNvPr id="16" name="Pladsholder til indhold 15">
            <a:extLst>
              <a:ext uri="{FF2B5EF4-FFF2-40B4-BE49-F238E27FC236}">
                <a16:creationId xmlns:a16="http://schemas.microsoft.com/office/drawing/2014/main" id="{6C9332A7-8E84-375B-5530-8F6E622310F6}"/>
              </a:ext>
            </a:extLst>
          </p:cNvPr>
          <p:cNvPicPr>
            <a:picLocks noGrp="1" noChangeAspect="1"/>
          </p:cNvPicPr>
          <p:nvPr>
            <p:ph sz="half" idx="1"/>
          </p:nvPr>
        </p:nvPicPr>
        <p:blipFill>
          <a:blip r:embed="rId2"/>
          <a:stretch>
            <a:fillRect/>
          </a:stretch>
        </p:blipFill>
        <p:spPr>
          <a:xfrm>
            <a:off x="1835322" y="1827232"/>
            <a:ext cx="3187355" cy="4348123"/>
          </a:xfrm>
          <a:noFill/>
        </p:spPr>
      </p:pic>
      <p:sp>
        <p:nvSpPr>
          <p:cNvPr id="11" name="Pladsholder til indhold 10">
            <a:extLst>
              <a:ext uri="{FF2B5EF4-FFF2-40B4-BE49-F238E27FC236}">
                <a16:creationId xmlns:a16="http://schemas.microsoft.com/office/drawing/2014/main" id="{62F4BD57-55A9-394C-B972-55B1F92734F9}"/>
              </a:ext>
            </a:extLst>
          </p:cNvPr>
          <p:cNvSpPr>
            <a:spLocks noGrp="1"/>
          </p:cNvSpPr>
          <p:nvPr>
            <p:ph sz="half" idx="2"/>
          </p:nvPr>
        </p:nvSpPr>
        <p:spPr>
          <a:xfrm>
            <a:off x="6172200" y="1825625"/>
            <a:ext cx="5181600" cy="4351338"/>
          </a:xfrm>
        </p:spPr>
        <p:txBody>
          <a:bodyPr>
            <a:normAutofit/>
          </a:bodyPr>
          <a:lstStyle/>
          <a:p>
            <a:pPr marL="0" indent="0">
              <a:buNone/>
            </a:pPr>
            <a:r>
              <a:rPr lang="de-DE" sz="1400" dirty="0"/>
              <a:t>Wenn du darüber nachdenkst, eine Laubharke weiterzugeben, damit jemand anderes sie nutzen kann, anstatt sie wegzuwerfen, unterstützt du vor allem das UN‑Nachhaltigkeitsziel </a:t>
            </a:r>
            <a:r>
              <a:rPr lang="de-DE" sz="1400" b="1" dirty="0"/>
              <a:t>12: Verantwortungsbewusster Konsum und Produktion</a:t>
            </a:r>
            <a:r>
              <a:rPr lang="de-DE" sz="1400" dirty="0"/>
              <a:t>.</a:t>
            </a:r>
            <a:br>
              <a:rPr lang="de-DE" sz="1400" dirty="0"/>
            </a:br>
            <a:r>
              <a:rPr lang="de-DE" sz="1400" dirty="0"/>
              <a:t>Dieses Ziel befasst sich mit der Verringerung der Abfallmenge durch Vermeidung, Reduktion, Wiederverwendung und Recycling sowie mit der Förderung nachhaltiger Konsummuster.</a:t>
            </a:r>
          </a:p>
          <a:p>
            <a:pPr marL="0" indent="0">
              <a:buNone/>
            </a:pPr>
            <a:r>
              <a:rPr lang="de-DE" sz="1400" dirty="0"/>
              <a:t>Die Wiederverwendung einer Laubharke reduziert den Bedarf an der Produktion neuer Waren und verringert damit den Ressourcenverbrauch und die Umweltbelastung.</a:t>
            </a:r>
          </a:p>
          <a:p>
            <a:pPr marL="0" indent="0">
              <a:buNone/>
            </a:pPr>
            <a:r>
              <a:rPr lang="de-DE" sz="1400" b="1" dirty="0"/>
              <a:t>Fragen zur Diskussion:</a:t>
            </a:r>
            <a:endParaRPr lang="de-DE" sz="1400" dirty="0"/>
          </a:p>
          <a:p>
            <a:r>
              <a:rPr lang="de-DE" sz="1400" dirty="0"/>
              <a:t>Gebt ihr selbst Dinge zur Wiederverwendung ab, die andere Bürgerinnen und Bürger kostenlos mitnehmen können</a:t>
            </a:r>
          </a:p>
          <a:p>
            <a:r>
              <a:rPr lang="de-DE" sz="1400" dirty="0"/>
              <a:t>Verkauft ihr solche Gegenstände</a:t>
            </a:r>
          </a:p>
          <a:p>
            <a:r>
              <a:rPr lang="de-DE" sz="1400" dirty="0"/>
              <a:t>Werft ihr sie einfach zur Verbrennung weg</a:t>
            </a:r>
          </a:p>
        </p:txBody>
      </p:sp>
    </p:spTree>
    <p:extLst>
      <p:ext uri="{BB962C8B-B14F-4D97-AF65-F5344CB8AC3E}">
        <p14:creationId xmlns:p14="http://schemas.microsoft.com/office/powerpoint/2010/main" val="2876412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4A0DD8-2F35-42F9-B467-9DC275ED245C}"/>
              </a:ext>
            </a:extLst>
          </p:cNvPr>
          <p:cNvSpPr>
            <a:spLocks noGrp="1"/>
          </p:cNvSpPr>
          <p:nvPr>
            <p:ph type="title"/>
          </p:nvPr>
        </p:nvSpPr>
        <p:spPr/>
        <p:txBody>
          <a:bodyPr>
            <a:normAutofit/>
          </a:bodyPr>
          <a:lstStyle/>
          <a:p>
            <a:pPr algn="ctr"/>
            <a:r>
              <a:rPr lang="de-DE" dirty="0"/>
              <a:t>Es braucht eine gemeinsame Anstrengung, um die Ziele zu erreichen</a:t>
            </a:r>
          </a:p>
        </p:txBody>
      </p:sp>
      <p:sp>
        <p:nvSpPr>
          <p:cNvPr id="4" name="Pladsholder til indhold 3">
            <a:extLst>
              <a:ext uri="{FF2B5EF4-FFF2-40B4-BE49-F238E27FC236}">
                <a16:creationId xmlns:a16="http://schemas.microsoft.com/office/drawing/2014/main" id="{8318194A-5C4D-897F-4A32-754A7ADE7697}"/>
              </a:ext>
            </a:extLst>
          </p:cNvPr>
          <p:cNvSpPr>
            <a:spLocks noGrp="1"/>
          </p:cNvSpPr>
          <p:nvPr>
            <p:ph sz="half" idx="1"/>
          </p:nvPr>
        </p:nvSpPr>
        <p:spPr/>
        <p:txBody>
          <a:bodyPr vert="horz" lIns="91440" tIns="45720" rIns="91440" bIns="45720" rtlCol="0" anchor="t">
            <a:normAutofit fontScale="47500" lnSpcReduction="20000"/>
          </a:bodyPr>
          <a:lstStyle/>
          <a:p>
            <a:pPr marL="0" indent="0">
              <a:lnSpc>
                <a:spcPct val="120000"/>
              </a:lnSpc>
              <a:buNone/>
            </a:pPr>
            <a:r>
              <a:rPr lang="de-DE" dirty="0"/>
              <a:t>Jede Person in Dänemark isst durchschnittlich 52 kg Fleisch pro Jahr (Zahlen von August 2024). (</a:t>
            </a:r>
            <a:r>
              <a:rPr lang="de-DE" b="1" dirty="0"/>
              <a:t>Quelle: </a:t>
            </a:r>
            <a:r>
              <a:rPr lang="da-DK" dirty="0"/>
              <a:t>DTU Fødevareinstituttet (2018): “Hvor meget kød spiser danskerne?)</a:t>
            </a:r>
            <a:br>
              <a:rPr lang="de-DE" dirty="0"/>
            </a:br>
            <a:endParaRPr lang="de-DE" dirty="0"/>
          </a:p>
          <a:p>
            <a:pPr marL="0" indent="0">
              <a:lnSpc>
                <a:spcPct val="120000"/>
              </a:lnSpc>
              <a:buNone/>
            </a:pPr>
            <a:r>
              <a:rPr lang="de-DE" dirty="0"/>
              <a:t>Weniger Fleisch zu essen unterstützt insbesondere das Nachhaltigkeitsziel </a:t>
            </a:r>
            <a:r>
              <a:rPr lang="de-DE" b="1" dirty="0"/>
              <a:t>13: Maßnahmen zum Klimaschutz</a:t>
            </a:r>
            <a:r>
              <a:rPr lang="de-DE" dirty="0"/>
              <a:t>, da die Fleischproduktion große Mengen an Treibhausgasen verursacht und somit das Klima beeinflusst.</a:t>
            </a:r>
            <a:br>
              <a:rPr lang="de-DE" dirty="0"/>
            </a:br>
            <a:r>
              <a:rPr lang="de-DE" dirty="0"/>
              <a:t>Es steht außerdem im Zusammenhang mit </a:t>
            </a:r>
            <a:r>
              <a:rPr lang="de-DE" b="1" dirty="0"/>
              <a:t>Ziel 12: Verantwortungsbewusster Konsum und Produktion</a:t>
            </a:r>
            <a:r>
              <a:rPr lang="de-DE" dirty="0"/>
              <a:t>, da ein geringerer Fleischkonsum nachhaltigere Konsummuster fördert.</a:t>
            </a:r>
          </a:p>
          <a:p>
            <a:pPr marL="0" indent="0">
              <a:lnSpc>
                <a:spcPct val="120000"/>
              </a:lnSpc>
              <a:buNone/>
            </a:pPr>
            <a:r>
              <a:rPr lang="de-DE" b="1" dirty="0"/>
              <a:t>Fragen zur Diskussion:</a:t>
            </a:r>
            <a:endParaRPr lang="de-DE" dirty="0"/>
          </a:p>
          <a:p>
            <a:pPr>
              <a:lnSpc>
                <a:spcPct val="120000"/>
              </a:lnSpc>
            </a:pPr>
            <a:r>
              <a:rPr lang="de-DE" dirty="0"/>
              <a:t>Wie viel Fleisch esst ihr selbst pro Jahr</a:t>
            </a:r>
          </a:p>
          <a:p>
            <a:pPr>
              <a:lnSpc>
                <a:spcPct val="120000"/>
              </a:lnSpc>
            </a:pPr>
            <a:r>
              <a:rPr lang="de-DE" dirty="0"/>
              <a:t>Wie weit könntet ihr euren Konsum realistisch reduzieren</a:t>
            </a:r>
          </a:p>
          <a:p>
            <a:pPr>
              <a:lnSpc>
                <a:spcPct val="120000"/>
              </a:lnSpc>
            </a:pPr>
            <a:r>
              <a:rPr lang="de-DE" dirty="0"/>
              <a:t>Macht es für euch einen Unterschied, dass zwei Nachhaltigkeitsziele den geringeren Fleischkonsum unterstützen</a:t>
            </a:r>
          </a:p>
        </p:txBody>
      </p:sp>
      <p:pic>
        <p:nvPicPr>
          <p:cNvPr id="11" name="Content Placeholder 10">
            <a:extLst>
              <a:ext uri="{FF2B5EF4-FFF2-40B4-BE49-F238E27FC236}">
                <a16:creationId xmlns:a16="http://schemas.microsoft.com/office/drawing/2014/main" id="{E08689E4-8B84-BAC7-968A-DF2FD373F68D}"/>
              </a:ext>
            </a:extLst>
          </p:cNvPr>
          <p:cNvPicPr>
            <a:picLocks noGrp="1" noChangeAspect="1"/>
          </p:cNvPicPr>
          <p:nvPr>
            <p:ph sz="half" idx="2"/>
          </p:nvPr>
        </p:nvPicPr>
        <p:blipFill>
          <a:blip r:embed="rId3"/>
          <a:stretch>
            <a:fillRect/>
          </a:stretch>
        </p:blipFill>
        <p:spPr>
          <a:xfrm>
            <a:off x="6958633" y="1825625"/>
            <a:ext cx="3608735" cy="4351338"/>
          </a:xfrm>
          <a:prstGeom prst="rect">
            <a:avLst/>
          </a:prstGeom>
        </p:spPr>
      </p:pic>
      <p:sp>
        <p:nvSpPr>
          <p:cNvPr id="3" name="Tekstfelt 2">
            <a:extLst>
              <a:ext uri="{FF2B5EF4-FFF2-40B4-BE49-F238E27FC236}">
                <a16:creationId xmlns:a16="http://schemas.microsoft.com/office/drawing/2014/main" id="{0622F8A0-CD86-72D4-2B3F-CAF85846317D}"/>
              </a:ext>
            </a:extLst>
          </p:cNvPr>
          <p:cNvSpPr txBox="1"/>
          <p:nvPr/>
        </p:nvSpPr>
        <p:spPr>
          <a:xfrm>
            <a:off x="7089533" y="1523572"/>
            <a:ext cx="6094140" cy="276999"/>
          </a:xfrm>
          <a:prstGeom prst="rect">
            <a:avLst/>
          </a:prstGeom>
          <a:noFill/>
        </p:spPr>
        <p:txBody>
          <a:bodyPr wrap="square">
            <a:spAutoFit/>
          </a:bodyPr>
          <a:lstStyle/>
          <a:p>
            <a:r>
              <a:rPr lang="de-DE" sz="1200" b="1" dirty="0"/>
              <a:t>Quelle: </a:t>
            </a:r>
            <a:r>
              <a:rPr lang="de-DE" sz="1200" dirty="0"/>
              <a:t>Das Bild wurde mit Hilfe von KI erstellt.</a:t>
            </a:r>
            <a:endParaRPr lang="da-DK" sz="1200" dirty="0"/>
          </a:p>
        </p:txBody>
      </p:sp>
    </p:spTree>
    <p:extLst>
      <p:ext uri="{BB962C8B-B14F-4D97-AF65-F5344CB8AC3E}">
        <p14:creationId xmlns:p14="http://schemas.microsoft.com/office/powerpoint/2010/main" val="1025449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stretch>
            <a:fillRect t="-6000" b="-6000"/>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746868-5E53-4244-F5CF-1D1029DF83E6}"/>
              </a:ext>
            </a:extLst>
          </p:cNvPr>
          <p:cNvSpPr>
            <a:spLocks noGrp="1"/>
          </p:cNvSpPr>
          <p:nvPr>
            <p:ph type="title"/>
          </p:nvPr>
        </p:nvSpPr>
        <p:spPr>
          <a:xfrm>
            <a:off x="640080" y="325369"/>
            <a:ext cx="4368602" cy="1956841"/>
          </a:xfrm>
          <a:ln>
            <a:solidFill>
              <a:schemeClr val="bg1"/>
            </a:solidFill>
          </a:ln>
        </p:spPr>
        <p:txBody>
          <a:bodyPr vert="horz" lIns="91440" tIns="45720" rIns="91440" bIns="45720" rtlCol="0" anchor="b">
            <a:normAutofit/>
          </a:bodyPr>
          <a:lstStyle/>
          <a:p>
            <a:r>
              <a:rPr lang="en-US" sz="5400" dirty="0">
                <a:solidFill>
                  <a:schemeClr val="bg1"/>
                </a:solidFill>
                <a:latin typeface="+mj-lt"/>
                <a:ea typeface="+mj-ea"/>
                <a:cs typeface="+mj-cs"/>
              </a:rPr>
              <a:t>Earth Overshoot </a:t>
            </a:r>
            <a:r>
              <a:rPr lang="en-US" sz="5400">
                <a:solidFill>
                  <a:schemeClr val="bg1"/>
                </a:solidFill>
              </a:rPr>
              <a:t>Day</a:t>
            </a:r>
            <a:endParaRPr lang="en-US" sz="5400">
              <a:latin typeface="+mj-lt"/>
            </a:endParaRPr>
          </a:p>
        </p:txBody>
      </p:sp>
      <p:sp>
        <p:nvSpPr>
          <p:cNvPr id="7" name="Tekstfelt 6">
            <a:extLst>
              <a:ext uri="{FF2B5EF4-FFF2-40B4-BE49-F238E27FC236}">
                <a16:creationId xmlns:a16="http://schemas.microsoft.com/office/drawing/2014/main" id="{DED16971-07B9-5D60-480A-72F1E6B45E28}"/>
              </a:ext>
            </a:extLst>
          </p:cNvPr>
          <p:cNvSpPr txBox="1"/>
          <p:nvPr/>
        </p:nvSpPr>
        <p:spPr>
          <a:xfrm>
            <a:off x="640080" y="2393438"/>
            <a:ext cx="4243589" cy="3988488"/>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indent="-285750">
              <a:buFont typeface="Arial,Sans-Serif" panose="020B0604020202020204" pitchFamily="34" charset="0"/>
              <a:buChar char="•"/>
            </a:pPr>
            <a:r>
              <a:rPr lang="de-DE" sz="1200" dirty="0">
                <a:solidFill>
                  <a:schemeClr val="bg1"/>
                </a:solidFill>
                <a:latin typeface="Aptos"/>
              </a:rPr>
              <a:t>Der Earth Overshoot Day ist der Tag im Jahr, an dem der gesamte ökologische Fußabdruck der Menschheit die Menge an Ressourcen übersteigt, die die Erde im selben Jahr regenerieren kann.</a:t>
            </a:r>
          </a:p>
          <a:p>
            <a:pPr marL="285750" indent="-285750">
              <a:buFont typeface="Arial,Sans-Serif" panose="020B0604020202020204" pitchFamily="34" charset="0"/>
              <a:buChar char="•"/>
            </a:pPr>
            <a:endParaRPr lang="de-DE" sz="1200" dirty="0">
              <a:solidFill>
                <a:schemeClr val="bg1"/>
              </a:solidFill>
              <a:latin typeface="Aptos"/>
            </a:endParaRPr>
          </a:p>
          <a:p>
            <a:pPr marL="285750" indent="-285750">
              <a:buFont typeface="Arial,Sans-Serif" panose="020B0604020202020204" pitchFamily="34" charset="0"/>
              <a:buChar char="•"/>
            </a:pPr>
            <a:r>
              <a:rPr lang="de-DE" sz="1200" dirty="0">
                <a:solidFill>
                  <a:schemeClr val="bg1"/>
                </a:solidFill>
                <a:latin typeface="Aptos"/>
              </a:rPr>
              <a:t>Der </a:t>
            </a:r>
            <a:r>
              <a:rPr lang="de-DE" sz="1200" b="0" i="0" dirty="0">
                <a:solidFill>
                  <a:schemeClr val="bg1"/>
                </a:solidFill>
                <a:effectLst/>
                <a:latin typeface="Aptos"/>
              </a:rPr>
              <a:t>EOD</a:t>
            </a:r>
            <a:r>
              <a:rPr lang="de-DE" sz="1200" dirty="0">
                <a:solidFill>
                  <a:schemeClr val="bg1"/>
                </a:solidFill>
                <a:latin typeface="Aptos"/>
              </a:rPr>
              <a:t> zeigt, ob ein Gleichgewicht zwischen unserem Verbrauch und der Regenerationsfähigkeit </a:t>
            </a:r>
            <a:r>
              <a:rPr lang="de-DE" sz="1200" b="0" i="0" dirty="0">
                <a:solidFill>
                  <a:schemeClr val="bg1"/>
                </a:solidFill>
                <a:effectLst/>
                <a:latin typeface="Aptos"/>
              </a:rPr>
              <a:t>der </a:t>
            </a:r>
            <a:r>
              <a:rPr lang="de-DE" sz="1200" dirty="0">
                <a:solidFill>
                  <a:schemeClr val="bg1"/>
                </a:solidFill>
                <a:latin typeface="Aptos"/>
              </a:rPr>
              <a:t>Erde besteht.</a:t>
            </a:r>
            <a:endParaRPr lang="en-US" sz="1200" dirty="0">
              <a:solidFill>
                <a:schemeClr val="bg1"/>
              </a:solidFill>
              <a:latin typeface="Aptos"/>
              <a:ea typeface="Calibri"/>
              <a:cs typeface="Calibri"/>
            </a:endParaRPr>
          </a:p>
          <a:p>
            <a:pPr marL="285750" indent="-285750">
              <a:buFont typeface="Arial,Sans-Serif" panose="020B0604020202020204" pitchFamily="34" charset="0"/>
              <a:buChar char="•"/>
            </a:pPr>
            <a:r>
              <a:rPr lang="de-DE" sz="1200" dirty="0">
                <a:solidFill>
                  <a:schemeClr val="bg1"/>
                </a:solidFill>
                <a:latin typeface="Aptos"/>
              </a:rPr>
              <a:t>Je früher im Jahr der Earth Overshoot Day liegt, desto stärker belasten wir die Erde und ihre Ressourcen.</a:t>
            </a:r>
          </a:p>
          <a:p>
            <a:pPr marL="285750" indent="-285750">
              <a:buFont typeface="Arial,Sans-Serif" panose="020B0604020202020204" pitchFamily="34" charset="0"/>
              <a:buChar char="•"/>
            </a:pPr>
            <a:endParaRPr lang="de-DE" sz="1200" dirty="0">
              <a:solidFill>
                <a:schemeClr val="bg1"/>
              </a:solidFill>
              <a:latin typeface="Aptos"/>
            </a:endParaRPr>
          </a:p>
          <a:p>
            <a:pPr marL="285750" indent="-285750">
              <a:buFont typeface="Arial,Sans-Serif" panose="020B0604020202020204" pitchFamily="34" charset="0"/>
              <a:buChar char="•"/>
            </a:pPr>
            <a:r>
              <a:rPr lang="de-DE" sz="1200" dirty="0">
                <a:solidFill>
                  <a:schemeClr val="bg1"/>
                </a:solidFill>
                <a:latin typeface="Aptos"/>
              </a:rPr>
              <a:t>Im Jahr </a:t>
            </a:r>
            <a:r>
              <a:rPr lang="de-DE" sz="1200" b="0" i="0" dirty="0">
                <a:solidFill>
                  <a:schemeClr val="bg1"/>
                </a:solidFill>
                <a:effectLst/>
                <a:latin typeface="Aptos"/>
              </a:rPr>
              <a:t>2024 </a:t>
            </a:r>
            <a:r>
              <a:rPr lang="de-DE" sz="1200" dirty="0">
                <a:solidFill>
                  <a:schemeClr val="bg1"/>
                </a:solidFill>
                <a:latin typeface="Aptos"/>
              </a:rPr>
              <a:t>hatten </a:t>
            </a:r>
            <a:r>
              <a:rPr lang="de-DE" sz="1200" b="0" i="0" dirty="0">
                <a:solidFill>
                  <a:schemeClr val="bg1"/>
                </a:solidFill>
                <a:effectLst/>
                <a:latin typeface="Aptos"/>
              </a:rPr>
              <a:t>alle </a:t>
            </a:r>
            <a:r>
              <a:rPr lang="de-DE" sz="1200" dirty="0">
                <a:solidFill>
                  <a:schemeClr val="bg1"/>
                </a:solidFill>
                <a:latin typeface="Aptos"/>
              </a:rPr>
              <a:t>Länder der Welt gemeinsam die Ressourcen des Jahres bereits am </a:t>
            </a:r>
            <a:r>
              <a:rPr lang="de-DE" sz="1200" b="1" i="0" dirty="0">
                <a:solidFill>
                  <a:schemeClr val="bg1"/>
                </a:solidFill>
                <a:effectLst/>
                <a:latin typeface="Aptos"/>
              </a:rPr>
              <a:t>1. </a:t>
            </a:r>
            <a:r>
              <a:rPr lang="de-DE" sz="1200" b="1" dirty="0">
                <a:solidFill>
                  <a:schemeClr val="bg1"/>
                </a:solidFill>
                <a:latin typeface="Aptos"/>
              </a:rPr>
              <a:t>August</a:t>
            </a:r>
            <a:r>
              <a:rPr lang="de-DE" sz="1200" dirty="0">
                <a:solidFill>
                  <a:schemeClr val="bg1"/>
                </a:solidFill>
                <a:latin typeface="Aptos"/>
              </a:rPr>
              <a:t> aufgebraucht</a:t>
            </a:r>
            <a:r>
              <a:rPr lang="de-DE" sz="1200" b="0" i="0" dirty="0">
                <a:solidFill>
                  <a:schemeClr val="bg1"/>
                </a:solidFill>
                <a:effectLst/>
                <a:latin typeface="Aptos"/>
              </a:rPr>
              <a:t>. </a:t>
            </a:r>
            <a:r>
              <a:rPr lang="de-DE" sz="1200" dirty="0">
                <a:solidFill>
                  <a:schemeClr val="bg1"/>
                </a:solidFill>
                <a:latin typeface="Aptos"/>
              </a:rPr>
              <a:t>Das entspricht einem Verbrauch von etwa </a:t>
            </a:r>
            <a:r>
              <a:rPr lang="de-DE" sz="1200" b="1" i="0" dirty="0">
                <a:solidFill>
                  <a:schemeClr val="bg1"/>
                </a:solidFill>
                <a:effectLst/>
                <a:latin typeface="Aptos"/>
              </a:rPr>
              <a:t>1,7 </a:t>
            </a:r>
            <a:r>
              <a:rPr lang="de-DE" sz="1200" b="1" dirty="0">
                <a:solidFill>
                  <a:schemeClr val="bg1"/>
                </a:solidFill>
                <a:latin typeface="Aptos"/>
              </a:rPr>
              <a:t>Erden</a:t>
            </a:r>
            <a:r>
              <a:rPr lang="de-DE" sz="1200" dirty="0">
                <a:solidFill>
                  <a:schemeClr val="bg1"/>
                </a:solidFill>
                <a:latin typeface="Aptos"/>
              </a:rPr>
              <a:t> pro Jahr.</a:t>
            </a:r>
            <a:endParaRPr lang="en-US" sz="1200" b="0" i="0" dirty="0">
              <a:solidFill>
                <a:schemeClr val="bg1"/>
              </a:solidFill>
              <a:effectLst/>
              <a:latin typeface="Aptos"/>
            </a:endParaRPr>
          </a:p>
          <a:p>
            <a:pPr marL="285750" indent="-285750">
              <a:buFont typeface="Arial" panose="020B0604020202020204" pitchFamily="34" charset="0"/>
              <a:buChar char="•"/>
            </a:pPr>
            <a:endParaRPr lang="de-DE" sz="1200" dirty="0">
              <a:solidFill>
                <a:schemeClr val="bg1"/>
              </a:solidFill>
              <a:latin typeface="Aptos"/>
            </a:endParaRPr>
          </a:p>
          <a:p>
            <a:pPr marL="285750" indent="-285750">
              <a:buFont typeface="Arial,Sans-Serif" panose="020B0604020202020204" pitchFamily="34" charset="0"/>
              <a:buChar char="•"/>
            </a:pPr>
            <a:r>
              <a:rPr lang="de-DE" sz="1200" dirty="0">
                <a:solidFill>
                  <a:schemeClr val="bg1"/>
                </a:solidFill>
                <a:latin typeface="Aptos"/>
              </a:rPr>
              <a:t>Dänemarks nationaler </a:t>
            </a:r>
            <a:r>
              <a:rPr lang="de-DE" sz="1200" b="0" i="0" dirty="0">
                <a:solidFill>
                  <a:schemeClr val="bg1"/>
                </a:solidFill>
                <a:effectLst/>
                <a:latin typeface="Aptos"/>
              </a:rPr>
              <a:t>Overshoot Day </a:t>
            </a:r>
            <a:r>
              <a:rPr lang="de-DE" sz="1200" dirty="0">
                <a:solidFill>
                  <a:schemeClr val="bg1"/>
                </a:solidFill>
                <a:latin typeface="Aptos"/>
              </a:rPr>
              <a:t>lag im Jahr 2024 bereits am </a:t>
            </a:r>
            <a:r>
              <a:rPr lang="de-DE" sz="1200" b="1" dirty="0">
                <a:solidFill>
                  <a:schemeClr val="bg1"/>
                </a:solidFill>
                <a:latin typeface="Aptos"/>
              </a:rPr>
              <a:t>16</a:t>
            </a:r>
            <a:r>
              <a:rPr lang="de-DE" sz="1200" b="1" i="0" dirty="0">
                <a:solidFill>
                  <a:schemeClr val="bg1"/>
                </a:solidFill>
                <a:effectLst/>
                <a:latin typeface="Aptos"/>
              </a:rPr>
              <a:t>. </a:t>
            </a:r>
            <a:r>
              <a:rPr lang="de-DE" sz="1200" b="1" dirty="0">
                <a:solidFill>
                  <a:schemeClr val="bg1"/>
                </a:solidFill>
                <a:latin typeface="Aptos"/>
              </a:rPr>
              <a:t>März</a:t>
            </a:r>
            <a:r>
              <a:rPr lang="de-DE" sz="1200" dirty="0">
                <a:solidFill>
                  <a:schemeClr val="bg1"/>
                </a:solidFill>
                <a:latin typeface="Aptos"/>
              </a:rPr>
              <a:t>.</a:t>
            </a:r>
            <a:endParaRPr lang="en-US" sz="1200" dirty="0">
              <a:solidFill>
                <a:schemeClr val="bg1"/>
              </a:solidFill>
              <a:latin typeface="Aptos"/>
            </a:endParaRPr>
          </a:p>
          <a:p>
            <a:pPr marL="285750" indent="-285750">
              <a:buFont typeface="Arial,Sans-Serif" panose="020B0604020202020204" pitchFamily="34" charset="0"/>
              <a:buChar char="•"/>
            </a:pPr>
            <a:br>
              <a:rPr lang="en-US" sz="1200" dirty="0">
                <a:latin typeface="Aptos"/>
              </a:rPr>
            </a:br>
            <a:r>
              <a:rPr lang="de-DE" sz="1200">
                <a:solidFill>
                  <a:schemeClr val="bg1"/>
                </a:solidFill>
                <a:latin typeface="Aptos"/>
              </a:rPr>
              <a:t>Würde die gesamte Welt so leben wie wir</a:t>
            </a:r>
            <a:r>
              <a:rPr lang="de-DE" sz="1200" b="0" i="0">
                <a:solidFill>
                  <a:schemeClr val="bg1"/>
                </a:solidFill>
                <a:effectLst/>
                <a:latin typeface="Aptos"/>
              </a:rPr>
              <a:t>, </a:t>
            </a:r>
            <a:r>
              <a:rPr lang="de-DE" sz="1200">
                <a:solidFill>
                  <a:schemeClr val="bg1"/>
                </a:solidFill>
                <a:latin typeface="Aptos"/>
              </a:rPr>
              <a:t>bräuchten wir </a:t>
            </a:r>
            <a:r>
              <a:rPr lang="de-DE" sz="1200" b="1">
                <a:solidFill>
                  <a:schemeClr val="bg1"/>
                </a:solidFill>
                <a:latin typeface="Aptos"/>
              </a:rPr>
              <a:t>mehr als vier Erden</a:t>
            </a:r>
            <a:r>
              <a:rPr lang="de-DE" sz="1200">
                <a:solidFill>
                  <a:schemeClr val="bg1"/>
                </a:solidFill>
                <a:latin typeface="Aptos"/>
              </a:rPr>
              <a:t>.</a:t>
            </a:r>
            <a:endParaRPr lang="da-DK" sz="1200" dirty="0">
              <a:solidFill>
                <a:schemeClr val="bg1"/>
              </a:solidFill>
            </a:endParaRPr>
          </a:p>
          <a:p>
            <a:pPr marL="1905">
              <a:lnSpc>
                <a:spcPct val="90000"/>
              </a:lnSpc>
              <a:spcAft>
                <a:spcPts val="600"/>
              </a:spcAft>
            </a:pPr>
            <a:r>
              <a:rPr lang="da-DK" sz="1200" dirty="0" err="1">
                <a:solidFill>
                  <a:schemeClr val="bg1"/>
                </a:solidFill>
                <a:ea typeface="+mn-lt"/>
                <a:cs typeface="+mn-lt"/>
              </a:rPr>
              <a:t>Quelle</a:t>
            </a:r>
            <a:r>
              <a:rPr lang="da-DK" sz="1200" dirty="0">
                <a:solidFill>
                  <a:schemeClr val="bg1"/>
                </a:solidFill>
                <a:latin typeface="+mj-lt"/>
              </a:rPr>
              <a:t>: </a:t>
            </a:r>
            <a:r>
              <a:rPr lang="da-DK" sz="1200" dirty="0">
                <a:solidFill>
                  <a:schemeClr val="bg1"/>
                </a:solidFill>
                <a:latin typeface="Aptos"/>
                <a:hlinkClick r:id="rId4">
                  <a:extLst>
                    <a:ext uri="{A12FA001-AC4F-418D-AE19-62706E023703}">
                      <ahyp:hlinkClr xmlns:ahyp="http://schemas.microsoft.com/office/drawing/2018/hyperlinkcolor" val="tx"/>
                    </a:ext>
                  </a:extLst>
                </a:hlinkClick>
              </a:rPr>
              <a:t>https://overshoot.footprintnetwork.org/</a:t>
            </a:r>
            <a:endParaRPr lang="da-DK" dirty="0">
              <a:solidFill>
                <a:schemeClr val="bg1"/>
              </a:solidFill>
              <a:hlinkClick r:id="" action="ppaction://noaction">
                <a:extLst>
                  <a:ext uri="{A12FA001-AC4F-418D-AE19-62706E023703}">
                    <ahyp:hlinkClr xmlns:ahyp="http://schemas.microsoft.com/office/drawing/2018/hyperlinkcolor" val="tx"/>
                  </a:ext>
                </a:extLst>
              </a:hlinkClick>
            </a:endParaRPr>
          </a:p>
          <a:p>
            <a:pPr marL="230505" indent="-228600">
              <a:lnSpc>
                <a:spcPct val="90000"/>
              </a:lnSpc>
              <a:spcAft>
                <a:spcPts val="600"/>
              </a:spcAft>
              <a:buFont typeface="Arial" panose="020B0604020202020204" pitchFamily="34" charset="0"/>
              <a:buChar char="•"/>
            </a:pPr>
            <a:endParaRPr lang="en-US" sz="2000" dirty="0">
              <a:solidFill>
                <a:srgbClr val="000000"/>
              </a:solidFill>
              <a:latin typeface="Aptos" panose="02110004020202020204"/>
              <a:ea typeface="Calibri"/>
              <a:cs typeface="Calibri"/>
            </a:endParaRPr>
          </a:p>
        </p:txBody>
      </p:sp>
      <p:sp>
        <p:nvSpPr>
          <p:cNvPr id="3" name="Tekstfelt 2">
            <a:extLst>
              <a:ext uri="{FF2B5EF4-FFF2-40B4-BE49-F238E27FC236}">
                <a16:creationId xmlns:a16="http://schemas.microsoft.com/office/drawing/2014/main" id="{22C84C20-B43D-7FA9-A5D6-F159C208B044}"/>
              </a:ext>
            </a:extLst>
          </p:cNvPr>
          <p:cNvSpPr txBox="1"/>
          <p:nvPr/>
        </p:nvSpPr>
        <p:spPr>
          <a:xfrm>
            <a:off x="8234939" y="5633559"/>
            <a:ext cx="6094140" cy="276999"/>
          </a:xfrm>
          <a:prstGeom prst="rect">
            <a:avLst/>
          </a:prstGeom>
          <a:noFill/>
        </p:spPr>
        <p:txBody>
          <a:bodyPr wrap="square">
            <a:spAutoFit/>
          </a:bodyPr>
          <a:lstStyle/>
          <a:p>
            <a:r>
              <a:rPr lang="de-DE" sz="1200" b="1" dirty="0">
                <a:solidFill>
                  <a:schemeClr val="bg1"/>
                </a:solidFill>
              </a:rPr>
              <a:t>Quelle: </a:t>
            </a:r>
            <a:r>
              <a:rPr lang="de-DE" sz="1200" dirty="0">
                <a:solidFill>
                  <a:schemeClr val="bg1"/>
                </a:solidFill>
              </a:rPr>
              <a:t>Das Bild wurde mit Hilfe von KI erstellt.</a:t>
            </a:r>
            <a:endParaRPr lang="da-DK" sz="1200" dirty="0">
              <a:solidFill>
                <a:schemeClr val="bg1"/>
              </a:solidFill>
            </a:endParaRPr>
          </a:p>
        </p:txBody>
      </p:sp>
    </p:spTree>
    <p:extLst>
      <p:ext uri="{BB962C8B-B14F-4D97-AF65-F5344CB8AC3E}">
        <p14:creationId xmlns:p14="http://schemas.microsoft.com/office/powerpoint/2010/main" val="2941210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D1902A73-4ACC-7F52-C813-53803F9BBEFB}"/>
              </a:ext>
            </a:extLst>
          </p:cNvPr>
          <p:cNvSpPr>
            <a:spLocks noGrp="1"/>
          </p:cNvSpPr>
          <p:nvPr>
            <p:ph type="title"/>
          </p:nvPr>
        </p:nvSpPr>
        <p:spPr>
          <a:xfrm>
            <a:off x="838200" y="365125"/>
            <a:ext cx="10515600" cy="1325563"/>
          </a:xfrm>
        </p:spPr>
        <p:txBody>
          <a:bodyPr>
            <a:normAutofit/>
          </a:bodyPr>
          <a:lstStyle/>
          <a:p>
            <a:pPr algn="ctr"/>
            <a:r>
              <a:rPr lang="de-DE" b="1" dirty="0"/>
              <a:t>Finde deinen persönlichen ökologischen Fußabdruck heraus</a:t>
            </a:r>
          </a:p>
        </p:txBody>
      </p:sp>
      <p:sp>
        <p:nvSpPr>
          <p:cNvPr id="6" name="Pladsholder til indhold 5">
            <a:extLst>
              <a:ext uri="{FF2B5EF4-FFF2-40B4-BE49-F238E27FC236}">
                <a16:creationId xmlns:a16="http://schemas.microsoft.com/office/drawing/2014/main" id="{7FA47DE9-C4AA-C050-4A14-9B111F8A69BB}"/>
              </a:ext>
            </a:extLst>
          </p:cNvPr>
          <p:cNvSpPr>
            <a:spLocks noGrp="1"/>
          </p:cNvSpPr>
          <p:nvPr>
            <p:ph sz="half" idx="1"/>
          </p:nvPr>
        </p:nvSpPr>
        <p:spPr>
          <a:xfrm>
            <a:off x="838200" y="1825625"/>
            <a:ext cx="5181600" cy="4519005"/>
          </a:xfrm>
        </p:spPr>
        <p:txBody>
          <a:bodyPr vert="horz" lIns="91440" tIns="45720" rIns="91440" bIns="45720" rtlCol="0" anchor="t">
            <a:normAutofit/>
          </a:bodyPr>
          <a:lstStyle/>
          <a:p>
            <a:r>
              <a:rPr lang="de-DE" sz="1600" dirty="0"/>
              <a:t>Jetzt ist es an der Zeit zu sehen, wie groß dein persönlicher ökologischer Fußabdruck ist und wann dein individueller Earth </a:t>
            </a:r>
            <a:r>
              <a:rPr lang="de-DE" sz="1600" err="1"/>
              <a:t>Overshoot</a:t>
            </a:r>
            <a:r>
              <a:rPr lang="de-DE" sz="1600" dirty="0"/>
              <a:t> Day eintritt.</a:t>
            </a:r>
          </a:p>
          <a:p>
            <a:r>
              <a:rPr lang="de-DE" sz="1600" dirty="0"/>
              <a:t>Du musst dafür nicht alle deine Verbrauchsdaten parat haben.</a:t>
            </a:r>
            <a:br>
              <a:rPr lang="de-DE" sz="1600" dirty="0"/>
            </a:br>
            <a:r>
              <a:rPr lang="de-DE" sz="1600" dirty="0"/>
              <a:t>Gib einfach deine bestmögliche Einschätzung ab und erhalte ein Gefühl dafür, wo du ungefähr liegst.</a:t>
            </a:r>
            <a:br>
              <a:rPr lang="de-DE" sz="1600" dirty="0"/>
            </a:br>
            <a:r>
              <a:rPr lang="de-DE" sz="1600" dirty="0"/>
              <a:t>Vielleicht kannst du in Zukunft sogar noch etwas besser werden.</a:t>
            </a:r>
          </a:p>
          <a:p>
            <a:r>
              <a:rPr lang="de-DE" sz="1600" dirty="0"/>
              <a:t>Der Test ist auf Englisch verfügbar (man kann auf einige andere Sprachen umstellen, aber leider nicht auf Dänisch).</a:t>
            </a:r>
          </a:p>
          <a:p>
            <a:r>
              <a:rPr lang="de-DE" sz="1600" dirty="0"/>
              <a:t>Du findest den Test über diesen Link. </a:t>
            </a:r>
            <a:r>
              <a:rPr lang="de-DE" sz="1600" b="1" dirty="0"/>
              <a:t>Klicke </a:t>
            </a:r>
            <a:r>
              <a:rPr lang="de-DE" sz="1600" b="1" dirty="0">
                <a:hlinkClick r:id="rId2"/>
              </a:rPr>
              <a:t>hier</a:t>
            </a:r>
          </a:p>
          <a:p>
            <a:endParaRPr lang="de" sz="1600" dirty="0">
              <a:ea typeface="+mn-lt"/>
              <a:cs typeface="+mn-lt"/>
            </a:endParaRPr>
          </a:p>
          <a:p>
            <a:pPr marL="0" indent="0">
              <a:buNone/>
            </a:pPr>
            <a:r>
              <a:rPr lang="de" sz="1600">
                <a:ea typeface="+mn-lt"/>
                <a:cs typeface="+mn-lt"/>
              </a:rPr>
              <a:t>Quelle: </a:t>
            </a:r>
            <a:r>
              <a:rPr lang="de" sz="1600" dirty="0">
                <a:ea typeface="+mn-lt"/>
                <a:cs typeface="+mn-lt"/>
                <a:hlinkClick r:id="rId2"/>
              </a:rPr>
              <a:t>https://www.footprintcalculator.org/home/en</a:t>
            </a:r>
            <a:endParaRPr lang="de-DE" sz="1600" b="1">
              <a:ea typeface="+mn-lt"/>
              <a:cs typeface="+mn-lt"/>
            </a:endParaRPr>
          </a:p>
          <a:p>
            <a:endParaRPr lang="de-DE" sz="1600" b="1" dirty="0"/>
          </a:p>
        </p:txBody>
      </p:sp>
      <p:pic>
        <p:nvPicPr>
          <p:cNvPr id="9" name="Content Placeholder 8">
            <a:extLst>
              <a:ext uri="{FF2B5EF4-FFF2-40B4-BE49-F238E27FC236}">
                <a16:creationId xmlns:a16="http://schemas.microsoft.com/office/drawing/2014/main" id="{3561432B-7DB0-5A0D-F553-17B54F648F39}"/>
              </a:ext>
            </a:extLst>
          </p:cNvPr>
          <p:cNvPicPr>
            <a:picLocks noGrp="1" noChangeAspect="1"/>
          </p:cNvPicPr>
          <p:nvPr>
            <p:ph sz="half" idx="2"/>
          </p:nvPr>
        </p:nvPicPr>
        <p:blipFill>
          <a:blip r:embed="rId3"/>
          <a:stretch>
            <a:fillRect/>
          </a:stretch>
        </p:blipFill>
        <p:spPr>
          <a:xfrm>
            <a:off x="6172200" y="1927915"/>
            <a:ext cx="5181600" cy="4146758"/>
          </a:xfrm>
          <a:prstGeom prst="rect">
            <a:avLst/>
          </a:prstGeom>
        </p:spPr>
      </p:pic>
      <p:sp>
        <p:nvSpPr>
          <p:cNvPr id="2" name="Tekstfelt 1">
            <a:extLst>
              <a:ext uri="{FF2B5EF4-FFF2-40B4-BE49-F238E27FC236}">
                <a16:creationId xmlns:a16="http://schemas.microsoft.com/office/drawing/2014/main" id="{38FFCEE2-5E74-18DF-43F0-D3E526D93817}"/>
              </a:ext>
            </a:extLst>
          </p:cNvPr>
          <p:cNvSpPr txBox="1"/>
          <p:nvPr/>
        </p:nvSpPr>
        <p:spPr>
          <a:xfrm>
            <a:off x="6922555" y="1619657"/>
            <a:ext cx="6094140" cy="276999"/>
          </a:xfrm>
          <a:prstGeom prst="rect">
            <a:avLst/>
          </a:prstGeom>
          <a:noFill/>
        </p:spPr>
        <p:txBody>
          <a:bodyPr wrap="square">
            <a:spAutoFit/>
          </a:bodyPr>
          <a:lstStyle/>
          <a:p>
            <a:r>
              <a:rPr lang="de-DE" sz="1200" b="1" dirty="0"/>
              <a:t>Quelle: </a:t>
            </a:r>
            <a:r>
              <a:rPr lang="de-DE" sz="1200" dirty="0"/>
              <a:t>Das Bild wurde mit Hilfe von KI erstellt.</a:t>
            </a:r>
            <a:endParaRPr lang="da-DK" sz="1200" dirty="0"/>
          </a:p>
        </p:txBody>
      </p:sp>
    </p:spTree>
    <p:extLst>
      <p:ext uri="{BB962C8B-B14F-4D97-AF65-F5344CB8AC3E}">
        <p14:creationId xmlns:p14="http://schemas.microsoft.com/office/powerpoint/2010/main" val="2997835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B0CBB494-5F69-5C2A-ABA7-C36E57BF443B}"/>
              </a:ext>
            </a:extLst>
          </p:cNvPr>
          <p:cNvSpPr>
            <a:spLocks noGrp="1"/>
          </p:cNvSpPr>
          <p:nvPr>
            <p:ph type="title"/>
          </p:nvPr>
        </p:nvSpPr>
        <p:spPr/>
        <p:txBody>
          <a:bodyPr/>
          <a:lstStyle/>
          <a:p>
            <a:pPr algn="ctr"/>
            <a:r>
              <a:rPr lang="de-DE" dirty="0"/>
              <a:t>Zweiergespräche – </a:t>
            </a:r>
            <a:br>
              <a:rPr lang="de-DE" dirty="0"/>
            </a:br>
            <a:r>
              <a:rPr lang="de-DE" dirty="0"/>
              <a:t>wir schließen im Plenum ab</a:t>
            </a:r>
            <a:endParaRPr lang="da-DK" dirty="0"/>
          </a:p>
        </p:txBody>
      </p:sp>
      <p:graphicFrame>
        <p:nvGraphicFramePr>
          <p:cNvPr id="6" name="Pladsholder til indhold 2">
            <a:extLst>
              <a:ext uri="{FF2B5EF4-FFF2-40B4-BE49-F238E27FC236}">
                <a16:creationId xmlns:a16="http://schemas.microsoft.com/office/drawing/2014/main" id="{D8604E5C-99F1-1FAF-E571-F81841D6FBC8}"/>
              </a:ext>
            </a:extLst>
          </p:cNvPr>
          <p:cNvGraphicFramePr>
            <a:graphicFrameLocks noGrp="1"/>
          </p:cNvGraphicFramePr>
          <p:nvPr>
            <p:ph idx="1"/>
            <p:extLst>
              <p:ext uri="{D42A27DB-BD31-4B8C-83A1-F6EECF244321}">
                <p14:modId xmlns:p14="http://schemas.microsoft.com/office/powerpoint/2010/main" val="85952079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832813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1E370A89F2B89042B49C1FC1D0915ED3" ma:contentTypeVersion="8" ma:contentTypeDescription="Opret et nyt dokument." ma:contentTypeScope="" ma:versionID="5cc38a9f5f41556fff383bdd6014fb16">
  <xsd:schema xmlns:xsd="http://www.w3.org/2001/XMLSchema" xmlns:xs="http://www.w3.org/2001/XMLSchema" xmlns:p="http://schemas.microsoft.com/office/2006/metadata/properties" xmlns:ns2="70b918d6-aa20-4bcd-817c-afce57fa5c7e" targetNamespace="http://schemas.microsoft.com/office/2006/metadata/properties" ma:root="true" ma:fieldsID="232694e4e42f25b07fe550f3ca50f996" ns2:_="">
    <xsd:import namespace="70b918d6-aa20-4bcd-817c-afce57fa5c7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b918d6-aa20-4bcd-817c-afce57fa5c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B996260-8AE4-4868-A7BD-ADBFF02BF4E5}">
  <ds:schemaRefs>
    <ds:schemaRef ds:uri="http://schemas.microsoft.com/sharepoint/v3/contenttype/forms"/>
  </ds:schemaRefs>
</ds:datastoreItem>
</file>

<file path=customXml/itemProps2.xml><?xml version="1.0" encoding="utf-8"?>
<ds:datastoreItem xmlns:ds="http://schemas.openxmlformats.org/officeDocument/2006/customXml" ds:itemID="{A411952F-2C4B-4D66-8B57-A8DF642E67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0b918d6-aa20-4bcd-817c-afce57fa5c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73095D3-2B45-4AF0-AFBD-E1E917D963C9}">
  <ds:schemaRefs>
    <ds:schemaRef ds:uri="http://schemas.microsoft.com/office/2006/metadata/properties"/>
    <ds:schemaRef ds:uri="http://schemas.microsoft.com/office/infopath/2007/PartnerControls"/>
    <ds:schemaRef ds:uri="http://schemas.microsoft.com/sharepoint/v3"/>
    <ds:schemaRef ds:uri="aaba4780-8e84-4b3c-81c7-e6783f82bdce"/>
    <ds:schemaRef ds:uri="9381585e-14ea-4298-90ea-fb73008c824e"/>
    <ds:schemaRef ds:uri="f98be5f7-c26b-40b1-8165-6f48d908995f"/>
    <ds:schemaRef ds:uri="66bd60ff-9289-488e-8b38-68681f307e9f"/>
  </ds:schemaRefs>
</ds:datastoreItem>
</file>

<file path=docProps/app.xml><?xml version="1.0" encoding="utf-8"?>
<Properties xmlns="http://schemas.openxmlformats.org/officeDocument/2006/extended-properties" xmlns:vt="http://schemas.openxmlformats.org/officeDocument/2006/docPropsVTypes">
  <TotalTime>121</TotalTime>
  <Words>892</Words>
  <Application>Microsoft Office PowerPoint</Application>
  <PresentationFormat>Widescreen</PresentationFormat>
  <Paragraphs>61</Paragraphs>
  <Slides>8</Slides>
  <Notes>2</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8</vt:i4>
      </vt:variant>
    </vt:vector>
  </HeadingPairs>
  <TitlesOfParts>
    <vt:vector size="14" baseType="lpstr">
      <vt:lpstr>-apple-system</vt:lpstr>
      <vt:lpstr>Aptos</vt:lpstr>
      <vt:lpstr>Aptos Display</vt:lpstr>
      <vt:lpstr>Arial</vt:lpstr>
      <vt:lpstr>Arial,Sans-Serif</vt:lpstr>
      <vt:lpstr>Office Theme</vt:lpstr>
      <vt:lpstr>Einführung in das Klimabilanz eines Unternehmens, 21058</vt:lpstr>
      <vt:lpstr>Die Nachhaltigkeitsziele von 2015</vt:lpstr>
      <vt:lpstr>Nachhaltigkeitsziele – Überlegungen zum Einkauf</vt:lpstr>
      <vt:lpstr>Nachhaltigkeitsziele – Überlegungen zum Wiedergebrauch beim Besuch des Recyclinghofs</vt:lpstr>
      <vt:lpstr>Es braucht eine gemeinsame Anstrengung, um die Ziele zu erreichen</vt:lpstr>
      <vt:lpstr>Earth Overshoot Day</vt:lpstr>
      <vt:lpstr>Finde deinen persönlichen ökologischen Fußabdruck heraus</vt:lpstr>
      <vt:lpstr>Zweiergespräche –  wir schließen im Plenum ab</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Mads Gorm Larsen - MGLA</dc:creator>
  <cp:lastModifiedBy>Camilla Hyldahl Grøn</cp:lastModifiedBy>
  <cp:revision>34</cp:revision>
  <dcterms:created xsi:type="dcterms:W3CDTF">2024-11-05T12:07:18Z</dcterms:created>
  <dcterms:modified xsi:type="dcterms:W3CDTF">2026-04-15T07:57:00Z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0x0101001E370A89F2B89042B49C1FC1D0915ED3</vt:lpwstr>
  </property>
</Properties>
</file>