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</p:sldMasterIdLst>
  <p:sldIdLst>
    <p:sldId id="256" r:id="rId6"/>
    <p:sldId id="257" r:id="rId7"/>
    <p:sldId id="258" r:id="rId8"/>
    <p:sldId id="259" r:id="rId9"/>
    <p:sldId id="260" r:id="rId10"/>
    <p:sldId id="261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5" d="100"/>
          <a:sy n="105" d="100"/>
        </p:scale>
        <p:origin x="179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tableStyles" Target="tableStyles.xml"/><Relationship Id="rId10" Type="http://schemas.openxmlformats.org/officeDocument/2006/relationships/slide" Target="slides/slide5.xml"/><Relationship Id="rId14" Type="http://schemas.openxmlformats.org/officeDocument/2006/relationships/theme" Target="theme/theme1.xml"/><Relationship Id="rId9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Ulrike Ingeborg Elfriede Jakobsen Patzke" userId="2d51d60a-78f1-4501-b459-576e6f7c5e93" providerId="ADAL" clId="{11CE1A47-CAC0-4637-BEC7-94C749B92224}"/>
    <pc:docChg chg="custSel modSld">
      <pc:chgData name="Ulrike Ingeborg Elfriede Jakobsen Patzke" userId="2d51d60a-78f1-4501-b459-576e6f7c5e93" providerId="ADAL" clId="{11CE1A47-CAC0-4637-BEC7-94C749B92224}" dt="2026-05-12T12:52:45.830" v="6" actId="255"/>
      <pc:docMkLst>
        <pc:docMk/>
      </pc:docMkLst>
      <pc:sldChg chg="modSp mod">
        <pc:chgData name="Ulrike Ingeborg Elfriede Jakobsen Patzke" userId="2d51d60a-78f1-4501-b459-576e6f7c5e93" providerId="ADAL" clId="{11CE1A47-CAC0-4637-BEC7-94C749B92224}" dt="2026-05-12T12:52:12.878" v="4" actId="255"/>
        <pc:sldMkLst>
          <pc:docMk/>
          <pc:sldMk cId="0" sldId="258"/>
        </pc:sldMkLst>
        <pc:spChg chg="mod">
          <ac:chgData name="Ulrike Ingeborg Elfriede Jakobsen Patzke" userId="2d51d60a-78f1-4501-b459-576e6f7c5e93" providerId="ADAL" clId="{11CE1A47-CAC0-4637-BEC7-94C749B92224}" dt="2026-05-12T12:52:12.878" v="4" actId="255"/>
          <ac:spMkLst>
            <pc:docMk/>
            <pc:sldMk cId="0" sldId="258"/>
            <ac:spMk id="3" creationId="{00000000-0000-0000-0000-000000000000}"/>
          </ac:spMkLst>
        </pc:spChg>
      </pc:sldChg>
      <pc:sldChg chg="modSp mod">
        <pc:chgData name="Ulrike Ingeborg Elfriede Jakobsen Patzke" userId="2d51d60a-78f1-4501-b459-576e6f7c5e93" providerId="ADAL" clId="{11CE1A47-CAC0-4637-BEC7-94C749B92224}" dt="2026-05-12T12:52:24.890" v="5" actId="255"/>
        <pc:sldMkLst>
          <pc:docMk/>
          <pc:sldMk cId="0" sldId="259"/>
        </pc:sldMkLst>
        <pc:spChg chg="mod">
          <ac:chgData name="Ulrike Ingeborg Elfriede Jakobsen Patzke" userId="2d51d60a-78f1-4501-b459-576e6f7c5e93" providerId="ADAL" clId="{11CE1A47-CAC0-4637-BEC7-94C749B92224}" dt="2026-05-12T12:52:24.890" v="5" actId="255"/>
          <ac:spMkLst>
            <pc:docMk/>
            <pc:sldMk cId="0" sldId="259"/>
            <ac:spMk id="3" creationId="{00000000-0000-0000-0000-000000000000}"/>
          </ac:spMkLst>
        </pc:spChg>
      </pc:sldChg>
      <pc:sldChg chg="modSp mod">
        <pc:chgData name="Ulrike Ingeborg Elfriede Jakobsen Patzke" userId="2d51d60a-78f1-4501-b459-576e6f7c5e93" providerId="ADAL" clId="{11CE1A47-CAC0-4637-BEC7-94C749B92224}" dt="2026-05-12T12:52:45.830" v="6" actId="255"/>
        <pc:sldMkLst>
          <pc:docMk/>
          <pc:sldMk cId="0" sldId="261"/>
        </pc:sldMkLst>
        <pc:spChg chg="mod">
          <ac:chgData name="Ulrike Ingeborg Elfriede Jakobsen Patzke" userId="2d51d60a-78f1-4501-b459-576e6f7c5e93" providerId="ADAL" clId="{11CE1A47-CAC0-4637-BEC7-94C749B92224}" dt="2026-05-12T12:52:45.830" v="6" actId="255"/>
          <ac:spMkLst>
            <pc:docMk/>
            <pc:sldMk cId="0" sldId="261"/>
            <ac:spMk id="3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Willkommen bei EUC Syd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Welche Wege kannst du bei uns gehen?</a:t>
            </a:r>
          </a:p>
          <a:p>
            <a:endParaRPr/>
          </a:p>
          <a:p>
            <a:r>
              <a:t>Du kannst unter anderem die Ausbildung zum Koch, Cater oder Ernährungsassistenten absolvieren.</a:t>
            </a:r>
          </a:p>
          <a:p>
            <a:r>
              <a:t>Außerdem bieten wir die Grundausbildung zum Bäcker an.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Ausbildung – Aufbau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Weißt du, was ein Koch, Cater oder Ernährungsassistent macht?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Berufe im Überblick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400" dirty="0"/>
              <a:t>Ein Koch </a:t>
            </a:r>
            <a:r>
              <a:rPr sz="2400" dirty="0" err="1"/>
              <a:t>bereitet</a:t>
            </a:r>
            <a:r>
              <a:rPr sz="2400" dirty="0"/>
              <a:t> </a:t>
            </a:r>
            <a:r>
              <a:rPr sz="2400" dirty="0" err="1"/>
              <a:t>Speisen</a:t>
            </a:r>
            <a:r>
              <a:rPr sz="2400" dirty="0"/>
              <a:t> </a:t>
            </a:r>
            <a:r>
              <a:rPr sz="2400" dirty="0" err="1"/>
              <a:t>zu</a:t>
            </a:r>
            <a:r>
              <a:rPr sz="2400" dirty="0"/>
              <a:t> und plant Mahlzeiten in Restaurants, Hotels, </a:t>
            </a:r>
            <a:r>
              <a:rPr sz="2400" dirty="0" err="1"/>
              <a:t>Kantinen</a:t>
            </a:r>
            <a:r>
              <a:rPr sz="2400" dirty="0"/>
              <a:t> </a:t>
            </a:r>
            <a:r>
              <a:rPr sz="2400" dirty="0" err="1"/>
              <a:t>oder</a:t>
            </a:r>
            <a:r>
              <a:rPr sz="2400" dirty="0"/>
              <a:t> </a:t>
            </a:r>
            <a:r>
              <a:rPr sz="2400" dirty="0" err="1"/>
              <a:t>ähnlichen</a:t>
            </a:r>
            <a:r>
              <a:rPr sz="2400" dirty="0"/>
              <a:t> </a:t>
            </a:r>
            <a:r>
              <a:rPr sz="2400" dirty="0" err="1"/>
              <a:t>Betrieben</a:t>
            </a:r>
            <a:r>
              <a:rPr sz="2400" dirty="0"/>
              <a:t>.</a:t>
            </a:r>
          </a:p>
          <a:p>
            <a:endParaRPr sz="2400" dirty="0"/>
          </a:p>
          <a:p>
            <a:r>
              <a:rPr sz="2400" dirty="0"/>
              <a:t>Ein Cater </a:t>
            </a:r>
            <a:r>
              <a:rPr sz="2400" dirty="0" err="1"/>
              <a:t>bereitet</a:t>
            </a:r>
            <a:r>
              <a:rPr sz="2400" dirty="0"/>
              <a:t> </a:t>
            </a:r>
            <a:r>
              <a:rPr sz="2400" dirty="0" err="1"/>
              <a:t>Speisen</a:t>
            </a:r>
            <a:r>
              <a:rPr sz="2400" dirty="0"/>
              <a:t> für </a:t>
            </a:r>
            <a:r>
              <a:rPr sz="2400" dirty="0" err="1"/>
              <a:t>größere</a:t>
            </a:r>
            <a:r>
              <a:rPr sz="2400" dirty="0"/>
              <a:t> Veranstaltungen </a:t>
            </a:r>
            <a:r>
              <a:rPr sz="2400" dirty="0" err="1"/>
              <a:t>wie</a:t>
            </a:r>
            <a:r>
              <a:rPr sz="2400" dirty="0"/>
              <a:t> Feste, Meetings und </a:t>
            </a:r>
            <a:r>
              <a:rPr sz="2400" dirty="0" err="1"/>
              <a:t>Konferenzen</a:t>
            </a:r>
            <a:r>
              <a:rPr sz="2400" dirty="0"/>
              <a:t> </a:t>
            </a:r>
            <a:r>
              <a:rPr sz="2400" dirty="0" err="1"/>
              <a:t>zu</a:t>
            </a:r>
            <a:r>
              <a:rPr sz="2400" dirty="0"/>
              <a:t> und </a:t>
            </a:r>
            <a:r>
              <a:rPr sz="2400" dirty="0" err="1"/>
              <a:t>organisiert</a:t>
            </a:r>
            <a:r>
              <a:rPr sz="2400" dirty="0"/>
              <a:t> </a:t>
            </a:r>
            <a:r>
              <a:rPr sz="2400" dirty="0" err="1"/>
              <a:t>Lieferung</a:t>
            </a:r>
            <a:r>
              <a:rPr sz="2400" dirty="0"/>
              <a:t> und Service.</a:t>
            </a:r>
          </a:p>
          <a:p>
            <a:endParaRPr sz="2400" dirty="0"/>
          </a:p>
          <a:p>
            <a:r>
              <a:rPr sz="2400" dirty="0"/>
              <a:t>Ein </a:t>
            </a:r>
            <a:r>
              <a:rPr sz="2400" dirty="0" err="1"/>
              <a:t>Ernährungsassistent</a:t>
            </a:r>
            <a:r>
              <a:rPr sz="2400" dirty="0"/>
              <a:t> </a:t>
            </a:r>
            <a:r>
              <a:rPr sz="2400" dirty="0" err="1"/>
              <a:t>kocht</a:t>
            </a:r>
            <a:r>
              <a:rPr sz="2400" dirty="0"/>
              <a:t> </a:t>
            </a:r>
            <a:r>
              <a:rPr sz="2400" dirty="0" err="1"/>
              <a:t>gesunde</a:t>
            </a:r>
            <a:r>
              <a:rPr sz="2400" dirty="0"/>
              <a:t>, </a:t>
            </a:r>
            <a:r>
              <a:rPr sz="2400" dirty="0" err="1"/>
              <a:t>ausgewogene</a:t>
            </a:r>
            <a:r>
              <a:rPr sz="2400" dirty="0"/>
              <a:t> Mahlzeiten – oft für </a:t>
            </a:r>
            <a:r>
              <a:rPr sz="2400" dirty="0" err="1"/>
              <a:t>Krankenhäuser</a:t>
            </a:r>
            <a:r>
              <a:rPr sz="2400" dirty="0"/>
              <a:t>, </a:t>
            </a:r>
            <a:r>
              <a:rPr sz="2400" dirty="0" err="1"/>
              <a:t>Pflegeheime</a:t>
            </a:r>
            <a:r>
              <a:rPr sz="2400" dirty="0"/>
              <a:t> </a:t>
            </a:r>
            <a:r>
              <a:rPr sz="2400" dirty="0" err="1"/>
              <a:t>oder</a:t>
            </a:r>
            <a:r>
              <a:rPr sz="2400" dirty="0"/>
              <a:t> </a:t>
            </a:r>
            <a:r>
              <a:rPr sz="2400" dirty="0" err="1"/>
              <a:t>Schulen</a:t>
            </a:r>
            <a:r>
              <a:rPr sz="2400" dirty="0"/>
              <a:t> – und </a:t>
            </a:r>
            <a:r>
              <a:rPr sz="2400" dirty="0" err="1"/>
              <a:t>berücksichtigt</a:t>
            </a:r>
            <a:r>
              <a:rPr sz="2400" dirty="0"/>
              <a:t> </a:t>
            </a:r>
            <a:r>
              <a:rPr sz="2400" dirty="0" err="1"/>
              <a:t>spezielle</a:t>
            </a:r>
            <a:r>
              <a:rPr sz="2400" dirty="0"/>
              <a:t> </a:t>
            </a:r>
            <a:r>
              <a:rPr sz="2400" dirty="0" err="1"/>
              <a:t>Ernährungsbedürfnisse</a:t>
            </a:r>
            <a:r>
              <a:rPr sz="2400" dirty="0"/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Grün im Fokus!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400" dirty="0"/>
              <a:t>Als </a:t>
            </a:r>
            <a:r>
              <a:rPr sz="2400" dirty="0" err="1"/>
              <a:t>zukünftiger</a:t>
            </a:r>
            <a:r>
              <a:rPr sz="2400" dirty="0"/>
              <a:t> Koch </a:t>
            </a:r>
            <a:r>
              <a:rPr sz="2400" dirty="0" err="1"/>
              <a:t>oder</a:t>
            </a:r>
            <a:r>
              <a:rPr sz="2400" dirty="0"/>
              <a:t> Food-Enthusiast </a:t>
            </a:r>
            <a:r>
              <a:rPr sz="2400" dirty="0" err="1"/>
              <a:t>kannst</a:t>
            </a:r>
            <a:r>
              <a:rPr sz="2400" dirty="0"/>
              <a:t> du </a:t>
            </a:r>
            <a:r>
              <a:rPr sz="2400" dirty="0" err="1"/>
              <a:t>aktiv</a:t>
            </a:r>
            <a:r>
              <a:rPr sz="2400" dirty="0"/>
              <a:t> </a:t>
            </a:r>
            <a:r>
              <a:rPr sz="2400" dirty="0" err="1"/>
              <a:t>etwas</a:t>
            </a:r>
            <a:r>
              <a:rPr sz="2400" dirty="0"/>
              <a:t> </a:t>
            </a:r>
            <a:r>
              <a:rPr sz="2400" dirty="0" err="1"/>
              <a:t>verändern</a:t>
            </a:r>
            <a:r>
              <a:rPr sz="2400" dirty="0"/>
              <a:t> – </a:t>
            </a:r>
            <a:r>
              <a:rPr sz="2400" dirty="0" err="1"/>
              <a:t>ein</a:t>
            </a:r>
            <a:r>
              <a:rPr sz="2400" dirty="0"/>
              <a:t> </a:t>
            </a:r>
            <a:r>
              <a:rPr sz="2400" dirty="0" err="1"/>
              <a:t>Gericht</a:t>
            </a:r>
            <a:r>
              <a:rPr sz="2400" dirty="0"/>
              <a:t> </a:t>
            </a:r>
            <a:r>
              <a:rPr sz="2400" dirty="0" err="1"/>
              <a:t>nach</a:t>
            </a:r>
            <a:r>
              <a:rPr sz="2400" dirty="0"/>
              <a:t> dem </a:t>
            </a:r>
            <a:r>
              <a:rPr sz="2400" dirty="0" err="1"/>
              <a:t>anderen</a:t>
            </a:r>
            <a:r>
              <a:rPr sz="2400" dirty="0"/>
              <a:t>.</a:t>
            </a:r>
          </a:p>
          <a:p>
            <a:endParaRPr sz="2400" dirty="0"/>
          </a:p>
          <a:p>
            <a:r>
              <a:rPr sz="2400" dirty="0"/>
              <a:t>Wir </a:t>
            </a:r>
            <a:r>
              <a:rPr sz="2400" dirty="0" err="1"/>
              <a:t>können</a:t>
            </a:r>
            <a:r>
              <a:rPr sz="2400" dirty="0"/>
              <a:t>:</a:t>
            </a:r>
          </a:p>
          <a:p>
            <a:r>
              <a:rPr sz="2400" dirty="0"/>
              <a:t>• den CO₂-</a:t>
            </a:r>
            <a:r>
              <a:rPr sz="2400" dirty="0" err="1"/>
              <a:t>Ausstoß</a:t>
            </a:r>
            <a:r>
              <a:rPr sz="2400" dirty="0"/>
              <a:t> </a:t>
            </a:r>
            <a:r>
              <a:rPr sz="2400" dirty="0" err="1"/>
              <a:t>reduzieren</a:t>
            </a:r>
            <a:endParaRPr sz="2400" dirty="0"/>
          </a:p>
          <a:p>
            <a:r>
              <a:rPr sz="2400" dirty="0"/>
              <a:t>• </a:t>
            </a:r>
            <a:r>
              <a:rPr sz="2400" dirty="0" err="1"/>
              <a:t>Alternativen</a:t>
            </a:r>
            <a:r>
              <a:rPr sz="2400" dirty="0"/>
              <a:t> </a:t>
            </a:r>
            <a:r>
              <a:rPr sz="2400" dirty="0" err="1"/>
              <a:t>zu</a:t>
            </a:r>
            <a:r>
              <a:rPr sz="2400" dirty="0"/>
              <a:t> </a:t>
            </a:r>
            <a:r>
              <a:rPr sz="2400" dirty="0" err="1"/>
              <a:t>klassischen</a:t>
            </a:r>
            <a:r>
              <a:rPr sz="2400" dirty="0"/>
              <a:t> </a:t>
            </a:r>
            <a:r>
              <a:rPr sz="2400" dirty="0" err="1"/>
              <a:t>Rezepten</a:t>
            </a:r>
            <a:r>
              <a:rPr sz="2400" dirty="0"/>
              <a:t> </a:t>
            </a:r>
            <a:r>
              <a:rPr sz="2400" dirty="0" err="1"/>
              <a:t>nutzen</a:t>
            </a:r>
            <a:endParaRPr sz="2400" dirty="0"/>
          </a:p>
          <a:p>
            <a:r>
              <a:rPr sz="2400" dirty="0"/>
              <a:t>• </a:t>
            </a:r>
            <a:r>
              <a:rPr sz="2400" dirty="0" err="1"/>
              <a:t>Lebensmittelverschwendung</a:t>
            </a:r>
            <a:r>
              <a:rPr sz="2400" dirty="0"/>
              <a:t> </a:t>
            </a:r>
            <a:r>
              <a:rPr sz="2400" dirty="0" err="1"/>
              <a:t>verringern</a:t>
            </a:r>
            <a:endParaRPr sz="2400" dirty="0"/>
          </a:p>
          <a:p>
            <a:r>
              <a:rPr sz="2400" dirty="0"/>
              <a:t>• </a:t>
            </a:r>
            <a:r>
              <a:rPr sz="2400" dirty="0" err="1"/>
              <a:t>Rohstoffe</a:t>
            </a:r>
            <a:r>
              <a:rPr sz="2400" dirty="0"/>
              <a:t> optimal </a:t>
            </a:r>
            <a:r>
              <a:rPr sz="2400" dirty="0" err="1"/>
              <a:t>nutzen</a:t>
            </a:r>
            <a:endParaRPr sz="2400" dirty="0"/>
          </a:p>
          <a:p>
            <a:r>
              <a:rPr sz="2400" dirty="0"/>
              <a:t>• regional und </a:t>
            </a:r>
            <a:r>
              <a:rPr sz="2400" dirty="0" err="1"/>
              <a:t>saisonal</a:t>
            </a:r>
            <a:r>
              <a:rPr sz="2400" dirty="0"/>
              <a:t> </a:t>
            </a:r>
            <a:r>
              <a:rPr sz="2400" dirty="0" err="1"/>
              <a:t>kochen</a:t>
            </a:r>
            <a:endParaRPr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Was bedeutet nachhaltiges Kochen?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Nachhaltiges bzw. klimafreundliches Kochen bedeutet, Lebensmittel zu wählen, die das Klima möglichst wenig belasten.</a:t>
            </a:r>
          </a:p>
          <a:p>
            <a:endParaRPr/>
          </a:p>
          <a:p>
            <a:r>
              <a:t>Jede Phase – Produktion, Transport, Lagerung und Zubereitung – beeinflusst das Klima.</a:t>
            </a:r>
          </a:p>
          <a:p>
            <a:r>
              <a:t>Es gibt keine völlig klimaneutralen Lebensmittel, aber einige haben ein deutlich geringeres Klima­potenzial als andere.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Praxis im Unterricht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400" dirty="0" err="1"/>
              <a:t>Tagesgericht</a:t>
            </a:r>
            <a:r>
              <a:rPr sz="2400" dirty="0"/>
              <a:t> in der </a:t>
            </a:r>
            <a:r>
              <a:rPr sz="2400" dirty="0" err="1"/>
              <a:t>Küche</a:t>
            </a:r>
            <a:r>
              <a:rPr sz="2400" dirty="0"/>
              <a:t>:</a:t>
            </a:r>
          </a:p>
          <a:p>
            <a:endParaRPr sz="2400" dirty="0"/>
          </a:p>
          <a:p>
            <a:r>
              <a:rPr sz="2400" dirty="0" err="1"/>
              <a:t>Wurzelgemüsequiche</a:t>
            </a:r>
            <a:r>
              <a:rPr sz="2400" dirty="0"/>
              <a:t> </a:t>
            </a:r>
            <a:r>
              <a:rPr sz="2400" dirty="0" err="1"/>
              <a:t>mit</a:t>
            </a:r>
            <a:r>
              <a:rPr sz="2400" dirty="0"/>
              <a:t> Hummus </a:t>
            </a:r>
            <a:r>
              <a:rPr sz="2400" dirty="0" err="1"/>
              <a:t>aus</a:t>
            </a:r>
            <a:r>
              <a:rPr sz="2400" dirty="0"/>
              <a:t> </a:t>
            </a:r>
            <a:r>
              <a:rPr sz="2400" dirty="0" err="1"/>
              <a:t>dänischen</a:t>
            </a:r>
            <a:r>
              <a:rPr sz="2400" dirty="0"/>
              <a:t> Ingrid-</a:t>
            </a:r>
            <a:r>
              <a:rPr sz="2400" dirty="0" err="1"/>
              <a:t>Erbsen</a:t>
            </a:r>
            <a:r>
              <a:rPr sz="2400" dirty="0"/>
              <a:t>,</a:t>
            </a:r>
          </a:p>
          <a:p>
            <a:r>
              <a:rPr sz="2400" dirty="0" err="1"/>
              <a:t>verfeinert</a:t>
            </a:r>
            <a:r>
              <a:rPr sz="2400" dirty="0"/>
              <a:t> </a:t>
            </a:r>
            <a:r>
              <a:rPr sz="2400" dirty="0" err="1"/>
              <a:t>mit</a:t>
            </a:r>
            <a:r>
              <a:rPr sz="2400" dirty="0"/>
              <a:t> </a:t>
            </a:r>
            <a:r>
              <a:rPr sz="2400" dirty="0" err="1"/>
              <a:t>Zitrone</a:t>
            </a:r>
            <a:r>
              <a:rPr sz="2400" dirty="0"/>
              <a:t> und </a:t>
            </a:r>
            <a:r>
              <a:rPr sz="2400" dirty="0" err="1"/>
              <a:t>Kreuzkümmel</a:t>
            </a:r>
            <a:r>
              <a:rPr sz="2400" dirty="0"/>
              <a:t>.</a:t>
            </a:r>
          </a:p>
          <a:p>
            <a:endParaRPr sz="2400" dirty="0"/>
          </a:p>
          <a:p>
            <a:r>
              <a:rPr sz="2400" dirty="0"/>
              <a:t>Dazu </a:t>
            </a:r>
            <a:r>
              <a:rPr sz="2400" dirty="0" err="1"/>
              <a:t>gebratenes</a:t>
            </a:r>
            <a:r>
              <a:rPr sz="2400" dirty="0"/>
              <a:t> </a:t>
            </a:r>
            <a:r>
              <a:rPr sz="2400" dirty="0" err="1"/>
              <a:t>Fladenbrot</a:t>
            </a:r>
            <a:r>
              <a:rPr sz="2400" dirty="0"/>
              <a:t>.</a:t>
            </a:r>
          </a:p>
          <a:p>
            <a:endParaRPr sz="2400" dirty="0"/>
          </a:p>
          <a:p>
            <a:r>
              <a:rPr sz="2400" dirty="0"/>
              <a:t>Als Dessert: </a:t>
            </a:r>
            <a:r>
              <a:rPr sz="2400" dirty="0" err="1"/>
              <a:t>Saftiger</a:t>
            </a:r>
            <a:r>
              <a:rPr sz="2400" dirty="0"/>
              <a:t> </a:t>
            </a:r>
            <a:r>
              <a:rPr sz="2400" dirty="0" err="1"/>
              <a:t>Karottenmuffin</a:t>
            </a:r>
            <a:r>
              <a:rPr sz="2400" dirty="0"/>
              <a:t> </a:t>
            </a:r>
            <a:r>
              <a:rPr sz="2400" dirty="0" err="1"/>
              <a:t>mit</a:t>
            </a:r>
            <a:r>
              <a:rPr sz="2400" dirty="0"/>
              <a:t> </a:t>
            </a:r>
            <a:r>
              <a:rPr sz="2400" dirty="0" err="1"/>
              <a:t>Sanddorncreme</a:t>
            </a:r>
            <a:r>
              <a:rPr sz="2400" dirty="0"/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E370A89F2B89042B49C1FC1D0915ED3" ma:contentTypeVersion="8" ma:contentTypeDescription="Opret et nyt dokument." ma:contentTypeScope="" ma:versionID="5cc38a9f5f41556fff383bdd6014fb16">
  <xsd:schema xmlns:xsd="http://www.w3.org/2001/XMLSchema" xmlns:xs="http://www.w3.org/2001/XMLSchema" xmlns:p="http://schemas.microsoft.com/office/2006/metadata/properties" xmlns:ns2="70b918d6-aa20-4bcd-817c-afce57fa5c7e" targetNamespace="http://schemas.microsoft.com/office/2006/metadata/properties" ma:root="true" ma:fieldsID="232694e4e42f25b07fe550f3ca50f996" ns2:_="">
    <xsd:import namespace="70b918d6-aa20-4bcd-817c-afce57fa5c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b918d6-aa20-4bcd-817c-afce57fa5c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F3F264F3BDF364BABC67E48349B7164" ma:contentTypeVersion="13" ma:contentTypeDescription="Opret et nyt dokument." ma:contentTypeScope="" ma:versionID="53a4088ff646d0be55e9c71fd702db6c">
  <xsd:schema xmlns:xsd="http://www.w3.org/2001/XMLSchema" xmlns:xs="http://www.w3.org/2001/XMLSchema" xmlns:p="http://schemas.microsoft.com/office/2006/metadata/properties" xmlns:ns2="e154a4de-f449-47f4-8ff7-632d71e77559" xmlns:ns3="905a5404-a439-496f-a532-7e73ff9c3501" targetNamespace="http://schemas.microsoft.com/office/2006/metadata/properties" ma:root="true" ma:fieldsID="15c1f98cd8b1e168e07c25802668f9cb" ns2:_="" ns3:_="">
    <xsd:import namespace="e154a4de-f449-47f4-8ff7-632d71e77559"/>
    <xsd:import namespace="905a5404-a439-496f-a532-7e73ff9c3501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Location" minOccurs="0"/>
                <xsd:element ref="ns3:MediaServiceBillingMetadata" minOccurs="0"/>
                <xsd:element ref="ns3:lcf76f155ced4ddcb4097134ff3c332f" minOccurs="0"/>
                <xsd:element ref="ns2:TaxCatchAll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54a4de-f449-47f4-8ff7-632d71e77559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Værdi for dokument-id" ma:description="Værdien af det dokument-id, der er tildelt dette element." ma:indexed="true" ma:internalName="_dlc_DocId" ma:readOnly="true">
      <xsd:simpleType>
        <xsd:restriction base="dms:Text"/>
      </xsd:simpleType>
    </xsd:element>
    <xsd:element name="_dlc_DocIdUrl" ma:index="9" nillable="true" ma:displayName="Dokument-id" ma:description="Permanent link til dette dok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22" nillable="true" ma:displayName="Taxonomy Catch All Column" ma:hidden="true" ma:list="{1d4e091a-9800-4230-a042-9b99ea807baa}" ma:internalName="TaxCatchAll" ma:showField="CatchAllData" ma:web="e154a4de-f449-47f4-8ff7-632d71e7755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5a5404-a439-496f-a532-7e73ff9c350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21" nillable="true" ma:taxonomy="true" ma:internalName="lcf76f155ced4ddcb4097134ff3c332f" ma:taxonomyFieldName="MediaServiceImageTags" ma:displayName="Billedmærker" ma:readOnly="false" ma:fieldId="{5cf76f15-5ced-4ddc-b409-7134ff3c332f}" ma:taxonomyMulti="true" ma:sspId="97910243-f754-4d9a-89ab-c2ed428254b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4BE0F4C-0C74-4010-9321-9692B08B2F40}">
  <ds:schemaRefs>
    <ds:schemaRef ds:uri="http://schemas.microsoft.com/office/2006/metadata/properties"/>
    <ds:schemaRef ds:uri="http://schemas.microsoft.com/office/infopath/2007/PartnerControls"/>
    <ds:schemaRef ds:uri="905a5404-a439-496f-a532-7e73ff9c3501"/>
    <ds:schemaRef ds:uri="e154a4de-f449-47f4-8ff7-632d71e77559"/>
  </ds:schemaRefs>
</ds:datastoreItem>
</file>

<file path=customXml/itemProps2.xml><?xml version="1.0" encoding="utf-8"?>
<ds:datastoreItem xmlns:ds="http://schemas.openxmlformats.org/officeDocument/2006/customXml" ds:itemID="{7431C307-204F-4A38-A2BB-52E7C45FC73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BB7743E-88E8-4D23-81F0-817D4B139DDD}"/>
</file>

<file path=customXml/itemProps4.xml><?xml version="1.0" encoding="utf-8"?>
<ds:datastoreItem xmlns:ds="http://schemas.openxmlformats.org/officeDocument/2006/customXml" ds:itemID="{4503E71F-BF82-4828-8FC2-4C23AC08A54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154a4de-f449-47f4-8ff7-632d71e77559"/>
    <ds:schemaRef ds:uri="905a5404-a439-496f-a532-7e73ff9c350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251</Words>
  <Application>Microsoft Office PowerPoint</Application>
  <PresentationFormat>Skærmshow (4:3)</PresentationFormat>
  <Paragraphs>36</Paragraphs>
  <Slides>6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2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Willkommen bei EUC Syd</vt:lpstr>
      <vt:lpstr>Ausbildung – Aufbau</vt:lpstr>
      <vt:lpstr>Berufe im Überblick</vt:lpstr>
      <vt:lpstr>Grün im Fokus!</vt:lpstr>
      <vt:lpstr>Was bedeutet nachhaltiges Kochen?</vt:lpstr>
      <vt:lpstr>Praxis im Unterricht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Ulrike Ingeborg Elfriede Jakobsen Patzke</cp:lastModifiedBy>
  <cp:revision>1</cp:revision>
  <dcterms:created xsi:type="dcterms:W3CDTF">2013-01-27T09:14:16Z</dcterms:created>
  <dcterms:modified xsi:type="dcterms:W3CDTF">2026-05-12T12:52:54Z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0x0101001E370A89F2B89042B49C1FC1D0915ED3</vt:lpwstr>
  </property>
  <property fmtid="{D5CDD505-2E9C-101B-9397-08002B2CF9AE}" pid="3" name="_dlc_DocIdItemGuid">
    <vt:lpwstr>eb772a34-c98c-44fd-9289-a0cf85777a89</vt:lpwstr>
  </property>
  <property fmtid="{D5CDD505-2E9C-101B-9397-08002B2CF9AE}" pid="4" name="Order">
    <vt:r8>1700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  <property fmtid="{D5CDD505-2E9C-101B-9397-08002B2CF9AE}" pid="9" name="_SourceUrl">
    <vt:lpwstr/>
  </property>
  <property fmtid="{D5CDD505-2E9C-101B-9397-08002B2CF9AE}" pid="10" name="_SharedFileIndex">
    <vt:lpwstr/>
  </property>
  <property fmtid="{D5CDD505-2E9C-101B-9397-08002B2CF9AE}" pid="11" name="ComplianceAssetId">
    <vt:lpwstr/>
  </property>
  <property fmtid="{D5CDD505-2E9C-101B-9397-08002B2CF9AE}" pid="12" name="TemplateUrl">
    <vt:lpwstr/>
  </property>
</Properties>
</file>