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sldIdLst>
    <p:sldId id="258" r:id="rId6"/>
    <p:sldId id="259" r:id="rId7"/>
    <p:sldId id="260" r:id="rId8"/>
    <p:sldId id="261" r:id="rId9"/>
    <p:sldId id="262" r:id="rId10"/>
    <p:sldId id="264" r:id="rId11"/>
    <p:sldId id="267" r:id="rId12"/>
    <p:sldId id="268" r:id="rId13"/>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viewProps" Target="viewProps.xml"/><Relationship Id="rId10" Type="http://schemas.openxmlformats.org/officeDocument/2006/relationships/slide" Target="slides/slide5.xml"/><Relationship Id="rId14" Type="http://schemas.openxmlformats.org/officeDocument/2006/relationships/presProps" Target="presProps.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lrike Ingeborg Elfriede Jakobsen Patzke" userId="2d51d60a-78f1-4501-b459-576e6f7c5e93" providerId="ADAL" clId="{11CE1A47-CAC0-4637-BEC7-94C749B92224}"/>
    <pc:docChg chg="delSld">
      <pc:chgData name="Ulrike Ingeborg Elfriede Jakobsen Patzke" userId="2d51d60a-78f1-4501-b459-576e6f7c5e93" providerId="ADAL" clId="{11CE1A47-CAC0-4637-BEC7-94C749B92224}" dt="2026-05-12T12:53:37.424" v="1" actId="2696"/>
      <pc:docMkLst>
        <pc:docMk/>
      </pc:docMkLst>
      <pc:sldChg chg="del">
        <pc:chgData name="Ulrike Ingeborg Elfriede Jakobsen Patzke" userId="2d51d60a-78f1-4501-b459-576e6f7c5e93" providerId="ADAL" clId="{11CE1A47-CAC0-4637-BEC7-94C749B92224}" dt="2026-05-12T12:53:37.424" v="1" actId="2696"/>
        <pc:sldMkLst>
          <pc:docMk/>
          <pc:sldMk cId="2485652057" sldId="263"/>
        </pc:sldMkLst>
      </pc:sldChg>
      <pc:sldChg chg="del">
        <pc:chgData name="Ulrike Ingeborg Elfriede Jakobsen Patzke" userId="2d51d60a-78f1-4501-b459-576e6f7c5e93" providerId="ADAL" clId="{11CE1A47-CAC0-4637-BEC7-94C749B92224}" dt="2026-05-12T12:53:28.850" v="0" actId="2696"/>
        <pc:sldMkLst>
          <pc:docMk/>
          <pc:sldMk cId="2537539703" sldId="265"/>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8C817-1E00-22BB-0DE5-A8CC5A4F9AB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da-DK"/>
          </a:p>
        </p:txBody>
      </p:sp>
      <p:sp>
        <p:nvSpPr>
          <p:cNvPr id="3" name="Subtitle 2">
            <a:extLst>
              <a:ext uri="{FF2B5EF4-FFF2-40B4-BE49-F238E27FC236}">
                <a16:creationId xmlns:a16="http://schemas.microsoft.com/office/drawing/2014/main" id="{3387295D-F0D5-02BD-F5C9-8C5FE4E6C6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da-DK"/>
          </a:p>
        </p:txBody>
      </p:sp>
      <p:sp>
        <p:nvSpPr>
          <p:cNvPr id="4" name="Date Placeholder 3">
            <a:extLst>
              <a:ext uri="{FF2B5EF4-FFF2-40B4-BE49-F238E27FC236}">
                <a16:creationId xmlns:a16="http://schemas.microsoft.com/office/drawing/2014/main" id="{7B6E7919-AE59-5C25-FA9F-5477BA81582C}"/>
              </a:ext>
            </a:extLst>
          </p:cNvPr>
          <p:cNvSpPr>
            <a:spLocks noGrp="1"/>
          </p:cNvSpPr>
          <p:nvPr>
            <p:ph type="dt" sz="half" idx="10"/>
          </p:nvPr>
        </p:nvSpPr>
        <p:spPr/>
        <p:txBody>
          <a:bodyPr/>
          <a:lstStyle/>
          <a:p>
            <a:fld id="{936D4B70-3F4C-CA4D-A791-A4D193DBA7C9}" type="datetimeFigureOut">
              <a:rPr lang="da-DK" smtClean="0"/>
              <a:t>12-05-2026</a:t>
            </a:fld>
            <a:endParaRPr lang="da-DK"/>
          </a:p>
        </p:txBody>
      </p:sp>
      <p:sp>
        <p:nvSpPr>
          <p:cNvPr id="5" name="Footer Placeholder 4">
            <a:extLst>
              <a:ext uri="{FF2B5EF4-FFF2-40B4-BE49-F238E27FC236}">
                <a16:creationId xmlns:a16="http://schemas.microsoft.com/office/drawing/2014/main" id="{3554A2C3-BF78-3D4E-C178-975BB13B41DD}"/>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D5579A5-7FFC-107F-F52E-61ABCFEAD63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152750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2F6D-073C-F11D-F112-CC50E490A084}"/>
              </a:ext>
            </a:extLst>
          </p:cNvPr>
          <p:cNvSpPr>
            <a:spLocks noGrp="1"/>
          </p:cNvSpPr>
          <p:nvPr>
            <p:ph type="title"/>
          </p:nvPr>
        </p:nvSpPr>
        <p:spPr/>
        <p:txBody>
          <a:bodyPr/>
          <a:lstStyle/>
          <a:p>
            <a:r>
              <a:rPr lang="en-GB"/>
              <a:t>Click to edit Master title style</a:t>
            </a:r>
            <a:endParaRPr lang="da-DK"/>
          </a:p>
        </p:txBody>
      </p:sp>
      <p:sp>
        <p:nvSpPr>
          <p:cNvPr id="3" name="Vertical Text Placeholder 2">
            <a:extLst>
              <a:ext uri="{FF2B5EF4-FFF2-40B4-BE49-F238E27FC236}">
                <a16:creationId xmlns:a16="http://schemas.microsoft.com/office/drawing/2014/main" id="{50F810D0-EACA-C0F9-289B-65F989D14A8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B2E4CFAE-AD49-C03F-AF33-1D211F03D85D}"/>
              </a:ext>
            </a:extLst>
          </p:cNvPr>
          <p:cNvSpPr>
            <a:spLocks noGrp="1"/>
          </p:cNvSpPr>
          <p:nvPr>
            <p:ph type="dt" sz="half" idx="10"/>
          </p:nvPr>
        </p:nvSpPr>
        <p:spPr/>
        <p:txBody>
          <a:bodyPr/>
          <a:lstStyle/>
          <a:p>
            <a:fld id="{936D4B70-3F4C-CA4D-A791-A4D193DBA7C9}" type="datetimeFigureOut">
              <a:rPr lang="da-DK" smtClean="0"/>
              <a:t>12-05-2026</a:t>
            </a:fld>
            <a:endParaRPr lang="da-DK"/>
          </a:p>
        </p:txBody>
      </p:sp>
      <p:sp>
        <p:nvSpPr>
          <p:cNvPr id="5" name="Footer Placeholder 4">
            <a:extLst>
              <a:ext uri="{FF2B5EF4-FFF2-40B4-BE49-F238E27FC236}">
                <a16:creationId xmlns:a16="http://schemas.microsoft.com/office/drawing/2014/main" id="{7B121F93-5ADC-2B7E-F0D5-75886BFD4E9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F2FBCD0D-7733-23CF-CF74-074237A6E36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716750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D9B78D-FB6E-9E51-18C7-254FE3DCD30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da-DK"/>
          </a:p>
        </p:txBody>
      </p:sp>
      <p:sp>
        <p:nvSpPr>
          <p:cNvPr id="3" name="Vertical Text Placeholder 2">
            <a:extLst>
              <a:ext uri="{FF2B5EF4-FFF2-40B4-BE49-F238E27FC236}">
                <a16:creationId xmlns:a16="http://schemas.microsoft.com/office/drawing/2014/main" id="{005CF2F6-C7F5-32F6-97DD-738C9AF073D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B32C1547-504E-CDC0-4AF3-99398213EF11}"/>
              </a:ext>
            </a:extLst>
          </p:cNvPr>
          <p:cNvSpPr>
            <a:spLocks noGrp="1"/>
          </p:cNvSpPr>
          <p:nvPr>
            <p:ph type="dt" sz="half" idx="10"/>
          </p:nvPr>
        </p:nvSpPr>
        <p:spPr/>
        <p:txBody>
          <a:bodyPr/>
          <a:lstStyle/>
          <a:p>
            <a:fld id="{936D4B70-3F4C-CA4D-A791-A4D193DBA7C9}" type="datetimeFigureOut">
              <a:rPr lang="da-DK" smtClean="0"/>
              <a:t>12-05-2026</a:t>
            </a:fld>
            <a:endParaRPr lang="da-DK"/>
          </a:p>
        </p:txBody>
      </p:sp>
      <p:sp>
        <p:nvSpPr>
          <p:cNvPr id="5" name="Footer Placeholder 4">
            <a:extLst>
              <a:ext uri="{FF2B5EF4-FFF2-40B4-BE49-F238E27FC236}">
                <a16:creationId xmlns:a16="http://schemas.microsoft.com/office/drawing/2014/main" id="{F3E4F609-F319-E021-115C-D981C604420E}"/>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71FAEEE4-7A3D-374A-2194-0FC20F8EF2C5}"/>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601792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C6D2B-989B-36D1-90FB-9CF6F55AF17D}"/>
              </a:ext>
            </a:extLst>
          </p:cNvPr>
          <p:cNvSpPr>
            <a:spLocks noGrp="1"/>
          </p:cNvSpPr>
          <p:nvPr>
            <p:ph type="title"/>
          </p:nvPr>
        </p:nvSpPr>
        <p:spPr/>
        <p:txBody>
          <a:bodyPr/>
          <a:lstStyle/>
          <a:p>
            <a:r>
              <a:rPr lang="en-GB"/>
              <a:t>Click to edit Master title style</a:t>
            </a:r>
            <a:endParaRPr lang="da-DK"/>
          </a:p>
        </p:txBody>
      </p:sp>
      <p:sp>
        <p:nvSpPr>
          <p:cNvPr id="3" name="Content Placeholder 2">
            <a:extLst>
              <a:ext uri="{FF2B5EF4-FFF2-40B4-BE49-F238E27FC236}">
                <a16:creationId xmlns:a16="http://schemas.microsoft.com/office/drawing/2014/main" id="{9C73D4A4-0A08-DC72-138C-4ACEB331C64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8F77D9A1-B990-4E67-2B48-EA12756DFA78}"/>
              </a:ext>
            </a:extLst>
          </p:cNvPr>
          <p:cNvSpPr>
            <a:spLocks noGrp="1"/>
          </p:cNvSpPr>
          <p:nvPr>
            <p:ph type="dt" sz="half" idx="10"/>
          </p:nvPr>
        </p:nvSpPr>
        <p:spPr/>
        <p:txBody>
          <a:bodyPr/>
          <a:lstStyle/>
          <a:p>
            <a:fld id="{936D4B70-3F4C-CA4D-A791-A4D193DBA7C9}" type="datetimeFigureOut">
              <a:rPr lang="da-DK" smtClean="0"/>
              <a:t>12-05-2026</a:t>
            </a:fld>
            <a:endParaRPr lang="da-DK"/>
          </a:p>
        </p:txBody>
      </p:sp>
      <p:sp>
        <p:nvSpPr>
          <p:cNvPr id="5" name="Footer Placeholder 4">
            <a:extLst>
              <a:ext uri="{FF2B5EF4-FFF2-40B4-BE49-F238E27FC236}">
                <a16:creationId xmlns:a16="http://schemas.microsoft.com/office/drawing/2014/main" id="{F0191152-A778-2B92-F2BD-E9C0E5899D02}"/>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51CEB792-BA4F-FE6F-6A94-F1625C66CAD3}"/>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601027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94681-4387-396C-BCA5-D0BDAAF24B3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da-DK"/>
          </a:p>
        </p:txBody>
      </p:sp>
      <p:sp>
        <p:nvSpPr>
          <p:cNvPr id="3" name="Text Placeholder 2">
            <a:extLst>
              <a:ext uri="{FF2B5EF4-FFF2-40B4-BE49-F238E27FC236}">
                <a16:creationId xmlns:a16="http://schemas.microsoft.com/office/drawing/2014/main" id="{FA557340-00E5-7E08-5754-65BAB142BDD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EED1AF9-F73E-0707-7FCA-824A9691CB35}"/>
              </a:ext>
            </a:extLst>
          </p:cNvPr>
          <p:cNvSpPr>
            <a:spLocks noGrp="1"/>
          </p:cNvSpPr>
          <p:nvPr>
            <p:ph type="dt" sz="half" idx="10"/>
          </p:nvPr>
        </p:nvSpPr>
        <p:spPr/>
        <p:txBody>
          <a:bodyPr/>
          <a:lstStyle/>
          <a:p>
            <a:fld id="{936D4B70-3F4C-CA4D-A791-A4D193DBA7C9}" type="datetimeFigureOut">
              <a:rPr lang="da-DK" smtClean="0"/>
              <a:t>12-05-2026</a:t>
            </a:fld>
            <a:endParaRPr lang="da-DK"/>
          </a:p>
        </p:txBody>
      </p:sp>
      <p:sp>
        <p:nvSpPr>
          <p:cNvPr id="5" name="Footer Placeholder 4">
            <a:extLst>
              <a:ext uri="{FF2B5EF4-FFF2-40B4-BE49-F238E27FC236}">
                <a16:creationId xmlns:a16="http://schemas.microsoft.com/office/drawing/2014/main" id="{2C9C5B62-3CE0-79EC-2247-6AED13D5B94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2D65DC9-F8E1-AF9C-5F69-8AEB0BB49110}"/>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104762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7D602-D1E8-1C01-09C0-E4F2EAF484F8}"/>
              </a:ext>
            </a:extLst>
          </p:cNvPr>
          <p:cNvSpPr>
            <a:spLocks noGrp="1"/>
          </p:cNvSpPr>
          <p:nvPr>
            <p:ph type="title"/>
          </p:nvPr>
        </p:nvSpPr>
        <p:spPr/>
        <p:txBody>
          <a:bodyPr/>
          <a:lstStyle/>
          <a:p>
            <a:r>
              <a:rPr lang="en-GB"/>
              <a:t>Click to edit Master title style</a:t>
            </a:r>
            <a:endParaRPr lang="da-DK"/>
          </a:p>
        </p:txBody>
      </p:sp>
      <p:sp>
        <p:nvSpPr>
          <p:cNvPr id="3" name="Content Placeholder 2">
            <a:extLst>
              <a:ext uri="{FF2B5EF4-FFF2-40B4-BE49-F238E27FC236}">
                <a16:creationId xmlns:a16="http://schemas.microsoft.com/office/drawing/2014/main" id="{F2AB0347-0A0A-4DBA-F63D-0D5FDC6B619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Content Placeholder 3">
            <a:extLst>
              <a:ext uri="{FF2B5EF4-FFF2-40B4-BE49-F238E27FC236}">
                <a16:creationId xmlns:a16="http://schemas.microsoft.com/office/drawing/2014/main" id="{E8C8008A-8FF5-1FAC-4AEA-4D9ED49832D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5" name="Date Placeholder 4">
            <a:extLst>
              <a:ext uri="{FF2B5EF4-FFF2-40B4-BE49-F238E27FC236}">
                <a16:creationId xmlns:a16="http://schemas.microsoft.com/office/drawing/2014/main" id="{6639AE75-7258-31BA-F748-4CABBD2C1775}"/>
              </a:ext>
            </a:extLst>
          </p:cNvPr>
          <p:cNvSpPr>
            <a:spLocks noGrp="1"/>
          </p:cNvSpPr>
          <p:nvPr>
            <p:ph type="dt" sz="half" idx="10"/>
          </p:nvPr>
        </p:nvSpPr>
        <p:spPr/>
        <p:txBody>
          <a:bodyPr/>
          <a:lstStyle/>
          <a:p>
            <a:fld id="{936D4B70-3F4C-CA4D-A791-A4D193DBA7C9}" type="datetimeFigureOut">
              <a:rPr lang="da-DK" smtClean="0"/>
              <a:t>12-05-2026</a:t>
            </a:fld>
            <a:endParaRPr lang="da-DK"/>
          </a:p>
        </p:txBody>
      </p:sp>
      <p:sp>
        <p:nvSpPr>
          <p:cNvPr id="6" name="Footer Placeholder 5">
            <a:extLst>
              <a:ext uri="{FF2B5EF4-FFF2-40B4-BE49-F238E27FC236}">
                <a16:creationId xmlns:a16="http://schemas.microsoft.com/office/drawing/2014/main" id="{26B7D2DB-0013-E8E6-DAEC-1889B9FFF923}"/>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20C08824-355E-CDFA-ADBA-BF5BEC305049}"/>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958086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DAFAD-86A0-0883-7F0F-F4A31CF38B23}"/>
              </a:ext>
            </a:extLst>
          </p:cNvPr>
          <p:cNvSpPr>
            <a:spLocks noGrp="1"/>
          </p:cNvSpPr>
          <p:nvPr>
            <p:ph type="title"/>
          </p:nvPr>
        </p:nvSpPr>
        <p:spPr>
          <a:xfrm>
            <a:off x="839788" y="365125"/>
            <a:ext cx="10515600" cy="1325563"/>
          </a:xfrm>
        </p:spPr>
        <p:txBody>
          <a:bodyPr/>
          <a:lstStyle/>
          <a:p>
            <a:r>
              <a:rPr lang="en-GB"/>
              <a:t>Click to edit Master title style</a:t>
            </a:r>
            <a:endParaRPr lang="da-DK"/>
          </a:p>
        </p:txBody>
      </p:sp>
      <p:sp>
        <p:nvSpPr>
          <p:cNvPr id="3" name="Text Placeholder 2">
            <a:extLst>
              <a:ext uri="{FF2B5EF4-FFF2-40B4-BE49-F238E27FC236}">
                <a16:creationId xmlns:a16="http://schemas.microsoft.com/office/drawing/2014/main" id="{7E6B7F78-5EA7-DD1D-C5B2-DA73861E7C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98E3296-28BF-0432-7A08-B55F50793EC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5" name="Text Placeholder 4">
            <a:extLst>
              <a:ext uri="{FF2B5EF4-FFF2-40B4-BE49-F238E27FC236}">
                <a16:creationId xmlns:a16="http://schemas.microsoft.com/office/drawing/2014/main" id="{1C0C87AD-7D80-314A-1B9C-EE0A69D151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B5E62AE-7E52-DC0C-B102-CB682509B90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7" name="Date Placeholder 6">
            <a:extLst>
              <a:ext uri="{FF2B5EF4-FFF2-40B4-BE49-F238E27FC236}">
                <a16:creationId xmlns:a16="http://schemas.microsoft.com/office/drawing/2014/main" id="{11DE3544-D184-D4BE-03FF-00AF57938139}"/>
              </a:ext>
            </a:extLst>
          </p:cNvPr>
          <p:cNvSpPr>
            <a:spLocks noGrp="1"/>
          </p:cNvSpPr>
          <p:nvPr>
            <p:ph type="dt" sz="half" idx="10"/>
          </p:nvPr>
        </p:nvSpPr>
        <p:spPr/>
        <p:txBody>
          <a:bodyPr/>
          <a:lstStyle/>
          <a:p>
            <a:fld id="{936D4B70-3F4C-CA4D-A791-A4D193DBA7C9}" type="datetimeFigureOut">
              <a:rPr lang="da-DK" smtClean="0"/>
              <a:t>12-05-2026</a:t>
            </a:fld>
            <a:endParaRPr lang="da-DK"/>
          </a:p>
        </p:txBody>
      </p:sp>
      <p:sp>
        <p:nvSpPr>
          <p:cNvPr id="8" name="Footer Placeholder 7">
            <a:extLst>
              <a:ext uri="{FF2B5EF4-FFF2-40B4-BE49-F238E27FC236}">
                <a16:creationId xmlns:a16="http://schemas.microsoft.com/office/drawing/2014/main" id="{89998E51-15CE-8CE4-63E7-1118BE5C2C4B}"/>
              </a:ext>
            </a:extLst>
          </p:cNvPr>
          <p:cNvSpPr>
            <a:spLocks noGrp="1"/>
          </p:cNvSpPr>
          <p:nvPr>
            <p:ph type="ftr" sz="quarter" idx="11"/>
          </p:nvPr>
        </p:nvSpPr>
        <p:spPr/>
        <p:txBody>
          <a:bodyPr/>
          <a:lstStyle/>
          <a:p>
            <a:endParaRPr lang="da-DK"/>
          </a:p>
        </p:txBody>
      </p:sp>
      <p:sp>
        <p:nvSpPr>
          <p:cNvPr id="9" name="Slide Number Placeholder 8">
            <a:extLst>
              <a:ext uri="{FF2B5EF4-FFF2-40B4-BE49-F238E27FC236}">
                <a16:creationId xmlns:a16="http://schemas.microsoft.com/office/drawing/2014/main" id="{77A16678-B8C0-5117-20DA-BC61C1CC81DB}"/>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6022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B0AB-8237-C761-7181-D55AF8017E87}"/>
              </a:ext>
            </a:extLst>
          </p:cNvPr>
          <p:cNvSpPr>
            <a:spLocks noGrp="1"/>
          </p:cNvSpPr>
          <p:nvPr>
            <p:ph type="title"/>
          </p:nvPr>
        </p:nvSpPr>
        <p:spPr/>
        <p:txBody>
          <a:bodyPr/>
          <a:lstStyle/>
          <a:p>
            <a:r>
              <a:rPr lang="en-GB"/>
              <a:t>Click to edit Master title style</a:t>
            </a:r>
            <a:endParaRPr lang="da-DK"/>
          </a:p>
        </p:txBody>
      </p:sp>
      <p:sp>
        <p:nvSpPr>
          <p:cNvPr id="3" name="Date Placeholder 2">
            <a:extLst>
              <a:ext uri="{FF2B5EF4-FFF2-40B4-BE49-F238E27FC236}">
                <a16:creationId xmlns:a16="http://schemas.microsoft.com/office/drawing/2014/main" id="{23744056-0627-1B24-0228-3F3DF58F3AAA}"/>
              </a:ext>
            </a:extLst>
          </p:cNvPr>
          <p:cNvSpPr>
            <a:spLocks noGrp="1"/>
          </p:cNvSpPr>
          <p:nvPr>
            <p:ph type="dt" sz="half" idx="10"/>
          </p:nvPr>
        </p:nvSpPr>
        <p:spPr/>
        <p:txBody>
          <a:bodyPr/>
          <a:lstStyle/>
          <a:p>
            <a:fld id="{936D4B70-3F4C-CA4D-A791-A4D193DBA7C9}" type="datetimeFigureOut">
              <a:rPr lang="da-DK" smtClean="0"/>
              <a:t>12-05-2026</a:t>
            </a:fld>
            <a:endParaRPr lang="da-DK"/>
          </a:p>
        </p:txBody>
      </p:sp>
      <p:sp>
        <p:nvSpPr>
          <p:cNvPr id="4" name="Footer Placeholder 3">
            <a:extLst>
              <a:ext uri="{FF2B5EF4-FFF2-40B4-BE49-F238E27FC236}">
                <a16:creationId xmlns:a16="http://schemas.microsoft.com/office/drawing/2014/main" id="{E212FD70-1773-323B-1A11-6F74C455BCFB}"/>
              </a:ext>
            </a:extLst>
          </p:cNvPr>
          <p:cNvSpPr>
            <a:spLocks noGrp="1"/>
          </p:cNvSpPr>
          <p:nvPr>
            <p:ph type="ftr" sz="quarter" idx="11"/>
          </p:nvPr>
        </p:nvSpPr>
        <p:spPr/>
        <p:txBody>
          <a:bodyPr/>
          <a:lstStyle/>
          <a:p>
            <a:endParaRPr lang="da-DK"/>
          </a:p>
        </p:txBody>
      </p:sp>
      <p:sp>
        <p:nvSpPr>
          <p:cNvPr id="5" name="Slide Number Placeholder 4">
            <a:extLst>
              <a:ext uri="{FF2B5EF4-FFF2-40B4-BE49-F238E27FC236}">
                <a16:creationId xmlns:a16="http://schemas.microsoft.com/office/drawing/2014/main" id="{1D4C2E1A-C2EA-FA0D-42B3-4B9241661B1C}"/>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987412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32377B-B8F6-9930-53CF-3ACA978A6113}"/>
              </a:ext>
            </a:extLst>
          </p:cNvPr>
          <p:cNvSpPr>
            <a:spLocks noGrp="1"/>
          </p:cNvSpPr>
          <p:nvPr>
            <p:ph type="dt" sz="half" idx="10"/>
          </p:nvPr>
        </p:nvSpPr>
        <p:spPr/>
        <p:txBody>
          <a:bodyPr/>
          <a:lstStyle/>
          <a:p>
            <a:fld id="{936D4B70-3F4C-CA4D-A791-A4D193DBA7C9}" type="datetimeFigureOut">
              <a:rPr lang="da-DK" smtClean="0"/>
              <a:t>12-05-2026</a:t>
            </a:fld>
            <a:endParaRPr lang="da-DK"/>
          </a:p>
        </p:txBody>
      </p:sp>
      <p:sp>
        <p:nvSpPr>
          <p:cNvPr id="3" name="Footer Placeholder 2">
            <a:extLst>
              <a:ext uri="{FF2B5EF4-FFF2-40B4-BE49-F238E27FC236}">
                <a16:creationId xmlns:a16="http://schemas.microsoft.com/office/drawing/2014/main" id="{1A580F21-FFDF-74F0-4A8E-4A4657A74DDA}"/>
              </a:ext>
            </a:extLst>
          </p:cNvPr>
          <p:cNvSpPr>
            <a:spLocks noGrp="1"/>
          </p:cNvSpPr>
          <p:nvPr>
            <p:ph type="ftr" sz="quarter" idx="11"/>
          </p:nvPr>
        </p:nvSpPr>
        <p:spPr/>
        <p:txBody>
          <a:bodyPr/>
          <a:lstStyle/>
          <a:p>
            <a:endParaRPr lang="da-DK"/>
          </a:p>
        </p:txBody>
      </p:sp>
      <p:sp>
        <p:nvSpPr>
          <p:cNvPr id="4" name="Slide Number Placeholder 3">
            <a:extLst>
              <a:ext uri="{FF2B5EF4-FFF2-40B4-BE49-F238E27FC236}">
                <a16:creationId xmlns:a16="http://schemas.microsoft.com/office/drawing/2014/main" id="{295450F4-92CA-F21E-0CB5-041B2495127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319657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561BD-45C9-590C-1A14-6D570FD174A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a-DK"/>
          </a:p>
        </p:txBody>
      </p:sp>
      <p:sp>
        <p:nvSpPr>
          <p:cNvPr id="3" name="Content Placeholder 2">
            <a:extLst>
              <a:ext uri="{FF2B5EF4-FFF2-40B4-BE49-F238E27FC236}">
                <a16:creationId xmlns:a16="http://schemas.microsoft.com/office/drawing/2014/main" id="{E487A595-2FE6-6D02-6BB9-2B518302D2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Text Placeholder 3">
            <a:extLst>
              <a:ext uri="{FF2B5EF4-FFF2-40B4-BE49-F238E27FC236}">
                <a16:creationId xmlns:a16="http://schemas.microsoft.com/office/drawing/2014/main" id="{0BAD0922-73C5-26DE-41F5-80E0A53741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5CE266A-8D92-6329-0968-ED9C70A8043F}"/>
              </a:ext>
            </a:extLst>
          </p:cNvPr>
          <p:cNvSpPr>
            <a:spLocks noGrp="1"/>
          </p:cNvSpPr>
          <p:nvPr>
            <p:ph type="dt" sz="half" idx="10"/>
          </p:nvPr>
        </p:nvSpPr>
        <p:spPr/>
        <p:txBody>
          <a:bodyPr/>
          <a:lstStyle/>
          <a:p>
            <a:fld id="{936D4B70-3F4C-CA4D-A791-A4D193DBA7C9}" type="datetimeFigureOut">
              <a:rPr lang="da-DK" smtClean="0"/>
              <a:t>12-05-2026</a:t>
            </a:fld>
            <a:endParaRPr lang="da-DK"/>
          </a:p>
        </p:txBody>
      </p:sp>
      <p:sp>
        <p:nvSpPr>
          <p:cNvPr id="6" name="Footer Placeholder 5">
            <a:extLst>
              <a:ext uri="{FF2B5EF4-FFF2-40B4-BE49-F238E27FC236}">
                <a16:creationId xmlns:a16="http://schemas.microsoft.com/office/drawing/2014/main" id="{23F11420-67A3-ACD7-DB44-53B1FD648C9D}"/>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F1D9D40B-3F5A-48AE-FB92-0362CC0DE63A}"/>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533369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764D2-88AB-33DF-B0EC-9789BC468FE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a-DK"/>
          </a:p>
        </p:txBody>
      </p:sp>
      <p:sp>
        <p:nvSpPr>
          <p:cNvPr id="3" name="Picture Placeholder 2">
            <a:extLst>
              <a:ext uri="{FF2B5EF4-FFF2-40B4-BE49-F238E27FC236}">
                <a16:creationId xmlns:a16="http://schemas.microsoft.com/office/drawing/2014/main" id="{D6B16EB2-A2DF-DFAE-DB73-40C80EF390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Text Placeholder 3">
            <a:extLst>
              <a:ext uri="{FF2B5EF4-FFF2-40B4-BE49-F238E27FC236}">
                <a16:creationId xmlns:a16="http://schemas.microsoft.com/office/drawing/2014/main" id="{1221489B-416C-D805-E26B-769207D07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968BEF5-E1E6-225B-5141-667AE422934B}"/>
              </a:ext>
            </a:extLst>
          </p:cNvPr>
          <p:cNvSpPr>
            <a:spLocks noGrp="1"/>
          </p:cNvSpPr>
          <p:nvPr>
            <p:ph type="dt" sz="half" idx="10"/>
          </p:nvPr>
        </p:nvSpPr>
        <p:spPr/>
        <p:txBody>
          <a:bodyPr/>
          <a:lstStyle/>
          <a:p>
            <a:fld id="{936D4B70-3F4C-CA4D-A791-A4D193DBA7C9}" type="datetimeFigureOut">
              <a:rPr lang="da-DK" smtClean="0"/>
              <a:t>12-05-2026</a:t>
            </a:fld>
            <a:endParaRPr lang="da-DK"/>
          </a:p>
        </p:txBody>
      </p:sp>
      <p:sp>
        <p:nvSpPr>
          <p:cNvPr id="6" name="Footer Placeholder 5">
            <a:extLst>
              <a:ext uri="{FF2B5EF4-FFF2-40B4-BE49-F238E27FC236}">
                <a16:creationId xmlns:a16="http://schemas.microsoft.com/office/drawing/2014/main" id="{7769377C-E50B-ABC7-D4DF-AE91DA86E313}"/>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3CBFA4AB-4ECF-6151-3F62-C971FBD914D4}"/>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822086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DA18AB-4DC8-5003-387B-AE0B6E13C9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da-DK"/>
          </a:p>
        </p:txBody>
      </p:sp>
      <p:sp>
        <p:nvSpPr>
          <p:cNvPr id="3" name="Text Placeholder 2">
            <a:extLst>
              <a:ext uri="{FF2B5EF4-FFF2-40B4-BE49-F238E27FC236}">
                <a16:creationId xmlns:a16="http://schemas.microsoft.com/office/drawing/2014/main" id="{8DE5ABD5-455F-8F05-55BF-4472B8184C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F901E046-8EE0-1223-6B0A-3F501F4AAA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36D4B70-3F4C-CA4D-A791-A4D193DBA7C9}" type="datetimeFigureOut">
              <a:rPr lang="da-DK" smtClean="0"/>
              <a:t>12-05-2026</a:t>
            </a:fld>
            <a:endParaRPr lang="da-DK"/>
          </a:p>
        </p:txBody>
      </p:sp>
      <p:sp>
        <p:nvSpPr>
          <p:cNvPr id="5" name="Footer Placeholder 4">
            <a:extLst>
              <a:ext uri="{FF2B5EF4-FFF2-40B4-BE49-F238E27FC236}">
                <a16:creationId xmlns:a16="http://schemas.microsoft.com/office/drawing/2014/main" id="{1477610B-55E0-97EE-15AB-FEA54E135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Slide Number Placeholder 5">
            <a:extLst>
              <a:ext uri="{FF2B5EF4-FFF2-40B4-BE49-F238E27FC236}">
                <a16:creationId xmlns:a16="http://schemas.microsoft.com/office/drawing/2014/main" id="{A4E54E56-9801-051D-A5C4-B8A5F321D0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3BABC8F-9E7B-8F43-A587-FD2334353986}" type="slidenum">
              <a:rPr lang="da-DK" smtClean="0"/>
              <a:t>‹nr.›</a:t>
            </a:fld>
            <a:endParaRPr lang="da-DK"/>
          </a:p>
        </p:txBody>
      </p:sp>
      <p:pic>
        <p:nvPicPr>
          <p:cNvPr id="7" name="Picture 6" descr="A blue and white flag with yellow stars&#10;&#10;Description automatically generated">
            <a:extLst>
              <a:ext uri="{FF2B5EF4-FFF2-40B4-BE49-F238E27FC236}">
                <a16:creationId xmlns:a16="http://schemas.microsoft.com/office/drawing/2014/main" id="{DEF0B005-E63E-134F-C419-F4D3AE6D0029}"/>
              </a:ext>
            </a:extLst>
          </p:cNvPr>
          <p:cNvPicPr>
            <a:picLocks noChangeAspect="1"/>
          </p:cNvPicPr>
          <p:nvPr userDrawn="1"/>
        </p:nvPicPr>
        <p:blipFill>
          <a:blip r:embed="rId13"/>
          <a:stretch>
            <a:fillRect/>
          </a:stretch>
        </p:blipFill>
        <p:spPr>
          <a:xfrm>
            <a:off x="8552429" y="6176964"/>
            <a:ext cx="2801372" cy="544512"/>
          </a:xfrm>
          <a:prstGeom prst="rect">
            <a:avLst/>
          </a:prstGeom>
        </p:spPr>
      </p:pic>
    </p:spTree>
    <p:extLst>
      <p:ext uri="{BB962C8B-B14F-4D97-AF65-F5344CB8AC3E}">
        <p14:creationId xmlns:p14="http://schemas.microsoft.com/office/powerpoint/2010/main" val="40816908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4737A-EA7E-559E-BA94-B43E31BEF031}"/>
              </a:ext>
            </a:extLst>
          </p:cNvPr>
          <p:cNvSpPr>
            <a:spLocks noGrp="1"/>
          </p:cNvSpPr>
          <p:nvPr>
            <p:ph type="ctrTitle"/>
          </p:nvPr>
        </p:nvSpPr>
        <p:spPr/>
        <p:txBody>
          <a:bodyPr/>
          <a:lstStyle/>
          <a:p>
            <a:r>
              <a:rPr lang="da-DK" dirty="0"/>
              <a:t>Velkommen til </a:t>
            </a:r>
            <a:br>
              <a:rPr lang="da-DK" dirty="0"/>
            </a:br>
            <a:r>
              <a:rPr lang="da-DK" dirty="0"/>
              <a:t>EUC - SYD</a:t>
            </a:r>
          </a:p>
        </p:txBody>
      </p:sp>
      <p:sp>
        <p:nvSpPr>
          <p:cNvPr id="3" name="Subtitle 2">
            <a:extLst>
              <a:ext uri="{FF2B5EF4-FFF2-40B4-BE49-F238E27FC236}">
                <a16:creationId xmlns:a16="http://schemas.microsoft.com/office/drawing/2014/main" id="{63C4FA37-AF04-ECC7-40CD-631FB174CE1A}"/>
              </a:ext>
            </a:extLst>
          </p:cNvPr>
          <p:cNvSpPr>
            <a:spLocks noGrp="1"/>
          </p:cNvSpPr>
          <p:nvPr>
            <p:ph type="subTitle" idx="1"/>
          </p:nvPr>
        </p:nvSpPr>
        <p:spPr/>
        <p:txBody>
          <a:bodyPr/>
          <a:lstStyle/>
          <a:p>
            <a:endParaRPr lang="da-DK"/>
          </a:p>
        </p:txBody>
      </p:sp>
    </p:spTree>
    <p:extLst>
      <p:ext uri="{BB962C8B-B14F-4D97-AF65-F5344CB8AC3E}">
        <p14:creationId xmlns:p14="http://schemas.microsoft.com/office/powerpoint/2010/main" val="228957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41C05B-D943-D31E-A696-C8DFAB4EC7F5}"/>
              </a:ext>
            </a:extLst>
          </p:cNvPr>
          <p:cNvSpPr>
            <a:spLocks noGrp="1"/>
          </p:cNvSpPr>
          <p:nvPr>
            <p:ph type="title"/>
          </p:nvPr>
        </p:nvSpPr>
        <p:spPr/>
        <p:txBody>
          <a:bodyPr/>
          <a:lstStyle/>
          <a:p>
            <a:r>
              <a:rPr lang="da-DK" dirty="0"/>
              <a:t>Hvilke veje kan du tage hos os?</a:t>
            </a:r>
          </a:p>
        </p:txBody>
      </p:sp>
      <p:pic>
        <p:nvPicPr>
          <p:cNvPr id="3" name="Pladsholder til indhold 4">
            <a:extLst>
              <a:ext uri="{FF2B5EF4-FFF2-40B4-BE49-F238E27FC236}">
                <a16:creationId xmlns:a16="http://schemas.microsoft.com/office/drawing/2014/main" id="{2F648935-BA45-267F-FCF4-359D616E405A}"/>
              </a:ext>
            </a:extLst>
          </p:cNvPr>
          <p:cNvPicPr>
            <a:picLocks noChangeAspect="1"/>
          </p:cNvPicPr>
          <p:nvPr/>
        </p:nvPicPr>
        <p:blipFill>
          <a:blip r:embed="rId2"/>
          <a:stretch>
            <a:fillRect/>
          </a:stretch>
        </p:blipFill>
        <p:spPr>
          <a:xfrm>
            <a:off x="838200" y="1464611"/>
            <a:ext cx="8702676" cy="4351338"/>
          </a:xfrm>
          <a:prstGeom prst="rect">
            <a:avLst/>
          </a:prstGeom>
          <a:noFill/>
        </p:spPr>
      </p:pic>
      <p:sp>
        <p:nvSpPr>
          <p:cNvPr id="6" name="Tekstfelt 5">
            <a:extLst>
              <a:ext uri="{FF2B5EF4-FFF2-40B4-BE49-F238E27FC236}">
                <a16:creationId xmlns:a16="http://schemas.microsoft.com/office/drawing/2014/main" id="{6CC689BC-2F3C-63BC-E9F5-2139B57254FC}"/>
              </a:ext>
            </a:extLst>
          </p:cNvPr>
          <p:cNvSpPr txBox="1"/>
          <p:nvPr/>
        </p:nvSpPr>
        <p:spPr>
          <a:xfrm>
            <a:off x="552574" y="5913043"/>
            <a:ext cx="9143114" cy="369332"/>
          </a:xfrm>
          <a:prstGeom prst="rect">
            <a:avLst/>
          </a:prstGeom>
          <a:noFill/>
        </p:spPr>
        <p:txBody>
          <a:bodyPr wrap="square">
            <a:spAutoFit/>
          </a:bodyPr>
          <a:lstStyle/>
          <a:p>
            <a:pPr algn="ctr"/>
            <a:r>
              <a:rPr lang="da-DK" b="1" u="sng" dirty="0"/>
              <a:t>Derudover kan du tage ernæringsassistent uddannelsen og grundforløbet til bager.</a:t>
            </a:r>
          </a:p>
        </p:txBody>
      </p:sp>
    </p:spTree>
    <p:extLst>
      <p:ext uri="{BB962C8B-B14F-4D97-AF65-F5344CB8AC3E}">
        <p14:creationId xmlns:p14="http://schemas.microsoft.com/office/powerpoint/2010/main" val="4290720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36CA8A-C417-4F33-81AA-A8B5604C0B70}"/>
              </a:ext>
            </a:extLst>
          </p:cNvPr>
          <p:cNvSpPr>
            <a:spLocks noGrp="1"/>
          </p:cNvSpPr>
          <p:nvPr>
            <p:ph type="title"/>
          </p:nvPr>
        </p:nvSpPr>
        <p:spPr>
          <a:xfrm>
            <a:off x="838200" y="365125"/>
            <a:ext cx="10515600" cy="1325563"/>
          </a:xfrm>
        </p:spPr>
        <p:txBody>
          <a:bodyPr anchor="ctr">
            <a:normAutofit/>
          </a:bodyPr>
          <a:lstStyle/>
          <a:p>
            <a:r>
              <a:rPr lang="da-DK" dirty="0"/>
              <a:t>Opbygning af uddannelsen</a:t>
            </a:r>
          </a:p>
        </p:txBody>
      </p:sp>
      <p:pic>
        <p:nvPicPr>
          <p:cNvPr id="3" name="Pladsholder til indhold 8">
            <a:extLst>
              <a:ext uri="{FF2B5EF4-FFF2-40B4-BE49-F238E27FC236}">
                <a16:creationId xmlns:a16="http://schemas.microsoft.com/office/drawing/2014/main" id="{5BC8FDBA-B2DD-2E4A-DBC7-BC5DF62521C4}"/>
              </a:ext>
            </a:extLst>
          </p:cNvPr>
          <p:cNvPicPr>
            <a:picLocks noChangeAspect="1"/>
          </p:cNvPicPr>
          <p:nvPr/>
        </p:nvPicPr>
        <p:blipFill>
          <a:blip r:embed="rId2"/>
          <a:srcRect r="2731"/>
          <a:stretch>
            <a:fillRect/>
          </a:stretch>
        </p:blipFill>
        <p:spPr>
          <a:xfrm>
            <a:off x="838200" y="1825625"/>
            <a:ext cx="10515600" cy="4351338"/>
          </a:xfrm>
          <a:prstGeom prst="rect">
            <a:avLst/>
          </a:prstGeom>
          <a:noFill/>
        </p:spPr>
      </p:pic>
    </p:spTree>
    <p:extLst>
      <p:ext uri="{BB962C8B-B14F-4D97-AF65-F5344CB8AC3E}">
        <p14:creationId xmlns:p14="http://schemas.microsoft.com/office/powerpoint/2010/main" val="3271725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36FE03-2545-69F1-E4F3-DCAAA2C58BDD}"/>
              </a:ext>
            </a:extLst>
          </p:cNvPr>
          <p:cNvSpPr>
            <a:spLocks noGrp="1"/>
          </p:cNvSpPr>
          <p:nvPr>
            <p:ph type="title"/>
          </p:nvPr>
        </p:nvSpPr>
        <p:spPr/>
        <p:txBody>
          <a:bodyPr>
            <a:normAutofit fontScale="90000"/>
          </a:bodyPr>
          <a:lstStyle/>
          <a:p>
            <a:r>
              <a:rPr lang="da-DK" dirty="0"/>
              <a:t>Ved du hvad en kok, cater eller ernæringsassistent laver?</a:t>
            </a:r>
            <a:br>
              <a:rPr lang="da-DK" dirty="0"/>
            </a:br>
            <a:endParaRPr lang="da-DK" dirty="0"/>
          </a:p>
        </p:txBody>
      </p:sp>
      <p:sp>
        <p:nvSpPr>
          <p:cNvPr id="6" name="Tekstfelt 5">
            <a:extLst>
              <a:ext uri="{FF2B5EF4-FFF2-40B4-BE49-F238E27FC236}">
                <a16:creationId xmlns:a16="http://schemas.microsoft.com/office/drawing/2014/main" id="{23FF1111-CED1-BF81-6554-648950809962}"/>
              </a:ext>
            </a:extLst>
          </p:cNvPr>
          <p:cNvSpPr txBox="1"/>
          <p:nvPr/>
        </p:nvSpPr>
        <p:spPr>
          <a:xfrm>
            <a:off x="838200" y="1583359"/>
            <a:ext cx="10875264" cy="4801314"/>
          </a:xfrm>
          <a:prstGeom prst="rect">
            <a:avLst/>
          </a:prstGeom>
          <a:noFill/>
        </p:spPr>
        <p:txBody>
          <a:bodyPr wrap="square">
            <a:spAutoFit/>
          </a:bodyPr>
          <a:lstStyle/>
          <a:p>
            <a:r>
              <a:rPr lang="da-DK" dirty="0"/>
              <a:t>En kok tilbereder mad og planlægger måltider i køkkener på restauranter, hoteller, kantiner eller andre steder, hvor mad serveres. Arbejdet indebærer alt fra at forberede ingredienser, tilberede og anrette retter, til at sikre kvalitet og smag. En kok sørger også for, at køkkenet er rent og organiseret, følger hygiejnestandarder og koordinerer med køkkenpersonalet for at sikre, at maden serveres korrekt og til tiden.</a:t>
            </a:r>
          </a:p>
          <a:p>
            <a:endParaRPr lang="da-DK" dirty="0"/>
          </a:p>
          <a:p>
            <a:r>
              <a:rPr lang="da-DK" dirty="0"/>
              <a:t>En cater tilbereder og leverer mad til større arrangementer som fester, møder og konferencer. De planlægger menuer, koordinerer levering og servering af mad og drikkevarer og sikrer, at præsentationen og kvaliteten lever op til kundens forventninger. Ofte arbejder de også med logistikken omkring madudlevering og opstilling, og nogle gange håndterer de hele arrangementet inklusive service og oprydning.</a:t>
            </a:r>
          </a:p>
          <a:p>
            <a:endParaRPr lang="da-DK" dirty="0"/>
          </a:p>
          <a:p>
            <a:r>
              <a:rPr lang="da-DK" dirty="0"/>
              <a:t>En ernæringsassistent tilbereder ernæringsrigtig mad og planlægger måltider, ofte med særligt fokus på sundhed og specifikke kostbehov. De arbejder typisk på hospitaler, plejehjem, skoler og andre institutioner, hvor de tilpasser maden efter beboernes eller patienternes diæter, allergier og ernæringsmæssige behov. Ernæringsassistenter sikrer også, at fødevaresikkerheden overholdes, og at maden serveres korrekt og appetitligt.</a:t>
            </a:r>
          </a:p>
          <a:p>
            <a:br>
              <a:rPr lang="da-DK" dirty="0"/>
            </a:br>
            <a:endParaRPr lang="da-DK" dirty="0"/>
          </a:p>
        </p:txBody>
      </p:sp>
    </p:spTree>
    <p:extLst>
      <p:ext uri="{BB962C8B-B14F-4D97-AF65-F5344CB8AC3E}">
        <p14:creationId xmlns:p14="http://schemas.microsoft.com/office/powerpoint/2010/main" val="3862867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16A9A8-051F-71CC-592E-B4914DB1B04F}"/>
              </a:ext>
            </a:extLst>
          </p:cNvPr>
          <p:cNvSpPr>
            <a:spLocks noGrp="1"/>
          </p:cNvSpPr>
          <p:nvPr>
            <p:ph type="title"/>
          </p:nvPr>
        </p:nvSpPr>
        <p:spPr/>
        <p:txBody>
          <a:bodyPr/>
          <a:lstStyle/>
          <a:p>
            <a:r>
              <a:rPr lang="da-DK" dirty="0">
                <a:solidFill>
                  <a:schemeClr val="accent6"/>
                </a:solidFill>
              </a:rPr>
              <a:t>Grønt</a:t>
            </a:r>
            <a:r>
              <a:rPr lang="da-DK" dirty="0"/>
              <a:t> i fokus!</a:t>
            </a:r>
          </a:p>
        </p:txBody>
      </p:sp>
      <p:sp>
        <p:nvSpPr>
          <p:cNvPr id="4" name="Tekstfelt 3">
            <a:extLst>
              <a:ext uri="{FF2B5EF4-FFF2-40B4-BE49-F238E27FC236}">
                <a16:creationId xmlns:a16="http://schemas.microsoft.com/office/drawing/2014/main" id="{1E15A61B-8E05-3848-E147-A62DCC31614E}"/>
              </a:ext>
            </a:extLst>
          </p:cNvPr>
          <p:cNvSpPr txBox="1"/>
          <p:nvPr/>
        </p:nvSpPr>
        <p:spPr>
          <a:xfrm>
            <a:off x="838200" y="1743924"/>
            <a:ext cx="10747248" cy="2523768"/>
          </a:xfrm>
          <a:prstGeom prst="rect">
            <a:avLst/>
          </a:prstGeom>
          <a:noFill/>
        </p:spPr>
        <p:txBody>
          <a:bodyPr wrap="square">
            <a:spAutoFit/>
          </a:bodyPr>
          <a:lstStyle/>
          <a:p>
            <a:r>
              <a:rPr lang="da-DK" sz="1800" dirty="0"/>
              <a:t>Som kommende kok eller madentusiast kan du være med til at skabe forandring – ét måltid ad gangen.</a:t>
            </a:r>
            <a:br>
              <a:rPr lang="da-DK" sz="1800" dirty="0"/>
            </a:br>
            <a:r>
              <a:rPr lang="da-DK" sz="1800" dirty="0"/>
              <a:t>Fordi mad og klima hænger uløseligt sammen. Vi kan være med til at:</a:t>
            </a:r>
          </a:p>
          <a:p>
            <a:pPr marL="0" indent="0">
              <a:buNone/>
            </a:pPr>
            <a:endParaRPr lang="da-DK" sz="1800" dirty="0"/>
          </a:p>
          <a:p>
            <a:r>
              <a:rPr lang="da-DK" sz="2400" b="1" dirty="0"/>
              <a:t>mindske CO₂-udledningen</a:t>
            </a:r>
            <a:r>
              <a:rPr lang="da-DK" sz="1800" b="1" dirty="0"/>
              <a:t>. </a:t>
            </a:r>
            <a:r>
              <a:rPr lang="da-DK" sz="1400" b="1" dirty="0"/>
              <a:t>Bruge alternativer til de klassiske opskrifter vi kender.</a:t>
            </a:r>
          </a:p>
          <a:p>
            <a:pPr marL="0" indent="0">
              <a:buNone/>
            </a:pPr>
            <a:endParaRPr lang="da-DK" sz="1400" b="1" dirty="0"/>
          </a:p>
          <a:p>
            <a:r>
              <a:rPr lang="da-DK" sz="2400" b="1" dirty="0"/>
              <a:t>reducere madspild. </a:t>
            </a:r>
            <a:r>
              <a:rPr lang="da-DK" sz="1400" b="1" dirty="0"/>
              <a:t>Udnytte vores råvare til det maksimale. ”Hvad har vi” i stedet for ”hvad vil jeg gerne have”</a:t>
            </a:r>
          </a:p>
          <a:p>
            <a:endParaRPr lang="da-DK" sz="1800" b="1" dirty="0"/>
          </a:p>
          <a:p>
            <a:r>
              <a:rPr lang="da-DK" sz="2400" b="1" dirty="0"/>
              <a:t>og styrke respekten for naturens ressourcer</a:t>
            </a:r>
            <a:r>
              <a:rPr lang="da-DK" sz="1800" b="1" dirty="0"/>
              <a:t>. </a:t>
            </a:r>
            <a:r>
              <a:rPr lang="da-DK" sz="1400" b="1" dirty="0"/>
              <a:t>Brug hvad der er i vores nærområde og i sæson</a:t>
            </a:r>
          </a:p>
        </p:txBody>
      </p:sp>
    </p:spTree>
    <p:extLst>
      <p:ext uri="{BB962C8B-B14F-4D97-AF65-F5344CB8AC3E}">
        <p14:creationId xmlns:p14="http://schemas.microsoft.com/office/powerpoint/2010/main" val="3646626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4706D1-C2B8-64FB-F35C-D20A5C770B15}"/>
              </a:ext>
            </a:extLst>
          </p:cNvPr>
          <p:cNvSpPr>
            <a:spLocks noGrp="1"/>
          </p:cNvSpPr>
          <p:nvPr>
            <p:ph type="title"/>
          </p:nvPr>
        </p:nvSpPr>
        <p:spPr/>
        <p:txBody>
          <a:bodyPr/>
          <a:lstStyle/>
          <a:p>
            <a:r>
              <a:rPr lang="da-DK" b="1" dirty="0"/>
              <a:t>Det skal du vide om bæredygtig/klimavenlig mad</a:t>
            </a:r>
            <a:endParaRPr lang="da-DK" dirty="0"/>
          </a:p>
        </p:txBody>
      </p:sp>
      <p:sp>
        <p:nvSpPr>
          <p:cNvPr id="6" name="Tekstfelt 5">
            <a:extLst>
              <a:ext uri="{FF2B5EF4-FFF2-40B4-BE49-F238E27FC236}">
                <a16:creationId xmlns:a16="http://schemas.microsoft.com/office/drawing/2014/main" id="{7BC350D7-F35C-675C-40C1-90CD713B2CF7}"/>
              </a:ext>
            </a:extLst>
          </p:cNvPr>
          <p:cNvSpPr txBox="1"/>
          <p:nvPr/>
        </p:nvSpPr>
        <p:spPr>
          <a:xfrm>
            <a:off x="911352" y="1783894"/>
            <a:ext cx="11091672" cy="4708981"/>
          </a:xfrm>
          <a:prstGeom prst="rect">
            <a:avLst/>
          </a:prstGeom>
          <a:noFill/>
        </p:spPr>
        <p:txBody>
          <a:bodyPr wrap="square">
            <a:spAutoFit/>
          </a:bodyPr>
          <a:lstStyle/>
          <a:p>
            <a:pPr marL="457200" indent="-457200">
              <a:buFont typeface="Arial" panose="020B0604020202020204" pitchFamily="34" charset="0"/>
              <a:buChar char="•"/>
            </a:pPr>
            <a:r>
              <a:rPr lang="da-DK" sz="2500" dirty="0"/>
              <a:t>Når vi kalder noget for klimavenligt, hentyder det til, at det belaster klimaet så lidt som muligt og dermed har et lavt klimaaftryk. Det er udledningen af drivhusgasser, bl.a. CO2, der afgør en fødevares klimaaftryk.</a:t>
            </a:r>
          </a:p>
          <a:p>
            <a:pPr marL="457200" indent="-457200">
              <a:buFont typeface="Arial" panose="020B0604020202020204" pitchFamily="34" charset="0"/>
              <a:buChar char="•"/>
            </a:pPr>
            <a:r>
              <a:rPr lang="da-DK" sz="2500" dirty="0"/>
              <a:t>Uanset hvad vi gør, så belaster vi klimaet. Det gælder, når vi producerer fødevarer, når vi transporterer dem, når vi opbevarer dem – både i supermarked og i hjemmet - samt når vi tilbereder fødevarerne.</a:t>
            </a:r>
            <a:br>
              <a:rPr lang="da-DK" sz="2500" dirty="0"/>
            </a:br>
            <a:r>
              <a:rPr lang="da-DK" sz="2500" dirty="0"/>
              <a:t>Der findes ikke en entydig definition af, hvornår en fødevare er klimavenlig. Derfor kan man i princippet ikke kalde fødevarer for klimavenlige. Nogle fødevarer har dog et </a:t>
            </a:r>
            <a:r>
              <a:rPr lang="da-DK" sz="2500" b="1" dirty="0"/>
              <a:t>lavere klimaaftryk </a:t>
            </a:r>
            <a:r>
              <a:rPr lang="da-DK" sz="2500" dirty="0"/>
              <a:t>end andre.</a:t>
            </a:r>
            <a:br>
              <a:rPr lang="da-DK" sz="2500" dirty="0"/>
            </a:br>
            <a:r>
              <a:rPr lang="da-DK" sz="2500" dirty="0"/>
              <a:t>Klimavenlig madlavning handler derfor i virkeligheden om, at du som forbruger spiser fødevarer, der belaster klimaet så lidt som muligt - og samtidig skærer ned på unødigt forbrug.</a:t>
            </a:r>
          </a:p>
        </p:txBody>
      </p:sp>
    </p:spTree>
    <p:extLst>
      <p:ext uri="{BB962C8B-B14F-4D97-AF65-F5344CB8AC3E}">
        <p14:creationId xmlns:p14="http://schemas.microsoft.com/office/powerpoint/2010/main" val="3875424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titel 2">
            <a:extLst>
              <a:ext uri="{FF2B5EF4-FFF2-40B4-BE49-F238E27FC236}">
                <a16:creationId xmlns:a16="http://schemas.microsoft.com/office/drawing/2014/main" id="{5CBC3282-34F2-3180-9551-2DC07FA42B89}"/>
              </a:ext>
            </a:extLst>
          </p:cNvPr>
          <p:cNvSpPr>
            <a:spLocks noGrp="1"/>
          </p:cNvSpPr>
          <p:nvPr>
            <p:ph type="subTitle" idx="1"/>
          </p:nvPr>
        </p:nvSpPr>
        <p:spPr>
          <a:xfrm>
            <a:off x="1057656" y="904558"/>
            <a:ext cx="9144000" cy="1655762"/>
          </a:xfrm>
        </p:spPr>
        <p:txBody>
          <a:bodyPr/>
          <a:lstStyle/>
          <a:p>
            <a:pPr marL="342900" indent="-342900" algn="l">
              <a:buFont typeface="Arial" panose="020B0604020202020204" pitchFamily="34" charset="0"/>
              <a:buChar char="•"/>
            </a:pPr>
            <a:r>
              <a:rPr lang="da-DK" sz="2500" dirty="0"/>
              <a:t>https://www.youtube.com/watch?v=nknCjbaQkMM</a:t>
            </a:r>
          </a:p>
          <a:p>
            <a:endParaRPr lang="da-DK" dirty="0"/>
          </a:p>
        </p:txBody>
      </p:sp>
    </p:spTree>
    <p:extLst>
      <p:ext uri="{BB962C8B-B14F-4D97-AF65-F5344CB8AC3E}">
        <p14:creationId xmlns:p14="http://schemas.microsoft.com/office/powerpoint/2010/main" val="1339575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ABE49C-337E-A048-21D7-998F4BF425BF}"/>
              </a:ext>
            </a:extLst>
          </p:cNvPr>
          <p:cNvSpPr>
            <a:spLocks noGrp="1"/>
          </p:cNvSpPr>
          <p:nvPr>
            <p:ph type="title"/>
          </p:nvPr>
        </p:nvSpPr>
        <p:spPr/>
        <p:txBody>
          <a:bodyPr/>
          <a:lstStyle/>
          <a:p>
            <a:r>
              <a:rPr lang="da-DK" dirty="0"/>
              <a:t>Dagens ret i køkkenet</a:t>
            </a:r>
          </a:p>
        </p:txBody>
      </p:sp>
      <p:sp>
        <p:nvSpPr>
          <p:cNvPr id="6" name="Tekstfelt 5">
            <a:extLst>
              <a:ext uri="{FF2B5EF4-FFF2-40B4-BE49-F238E27FC236}">
                <a16:creationId xmlns:a16="http://schemas.microsoft.com/office/drawing/2014/main" id="{C0201BB3-7B38-5977-434A-D7CE742A246B}"/>
              </a:ext>
            </a:extLst>
          </p:cNvPr>
          <p:cNvSpPr txBox="1"/>
          <p:nvPr/>
        </p:nvSpPr>
        <p:spPr>
          <a:xfrm>
            <a:off x="838200" y="1894808"/>
            <a:ext cx="8305038" cy="2015936"/>
          </a:xfrm>
          <a:prstGeom prst="rect">
            <a:avLst/>
          </a:prstGeom>
          <a:noFill/>
        </p:spPr>
        <p:txBody>
          <a:bodyPr wrap="square">
            <a:spAutoFit/>
          </a:bodyPr>
          <a:lstStyle/>
          <a:p>
            <a:pPr marL="342900" indent="-342900">
              <a:buFont typeface="Arial" panose="020B0604020202020204" pitchFamily="34" charset="0"/>
              <a:buChar char="•"/>
            </a:pPr>
            <a:r>
              <a:rPr lang="en-US" sz="2500" dirty="0" err="1"/>
              <a:t>Rodfrugttærte</a:t>
            </a:r>
            <a:r>
              <a:rPr lang="en-US" sz="2500" dirty="0"/>
              <a:t> med humus </a:t>
            </a:r>
            <a:r>
              <a:rPr lang="en-US" sz="2500" dirty="0" err="1"/>
              <a:t>lavet</a:t>
            </a:r>
            <a:r>
              <a:rPr lang="en-US" sz="2500" dirty="0"/>
              <a:t> </a:t>
            </a:r>
            <a:r>
              <a:rPr lang="en-US" sz="2500" dirty="0" err="1"/>
              <a:t>på</a:t>
            </a:r>
            <a:r>
              <a:rPr lang="en-US" sz="2500" dirty="0"/>
              <a:t> </a:t>
            </a:r>
            <a:r>
              <a:rPr lang="en-US" sz="2500" dirty="0" err="1"/>
              <a:t>danske</a:t>
            </a:r>
            <a:r>
              <a:rPr lang="en-US" sz="2500" dirty="0"/>
              <a:t> Ingrid </a:t>
            </a:r>
            <a:r>
              <a:rPr lang="en-US" sz="2500" dirty="0" err="1"/>
              <a:t>ærter</a:t>
            </a:r>
            <a:r>
              <a:rPr lang="en-US" sz="2500" dirty="0"/>
              <a:t> med citron </a:t>
            </a:r>
            <a:r>
              <a:rPr lang="en-US" sz="2500" dirty="0" err="1"/>
              <a:t>og</a:t>
            </a:r>
            <a:r>
              <a:rPr lang="en-US" sz="2500" dirty="0"/>
              <a:t> </a:t>
            </a:r>
            <a:r>
              <a:rPr lang="en-US" sz="2500" dirty="0" err="1"/>
              <a:t>spidskommen</a:t>
            </a:r>
            <a:r>
              <a:rPr lang="en-US" sz="2500" dirty="0"/>
              <a:t>, </a:t>
            </a:r>
            <a:r>
              <a:rPr lang="en-US" sz="2500" dirty="0" err="1"/>
              <a:t>hertil</a:t>
            </a:r>
            <a:r>
              <a:rPr lang="en-US" sz="2500" dirty="0"/>
              <a:t> </a:t>
            </a:r>
            <a:r>
              <a:rPr lang="en-US" sz="2500" dirty="0" err="1"/>
              <a:t>serveres</a:t>
            </a:r>
            <a:r>
              <a:rPr lang="en-US" sz="2500" dirty="0"/>
              <a:t> </a:t>
            </a:r>
            <a:r>
              <a:rPr lang="en-US" sz="2500" dirty="0" err="1"/>
              <a:t>pandestegt</a:t>
            </a:r>
            <a:r>
              <a:rPr lang="en-US" sz="2500" dirty="0"/>
              <a:t> </a:t>
            </a:r>
            <a:r>
              <a:rPr lang="en-US" sz="2500" dirty="0" err="1"/>
              <a:t>fladbrød</a:t>
            </a:r>
            <a:r>
              <a:rPr lang="en-US" sz="2500" dirty="0"/>
              <a:t>.</a:t>
            </a:r>
          </a:p>
          <a:p>
            <a:endParaRPr lang="en-US" sz="2500" dirty="0"/>
          </a:p>
          <a:p>
            <a:pPr marL="342900" indent="-342900">
              <a:buFont typeface="Arial" panose="020B0604020202020204" pitchFamily="34" charset="0"/>
              <a:buChar char="•"/>
            </a:pPr>
            <a:r>
              <a:rPr lang="en-US" sz="2500" dirty="0" err="1"/>
              <a:t>Svampet</a:t>
            </a:r>
            <a:r>
              <a:rPr lang="en-US" sz="2500" dirty="0"/>
              <a:t> </a:t>
            </a:r>
            <a:r>
              <a:rPr lang="en-US" sz="2500" dirty="0" err="1"/>
              <a:t>gulerodsmuffin</a:t>
            </a:r>
            <a:r>
              <a:rPr lang="en-US" sz="2500" dirty="0"/>
              <a:t> med </a:t>
            </a:r>
            <a:r>
              <a:rPr lang="en-US" sz="2500" dirty="0" err="1"/>
              <a:t>havtorncreme</a:t>
            </a:r>
            <a:r>
              <a:rPr lang="en-US" sz="2500" dirty="0"/>
              <a:t>.</a:t>
            </a:r>
          </a:p>
        </p:txBody>
      </p:sp>
    </p:spTree>
    <p:extLst>
      <p:ext uri="{BB962C8B-B14F-4D97-AF65-F5344CB8AC3E}">
        <p14:creationId xmlns:p14="http://schemas.microsoft.com/office/powerpoint/2010/main" val="11642247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32A0F8E69988AE489498DAE6D4B71EBD" ma:contentTypeVersion="3" ma:contentTypeDescription="Opret et nyt dokument." ma:contentTypeScope="" ma:versionID="aeaaba1438fe0d05094ee1431aa20653">
  <xsd:schema xmlns:xsd="http://www.w3.org/2001/XMLSchema" xmlns:xs="http://www.w3.org/2001/XMLSchema" xmlns:p="http://schemas.microsoft.com/office/2006/metadata/properties" xmlns:ns2="cc447b8e-8963-4f76-9df0-6069a44ac580" targetNamespace="http://schemas.microsoft.com/office/2006/metadata/properties" ma:root="true" ma:fieldsID="e85039d5ed7428dcc5b794b39231e2f4" ns2:_="">
    <xsd:import namespace="cc447b8e-8963-4f76-9df0-6069a44ac580"/>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447b8e-8963-4f76-9df0-6069a44ac5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ct:contentTypeSchema xmlns:ct="http://schemas.microsoft.com/office/2006/metadata/contentType" xmlns:ma="http://schemas.microsoft.com/office/2006/metadata/properties/metaAttributes" ct:_="" ma:_="" ma:contentTypeName="Dokument" ma:contentTypeID="0x010100BF3F264F3BDF364BABC67E48349B7164" ma:contentTypeVersion="13" ma:contentTypeDescription="Opret et nyt dokument." ma:contentTypeScope="" ma:versionID="53a4088ff646d0be55e9c71fd702db6c">
  <xsd:schema xmlns:xsd="http://www.w3.org/2001/XMLSchema" xmlns:xs="http://www.w3.org/2001/XMLSchema" xmlns:p="http://schemas.microsoft.com/office/2006/metadata/properties" xmlns:ns2="e154a4de-f449-47f4-8ff7-632d71e77559" xmlns:ns3="905a5404-a439-496f-a532-7e73ff9c3501" targetNamespace="http://schemas.microsoft.com/office/2006/metadata/properties" ma:root="true" ma:fieldsID="15c1f98cd8b1e168e07c25802668f9cb" ns2:_="" ns3:_="">
    <xsd:import namespace="e154a4de-f449-47f4-8ff7-632d71e77559"/>
    <xsd:import namespace="905a5404-a439-496f-a532-7e73ff9c3501"/>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element ref="ns3:MediaServiceLocation" minOccurs="0"/>
                <xsd:element ref="ns3:MediaServiceBillingMetadata" minOccurs="0"/>
                <xsd:element ref="ns3:lcf76f155ced4ddcb4097134ff3c332f" minOccurs="0"/>
                <xsd:element ref="ns2: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54a4de-f449-47f4-8ff7-632d71e77559"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dexed="true"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2" nillable="true" ma:displayName="Taxonomy Catch All Column" ma:hidden="true" ma:list="{1d4e091a-9800-4230-a042-9b99ea807baa}" ma:internalName="TaxCatchAll" ma:showField="CatchAllData" ma:web="e154a4de-f449-47f4-8ff7-632d71e7755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05a5404-a439-496f-a532-7e73ff9c350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lcf76f155ced4ddcb4097134ff3c332f" ma:index="21" nillable="true" ma:taxonomy="true" ma:internalName="lcf76f155ced4ddcb4097134ff3c332f" ma:taxonomyFieldName="MediaServiceImageTags" ma:displayName="Billedmærker" ma:readOnly="false" ma:fieldId="{5cf76f15-5ced-4ddc-b409-7134ff3c332f}" ma:taxonomyMulti="true" ma:sspId="97910243-f754-4d9a-89ab-c2ed428254bb"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C40162-84CA-4836-9CC0-CA92E90DF300}"/>
</file>

<file path=customXml/itemProps2.xml><?xml version="1.0" encoding="utf-8"?>
<ds:datastoreItem xmlns:ds="http://schemas.openxmlformats.org/officeDocument/2006/customXml" ds:itemID="{DD8A5A26-0324-47C1-ABDD-ADC9B37E1EE7}">
  <ds:schemaRefs>
    <ds:schemaRef ds:uri="http://schemas.microsoft.com/sharepoint/v3/contenttype/forms"/>
  </ds:schemaRefs>
</ds:datastoreItem>
</file>

<file path=customXml/itemProps3.xml><?xml version="1.0" encoding="utf-8"?>
<ds:datastoreItem xmlns:ds="http://schemas.openxmlformats.org/officeDocument/2006/customXml" ds:itemID="{45FCC70F-9EE1-4022-AC6A-327F944CDCB0}">
  <ds:schemaRefs>
    <ds:schemaRef ds:uri="http://schemas.microsoft.com/office/2006/metadata/properties"/>
    <ds:schemaRef ds:uri="http://schemas.microsoft.com/office/infopath/2007/PartnerControls"/>
    <ds:schemaRef ds:uri="905a5404-a439-496f-a532-7e73ff9c3501"/>
    <ds:schemaRef ds:uri="e154a4de-f449-47f4-8ff7-632d71e77559"/>
  </ds:schemaRefs>
</ds:datastoreItem>
</file>

<file path=customXml/itemProps4.xml><?xml version="1.0" encoding="utf-8"?>
<ds:datastoreItem xmlns:ds="http://schemas.openxmlformats.org/officeDocument/2006/customXml" ds:itemID="{FE19A73C-7B9D-40CE-B27F-A1BF674BD1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54a4de-f449-47f4-8ff7-632d71e77559"/>
    <ds:schemaRef ds:uri="905a5404-a439-496f-a532-7e73ff9c35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142</TotalTime>
  <Words>540</Words>
  <Application>Microsoft Office PowerPoint</Application>
  <PresentationFormat>Widescreen</PresentationFormat>
  <Paragraphs>27</Paragraphs>
  <Slides>8</Slides>
  <Notes>0</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8</vt:i4>
      </vt:variant>
    </vt:vector>
  </HeadingPairs>
  <TitlesOfParts>
    <vt:vector size="12" baseType="lpstr">
      <vt:lpstr>Aptos</vt:lpstr>
      <vt:lpstr>Aptos Display</vt:lpstr>
      <vt:lpstr>Arial</vt:lpstr>
      <vt:lpstr>Office Theme</vt:lpstr>
      <vt:lpstr>Velkommen til  EUC - SYD</vt:lpstr>
      <vt:lpstr>Hvilke veje kan du tage hos os?</vt:lpstr>
      <vt:lpstr>Opbygning af uddannelsen</vt:lpstr>
      <vt:lpstr>Ved du hvad en kok, cater eller ernæringsassistent laver? </vt:lpstr>
      <vt:lpstr>Grønt i fokus!</vt:lpstr>
      <vt:lpstr>Det skal du vide om bæredygtig/klimavenlig mad</vt:lpstr>
      <vt:lpstr>PowerPoint-præsentation</vt:lpstr>
      <vt:lpstr>Dagens ret i køkkenet</vt:lpstr>
    </vt:vector>
  </TitlesOfParts>
  <Company>IBC International Business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Claus Baltzer - CLBA</dc:creator>
  <cp:lastModifiedBy>Ulrike Ingeborg Elfriede Jakobsen Patzke</cp:lastModifiedBy>
  <cp:revision>2</cp:revision>
  <dcterms:created xsi:type="dcterms:W3CDTF">2025-03-23T14:34:36Z</dcterms:created>
  <dcterms:modified xsi:type="dcterms:W3CDTF">2026-05-12T12:53:37Z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0x01010032A0F8E69988AE489498DAE6D4B71EBD</vt:lpwstr>
  </property>
  <property fmtid="{D5CDD505-2E9C-101B-9397-08002B2CF9AE}" pid="3" name="Order">
    <vt:r8>420800</vt:r8>
  </property>
  <property fmtid="{D5CDD505-2E9C-101B-9397-08002B2CF9AE}" pid="4" name="_dlc_DocIdItemGuid">
    <vt:lpwstr>bef1dbf2-7616-41d6-9739-6ca6275de699</vt:lpwstr>
  </property>
  <property fmtid="{D5CDD505-2E9C-101B-9397-08002B2CF9AE}" pid="5" name="MediaServiceImageTags">
    <vt:lpwstr/>
  </property>
  <property fmtid="{D5CDD505-2E9C-101B-9397-08002B2CF9AE}" pid="6" name="xd_Signature">
    <vt:bool>false</vt:bool>
  </property>
  <property fmtid="{D5CDD505-2E9C-101B-9397-08002B2CF9AE}" pid="7" name="xd_ProgID">
    <vt:lpwstr/>
  </property>
  <property fmtid="{D5CDD505-2E9C-101B-9397-08002B2CF9AE}" pid="8" name="TriggerFlowInfo">
    <vt:lpwstr/>
  </property>
  <property fmtid="{D5CDD505-2E9C-101B-9397-08002B2CF9AE}" pid="9" name="_SourceUrl">
    <vt:lpwstr/>
  </property>
  <property fmtid="{D5CDD505-2E9C-101B-9397-08002B2CF9AE}" pid="10" name="_SharedFileIndex">
    <vt:lpwstr/>
  </property>
  <property fmtid="{D5CDD505-2E9C-101B-9397-08002B2CF9AE}" pid="11" name="ComplianceAssetId">
    <vt:lpwstr/>
  </property>
  <property fmtid="{D5CDD505-2E9C-101B-9397-08002B2CF9AE}" pid="12" name="TemplateUrl">
    <vt:lpwstr/>
  </property>
  <property fmtid="{D5CDD505-2E9C-101B-9397-08002B2CF9AE}" pid="13" name="_ExtendedDescription">
    <vt:lpwstr/>
  </property>
</Properties>
</file>