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619" r:id="rId2"/>
    <p:sldId id="621" r:id="rId3"/>
    <p:sldId id="620" r:id="rId4"/>
    <p:sldId id="625" r:id="rId5"/>
    <p:sldId id="622" r:id="rId6"/>
    <p:sldId id="623" r:id="rId7"/>
    <p:sldId id="624" r:id="rId8"/>
    <p:sldId id="602" r:id="rId9"/>
    <p:sldId id="603" r:id="rId10"/>
    <p:sldId id="428" r:id="rId11"/>
    <p:sldId id="605" r:id="rId12"/>
    <p:sldId id="606" r:id="rId13"/>
    <p:sldId id="618" r:id="rId14"/>
    <p:sldId id="607" r:id="rId15"/>
    <p:sldId id="608" r:id="rId16"/>
    <p:sldId id="609" r:id="rId17"/>
    <p:sldId id="616" r:id="rId18"/>
    <p:sldId id="604" r:id="rId19"/>
    <p:sldId id="615" r:id="rId20"/>
    <p:sldId id="610" r:id="rId21"/>
    <p:sldId id="613" r:id="rId22"/>
    <p:sldId id="611" r:id="rId23"/>
    <p:sldId id="614" r:id="rId24"/>
    <p:sldId id="612" r:id="rId25"/>
    <p:sldId id="617" r:id="rId26"/>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AB7942"/>
    <a:srgbClr val="9437FF"/>
    <a:srgbClr val="945200"/>
    <a:srgbClr val="FF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673" autoAdjust="0"/>
  </p:normalViewPr>
  <p:slideViewPr>
    <p:cSldViewPr snapToGrid="0">
      <p:cViewPr varScale="1">
        <p:scale>
          <a:sx n="65" d="100"/>
          <a:sy n="65" d="100"/>
        </p:scale>
        <p:origin x="3420"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3078427" cy="513508"/>
          </a:xfrm>
          <a:prstGeom prst="rect">
            <a:avLst/>
          </a:prstGeom>
        </p:spPr>
        <p:txBody>
          <a:bodyPr vert="horz" lIns="99065" tIns="49533" rIns="99065" bIns="49533" rtlCol="0"/>
          <a:lstStyle>
            <a:lvl1pPr algn="l">
              <a:defRPr sz="1300"/>
            </a:lvl1pPr>
          </a:lstStyle>
          <a:p>
            <a:endParaRPr lang="de-DE"/>
          </a:p>
        </p:txBody>
      </p:sp>
      <p:sp>
        <p:nvSpPr>
          <p:cNvPr id="3" name="Datumsplatzhalter 2"/>
          <p:cNvSpPr>
            <a:spLocks noGrp="1"/>
          </p:cNvSpPr>
          <p:nvPr>
            <p:ph type="dt" idx="1"/>
          </p:nvPr>
        </p:nvSpPr>
        <p:spPr>
          <a:xfrm>
            <a:off x="4023995" y="2"/>
            <a:ext cx="3078427" cy="513508"/>
          </a:xfrm>
          <a:prstGeom prst="rect">
            <a:avLst/>
          </a:prstGeom>
        </p:spPr>
        <p:txBody>
          <a:bodyPr vert="horz" lIns="99065" tIns="49533" rIns="99065" bIns="49533" rtlCol="0"/>
          <a:lstStyle>
            <a:lvl1pPr algn="r">
              <a:defRPr sz="1300"/>
            </a:lvl1pPr>
          </a:lstStyle>
          <a:p>
            <a:fld id="{2E1677F0-991D-411E-AB4B-910DFE9DB946}" type="datetimeFigureOut">
              <a:rPr lang="de-DE" smtClean="0"/>
              <a:t>09.12.2025</a:t>
            </a:fld>
            <a:endParaRPr lang="de-DE"/>
          </a:p>
        </p:txBody>
      </p:sp>
      <p:sp>
        <p:nvSpPr>
          <p:cNvPr id="4" name="Folienbildplatzhalter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9065" tIns="49533" rIns="99065" bIns="49533" rtlCol="0" anchor="ctr"/>
          <a:lstStyle/>
          <a:p>
            <a:endParaRPr lang="de-DE"/>
          </a:p>
        </p:txBody>
      </p:sp>
      <p:sp>
        <p:nvSpPr>
          <p:cNvPr id="5" name="Notizenplatzhalter 4"/>
          <p:cNvSpPr>
            <a:spLocks noGrp="1"/>
          </p:cNvSpPr>
          <p:nvPr>
            <p:ph type="body" sz="quarter" idx="3"/>
          </p:nvPr>
        </p:nvSpPr>
        <p:spPr>
          <a:xfrm>
            <a:off x="710407" y="4925409"/>
            <a:ext cx="5683250" cy="4029878"/>
          </a:xfrm>
          <a:prstGeom prst="rect">
            <a:avLst/>
          </a:prstGeom>
        </p:spPr>
        <p:txBody>
          <a:bodyPr vert="horz" lIns="99065" tIns="49533" rIns="99065" bIns="4953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7"/>
            <a:ext cx="3078427" cy="513507"/>
          </a:xfrm>
          <a:prstGeom prst="rect">
            <a:avLst/>
          </a:prstGeom>
        </p:spPr>
        <p:txBody>
          <a:bodyPr vert="horz" lIns="99065" tIns="49533" rIns="99065"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995" y="9721107"/>
            <a:ext cx="3078427" cy="513507"/>
          </a:xfrm>
          <a:prstGeom prst="rect">
            <a:avLst/>
          </a:prstGeom>
        </p:spPr>
        <p:txBody>
          <a:bodyPr vert="horz" lIns="99065" tIns="49533" rIns="99065" bIns="49533" rtlCol="0" anchor="b"/>
          <a:lstStyle>
            <a:lvl1pPr algn="r">
              <a:defRPr sz="1300"/>
            </a:lvl1pPr>
          </a:lstStyle>
          <a:p>
            <a:fld id="{B669B60F-20B0-4DDE-9B2B-F6DE91AAACBB}" type="slidenum">
              <a:rPr lang="de-DE" smtClean="0"/>
              <a:t>‹Nr.›</a:t>
            </a:fld>
            <a:endParaRPr lang="de-DE"/>
          </a:p>
        </p:txBody>
      </p:sp>
    </p:spTree>
    <p:extLst>
      <p:ext uri="{BB962C8B-B14F-4D97-AF65-F5344CB8AC3E}">
        <p14:creationId xmlns:p14="http://schemas.microsoft.com/office/powerpoint/2010/main" val="285043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507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05644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332779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67117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787D49C-A49C-4F56-BAD6-91358EF4A20F}"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187216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89923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787D49C-A49C-4F56-BAD6-91358EF4A20F}" type="datetimeFigureOut">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21803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787D49C-A49C-4F56-BAD6-91358EF4A20F}" type="datetimeFigureOut">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219602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7D49C-A49C-4F56-BAD6-91358EF4A20F}" type="datetimeFigureOut">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95988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8444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2787D49C-A49C-4F56-BAD6-91358EF4A20F}"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1642FF-4F0A-4B6A-8423-79B5CD453A69}" type="slidenum">
              <a:rPr lang="de-DE" smtClean="0"/>
              <a:t>‹Nr.›</a:t>
            </a:fld>
            <a:endParaRPr lang="de-DE"/>
          </a:p>
        </p:txBody>
      </p:sp>
    </p:spTree>
    <p:extLst>
      <p:ext uri="{BB962C8B-B14F-4D97-AF65-F5344CB8AC3E}">
        <p14:creationId xmlns:p14="http://schemas.microsoft.com/office/powerpoint/2010/main" val="341469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87D49C-A49C-4F56-BAD6-91358EF4A20F}" type="datetimeFigureOut">
              <a:rPr lang="de-DE" smtClean="0"/>
              <a:t>09.12.2025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A1642FF-4F0A-4B6A-8423-79B5CD453A69}" type="slidenum">
              <a:rPr lang="de-DE" smtClean="0"/>
              <a:t>‹Nr.›</a:t>
            </a:fld>
            <a:endParaRPr lang="de-DE"/>
          </a:p>
        </p:txBody>
      </p:sp>
    </p:spTree>
    <p:extLst>
      <p:ext uri="{BB962C8B-B14F-4D97-AF65-F5344CB8AC3E}">
        <p14:creationId xmlns:p14="http://schemas.microsoft.com/office/powerpoint/2010/main" val="546447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6.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22.jpeg"/><Relationship Id="rId4" Type="http://schemas.openxmlformats.org/officeDocument/2006/relationships/image" Target="../media/image1.jpe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emf"/><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9.sv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image" Target="../media/image17.jpe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8.sv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agesschau.de/wirtschaft/verbraucher/schokolade-kinderarbeit-100.html" TargetMode="External"/><Relationship Id="rId2" Type="http://schemas.openxmlformats.org/officeDocument/2006/relationships/hyperlink" Target="https://www.regenwald-schuetzen.or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87EBA-9874-D8E8-7148-141E962EA150}"/>
              </a:ext>
            </a:extLst>
          </p:cNvPr>
          <p:cNvSpPr>
            <a:spLocks noGrp="1"/>
          </p:cNvSpPr>
          <p:nvPr>
            <p:ph type="ctrTitle"/>
          </p:nvPr>
        </p:nvSpPr>
        <p:spPr/>
        <p:txBody>
          <a:bodyPr/>
          <a:lstStyle/>
          <a:p>
            <a:r>
              <a:rPr lang="da-DK" dirty="0"/>
              <a:t>Chokolade global</a:t>
            </a:r>
            <a:br>
              <a:rPr lang="da-DK" dirty="0"/>
            </a:br>
            <a:endParaRPr lang="de-DE" dirty="0"/>
          </a:p>
        </p:txBody>
      </p:sp>
      <p:sp>
        <p:nvSpPr>
          <p:cNvPr id="3" name="Untertitel 2">
            <a:extLst>
              <a:ext uri="{FF2B5EF4-FFF2-40B4-BE49-F238E27FC236}">
                <a16:creationId xmlns:a16="http://schemas.microsoft.com/office/drawing/2014/main" id="{D3E60202-8AB7-D9E3-7DBE-226485C96D5C}"/>
              </a:ext>
            </a:extLst>
          </p:cNvPr>
          <p:cNvSpPr>
            <a:spLocks noGrp="1"/>
          </p:cNvSpPr>
          <p:nvPr>
            <p:ph type="subTitle" idx="1"/>
          </p:nvPr>
        </p:nvSpPr>
        <p:spPr>
          <a:xfrm>
            <a:off x="886353" y="4727431"/>
            <a:ext cx="5143500" cy="2391656"/>
          </a:xfrm>
        </p:spPr>
        <p:txBody>
          <a:bodyPr/>
          <a:lstStyle/>
          <a:p>
            <a:r>
              <a:rPr lang="da-DK" dirty="0"/>
              <a:t>De bitre sider af den søde fristelse</a:t>
            </a:r>
            <a:endParaRPr lang="de-DE" dirty="0"/>
          </a:p>
        </p:txBody>
      </p:sp>
      <p:pic>
        <p:nvPicPr>
          <p:cNvPr id="4" name="Picture 4">
            <a:extLst>
              <a:ext uri="{FF2B5EF4-FFF2-40B4-BE49-F238E27FC236}">
                <a16:creationId xmlns:a16="http://schemas.microsoft.com/office/drawing/2014/main" id="{880D2E29-7F2F-B852-81FA-722450B1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220" y="2474503"/>
            <a:ext cx="1835530" cy="10310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abgerundete Ecken 4">
            <a:extLst>
              <a:ext uri="{FF2B5EF4-FFF2-40B4-BE49-F238E27FC236}">
                <a16:creationId xmlns:a16="http://schemas.microsoft.com/office/drawing/2014/main" id="{8B0B2B91-0005-66C1-1B7E-1AD4428D5827}"/>
              </a:ext>
            </a:extLst>
          </p:cNvPr>
          <p:cNvSpPr/>
          <p:nvPr/>
        </p:nvSpPr>
        <p:spPr>
          <a:xfrm>
            <a:off x="286421" y="294968"/>
            <a:ext cx="6343365" cy="9298737"/>
          </a:xfrm>
          <a:custGeom>
            <a:avLst/>
            <a:gdLst>
              <a:gd name="csX0" fmla="*/ 0 w 6343365"/>
              <a:gd name="csY0" fmla="*/ 269974 h 9298737"/>
              <a:gd name="csX1" fmla="*/ 269974 w 6343365"/>
              <a:gd name="csY1" fmla="*/ 0 h 9298737"/>
              <a:gd name="csX2" fmla="*/ 856764 w 6343365"/>
              <a:gd name="csY2" fmla="*/ 0 h 9298737"/>
              <a:gd name="csX3" fmla="*/ 1617656 w 6343365"/>
              <a:gd name="csY3" fmla="*/ 0 h 9298737"/>
              <a:gd name="csX4" fmla="*/ 2320515 w 6343365"/>
              <a:gd name="csY4" fmla="*/ 0 h 9298737"/>
              <a:gd name="csX5" fmla="*/ 2791236 w 6343365"/>
              <a:gd name="csY5" fmla="*/ 0 h 9298737"/>
              <a:gd name="csX6" fmla="*/ 3378026 w 6343365"/>
              <a:gd name="csY6" fmla="*/ 0 h 9298737"/>
              <a:gd name="csX7" fmla="*/ 4080884 w 6343365"/>
              <a:gd name="csY7" fmla="*/ 0 h 9298737"/>
              <a:gd name="csX8" fmla="*/ 4551606 w 6343365"/>
              <a:gd name="csY8" fmla="*/ 0 h 9298737"/>
              <a:gd name="csX9" fmla="*/ 5312499 w 6343365"/>
              <a:gd name="csY9" fmla="*/ 0 h 9298737"/>
              <a:gd name="csX10" fmla="*/ 6073391 w 6343365"/>
              <a:gd name="csY10" fmla="*/ 0 h 9298737"/>
              <a:gd name="csX11" fmla="*/ 6343365 w 6343365"/>
              <a:gd name="csY11" fmla="*/ 269974 h 9298737"/>
              <a:gd name="csX12" fmla="*/ 6343365 w 6343365"/>
              <a:gd name="csY12" fmla="*/ 680963 h 9298737"/>
              <a:gd name="csX13" fmla="*/ 6343365 w 6343365"/>
              <a:gd name="csY13" fmla="*/ 1179541 h 9298737"/>
              <a:gd name="csX14" fmla="*/ 6343365 w 6343365"/>
              <a:gd name="csY14" fmla="*/ 1678118 h 9298737"/>
              <a:gd name="csX15" fmla="*/ 6343365 w 6343365"/>
              <a:gd name="csY15" fmla="*/ 2439459 h 9298737"/>
              <a:gd name="csX16" fmla="*/ 6343365 w 6343365"/>
              <a:gd name="csY16" fmla="*/ 3200800 h 9298737"/>
              <a:gd name="csX17" fmla="*/ 6343365 w 6343365"/>
              <a:gd name="csY17" fmla="*/ 3874553 h 9298737"/>
              <a:gd name="csX18" fmla="*/ 6343365 w 6343365"/>
              <a:gd name="csY18" fmla="*/ 4460718 h 9298737"/>
              <a:gd name="csX19" fmla="*/ 6343365 w 6343365"/>
              <a:gd name="csY19" fmla="*/ 5222059 h 9298737"/>
              <a:gd name="csX20" fmla="*/ 6343365 w 6343365"/>
              <a:gd name="csY20" fmla="*/ 5983399 h 9298737"/>
              <a:gd name="csX21" fmla="*/ 6343365 w 6343365"/>
              <a:gd name="csY21" fmla="*/ 6394389 h 9298737"/>
              <a:gd name="csX22" fmla="*/ 6343365 w 6343365"/>
              <a:gd name="csY22" fmla="*/ 6805378 h 9298737"/>
              <a:gd name="csX23" fmla="*/ 6343365 w 6343365"/>
              <a:gd name="csY23" fmla="*/ 7216367 h 9298737"/>
              <a:gd name="csX24" fmla="*/ 6343365 w 6343365"/>
              <a:gd name="csY24" fmla="*/ 7714945 h 9298737"/>
              <a:gd name="csX25" fmla="*/ 6343365 w 6343365"/>
              <a:gd name="csY25" fmla="*/ 9028763 h 9298737"/>
              <a:gd name="csX26" fmla="*/ 6073391 w 6343365"/>
              <a:gd name="csY26" fmla="*/ 9298737 h 9298737"/>
              <a:gd name="csX27" fmla="*/ 5428567 w 6343365"/>
              <a:gd name="csY27" fmla="*/ 9298737 h 9298737"/>
              <a:gd name="csX28" fmla="*/ 4957845 w 6343365"/>
              <a:gd name="csY28" fmla="*/ 9298737 h 9298737"/>
              <a:gd name="csX29" fmla="*/ 4196953 w 6343365"/>
              <a:gd name="csY29" fmla="*/ 9298737 h 9298737"/>
              <a:gd name="csX30" fmla="*/ 3726231 w 6343365"/>
              <a:gd name="csY30" fmla="*/ 9298737 h 9298737"/>
              <a:gd name="csX31" fmla="*/ 3081407 w 6343365"/>
              <a:gd name="csY31" fmla="*/ 9298737 h 9298737"/>
              <a:gd name="csX32" fmla="*/ 2494617 w 6343365"/>
              <a:gd name="csY32" fmla="*/ 9298737 h 9298737"/>
              <a:gd name="csX33" fmla="*/ 2023896 w 6343365"/>
              <a:gd name="csY33" fmla="*/ 9298737 h 9298737"/>
              <a:gd name="csX34" fmla="*/ 1553174 w 6343365"/>
              <a:gd name="csY34" fmla="*/ 9298737 h 9298737"/>
              <a:gd name="csX35" fmla="*/ 908350 w 6343365"/>
              <a:gd name="csY35" fmla="*/ 9298737 h 9298737"/>
              <a:gd name="csX36" fmla="*/ 269974 w 6343365"/>
              <a:gd name="csY36" fmla="*/ 9298737 h 9298737"/>
              <a:gd name="csX37" fmla="*/ 0 w 6343365"/>
              <a:gd name="csY37" fmla="*/ 9028763 h 9298737"/>
              <a:gd name="csX38" fmla="*/ 0 w 6343365"/>
              <a:gd name="csY38" fmla="*/ 8267422 h 9298737"/>
              <a:gd name="csX39" fmla="*/ 0 w 6343365"/>
              <a:gd name="csY39" fmla="*/ 7856433 h 9298737"/>
              <a:gd name="csX40" fmla="*/ 0 w 6343365"/>
              <a:gd name="csY40" fmla="*/ 7007504 h 9298737"/>
              <a:gd name="csX41" fmla="*/ 0 w 6343365"/>
              <a:gd name="csY41" fmla="*/ 6596515 h 9298737"/>
              <a:gd name="csX42" fmla="*/ 0 w 6343365"/>
              <a:gd name="csY42" fmla="*/ 5835174 h 9298737"/>
              <a:gd name="csX43" fmla="*/ 0 w 6343365"/>
              <a:gd name="csY43" fmla="*/ 5424184 h 9298737"/>
              <a:gd name="csX44" fmla="*/ 0 w 6343365"/>
              <a:gd name="csY44" fmla="*/ 4662844 h 9298737"/>
              <a:gd name="csX45" fmla="*/ 0 w 6343365"/>
              <a:gd name="csY45" fmla="*/ 4164266 h 9298737"/>
              <a:gd name="csX46" fmla="*/ 0 w 6343365"/>
              <a:gd name="csY46" fmla="*/ 3315338 h 9298737"/>
              <a:gd name="csX47" fmla="*/ 0 w 6343365"/>
              <a:gd name="csY47" fmla="*/ 2641585 h 9298737"/>
              <a:gd name="csX48" fmla="*/ 0 w 6343365"/>
              <a:gd name="csY48" fmla="*/ 2230595 h 9298737"/>
              <a:gd name="csX49" fmla="*/ 0 w 6343365"/>
              <a:gd name="csY49" fmla="*/ 1469254 h 9298737"/>
              <a:gd name="csX50" fmla="*/ 0 w 6343365"/>
              <a:gd name="csY50" fmla="*/ 269974 h 9298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6343365" h="9298737" extrusionOk="0">
                <a:moveTo>
                  <a:pt x="0" y="269974"/>
                </a:moveTo>
                <a:cubicBezTo>
                  <a:pt x="6255" y="119985"/>
                  <a:pt x="141850" y="12217"/>
                  <a:pt x="269974" y="0"/>
                </a:cubicBezTo>
                <a:cubicBezTo>
                  <a:pt x="510742" y="27376"/>
                  <a:pt x="584309" y="-25287"/>
                  <a:pt x="856764" y="0"/>
                </a:cubicBezTo>
                <a:cubicBezTo>
                  <a:pt x="1129219" y="25287"/>
                  <a:pt x="1337311" y="17872"/>
                  <a:pt x="1617656" y="0"/>
                </a:cubicBezTo>
                <a:cubicBezTo>
                  <a:pt x="1898001" y="-17872"/>
                  <a:pt x="2083671" y="-21455"/>
                  <a:pt x="2320515" y="0"/>
                </a:cubicBezTo>
                <a:cubicBezTo>
                  <a:pt x="2557359" y="21455"/>
                  <a:pt x="2696793" y="-22359"/>
                  <a:pt x="2791236" y="0"/>
                </a:cubicBezTo>
                <a:cubicBezTo>
                  <a:pt x="2885679" y="22359"/>
                  <a:pt x="3165620" y="17653"/>
                  <a:pt x="3378026" y="0"/>
                </a:cubicBezTo>
                <a:cubicBezTo>
                  <a:pt x="3590432" y="-17653"/>
                  <a:pt x="3904491" y="-8673"/>
                  <a:pt x="4080884" y="0"/>
                </a:cubicBezTo>
                <a:cubicBezTo>
                  <a:pt x="4257277" y="8673"/>
                  <a:pt x="4374375" y="-17093"/>
                  <a:pt x="4551606" y="0"/>
                </a:cubicBezTo>
                <a:cubicBezTo>
                  <a:pt x="4728837" y="17093"/>
                  <a:pt x="4936017" y="-27556"/>
                  <a:pt x="5312499" y="0"/>
                </a:cubicBezTo>
                <a:cubicBezTo>
                  <a:pt x="5688981" y="27556"/>
                  <a:pt x="5916904" y="-26020"/>
                  <a:pt x="6073391" y="0"/>
                </a:cubicBezTo>
                <a:cubicBezTo>
                  <a:pt x="6256730" y="10778"/>
                  <a:pt x="6343013" y="96765"/>
                  <a:pt x="6343365" y="269974"/>
                </a:cubicBezTo>
                <a:cubicBezTo>
                  <a:pt x="6337535" y="405088"/>
                  <a:pt x="6362506" y="523092"/>
                  <a:pt x="6343365" y="680963"/>
                </a:cubicBezTo>
                <a:cubicBezTo>
                  <a:pt x="6324224" y="838834"/>
                  <a:pt x="6353528" y="1016652"/>
                  <a:pt x="6343365" y="1179541"/>
                </a:cubicBezTo>
                <a:cubicBezTo>
                  <a:pt x="6333202" y="1342430"/>
                  <a:pt x="6328222" y="1572398"/>
                  <a:pt x="6343365" y="1678118"/>
                </a:cubicBezTo>
                <a:cubicBezTo>
                  <a:pt x="6358508" y="1783838"/>
                  <a:pt x="6377856" y="2139512"/>
                  <a:pt x="6343365" y="2439459"/>
                </a:cubicBezTo>
                <a:cubicBezTo>
                  <a:pt x="6308874" y="2739406"/>
                  <a:pt x="6379627" y="2852944"/>
                  <a:pt x="6343365" y="3200800"/>
                </a:cubicBezTo>
                <a:cubicBezTo>
                  <a:pt x="6307103" y="3548656"/>
                  <a:pt x="6317184" y="3553683"/>
                  <a:pt x="6343365" y="3874553"/>
                </a:cubicBezTo>
                <a:cubicBezTo>
                  <a:pt x="6369546" y="4195423"/>
                  <a:pt x="6324589" y="4216050"/>
                  <a:pt x="6343365" y="4460718"/>
                </a:cubicBezTo>
                <a:cubicBezTo>
                  <a:pt x="6362141" y="4705386"/>
                  <a:pt x="6319833" y="4862546"/>
                  <a:pt x="6343365" y="5222059"/>
                </a:cubicBezTo>
                <a:cubicBezTo>
                  <a:pt x="6366897" y="5581572"/>
                  <a:pt x="6351446" y="5798296"/>
                  <a:pt x="6343365" y="5983399"/>
                </a:cubicBezTo>
                <a:cubicBezTo>
                  <a:pt x="6335284" y="6168502"/>
                  <a:pt x="6347555" y="6254524"/>
                  <a:pt x="6343365" y="6394389"/>
                </a:cubicBezTo>
                <a:cubicBezTo>
                  <a:pt x="6339176" y="6534254"/>
                  <a:pt x="6357158" y="6708862"/>
                  <a:pt x="6343365" y="6805378"/>
                </a:cubicBezTo>
                <a:cubicBezTo>
                  <a:pt x="6329572" y="6901894"/>
                  <a:pt x="6355830" y="7053734"/>
                  <a:pt x="6343365" y="7216367"/>
                </a:cubicBezTo>
                <a:cubicBezTo>
                  <a:pt x="6330900" y="7379000"/>
                  <a:pt x="6326350" y="7493751"/>
                  <a:pt x="6343365" y="7714945"/>
                </a:cubicBezTo>
                <a:cubicBezTo>
                  <a:pt x="6360380" y="7936139"/>
                  <a:pt x="6317571" y="8649985"/>
                  <a:pt x="6343365" y="9028763"/>
                </a:cubicBezTo>
                <a:cubicBezTo>
                  <a:pt x="6342863" y="9188135"/>
                  <a:pt x="6215610" y="9288662"/>
                  <a:pt x="6073391" y="9298737"/>
                </a:cubicBezTo>
                <a:cubicBezTo>
                  <a:pt x="5907081" y="9298404"/>
                  <a:pt x="5594169" y="9272679"/>
                  <a:pt x="5428567" y="9298737"/>
                </a:cubicBezTo>
                <a:cubicBezTo>
                  <a:pt x="5262965" y="9324795"/>
                  <a:pt x="5130077" y="9311294"/>
                  <a:pt x="4957845" y="9298737"/>
                </a:cubicBezTo>
                <a:cubicBezTo>
                  <a:pt x="4785613" y="9286180"/>
                  <a:pt x="4364129" y="9332830"/>
                  <a:pt x="4196953" y="9298737"/>
                </a:cubicBezTo>
                <a:cubicBezTo>
                  <a:pt x="4029777" y="9264644"/>
                  <a:pt x="3954100" y="9304270"/>
                  <a:pt x="3726231" y="9298737"/>
                </a:cubicBezTo>
                <a:cubicBezTo>
                  <a:pt x="3498362" y="9293204"/>
                  <a:pt x="3380925" y="9315258"/>
                  <a:pt x="3081407" y="9298737"/>
                </a:cubicBezTo>
                <a:cubicBezTo>
                  <a:pt x="2781889" y="9282216"/>
                  <a:pt x="2612915" y="9295955"/>
                  <a:pt x="2494617" y="9298737"/>
                </a:cubicBezTo>
                <a:cubicBezTo>
                  <a:pt x="2376319" y="9301520"/>
                  <a:pt x="2161175" y="9277007"/>
                  <a:pt x="2023896" y="9298737"/>
                </a:cubicBezTo>
                <a:cubicBezTo>
                  <a:pt x="1886617" y="9320467"/>
                  <a:pt x="1708140" y="9309730"/>
                  <a:pt x="1553174" y="9298737"/>
                </a:cubicBezTo>
                <a:cubicBezTo>
                  <a:pt x="1398208" y="9287744"/>
                  <a:pt x="1202685" y="9314659"/>
                  <a:pt x="908350" y="9298737"/>
                </a:cubicBezTo>
                <a:cubicBezTo>
                  <a:pt x="614015" y="9282815"/>
                  <a:pt x="509297" y="9296115"/>
                  <a:pt x="269974" y="9298737"/>
                </a:cubicBezTo>
                <a:cubicBezTo>
                  <a:pt x="123502" y="9303461"/>
                  <a:pt x="2631" y="9174507"/>
                  <a:pt x="0" y="9028763"/>
                </a:cubicBezTo>
                <a:cubicBezTo>
                  <a:pt x="15741" y="8682456"/>
                  <a:pt x="604" y="8614272"/>
                  <a:pt x="0" y="8267422"/>
                </a:cubicBezTo>
                <a:cubicBezTo>
                  <a:pt x="-604" y="7920572"/>
                  <a:pt x="8414" y="7983570"/>
                  <a:pt x="0" y="7856433"/>
                </a:cubicBezTo>
                <a:cubicBezTo>
                  <a:pt x="-8414" y="7729296"/>
                  <a:pt x="36905" y="7288506"/>
                  <a:pt x="0" y="7007504"/>
                </a:cubicBezTo>
                <a:cubicBezTo>
                  <a:pt x="-36905" y="6726502"/>
                  <a:pt x="11815" y="6765676"/>
                  <a:pt x="0" y="6596515"/>
                </a:cubicBezTo>
                <a:cubicBezTo>
                  <a:pt x="-11815" y="6427354"/>
                  <a:pt x="35519" y="6148941"/>
                  <a:pt x="0" y="5835174"/>
                </a:cubicBezTo>
                <a:cubicBezTo>
                  <a:pt x="-35519" y="5521407"/>
                  <a:pt x="-2865" y="5610756"/>
                  <a:pt x="0" y="5424184"/>
                </a:cubicBezTo>
                <a:cubicBezTo>
                  <a:pt x="2865" y="5237612"/>
                  <a:pt x="-25402" y="4942132"/>
                  <a:pt x="0" y="4662844"/>
                </a:cubicBezTo>
                <a:cubicBezTo>
                  <a:pt x="25402" y="4383556"/>
                  <a:pt x="9359" y="4303623"/>
                  <a:pt x="0" y="4164266"/>
                </a:cubicBezTo>
                <a:cubicBezTo>
                  <a:pt x="-9359" y="4024909"/>
                  <a:pt x="-17330" y="3647588"/>
                  <a:pt x="0" y="3315338"/>
                </a:cubicBezTo>
                <a:cubicBezTo>
                  <a:pt x="17330" y="2983088"/>
                  <a:pt x="15408" y="2870468"/>
                  <a:pt x="0" y="2641585"/>
                </a:cubicBezTo>
                <a:cubicBezTo>
                  <a:pt x="-15408" y="2412702"/>
                  <a:pt x="-4960" y="2390957"/>
                  <a:pt x="0" y="2230595"/>
                </a:cubicBezTo>
                <a:cubicBezTo>
                  <a:pt x="4960" y="2070233"/>
                  <a:pt x="-8273" y="1822949"/>
                  <a:pt x="0" y="1469254"/>
                </a:cubicBezTo>
                <a:cubicBezTo>
                  <a:pt x="8273" y="1115559"/>
                  <a:pt x="-18740" y="522377"/>
                  <a:pt x="0" y="269974"/>
                </a:cubicBezTo>
                <a:close/>
              </a:path>
            </a:pathLst>
          </a:custGeom>
          <a:noFill/>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pic>
        <p:nvPicPr>
          <p:cNvPr id="6" name="Billede 1">
            <a:extLst>
              <a:ext uri="{FF2B5EF4-FFF2-40B4-BE49-F238E27FC236}">
                <a16:creationId xmlns:a16="http://schemas.microsoft.com/office/drawing/2014/main" id="{2F136952-1DCE-C79E-8A12-7D04F6730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605" y="583084"/>
            <a:ext cx="3258185" cy="771525"/>
          </a:xfrm>
          <a:prstGeom prst="rect">
            <a:avLst/>
          </a:prstGeom>
          <a:noFill/>
          <a:ln>
            <a:noFill/>
          </a:ln>
        </p:spPr>
      </p:pic>
      <p:pic>
        <p:nvPicPr>
          <p:cNvPr id="7" name="Billede 2">
            <a:extLst>
              <a:ext uri="{FF2B5EF4-FFF2-40B4-BE49-F238E27FC236}">
                <a16:creationId xmlns:a16="http://schemas.microsoft.com/office/drawing/2014/main" id="{4F6DECBB-0F19-D468-A215-5C6E61824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17" y="8079665"/>
            <a:ext cx="6343365" cy="141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7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84873" y="977692"/>
            <a:ext cx="6408000" cy="4843466"/>
          </a:xfrm>
          <a:custGeom>
            <a:avLst/>
            <a:gdLst>
              <a:gd name="csX0" fmla="*/ 0 w 6408000"/>
              <a:gd name="csY0" fmla="*/ 206138 h 4843466"/>
              <a:gd name="csX1" fmla="*/ 206138 w 6408000"/>
              <a:gd name="csY1" fmla="*/ 0 h 4843466"/>
              <a:gd name="csX2" fmla="*/ 872330 w 6408000"/>
              <a:gd name="csY2" fmla="*/ 0 h 4843466"/>
              <a:gd name="csX3" fmla="*/ 1658436 w 6408000"/>
              <a:gd name="csY3" fmla="*/ 0 h 4843466"/>
              <a:gd name="csX4" fmla="*/ 2144755 w 6408000"/>
              <a:gd name="csY4" fmla="*/ 0 h 4843466"/>
              <a:gd name="csX5" fmla="*/ 2870904 w 6408000"/>
              <a:gd name="csY5" fmla="*/ 0 h 4843466"/>
              <a:gd name="csX6" fmla="*/ 3357224 w 6408000"/>
              <a:gd name="csY6" fmla="*/ 0 h 4843466"/>
              <a:gd name="csX7" fmla="*/ 4083373 w 6408000"/>
              <a:gd name="csY7" fmla="*/ 0 h 4843466"/>
              <a:gd name="csX8" fmla="*/ 4629650 w 6408000"/>
              <a:gd name="csY8" fmla="*/ 0 h 4843466"/>
              <a:gd name="csX9" fmla="*/ 5415756 w 6408000"/>
              <a:gd name="csY9" fmla="*/ 0 h 4843466"/>
              <a:gd name="csX10" fmla="*/ 6201862 w 6408000"/>
              <a:gd name="csY10" fmla="*/ 0 h 4843466"/>
              <a:gd name="csX11" fmla="*/ 6408000 w 6408000"/>
              <a:gd name="csY11" fmla="*/ 206138 h 4843466"/>
              <a:gd name="csX12" fmla="*/ 6408000 w 6408000"/>
              <a:gd name="csY12" fmla="*/ 706229 h 4843466"/>
              <a:gd name="csX13" fmla="*/ 6408000 w 6408000"/>
              <a:gd name="csY13" fmla="*/ 1427880 h 4843466"/>
              <a:gd name="csX14" fmla="*/ 6408000 w 6408000"/>
              <a:gd name="csY14" fmla="*/ 1972284 h 4843466"/>
              <a:gd name="csX15" fmla="*/ 6408000 w 6408000"/>
              <a:gd name="csY15" fmla="*/ 2649623 h 4843466"/>
              <a:gd name="csX16" fmla="*/ 6408000 w 6408000"/>
              <a:gd name="csY16" fmla="*/ 3326962 h 4843466"/>
              <a:gd name="csX17" fmla="*/ 6408000 w 6408000"/>
              <a:gd name="csY17" fmla="*/ 3915677 h 4843466"/>
              <a:gd name="csX18" fmla="*/ 6408000 w 6408000"/>
              <a:gd name="csY18" fmla="*/ 4637328 h 4843466"/>
              <a:gd name="csX19" fmla="*/ 6201862 w 6408000"/>
              <a:gd name="csY19" fmla="*/ 4843466 h 4843466"/>
              <a:gd name="csX20" fmla="*/ 5415756 w 6408000"/>
              <a:gd name="csY20" fmla="*/ 4843466 h 4843466"/>
              <a:gd name="csX21" fmla="*/ 4929436 w 6408000"/>
              <a:gd name="csY21" fmla="*/ 4843466 h 4843466"/>
              <a:gd name="csX22" fmla="*/ 4263245 w 6408000"/>
              <a:gd name="csY22" fmla="*/ 4843466 h 4843466"/>
              <a:gd name="csX23" fmla="*/ 3776925 w 6408000"/>
              <a:gd name="csY23" fmla="*/ 4843466 h 4843466"/>
              <a:gd name="csX24" fmla="*/ 3050776 w 6408000"/>
              <a:gd name="csY24" fmla="*/ 4843466 h 4843466"/>
              <a:gd name="csX25" fmla="*/ 2504499 w 6408000"/>
              <a:gd name="csY25" fmla="*/ 4843466 h 4843466"/>
              <a:gd name="csX26" fmla="*/ 1838307 w 6408000"/>
              <a:gd name="csY26" fmla="*/ 4843466 h 4843466"/>
              <a:gd name="csX27" fmla="*/ 1351987 w 6408000"/>
              <a:gd name="csY27" fmla="*/ 4843466 h 4843466"/>
              <a:gd name="csX28" fmla="*/ 206138 w 6408000"/>
              <a:gd name="csY28" fmla="*/ 4843466 h 4843466"/>
              <a:gd name="csX29" fmla="*/ 0 w 6408000"/>
              <a:gd name="csY29" fmla="*/ 4637328 h 4843466"/>
              <a:gd name="csX30" fmla="*/ 0 w 6408000"/>
              <a:gd name="csY30" fmla="*/ 4092925 h 4843466"/>
              <a:gd name="csX31" fmla="*/ 0 w 6408000"/>
              <a:gd name="csY31" fmla="*/ 3504209 h 4843466"/>
              <a:gd name="csX32" fmla="*/ 0 w 6408000"/>
              <a:gd name="csY32" fmla="*/ 2959806 h 4843466"/>
              <a:gd name="csX33" fmla="*/ 0 w 6408000"/>
              <a:gd name="csY33" fmla="*/ 2282467 h 4843466"/>
              <a:gd name="csX34" fmla="*/ 0 w 6408000"/>
              <a:gd name="csY34" fmla="*/ 1693752 h 4843466"/>
              <a:gd name="csX35" fmla="*/ 0 w 6408000"/>
              <a:gd name="csY35" fmla="*/ 972101 h 4843466"/>
              <a:gd name="csX36" fmla="*/ 0 w 6408000"/>
              <a:gd name="csY36" fmla="*/ 206138 h 48434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6408000" h="4843466" fill="none" extrusionOk="0">
                <a:moveTo>
                  <a:pt x="0" y="206138"/>
                </a:moveTo>
                <a:cubicBezTo>
                  <a:pt x="-6788" y="87040"/>
                  <a:pt x="87576" y="2386"/>
                  <a:pt x="206138" y="0"/>
                </a:cubicBezTo>
                <a:cubicBezTo>
                  <a:pt x="444285" y="9536"/>
                  <a:pt x="629927" y="5401"/>
                  <a:pt x="872330" y="0"/>
                </a:cubicBezTo>
                <a:cubicBezTo>
                  <a:pt x="1114733" y="-5401"/>
                  <a:pt x="1330634" y="-3168"/>
                  <a:pt x="1658436" y="0"/>
                </a:cubicBezTo>
                <a:cubicBezTo>
                  <a:pt x="1986238" y="3168"/>
                  <a:pt x="1950910" y="-16083"/>
                  <a:pt x="2144755" y="0"/>
                </a:cubicBezTo>
                <a:cubicBezTo>
                  <a:pt x="2338600" y="16083"/>
                  <a:pt x="2610668" y="33900"/>
                  <a:pt x="2870904" y="0"/>
                </a:cubicBezTo>
                <a:cubicBezTo>
                  <a:pt x="3131140" y="-33900"/>
                  <a:pt x="3153292" y="18333"/>
                  <a:pt x="3357224" y="0"/>
                </a:cubicBezTo>
                <a:cubicBezTo>
                  <a:pt x="3561156" y="-18333"/>
                  <a:pt x="3741080" y="24779"/>
                  <a:pt x="4083373" y="0"/>
                </a:cubicBezTo>
                <a:cubicBezTo>
                  <a:pt x="4425666" y="-24779"/>
                  <a:pt x="4463169" y="20350"/>
                  <a:pt x="4629650" y="0"/>
                </a:cubicBezTo>
                <a:cubicBezTo>
                  <a:pt x="4796131" y="-20350"/>
                  <a:pt x="5064216" y="-5181"/>
                  <a:pt x="5415756" y="0"/>
                </a:cubicBezTo>
                <a:cubicBezTo>
                  <a:pt x="5767296" y="5181"/>
                  <a:pt x="6037400" y="-7647"/>
                  <a:pt x="6201862" y="0"/>
                </a:cubicBezTo>
                <a:cubicBezTo>
                  <a:pt x="6292467" y="-1928"/>
                  <a:pt x="6404149" y="82912"/>
                  <a:pt x="6408000" y="206138"/>
                </a:cubicBezTo>
                <a:cubicBezTo>
                  <a:pt x="6399253" y="452148"/>
                  <a:pt x="6414509" y="591869"/>
                  <a:pt x="6408000" y="706229"/>
                </a:cubicBezTo>
                <a:cubicBezTo>
                  <a:pt x="6401491" y="820589"/>
                  <a:pt x="6405829" y="1132889"/>
                  <a:pt x="6408000" y="1427880"/>
                </a:cubicBezTo>
                <a:cubicBezTo>
                  <a:pt x="6410171" y="1722871"/>
                  <a:pt x="6429237" y="1842074"/>
                  <a:pt x="6408000" y="1972284"/>
                </a:cubicBezTo>
                <a:cubicBezTo>
                  <a:pt x="6386763" y="2102494"/>
                  <a:pt x="6408861" y="2361549"/>
                  <a:pt x="6408000" y="2649623"/>
                </a:cubicBezTo>
                <a:cubicBezTo>
                  <a:pt x="6407139" y="2937697"/>
                  <a:pt x="6383794" y="3130722"/>
                  <a:pt x="6408000" y="3326962"/>
                </a:cubicBezTo>
                <a:cubicBezTo>
                  <a:pt x="6432206" y="3523202"/>
                  <a:pt x="6412616" y="3669759"/>
                  <a:pt x="6408000" y="3915677"/>
                </a:cubicBezTo>
                <a:cubicBezTo>
                  <a:pt x="6403384" y="4161595"/>
                  <a:pt x="6391519" y="4428385"/>
                  <a:pt x="6408000" y="4637328"/>
                </a:cubicBezTo>
                <a:cubicBezTo>
                  <a:pt x="6400478" y="4736312"/>
                  <a:pt x="6309421" y="4845966"/>
                  <a:pt x="6201862" y="4843466"/>
                </a:cubicBezTo>
                <a:cubicBezTo>
                  <a:pt x="5956105" y="4874036"/>
                  <a:pt x="5763127" y="4861855"/>
                  <a:pt x="5415756" y="4843466"/>
                </a:cubicBezTo>
                <a:cubicBezTo>
                  <a:pt x="5068385" y="4825077"/>
                  <a:pt x="5122855" y="4835737"/>
                  <a:pt x="4929436" y="4843466"/>
                </a:cubicBezTo>
                <a:cubicBezTo>
                  <a:pt x="4736017" y="4851195"/>
                  <a:pt x="4543066" y="4834591"/>
                  <a:pt x="4263245" y="4843466"/>
                </a:cubicBezTo>
                <a:cubicBezTo>
                  <a:pt x="3983424" y="4852341"/>
                  <a:pt x="3947258" y="4856793"/>
                  <a:pt x="3776925" y="4843466"/>
                </a:cubicBezTo>
                <a:cubicBezTo>
                  <a:pt x="3606592" y="4830139"/>
                  <a:pt x="3402825" y="4861952"/>
                  <a:pt x="3050776" y="4843466"/>
                </a:cubicBezTo>
                <a:cubicBezTo>
                  <a:pt x="2698727" y="4824980"/>
                  <a:pt x="2692229" y="4820885"/>
                  <a:pt x="2504499" y="4843466"/>
                </a:cubicBezTo>
                <a:cubicBezTo>
                  <a:pt x="2316769" y="4866047"/>
                  <a:pt x="2054058" y="4843160"/>
                  <a:pt x="1838307" y="4843466"/>
                </a:cubicBezTo>
                <a:cubicBezTo>
                  <a:pt x="1622556" y="4843772"/>
                  <a:pt x="1526336" y="4848810"/>
                  <a:pt x="1351987" y="4843466"/>
                </a:cubicBezTo>
                <a:cubicBezTo>
                  <a:pt x="1177638" y="4838122"/>
                  <a:pt x="595069" y="4816326"/>
                  <a:pt x="206138" y="4843466"/>
                </a:cubicBezTo>
                <a:cubicBezTo>
                  <a:pt x="85263" y="4846810"/>
                  <a:pt x="10926" y="4757736"/>
                  <a:pt x="0" y="4637328"/>
                </a:cubicBezTo>
                <a:cubicBezTo>
                  <a:pt x="-24540" y="4457137"/>
                  <a:pt x="12692" y="4254064"/>
                  <a:pt x="0" y="4092925"/>
                </a:cubicBezTo>
                <a:cubicBezTo>
                  <a:pt x="-12692" y="3931786"/>
                  <a:pt x="14404" y="3761251"/>
                  <a:pt x="0" y="3504209"/>
                </a:cubicBezTo>
                <a:cubicBezTo>
                  <a:pt x="-14404" y="3247167"/>
                  <a:pt x="514" y="3148250"/>
                  <a:pt x="0" y="2959806"/>
                </a:cubicBezTo>
                <a:cubicBezTo>
                  <a:pt x="-514" y="2771362"/>
                  <a:pt x="-22346" y="2495442"/>
                  <a:pt x="0" y="2282467"/>
                </a:cubicBezTo>
                <a:cubicBezTo>
                  <a:pt x="22346" y="2069492"/>
                  <a:pt x="12755" y="1880401"/>
                  <a:pt x="0" y="1693752"/>
                </a:cubicBezTo>
                <a:cubicBezTo>
                  <a:pt x="-12755" y="1507103"/>
                  <a:pt x="12580" y="1128684"/>
                  <a:pt x="0" y="972101"/>
                </a:cubicBezTo>
                <a:cubicBezTo>
                  <a:pt x="-12580" y="815518"/>
                  <a:pt x="12547" y="362370"/>
                  <a:pt x="0" y="206138"/>
                </a:cubicBezTo>
                <a:close/>
              </a:path>
              <a:path w="6408000" h="4843466" stroke="0" extrusionOk="0">
                <a:moveTo>
                  <a:pt x="0" y="206138"/>
                </a:moveTo>
                <a:cubicBezTo>
                  <a:pt x="10281" y="90834"/>
                  <a:pt x="107421" y="8811"/>
                  <a:pt x="206138" y="0"/>
                </a:cubicBezTo>
                <a:cubicBezTo>
                  <a:pt x="389332" y="-20909"/>
                  <a:pt x="595043" y="2691"/>
                  <a:pt x="812372" y="0"/>
                </a:cubicBezTo>
                <a:cubicBezTo>
                  <a:pt x="1029701" y="-2691"/>
                  <a:pt x="1353008" y="-38579"/>
                  <a:pt x="1598478" y="0"/>
                </a:cubicBezTo>
                <a:cubicBezTo>
                  <a:pt x="1843948" y="38579"/>
                  <a:pt x="2140031" y="16481"/>
                  <a:pt x="2324627" y="0"/>
                </a:cubicBezTo>
                <a:cubicBezTo>
                  <a:pt x="2509223" y="-16481"/>
                  <a:pt x="2601033" y="7875"/>
                  <a:pt x="2810947" y="0"/>
                </a:cubicBezTo>
                <a:cubicBezTo>
                  <a:pt x="3020861" y="-7875"/>
                  <a:pt x="3177643" y="3373"/>
                  <a:pt x="3417181" y="0"/>
                </a:cubicBezTo>
                <a:cubicBezTo>
                  <a:pt x="3656719" y="-3373"/>
                  <a:pt x="3869024" y="-35253"/>
                  <a:pt x="4143330" y="0"/>
                </a:cubicBezTo>
                <a:cubicBezTo>
                  <a:pt x="4417636" y="35253"/>
                  <a:pt x="4429076" y="-15462"/>
                  <a:pt x="4629650" y="0"/>
                </a:cubicBezTo>
                <a:cubicBezTo>
                  <a:pt x="4830224" y="15462"/>
                  <a:pt x="5240390" y="-2634"/>
                  <a:pt x="5415756" y="0"/>
                </a:cubicBezTo>
                <a:cubicBezTo>
                  <a:pt x="5591122" y="2634"/>
                  <a:pt x="5920726" y="21030"/>
                  <a:pt x="6201862" y="0"/>
                </a:cubicBezTo>
                <a:cubicBezTo>
                  <a:pt x="6338258" y="7099"/>
                  <a:pt x="6407934" y="87802"/>
                  <a:pt x="6408000" y="206138"/>
                </a:cubicBezTo>
                <a:cubicBezTo>
                  <a:pt x="6431865" y="432321"/>
                  <a:pt x="6430195" y="523865"/>
                  <a:pt x="6408000" y="706229"/>
                </a:cubicBezTo>
                <a:cubicBezTo>
                  <a:pt x="6385805" y="888593"/>
                  <a:pt x="6424321" y="982007"/>
                  <a:pt x="6408000" y="1250633"/>
                </a:cubicBezTo>
                <a:cubicBezTo>
                  <a:pt x="6391679" y="1519259"/>
                  <a:pt x="6435192" y="1523155"/>
                  <a:pt x="6408000" y="1795036"/>
                </a:cubicBezTo>
                <a:cubicBezTo>
                  <a:pt x="6380808" y="2066917"/>
                  <a:pt x="6377512" y="2162430"/>
                  <a:pt x="6408000" y="2472375"/>
                </a:cubicBezTo>
                <a:cubicBezTo>
                  <a:pt x="6438488" y="2782320"/>
                  <a:pt x="6385575" y="2929432"/>
                  <a:pt x="6408000" y="3149714"/>
                </a:cubicBezTo>
                <a:cubicBezTo>
                  <a:pt x="6430425" y="3369996"/>
                  <a:pt x="6438690" y="3633260"/>
                  <a:pt x="6408000" y="3782741"/>
                </a:cubicBezTo>
                <a:cubicBezTo>
                  <a:pt x="6377310" y="3932222"/>
                  <a:pt x="6385009" y="4376704"/>
                  <a:pt x="6408000" y="4637328"/>
                </a:cubicBezTo>
                <a:cubicBezTo>
                  <a:pt x="6414569" y="4728756"/>
                  <a:pt x="6330245" y="4820279"/>
                  <a:pt x="6201862" y="4843466"/>
                </a:cubicBezTo>
                <a:cubicBezTo>
                  <a:pt x="5966680" y="4829111"/>
                  <a:pt x="5874452" y="4865739"/>
                  <a:pt x="5655585" y="4843466"/>
                </a:cubicBezTo>
                <a:cubicBezTo>
                  <a:pt x="5436718" y="4821193"/>
                  <a:pt x="5309084" y="4856685"/>
                  <a:pt x="5169265" y="4843466"/>
                </a:cubicBezTo>
                <a:cubicBezTo>
                  <a:pt x="5029446" y="4830247"/>
                  <a:pt x="4874574" y="4837861"/>
                  <a:pt x="4682945" y="4843466"/>
                </a:cubicBezTo>
                <a:cubicBezTo>
                  <a:pt x="4491316" y="4849071"/>
                  <a:pt x="4355192" y="4850822"/>
                  <a:pt x="4136668" y="4843466"/>
                </a:cubicBezTo>
                <a:cubicBezTo>
                  <a:pt x="3918144" y="4836110"/>
                  <a:pt x="3732835" y="4835348"/>
                  <a:pt x="3410519" y="4843466"/>
                </a:cubicBezTo>
                <a:cubicBezTo>
                  <a:pt x="3088203" y="4851584"/>
                  <a:pt x="2975717" y="4859369"/>
                  <a:pt x="2624413" y="4843466"/>
                </a:cubicBezTo>
                <a:cubicBezTo>
                  <a:pt x="2273109" y="4827563"/>
                  <a:pt x="2202224" y="4861870"/>
                  <a:pt x="1958222" y="4843466"/>
                </a:cubicBezTo>
                <a:cubicBezTo>
                  <a:pt x="1714220" y="4825062"/>
                  <a:pt x="1401349" y="4868417"/>
                  <a:pt x="1172116" y="4843466"/>
                </a:cubicBezTo>
                <a:cubicBezTo>
                  <a:pt x="942883" y="4818515"/>
                  <a:pt x="427372" y="4805684"/>
                  <a:pt x="206138" y="4843466"/>
                </a:cubicBezTo>
                <a:cubicBezTo>
                  <a:pt x="86275" y="4831849"/>
                  <a:pt x="6070" y="4761318"/>
                  <a:pt x="0" y="4637328"/>
                </a:cubicBezTo>
                <a:cubicBezTo>
                  <a:pt x="-3002" y="4476110"/>
                  <a:pt x="-500" y="4296079"/>
                  <a:pt x="0" y="4048613"/>
                </a:cubicBezTo>
                <a:cubicBezTo>
                  <a:pt x="500" y="3801148"/>
                  <a:pt x="17991" y="3626133"/>
                  <a:pt x="0" y="3459898"/>
                </a:cubicBezTo>
                <a:cubicBezTo>
                  <a:pt x="-17991" y="3293663"/>
                  <a:pt x="7802" y="3147022"/>
                  <a:pt x="0" y="2959806"/>
                </a:cubicBezTo>
                <a:cubicBezTo>
                  <a:pt x="-7802" y="2772590"/>
                  <a:pt x="-6378" y="2697008"/>
                  <a:pt x="0" y="2459715"/>
                </a:cubicBezTo>
                <a:cubicBezTo>
                  <a:pt x="6378" y="2222422"/>
                  <a:pt x="30760" y="2038210"/>
                  <a:pt x="0" y="1826687"/>
                </a:cubicBezTo>
                <a:cubicBezTo>
                  <a:pt x="-30760" y="1615164"/>
                  <a:pt x="-1461" y="1539515"/>
                  <a:pt x="0" y="1282284"/>
                </a:cubicBezTo>
                <a:cubicBezTo>
                  <a:pt x="1461" y="1025053"/>
                  <a:pt x="46073" y="597026"/>
                  <a:pt x="0" y="206138"/>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187059"/>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000" dirty="0" err="1"/>
              <a:t>Kakaodyrkning</a:t>
            </a:r>
            <a:r>
              <a:rPr lang="de-DE" sz="2000" b="1" dirty="0"/>
              <a:t> </a:t>
            </a: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3185487"/>
          </a:xfrm>
          <a:prstGeom prst="rect">
            <a:avLst/>
          </a:prstGeom>
          <a:noFill/>
        </p:spPr>
        <p:txBody>
          <a:bodyPr wrap="square" rtlCol="0">
            <a:spAutoFit/>
          </a:bodyPr>
          <a:lstStyle/>
          <a:p>
            <a:pPr>
              <a:lnSpc>
                <a:spcPct val="150000"/>
              </a:lnSpc>
            </a:pPr>
            <a:r>
              <a:rPr lang="de-DE" sz="1400" b="1" dirty="0"/>
              <a:t>Scan QR-</a:t>
            </a:r>
            <a:r>
              <a:rPr lang="de-DE" sz="1400" b="1" dirty="0" err="1"/>
              <a:t>koden</a:t>
            </a:r>
            <a:r>
              <a:rPr lang="de-DE" sz="1400" b="1" dirty="0"/>
              <a:t>!</a:t>
            </a:r>
          </a:p>
          <a:p>
            <a:pPr>
              <a:lnSpc>
                <a:spcPct val="150000"/>
              </a:lnSpc>
            </a:pPr>
            <a:r>
              <a:rPr lang="de-DE" sz="1400" dirty="0"/>
              <a:t>→ Du </a:t>
            </a:r>
            <a:r>
              <a:rPr lang="de-DE" sz="1400" dirty="0" err="1"/>
              <a:t>kommer</a:t>
            </a:r>
            <a:r>
              <a:rPr lang="de-DE" sz="1400" dirty="0"/>
              <a:t> </a:t>
            </a:r>
            <a:r>
              <a:rPr lang="de-DE" sz="1400" dirty="0" err="1"/>
              <a:t>til</a:t>
            </a:r>
            <a:r>
              <a:rPr lang="de-DE" sz="1400" dirty="0"/>
              <a:t> et </a:t>
            </a:r>
            <a:r>
              <a:rPr lang="de-DE" sz="1400" dirty="0" err="1"/>
              <a:t>verdenskort</a:t>
            </a:r>
            <a:r>
              <a:rPr lang="de-DE" sz="1400" dirty="0"/>
              <a:t> </a:t>
            </a:r>
            <a:r>
              <a:rPr lang="de-DE" sz="1400" dirty="0" err="1"/>
              <a:t>med</a:t>
            </a:r>
            <a:r>
              <a:rPr lang="de-DE" sz="1400" dirty="0"/>
              <a:t> de </a:t>
            </a:r>
            <a:r>
              <a:rPr lang="de-DE" sz="1400" dirty="0" err="1"/>
              <a:t>vigtigste</a:t>
            </a:r>
            <a:r>
              <a:rPr lang="de-DE" sz="1400" dirty="0"/>
              <a:t> </a:t>
            </a:r>
            <a:r>
              <a:rPr lang="de-DE" sz="1400" dirty="0" err="1"/>
              <a:t>kakaoområder</a:t>
            </a:r>
            <a:r>
              <a:rPr lang="de-DE" sz="1400" dirty="0"/>
              <a:t>.</a:t>
            </a:r>
            <a:br>
              <a:rPr lang="de-DE" sz="1400" dirty="0"/>
            </a:br>
            <a:r>
              <a:rPr lang="de-DE" sz="1400" dirty="0"/>
              <a:t>→ </a:t>
            </a:r>
            <a:r>
              <a:rPr lang="de-DE" sz="1400" dirty="0" err="1"/>
              <a:t>På</a:t>
            </a:r>
            <a:r>
              <a:rPr lang="de-DE" sz="1400" dirty="0"/>
              <a:t> </a:t>
            </a:r>
            <a:r>
              <a:rPr lang="de-DE" sz="1400" dirty="0" err="1"/>
              <a:t>kortet</a:t>
            </a:r>
            <a:r>
              <a:rPr lang="de-DE" sz="1400" dirty="0"/>
              <a:t> </a:t>
            </a:r>
            <a:r>
              <a:rPr lang="de-DE" sz="1400" dirty="0" err="1"/>
              <a:t>ser</a:t>
            </a:r>
            <a:r>
              <a:rPr lang="de-DE" sz="1400" dirty="0"/>
              <a:t> du </a:t>
            </a:r>
            <a:r>
              <a:rPr lang="de-DE" sz="1400" dirty="0" err="1"/>
              <a:t>røde</a:t>
            </a:r>
            <a:r>
              <a:rPr lang="de-DE" sz="1400" dirty="0"/>
              <a:t> </a:t>
            </a:r>
            <a:r>
              <a:rPr lang="de-DE" sz="1400" dirty="0" err="1"/>
              <a:t>markeringer</a:t>
            </a:r>
            <a:r>
              <a:rPr lang="de-DE" sz="1400" dirty="0"/>
              <a:t>.</a:t>
            </a:r>
            <a:br>
              <a:rPr lang="de-DE" sz="1400" dirty="0"/>
            </a:br>
            <a:r>
              <a:rPr lang="de-DE" sz="1400" dirty="0"/>
              <a:t>→ </a:t>
            </a:r>
            <a:r>
              <a:rPr lang="de-DE" sz="1400" dirty="0" err="1"/>
              <a:t>Tryk</a:t>
            </a:r>
            <a:r>
              <a:rPr lang="de-DE" sz="1400" dirty="0"/>
              <a:t> </a:t>
            </a:r>
            <a:r>
              <a:rPr lang="de-DE" sz="1400" dirty="0" err="1"/>
              <a:t>på</a:t>
            </a:r>
            <a:r>
              <a:rPr lang="de-DE" sz="1400" dirty="0"/>
              <a:t> de </a:t>
            </a:r>
            <a:r>
              <a:rPr lang="de-DE" sz="1400" dirty="0" err="1"/>
              <a:t>røde</a:t>
            </a:r>
            <a:r>
              <a:rPr lang="de-DE" sz="1400" dirty="0"/>
              <a:t> </a:t>
            </a:r>
            <a:r>
              <a:rPr lang="de-DE" sz="1400" dirty="0" err="1"/>
              <a:t>markeringer</a:t>
            </a:r>
            <a:r>
              <a:rPr lang="de-DE" sz="1400" dirty="0"/>
              <a:t>.</a:t>
            </a:r>
            <a:br>
              <a:rPr lang="de-DE" sz="1400" dirty="0"/>
            </a:br>
            <a:r>
              <a:rPr lang="de-DE" sz="1400" dirty="0"/>
              <a:t>→ </a:t>
            </a:r>
            <a:r>
              <a:rPr lang="de-DE" sz="1400" dirty="0" err="1"/>
              <a:t>Placer</a:t>
            </a:r>
            <a:r>
              <a:rPr lang="de-DE" sz="1400" dirty="0"/>
              <a:t> </a:t>
            </a:r>
            <a:r>
              <a:rPr lang="de-DE" sz="1400" dirty="0" err="1"/>
              <a:t>landene</a:t>
            </a:r>
            <a:r>
              <a:rPr lang="de-DE" sz="1400" dirty="0"/>
              <a:t> de </a:t>
            </a:r>
            <a:r>
              <a:rPr lang="de-DE" sz="1400" dirty="0" err="1"/>
              <a:t>rigtige</a:t>
            </a:r>
            <a:r>
              <a:rPr lang="de-DE" sz="1400" dirty="0"/>
              <a:t> </a:t>
            </a:r>
            <a:r>
              <a:rPr lang="de-DE" sz="1400" dirty="0" err="1"/>
              <a:t>steder</a:t>
            </a:r>
            <a:r>
              <a:rPr lang="de-DE" sz="1400" dirty="0"/>
              <a:t> </a:t>
            </a:r>
            <a:r>
              <a:rPr lang="de-DE" sz="1400" dirty="0" err="1"/>
              <a:t>på</a:t>
            </a:r>
            <a:r>
              <a:rPr lang="de-DE" sz="1400" dirty="0"/>
              <a:t> </a:t>
            </a:r>
            <a:r>
              <a:rPr lang="de-DE" sz="1400" dirty="0" err="1"/>
              <a:t>kortet</a:t>
            </a:r>
            <a:r>
              <a:rPr lang="de-DE" sz="1400" dirty="0"/>
              <a:t>.</a:t>
            </a:r>
            <a:br>
              <a:rPr lang="de-DE" sz="1400" dirty="0"/>
            </a:br>
            <a:r>
              <a:rPr lang="de-DE" sz="1400" dirty="0"/>
              <a:t>→ </a:t>
            </a:r>
            <a:r>
              <a:rPr lang="de-DE" sz="1400" dirty="0" err="1"/>
              <a:t>Tjek</a:t>
            </a:r>
            <a:r>
              <a:rPr lang="de-DE" sz="1400" dirty="0"/>
              <a:t> </a:t>
            </a:r>
            <a:r>
              <a:rPr lang="de-DE" sz="1400" dirty="0" err="1"/>
              <a:t>din</a:t>
            </a:r>
            <a:r>
              <a:rPr lang="de-DE" sz="1400" dirty="0"/>
              <a:t> </a:t>
            </a:r>
            <a:r>
              <a:rPr lang="de-DE" sz="1400" dirty="0" err="1"/>
              <a:t>løsning</a:t>
            </a:r>
            <a:r>
              <a:rPr lang="de-DE" sz="1400" dirty="0"/>
              <a:t> </a:t>
            </a:r>
            <a:r>
              <a:rPr lang="de-DE" sz="1400" dirty="0" err="1"/>
              <a:t>ved</a:t>
            </a:r>
            <a:r>
              <a:rPr lang="de-DE" sz="1400" dirty="0"/>
              <a:t> at </a:t>
            </a:r>
            <a:r>
              <a:rPr lang="de-DE" sz="1400" dirty="0" err="1"/>
              <a:t>trykke</a:t>
            </a:r>
            <a:r>
              <a:rPr lang="de-DE" sz="1400" dirty="0"/>
              <a:t> </a:t>
            </a:r>
            <a:r>
              <a:rPr lang="de-DE" sz="1400" dirty="0" err="1"/>
              <a:t>på</a:t>
            </a:r>
            <a:r>
              <a:rPr lang="de-DE" sz="1400" dirty="0"/>
              <a:t> </a:t>
            </a:r>
            <a:r>
              <a:rPr lang="de-DE" sz="1400" dirty="0" err="1"/>
              <a:t>det</a:t>
            </a:r>
            <a:r>
              <a:rPr lang="de-DE" sz="1400" dirty="0"/>
              <a:t> </a:t>
            </a:r>
            <a:r>
              <a:rPr lang="de-DE" sz="1400" dirty="0" err="1"/>
              <a:t>blå</a:t>
            </a:r>
            <a:r>
              <a:rPr lang="de-DE" sz="1400" dirty="0"/>
              <a:t> </a:t>
            </a:r>
            <a:r>
              <a:rPr lang="de-DE" sz="1400" dirty="0" err="1"/>
              <a:t>symbol</a:t>
            </a:r>
            <a:r>
              <a:rPr lang="de-DE" sz="1400" dirty="0"/>
              <a:t>.</a:t>
            </a:r>
          </a:p>
          <a:p>
            <a:pPr>
              <a:lnSpc>
                <a:spcPct val="150000"/>
              </a:lnSpc>
            </a:pPr>
            <a:r>
              <a:rPr lang="de-DE" sz="1400" dirty="0" err="1"/>
              <a:t>Farvelæg</a:t>
            </a:r>
            <a:r>
              <a:rPr lang="de-DE" sz="1400" dirty="0"/>
              <a:t> </a:t>
            </a:r>
            <a:r>
              <a:rPr lang="de-DE" sz="1400" dirty="0" err="1"/>
              <a:t>landene</a:t>
            </a:r>
            <a:r>
              <a:rPr lang="de-DE" sz="1400" dirty="0"/>
              <a:t> </a:t>
            </a:r>
            <a:r>
              <a:rPr lang="de-DE" sz="1400" dirty="0" err="1"/>
              <a:t>på</a:t>
            </a:r>
            <a:r>
              <a:rPr lang="de-DE" sz="1400" dirty="0"/>
              <a:t> </a:t>
            </a:r>
            <a:r>
              <a:rPr lang="de-DE" sz="1400" dirty="0" err="1"/>
              <a:t>dit</a:t>
            </a:r>
            <a:r>
              <a:rPr lang="de-DE" sz="1400" dirty="0"/>
              <a:t> </a:t>
            </a:r>
            <a:r>
              <a:rPr lang="de-DE" sz="1400" dirty="0" err="1"/>
              <a:t>eget</a:t>
            </a:r>
            <a:r>
              <a:rPr lang="de-DE" sz="1400" dirty="0"/>
              <a:t> </a:t>
            </a:r>
            <a:r>
              <a:rPr lang="de-DE" sz="1400" dirty="0" err="1"/>
              <a:t>verdenskort</a:t>
            </a:r>
            <a:r>
              <a:rPr lang="de-DE" sz="1400" dirty="0"/>
              <a:t> </a:t>
            </a:r>
            <a:r>
              <a:rPr lang="de-DE" sz="1400" dirty="0" err="1"/>
              <a:t>og</a:t>
            </a:r>
            <a:r>
              <a:rPr lang="de-DE" sz="1400" dirty="0"/>
              <a:t> </a:t>
            </a:r>
            <a:r>
              <a:rPr lang="de-DE" sz="1400" dirty="0" err="1"/>
              <a:t>overfør</a:t>
            </a:r>
            <a:r>
              <a:rPr lang="de-DE" sz="1400" dirty="0"/>
              <a:t> </a:t>
            </a:r>
            <a:r>
              <a:rPr lang="de-DE" sz="1400" dirty="0" err="1"/>
              <a:t>farverne</a:t>
            </a:r>
            <a:r>
              <a:rPr lang="de-DE" sz="1400" dirty="0"/>
              <a:t> </a:t>
            </a:r>
            <a:r>
              <a:rPr lang="de-DE" sz="1400" dirty="0" err="1"/>
              <a:t>til</a:t>
            </a:r>
            <a:r>
              <a:rPr lang="de-DE" sz="1400" dirty="0"/>
              <a:t> </a:t>
            </a:r>
            <a:r>
              <a:rPr lang="de-DE" sz="1400" dirty="0" err="1"/>
              <a:t>signaturen</a:t>
            </a:r>
            <a:r>
              <a:rPr lang="de-DE" sz="1400" dirty="0"/>
              <a:t>.</a:t>
            </a:r>
          </a:p>
          <a:p>
            <a:pPr>
              <a:lnSpc>
                <a:spcPct val="150000"/>
              </a:lnSpc>
            </a:pPr>
            <a:r>
              <a:rPr lang="de-DE" sz="1400" dirty="0" err="1"/>
              <a:t>Læs</a:t>
            </a:r>
            <a:r>
              <a:rPr lang="de-DE" sz="1400" dirty="0"/>
              <a:t> </a:t>
            </a:r>
            <a:r>
              <a:rPr lang="de-DE" sz="1400" dirty="0" err="1"/>
              <a:t>informationsteksten</a:t>
            </a:r>
            <a:r>
              <a:rPr lang="de-DE" sz="1400" dirty="0"/>
              <a:t> </a:t>
            </a:r>
            <a:r>
              <a:rPr lang="de-DE" sz="1400" dirty="0" err="1"/>
              <a:t>og</a:t>
            </a:r>
            <a:r>
              <a:rPr lang="de-DE" sz="1400" dirty="0"/>
              <a:t> </a:t>
            </a:r>
            <a:r>
              <a:rPr lang="de-DE" sz="1400" dirty="0" err="1"/>
              <a:t>markér</a:t>
            </a:r>
            <a:r>
              <a:rPr lang="de-DE" sz="1400" dirty="0"/>
              <a:t> de </a:t>
            </a:r>
            <a:r>
              <a:rPr lang="de-DE" sz="1400" dirty="0" err="1"/>
              <a:t>miljø</a:t>
            </a:r>
            <a:r>
              <a:rPr lang="de-DE" sz="1400" dirty="0"/>
              <a:t>- </a:t>
            </a:r>
            <a:r>
              <a:rPr lang="de-DE" sz="1400" dirty="0" err="1"/>
              <a:t>og</a:t>
            </a:r>
            <a:r>
              <a:rPr lang="de-DE" sz="1400" dirty="0"/>
              <a:t> </a:t>
            </a:r>
            <a:r>
              <a:rPr lang="de-DE" sz="1400" dirty="0" err="1"/>
              <a:t>sundhedsrisici</a:t>
            </a:r>
            <a:r>
              <a:rPr lang="de-DE" sz="1400" dirty="0"/>
              <a:t>, der </a:t>
            </a:r>
            <a:r>
              <a:rPr lang="de-DE" sz="1400" dirty="0" err="1"/>
              <a:t>findes</a:t>
            </a:r>
            <a:r>
              <a:rPr lang="de-DE" sz="1400" dirty="0"/>
              <a:t> i </a:t>
            </a:r>
            <a:r>
              <a:rPr lang="de-DE" sz="1400" dirty="0" err="1"/>
              <a:t>monokulturer</a:t>
            </a:r>
            <a:r>
              <a:rPr lang="de-DE" sz="1400" dirty="0"/>
              <a:t>.</a:t>
            </a:r>
          </a:p>
          <a:p>
            <a:endParaRPr lang="de-DE" sz="1200" b="1"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212" y="329046"/>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745068" y="4475946"/>
            <a:ext cx="5367864" cy="954107"/>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a-DK" sz="1400" b="1" dirty="0"/>
              <a:t>**Hvordan kan man reducere miljø- og sundhedsrisiciene ved kakaodyrkning?</a:t>
            </a:r>
          </a:p>
          <a:p>
            <a:pPr algn="ctr"/>
            <a:r>
              <a:rPr lang="da-DK" sz="1400" dirty="0"/>
              <a:t>Notér dine idéer på bagsiden af arbejdsarket i linje 1.**</a:t>
            </a:r>
          </a:p>
          <a:p>
            <a:pPr algn="ctr"/>
            <a:r>
              <a:rPr lang="de-DE" sz="1400" b="1" dirty="0"/>
              <a:t>.</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91" y="4560035"/>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907" y="167460"/>
            <a:ext cx="668245" cy="668245"/>
          </a:xfrm>
          <a:prstGeom prst="rect">
            <a:avLst/>
          </a:prstGeom>
        </p:spPr>
      </p:pic>
      <p:pic>
        <p:nvPicPr>
          <p:cNvPr id="14" name="Grafik 13" descr="Ein Bild, das Muster, Pixel, Kreuzworträtsel enthält.&#10;&#10;KI-generierte Inhalte können fehlerhaft sein.">
            <a:extLst>
              <a:ext uri="{FF2B5EF4-FFF2-40B4-BE49-F238E27FC236}">
                <a16:creationId xmlns:a16="http://schemas.microsoft.com/office/drawing/2014/main" id="{AB3B0A2A-A79B-8051-CE23-D1B3E93F5E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1088" y="1644858"/>
            <a:ext cx="963930" cy="962660"/>
          </a:xfrm>
          <a:prstGeom prst="rect">
            <a:avLst/>
          </a:prstGeom>
        </p:spPr>
      </p:pic>
      <p:pic>
        <p:nvPicPr>
          <p:cNvPr id="16" name="Grafik 15" descr="11.000+ Grafiken, lizenzfreie Vektorgrafiken und Clipart zu Qr Code Scannen  - iStock | Qr codes, Iphone, Augmented reality">
            <a:extLst>
              <a:ext uri="{FF2B5EF4-FFF2-40B4-BE49-F238E27FC236}">
                <a16:creationId xmlns:a16="http://schemas.microsoft.com/office/drawing/2014/main" id="{73FE0927-B9EA-A36E-9DF0-7F2795B31E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92742">
            <a:off x="4970427" y="1347103"/>
            <a:ext cx="435610" cy="435610"/>
          </a:xfrm>
          <a:prstGeom prst="rect">
            <a:avLst/>
          </a:prstGeom>
          <a:noFill/>
          <a:ln>
            <a:noFill/>
          </a:ln>
        </p:spPr>
      </p:pic>
      <p:pic>
        <p:nvPicPr>
          <p:cNvPr id="26" name="Grafik 25" descr="Ein Bild, das Symbol, Logo, Electric Blue (Farbe), Kreis enthält.&#10;&#10;KI-generierte Inhalte können fehlerhaft sein.">
            <a:extLst>
              <a:ext uri="{FF2B5EF4-FFF2-40B4-BE49-F238E27FC236}">
                <a16:creationId xmlns:a16="http://schemas.microsoft.com/office/drawing/2014/main" id="{9136A51F-2768-5563-C5D7-6EBE79998F1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8871" b="94355" l="0" r="94737">
                        <a14:foregroundMark x1="35965" y1="20161" x2="12281" y2="33065"/>
                        <a14:foregroundMark x1="12281" y1="33065" x2="81579" y2="67742"/>
                        <a14:foregroundMark x1="81579" y1="67742" x2="48246" y2="18548"/>
                        <a14:foregroundMark x1="49123" y1="18548" x2="86842" y2="41129"/>
                        <a14:foregroundMark x1="16667" y1="41129" x2="78947" y2="81452"/>
                        <a14:foregroundMark x1="71053" y1="80645" x2="14912" y2="66935"/>
                        <a14:foregroundMark x1="42982" y1="35484" x2="67544" y2="41935"/>
                        <a14:foregroundMark x1="67544" y1="41935" x2="41228" y2="35484"/>
                        <a14:foregroundMark x1="1754" y1="46774" x2="1754" y2="46774"/>
                        <a14:foregroundMark x1="49123" y1="29032" x2="52632" y2="47581"/>
                        <a14:foregroundMark x1="49123" y1="95161" x2="49123" y2="95161"/>
                        <a14:foregroundMark x1="94737" y1="50000" x2="94737" y2="50000"/>
                        <a14:foregroundMark x1="52632" y1="9677" x2="52632" y2="9677"/>
                      </a14:backgroundRemoval>
                    </a14:imgEffect>
                  </a14:imgLayer>
                </a14:imgProps>
              </a:ext>
              <a:ext uri="{28A0092B-C50C-407E-A947-70E740481C1C}">
                <a14:useLocalDpi xmlns:a14="http://schemas.microsoft.com/office/drawing/2010/main" val="0"/>
              </a:ext>
            </a:extLst>
          </a:blip>
          <a:stretch>
            <a:fillRect/>
          </a:stretch>
        </p:blipFill>
        <p:spPr>
          <a:xfrm>
            <a:off x="4909344" y="2607171"/>
            <a:ext cx="270597" cy="294671"/>
          </a:xfrm>
          <a:prstGeom prst="rect">
            <a:avLst/>
          </a:prstGeom>
        </p:spPr>
      </p:pic>
      <p:pic>
        <p:nvPicPr>
          <p:cNvPr id="27" name="Grafik 26" descr="Ein Bild, das Elektronik enthält.&#10;&#10;Automatisch generierte Beschreibung">
            <a:extLst>
              <a:ext uri="{FF2B5EF4-FFF2-40B4-BE49-F238E27FC236}">
                <a16:creationId xmlns:a16="http://schemas.microsoft.com/office/drawing/2014/main" id="{8530B873-07AC-C0F4-0FFF-0D12D42D128C}"/>
              </a:ext>
            </a:extLst>
          </p:cNvPr>
          <p:cNvPicPr>
            <a:picLocks noChangeAspect="1"/>
          </p:cNvPicPr>
          <p:nvPr/>
        </p:nvPicPr>
        <p:blipFill rotWithShape="1">
          <a:blip r:embed="rId11">
            <a:extLst>
              <a:ext uri="{28A0092B-C50C-407E-A947-70E740481C1C}">
                <a14:useLocalDpi xmlns:a14="http://schemas.microsoft.com/office/drawing/2010/main" val="0"/>
              </a:ext>
            </a:extLst>
          </a:blip>
          <a:srcRect l="65558" t="55371" r="738" b="9807"/>
          <a:stretch/>
        </p:blipFill>
        <p:spPr>
          <a:xfrm>
            <a:off x="204872" y="3091179"/>
            <a:ext cx="326474" cy="360603"/>
          </a:xfrm>
          <a:prstGeom prst="rect">
            <a:avLst/>
          </a:prstGeom>
          <a:noFill/>
        </p:spPr>
      </p:pic>
      <p:pic>
        <p:nvPicPr>
          <p:cNvPr id="28" name="Grafik 27" descr="Ein Bild, das Elektronik enthält.&#10;&#10;Automatisch generierte Beschreibung">
            <a:extLst>
              <a:ext uri="{FF2B5EF4-FFF2-40B4-BE49-F238E27FC236}">
                <a16:creationId xmlns:a16="http://schemas.microsoft.com/office/drawing/2014/main" id="{0DAED61F-8B6B-B645-D812-A350D6E04BEF}"/>
              </a:ext>
            </a:extLst>
          </p:cNvPr>
          <p:cNvPicPr>
            <a:picLocks noChangeAspect="1"/>
          </p:cNvPicPr>
          <p:nvPr/>
        </p:nvPicPr>
        <p:blipFill rotWithShape="1">
          <a:blip r:embed="rId11">
            <a:extLst>
              <a:ext uri="{28A0092B-C50C-407E-A947-70E740481C1C}">
                <a14:useLocalDpi xmlns:a14="http://schemas.microsoft.com/office/drawing/2010/main" val="0"/>
              </a:ext>
            </a:extLst>
          </a:blip>
          <a:srcRect l="1" t="60587" r="62158" b="6474"/>
          <a:stretch/>
        </p:blipFill>
        <p:spPr>
          <a:xfrm>
            <a:off x="184873" y="3670571"/>
            <a:ext cx="368109" cy="342577"/>
          </a:xfrm>
          <a:prstGeom prst="rect">
            <a:avLst/>
          </a:prstGeom>
        </p:spPr>
      </p:pic>
      <p:pic>
        <p:nvPicPr>
          <p:cNvPr id="2" name="Billede 2">
            <a:extLst>
              <a:ext uri="{FF2B5EF4-FFF2-40B4-BE49-F238E27FC236}">
                <a16:creationId xmlns:a16="http://schemas.microsoft.com/office/drawing/2014/main" id="{660A8A91-94A7-684D-7D14-36C9D64F7F7B}"/>
              </a:ext>
            </a:extLst>
          </p:cNvPr>
          <p:cNvPicPr>
            <a:picLocks noChangeAspect="1"/>
          </p:cNvPicPr>
          <p:nvPr/>
        </p:nvPicPr>
        <p:blipFill rotWithShape="1">
          <a:blip r:embed="rId12">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12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200" dirty="0" err="1"/>
              <a:t>Kakaodyrkning</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pic>
        <p:nvPicPr>
          <p:cNvPr id="2" name="Grafik 1">
            <a:extLst>
              <a:ext uri="{FF2B5EF4-FFF2-40B4-BE49-F238E27FC236}">
                <a16:creationId xmlns:a16="http://schemas.microsoft.com/office/drawing/2014/main" id="{F49083F8-525D-0622-F573-4FD447EAD3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37889" y="2388066"/>
            <a:ext cx="8933775" cy="5577997"/>
          </a:xfrm>
          <a:prstGeom prst="rect">
            <a:avLst/>
          </a:prstGeom>
          <a:noFill/>
          <a:ln>
            <a:noFill/>
          </a:ln>
        </p:spPr>
      </p:pic>
      <p:pic>
        <p:nvPicPr>
          <p:cNvPr id="5" name="Grafik 4" descr="Ein Bild, das Text, Screenshot, Schrift, Zahl enthält.&#10;&#10;KI-generierte Inhalte können fehlerhaft sein.">
            <a:extLst>
              <a:ext uri="{FF2B5EF4-FFF2-40B4-BE49-F238E27FC236}">
                <a16:creationId xmlns:a16="http://schemas.microsoft.com/office/drawing/2014/main" id="{5B469DC2-7ECF-5C21-CDBE-6F34CF7DB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710368" y="8050971"/>
            <a:ext cx="1415417" cy="1770545"/>
          </a:xfrm>
          <a:prstGeom prst="rect">
            <a:avLst/>
          </a:prstGeom>
        </p:spPr>
      </p:pic>
      <p:sp>
        <p:nvSpPr>
          <p:cNvPr id="8" name="Rechteck 7">
            <a:extLst>
              <a:ext uri="{FF2B5EF4-FFF2-40B4-BE49-F238E27FC236}">
                <a16:creationId xmlns:a16="http://schemas.microsoft.com/office/drawing/2014/main" id="{FF9922B6-082B-596F-B763-E503F44DC7A6}"/>
              </a:ext>
            </a:extLst>
          </p:cNvPr>
          <p:cNvSpPr/>
          <p:nvPr/>
        </p:nvSpPr>
        <p:spPr>
          <a:xfrm rot="16200000">
            <a:off x="3788584" y="8721930"/>
            <a:ext cx="1237615" cy="2508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000" dirty="0">
                <a:solidFill>
                  <a:schemeClr val="tx1"/>
                </a:solidFill>
              </a:rPr>
              <a:t>Signatur</a:t>
            </a:r>
            <a:endParaRPr lang="de-DE" sz="1200" kern="100" dirty="0">
              <a:solidFill>
                <a:schemeClr val="tx1"/>
              </a:solidFill>
              <a:effectLst/>
              <a:latin typeface="Arial" panose="020B0604020202020204" pitchFamily="34" charset="0"/>
              <a:ea typeface="Calibri" panose="020F0502020204030204" pitchFamily="34" charset="0"/>
            </a:endParaRPr>
          </a:p>
        </p:txBody>
      </p:sp>
      <p:sp>
        <p:nvSpPr>
          <p:cNvPr id="10" name="Textfeld 9">
            <a:extLst>
              <a:ext uri="{FF2B5EF4-FFF2-40B4-BE49-F238E27FC236}">
                <a16:creationId xmlns:a16="http://schemas.microsoft.com/office/drawing/2014/main" id="{165F7469-05BB-26A7-F832-CB012E6CE66F}"/>
              </a:ext>
            </a:extLst>
          </p:cNvPr>
          <p:cNvSpPr txBox="1"/>
          <p:nvPr/>
        </p:nvSpPr>
        <p:spPr>
          <a:xfrm rot="16200000">
            <a:off x="-1324329" y="4768334"/>
            <a:ext cx="3757952" cy="369332"/>
          </a:xfrm>
          <a:prstGeom prst="rect">
            <a:avLst/>
          </a:prstGeom>
          <a:noFill/>
        </p:spPr>
        <p:txBody>
          <a:bodyPr wrap="none" rtlCol="0">
            <a:spAutoFit/>
          </a:bodyPr>
          <a:lstStyle/>
          <a:p>
            <a:r>
              <a:rPr lang="de-DE" b="1" dirty="0"/>
              <a:t>Kakao – De </a:t>
            </a:r>
            <a:r>
              <a:rPr lang="de-DE" b="1" dirty="0" err="1"/>
              <a:t>største</a:t>
            </a:r>
            <a:r>
              <a:rPr lang="de-DE" b="1" dirty="0"/>
              <a:t> </a:t>
            </a:r>
            <a:r>
              <a:rPr lang="de-DE" b="1" dirty="0" err="1"/>
              <a:t>dyrkningsområder</a:t>
            </a:r>
            <a:endParaRPr lang="de-DE" b="1" dirty="0"/>
          </a:p>
        </p:txBody>
      </p:sp>
      <p:pic>
        <p:nvPicPr>
          <p:cNvPr id="3" name="Billede 2">
            <a:extLst>
              <a:ext uri="{FF2B5EF4-FFF2-40B4-BE49-F238E27FC236}">
                <a16:creationId xmlns:a16="http://schemas.microsoft.com/office/drawing/2014/main" id="{76AF2F2B-3FB9-D57D-7AE1-BBEEFF5A750A}"/>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247569" y="8882245"/>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56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CB3058EB-43EE-C6BE-AB2A-768A3BE37C91}"/>
              </a:ext>
            </a:extLst>
          </p:cNvPr>
          <p:cNvSpPr/>
          <p:nvPr/>
        </p:nvSpPr>
        <p:spPr>
          <a:xfrm>
            <a:off x="368109" y="98723"/>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600" b="1" dirty="0" err="1"/>
              <a:t>Kakaodyrkning</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A0495B52-E460-7DD0-603F-F66D0D4FD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pic>
        <p:nvPicPr>
          <p:cNvPr id="11" name="Picture 2">
            <a:extLst>
              <a:ext uri="{FF2B5EF4-FFF2-40B4-BE49-F238E27FC236}">
                <a16:creationId xmlns:a16="http://schemas.microsoft.com/office/drawing/2014/main" id="{A7494B62-335E-F883-8A97-C313F5981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448" y="8706805"/>
            <a:ext cx="903829" cy="9038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feld 33">
            <a:extLst>
              <a:ext uri="{FF2B5EF4-FFF2-40B4-BE49-F238E27FC236}">
                <a16:creationId xmlns:a16="http://schemas.microsoft.com/office/drawing/2014/main" id="{C8988FCB-36AF-A685-F3DB-502AB4B3A030}"/>
              </a:ext>
            </a:extLst>
          </p:cNvPr>
          <p:cNvSpPr txBox="1"/>
          <p:nvPr/>
        </p:nvSpPr>
        <p:spPr>
          <a:xfrm>
            <a:off x="368109" y="747280"/>
            <a:ext cx="6250405" cy="5827173"/>
          </a:xfrm>
          <a:prstGeom prst="rect">
            <a:avLst/>
          </a:prstGeom>
          <a:noFill/>
        </p:spPr>
        <p:txBody>
          <a:bodyPr wrap="square">
            <a:spAutoFit/>
          </a:bodyPr>
          <a:lstStyle/>
          <a:p>
            <a:pPr>
              <a:lnSpc>
                <a:spcPct val="107000"/>
              </a:lnSpc>
              <a:spcAft>
                <a:spcPts val="800"/>
              </a:spcAft>
              <a:buNone/>
            </a:pPr>
            <a:r>
              <a:rPr lang="de-DE" sz="1200" b="1" kern="100" dirty="0" err="1">
                <a:effectLst/>
                <a:ea typeface="Calibri" panose="020F0502020204030204" pitchFamily="34" charset="0"/>
              </a:rPr>
              <a:t>Kakaoavl</a:t>
            </a:r>
            <a:r>
              <a:rPr lang="de-DE" sz="1200" b="1" kern="100" dirty="0">
                <a:effectLst/>
                <a:ea typeface="Calibri" panose="020F0502020204030204" pitchFamily="34" charset="0"/>
              </a:rPr>
              <a:t>: </a:t>
            </a:r>
            <a:r>
              <a:rPr lang="de-DE" sz="1200" b="1" kern="100" dirty="0" err="1">
                <a:effectLst/>
                <a:ea typeface="Calibri" panose="020F0502020204030204" pitchFamily="34" charset="0"/>
              </a:rPr>
              <a:t>Miljø</a:t>
            </a:r>
            <a:r>
              <a:rPr lang="de-DE" sz="1200" b="1" kern="100" dirty="0">
                <a:effectLst/>
                <a:ea typeface="Calibri" panose="020F0502020204030204" pitchFamily="34" charset="0"/>
              </a:rPr>
              <a:t>- </a:t>
            </a:r>
            <a:r>
              <a:rPr lang="de-DE" sz="1200" b="1" kern="100" dirty="0" err="1">
                <a:effectLst/>
                <a:ea typeface="Calibri" panose="020F0502020204030204" pitchFamily="34" charset="0"/>
              </a:rPr>
              <a:t>og</a:t>
            </a:r>
            <a:r>
              <a:rPr lang="de-DE" sz="1200" b="1" kern="100" dirty="0">
                <a:effectLst/>
                <a:ea typeface="Calibri" panose="020F0502020204030204" pitchFamily="34" charset="0"/>
              </a:rPr>
              <a:t> </a:t>
            </a:r>
            <a:r>
              <a:rPr lang="de-DE" sz="1200" b="1" kern="100" dirty="0" err="1">
                <a:effectLst/>
                <a:ea typeface="Calibri" panose="020F0502020204030204" pitchFamily="34" charset="0"/>
              </a:rPr>
              <a:t>sundhedsrisici</a:t>
            </a:r>
            <a:endParaRPr lang="de-DE" sz="1200" kern="100" dirty="0">
              <a:effectLst/>
              <a:ea typeface="Calibri" panose="020F0502020204030204" pitchFamily="34" charset="0"/>
            </a:endParaRPr>
          </a:p>
          <a:p>
            <a:pPr>
              <a:lnSpc>
                <a:spcPct val="107000"/>
              </a:lnSpc>
              <a:spcAft>
                <a:spcPts val="800"/>
              </a:spcAft>
              <a:buNone/>
            </a:pPr>
            <a:r>
              <a:rPr lang="de-DE" sz="1200" b="1" kern="100" dirty="0" err="1">
                <a:effectLst/>
                <a:ea typeface="Calibri" panose="020F0502020204030204" pitchFamily="34" charset="0"/>
              </a:rPr>
              <a:t>Arbejdsopgave</a:t>
            </a:r>
            <a:r>
              <a:rPr lang="de-DE" sz="1200" b="1" kern="100" dirty="0">
                <a:effectLst/>
                <a:ea typeface="Calibri" panose="020F0502020204030204" pitchFamily="34" charset="0"/>
              </a:rPr>
              <a:t>: </a:t>
            </a:r>
            <a:r>
              <a:rPr lang="de-DE" sz="1200" b="1" kern="100" dirty="0" err="1">
                <a:effectLst/>
                <a:ea typeface="Calibri" panose="020F0502020204030204" pitchFamily="34" charset="0"/>
              </a:rPr>
              <a:t>Læs</a:t>
            </a:r>
            <a:r>
              <a:rPr lang="de-DE" sz="1200" b="1" kern="100" dirty="0">
                <a:effectLst/>
                <a:ea typeface="Calibri" panose="020F0502020204030204" pitchFamily="34" charset="0"/>
              </a:rPr>
              <a:t> </a:t>
            </a:r>
            <a:r>
              <a:rPr lang="de-DE" sz="1200" b="1" kern="100" dirty="0" err="1">
                <a:effectLst/>
                <a:ea typeface="Calibri" panose="020F0502020204030204" pitchFamily="34" charset="0"/>
              </a:rPr>
              <a:t>teksten</a:t>
            </a:r>
            <a:r>
              <a:rPr lang="de-DE" sz="1200" b="1" kern="100" dirty="0">
                <a:effectLst/>
                <a:ea typeface="Calibri" panose="020F0502020204030204" pitchFamily="34" charset="0"/>
              </a:rPr>
              <a:t> </a:t>
            </a:r>
            <a:r>
              <a:rPr lang="de-DE" sz="1200" b="1" kern="100" dirty="0" err="1">
                <a:effectLst/>
                <a:ea typeface="Calibri" panose="020F0502020204030204" pitchFamily="34" charset="0"/>
              </a:rPr>
              <a:t>og</a:t>
            </a:r>
            <a:r>
              <a:rPr lang="de-DE" sz="1200" b="1" kern="100" dirty="0">
                <a:effectLst/>
                <a:ea typeface="Calibri" panose="020F0502020204030204" pitchFamily="34" charset="0"/>
              </a:rPr>
              <a:t> </a:t>
            </a:r>
            <a:r>
              <a:rPr lang="de-DE" sz="1200" b="1" kern="100" dirty="0" err="1">
                <a:effectLst/>
                <a:ea typeface="Calibri" panose="020F0502020204030204" pitchFamily="34" charset="0"/>
              </a:rPr>
              <a:t>marker</a:t>
            </a:r>
            <a:r>
              <a:rPr lang="de-DE" sz="1200" b="1" kern="100" dirty="0">
                <a:effectLst/>
                <a:ea typeface="Calibri" panose="020F0502020204030204" pitchFamily="34" charset="0"/>
              </a:rPr>
              <a:t> </a:t>
            </a:r>
            <a:r>
              <a:rPr lang="de-DE" sz="1200" b="1" kern="100" dirty="0" err="1">
                <a:effectLst/>
                <a:ea typeface="Calibri" panose="020F0502020204030204" pitchFamily="34" charset="0"/>
              </a:rPr>
              <a:t>miljø</a:t>
            </a:r>
            <a:r>
              <a:rPr lang="de-DE" sz="1200" b="1" kern="100" dirty="0">
                <a:effectLst/>
                <a:ea typeface="Calibri" panose="020F0502020204030204" pitchFamily="34" charset="0"/>
              </a:rPr>
              <a:t>- </a:t>
            </a:r>
            <a:r>
              <a:rPr lang="de-DE" sz="1200" b="1" kern="100" dirty="0" err="1">
                <a:effectLst/>
                <a:ea typeface="Calibri" panose="020F0502020204030204" pitchFamily="34" charset="0"/>
              </a:rPr>
              <a:t>og</a:t>
            </a:r>
            <a:r>
              <a:rPr lang="de-DE" sz="1200" b="1" kern="100" dirty="0">
                <a:effectLst/>
                <a:ea typeface="Calibri" panose="020F0502020204030204" pitchFamily="34" charset="0"/>
              </a:rPr>
              <a:t> </a:t>
            </a:r>
            <a:r>
              <a:rPr lang="de-DE" sz="1200" b="1" kern="100" dirty="0" err="1">
                <a:effectLst/>
                <a:ea typeface="Calibri" panose="020F0502020204030204" pitchFamily="34" charset="0"/>
              </a:rPr>
              <a:t>sundhedsrisiciene</a:t>
            </a:r>
            <a:r>
              <a:rPr lang="de-DE" sz="1200" b="1" kern="100" dirty="0">
                <a:effectLst/>
                <a:ea typeface="Calibri" panose="020F0502020204030204" pitchFamily="34" charset="0"/>
              </a:rPr>
              <a:t> i </a:t>
            </a:r>
            <a:r>
              <a:rPr lang="de-DE" sz="1200" b="1" kern="100" dirty="0" err="1">
                <a:effectLst/>
                <a:ea typeface="Calibri" panose="020F0502020204030204" pitchFamily="34" charset="0"/>
              </a:rPr>
              <a:t>monokulturer</a:t>
            </a:r>
            <a:r>
              <a:rPr lang="de-DE" sz="1200" b="1" kern="100" dirty="0">
                <a:effectLst/>
                <a:ea typeface="Calibri" panose="020F0502020204030204" pitchFamily="34" charset="0"/>
              </a:rPr>
              <a:t>.</a:t>
            </a:r>
            <a:endParaRPr lang="de-DE" sz="1200" kern="100" dirty="0">
              <a:effectLst/>
              <a:ea typeface="Calibri" panose="020F0502020204030204" pitchFamily="34" charset="0"/>
            </a:endParaRPr>
          </a:p>
          <a:p>
            <a:pPr>
              <a:lnSpc>
                <a:spcPct val="107000"/>
              </a:lnSpc>
              <a:spcAft>
                <a:spcPts val="800"/>
              </a:spcAft>
              <a:buNone/>
            </a:pPr>
            <a:r>
              <a:rPr lang="de-DE" sz="1200" kern="100" dirty="0" err="1">
                <a:effectLst/>
                <a:ea typeface="Calibri" panose="020F0502020204030204" pitchFamily="34" charset="0"/>
              </a:rPr>
              <a:t>Kakaotræet</a:t>
            </a:r>
            <a:r>
              <a:rPr lang="de-DE" sz="1200" kern="100" dirty="0">
                <a:effectLst/>
                <a:ea typeface="Calibri" panose="020F0502020204030204" pitchFamily="34" charset="0"/>
              </a:rPr>
              <a:t> er en </a:t>
            </a:r>
            <a:r>
              <a:rPr lang="de-DE" sz="1200" kern="100" dirty="0" err="1">
                <a:effectLst/>
                <a:ea typeface="Calibri" panose="020F0502020204030204" pitchFamily="34" charset="0"/>
              </a:rPr>
              <a:t>meget</a:t>
            </a:r>
            <a:r>
              <a:rPr lang="de-DE" sz="1200" kern="100" dirty="0">
                <a:effectLst/>
                <a:ea typeface="Calibri" panose="020F0502020204030204" pitchFamily="34" charset="0"/>
              </a:rPr>
              <a:t> </a:t>
            </a:r>
            <a:r>
              <a:rPr lang="de-DE" sz="1200" kern="100" dirty="0" err="1">
                <a:effectLst/>
                <a:ea typeface="Calibri" panose="020F0502020204030204" pitchFamily="34" charset="0"/>
              </a:rPr>
              <a:t>følsom</a:t>
            </a:r>
            <a:r>
              <a:rPr lang="de-DE" sz="1200" kern="100" dirty="0">
                <a:effectLst/>
                <a:ea typeface="Calibri" panose="020F0502020204030204" pitchFamily="34" charset="0"/>
              </a:rPr>
              <a:t> plante. </a:t>
            </a:r>
            <a:r>
              <a:rPr lang="en-US" sz="1200" kern="100" dirty="0">
                <a:effectLst/>
                <a:ea typeface="Calibri" panose="020F0502020204030204" pitchFamily="34" charset="0"/>
              </a:rPr>
              <a:t>For at </a:t>
            </a:r>
            <a:r>
              <a:rPr lang="en-US" sz="1200" kern="100" dirty="0" err="1">
                <a:effectLst/>
                <a:ea typeface="Calibri" panose="020F0502020204030204" pitchFamily="34" charset="0"/>
              </a:rPr>
              <a:t>holde</a:t>
            </a:r>
            <a:r>
              <a:rPr lang="en-US" sz="1200" kern="100" dirty="0">
                <a:effectLst/>
                <a:ea typeface="Calibri" panose="020F0502020204030204" pitchFamily="34" charset="0"/>
              </a:rPr>
              <a:t> et </a:t>
            </a:r>
            <a:r>
              <a:rPr lang="en-US" sz="1200" kern="100" dirty="0" err="1">
                <a:effectLst/>
                <a:ea typeface="Calibri" panose="020F0502020204030204" pitchFamily="34" charset="0"/>
              </a:rPr>
              <a:t>kakaotræ</a:t>
            </a:r>
            <a:r>
              <a:rPr lang="en-US" sz="1200" kern="100" dirty="0">
                <a:effectLst/>
                <a:ea typeface="Calibri" panose="020F0502020204030204" pitchFamily="34" charset="0"/>
              </a:rPr>
              <a:t> </a:t>
            </a:r>
            <a:r>
              <a:rPr lang="en-US" sz="1200" kern="100" dirty="0" err="1">
                <a:effectLst/>
                <a:ea typeface="Calibri" panose="020F0502020204030204" pitchFamily="34" charset="0"/>
              </a:rPr>
              <a:t>sundt</a:t>
            </a:r>
            <a:r>
              <a:rPr lang="en-US" sz="1200" kern="100" dirty="0">
                <a:effectLst/>
                <a:ea typeface="Calibri" panose="020F0502020204030204" pitchFamily="34" charset="0"/>
              </a:rPr>
              <a:t> </a:t>
            </a:r>
            <a:r>
              <a:rPr lang="en-US" sz="1200" kern="100" dirty="0" err="1">
                <a:effectLst/>
                <a:ea typeface="Calibri" panose="020F0502020204030204" pitchFamily="34" charset="0"/>
              </a:rPr>
              <a:t>i</a:t>
            </a:r>
            <a:r>
              <a:rPr lang="en-US" sz="1200" kern="100" dirty="0">
                <a:effectLst/>
                <a:ea typeface="Calibri" panose="020F0502020204030204" pitchFamily="34" charset="0"/>
              </a:rPr>
              <a:t> </a:t>
            </a:r>
            <a:r>
              <a:rPr lang="en-US" sz="1200" kern="100" dirty="0" err="1">
                <a:effectLst/>
                <a:ea typeface="Calibri" panose="020F0502020204030204" pitchFamily="34" charset="0"/>
              </a:rPr>
              <a:t>monokultur</a:t>
            </a:r>
            <a:r>
              <a:rPr lang="en-US" sz="1200" kern="100" dirty="0">
                <a:effectLst/>
                <a:ea typeface="Calibri" panose="020F0502020204030204" pitchFamily="34" charset="0"/>
              </a:rPr>
              <a:t>, </a:t>
            </a:r>
            <a:r>
              <a:rPr lang="en-US" sz="1200" kern="100" dirty="0" err="1">
                <a:effectLst/>
                <a:ea typeface="Calibri" panose="020F0502020204030204" pitchFamily="34" charset="0"/>
              </a:rPr>
              <a:t>må</a:t>
            </a:r>
            <a:r>
              <a:rPr lang="en-US" sz="1200" kern="100" dirty="0">
                <a:effectLst/>
                <a:ea typeface="Calibri" panose="020F0502020204030204" pitchFamily="34" charset="0"/>
              </a:rPr>
              <a:t> </a:t>
            </a:r>
            <a:r>
              <a:rPr lang="en-US" sz="1200" kern="100" dirty="0" err="1">
                <a:effectLst/>
                <a:ea typeface="Calibri" panose="020F0502020204030204" pitchFamily="34" charset="0"/>
              </a:rPr>
              <a:t>mennesker</a:t>
            </a:r>
            <a:r>
              <a:rPr lang="en-US" sz="1200" kern="100" dirty="0">
                <a:effectLst/>
                <a:ea typeface="Calibri" panose="020F0502020204030204" pitchFamily="34" charset="0"/>
              </a:rPr>
              <a:t> </a:t>
            </a:r>
            <a:r>
              <a:rPr lang="en-US" sz="1200" kern="100" dirty="0" err="1">
                <a:effectLst/>
                <a:ea typeface="Calibri" panose="020F0502020204030204" pitchFamily="34" charset="0"/>
              </a:rPr>
              <a:t>hjælpe</a:t>
            </a:r>
            <a:r>
              <a:rPr lang="en-US" sz="1200" kern="100" dirty="0">
                <a:effectLst/>
                <a:ea typeface="Calibri" panose="020F0502020204030204" pitchFamily="34" charset="0"/>
              </a:rPr>
              <a:t> </a:t>
            </a:r>
            <a:r>
              <a:rPr lang="en-US" sz="1200" kern="100" dirty="0" err="1">
                <a:effectLst/>
                <a:ea typeface="Calibri" panose="020F0502020204030204" pitchFamily="34" charset="0"/>
              </a:rPr>
              <a:t>meget</a:t>
            </a:r>
            <a:r>
              <a:rPr lang="en-US" sz="1200" kern="100" dirty="0">
                <a:effectLst/>
                <a:ea typeface="Calibri" panose="020F0502020204030204" pitchFamily="34" charset="0"/>
              </a:rPr>
              <a:t> </a:t>
            </a:r>
            <a:r>
              <a:rPr lang="en-US" sz="1200" kern="100" dirty="0" err="1">
                <a:effectLst/>
                <a:ea typeface="Calibri" panose="020F0502020204030204" pitchFamily="34" charset="0"/>
              </a:rPr>
              <a:t>til</a:t>
            </a:r>
            <a:r>
              <a:rPr lang="en-US" sz="1200" kern="100" dirty="0">
                <a:effectLst/>
                <a:ea typeface="Calibri" panose="020F0502020204030204" pitchFamily="34" charset="0"/>
              </a:rPr>
              <a:t>. Kun </a:t>
            </a:r>
            <a:r>
              <a:rPr lang="en-US" sz="1200" kern="100" dirty="0" err="1">
                <a:effectLst/>
                <a:ea typeface="Calibri" panose="020F0502020204030204" pitchFamily="34" charset="0"/>
              </a:rPr>
              <a:t>sådan</a:t>
            </a:r>
            <a:r>
              <a:rPr lang="en-US" sz="1200" kern="100" dirty="0">
                <a:effectLst/>
                <a:ea typeface="Calibri" panose="020F0502020204030204" pitchFamily="34" charset="0"/>
              </a:rPr>
              <a:t> giver </a:t>
            </a:r>
            <a:r>
              <a:rPr lang="en-US" sz="1200" kern="100" dirty="0" err="1">
                <a:effectLst/>
                <a:ea typeface="Calibri" panose="020F0502020204030204" pitchFamily="34" charset="0"/>
              </a:rPr>
              <a:t>kakaotræet</a:t>
            </a:r>
            <a:r>
              <a:rPr lang="en-US" sz="1200" kern="100" dirty="0">
                <a:effectLst/>
                <a:ea typeface="Calibri" panose="020F0502020204030204" pitchFamily="34" charset="0"/>
              </a:rPr>
              <a:t> et </a:t>
            </a:r>
            <a:r>
              <a:rPr lang="en-US" sz="1200" kern="100" dirty="0" err="1">
                <a:effectLst/>
                <a:ea typeface="Calibri" panose="020F0502020204030204" pitchFamily="34" charset="0"/>
              </a:rPr>
              <a:t>tilstrækkeligt</a:t>
            </a:r>
            <a:r>
              <a:rPr lang="en-US" sz="1200" kern="100" dirty="0">
                <a:effectLst/>
                <a:ea typeface="Calibri" panose="020F0502020204030204" pitchFamily="34" charset="0"/>
              </a:rPr>
              <a:t> </a:t>
            </a:r>
            <a:r>
              <a:rPr lang="en-US" sz="1200" kern="100" dirty="0" err="1">
                <a:effectLst/>
                <a:ea typeface="Calibri" panose="020F0502020204030204" pitchFamily="34" charset="0"/>
              </a:rPr>
              <a:t>udbytte</a:t>
            </a:r>
            <a:r>
              <a:rPr lang="en-US" sz="1200" kern="100" dirty="0">
                <a:effectLst/>
                <a:ea typeface="Calibri" panose="020F0502020204030204" pitchFamily="34" charset="0"/>
              </a:rPr>
              <a:t>. For at </a:t>
            </a:r>
            <a:r>
              <a:rPr lang="en-US" sz="1200" kern="100" dirty="0" err="1">
                <a:effectLst/>
                <a:ea typeface="Calibri" panose="020F0502020204030204" pitchFamily="34" charset="0"/>
              </a:rPr>
              <a:t>skabe</a:t>
            </a:r>
            <a:r>
              <a:rPr lang="en-US" sz="1200" kern="100" dirty="0">
                <a:effectLst/>
                <a:ea typeface="Calibri" panose="020F0502020204030204" pitchFamily="34" charset="0"/>
              </a:rPr>
              <a:t> </a:t>
            </a:r>
            <a:r>
              <a:rPr lang="en-US" sz="1200" kern="100" dirty="0" err="1">
                <a:effectLst/>
                <a:ea typeface="Calibri" panose="020F0502020204030204" pitchFamily="34" charset="0"/>
              </a:rPr>
              <a:t>plads</a:t>
            </a:r>
            <a:r>
              <a:rPr lang="en-US" sz="1200" kern="100" dirty="0">
                <a:effectLst/>
                <a:ea typeface="Calibri" panose="020F0502020204030204" pitchFamily="34" charset="0"/>
              </a:rPr>
              <a:t> </a:t>
            </a:r>
            <a:r>
              <a:rPr lang="en-US" sz="1200" kern="100" dirty="0" err="1">
                <a:effectLst/>
                <a:ea typeface="Calibri" panose="020F0502020204030204" pitchFamily="34" charset="0"/>
              </a:rPr>
              <a:t>til</a:t>
            </a:r>
            <a:r>
              <a:rPr lang="en-US" sz="1200" kern="100" dirty="0">
                <a:effectLst/>
                <a:ea typeface="Calibri" panose="020F0502020204030204" pitchFamily="34" charset="0"/>
              </a:rPr>
              <a:t> </a:t>
            </a:r>
            <a:r>
              <a:rPr lang="en-US" sz="1200" kern="100" dirty="0" err="1">
                <a:effectLst/>
                <a:ea typeface="Calibri" panose="020F0502020204030204" pitchFamily="34" charset="0"/>
              </a:rPr>
              <a:t>en</a:t>
            </a:r>
            <a:r>
              <a:rPr lang="en-US" sz="1200" kern="100" dirty="0">
                <a:effectLst/>
                <a:ea typeface="Calibri" panose="020F0502020204030204" pitchFamily="34" charset="0"/>
              </a:rPr>
              <a:t> ren </a:t>
            </a:r>
            <a:r>
              <a:rPr lang="en-US" sz="1200" kern="100" dirty="0" err="1">
                <a:effectLst/>
                <a:ea typeface="Calibri" panose="020F0502020204030204" pitchFamily="34" charset="0"/>
              </a:rPr>
              <a:t>kakaoplantage</a:t>
            </a:r>
            <a:r>
              <a:rPr lang="en-US" sz="1200" kern="100" dirty="0">
                <a:effectLst/>
                <a:ea typeface="Calibri" panose="020F0502020204030204" pitchFamily="34" charset="0"/>
              </a:rPr>
              <a:t> </a:t>
            </a:r>
            <a:r>
              <a:rPr lang="en-US" sz="1200" kern="100" dirty="0" err="1">
                <a:effectLst/>
                <a:ea typeface="Calibri" panose="020F0502020204030204" pitchFamily="34" charset="0"/>
              </a:rPr>
              <a:t>bliver</a:t>
            </a:r>
            <a:r>
              <a:rPr lang="en-US" sz="1200" kern="100" dirty="0">
                <a:effectLst/>
                <a:ea typeface="Calibri" panose="020F0502020204030204" pitchFamily="34" charset="0"/>
              </a:rPr>
              <a:t> der </a:t>
            </a:r>
            <a:r>
              <a:rPr lang="en-US" sz="1200" kern="100" dirty="0" err="1">
                <a:effectLst/>
                <a:ea typeface="Calibri" panose="020F0502020204030204" pitchFamily="34" charset="0"/>
              </a:rPr>
              <a:t>fældet</a:t>
            </a:r>
            <a:r>
              <a:rPr lang="en-US" sz="1200" kern="100" dirty="0">
                <a:effectLst/>
                <a:ea typeface="Calibri" panose="020F0502020204030204" pitchFamily="34" charset="0"/>
              </a:rPr>
              <a:t> </a:t>
            </a:r>
            <a:r>
              <a:rPr lang="en-US" sz="1200" kern="100" dirty="0" err="1">
                <a:effectLst/>
                <a:ea typeface="Calibri" panose="020F0502020204030204" pitchFamily="34" charset="0"/>
              </a:rPr>
              <a:t>regnskov</a:t>
            </a:r>
            <a:r>
              <a:rPr lang="en-US" sz="1200" kern="100" dirty="0">
                <a:effectLst/>
                <a:ea typeface="Calibri" panose="020F0502020204030204" pitchFamily="34" charset="0"/>
              </a:rPr>
              <a:t> for at </a:t>
            </a:r>
            <a:r>
              <a:rPr lang="en-US" sz="1200" kern="100" dirty="0" err="1">
                <a:effectLst/>
                <a:ea typeface="Calibri" panose="020F0502020204030204" pitchFamily="34" charset="0"/>
              </a:rPr>
              <a:t>vinde</a:t>
            </a:r>
            <a:r>
              <a:rPr lang="en-US" sz="1200" kern="100" dirty="0">
                <a:effectLst/>
                <a:ea typeface="Calibri" panose="020F0502020204030204" pitchFamily="34" charset="0"/>
              </a:rPr>
              <a:t> </a:t>
            </a:r>
            <a:r>
              <a:rPr lang="en-US" sz="1200" kern="100" dirty="0" err="1">
                <a:effectLst/>
                <a:ea typeface="Calibri" panose="020F0502020204030204" pitchFamily="34" charset="0"/>
              </a:rPr>
              <a:t>nyt</a:t>
            </a:r>
            <a:r>
              <a:rPr lang="en-US" sz="1200" kern="100" dirty="0">
                <a:effectLst/>
                <a:ea typeface="Calibri" panose="020F0502020204030204" pitchFamily="34" charset="0"/>
              </a:rPr>
              <a:t> </a:t>
            </a:r>
            <a:r>
              <a:rPr lang="en-US" sz="1200" kern="100" dirty="0" err="1">
                <a:effectLst/>
                <a:ea typeface="Calibri" panose="020F0502020204030204" pitchFamily="34" charset="0"/>
              </a:rPr>
              <a:t>dyrkningsareal</a:t>
            </a:r>
            <a:r>
              <a:rPr lang="en-US" sz="1200" kern="100" dirty="0">
                <a:effectLst/>
                <a:ea typeface="Calibri" panose="020F0502020204030204" pitchFamily="34" charset="0"/>
              </a:rPr>
              <a:t>. </a:t>
            </a:r>
            <a:r>
              <a:rPr lang="en-US" sz="1200" kern="100" dirty="0" err="1">
                <a:effectLst/>
                <a:ea typeface="Calibri" panose="020F0502020204030204" pitchFamily="34" charset="0"/>
              </a:rPr>
              <a:t>Monokulturer</a:t>
            </a:r>
            <a:r>
              <a:rPr lang="en-US" sz="1200" kern="100" dirty="0">
                <a:effectLst/>
                <a:ea typeface="Calibri" panose="020F0502020204030204" pitchFamily="34" charset="0"/>
              </a:rPr>
              <a:t> </a:t>
            </a:r>
            <a:r>
              <a:rPr lang="en-US" sz="1200" kern="100" dirty="0" err="1">
                <a:effectLst/>
                <a:ea typeface="Calibri" panose="020F0502020204030204" pitchFamily="34" charset="0"/>
              </a:rPr>
              <a:t>betyder</a:t>
            </a:r>
            <a:r>
              <a:rPr lang="en-US" sz="1200" kern="100" dirty="0">
                <a:effectLst/>
                <a:ea typeface="Calibri" panose="020F0502020204030204" pitchFamily="34" charset="0"/>
              </a:rPr>
              <a:t>, at </a:t>
            </a:r>
            <a:r>
              <a:rPr lang="en-US" sz="1200" kern="100" dirty="0" err="1">
                <a:effectLst/>
                <a:ea typeface="Calibri" panose="020F0502020204030204" pitchFamily="34" charset="0"/>
              </a:rPr>
              <a:t>kun</a:t>
            </a:r>
            <a:r>
              <a:rPr lang="en-US" sz="1200" kern="100" dirty="0">
                <a:effectLst/>
                <a:ea typeface="Calibri" panose="020F0502020204030204" pitchFamily="34" charset="0"/>
              </a:rPr>
              <a:t> </a:t>
            </a:r>
            <a:r>
              <a:rPr lang="en-US" sz="1200" kern="100" dirty="0" err="1">
                <a:effectLst/>
                <a:ea typeface="Calibri" panose="020F0502020204030204" pitchFamily="34" charset="0"/>
              </a:rPr>
              <a:t>én</a:t>
            </a:r>
            <a:r>
              <a:rPr lang="en-US" sz="1200" kern="100" dirty="0">
                <a:effectLst/>
                <a:ea typeface="Calibri" panose="020F0502020204030204" pitchFamily="34" charset="0"/>
              </a:rPr>
              <a:t> </a:t>
            </a:r>
            <a:r>
              <a:rPr lang="en-US" sz="1200" kern="100" dirty="0" err="1">
                <a:effectLst/>
                <a:ea typeface="Calibri" panose="020F0502020204030204" pitchFamily="34" charset="0"/>
              </a:rPr>
              <a:t>planteart</a:t>
            </a:r>
            <a:r>
              <a:rPr lang="en-US" sz="1200" kern="100" dirty="0">
                <a:effectLst/>
                <a:ea typeface="Calibri" panose="020F0502020204030204" pitchFamily="34" charset="0"/>
              </a:rPr>
              <a:t> </a:t>
            </a:r>
            <a:r>
              <a:rPr lang="en-US" sz="1200" kern="100" dirty="0" err="1">
                <a:effectLst/>
                <a:ea typeface="Calibri" panose="020F0502020204030204" pitchFamily="34" charset="0"/>
              </a:rPr>
              <a:t>står</a:t>
            </a:r>
            <a:r>
              <a:rPr lang="en-US" sz="1200" kern="100" dirty="0">
                <a:effectLst/>
                <a:ea typeface="Calibri" panose="020F0502020204030204" pitchFamily="34" charset="0"/>
              </a:rPr>
              <a:t> </a:t>
            </a:r>
            <a:r>
              <a:rPr lang="en-US" sz="1200" kern="100" dirty="0" err="1">
                <a:effectLst/>
                <a:ea typeface="Calibri" panose="020F0502020204030204" pitchFamily="34" charset="0"/>
              </a:rPr>
              <a:t>på</a:t>
            </a:r>
            <a:r>
              <a:rPr lang="en-US" sz="1200" kern="100" dirty="0">
                <a:effectLst/>
                <a:ea typeface="Calibri" panose="020F0502020204030204" pitchFamily="34" charset="0"/>
              </a:rPr>
              <a:t> et </a:t>
            </a:r>
            <a:r>
              <a:rPr lang="en-US" sz="1200" kern="100" dirty="0" err="1">
                <a:effectLst/>
                <a:ea typeface="Calibri" panose="020F0502020204030204" pitchFamily="34" charset="0"/>
              </a:rPr>
              <a:t>område</a:t>
            </a:r>
            <a:r>
              <a:rPr lang="en-US" sz="1200" kern="100" dirty="0">
                <a:effectLst/>
                <a:ea typeface="Calibri" panose="020F0502020204030204" pitchFamily="34" charset="0"/>
              </a:rPr>
              <a:t>. </a:t>
            </a:r>
            <a:r>
              <a:rPr lang="en-US" sz="1200" kern="100" dirty="0" err="1">
                <a:effectLst/>
                <a:ea typeface="Calibri" panose="020F0502020204030204" pitchFamily="34" charset="0"/>
              </a:rPr>
              <a:t>Dermed</a:t>
            </a:r>
            <a:r>
              <a:rPr lang="en-US" sz="1200" kern="100" dirty="0">
                <a:effectLst/>
                <a:ea typeface="Calibri" panose="020F0502020204030204" pitchFamily="34" charset="0"/>
              </a:rPr>
              <a:t> </a:t>
            </a:r>
            <a:r>
              <a:rPr lang="en-US" sz="1200" kern="100" dirty="0" err="1">
                <a:effectLst/>
                <a:ea typeface="Calibri" panose="020F0502020204030204" pitchFamily="34" charset="0"/>
              </a:rPr>
              <a:t>forsvinder</a:t>
            </a:r>
            <a:r>
              <a:rPr lang="en-US" sz="1200" kern="100" dirty="0">
                <a:effectLst/>
                <a:ea typeface="Calibri" panose="020F0502020204030204" pitchFamily="34" charset="0"/>
              </a:rPr>
              <a:t> </a:t>
            </a:r>
            <a:r>
              <a:rPr lang="en-US" sz="1200" kern="100" dirty="0" err="1">
                <a:effectLst/>
                <a:ea typeface="Calibri" panose="020F0502020204030204" pitchFamily="34" charset="0"/>
              </a:rPr>
              <a:t>leveområdet</a:t>
            </a:r>
            <a:r>
              <a:rPr lang="en-US" sz="1200" kern="100" dirty="0">
                <a:effectLst/>
                <a:ea typeface="Calibri" panose="020F0502020204030204" pitchFamily="34" charset="0"/>
              </a:rPr>
              <a:t> for mange </a:t>
            </a:r>
            <a:r>
              <a:rPr lang="en-US" sz="1200" kern="100" dirty="0" err="1">
                <a:effectLst/>
                <a:ea typeface="Calibri" panose="020F0502020204030204" pitchFamily="34" charset="0"/>
              </a:rPr>
              <a:t>dyrearter</a:t>
            </a:r>
            <a:r>
              <a:rPr lang="en-US" sz="1200" kern="100" dirty="0">
                <a:effectLst/>
                <a:ea typeface="Calibri" panose="020F0502020204030204" pitchFamily="34" charset="0"/>
              </a:rPr>
              <a:t>. </a:t>
            </a:r>
            <a:r>
              <a:rPr lang="en-US" sz="1200" kern="100" dirty="0" err="1">
                <a:effectLst/>
                <a:ea typeface="Calibri" panose="020F0502020204030204" pitchFamily="34" charset="0"/>
              </a:rPr>
              <a:t>Mangfoldigheden</a:t>
            </a:r>
            <a:r>
              <a:rPr lang="en-US" sz="1200" kern="100" dirty="0">
                <a:effectLst/>
                <a:ea typeface="Calibri" panose="020F0502020204030204" pitchFamily="34" charset="0"/>
              </a:rPr>
              <a:t> </a:t>
            </a:r>
            <a:r>
              <a:rPr lang="en-US" sz="1200" kern="100" dirty="0" err="1">
                <a:effectLst/>
                <a:ea typeface="Calibri" panose="020F0502020204030204" pitchFamily="34" charset="0"/>
              </a:rPr>
              <a:t>af</a:t>
            </a:r>
            <a:r>
              <a:rPr lang="en-US" sz="1200" kern="100" dirty="0">
                <a:effectLst/>
                <a:ea typeface="Calibri" panose="020F0502020204030204" pitchFamily="34" charset="0"/>
              </a:rPr>
              <a:t> planter </a:t>
            </a:r>
            <a:r>
              <a:rPr lang="en-US" sz="1200" kern="100" dirty="0" err="1">
                <a:effectLst/>
                <a:ea typeface="Calibri" panose="020F0502020204030204" pitchFamily="34" charset="0"/>
              </a:rPr>
              <a:t>og</a:t>
            </a:r>
            <a:r>
              <a:rPr lang="en-US" sz="1200" kern="100" dirty="0">
                <a:effectLst/>
                <a:ea typeface="Calibri" panose="020F0502020204030204" pitchFamily="34" charset="0"/>
              </a:rPr>
              <a:t> </a:t>
            </a:r>
            <a:r>
              <a:rPr lang="en-US" sz="1200" kern="100" dirty="0" err="1">
                <a:effectLst/>
                <a:ea typeface="Calibri" panose="020F0502020204030204" pitchFamily="34" charset="0"/>
              </a:rPr>
              <a:t>dyr</a:t>
            </a:r>
            <a:r>
              <a:rPr lang="en-US" sz="1200" kern="100" dirty="0">
                <a:effectLst/>
                <a:ea typeface="Calibri" panose="020F0502020204030204" pitchFamily="34" charset="0"/>
              </a:rPr>
              <a:t> er </a:t>
            </a:r>
            <a:r>
              <a:rPr lang="en-US" sz="1200" kern="100" dirty="0" err="1">
                <a:effectLst/>
                <a:ea typeface="Calibri" panose="020F0502020204030204" pitchFamily="34" charset="0"/>
              </a:rPr>
              <a:t>kraftigt</a:t>
            </a:r>
            <a:r>
              <a:rPr lang="en-US" sz="1200" kern="100" dirty="0">
                <a:effectLst/>
                <a:ea typeface="Calibri" panose="020F0502020204030204" pitchFamily="34" charset="0"/>
              </a:rPr>
              <a:t> </a:t>
            </a:r>
            <a:r>
              <a:rPr lang="en-US" sz="1200" kern="100" dirty="0" err="1">
                <a:effectLst/>
                <a:ea typeface="Calibri" panose="020F0502020204030204" pitchFamily="34" charset="0"/>
              </a:rPr>
              <a:t>reduceret</a:t>
            </a:r>
            <a:r>
              <a:rPr lang="en-US" sz="1200" kern="100" dirty="0">
                <a:effectLst/>
                <a:ea typeface="Calibri" panose="020F0502020204030204" pitchFamily="34" charset="0"/>
              </a:rPr>
              <a:t> </a:t>
            </a:r>
            <a:r>
              <a:rPr lang="en-US" sz="1200" kern="100" dirty="0" err="1">
                <a:effectLst/>
                <a:ea typeface="Calibri" panose="020F0502020204030204" pitchFamily="34" charset="0"/>
              </a:rPr>
              <a:t>på</a:t>
            </a:r>
            <a:r>
              <a:rPr lang="en-US" sz="1200" kern="100" dirty="0">
                <a:effectLst/>
                <a:ea typeface="Calibri" panose="020F0502020204030204" pitchFamily="34" charset="0"/>
              </a:rPr>
              <a:t> </a:t>
            </a:r>
            <a:r>
              <a:rPr lang="en-US" sz="1200" kern="100" dirty="0" err="1">
                <a:effectLst/>
                <a:ea typeface="Calibri" panose="020F0502020204030204" pitchFamily="34" charset="0"/>
              </a:rPr>
              <a:t>dette</a:t>
            </a:r>
            <a:r>
              <a:rPr lang="en-US" sz="1200" kern="100" dirty="0">
                <a:effectLst/>
                <a:ea typeface="Calibri" panose="020F0502020204030204" pitchFamily="34" charset="0"/>
              </a:rPr>
              <a:t> </a:t>
            </a:r>
            <a:r>
              <a:rPr lang="en-US" sz="1200" kern="100" dirty="0" err="1">
                <a:effectLst/>
                <a:ea typeface="Calibri" panose="020F0502020204030204" pitchFamily="34" charset="0"/>
              </a:rPr>
              <a:t>område</a:t>
            </a:r>
            <a:r>
              <a:rPr lang="en-US" sz="1200" kern="100" dirty="0">
                <a:effectLst/>
                <a:ea typeface="Calibri" panose="020F0502020204030204" pitchFamily="34" charset="0"/>
              </a:rPr>
              <a:t>. </a:t>
            </a:r>
            <a:r>
              <a:rPr lang="en-US" sz="1200" kern="100" dirty="0" err="1">
                <a:effectLst/>
                <a:ea typeface="Calibri" panose="020F0502020204030204" pitchFamily="34" charset="0"/>
              </a:rPr>
              <a:t>Kakaotræerne</a:t>
            </a:r>
            <a:r>
              <a:rPr lang="en-US" sz="1200" kern="100" dirty="0">
                <a:effectLst/>
                <a:ea typeface="Calibri" panose="020F0502020204030204" pitchFamily="34" charset="0"/>
              </a:rPr>
              <a:t> </a:t>
            </a:r>
            <a:r>
              <a:rPr lang="en-US" sz="1200" kern="100" dirty="0" err="1">
                <a:effectLst/>
                <a:ea typeface="Calibri" panose="020F0502020204030204" pitchFamily="34" charset="0"/>
              </a:rPr>
              <a:t>står</a:t>
            </a:r>
            <a:r>
              <a:rPr lang="en-US" sz="1200" kern="100" dirty="0">
                <a:effectLst/>
                <a:ea typeface="Calibri" panose="020F0502020204030204" pitchFamily="34" charset="0"/>
              </a:rPr>
              <a:t> </a:t>
            </a:r>
            <a:r>
              <a:rPr lang="en-US" sz="1200" kern="100" dirty="0" err="1">
                <a:effectLst/>
                <a:ea typeface="Calibri" panose="020F0502020204030204" pitchFamily="34" charset="0"/>
              </a:rPr>
              <a:t>ofte</a:t>
            </a:r>
            <a:r>
              <a:rPr lang="en-US" sz="1200" kern="100" dirty="0">
                <a:effectLst/>
                <a:ea typeface="Calibri" panose="020F0502020204030204" pitchFamily="34" charset="0"/>
              </a:rPr>
              <a:t> </a:t>
            </a:r>
            <a:r>
              <a:rPr lang="en-US" sz="1200" kern="100" dirty="0" err="1">
                <a:effectLst/>
                <a:ea typeface="Calibri" panose="020F0502020204030204" pitchFamily="34" charset="0"/>
              </a:rPr>
              <a:t>meget</a:t>
            </a:r>
            <a:r>
              <a:rPr lang="en-US" sz="1200" kern="100" dirty="0">
                <a:effectLst/>
                <a:ea typeface="Calibri" panose="020F0502020204030204" pitchFamily="34" charset="0"/>
              </a:rPr>
              <a:t> </a:t>
            </a:r>
            <a:r>
              <a:rPr lang="en-US" sz="1200" kern="100" dirty="0" err="1">
                <a:effectLst/>
                <a:ea typeface="Calibri" panose="020F0502020204030204" pitchFamily="34" charset="0"/>
              </a:rPr>
              <a:t>tæt</a:t>
            </a:r>
            <a:r>
              <a:rPr lang="en-US" sz="1200" kern="100" dirty="0">
                <a:effectLst/>
                <a:ea typeface="Calibri" panose="020F0502020204030204" pitchFamily="34" charset="0"/>
              </a:rPr>
              <a:t> </a:t>
            </a:r>
            <a:r>
              <a:rPr lang="en-US" sz="1200" kern="100" dirty="0" err="1">
                <a:effectLst/>
                <a:ea typeface="Calibri" panose="020F0502020204030204" pitchFamily="34" charset="0"/>
              </a:rPr>
              <a:t>sammen</a:t>
            </a:r>
            <a:r>
              <a:rPr lang="en-US" sz="1200" kern="100" dirty="0">
                <a:effectLst/>
                <a:ea typeface="Calibri" panose="020F0502020204030204" pitchFamily="34" charset="0"/>
              </a:rPr>
              <a:t>. Det </a:t>
            </a:r>
            <a:r>
              <a:rPr lang="en-US" sz="1200" kern="100" dirty="0" err="1">
                <a:effectLst/>
                <a:ea typeface="Calibri" panose="020F0502020204030204" pitchFamily="34" charset="0"/>
              </a:rPr>
              <a:t>øger</a:t>
            </a:r>
            <a:r>
              <a:rPr lang="en-US" sz="1200" kern="100" dirty="0">
                <a:effectLst/>
                <a:ea typeface="Calibri" panose="020F0502020204030204" pitchFamily="34" charset="0"/>
              </a:rPr>
              <a:t> </a:t>
            </a:r>
            <a:r>
              <a:rPr lang="en-US" sz="1200" kern="100" dirty="0" err="1">
                <a:effectLst/>
                <a:ea typeface="Calibri" panose="020F0502020204030204" pitchFamily="34" charset="0"/>
              </a:rPr>
              <a:t>risikoen</a:t>
            </a:r>
            <a:r>
              <a:rPr lang="en-US" sz="1200" kern="100" dirty="0">
                <a:effectLst/>
                <a:ea typeface="Calibri" panose="020F0502020204030204" pitchFamily="34" charset="0"/>
              </a:rPr>
              <a:t> for </a:t>
            </a:r>
            <a:r>
              <a:rPr lang="en-US" sz="1200" kern="100" dirty="0" err="1">
                <a:effectLst/>
                <a:ea typeface="Calibri" panose="020F0502020204030204" pitchFamily="34" charset="0"/>
              </a:rPr>
              <a:t>spredning</a:t>
            </a:r>
            <a:r>
              <a:rPr lang="en-US" sz="1200" kern="100" dirty="0">
                <a:effectLst/>
                <a:ea typeface="Calibri" panose="020F0502020204030204" pitchFamily="34" charset="0"/>
              </a:rPr>
              <a:t> </a:t>
            </a:r>
            <a:r>
              <a:rPr lang="en-US" sz="1200" kern="100" dirty="0" err="1">
                <a:effectLst/>
                <a:ea typeface="Calibri" panose="020F0502020204030204" pitchFamily="34" charset="0"/>
              </a:rPr>
              <a:t>af</a:t>
            </a:r>
            <a:r>
              <a:rPr lang="en-US" sz="1200" kern="100" dirty="0">
                <a:effectLst/>
                <a:ea typeface="Calibri" panose="020F0502020204030204" pitchFamily="34" charset="0"/>
              </a:rPr>
              <a:t> </a:t>
            </a:r>
            <a:r>
              <a:rPr lang="en-US" sz="1200" kern="100" dirty="0" err="1">
                <a:effectLst/>
                <a:ea typeface="Calibri" panose="020F0502020204030204" pitchFamily="34" charset="0"/>
              </a:rPr>
              <a:t>skadedyr</a:t>
            </a:r>
            <a:r>
              <a:rPr lang="en-US" sz="1200" kern="100" dirty="0">
                <a:effectLst/>
                <a:ea typeface="Calibri" panose="020F0502020204030204" pitchFamily="34" charset="0"/>
              </a:rPr>
              <a:t> </a:t>
            </a:r>
            <a:r>
              <a:rPr lang="en-US" sz="1200" kern="100" dirty="0" err="1">
                <a:effectLst/>
                <a:ea typeface="Calibri" panose="020F0502020204030204" pitchFamily="34" charset="0"/>
              </a:rPr>
              <a:t>og</a:t>
            </a:r>
            <a:r>
              <a:rPr lang="en-US" sz="1200" kern="100" dirty="0">
                <a:effectLst/>
                <a:ea typeface="Calibri" panose="020F0502020204030204" pitchFamily="34" charset="0"/>
              </a:rPr>
              <a:t> </a:t>
            </a:r>
            <a:r>
              <a:rPr lang="en-US" sz="1200" kern="100" dirty="0" err="1">
                <a:effectLst/>
                <a:ea typeface="Calibri" panose="020F0502020204030204" pitchFamily="34" charset="0"/>
              </a:rPr>
              <a:t>dermed</a:t>
            </a:r>
            <a:r>
              <a:rPr lang="en-US" sz="1200" kern="100" dirty="0">
                <a:effectLst/>
                <a:ea typeface="Calibri" panose="020F0502020204030204" pitchFamily="34" charset="0"/>
              </a:rPr>
              <a:t> </a:t>
            </a:r>
            <a:r>
              <a:rPr lang="en-US" sz="1200" kern="100" dirty="0" err="1">
                <a:effectLst/>
                <a:ea typeface="Calibri" panose="020F0502020204030204" pitchFamily="34" charset="0"/>
              </a:rPr>
              <a:t>også</a:t>
            </a:r>
            <a:r>
              <a:rPr lang="en-US" sz="1200" kern="100" dirty="0">
                <a:effectLst/>
                <a:ea typeface="Calibri" panose="020F0502020204030204" pitchFamily="34" charset="0"/>
              </a:rPr>
              <a:t> </a:t>
            </a:r>
            <a:r>
              <a:rPr lang="en-US" sz="1200" kern="100" dirty="0" err="1">
                <a:effectLst/>
                <a:ea typeface="Calibri" panose="020F0502020204030204" pitchFamily="34" charset="0"/>
              </a:rPr>
              <a:t>risikoen</a:t>
            </a:r>
            <a:r>
              <a:rPr lang="en-US" sz="1200" kern="100" dirty="0">
                <a:effectLst/>
                <a:ea typeface="Calibri" panose="020F0502020204030204" pitchFamily="34" charset="0"/>
              </a:rPr>
              <a:t> for store </a:t>
            </a:r>
            <a:r>
              <a:rPr lang="en-US" sz="1200" kern="100" dirty="0" err="1">
                <a:effectLst/>
                <a:ea typeface="Calibri" panose="020F0502020204030204" pitchFamily="34" charset="0"/>
              </a:rPr>
              <a:t>høsttab</a:t>
            </a:r>
            <a:r>
              <a:rPr lang="en-US" sz="1200" kern="100" dirty="0">
                <a:effectLst/>
                <a:ea typeface="Calibri" panose="020F0502020204030204" pitchFamily="34" charset="0"/>
              </a:rPr>
              <a:t> </a:t>
            </a:r>
            <a:r>
              <a:rPr lang="en-US" sz="1200" kern="100" dirty="0" err="1">
                <a:effectLst/>
                <a:ea typeface="Calibri" panose="020F0502020204030204" pitchFamily="34" charset="0"/>
              </a:rPr>
              <a:t>på</a:t>
            </a:r>
            <a:r>
              <a:rPr lang="en-US" sz="1200" kern="100" dirty="0">
                <a:effectLst/>
                <a:ea typeface="Calibri" panose="020F0502020204030204" pitchFamily="34" charset="0"/>
              </a:rPr>
              <a:t> </a:t>
            </a:r>
            <a:r>
              <a:rPr lang="en-US" sz="1200" kern="100" dirty="0" err="1">
                <a:effectLst/>
                <a:ea typeface="Calibri" panose="020F0502020204030204" pitchFamily="34" charset="0"/>
              </a:rPr>
              <a:t>grund</a:t>
            </a:r>
            <a:r>
              <a:rPr lang="en-US" sz="1200" kern="100" dirty="0">
                <a:effectLst/>
                <a:ea typeface="Calibri" panose="020F0502020204030204" pitchFamily="34" charset="0"/>
              </a:rPr>
              <a:t> </a:t>
            </a:r>
            <a:r>
              <a:rPr lang="en-US" sz="1200" kern="100" dirty="0" err="1">
                <a:effectLst/>
                <a:ea typeface="Calibri" panose="020F0502020204030204" pitchFamily="34" charset="0"/>
              </a:rPr>
              <a:t>af</a:t>
            </a:r>
            <a:r>
              <a:rPr lang="en-US" sz="1200" kern="100" dirty="0">
                <a:effectLst/>
                <a:ea typeface="Calibri" panose="020F0502020204030204" pitchFamily="34" charset="0"/>
              </a:rPr>
              <a:t> </a:t>
            </a:r>
            <a:r>
              <a:rPr lang="en-US" sz="1200" kern="100" dirty="0" err="1">
                <a:effectLst/>
                <a:ea typeface="Calibri" panose="020F0502020204030204" pitchFamily="34" charset="0"/>
              </a:rPr>
              <a:t>skadedyr</a:t>
            </a:r>
            <a:r>
              <a:rPr lang="en-US" sz="1200" kern="100" dirty="0">
                <a:effectLst/>
                <a:ea typeface="Calibri" panose="020F0502020204030204" pitchFamily="34" charset="0"/>
              </a:rPr>
              <a:t> </a:t>
            </a:r>
            <a:r>
              <a:rPr lang="en-US" sz="1200" kern="100" dirty="0" err="1">
                <a:effectLst/>
                <a:ea typeface="Calibri" panose="020F0502020204030204" pitchFamily="34" charset="0"/>
              </a:rPr>
              <a:t>i</a:t>
            </a:r>
            <a:r>
              <a:rPr lang="en-US" sz="1200" kern="100" dirty="0">
                <a:effectLst/>
                <a:ea typeface="Calibri" panose="020F0502020204030204" pitchFamily="34" charset="0"/>
              </a:rPr>
              <a:t> </a:t>
            </a:r>
            <a:r>
              <a:rPr lang="en-US" sz="1200" kern="100" dirty="0" err="1">
                <a:effectLst/>
                <a:ea typeface="Calibri" panose="020F0502020204030204" pitchFamily="34" charset="0"/>
              </a:rPr>
              <a:t>monokulturer</a:t>
            </a:r>
            <a:r>
              <a:rPr lang="en-US" sz="1200" kern="100" dirty="0">
                <a:effectLst/>
                <a:ea typeface="Calibri" panose="020F0502020204030204" pitchFamily="34" charset="0"/>
              </a:rPr>
              <a:t>. Dette </a:t>
            </a:r>
            <a:r>
              <a:rPr lang="en-US" sz="1200" kern="100" dirty="0" err="1">
                <a:effectLst/>
                <a:ea typeface="Calibri" panose="020F0502020204030204" pitchFamily="34" charset="0"/>
              </a:rPr>
              <a:t>kan</a:t>
            </a:r>
            <a:r>
              <a:rPr lang="en-US" sz="1200" kern="100" dirty="0">
                <a:effectLst/>
                <a:ea typeface="Calibri" panose="020F0502020204030204" pitchFamily="34" charset="0"/>
              </a:rPr>
              <a:t> </a:t>
            </a:r>
            <a:r>
              <a:rPr lang="en-US" sz="1200" kern="100" dirty="0" err="1">
                <a:effectLst/>
                <a:ea typeface="Calibri" panose="020F0502020204030204" pitchFamily="34" charset="0"/>
              </a:rPr>
              <a:t>kun</a:t>
            </a:r>
            <a:r>
              <a:rPr lang="en-US" sz="1200" kern="100" dirty="0">
                <a:effectLst/>
                <a:ea typeface="Calibri" panose="020F0502020204030204" pitchFamily="34" charset="0"/>
              </a:rPr>
              <a:t> </a:t>
            </a:r>
            <a:r>
              <a:rPr lang="en-US" sz="1200" kern="100" dirty="0" err="1">
                <a:effectLst/>
                <a:ea typeface="Calibri" panose="020F0502020204030204" pitchFamily="34" charset="0"/>
              </a:rPr>
              <a:t>begrænses</a:t>
            </a:r>
            <a:r>
              <a:rPr lang="en-US" sz="1200" kern="100" dirty="0">
                <a:effectLst/>
                <a:ea typeface="Calibri" panose="020F0502020204030204" pitchFamily="34" charset="0"/>
              </a:rPr>
              <a:t> </a:t>
            </a:r>
            <a:r>
              <a:rPr lang="en-US" sz="1200" kern="100" dirty="0" err="1">
                <a:effectLst/>
                <a:ea typeface="Calibri" panose="020F0502020204030204" pitchFamily="34" charset="0"/>
              </a:rPr>
              <a:t>gennem</a:t>
            </a:r>
            <a:r>
              <a:rPr lang="en-US" sz="1200" kern="100" dirty="0">
                <a:effectLst/>
                <a:ea typeface="Calibri" panose="020F0502020204030204" pitchFamily="34" charset="0"/>
              </a:rPr>
              <a:t> </a:t>
            </a:r>
            <a:r>
              <a:rPr lang="en-US" sz="1200" kern="100" dirty="0" err="1">
                <a:effectLst/>
                <a:ea typeface="Calibri" panose="020F0502020204030204" pitchFamily="34" charset="0"/>
              </a:rPr>
              <a:t>brug</a:t>
            </a:r>
            <a:r>
              <a:rPr lang="en-US" sz="1200" kern="100" dirty="0">
                <a:effectLst/>
                <a:ea typeface="Calibri" panose="020F0502020204030204" pitchFamily="34" charset="0"/>
              </a:rPr>
              <a:t> </a:t>
            </a:r>
            <a:r>
              <a:rPr lang="en-US" sz="1200" kern="100" dirty="0" err="1">
                <a:effectLst/>
                <a:ea typeface="Calibri" panose="020F0502020204030204" pitchFamily="34" charset="0"/>
              </a:rPr>
              <a:t>af</a:t>
            </a:r>
            <a:r>
              <a:rPr lang="en-US" sz="1200" kern="100" dirty="0">
                <a:effectLst/>
                <a:ea typeface="Calibri" panose="020F0502020204030204" pitchFamily="34" charset="0"/>
              </a:rPr>
              <a:t> </a:t>
            </a:r>
            <a:r>
              <a:rPr lang="en-US" sz="1200" kern="100" dirty="0" err="1">
                <a:effectLst/>
                <a:ea typeface="Calibri" panose="020F0502020204030204" pitchFamily="34" charset="0"/>
              </a:rPr>
              <a:t>pesticider</a:t>
            </a:r>
            <a:r>
              <a:rPr lang="en-US" sz="1200" kern="100" dirty="0">
                <a:effectLst/>
                <a:ea typeface="Calibri" panose="020F0502020204030204" pitchFamily="34" charset="0"/>
              </a:rPr>
              <a:t>. Men </a:t>
            </a:r>
            <a:r>
              <a:rPr lang="en-US" sz="1200" kern="100" dirty="0" err="1">
                <a:effectLst/>
                <a:ea typeface="Calibri" panose="020F0502020204030204" pitchFamily="34" charset="0"/>
              </a:rPr>
              <a:t>brugen</a:t>
            </a:r>
            <a:r>
              <a:rPr lang="en-US" sz="1200" kern="100" dirty="0">
                <a:effectLst/>
                <a:ea typeface="Calibri" panose="020F0502020204030204" pitchFamily="34" charset="0"/>
              </a:rPr>
              <a:t> </a:t>
            </a:r>
            <a:r>
              <a:rPr lang="en-US" sz="1200" kern="100" dirty="0" err="1">
                <a:effectLst/>
                <a:ea typeface="Calibri" panose="020F0502020204030204" pitchFamily="34" charset="0"/>
              </a:rPr>
              <a:t>af</a:t>
            </a:r>
            <a:r>
              <a:rPr lang="en-US" sz="1200" kern="100" dirty="0">
                <a:effectLst/>
                <a:ea typeface="Calibri" panose="020F0502020204030204" pitchFamily="34" charset="0"/>
              </a:rPr>
              <a:t> </a:t>
            </a:r>
            <a:r>
              <a:rPr lang="en-US" sz="1200" kern="100" dirty="0" err="1">
                <a:effectLst/>
                <a:ea typeface="Calibri" panose="020F0502020204030204" pitchFamily="34" charset="0"/>
              </a:rPr>
              <a:t>disse</a:t>
            </a:r>
            <a:r>
              <a:rPr lang="en-US" sz="1200" kern="100" dirty="0">
                <a:effectLst/>
                <a:ea typeface="Calibri" panose="020F0502020204030204" pitchFamily="34" charset="0"/>
              </a:rPr>
              <a:t> </a:t>
            </a:r>
            <a:r>
              <a:rPr lang="en-US" sz="1200" kern="100" dirty="0" err="1">
                <a:effectLst/>
                <a:ea typeface="Calibri" panose="020F0502020204030204" pitchFamily="34" charset="0"/>
              </a:rPr>
              <a:t>kemiske</a:t>
            </a:r>
            <a:r>
              <a:rPr lang="en-US" sz="1200" kern="100" dirty="0">
                <a:effectLst/>
                <a:ea typeface="Calibri" panose="020F0502020204030204" pitchFamily="34" charset="0"/>
              </a:rPr>
              <a:t> </a:t>
            </a:r>
            <a:r>
              <a:rPr lang="en-US" sz="1200" kern="100" dirty="0" err="1">
                <a:effectLst/>
                <a:ea typeface="Calibri" panose="020F0502020204030204" pitchFamily="34" charset="0"/>
              </a:rPr>
              <a:t>pesticider</a:t>
            </a:r>
            <a:r>
              <a:rPr lang="en-US" sz="1200" kern="100" dirty="0">
                <a:effectLst/>
                <a:ea typeface="Calibri" panose="020F0502020204030204" pitchFamily="34" charset="0"/>
              </a:rPr>
              <a:t> </a:t>
            </a:r>
            <a:r>
              <a:rPr lang="en-US" sz="1200" kern="100" dirty="0" err="1">
                <a:effectLst/>
                <a:ea typeface="Calibri" panose="020F0502020204030204" pitchFamily="34" charset="0"/>
              </a:rPr>
              <a:t>øger</a:t>
            </a:r>
            <a:r>
              <a:rPr lang="en-US" sz="1200" kern="100" dirty="0">
                <a:effectLst/>
                <a:ea typeface="Calibri" panose="020F0502020204030204" pitchFamily="34" charset="0"/>
              </a:rPr>
              <a:t> </a:t>
            </a:r>
            <a:r>
              <a:rPr lang="en-US" sz="1200" kern="100" dirty="0" err="1">
                <a:effectLst/>
                <a:ea typeface="Calibri" panose="020F0502020204030204" pitchFamily="34" charset="0"/>
              </a:rPr>
              <a:t>samtidig</a:t>
            </a:r>
            <a:r>
              <a:rPr lang="en-US" sz="1200" kern="100" dirty="0">
                <a:effectLst/>
                <a:ea typeface="Calibri" panose="020F0502020204030204" pitchFamily="34" charset="0"/>
              </a:rPr>
              <a:t> </a:t>
            </a:r>
            <a:r>
              <a:rPr lang="en-US" sz="1200" kern="100" dirty="0" err="1">
                <a:effectLst/>
                <a:ea typeface="Calibri" panose="020F0502020204030204" pitchFamily="34" charset="0"/>
              </a:rPr>
              <a:t>faren</a:t>
            </a:r>
            <a:r>
              <a:rPr lang="en-US" sz="1200" kern="100" dirty="0">
                <a:effectLst/>
                <a:ea typeface="Calibri" panose="020F0502020204030204" pitchFamily="34" charset="0"/>
              </a:rPr>
              <a:t> for, at </a:t>
            </a:r>
            <a:r>
              <a:rPr lang="en-US" sz="1200" kern="100" dirty="0" err="1">
                <a:effectLst/>
                <a:ea typeface="Calibri" panose="020F0502020204030204" pitchFamily="34" charset="0"/>
              </a:rPr>
              <a:t>arter</a:t>
            </a:r>
            <a:r>
              <a:rPr lang="en-US" sz="1200" kern="100" dirty="0">
                <a:effectLst/>
                <a:ea typeface="Calibri" panose="020F0502020204030204" pitchFamily="34" charset="0"/>
              </a:rPr>
              <a:t> </a:t>
            </a:r>
            <a:r>
              <a:rPr lang="en-US" sz="1200" kern="100" dirty="0" err="1">
                <a:effectLst/>
                <a:ea typeface="Calibri" panose="020F0502020204030204" pitchFamily="34" charset="0"/>
              </a:rPr>
              <a:t>uddør</a:t>
            </a:r>
            <a:r>
              <a:rPr lang="en-US" sz="1200" kern="100" dirty="0">
                <a:effectLst/>
                <a:ea typeface="Calibri" panose="020F0502020204030204" pitchFamily="34" charset="0"/>
              </a:rPr>
              <a:t>.</a:t>
            </a:r>
            <a:endParaRPr lang="de-DE" sz="1200" kern="100" dirty="0">
              <a:effectLst/>
              <a:ea typeface="Calibri" panose="020F0502020204030204" pitchFamily="34" charset="0"/>
            </a:endParaRPr>
          </a:p>
          <a:p>
            <a:pPr>
              <a:lnSpc>
                <a:spcPct val="107000"/>
              </a:lnSpc>
              <a:spcAft>
                <a:spcPts val="800"/>
              </a:spcAft>
              <a:buNone/>
            </a:pPr>
            <a:r>
              <a:rPr lang="de-DE" sz="1200" kern="100" dirty="0">
                <a:effectLst/>
                <a:ea typeface="Calibri" panose="020F0502020204030204" pitchFamily="34" charset="0"/>
              </a:rPr>
              <a:t>Men </a:t>
            </a:r>
            <a:r>
              <a:rPr lang="de-DE" sz="1200" kern="100" dirty="0" err="1">
                <a:effectLst/>
                <a:ea typeface="Calibri" panose="020F0502020204030204" pitchFamily="34" charset="0"/>
              </a:rPr>
              <a:t>ikke</a:t>
            </a:r>
            <a:r>
              <a:rPr lang="de-DE" sz="1200" kern="100" dirty="0">
                <a:effectLst/>
                <a:ea typeface="Calibri" panose="020F0502020204030204" pitchFamily="34" charset="0"/>
              </a:rPr>
              <a:t> </a:t>
            </a:r>
            <a:r>
              <a:rPr lang="de-DE" sz="1200" kern="100" dirty="0" err="1">
                <a:effectLst/>
                <a:ea typeface="Calibri" panose="020F0502020204030204" pitchFamily="34" charset="0"/>
              </a:rPr>
              <a:t>kun</a:t>
            </a:r>
            <a:r>
              <a:rPr lang="de-DE" sz="1200" kern="100" dirty="0">
                <a:effectLst/>
                <a:ea typeface="Calibri" panose="020F0502020204030204" pitchFamily="34" charset="0"/>
              </a:rPr>
              <a:t> i </a:t>
            </a:r>
            <a:r>
              <a:rPr lang="de-DE" sz="1200" kern="100" dirty="0" err="1">
                <a:effectLst/>
                <a:ea typeface="Calibri" panose="020F0502020204030204" pitchFamily="34" charset="0"/>
              </a:rPr>
              <a:t>skoven</a:t>
            </a:r>
            <a:r>
              <a:rPr lang="de-DE" sz="1200" kern="100" dirty="0">
                <a:effectLst/>
                <a:ea typeface="Calibri" panose="020F0502020204030204" pitchFamily="34" charset="0"/>
              </a:rPr>
              <a:t> </a:t>
            </a:r>
            <a:r>
              <a:rPr lang="de-DE" sz="1200" kern="100" dirty="0" err="1">
                <a:effectLst/>
                <a:ea typeface="Calibri" panose="020F0502020204030204" pitchFamily="34" charset="0"/>
              </a:rPr>
              <a:t>kan</a:t>
            </a:r>
            <a:r>
              <a:rPr lang="de-DE" sz="1200" kern="100" dirty="0">
                <a:effectLst/>
                <a:ea typeface="Calibri" panose="020F0502020204030204" pitchFamily="34" charset="0"/>
              </a:rPr>
              <a:t> </a:t>
            </a:r>
            <a:r>
              <a:rPr lang="de-DE" sz="1200" kern="100" dirty="0" err="1">
                <a:effectLst/>
                <a:ea typeface="Calibri" panose="020F0502020204030204" pitchFamily="34" charset="0"/>
              </a:rPr>
              <a:t>dyrkning</a:t>
            </a:r>
            <a:r>
              <a:rPr lang="de-DE" sz="1200" kern="100" dirty="0">
                <a:effectLst/>
                <a:ea typeface="Calibri" panose="020F0502020204030204" pitchFamily="34" charset="0"/>
              </a:rPr>
              <a:t> i </a:t>
            </a:r>
            <a:r>
              <a:rPr lang="de-DE" sz="1200" kern="100" dirty="0" err="1">
                <a:effectLst/>
                <a:ea typeface="Calibri" panose="020F0502020204030204" pitchFamily="34" charset="0"/>
              </a:rPr>
              <a:t>monokulturer</a:t>
            </a:r>
            <a:r>
              <a:rPr lang="de-DE" sz="1200" kern="100" dirty="0">
                <a:effectLst/>
                <a:ea typeface="Calibri" panose="020F0502020204030204" pitchFamily="34" charset="0"/>
              </a:rPr>
              <a:t> </a:t>
            </a:r>
            <a:r>
              <a:rPr lang="de-DE" sz="1200" kern="100" dirty="0" err="1">
                <a:effectLst/>
                <a:ea typeface="Calibri" panose="020F0502020204030204" pitchFamily="34" charset="0"/>
              </a:rPr>
              <a:t>forårsage</a:t>
            </a:r>
            <a:r>
              <a:rPr lang="de-DE" sz="1200" kern="100" dirty="0">
                <a:effectLst/>
                <a:ea typeface="Calibri" panose="020F0502020204030204" pitchFamily="34" charset="0"/>
              </a:rPr>
              <a:t> </a:t>
            </a:r>
            <a:r>
              <a:rPr lang="de-DE" sz="1200" kern="100" dirty="0" err="1">
                <a:effectLst/>
                <a:ea typeface="Calibri" panose="020F0502020204030204" pitchFamily="34" charset="0"/>
              </a:rPr>
              <a:t>skader</a:t>
            </a:r>
            <a:r>
              <a:rPr lang="de-DE" sz="1200" kern="100" dirty="0">
                <a:effectLst/>
                <a:ea typeface="Calibri" panose="020F0502020204030204" pitchFamily="34" charset="0"/>
              </a:rPr>
              <a:t>. Jorden </a:t>
            </a:r>
            <a:r>
              <a:rPr lang="de-DE" sz="1200" kern="100" dirty="0" err="1">
                <a:effectLst/>
                <a:ea typeface="Calibri" panose="020F0502020204030204" pitchFamily="34" charset="0"/>
              </a:rPr>
              <a:t>bliver</a:t>
            </a:r>
            <a:r>
              <a:rPr lang="de-DE" sz="1200" kern="100" dirty="0">
                <a:effectLst/>
                <a:ea typeface="Calibri" panose="020F0502020204030204" pitchFamily="34" charset="0"/>
              </a:rPr>
              <a:t> </a:t>
            </a:r>
            <a:r>
              <a:rPr lang="de-DE" sz="1200" kern="100" dirty="0" err="1">
                <a:effectLst/>
                <a:ea typeface="Calibri" panose="020F0502020204030204" pitchFamily="34" charset="0"/>
              </a:rPr>
              <a:t>ensidigt</a:t>
            </a:r>
            <a:r>
              <a:rPr lang="de-DE" sz="1200" kern="100" dirty="0">
                <a:effectLst/>
                <a:ea typeface="Calibri" panose="020F0502020204030204" pitchFamily="34" charset="0"/>
              </a:rPr>
              <a:t> belastet. </a:t>
            </a:r>
            <a:r>
              <a:rPr lang="de-DE" sz="1200" kern="100" dirty="0" err="1">
                <a:effectLst/>
                <a:ea typeface="Calibri" panose="020F0502020204030204" pitchFamily="34" charset="0"/>
              </a:rPr>
              <a:t>Kakaotræet</a:t>
            </a:r>
            <a:r>
              <a:rPr lang="de-DE" sz="1200" kern="100" dirty="0">
                <a:effectLst/>
                <a:ea typeface="Calibri" panose="020F0502020204030204" pitchFamily="34" charset="0"/>
              </a:rPr>
              <a:t> har </a:t>
            </a:r>
            <a:r>
              <a:rPr lang="de-DE" sz="1200" kern="100" dirty="0" err="1">
                <a:effectLst/>
                <a:ea typeface="Calibri" panose="020F0502020204030204" pitchFamily="34" charset="0"/>
              </a:rPr>
              <a:t>brug</a:t>
            </a:r>
            <a:r>
              <a:rPr lang="de-DE" sz="1200" kern="100" dirty="0">
                <a:effectLst/>
                <a:ea typeface="Calibri" panose="020F0502020204030204" pitchFamily="34" charset="0"/>
              </a:rPr>
              <a:t> </a:t>
            </a:r>
            <a:r>
              <a:rPr lang="de-DE" sz="1200" kern="100" dirty="0" err="1">
                <a:effectLst/>
                <a:ea typeface="Calibri" panose="020F0502020204030204" pitchFamily="34" charset="0"/>
              </a:rPr>
              <a:t>for</a:t>
            </a:r>
            <a:r>
              <a:rPr lang="de-DE" sz="1200" kern="100" dirty="0">
                <a:effectLst/>
                <a:ea typeface="Calibri" panose="020F0502020204030204" pitchFamily="34" charset="0"/>
              </a:rPr>
              <a:t> </a:t>
            </a:r>
            <a:r>
              <a:rPr lang="de-DE" sz="1200" kern="100" dirty="0" err="1">
                <a:effectLst/>
                <a:ea typeface="Calibri" panose="020F0502020204030204" pitchFamily="34" charset="0"/>
              </a:rPr>
              <a:t>bestemte</a:t>
            </a:r>
            <a:r>
              <a:rPr lang="de-DE" sz="1200" kern="100" dirty="0">
                <a:effectLst/>
                <a:ea typeface="Calibri" panose="020F0502020204030204" pitchFamily="34" charset="0"/>
              </a:rPr>
              <a:t> </a:t>
            </a:r>
            <a:r>
              <a:rPr lang="de-DE" sz="1200" kern="100" dirty="0" err="1">
                <a:effectLst/>
                <a:ea typeface="Calibri" panose="020F0502020204030204" pitchFamily="34" charset="0"/>
              </a:rPr>
              <a:t>næringsstoffer</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derfor</a:t>
            </a:r>
            <a:r>
              <a:rPr lang="de-DE" sz="1200" kern="100" dirty="0">
                <a:effectLst/>
                <a:ea typeface="Calibri" panose="020F0502020204030204" pitchFamily="34" charset="0"/>
              </a:rPr>
              <a:t> </a:t>
            </a:r>
            <a:r>
              <a:rPr lang="de-DE" sz="1200" kern="100" dirty="0" err="1">
                <a:effectLst/>
                <a:ea typeface="Calibri" panose="020F0502020204030204" pitchFamily="34" charset="0"/>
              </a:rPr>
              <a:t>udtømmes</a:t>
            </a:r>
            <a:r>
              <a:rPr lang="de-DE" sz="1200" kern="100" dirty="0">
                <a:effectLst/>
                <a:ea typeface="Calibri" panose="020F0502020204030204" pitchFamily="34" charset="0"/>
              </a:rPr>
              <a:t> </a:t>
            </a:r>
            <a:r>
              <a:rPr lang="de-DE" sz="1200" kern="100" dirty="0" err="1">
                <a:effectLst/>
                <a:ea typeface="Calibri" panose="020F0502020204030204" pitchFamily="34" charset="0"/>
              </a:rPr>
              <a:t>jorden</a:t>
            </a:r>
            <a:r>
              <a:rPr lang="de-DE" sz="1200" kern="100" dirty="0">
                <a:effectLst/>
                <a:ea typeface="Calibri" panose="020F0502020204030204" pitchFamily="34" charset="0"/>
              </a:rPr>
              <a:t> </a:t>
            </a:r>
            <a:r>
              <a:rPr lang="de-DE" sz="1200" kern="100" dirty="0" err="1">
                <a:effectLst/>
                <a:ea typeface="Calibri" panose="020F0502020204030204" pitchFamily="34" charset="0"/>
              </a:rPr>
              <a:t>hurtigt</a:t>
            </a:r>
            <a:r>
              <a:rPr lang="de-DE" sz="1200" kern="100" dirty="0">
                <a:effectLst/>
                <a:ea typeface="Calibri" panose="020F0502020204030204" pitchFamily="34" charset="0"/>
              </a:rPr>
              <a:t>. </a:t>
            </a:r>
            <a:r>
              <a:rPr lang="de-DE" sz="1200" kern="100" dirty="0" err="1">
                <a:effectLst/>
                <a:ea typeface="Calibri" panose="020F0502020204030204" pitchFamily="34" charset="0"/>
              </a:rPr>
              <a:t>For</a:t>
            </a:r>
            <a:r>
              <a:rPr lang="de-DE" sz="1200" kern="100" dirty="0">
                <a:effectLst/>
                <a:ea typeface="Calibri" panose="020F0502020204030204" pitchFamily="34" charset="0"/>
              </a:rPr>
              <a:t> at </a:t>
            </a:r>
            <a:r>
              <a:rPr lang="de-DE" sz="1200" kern="100" dirty="0" err="1">
                <a:effectLst/>
                <a:ea typeface="Calibri" panose="020F0502020204030204" pitchFamily="34" charset="0"/>
              </a:rPr>
              <a:t>undgå</a:t>
            </a:r>
            <a:r>
              <a:rPr lang="de-DE" sz="1200" kern="100" dirty="0">
                <a:effectLst/>
                <a:ea typeface="Calibri" panose="020F0502020204030204" pitchFamily="34" charset="0"/>
              </a:rPr>
              <a:t> </a:t>
            </a:r>
            <a:r>
              <a:rPr lang="de-DE" sz="1200" kern="100" dirty="0" err="1">
                <a:effectLst/>
                <a:ea typeface="Calibri" panose="020F0502020204030204" pitchFamily="34" charset="0"/>
              </a:rPr>
              <a:t>dette</a:t>
            </a:r>
            <a:r>
              <a:rPr lang="de-DE" sz="1200" kern="100" dirty="0">
                <a:effectLst/>
                <a:ea typeface="Calibri" panose="020F0502020204030204" pitchFamily="34" charset="0"/>
              </a:rPr>
              <a:t>, </a:t>
            </a:r>
            <a:r>
              <a:rPr lang="de-DE" sz="1200" kern="100" dirty="0" err="1">
                <a:effectLst/>
                <a:ea typeface="Calibri" panose="020F0502020204030204" pitchFamily="34" charset="0"/>
              </a:rPr>
              <a:t>må</a:t>
            </a:r>
            <a:r>
              <a:rPr lang="de-DE" sz="1200" kern="100" dirty="0">
                <a:effectLst/>
                <a:ea typeface="Calibri" panose="020F0502020204030204" pitchFamily="34" charset="0"/>
              </a:rPr>
              <a:t> </a:t>
            </a:r>
            <a:r>
              <a:rPr lang="de-DE" sz="1200" kern="100" dirty="0" err="1">
                <a:effectLst/>
                <a:ea typeface="Calibri" panose="020F0502020204030204" pitchFamily="34" charset="0"/>
              </a:rPr>
              <a:t>jorden</a:t>
            </a:r>
            <a:r>
              <a:rPr lang="de-DE" sz="1200" kern="100" dirty="0">
                <a:effectLst/>
                <a:ea typeface="Calibri" panose="020F0502020204030204" pitchFamily="34" charset="0"/>
              </a:rPr>
              <a:t> </a:t>
            </a:r>
            <a:r>
              <a:rPr lang="de-DE" sz="1200" kern="100" dirty="0" err="1">
                <a:effectLst/>
                <a:ea typeface="Calibri" panose="020F0502020204030204" pitchFamily="34" charset="0"/>
              </a:rPr>
              <a:t>på</a:t>
            </a:r>
            <a:r>
              <a:rPr lang="de-DE" sz="1200" kern="100" dirty="0">
                <a:effectLst/>
                <a:ea typeface="Calibri" panose="020F0502020204030204" pitchFamily="34" charset="0"/>
              </a:rPr>
              <a:t> </a:t>
            </a:r>
            <a:r>
              <a:rPr lang="de-DE" sz="1200" kern="100" dirty="0" err="1">
                <a:effectLst/>
                <a:ea typeface="Calibri" panose="020F0502020204030204" pitchFamily="34" charset="0"/>
              </a:rPr>
              <a:t>plantagen</a:t>
            </a:r>
            <a:r>
              <a:rPr lang="de-DE" sz="1200" kern="100" dirty="0">
                <a:effectLst/>
                <a:ea typeface="Calibri" panose="020F0502020204030204" pitchFamily="34" charset="0"/>
              </a:rPr>
              <a:t> </a:t>
            </a:r>
            <a:r>
              <a:rPr lang="de-DE" sz="1200" kern="100" dirty="0" err="1">
                <a:effectLst/>
                <a:ea typeface="Calibri" panose="020F0502020204030204" pitchFamily="34" charset="0"/>
              </a:rPr>
              <a:t>gødes</a:t>
            </a:r>
            <a:r>
              <a:rPr lang="de-DE" sz="1200" kern="100" dirty="0">
                <a:effectLst/>
                <a:ea typeface="Calibri" panose="020F0502020204030204" pitchFamily="34" charset="0"/>
              </a:rPr>
              <a:t> </a:t>
            </a:r>
            <a:r>
              <a:rPr lang="de-DE" sz="1200" kern="100" dirty="0" err="1">
                <a:effectLst/>
                <a:ea typeface="Calibri" panose="020F0502020204030204" pitchFamily="34" charset="0"/>
              </a:rPr>
              <a:t>flere</a:t>
            </a:r>
            <a:r>
              <a:rPr lang="de-DE" sz="1200" kern="100" dirty="0">
                <a:effectLst/>
                <a:ea typeface="Calibri" panose="020F0502020204030204" pitchFamily="34" charset="0"/>
              </a:rPr>
              <a:t> </a:t>
            </a:r>
            <a:r>
              <a:rPr lang="de-DE" sz="1200" kern="100" dirty="0" err="1">
                <a:effectLst/>
                <a:ea typeface="Calibri" panose="020F0502020204030204" pitchFamily="34" charset="0"/>
              </a:rPr>
              <a:t>gange</a:t>
            </a:r>
            <a:r>
              <a:rPr lang="de-DE" sz="1200" kern="100" dirty="0">
                <a:effectLst/>
                <a:ea typeface="Calibri" panose="020F0502020204030204" pitchFamily="34" charset="0"/>
              </a:rPr>
              <a:t> </a:t>
            </a:r>
            <a:r>
              <a:rPr lang="de-DE" sz="1200" kern="100" dirty="0" err="1">
                <a:effectLst/>
                <a:ea typeface="Calibri" panose="020F0502020204030204" pitchFamily="34" charset="0"/>
              </a:rPr>
              <a:t>om</a:t>
            </a:r>
            <a:r>
              <a:rPr lang="de-DE" sz="1200" kern="100" dirty="0">
                <a:effectLst/>
                <a:ea typeface="Calibri" panose="020F0502020204030204" pitchFamily="34" charset="0"/>
              </a:rPr>
              <a:t> </a:t>
            </a:r>
            <a:r>
              <a:rPr lang="de-DE" sz="1200" kern="100" dirty="0" err="1">
                <a:effectLst/>
                <a:ea typeface="Calibri" panose="020F0502020204030204" pitchFamily="34" charset="0"/>
              </a:rPr>
              <a:t>året</a:t>
            </a:r>
            <a:r>
              <a:rPr lang="de-DE" sz="1200" kern="100" dirty="0">
                <a:effectLst/>
                <a:ea typeface="Calibri" panose="020F0502020204030204" pitchFamily="34" charset="0"/>
              </a:rPr>
              <a:t>. </a:t>
            </a:r>
            <a:r>
              <a:rPr lang="de-DE" sz="1200" kern="100" dirty="0" err="1">
                <a:effectLst/>
                <a:ea typeface="Calibri" panose="020F0502020204030204" pitchFamily="34" charset="0"/>
              </a:rPr>
              <a:t>Også</a:t>
            </a:r>
            <a:r>
              <a:rPr lang="de-DE" sz="1200" kern="100" dirty="0">
                <a:effectLst/>
                <a:ea typeface="Calibri" panose="020F0502020204030204" pitchFamily="34" charset="0"/>
              </a:rPr>
              <a:t> her </a:t>
            </a:r>
            <a:r>
              <a:rPr lang="de-DE" sz="1200" kern="100" dirty="0" err="1">
                <a:effectLst/>
                <a:ea typeface="Calibri" panose="020F0502020204030204" pitchFamily="34" charset="0"/>
              </a:rPr>
              <a:t>bliver</a:t>
            </a:r>
            <a:r>
              <a:rPr lang="de-DE" sz="1200" kern="100" dirty="0">
                <a:effectLst/>
                <a:ea typeface="Calibri" panose="020F0502020204030204" pitchFamily="34" charset="0"/>
              </a:rPr>
              <a:t> der </a:t>
            </a:r>
            <a:r>
              <a:rPr lang="de-DE" sz="1200" kern="100" dirty="0" err="1">
                <a:effectLst/>
                <a:ea typeface="Calibri" panose="020F0502020204030204" pitchFamily="34" charset="0"/>
              </a:rPr>
              <a:t>ofte</a:t>
            </a:r>
            <a:r>
              <a:rPr lang="de-DE" sz="1200" kern="100" dirty="0">
                <a:effectLst/>
                <a:ea typeface="Calibri" panose="020F0502020204030204" pitchFamily="34" charset="0"/>
              </a:rPr>
              <a:t> </a:t>
            </a:r>
            <a:r>
              <a:rPr lang="de-DE" sz="1200" kern="100" dirty="0" err="1">
                <a:effectLst/>
                <a:ea typeface="Calibri" panose="020F0502020204030204" pitchFamily="34" charset="0"/>
              </a:rPr>
              <a:t>fældet</a:t>
            </a:r>
            <a:r>
              <a:rPr lang="de-DE" sz="1200" kern="100" dirty="0">
                <a:effectLst/>
                <a:ea typeface="Calibri" panose="020F0502020204030204" pitchFamily="34" charset="0"/>
              </a:rPr>
              <a:t> </a:t>
            </a:r>
            <a:r>
              <a:rPr lang="de-DE" sz="1200" kern="100" dirty="0" err="1">
                <a:effectLst/>
                <a:ea typeface="Calibri" panose="020F0502020204030204" pitchFamily="34" charset="0"/>
              </a:rPr>
              <a:t>mere</a:t>
            </a:r>
            <a:r>
              <a:rPr lang="de-DE" sz="1200" kern="100" dirty="0">
                <a:effectLst/>
                <a:ea typeface="Calibri" panose="020F0502020204030204" pitchFamily="34" charset="0"/>
              </a:rPr>
              <a:t> </a:t>
            </a:r>
            <a:r>
              <a:rPr lang="de-DE" sz="1200" kern="100" dirty="0" err="1">
                <a:effectLst/>
                <a:ea typeface="Calibri" panose="020F0502020204030204" pitchFamily="34" charset="0"/>
              </a:rPr>
              <a:t>eksisterende</a:t>
            </a:r>
            <a:r>
              <a:rPr lang="de-DE" sz="1200" kern="100" dirty="0">
                <a:effectLst/>
                <a:ea typeface="Calibri" panose="020F0502020204030204" pitchFamily="34" charset="0"/>
              </a:rPr>
              <a:t> </a:t>
            </a:r>
            <a:r>
              <a:rPr lang="de-DE" sz="1200" kern="100" dirty="0" err="1">
                <a:effectLst/>
                <a:ea typeface="Calibri" panose="020F0502020204030204" pitchFamily="34" charset="0"/>
              </a:rPr>
              <a:t>regnskov</a:t>
            </a:r>
            <a:r>
              <a:rPr lang="de-DE" sz="1200" kern="100" dirty="0">
                <a:effectLst/>
                <a:ea typeface="Calibri" panose="020F0502020204030204" pitchFamily="34" charset="0"/>
              </a:rPr>
              <a:t>. Brug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pesticider</a:t>
            </a:r>
            <a:r>
              <a:rPr lang="de-DE" sz="1200" kern="100" dirty="0">
                <a:effectLst/>
                <a:ea typeface="Calibri" panose="020F0502020204030204" pitchFamily="34" charset="0"/>
              </a:rPr>
              <a:t> har </a:t>
            </a:r>
            <a:r>
              <a:rPr lang="de-DE" sz="1200" kern="100" dirty="0" err="1">
                <a:effectLst/>
                <a:ea typeface="Calibri" panose="020F0502020204030204" pitchFamily="34" charset="0"/>
              </a:rPr>
              <a:t>naturligvis</a:t>
            </a:r>
            <a:r>
              <a:rPr lang="de-DE" sz="1200" kern="100" dirty="0">
                <a:effectLst/>
                <a:ea typeface="Calibri" panose="020F0502020204030204" pitchFamily="34" charset="0"/>
              </a:rPr>
              <a:t> </a:t>
            </a:r>
            <a:r>
              <a:rPr lang="de-DE" sz="1200" kern="100" dirty="0" err="1">
                <a:effectLst/>
                <a:ea typeface="Calibri" panose="020F0502020204030204" pitchFamily="34" charset="0"/>
              </a:rPr>
              <a:t>også</a:t>
            </a:r>
            <a:r>
              <a:rPr lang="de-DE" sz="1200" kern="100" dirty="0">
                <a:effectLst/>
                <a:ea typeface="Calibri" panose="020F0502020204030204" pitchFamily="34" charset="0"/>
              </a:rPr>
              <a:t> </a:t>
            </a:r>
            <a:r>
              <a:rPr lang="de-DE" sz="1200" kern="100" dirty="0" err="1">
                <a:effectLst/>
                <a:ea typeface="Calibri" panose="020F0502020204030204" pitchFamily="34" charset="0"/>
              </a:rPr>
              <a:t>konsekvenser</a:t>
            </a:r>
            <a:r>
              <a:rPr lang="de-DE" sz="1200" kern="100" dirty="0">
                <a:effectLst/>
                <a:ea typeface="Calibri" panose="020F0502020204030204" pitchFamily="34" charset="0"/>
              </a:rPr>
              <a:t> </a:t>
            </a:r>
            <a:r>
              <a:rPr lang="de-DE" sz="1200" kern="100" dirty="0" err="1">
                <a:effectLst/>
                <a:ea typeface="Calibri" panose="020F0502020204030204" pitchFamily="34" charset="0"/>
              </a:rPr>
              <a:t>for</a:t>
            </a:r>
            <a:r>
              <a:rPr lang="de-DE" sz="1200" kern="100" dirty="0">
                <a:effectLst/>
                <a:ea typeface="Calibri" panose="020F0502020204030204" pitchFamily="34" charset="0"/>
              </a:rPr>
              <a:t> </a:t>
            </a:r>
            <a:r>
              <a:rPr lang="de-DE" sz="1200" kern="100" dirty="0" err="1">
                <a:effectLst/>
                <a:ea typeface="Calibri" panose="020F0502020204030204" pitchFamily="34" charset="0"/>
              </a:rPr>
              <a:t>dyr</a:t>
            </a:r>
            <a:r>
              <a:rPr lang="de-DE" sz="1200" kern="100" dirty="0">
                <a:effectLst/>
                <a:ea typeface="Calibri" panose="020F0502020204030204" pitchFamily="34" charset="0"/>
              </a:rPr>
              <a:t>, </a:t>
            </a:r>
            <a:r>
              <a:rPr lang="de-DE" sz="1200" kern="100" dirty="0" err="1">
                <a:effectLst/>
                <a:ea typeface="Calibri" panose="020F0502020204030204" pitchFamily="34" charset="0"/>
              </a:rPr>
              <a:t>som</a:t>
            </a:r>
            <a:r>
              <a:rPr lang="de-DE" sz="1200" kern="100" dirty="0">
                <a:effectLst/>
                <a:ea typeface="Calibri" panose="020F0502020204030204" pitchFamily="34" charset="0"/>
              </a:rPr>
              <a:t> </a:t>
            </a:r>
            <a:r>
              <a:rPr lang="de-DE" sz="1200" kern="100" dirty="0" err="1">
                <a:effectLst/>
                <a:ea typeface="Calibri" panose="020F0502020204030204" pitchFamily="34" charset="0"/>
              </a:rPr>
              <a:t>ikke</a:t>
            </a:r>
            <a:r>
              <a:rPr lang="de-DE" sz="1200" kern="100" dirty="0">
                <a:effectLst/>
                <a:ea typeface="Calibri" panose="020F0502020204030204" pitchFamily="34" charset="0"/>
              </a:rPr>
              <a:t> </a:t>
            </a:r>
            <a:r>
              <a:rPr lang="de-DE" sz="1200" kern="100" dirty="0" err="1">
                <a:effectLst/>
                <a:ea typeface="Calibri" panose="020F0502020204030204" pitchFamily="34" charset="0"/>
              </a:rPr>
              <a:t>nødvendigvis</a:t>
            </a:r>
            <a:r>
              <a:rPr lang="de-DE" sz="1200" kern="100" dirty="0">
                <a:effectLst/>
                <a:ea typeface="Calibri" panose="020F0502020204030204" pitchFamily="34" charset="0"/>
              </a:rPr>
              <a:t> er </a:t>
            </a:r>
            <a:r>
              <a:rPr lang="de-DE" sz="1200" kern="100" dirty="0" err="1">
                <a:effectLst/>
                <a:ea typeface="Calibri" panose="020F0502020204030204" pitchFamily="34" charset="0"/>
              </a:rPr>
              <a:t>skadedyr</a:t>
            </a:r>
            <a:r>
              <a:rPr lang="de-DE" sz="1200" kern="100" dirty="0">
                <a:effectLst/>
                <a:ea typeface="Calibri" panose="020F0502020204030204" pitchFamily="34" charset="0"/>
              </a:rPr>
              <a:t> </a:t>
            </a:r>
            <a:r>
              <a:rPr lang="de-DE" sz="1200" kern="100" dirty="0" err="1">
                <a:effectLst/>
                <a:ea typeface="Calibri" panose="020F0502020204030204" pitchFamily="34" charset="0"/>
              </a:rPr>
              <a:t>for</a:t>
            </a:r>
            <a:r>
              <a:rPr lang="de-DE" sz="1200" kern="100" dirty="0">
                <a:effectLst/>
                <a:ea typeface="Calibri" panose="020F0502020204030204" pitchFamily="34" charset="0"/>
              </a:rPr>
              <a:t> </a:t>
            </a:r>
            <a:r>
              <a:rPr lang="de-DE" sz="1200" kern="100" dirty="0" err="1">
                <a:effectLst/>
                <a:ea typeface="Calibri" panose="020F0502020204030204" pitchFamily="34" charset="0"/>
              </a:rPr>
              <a:t>kakaotræet</a:t>
            </a:r>
            <a:r>
              <a:rPr lang="de-DE" sz="1200" kern="100" dirty="0">
                <a:effectLst/>
                <a:ea typeface="Calibri" panose="020F0502020204030204" pitchFamily="34" charset="0"/>
              </a:rPr>
              <a:t>. </a:t>
            </a:r>
            <a:r>
              <a:rPr lang="de-DE" sz="1200" kern="100" dirty="0" err="1">
                <a:effectLst/>
                <a:ea typeface="Calibri" panose="020F0502020204030204" pitchFamily="34" charset="0"/>
              </a:rPr>
              <a:t>Således</a:t>
            </a:r>
            <a:r>
              <a:rPr lang="de-DE" sz="1200" kern="100" dirty="0">
                <a:effectLst/>
                <a:ea typeface="Calibri" panose="020F0502020204030204" pitchFamily="34" charset="0"/>
              </a:rPr>
              <a:t> </a:t>
            </a:r>
            <a:r>
              <a:rPr lang="de-DE" sz="1200" kern="100" dirty="0" err="1">
                <a:effectLst/>
                <a:ea typeface="Calibri" panose="020F0502020204030204" pitchFamily="34" charset="0"/>
              </a:rPr>
              <a:t>bliver</a:t>
            </a:r>
            <a:r>
              <a:rPr lang="de-DE" sz="1200" kern="100" dirty="0">
                <a:effectLst/>
                <a:ea typeface="Calibri" panose="020F0502020204030204" pitchFamily="34" charset="0"/>
              </a:rPr>
              <a:t> </a:t>
            </a:r>
            <a:r>
              <a:rPr lang="de-DE" sz="1200" kern="100" dirty="0" err="1">
                <a:effectLst/>
                <a:ea typeface="Calibri" panose="020F0502020204030204" pitchFamily="34" charset="0"/>
              </a:rPr>
              <a:t>nyttige</a:t>
            </a:r>
            <a:r>
              <a:rPr lang="de-DE" sz="1200" kern="100" dirty="0">
                <a:effectLst/>
                <a:ea typeface="Calibri" panose="020F0502020204030204" pitchFamily="34" charset="0"/>
              </a:rPr>
              <a:t> </a:t>
            </a:r>
            <a:r>
              <a:rPr lang="de-DE" sz="1200" kern="100" dirty="0" err="1">
                <a:effectLst/>
                <a:ea typeface="Calibri" panose="020F0502020204030204" pitchFamily="34" charset="0"/>
              </a:rPr>
              <a:t>dyr</a:t>
            </a:r>
            <a:r>
              <a:rPr lang="de-DE" sz="1200" kern="100" dirty="0">
                <a:effectLst/>
                <a:ea typeface="Calibri" panose="020F0502020204030204" pitchFamily="34" charset="0"/>
              </a:rPr>
              <a:t> </a:t>
            </a:r>
            <a:r>
              <a:rPr lang="de-DE" sz="1200" kern="100" dirty="0" err="1">
                <a:effectLst/>
                <a:ea typeface="Calibri" panose="020F0502020204030204" pitchFamily="34" charset="0"/>
              </a:rPr>
              <a:t>dræbt</a:t>
            </a:r>
            <a:r>
              <a:rPr lang="de-DE" sz="1200" kern="100" dirty="0">
                <a:effectLst/>
                <a:ea typeface="Calibri" panose="020F0502020204030204" pitchFamily="34" charset="0"/>
              </a:rPr>
              <a:t>, </a:t>
            </a:r>
            <a:r>
              <a:rPr lang="de-DE" sz="1200" kern="100" dirty="0" err="1">
                <a:effectLst/>
                <a:ea typeface="Calibri" panose="020F0502020204030204" pitchFamily="34" charset="0"/>
              </a:rPr>
              <a:t>som</a:t>
            </a:r>
            <a:r>
              <a:rPr lang="de-DE" sz="1200" kern="100" dirty="0">
                <a:effectLst/>
                <a:ea typeface="Calibri" panose="020F0502020204030204" pitchFamily="34" charset="0"/>
              </a:rPr>
              <a:t> </a:t>
            </a:r>
            <a:r>
              <a:rPr lang="de-DE" sz="1200" kern="100" dirty="0" err="1">
                <a:effectLst/>
                <a:ea typeface="Calibri" panose="020F0502020204030204" pitchFamily="34" charset="0"/>
              </a:rPr>
              <a:t>ellers</a:t>
            </a:r>
            <a:r>
              <a:rPr lang="de-DE" sz="1200" kern="100" dirty="0">
                <a:effectLst/>
                <a:ea typeface="Calibri" panose="020F0502020204030204" pitchFamily="34" charset="0"/>
              </a:rPr>
              <a:t> </a:t>
            </a:r>
            <a:r>
              <a:rPr lang="de-DE" sz="1200" kern="100" dirty="0" err="1">
                <a:effectLst/>
                <a:ea typeface="Calibri" panose="020F0502020204030204" pitchFamily="34" charset="0"/>
              </a:rPr>
              <a:t>ville</a:t>
            </a:r>
            <a:r>
              <a:rPr lang="de-DE" sz="1200" kern="100" dirty="0">
                <a:effectLst/>
                <a:ea typeface="Calibri" panose="020F0502020204030204" pitchFamily="34" charset="0"/>
              </a:rPr>
              <a:t> </a:t>
            </a:r>
            <a:r>
              <a:rPr lang="de-DE" sz="1200" kern="100" dirty="0" err="1">
                <a:effectLst/>
                <a:ea typeface="Calibri" panose="020F0502020204030204" pitchFamily="34" charset="0"/>
              </a:rPr>
              <a:t>æde</a:t>
            </a:r>
            <a:r>
              <a:rPr lang="de-DE" sz="1200" kern="100" dirty="0">
                <a:effectLst/>
                <a:ea typeface="Calibri" panose="020F0502020204030204" pitchFamily="34" charset="0"/>
              </a:rPr>
              <a:t> </a:t>
            </a:r>
            <a:r>
              <a:rPr lang="de-DE" sz="1200" kern="100" dirty="0" err="1">
                <a:effectLst/>
                <a:ea typeface="Calibri" panose="020F0502020204030204" pitchFamily="34" charset="0"/>
              </a:rPr>
              <a:t>skadedyrene</a:t>
            </a:r>
            <a:r>
              <a:rPr lang="de-DE" sz="1200" kern="100" dirty="0">
                <a:effectLst/>
                <a:ea typeface="Calibri" panose="020F0502020204030204" pitchFamily="34" charset="0"/>
              </a:rPr>
              <a:t> – </a:t>
            </a:r>
            <a:r>
              <a:rPr lang="de-DE" sz="1200" kern="100" dirty="0" err="1">
                <a:effectLst/>
                <a:ea typeface="Calibri" panose="020F0502020204030204" pitchFamily="34" charset="0"/>
              </a:rPr>
              <a:t>eller</a:t>
            </a:r>
            <a:r>
              <a:rPr lang="de-DE" sz="1200" kern="100" dirty="0">
                <a:effectLst/>
                <a:ea typeface="Calibri" panose="020F0502020204030204" pitchFamily="34" charset="0"/>
              </a:rPr>
              <a:t> </a:t>
            </a:r>
            <a:r>
              <a:rPr lang="de-DE" sz="1200" kern="100" dirty="0" err="1">
                <a:effectLst/>
                <a:ea typeface="Calibri" panose="020F0502020204030204" pitchFamily="34" charset="0"/>
              </a:rPr>
              <a:t>som</a:t>
            </a:r>
            <a:r>
              <a:rPr lang="de-DE" sz="1200" kern="100" dirty="0">
                <a:effectLst/>
                <a:ea typeface="Calibri" panose="020F0502020204030204" pitchFamily="34" charset="0"/>
              </a:rPr>
              <a:t> </a:t>
            </a:r>
            <a:r>
              <a:rPr lang="de-DE" sz="1200" kern="100" dirty="0" err="1">
                <a:effectLst/>
                <a:ea typeface="Calibri" panose="020F0502020204030204" pitchFamily="34" charset="0"/>
              </a:rPr>
              <a:t>kun</a:t>
            </a:r>
            <a:r>
              <a:rPr lang="de-DE" sz="1200" kern="100" dirty="0">
                <a:effectLst/>
                <a:ea typeface="Calibri" panose="020F0502020204030204" pitchFamily="34" charset="0"/>
              </a:rPr>
              <a:t> </a:t>
            </a:r>
            <a:r>
              <a:rPr lang="de-DE" sz="1200" kern="100" dirty="0" err="1">
                <a:effectLst/>
                <a:ea typeface="Calibri" panose="020F0502020204030204" pitchFamily="34" charset="0"/>
              </a:rPr>
              <a:t>lever</a:t>
            </a:r>
            <a:r>
              <a:rPr lang="de-DE" sz="1200" kern="100" dirty="0">
                <a:effectLst/>
                <a:ea typeface="Calibri" panose="020F0502020204030204" pitchFamily="34" charset="0"/>
              </a:rPr>
              <a:t> i </a:t>
            </a:r>
            <a:r>
              <a:rPr lang="de-DE" sz="1200" kern="100" dirty="0" err="1">
                <a:effectLst/>
                <a:ea typeface="Calibri" panose="020F0502020204030204" pitchFamily="34" charset="0"/>
              </a:rPr>
              <a:t>nærheden</a:t>
            </a:r>
            <a:r>
              <a:rPr lang="de-DE" sz="1200" kern="100" dirty="0">
                <a:effectLst/>
                <a:ea typeface="Calibri" panose="020F0502020204030204" pitchFamily="34" charset="0"/>
              </a:rPr>
              <a:t>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plantagen</a:t>
            </a:r>
            <a:r>
              <a:rPr lang="de-DE" sz="1200" kern="100" dirty="0">
                <a:effectLst/>
                <a:ea typeface="Calibri" panose="020F0502020204030204" pitchFamily="34" charset="0"/>
              </a:rPr>
              <a:t>. </a:t>
            </a:r>
            <a:r>
              <a:rPr lang="de-DE" sz="1200" kern="100" dirty="0" err="1">
                <a:effectLst/>
                <a:ea typeface="Calibri" panose="020F0502020204030204" pitchFamily="34" charset="0"/>
              </a:rPr>
              <a:t>Kemikalierne</a:t>
            </a:r>
            <a:r>
              <a:rPr lang="de-DE" sz="1200" kern="100" dirty="0">
                <a:effectLst/>
                <a:ea typeface="Calibri" panose="020F0502020204030204" pitchFamily="34" charset="0"/>
              </a:rPr>
              <a:t> </a:t>
            </a:r>
            <a:r>
              <a:rPr lang="de-DE" sz="1200" kern="100" dirty="0" err="1">
                <a:effectLst/>
                <a:ea typeface="Calibri" panose="020F0502020204030204" pitchFamily="34" charset="0"/>
              </a:rPr>
              <a:t>trænger</a:t>
            </a:r>
            <a:r>
              <a:rPr lang="de-DE" sz="1200" kern="100" dirty="0">
                <a:effectLst/>
                <a:ea typeface="Calibri" panose="020F0502020204030204" pitchFamily="34" charset="0"/>
              </a:rPr>
              <a:t> </a:t>
            </a:r>
            <a:r>
              <a:rPr lang="de-DE" sz="1200" kern="100" dirty="0" err="1">
                <a:effectLst/>
                <a:ea typeface="Calibri" panose="020F0502020204030204" pitchFamily="34" charset="0"/>
              </a:rPr>
              <a:t>ned</a:t>
            </a:r>
            <a:r>
              <a:rPr lang="de-DE" sz="1200" kern="100" dirty="0">
                <a:effectLst/>
                <a:ea typeface="Calibri" panose="020F0502020204030204" pitchFamily="34" charset="0"/>
              </a:rPr>
              <a:t> i </a:t>
            </a:r>
            <a:r>
              <a:rPr lang="de-DE" sz="1200" kern="100" dirty="0" err="1">
                <a:effectLst/>
                <a:ea typeface="Calibri" panose="020F0502020204030204" pitchFamily="34" charset="0"/>
              </a:rPr>
              <a:t>jorden</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grundvandet</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forurener</a:t>
            </a:r>
            <a:r>
              <a:rPr lang="de-DE" sz="1200" kern="100" dirty="0">
                <a:effectLst/>
                <a:ea typeface="Calibri" panose="020F0502020204030204" pitchFamily="34" charset="0"/>
              </a:rPr>
              <a:t> </a:t>
            </a:r>
            <a:r>
              <a:rPr lang="de-DE" sz="1200" kern="100" dirty="0" err="1">
                <a:effectLst/>
                <a:ea typeface="Calibri" panose="020F0502020204030204" pitchFamily="34" charset="0"/>
              </a:rPr>
              <a:t>dette</a:t>
            </a:r>
            <a:r>
              <a:rPr lang="de-DE" sz="1200" kern="100" dirty="0">
                <a:effectLst/>
                <a:ea typeface="Calibri" panose="020F0502020204030204" pitchFamily="34" charset="0"/>
              </a:rPr>
              <a:t>. </a:t>
            </a:r>
            <a:r>
              <a:rPr lang="de-DE" sz="1200" kern="100" dirty="0" err="1">
                <a:effectLst/>
                <a:ea typeface="Calibri" panose="020F0502020204030204" pitchFamily="34" charset="0"/>
              </a:rPr>
              <a:t>Ofte</a:t>
            </a:r>
            <a:r>
              <a:rPr lang="de-DE" sz="1200" kern="100" dirty="0">
                <a:effectLst/>
                <a:ea typeface="Calibri" panose="020F0502020204030204" pitchFamily="34" charset="0"/>
              </a:rPr>
              <a:t> </a:t>
            </a:r>
            <a:r>
              <a:rPr lang="de-DE" sz="1200" kern="100" dirty="0" err="1">
                <a:effectLst/>
                <a:ea typeface="Calibri" panose="020F0502020204030204" pitchFamily="34" charset="0"/>
              </a:rPr>
              <a:t>mangler</a:t>
            </a:r>
            <a:r>
              <a:rPr lang="de-DE" sz="1200" kern="100" dirty="0">
                <a:effectLst/>
                <a:ea typeface="Calibri" panose="020F0502020204030204" pitchFamily="34" charset="0"/>
              </a:rPr>
              <a:t> der </a:t>
            </a:r>
            <a:r>
              <a:rPr lang="de-DE" sz="1200" kern="100" dirty="0" err="1">
                <a:effectLst/>
                <a:ea typeface="Calibri" panose="020F0502020204030204" pitchFamily="34" charset="0"/>
              </a:rPr>
              <a:t>viden</a:t>
            </a:r>
            <a:r>
              <a:rPr lang="de-DE" sz="1200" kern="100" dirty="0">
                <a:effectLst/>
                <a:ea typeface="Calibri" panose="020F0502020204030204" pitchFamily="34" charset="0"/>
              </a:rPr>
              <a:t> </a:t>
            </a:r>
            <a:r>
              <a:rPr lang="de-DE" sz="1200" kern="100" dirty="0" err="1">
                <a:effectLst/>
                <a:ea typeface="Calibri" panose="020F0502020204030204" pitchFamily="34" charset="0"/>
              </a:rPr>
              <a:t>om</a:t>
            </a:r>
            <a:r>
              <a:rPr lang="de-DE" sz="1200" kern="100" dirty="0">
                <a:effectLst/>
                <a:ea typeface="Calibri" panose="020F0502020204030204" pitchFamily="34" charset="0"/>
              </a:rPr>
              <a:t> korrekt </a:t>
            </a:r>
            <a:r>
              <a:rPr lang="de-DE" sz="1200" kern="100" dirty="0" err="1">
                <a:effectLst/>
                <a:ea typeface="Calibri" panose="020F0502020204030204" pitchFamily="34" charset="0"/>
              </a:rPr>
              <a:t>anvendelse</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dosering</a:t>
            </a:r>
            <a:r>
              <a:rPr lang="de-DE" sz="1200" kern="100" dirty="0">
                <a:effectLst/>
                <a:ea typeface="Calibri" panose="020F0502020204030204" pitchFamily="34" charset="0"/>
              </a:rPr>
              <a:t>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midlerne</a:t>
            </a:r>
            <a:r>
              <a:rPr lang="de-DE" sz="1200" kern="100" dirty="0">
                <a:effectLst/>
                <a:ea typeface="Calibri" panose="020F0502020204030204" pitchFamily="34" charset="0"/>
              </a:rPr>
              <a:t>.</a:t>
            </a:r>
          </a:p>
          <a:p>
            <a:pPr>
              <a:lnSpc>
                <a:spcPct val="107000"/>
              </a:lnSpc>
              <a:spcAft>
                <a:spcPts val="800"/>
              </a:spcAft>
              <a:buNone/>
            </a:pPr>
            <a:r>
              <a:rPr lang="de-DE" sz="1200" kern="100" dirty="0" err="1">
                <a:effectLst/>
                <a:ea typeface="Calibri" panose="020F0502020204030204" pitchFamily="34" charset="0"/>
              </a:rPr>
              <a:t>Brugen</a:t>
            </a:r>
            <a:r>
              <a:rPr lang="de-DE" sz="1200" kern="100" dirty="0">
                <a:effectLst/>
                <a:ea typeface="Calibri" panose="020F0502020204030204" pitchFamily="34" charset="0"/>
              </a:rPr>
              <a:t>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pesticider</a:t>
            </a:r>
            <a:r>
              <a:rPr lang="de-DE" sz="1200" kern="100" dirty="0">
                <a:effectLst/>
                <a:ea typeface="Calibri" panose="020F0502020204030204" pitchFamily="34" charset="0"/>
              </a:rPr>
              <a:t> har </a:t>
            </a:r>
            <a:r>
              <a:rPr lang="de-DE" sz="1200" kern="100" dirty="0" err="1">
                <a:effectLst/>
                <a:ea typeface="Calibri" panose="020F0502020204030204" pitchFamily="34" charset="0"/>
              </a:rPr>
              <a:t>også</a:t>
            </a:r>
            <a:r>
              <a:rPr lang="de-DE" sz="1200" kern="100" dirty="0">
                <a:effectLst/>
                <a:ea typeface="Calibri" panose="020F0502020204030204" pitchFamily="34" charset="0"/>
              </a:rPr>
              <a:t> </a:t>
            </a:r>
            <a:r>
              <a:rPr lang="de-DE" sz="1200" kern="100" dirty="0" err="1">
                <a:effectLst/>
                <a:ea typeface="Calibri" panose="020F0502020204030204" pitchFamily="34" charset="0"/>
              </a:rPr>
              <a:t>konsekvenser</a:t>
            </a:r>
            <a:r>
              <a:rPr lang="de-DE" sz="1200" kern="100" dirty="0">
                <a:effectLst/>
                <a:ea typeface="Calibri" panose="020F0502020204030204" pitchFamily="34" charset="0"/>
              </a:rPr>
              <a:t> </a:t>
            </a:r>
            <a:r>
              <a:rPr lang="de-DE" sz="1200" kern="100" dirty="0" err="1">
                <a:effectLst/>
                <a:ea typeface="Calibri" panose="020F0502020204030204" pitchFamily="34" charset="0"/>
              </a:rPr>
              <a:t>for</a:t>
            </a:r>
            <a:r>
              <a:rPr lang="de-DE" sz="1200" kern="100" dirty="0">
                <a:effectLst/>
                <a:ea typeface="Calibri" panose="020F0502020204030204" pitchFamily="34" charset="0"/>
              </a:rPr>
              <a:t> </a:t>
            </a:r>
            <a:r>
              <a:rPr lang="de-DE" sz="1200" kern="100" dirty="0" err="1">
                <a:effectLst/>
                <a:ea typeface="Calibri" panose="020F0502020204030204" pitchFamily="34" charset="0"/>
              </a:rPr>
              <a:t>mennesker</a:t>
            </a:r>
            <a:r>
              <a:rPr lang="de-DE" sz="1200" kern="100" dirty="0">
                <a:effectLst/>
                <a:ea typeface="Calibri" panose="020F0502020204030204" pitchFamily="34" charset="0"/>
              </a:rPr>
              <a:t>. </a:t>
            </a:r>
            <a:r>
              <a:rPr lang="de-DE" sz="1200" kern="100" dirty="0" err="1">
                <a:effectLst/>
                <a:ea typeface="Calibri" panose="020F0502020204030204" pitchFamily="34" charset="0"/>
              </a:rPr>
              <a:t>Ofte</a:t>
            </a:r>
            <a:r>
              <a:rPr lang="de-DE" sz="1200" kern="100" dirty="0">
                <a:effectLst/>
                <a:ea typeface="Calibri" panose="020F0502020204030204" pitchFamily="34" charset="0"/>
              </a:rPr>
              <a:t> er de </a:t>
            </a:r>
            <a:r>
              <a:rPr lang="de-DE" sz="1200" kern="100" dirty="0" err="1">
                <a:effectLst/>
                <a:ea typeface="Calibri" panose="020F0502020204030204" pitchFamily="34" charset="0"/>
              </a:rPr>
              <a:t>slet</a:t>
            </a:r>
            <a:r>
              <a:rPr lang="de-DE" sz="1200" kern="100" dirty="0">
                <a:effectLst/>
                <a:ea typeface="Calibri" panose="020F0502020204030204" pitchFamily="34" charset="0"/>
              </a:rPr>
              <a:t> </a:t>
            </a:r>
            <a:r>
              <a:rPr lang="de-DE" sz="1200" kern="100" dirty="0" err="1">
                <a:effectLst/>
                <a:ea typeface="Calibri" panose="020F0502020204030204" pitchFamily="34" charset="0"/>
              </a:rPr>
              <a:t>ikke</a:t>
            </a:r>
            <a:r>
              <a:rPr lang="de-DE" sz="1200" kern="100" dirty="0">
                <a:effectLst/>
                <a:ea typeface="Calibri" panose="020F0502020204030204" pitchFamily="34" charset="0"/>
              </a:rPr>
              <a:t> </a:t>
            </a:r>
            <a:r>
              <a:rPr lang="de-DE" sz="1200" kern="100" dirty="0" err="1">
                <a:effectLst/>
                <a:ea typeface="Calibri" panose="020F0502020204030204" pitchFamily="34" charset="0"/>
              </a:rPr>
              <a:t>eller</a:t>
            </a:r>
            <a:r>
              <a:rPr lang="de-DE" sz="1200" kern="100" dirty="0">
                <a:effectLst/>
                <a:ea typeface="Calibri" panose="020F0502020204030204" pitchFamily="34" charset="0"/>
              </a:rPr>
              <a:t> </a:t>
            </a:r>
            <a:r>
              <a:rPr lang="de-DE" sz="1200" kern="100" dirty="0" err="1">
                <a:effectLst/>
                <a:ea typeface="Calibri" panose="020F0502020204030204" pitchFamily="34" charset="0"/>
              </a:rPr>
              <a:t>ikke</a:t>
            </a:r>
            <a:r>
              <a:rPr lang="de-DE" sz="1200" kern="100" dirty="0">
                <a:effectLst/>
                <a:ea typeface="Calibri" panose="020F0502020204030204" pitchFamily="34" charset="0"/>
              </a:rPr>
              <a:t> </a:t>
            </a:r>
            <a:r>
              <a:rPr lang="de-DE" sz="1200" kern="100" dirty="0" err="1">
                <a:effectLst/>
                <a:ea typeface="Calibri" panose="020F0502020204030204" pitchFamily="34" charset="0"/>
              </a:rPr>
              <a:t>tilstrækkeligt</a:t>
            </a:r>
            <a:r>
              <a:rPr lang="de-DE" sz="1200" kern="100" dirty="0">
                <a:effectLst/>
                <a:ea typeface="Calibri" panose="020F0502020204030204" pitchFamily="34" charset="0"/>
              </a:rPr>
              <a:t> </a:t>
            </a:r>
            <a:r>
              <a:rPr lang="de-DE" sz="1200" kern="100" dirty="0" err="1">
                <a:effectLst/>
                <a:ea typeface="Calibri" panose="020F0502020204030204" pitchFamily="34" charset="0"/>
              </a:rPr>
              <a:t>beskyttet</a:t>
            </a:r>
            <a:r>
              <a:rPr lang="de-DE" sz="1200" kern="100" dirty="0">
                <a:effectLst/>
                <a:ea typeface="Calibri" panose="020F0502020204030204" pitchFamily="34" charset="0"/>
              </a:rPr>
              <a:t> </a:t>
            </a:r>
            <a:r>
              <a:rPr lang="de-DE" sz="1200" kern="100" dirty="0" err="1">
                <a:effectLst/>
                <a:ea typeface="Calibri" panose="020F0502020204030204" pitchFamily="34" charset="0"/>
              </a:rPr>
              <a:t>mod</a:t>
            </a:r>
            <a:r>
              <a:rPr lang="de-DE" sz="1200" kern="100" dirty="0">
                <a:effectLst/>
                <a:ea typeface="Calibri" panose="020F0502020204030204" pitchFamily="34" charset="0"/>
              </a:rPr>
              <a:t> </a:t>
            </a:r>
            <a:r>
              <a:rPr lang="de-DE" sz="1200" kern="100" dirty="0" err="1">
                <a:effectLst/>
                <a:ea typeface="Calibri" panose="020F0502020204030204" pitchFamily="34" charset="0"/>
              </a:rPr>
              <a:t>midlerne</a:t>
            </a:r>
            <a:r>
              <a:rPr lang="de-DE" sz="1200" kern="100" dirty="0">
                <a:effectLst/>
                <a:ea typeface="Calibri" panose="020F0502020204030204" pitchFamily="34" charset="0"/>
              </a:rPr>
              <a:t>. De </a:t>
            </a:r>
            <a:r>
              <a:rPr lang="de-DE" sz="1200" kern="100" dirty="0" err="1">
                <a:effectLst/>
                <a:ea typeface="Calibri" panose="020F0502020204030204" pitchFamily="34" charset="0"/>
              </a:rPr>
              <a:t>bruger</a:t>
            </a:r>
            <a:r>
              <a:rPr lang="de-DE" sz="1200" kern="100" dirty="0">
                <a:effectLst/>
                <a:ea typeface="Calibri" panose="020F0502020204030204" pitchFamily="34" charset="0"/>
              </a:rPr>
              <a:t> </a:t>
            </a:r>
            <a:r>
              <a:rPr lang="de-DE" sz="1200" kern="100" dirty="0" err="1">
                <a:effectLst/>
                <a:ea typeface="Calibri" panose="020F0502020204030204" pitchFamily="34" charset="0"/>
              </a:rPr>
              <a:t>hverken</a:t>
            </a:r>
            <a:r>
              <a:rPr lang="de-DE" sz="1200" kern="100" dirty="0">
                <a:effectLst/>
                <a:ea typeface="Calibri" panose="020F0502020204030204" pitchFamily="34" charset="0"/>
              </a:rPr>
              <a:t> </a:t>
            </a:r>
            <a:r>
              <a:rPr lang="de-DE" sz="1200" kern="100" dirty="0" err="1">
                <a:effectLst/>
                <a:ea typeface="Calibri" panose="020F0502020204030204" pitchFamily="34" charset="0"/>
              </a:rPr>
              <a:t>beskyttelsesdragt</a:t>
            </a:r>
            <a:r>
              <a:rPr lang="de-DE" sz="1200" kern="100" dirty="0">
                <a:effectLst/>
                <a:ea typeface="Calibri" panose="020F0502020204030204" pitchFamily="34" charset="0"/>
              </a:rPr>
              <a:t>, </a:t>
            </a:r>
            <a:r>
              <a:rPr lang="de-DE" sz="1200" kern="100" dirty="0" err="1">
                <a:effectLst/>
                <a:ea typeface="Calibri" panose="020F0502020204030204" pitchFamily="34" charset="0"/>
              </a:rPr>
              <a:t>masker</a:t>
            </a:r>
            <a:r>
              <a:rPr lang="de-DE" sz="1200" kern="100" dirty="0">
                <a:effectLst/>
                <a:ea typeface="Calibri" panose="020F0502020204030204" pitchFamily="34" charset="0"/>
              </a:rPr>
              <a:t> </a:t>
            </a:r>
            <a:r>
              <a:rPr lang="de-DE" sz="1200" kern="100" dirty="0" err="1">
                <a:effectLst/>
                <a:ea typeface="Calibri" panose="020F0502020204030204" pitchFamily="34" charset="0"/>
              </a:rPr>
              <a:t>eller</a:t>
            </a:r>
            <a:r>
              <a:rPr lang="de-DE" sz="1200" kern="100" dirty="0">
                <a:effectLst/>
                <a:ea typeface="Calibri" panose="020F0502020204030204" pitchFamily="34" charset="0"/>
              </a:rPr>
              <a:t> </a:t>
            </a:r>
            <a:r>
              <a:rPr lang="de-DE" sz="1200" kern="100" dirty="0" err="1">
                <a:effectLst/>
                <a:ea typeface="Calibri" panose="020F0502020204030204" pitchFamily="34" charset="0"/>
              </a:rPr>
              <a:t>handsker</a:t>
            </a:r>
            <a:r>
              <a:rPr lang="de-DE" sz="1200" kern="100" dirty="0">
                <a:effectLst/>
                <a:ea typeface="Calibri" panose="020F0502020204030204" pitchFamily="34" charset="0"/>
              </a:rPr>
              <a:t>. </a:t>
            </a:r>
            <a:r>
              <a:rPr lang="de-DE" sz="1200" kern="100" dirty="0" err="1">
                <a:effectLst/>
                <a:ea typeface="Calibri" panose="020F0502020204030204" pitchFamily="34" charset="0"/>
              </a:rPr>
              <a:t>Forgiftninger</a:t>
            </a:r>
            <a:r>
              <a:rPr lang="de-DE" sz="1200" kern="100" dirty="0">
                <a:effectLst/>
                <a:ea typeface="Calibri" panose="020F0502020204030204" pitchFamily="34" charset="0"/>
              </a:rPr>
              <a:t>, </a:t>
            </a:r>
            <a:r>
              <a:rPr lang="de-DE" sz="1200" kern="100" dirty="0" err="1">
                <a:effectLst/>
                <a:ea typeface="Calibri" panose="020F0502020204030204" pitchFamily="34" charset="0"/>
              </a:rPr>
              <a:t>hud</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luftvejsirritationer</a:t>
            </a:r>
            <a:r>
              <a:rPr lang="de-DE" sz="1200" kern="100" dirty="0">
                <a:effectLst/>
                <a:ea typeface="Calibri" panose="020F0502020204030204" pitchFamily="34" charset="0"/>
              </a:rPr>
              <a:t> </a:t>
            </a:r>
            <a:r>
              <a:rPr lang="de-DE" sz="1200" kern="100" dirty="0" err="1">
                <a:effectLst/>
                <a:ea typeface="Calibri" panose="020F0502020204030204" pitchFamily="34" charset="0"/>
              </a:rPr>
              <a:t>eller</a:t>
            </a:r>
            <a:r>
              <a:rPr lang="de-DE" sz="1200" kern="100" dirty="0">
                <a:effectLst/>
                <a:ea typeface="Calibri" panose="020F0502020204030204" pitchFamily="34" charset="0"/>
              </a:rPr>
              <a:t> allergier er </a:t>
            </a:r>
            <a:r>
              <a:rPr lang="de-DE" sz="1200" kern="100" dirty="0" err="1">
                <a:effectLst/>
                <a:ea typeface="Calibri" panose="020F0502020204030204" pitchFamily="34" charset="0"/>
              </a:rPr>
              <a:t>hyppige</a:t>
            </a:r>
            <a:r>
              <a:rPr lang="de-DE" sz="1200" kern="100" dirty="0">
                <a:effectLst/>
                <a:ea typeface="Calibri" panose="020F0502020204030204" pitchFamily="34" charset="0"/>
              </a:rPr>
              <a:t> </a:t>
            </a:r>
            <a:r>
              <a:rPr lang="de-DE" sz="1200" kern="100" dirty="0" err="1">
                <a:effectLst/>
                <a:ea typeface="Calibri" panose="020F0502020204030204" pitchFamily="34" charset="0"/>
              </a:rPr>
              <a:t>følger</a:t>
            </a:r>
            <a:r>
              <a:rPr lang="de-DE" sz="1200" kern="100" dirty="0">
                <a:effectLst/>
                <a:ea typeface="Calibri" panose="020F0502020204030204" pitchFamily="34" charset="0"/>
              </a:rPr>
              <a:t>. </a:t>
            </a:r>
            <a:r>
              <a:rPr lang="de-DE" sz="1200" kern="100" dirty="0" err="1">
                <a:effectLst/>
                <a:ea typeface="Calibri" panose="020F0502020204030204" pitchFamily="34" charset="0"/>
              </a:rPr>
              <a:t>Pesticiderne</a:t>
            </a:r>
            <a:r>
              <a:rPr lang="de-DE" sz="1200" kern="100" dirty="0">
                <a:effectLst/>
                <a:ea typeface="Calibri" panose="020F0502020204030204" pitchFamily="34" charset="0"/>
              </a:rPr>
              <a:t> i </a:t>
            </a:r>
            <a:r>
              <a:rPr lang="de-DE" sz="1200" kern="100" dirty="0" err="1">
                <a:effectLst/>
                <a:ea typeface="Calibri" panose="020F0502020204030204" pitchFamily="34" charset="0"/>
              </a:rPr>
              <a:t>jorden</a:t>
            </a:r>
            <a:r>
              <a:rPr lang="de-DE" sz="1200" kern="100" dirty="0">
                <a:effectLst/>
                <a:ea typeface="Calibri" panose="020F0502020204030204" pitchFamily="34" charset="0"/>
              </a:rPr>
              <a:t> </a:t>
            </a:r>
            <a:r>
              <a:rPr lang="de-DE" sz="1200" kern="100" dirty="0" err="1">
                <a:effectLst/>
                <a:ea typeface="Calibri" panose="020F0502020204030204" pitchFamily="34" charset="0"/>
              </a:rPr>
              <a:t>findes</a:t>
            </a:r>
            <a:r>
              <a:rPr lang="de-DE" sz="1200" kern="100" dirty="0">
                <a:effectLst/>
                <a:ea typeface="Calibri" panose="020F0502020204030204" pitchFamily="34" charset="0"/>
              </a:rPr>
              <a:t> </a:t>
            </a:r>
            <a:r>
              <a:rPr lang="de-DE" sz="1200" kern="100" dirty="0" err="1">
                <a:effectLst/>
                <a:ea typeface="Calibri" panose="020F0502020204030204" pitchFamily="34" charset="0"/>
              </a:rPr>
              <a:t>delvist</a:t>
            </a:r>
            <a:r>
              <a:rPr lang="de-DE" sz="1200" kern="100" dirty="0">
                <a:effectLst/>
                <a:ea typeface="Calibri" panose="020F0502020204030204" pitchFamily="34" charset="0"/>
              </a:rPr>
              <a:t> i </a:t>
            </a:r>
            <a:r>
              <a:rPr lang="de-DE" sz="1200" kern="100" dirty="0" err="1">
                <a:effectLst/>
                <a:ea typeface="Calibri" panose="020F0502020204030204" pitchFamily="34" charset="0"/>
              </a:rPr>
              <a:t>fødevarer</a:t>
            </a:r>
            <a:r>
              <a:rPr lang="de-DE" sz="1200" kern="100" dirty="0">
                <a:effectLst/>
                <a:ea typeface="Calibri" panose="020F0502020204030204" pitchFamily="34" charset="0"/>
              </a:rPr>
              <a:t>, der </a:t>
            </a:r>
            <a:r>
              <a:rPr lang="de-DE" sz="1200" kern="100" dirty="0" err="1">
                <a:effectLst/>
                <a:ea typeface="Calibri" panose="020F0502020204030204" pitchFamily="34" charset="0"/>
              </a:rPr>
              <a:t>dyrkes</a:t>
            </a:r>
            <a:r>
              <a:rPr lang="de-DE" sz="1200" kern="100" dirty="0">
                <a:effectLst/>
                <a:ea typeface="Calibri" panose="020F0502020204030204" pitchFamily="34" charset="0"/>
              </a:rPr>
              <a:t> i </a:t>
            </a:r>
            <a:r>
              <a:rPr lang="de-DE" sz="1200" kern="100" dirty="0" err="1">
                <a:effectLst/>
                <a:ea typeface="Calibri" panose="020F0502020204030204" pitchFamily="34" charset="0"/>
              </a:rPr>
              <a:t>nærheden</a:t>
            </a:r>
            <a:r>
              <a:rPr lang="de-DE" sz="1200" kern="100" dirty="0">
                <a:effectLst/>
                <a:ea typeface="Calibri" panose="020F0502020204030204" pitchFamily="34" charset="0"/>
              </a:rPr>
              <a:t>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plantagerne</a:t>
            </a:r>
            <a:r>
              <a:rPr lang="de-DE" sz="1200" kern="100" dirty="0">
                <a:effectLst/>
                <a:ea typeface="Calibri" panose="020F0502020204030204" pitchFamily="34" charset="0"/>
              </a:rPr>
              <a:t>, </a:t>
            </a:r>
            <a:r>
              <a:rPr lang="de-DE" sz="1200" kern="100" dirty="0" err="1">
                <a:effectLst/>
                <a:ea typeface="Calibri" panose="020F0502020204030204" pitchFamily="34" charset="0"/>
              </a:rPr>
              <a:t>og</a:t>
            </a:r>
            <a:r>
              <a:rPr lang="de-DE" sz="1200" kern="100" dirty="0">
                <a:effectLst/>
                <a:ea typeface="Calibri" panose="020F0502020204030204" pitchFamily="34" charset="0"/>
              </a:rPr>
              <a:t> </a:t>
            </a:r>
            <a:r>
              <a:rPr lang="de-DE" sz="1200" kern="100" dirty="0" err="1">
                <a:effectLst/>
                <a:ea typeface="Calibri" panose="020F0502020204030204" pitchFamily="34" charset="0"/>
              </a:rPr>
              <a:t>drikkevandet</a:t>
            </a:r>
            <a:r>
              <a:rPr lang="de-DE" sz="1200" kern="100" dirty="0">
                <a:effectLst/>
                <a:ea typeface="Calibri" panose="020F0502020204030204" pitchFamily="34" charset="0"/>
              </a:rPr>
              <a:t> </a:t>
            </a:r>
            <a:r>
              <a:rPr lang="de-DE" sz="1200" kern="100" dirty="0" err="1">
                <a:effectLst/>
                <a:ea typeface="Calibri" panose="020F0502020204030204" pitchFamily="34" charset="0"/>
              </a:rPr>
              <a:t>kan</a:t>
            </a:r>
            <a:r>
              <a:rPr lang="de-DE" sz="1200" kern="100" dirty="0">
                <a:effectLst/>
                <a:ea typeface="Calibri" panose="020F0502020204030204" pitchFamily="34" charset="0"/>
              </a:rPr>
              <a:t> </a:t>
            </a:r>
            <a:r>
              <a:rPr lang="de-DE" sz="1200" kern="100" dirty="0" err="1">
                <a:effectLst/>
                <a:ea typeface="Calibri" panose="020F0502020204030204" pitchFamily="34" charset="0"/>
              </a:rPr>
              <a:t>være</a:t>
            </a:r>
            <a:r>
              <a:rPr lang="de-DE" sz="1200" kern="100" dirty="0">
                <a:effectLst/>
                <a:ea typeface="Calibri" panose="020F0502020204030204" pitchFamily="34" charset="0"/>
              </a:rPr>
              <a:t> </a:t>
            </a:r>
            <a:r>
              <a:rPr lang="de-DE" sz="1200" kern="100" dirty="0" err="1">
                <a:effectLst/>
                <a:ea typeface="Calibri" panose="020F0502020204030204" pitchFamily="34" charset="0"/>
              </a:rPr>
              <a:t>delvist</a:t>
            </a:r>
            <a:r>
              <a:rPr lang="de-DE" sz="1200" kern="100" dirty="0">
                <a:effectLst/>
                <a:ea typeface="Calibri" panose="020F0502020204030204" pitchFamily="34" charset="0"/>
              </a:rPr>
              <a:t> </a:t>
            </a:r>
            <a:r>
              <a:rPr lang="de-DE" sz="1200" kern="100" dirty="0" err="1">
                <a:effectLst/>
                <a:ea typeface="Calibri" panose="020F0502020204030204" pitchFamily="34" charset="0"/>
              </a:rPr>
              <a:t>forgiftet</a:t>
            </a:r>
            <a:r>
              <a:rPr lang="de-DE" sz="1200" kern="100" dirty="0">
                <a:effectLst/>
                <a:ea typeface="Calibri" panose="020F0502020204030204" pitchFamily="34" charset="0"/>
              </a:rPr>
              <a:t> </a:t>
            </a:r>
            <a:r>
              <a:rPr lang="de-DE" sz="1200" kern="100" dirty="0" err="1">
                <a:effectLst/>
                <a:ea typeface="Calibri" panose="020F0502020204030204" pitchFamily="34" charset="0"/>
              </a:rPr>
              <a:t>på</a:t>
            </a:r>
            <a:r>
              <a:rPr lang="de-DE" sz="1200" kern="100" dirty="0">
                <a:effectLst/>
                <a:ea typeface="Calibri" panose="020F0502020204030204" pitchFamily="34" charset="0"/>
              </a:rPr>
              <a:t> </a:t>
            </a:r>
            <a:r>
              <a:rPr lang="de-DE" sz="1200" kern="100" dirty="0" err="1">
                <a:effectLst/>
                <a:ea typeface="Calibri" panose="020F0502020204030204" pitchFamily="34" charset="0"/>
              </a:rPr>
              <a:t>grund</a:t>
            </a:r>
            <a:r>
              <a:rPr lang="de-DE" sz="1200" kern="100" dirty="0">
                <a:effectLst/>
                <a:ea typeface="Calibri" panose="020F0502020204030204" pitchFamily="34" charset="0"/>
              </a:rPr>
              <a:t> </a:t>
            </a:r>
            <a:r>
              <a:rPr lang="de-DE" sz="1200" kern="100" dirty="0" err="1">
                <a:effectLst/>
                <a:ea typeface="Calibri" panose="020F0502020204030204" pitchFamily="34" charset="0"/>
              </a:rPr>
              <a:t>af</a:t>
            </a:r>
            <a:r>
              <a:rPr lang="de-DE" sz="1200" kern="100" dirty="0">
                <a:effectLst/>
                <a:ea typeface="Calibri" panose="020F0502020204030204" pitchFamily="34" charset="0"/>
              </a:rPr>
              <a:t> </a:t>
            </a:r>
            <a:r>
              <a:rPr lang="de-DE" sz="1200" kern="100" dirty="0" err="1">
                <a:effectLst/>
                <a:ea typeface="Calibri" panose="020F0502020204030204" pitchFamily="34" charset="0"/>
              </a:rPr>
              <a:t>pesticidforurening</a:t>
            </a:r>
            <a:r>
              <a:rPr lang="de-DE" sz="1200" kern="100" dirty="0">
                <a:effectLst/>
                <a:ea typeface="Calibri" panose="020F0502020204030204" pitchFamily="34" charset="0"/>
              </a:rPr>
              <a:t>. </a:t>
            </a:r>
            <a:r>
              <a:rPr lang="de-DE" sz="1200" kern="100" dirty="0" err="1">
                <a:effectLst/>
                <a:ea typeface="Calibri" panose="020F0502020204030204" pitchFamily="34" charset="0"/>
              </a:rPr>
              <a:t>Gennem</a:t>
            </a:r>
            <a:r>
              <a:rPr lang="de-DE" sz="1200" kern="100" dirty="0">
                <a:effectLst/>
                <a:ea typeface="Calibri" panose="020F0502020204030204" pitchFamily="34" charset="0"/>
              </a:rPr>
              <a:t> </a:t>
            </a:r>
            <a:r>
              <a:rPr lang="de-DE" sz="1200" kern="100" dirty="0" err="1">
                <a:effectLst/>
                <a:ea typeface="Calibri" panose="020F0502020204030204" pitchFamily="34" charset="0"/>
              </a:rPr>
              <a:t>maden</a:t>
            </a:r>
            <a:r>
              <a:rPr lang="de-DE" sz="1200" kern="100" dirty="0">
                <a:effectLst/>
                <a:ea typeface="Calibri" panose="020F0502020204030204" pitchFamily="34" charset="0"/>
              </a:rPr>
              <a:t> </a:t>
            </a:r>
            <a:r>
              <a:rPr lang="de-DE" sz="1200" kern="100" dirty="0" err="1">
                <a:effectLst/>
                <a:ea typeface="Calibri" panose="020F0502020204030204" pitchFamily="34" charset="0"/>
              </a:rPr>
              <a:t>kan</a:t>
            </a:r>
            <a:r>
              <a:rPr lang="de-DE" sz="1200" kern="100" dirty="0">
                <a:effectLst/>
                <a:ea typeface="Calibri" panose="020F0502020204030204" pitchFamily="34" charset="0"/>
              </a:rPr>
              <a:t> giften </a:t>
            </a:r>
            <a:r>
              <a:rPr lang="de-DE" sz="1200" kern="100" dirty="0" err="1">
                <a:effectLst/>
                <a:ea typeface="Calibri" panose="020F0502020204030204" pitchFamily="34" charset="0"/>
              </a:rPr>
              <a:t>således</a:t>
            </a:r>
            <a:r>
              <a:rPr lang="de-DE" sz="1200" kern="100" dirty="0">
                <a:effectLst/>
                <a:ea typeface="Calibri" panose="020F0502020204030204" pitchFamily="34" charset="0"/>
              </a:rPr>
              <a:t> ende i </a:t>
            </a:r>
            <a:r>
              <a:rPr lang="de-DE" sz="1200" kern="100" dirty="0" err="1">
                <a:effectLst/>
                <a:ea typeface="Calibri" panose="020F0502020204030204" pitchFamily="34" charset="0"/>
              </a:rPr>
              <a:t>mennesker</a:t>
            </a:r>
            <a:r>
              <a:rPr lang="de-DE" sz="1200" kern="100" dirty="0">
                <a:effectLst/>
                <a:ea typeface="Calibri" panose="020F0502020204030204" pitchFamily="34" charset="0"/>
              </a:rPr>
              <a:t>.</a:t>
            </a:r>
          </a:p>
          <a:p>
            <a:pPr>
              <a:lnSpc>
                <a:spcPct val="107000"/>
              </a:lnSpc>
              <a:spcAft>
                <a:spcPts val="800"/>
              </a:spcAft>
              <a:buNone/>
            </a:pPr>
            <a:r>
              <a:rPr lang="da-DK" sz="1400" b="1" dirty="0"/>
              <a:t>Arbejdsopgave:</a:t>
            </a:r>
            <a:r>
              <a:rPr lang="da-DK" sz="1400" dirty="0"/>
              <a:t> Overfør miljø- og sundhedsrisiciene til tabellen</a:t>
            </a:r>
            <a:endParaRPr lang="de-DE" sz="1400" kern="100" dirty="0">
              <a:effectLst/>
              <a:ea typeface="Calibri" panose="020F0502020204030204" pitchFamily="34" charset="0"/>
            </a:endParaRPr>
          </a:p>
        </p:txBody>
      </p:sp>
      <p:graphicFrame>
        <p:nvGraphicFramePr>
          <p:cNvPr id="35" name="Tabelle 34">
            <a:extLst>
              <a:ext uri="{FF2B5EF4-FFF2-40B4-BE49-F238E27FC236}">
                <a16:creationId xmlns:a16="http://schemas.microsoft.com/office/drawing/2014/main" id="{12E6762F-64FF-F043-9678-D2382F59074B}"/>
              </a:ext>
            </a:extLst>
          </p:cNvPr>
          <p:cNvGraphicFramePr>
            <a:graphicFrameLocks noGrp="1"/>
          </p:cNvGraphicFramePr>
          <p:nvPr>
            <p:extLst>
              <p:ext uri="{D42A27DB-BD31-4B8C-83A1-F6EECF244321}">
                <p14:modId xmlns:p14="http://schemas.microsoft.com/office/powerpoint/2010/main" val="611487937"/>
              </p:ext>
            </p:extLst>
          </p:nvPr>
        </p:nvGraphicFramePr>
        <p:xfrm>
          <a:off x="368109" y="6637361"/>
          <a:ext cx="5814482" cy="1623060"/>
        </p:xfrm>
        <a:graphic>
          <a:graphicData uri="http://schemas.openxmlformats.org/drawingml/2006/table">
            <a:tbl>
              <a:tblPr firstRow="1" bandRow="1">
                <a:tableStyleId>{5940675A-B579-460E-94D1-54222C63F5DA}</a:tableStyleId>
              </a:tblPr>
              <a:tblGrid>
                <a:gridCol w="2907241">
                  <a:extLst>
                    <a:ext uri="{9D8B030D-6E8A-4147-A177-3AD203B41FA5}">
                      <a16:colId xmlns:a16="http://schemas.microsoft.com/office/drawing/2014/main" val="3593742537"/>
                    </a:ext>
                  </a:extLst>
                </a:gridCol>
                <a:gridCol w="2907241">
                  <a:extLst>
                    <a:ext uri="{9D8B030D-6E8A-4147-A177-3AD203B41FA5}">
                      <a16:colId xmlns:a16="http://schemas.microsoft.com/office/drawing/2014/main" val="1787552182"/>
                    </a:ext>
                  </a:extLst>
                </a:gridCol>
              </a:tblGrid>
              <a:tr h="293375">
                <a:tc>
                  <a:txBody>
                    <a:bodyPr/>
                    <a:lstStyle/>
                    <a:p>
                      <a:pPr algn="ctr"/>
                      <a:r>
                        <a:rPr lang="de-DE" b="1" dirty="0" err="1"/>
                        <a:t>Miljørisici</a:t>
                      </a:r>
                      <a:endParaRPr lang="de-DE" dirty="0"/>
                    </a:p>
                  </a:txBody>
                  <a:tcPr anchor="ctr"/>
                </a:tc>
                <a:tc>
                  <a:txBody>
                    <a:bodyPr/>
                    <a:lstStyle/>
                    <a:p>
                      <a:pPr algn="ctr"/>
                      <a:r>
                        <a:rPr lang="de-DE" b="1" dirty="0" err="1"/>
                        <a:t>Sundhedsrisici</a:t>
                      </a:r>
                      <a:endParaRPr lang="de-DE" dirty="0"/>
                    </a:p>
                  </a:txBody>
                  <a:tcPr anchor="ctr"/>
                </a:tc>
                <a:extLst>
                  <a:ext uri="{0D108BD9-81ED-4DB2-BD59-A6C34878D82A}">
                    <a16:rowId xmlns:a16="http://schemas.microsoft.com/office/drawing/2014/main" val="3494886896"/>
                  </a:ext>
                </a:extLst>
              </a:tr>
              <a:tr h="779460">
                <a:tc>
                  <a:txBody>
                    <a:bodyPr/>
                    <a:lstStyle/>
                    <a:p>
                      <a:endParaRPr lang="de-DE" dirty="0"/>
                    </a:p>
                  </a:txBody>
                  <a:tcPr/>
                </a:tc>
                <a:tc>
                  <a:txBody>
                    <a:bodyPr/>
                    <a:lstStyle/>
                    <a:p>
                      <a:endParaRPr lang="de-DE" dirty="0"/>
                    </a:p>
                    <a:p>
                      <a:endParaRPr lang="de-DE" dirty="0"/>
                    </a:p>
                    <a:p>
                      <a:endParaRPr lang="de-DE" dirty="0"/>
                    </a:p>
                    <a:p>
                      <a:endParaRPr lang="de-DE" dirty="0"/>
                    </a:p>
                    <a:p>
                      <a:endParaRPr lang="de-DE" dirty="0"/>
                    </a:p>
                    <a:p>
                      <a:endParaRPr lang="de-DE" dirty="0"/>
                    </a:p>
                  </a:txBody>
                  <a:tcPr/>
                </a:tc>
                <a:extLst>
                  <a:ext uri="{0D108BD9-81ED-4DB2-BD59-A6C34878D82A}">
                    <a16:rowId xmlns:a16="http://schemas.microsoft.com/office/drawing/2014/main" val="338371527"/>
                  </a:ext>
                </a:extLst>
              </a:tr>
            </a:tbl>
          </a:graphicData>
        </a:graphic>
      </p:graphicFrame>
      <p:pic>
        <p:nvPicPr>
          <p:cNvPr id="2" name="Billede 2">
            <a:extLst>
              <a:ext uri="{FF2B5EF4-FFF2-40B4-BE49-F238E27FC236}">
                <a16:creationId xmlns:a16="http://schemas.microsoft.com/office/drawing/2014/main" id="{04C768BE-609C-F1FC-A7AC-FF3E9C1198DA}"/>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118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61823-BFAB-8534-4390-57ECC32B4506}"/>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6DAD0963-F51D-BE95-5E73-0717EBED18DC}"/>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rgbClr val="FF7E79"/>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1600" b="1" dirty="0" err="1"/>
              <a:t>Kakaodyrkning</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6034C278-1547-FAE8-CCC9-3FA584A95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Marke 1 mit einfarbiger Füllung">
            <a:extLst>
              <a:ext uri="{FF2B5EF4-FFF2-40B4-BE49-F238E27FC236}">
                <a16:creationId xmlns:a16="http://schemas.microsoft.com/office/drawing/2014/main" id="{F8122B63-9EB0-8C40-4AA0-F20D5AE03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93" y="75503"/>
            <a:ext cx="380101" cy="380101"/>
          </a:xfrm>
          <a:prstGeom prst="rect">
            <a:avLst/>
          </a:prstGeom>
        </p:spPr>
      </p:pic>
      <p:sp>
        <p:nvSpPr>
          <p:cNvPr id="5" name="Welle 4">
            <a:extLst>
              <a:ext uri="{FF2B5EF4-FFF2-40B4-BE49-F238E27FC236}">
                <a16:creationId xmlns:a16="http://schemas.microsoft.com/office/drawing/2014/main" id="{271285A5-6252-A2ED-418B-D24AC630ADEC}"/>
              </a:ext>
            </a:extLst>
          </p:cNvPr>
          <p:cNvSpPr/>
          <p:nvPr/>
        </p:nvSpPr>
        <p:spPr>
          <a:xfrm>
            <a:off x="964589" y="525052"/>
            <a:ext cx="1283597" cy="514145"/>
          </a:xfrm>
          <a:prstGeom prst="wave">
            <a:avLst/>
          </a:prstGeom>
          <a:solidFill>
            <a:srgbClr val="FF7E79"/>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b="1" dirty="0"/>
          </a:p>
          <a:p>
            <a:pPr algn="ctr"/>
            <a:r>
              <a:rPr lang="de-DE" b="1" dirty="0" err="1"/>
              <a:t>Løsning</a:t>
            </a:r>
            <a:endParaRPr lang="de-DE" dirty="0"/>
          </a:p>
          <a:p>
            <a:pPr algn="ctr"/>
            <a:endParaRPr lang="de-DE" dirty="0"/>
          </a:p>
        </p:txBody>
      </p:sp>
      <p:sp>
        <p:nvSpPr>
          <p:cNvPr id="8" name="Textfeld 7">
            <a:extLst>
              <a:ext uri="{FF2B5EF4-FFF2-40B4-BE49-F238E27FC236}">
                <a16:creationId xmlns:a16="http://schemas.microsoft.com/office/drawing/2014/main" id="{3D786F01-9292-3D0D-5418-CF0D684AB577}"/>
              </a:ext>
            </a:extLst>
          </p:cNvPr>
          <p:cNvSpPr txBox="1"/>
          <p:nvPr/>
        </p:nvSpPr>
        <p:spPr>
          <a:xfrm>
            <a:off x="368109" y="1267657"/>
            <a:ext cx="6326207" cy="4893647"/>
          </a:xfrm>
          <a:prstGeom prst="rect">
            <a:avLst/>
          </a:prstGeom>
          <a:noFill/>
        </p:spPr>
        <p:txBody>
          <a:bodyPr wrap="square">
            <a:spAutoFit/>
          </a:bodyPr>
          <a:lstStyle/>
          <a:p>
            <a:r>
              <a:rPr lang="en-US" sz="1200" b="1" dirty="0">
                <a:effectLst/>
                <a:ea typeface="MS Mincho" panose="02020609040205080304" pitchFamily="49" charset="-128"/>
                <a:cs typeface="Times New Roman" panose="02020603050405020304" pitchFamily="18" charset="0"/>
              </a:rPr>
              <a:t>Kakao-</a:t>
            </a:r>
            <a:r>
              <a:rPr lang="en-US" sz="1200" b="1" dirty="0" err="1">
                <a:effectLst/>
                <a:ea typeface="MS Mincho" panose="02020609040205080304" pitchFamily="49" charset="-128"/>
                <a:cs typeface="Times New Roman" panose="02020603050405020304" pitchFamily="18" charset="0"/>
              </a:rPr>
              <a:t>dyrkning</a:t>
            </a:r>
            <a:r>
              <a:rPr lang="en-US" sz="1200" b="1" dirty="0">
                <a:effectLst/>
                <a:ea typeface="MS Mincho" panose="02020609040205080304" pitchFamily="49" charset="-128"/>
                <a:cs typeface="Times New Roman" panose="02020603050405020304" pitchFamily="18" charset="0"/>
              </a:rPr>
              <a:t>: </a:t>
            </a:r>
            <a:r>
              <a:rPr lang="en-US" sz="1200" b="1" dirty="0" err="1">
                <a:effectLst/>
                <a:ea typeface="MS Mincho" panose="02020609040205080304" pitchFamily="49" charset="-128"/>
                <a:cs typeface="Times New Roman" panose="02020603050405020304" pitchFamily="18" charset="0"/>
              </a:rPr>
              <a:t>Miljø</a:t>
            </a:r>
            <a:r>
              <a:rPr lang="en-US" sz="1200" b="1" dirty="0">
                <a:effectLst/>
                <a:ea typeface="MS Mincho" panose="02020609040205080304" pitchFamily="49" charset="-128"/>
                <a:cs typeface="Times New Roman" panose="02020603050405020304" pitchFamily="18" charset="0"/>
              </a:rPr>
              <a:t>- </a:t>
            </a:r>
            <a:r>
              <a:rPr lang="en-US" sz="1200" b="1" dirty="0" err="1">
                <a:effectLst/>
                <a:ea typeface="MS Mincho" panose="02020609040205080304" pitchFamily="49" charset="-128"/>
                <a:cs typeface="Times New Roman" panose="02020603050405020304" pitchFamily="18" charset="0"/>
              </a:rPr>
              <a:t>og</a:t>
            </a:r>
            <a:r>
              <a:rPr lang="en-US" sz="1200" b="1" dirty="0">
                <a:effectLst/>
                <a:ea typeface="MS Mincho" panose="02020609040205080304" pitchFamily="49" charset="-128"/>
                <a:cs typeface="Times New Roman" panose="02020603050405020304" pitchFamily="18" charset="0"/>
              </a:rPr>
              <a:t> </a:t>
            </a:r>
            <a:r>
              <a:rPr lang="en-US" sz="1200" b="1" dirty="0" err="1">
                <a:effectLst/>
                <a:ea typeface="MS Mincho" panose="02020609040205080304" pitchFamily="49" charset="-128"/>
                <a:cs typeface="Times New Roman" panose="02020603050405020304" pitchFamily="18" charset="0"/>
              </a:rPr>
              <a:t>sundhedsrisici</a:t>
            </a:r>
            <a:br>
              <a:rPr lang="en-US" sz="1200" dirty="0">
                <a:effectLst/>
                <a:ea typeface="MS Mincho" panose="02020609040205080304" pitchFamily="49" charset="-128"/>
                <a:cs typeface="Times New Roman" panose="02020603050405020304" pitchFamily="18" charset="0"/>
              </a:rPr>
            </a:br>
            <a:br>
              <a:rPr lang="en-US" sz="1200" dirty="0">
                <a:effectLst/>
                <a:ea typeface="MS Mincho" panose="02020609040205080304" pitchFamily="49" charset="-128"/>
                <a:cs typeface="Times New Roman" panose="02020603050405020304" pitchFamily="18" charset="0"/>
              </a:rPr>
            </a:br>
            <a:r>
              <a:rPr lang="en-US" sz="1200" b="1" dirty="0" err="1">
                <a:effectLst/>
                <a:ea typeface="MS Mincho" panose="02020609040205080304" pitchFamily="49" charset="-128"/>
                <a:cs typeface="Times New Roman" panose="02020603050405020304" pitchFamily="18" charset="0"/>
              </a:rPr>
              <a:t>Arbejdsopgave</a:t>
            </a:r>
            <a:r>
              <a:rPr lang="en-US" sz="1200" b="1"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Læs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teksten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markér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miljø</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sundhedsrisiciene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monokulturer</a:t>
            </a:r>
            <a:r>
              <a:rPr lang="en-US" sz="1200" dirty="0">
                <a:effectLst/>
                <a:ea typeface="MS Mincho" panose="02020609040205080304" pitchFamily="49" charset="-128"/>
                <a:cs typeface="Times New Roman" panose="02020603050405020304" pitchFamily="18" charset="0"/>
              </a:rPr>
              <a:t>.</a:t>
            </a:r>
            <a:br>
              <a:rPr lang="en-US" sz="1200" dirty="0">
                <a:effectLst/>
                <a:ea typeface="MS Mincho" panose="02020609040205080304" pitchFamily="49" charset="-128"/>
                <a:cs typeface="Times New Roman" panose="02020603050405020304" pitchFamily="18" charset="0"/>
              </a:rPr>
            </a:br>
            <a:br>
              <a:rPr lang="en-US" sz="1200" dirty="0">
                <a:effectLst/>
                <a:ea typeface="MS Mincho" panose="02020609040205080304" pitchFamily="49" charset="-128"/>
                <a:cs typeface="Times New Roman" panose="02020603050405020304" pitchFamily="18" charset="0"/>
              </a:rPr>
            </a:br>
            <a:r>
              <a:rPr lang="en-US" sz="1200" dirty="0" err="1">
                <a:effectLst/>
                <a:ea typeface="MS Mincho" panose="02020609040205080304" pitchFamily="49" charset="-128"/>
                <a:cs typeface="Times New Roman" panose="02020603050405020304" pitchFamily="18" charset="0"/>
              </a:rPr>
              <a:t>Kakaotræet</a:t>
            </a:r>
            <a:r>
              <a:rPr lang="en-US" sz="1200" dirty="0">
                <a:effectLst/>
                <a:ea typeface="MS Mincho" panose="02020609040205080304" pitchFamily="49" charset="-128"/>
                <a:cs typeface="Times New Roman" panose="02020603050405020304" pitchFamily="18" charset="0"/>
              </a:rPr>
              <a:t> er </a:t>
            </a:r>
            <a:r>
              <a:rPr lang="en-US" sz="1200" dirty="0" err="1">
                <a:effectLst/>
                <a:ea typeface="MS Mincho" panose="02020609040205080304" pitchFamily="49" charset="-128"/>
                <a:cs typeface="Times New Roman" panose="02020603050405020304" pitchFamily="18" charset="0"/>
              </a:rPr>
              <a:t>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meget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følsom</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plante</a:t>
            </a:r>
            <a:r>
              <a:rPr lang="en-US" sz="1200" dirty="0">
                <a:effectLst/>
                <a:ea typeface="MS Mincho" panose="02020609040205080304" pitchFamily="49" charset="-128"/>
                <a:cs typeface="Times New Roman" panose="02020603050405020304" pitchFamily="18" charset="0"/>
              </a:rPr>
              <a:t>. For at </a:t>
            </a:r>
            <a:r>
              <a:rPr lang="en-US" sz="1200" dirty="0" err="1">
                <a:effectLst/>
                <a:ea typeface="MS Mincho" panose="02020609040205080304" pitchFamily="49" charset="-128"/>
                <a:cs typeface="Times New Roman" panose="02020603050405020304" pitchFamily="18" charset="0"/>
              </a:rPr>
              <a:t>holde</a:t>
            </a:r>
            <a:r>
              <a:rPr lang="en-US" sz="1200" dirty="0">
                <a:effectLst/>
                <a:ea typeface="MS Mincho" panose="02020609040205080304" pitchFamily="49" charset="-128"/>
                <a:cs typeface="Times New Roman" panose="02020603050405020304" pitchFamily="18" charset="0"/>
              </a:rPr>
              <a:t> et </a:t>
            </a:r>
            <a:r>
              <a:rPr lang="en-US" sz="1200" dirty="0" err="1">
                <a:effectLst/>
                <a:ea typeface="MS Mincho" panose="02020609040205080304" pitchFamily="49" charset="-128"/>
                <a:cs typeface="Times New Roman" panose="02020603050405020304" pitchFamily="18" charset="0"/>
              </a:rPr>
              <a:t>kakaotræ</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sundt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monokultur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mennesker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hjælpe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meget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til</a:t>
            </a:r>
            <a:r>
              <a:rPr lang="en-US" sz="1200" dirty="0">
                <a:effectLst/>
                <a:ea typeface="MS Mincho" panose="02020609040205080304" pitchFamily="49" charset="-128"/>
                <a:cs typeface="Times New Roman" panose="02020603050405020304" pitchFamily="18" charset="0"/>
              </a:rPr>
              <a:t>. Først da giver </a:t>
            </a:r>
            <a:r>
              <a:rPr lang="en-US" sz="1200" dirty="0" err="1">
                <a:effectLst/>
                <a:ea typeface="MS Mincho" panose="02020609040205080304" pitchFamily="49" charset="-128"/>
                <a:cs typeface="Times New Roman" panose="02020603050405020304" pitchFamily="18" charset="0"/>
              </a:rPr>
              <a:t>kakaotræet</a:t>
            </a:r>
            <a:r>
              <a:rPr lang="en-US" sz="1200" dirty="0">
                <a:effectLst/>
                <a:ea typeface="MS Mincho" panose="02020609040205080304" pitchFamily="49" charset="-128"/>
                <a:cs typeface="Times New Roman" panose="02020603050405020304" pitchFamily="18" charset="0"/>
              </a:rPr>
              <a:t> et </a:t>
            </a:r>
            <a:r>
              <a:rPr lang="en-US" sz="1200" dirty="0" err="1">
                <a:effectLst/>
                <a:ea typeface="MS Mincho" panose="02020609040205080304" pitchFamily="49" charset="-128"/>
                <a:cs typeface="Times New Roman" panose="02020603050405020304" pitchFamily="18" charset="0"/>
              </a:rPr>
              <a:t>tilstrækkeligt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udbytte</a:t>
            </a:r>
            <a:r>
              <a:rPr lang="en-US" sz="1200" dirty="0">
                <a:effectLst/>
                <a:ea typeface="MS Mincho" panose="02020609040205080304" pitchFamily="49" charset="-128"/>
                <a:cs typeface="Times New Roman" panose="02020603050405020304" pitchFamily="18" charset="0"/>
              </a:rPr>
              <a:t>. For at </a:t>
            </a:r>
            <a:r>
              <a:rPr lang="en-US" sz="1200" dirty="0" err="1">
                <a:effectLst/>
                <a:ea typeface="MS Mincho" panose="02020609040205080304" pitchFamily="49" charset="-128"/>
                <a:cs typeface="Times New Roman" panose="02020603050405020304" pitchFamily="18" charset="0"/>
              </a:rPr>
              <a:t>skabe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plads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til</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en</a:t>
            </a:r>
            <a:r>
              <a:rPr lang="en-US" sz="1200" dirty="0">
                <a:effectLst/>
                <a:ea typeface="MS Mincho" panose="02020609040205080304" pitchFamily="49" charset="-128"/>
                <a:cs typeface="Times New Roman" panose="02020603050405020304" pitchFamily="18" charset="0"/>
              </a:rPr>
              <a:t> ren </a:t>
            </a:r>
            <a:r>
              <a:rPr lang="en-US" sz="1200" dirty="0" err="1">
                <a:effectLst/>
                <a:ea typeface="MS Mincho" panose="02020609040205080304" pitchFamily="49" charset="-128"/>
                <a:cs typeface="Times New Roman" panose="02020603050405020304" pitchFamily="18" charset="0"/>
              </a:rPr>
              <a:t>kakaoplantage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ryddes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regnskoven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der </a:t>
            </a:r>
            <a:r>
              <a:rPr lang="en-US" sz="1200" dirty="0" err="1">
                <a:effectLst/>
                <a:ea typeface="MS Mincho" panose="02020609040205080304" pitchFamily="49" charset="-128"/>
                <a:cs typeface="Times New Roman" panose="02020603050405020304" pitchFamily="18" charset="0"/>
              </a:rPr>
              <a:t>oprettes</a:t>
            </a:r>
            <a:r>
              <a:rPr lang="en-US" sz="1200" dirty="0">
                <a:effectLst/>
                <a:ea typeface="MS Mincho" panose="02020609040205080304" pitchFamily="49" charset="-128"/>
                <a:cs typeface="Times New Roman" panose="02020603050405020304" pitchFamily="18" charset="0"/>
              </a:rPr>
              <a:t> nye </a:t>
            </a:r>
            <a:r>
              <a:rPr lang="en-US" sz="1200" dirty="0" err="1">
                <a:effectLst/>
                <a:ea typeface="MS Mincho" panose="02020609040205080304" pitchFamily="49" charset="-128"/>
                <a:cs typeface="Times New Roman" panose="02020603050405020304" pitchFamily="18" charset="0"/>
              </a:rPr>
              <a:t>dyrkningsområder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Monokulturer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betyder</a:t>
            </a:r>
            <a:r>
              <a:rPr lang="en-US" sz="1200" dirty="0">
                <a:effectLst/>
                <a:ea typeface="MS Mincho" panose="02020609040205080304" pitchFamily="49" charset="-128"/>
                <a:cs typeface="Times New Roman" panose="02020603050405020304" pitchFamily="18" charset="0"/>
              </a:rPr>
              <a:t>, at </a:t>
            </a:r>
            <a:r>
              <a:rPr lang="en-US" sz="1200" dirty="0" err="1">
                <a:effectLst/>
                <a:ea typeface="MS Mincho" panose="02020609040205080304" pitchFamily="49" charset="-128"/>
                <a:cs typeface="Times New Roman" panose="02020603050405020304" pitchFamily="18" charset="0"/>
              </a:rPr>
              <a:t>kun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én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planteart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står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på</a:t>
            </a:r>
            <a:r>
              <a:rPr lang="en-US" sz="1200" dirty="0">
                <a:effectLst/>
                <a:ea typeface="MS Mincho" panose="02020609040205080304" pitchFamily="49" charset="-128"/>
                <a:cs typeface="Times New Roman" panose="02020603050405020304" pitchFamily="18" charset="0"/>
              </a:rPr>
              <a:t> et </a:t>
            </a:r>
            <a:r>
              <a:rPr lang="en-US" sz="1200" dirty="0" err="1">
                <a:effectLst/>
                <a:ea typeface="MS Mincho" panose="02020609040205080304" pitchFamily="49" charset="-128"/>
                <a:cs typeface="Times New Roman" panose="02020603050405020304" pitchFamily="18" charset="0"/>
              </a:rPr>
              <a:t>område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Derved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forsvinder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levestedet</a:t>
            </a:r>
            <a:r>
              <a:rPr lang="en-US" sz="1200" dirty="0">
                <a:effectLst/>
                <a:ea typeface="MS Mincho" panose="02020609040205080304" pitchFamily="49" charset="-128"/>
                <a:cs typeface="Times New Roman" panose="02020603050405020304" pitchFamily="18" charset="0"/>
              </a:rPr>
              <a:t> for mange </a:t>
            </a:r>
            <a:r>
              <a:rPr lang="en-US" sz="1200" dirty="0" err="1">
                <a:effectLst/>
                <a:ea typeface="MS Mincho" panose="02020609040205080304" pitchFamily="49" charset="-128"/>
                <a:cs typeface="Times New Roman" panose="02020603050405020304" pitchFamily="18" charset="0"/>
              </a:rPr>
              <a:t>dyrearter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Mangfoldigheden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af</a:t>
            </a:r>
            <a:r>
              <a:rPr lang="en-US" sz="1200" dirty="0">
                <a:effectLst/>
                <a:ea typeface="MS Mincho" panose="02020609040205080304" pitchFamily="49" charset="-128"/>
                <a:cs typeface="Times New Roman" panose="02020603050405020304" pitchFamily="18" charset="0"/>
              </a:rPr>
              <a:t> planter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dyr</a:t>
            </a:r>
            <a:r>
              <a:rPr lang="en-US" sz="1200" dirty="0">
                <a:effectLst/>
                <a:ea typeface="MS Mincho" panose="02020609040205080304" pitchFamily="49" charset="-128"/>
                <a:cs typeface="Times New Roman" panose="02020603050405020304" pitchFamily="18" charset="0"/>
              </a:rPr>
              <a:t> er </a:t>
            </a:r>
            <a:r>
              <a:rPr lang="en-US" sz="1200" dirty="0" err="1">
                <a:effectLst/>
                <a:ea typeface="MS Mincho" panose="02020609040205080304" pitchFamily="49" charset="-128"/>
                <a:cs typeface="Times New Roman" panose="02020603050405020304" pitchFamily="18" charset="0"/>
              </a:rPr>
              <a:t>stærkt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reduceret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Kakaotræerne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står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ofte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meget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tæt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Derved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øges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risikoen</a:t>
            </a:r>
            <a:r>
              <a:rPr lang="en-US" sz="1200" dirty="0">
                <a:effectLst/>
                <a:ea typeface="MS Mincho" panose="02020609040205080304" pitchFamily="49" charset="-128"/>
                <a:cs typeface="Times New Roman" panose="02020603050405020304" pitchFamily="18" charset="0"/>
              </a:rPr>
              <a:t> for </a:t>
            </a:r>
            <a:r>
              <a:rPr lang="en-US" sz="1200" dirty="0" err="1">
                <a:effectLst/>
                <a:ea typeface="MS Mincho" panose="02020609040205080304" pitchFamily="49" charset="-128"/>
                <a:cs typeface="Times New Roman" panose="02020603050405020304" pitchFamily="18" charset="0"/>
              </a:rPr>
              <a:t>skadedyr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dermed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også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risikoen</a:t>
            </a:r>
            <a:r>
              <a:rPr lang="en-US" sz="1200" dirty="0">
                <a:effectLst/>
                <a:ea typeface="MS Mincho" panose="02020609040205080304" pitchFamily="49" charset="-128"/>
                <a:cs typeface="Times New Roman" panose="02020603050405020304" pitchFamily="18" charset="0"/>
              </a:rPr>
              <a:t> for store </a:t>
            </a:r>
            <a:r>
              <a:rPr lang="en-US" sz="1200" dirty="0" err="1">
                <a:effectLst/>
                <a:ea typeface="MS Mincho" panose="02020609040205080304" pitchFamily="49" charset="-128"/>
                <a:cs typeface="Times New Roman" panose="02020603050405020304" pitchFamily="18" charset="0"/>
              </a:rPr>
              <a:t>høsttab</a:t>
            </a:r>
            <a:r>
              <a:rPr lang="en-US" sz="1200" dirty="0">
                <a:effectLst/>
                <a:ea typeface="MS Mincho" panose="02020609040205080304" pitchFamily="49" charset="-128"/>
                <a:cs typeface="Times New Roman" panose="02020603050405020304" pitchFamily="18" charset="0"/>
              </a:rPr>
              <a:t>. Dette </a:t>
            </a:r>
            <a:r>
              <a:rPr lang="en-US" sz="1200" dirty="0" err="1">
                <a:effectLst/>
                <a:ea typeface="MS Mincho" panose="02020609040205080304" pitchFamily="49" charset="-128"/>
                <a:cs typeface="Times New Roman" panose="02020603050405020304" pitchFamily="18" charset="0"/>
              </a:rPr>
              <a:t>kan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kun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minimeres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ved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brug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af</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pesticider</a:t>
            </a:r>
            <a:r>
              <a:rPr lang="en-US" sz="1200" dirty="0">
                <a:effectLst/>
                <a:ea typeface="MS Mincho" panose="02020609040205080304" pitchFamily="49" charset="-128"/>
                <a:cs typeface="Times New Roman" panose="02020603050405020304" pitchFamily="18" charset="0"/>
              </a:rPr>
              <a:t>. Brug </a:t>
            </a:r>
            <a:r>
              <a:rPr lang="en-US" sz="1200" dirty="0" err="1">
                <a:effectLst/>
                <a:ea typeface="MS Mincho" panose="02020609040205080304" pitchFamily="49" charset="-128"/>
                <a:cs typeface="Times New Roman" panose="02020603050405020304" pitchFamily="18" charset="0"/>
              </a:rPr>
              <a:t>af</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disse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kemiske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pesticider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fører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til</a:t>
            </a:r>
            <a:r>
              <a:rPr lang="en-US" sz="1200" dirty="0">
                <a:effectLst/>
                <a:ea typeface="MS Mincho" panose="02020609040205080304" pitchFamily="49" charset="-128"/>
                <a:cs typeface="Times New Roman" panose="02020603050405020304" pitchFamily="18" charset="0"/>
              </a:rPr>
              <a:t>, at fare for </a:t>
            </a:r>
            <a:r>
              <a:rPr lang="en-US" sz="1200" dirty="0" err="1">
                <a:effectLst/>
                <a:ea typeface="MS Mincho" panose="02020609040205080304" pitchFamily="49" charset="-128"/>
                <a:cs typeface="Times New Roman" panose="02020603050405020304" pitchFamily="18" charset="0"/>
              </a:rPr>
              <a:t>arter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fortsætter</a:t>
            </a:r>
            <a:r>
              <a:rPr lang="en-US" sz="1200" dirty="0">
                <a:effectLst/>
                <a:ea typeface="MS Mincho" panose="02020609040205080304" pitchFamily="49" charset="-128"/>
                <a:cs typeface="Times New Roman" panose="02020603050405020304" pitchFamily="18" charset="0"/>
              </a:rPr>
              <a:t> med at </a:t>
            </a:r>
            <a:r>
              <a:rPr lang="en-US" sz="1200" dirty="0" err="1">
                <a:effectLst/>
                <a:ea typeface="MS Mincho" panose="02020609040205080304" pitchFamily="49" charset="-128"/>
                <a:cs typeface="Times New Roman" panose="02020603050405020304" pitchFamily="18" charset="0"/>
              </a:rPr>
              <a:t>stige</a:t>
            </a:r>
            <a:r>
              <a:rPr lang="en-US" sz="1200" dirty="0">
                <a:effectLst/>
                <a:ea typeface="MS Mincho" panose="02020609040205080304" pitchFamily="49" charset="-128"/>
                <a:cs typeface="Times New Roman" panose="02020603050405020304" pitchFamily="18" charset="0"/>
              </a:rPr>
              <a:t>.</a:t>
            </a:r>
            <a:br>
              <a:rPr lang="en-US" sz="1200" dirty="0">
                <a:effectLst/>
                <a:ea typeface="MS Mincho" panose="02020609040205080304" pitchFamily="49" charset="-128"/>
                <a:cs typeface="Times New Roman" panose="02020603050405020304" pitchFamily="18" charset="0"/>
              </a:rPr>
            </a:br>
            <a:br>
              <a:rPr lang="en-US" sz="1200" dirty="0">
                <a:effectLst/>
                <a:ea typeface="MS Mincho" panose="02020609040205080304" pitchFamily="49" charset="-128"/>
                <a:cs typeface="Times New Roman" panose="02020603050405020304" pitchFamily="18" charset="0"/>
              </a:rPr>
            </a:br>
            <a:r>
              <a:rPr lang="en-US" sz="1200" dirty="0">
                <a:effectLst/>
                <a:ea typeface="MS Mincho" panose="02020609040205080304" pitchFamily="49" charset="-128"/>
                <a:cs typeface="Times New Roman" panose="02020603050405020304" pitchFamily="18" charset="0"/>
              </a:rPr>
              <a:t>Men </a:t>
            </a:r>
            <a:r>
              <a:rPr lang="en-US" sz="1200" dirty="0" err="1">
                <a:effectLst/>
                <a:ea typeface="MS Mincho" panose="02020609040205080304" pitchFamily="49" charset="-128"/>
                <a:cs typeface="Times New Roman" panose="02020603050405020304" pitchFamily="18" charset="0"/>
              </a:rPr>
              <a:t>ikke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kun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skovrydning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forårsage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skade</a:t>
            </a:r>
            <a:r>
              <a:rPr lang="en-US" sz="1200" dirty="0">
                <a:effectLst/>
                <a:ea typeface="MS Mincho" panose="02020609040205080304" pitchFamily="49" charset="-128"/>
                <a:cs typeface="Times New Roman" panose="02020603050405020304" pitchFamily="18" charset="0"/>
              </a:rPr>
              <a:t>. Jorden </a:t>
            </a:r>
            <a:r>
              <a:rPr lang="en-US" sz="1200" dirty="0" err="1">
                <a:effectLst/>
                <a:ea typeface="MS Mincho" panose="02020609040205080304" pitchFamily="49" charset="-128"/>
                <a:cs typeface="Times New Roman" panose="02020603050405020304" pitchFamily="18" charset="0"/>
              </a:rPr>
              <a:t>bliver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ensidigt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belastet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Kakaotræet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har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brug</a:t>
            </a:r>
            <a:r>
              <a:rPr lang="en-US" sz="1200" dirty="0">
                <a:effectLst/>
                <a:ea typeface="MS Mincho" panose="02020609040205080304" pitchFamily="49" charset="-128"/>
                <a:cs typeface="Times New Roman" panose="02020603050405020304" pitchFamily="18" charset="0"/>
              </a:rPr>
              <a:t> for </a:t>
            </a:r>
            <a:r>
              <a:rPr lang="en-US" sz="1200" dirty="0" err="1">
                <a:effectLst/>
                <a:ea typeface="MS Mincho" panose="02020609040205080304" pitchFamily="49" charset="-128"/>
                <a:cs typeface="Times New Roman" panose="02020603050405020304" pitchFamily="18" charset="0"/>
              </a:rPr>
              <a:t>bestemte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næringsstoffer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derfor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udpines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jorden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hurtigt</a:t>
            </a:r>
            <a:r>
              <a:rPr lang="en-US" sz="1200" dirty="0">
                <a:effectLst/>
                <a:ea typeface="MS Mincho" panose="02020609040205080304" pitchFamily="49" charset="-128"/>
                <a:cs typeface="Times New Roman" panose="02020603050405020304" pitchFamily="18" charset="0"/>
              </a:rPr>
              <a:t>. For at </a:t>
            </a:r>
            <a:r>
              <a:rPr lang="en-US" sz="1200" dirty="0" err="1">
                <a:effectLst/>
                <a:ea typeface="MS Mincho" panose="02020609040205080304" pitchFamily="49" charset="-128"/>
                <a:cs typeface="Times New Roman" panose="02020603050405020304" pitchFamily="18" charset="0"/>
              </a:rPr>
              <a:t>undgå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dette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skal</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jorden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konstant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gødes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efter</a:t>
            </a:r>
            <a:r>
              <a:rPr lang="en-US" sz="1200" dirty="0">
                <a:effectLst/>
                <a:ea typeface="MS Mincho" panose="02020609040205080304" pitchFamily="49" charset="-128"/>
                <a:cs typeface="Times New Roman" panose="02020603050405020304" pitchFamily="18" charset="0"/>
              </a:rPr>
              <a:t> blot </a:t>
            </a:r>
            <a:r>
              <a:rPr lang="en-US" sz="1200" dirty="0" err="1">
                <a:effectLst/>
                <a:ea typeface="MS Mincho" panose="02020609040205080304" pitchFamily="49" charset="-128"/>
                <a:cs typeface="Times New Roman" panose="02020603050405020304" pitchFamily="18" charset="0"/>
              </a:rPr>
              <a:t>få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år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plantagen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flyttes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hvilket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igen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fører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til</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rydning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af</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regnskov</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Pesticider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påvirker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også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dyr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som</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ikke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nødvendigvis</a:t>
            </a:r>
            <a:r>
              <a:rPr lang="en-US" sz="1200" dirty="0">
                <a:effectLst/>
                <a:ea typeface="MS Mincho" panose="02020609040205080304" pitchFamily="49" charset="-128"/>
                <a:cs typeface="Times New Roman" panose="02020603050405020304" pitchFamily="18" charset="0"/>
              </a:rPr>
              <a:t> er </a:t>
            </a:r>
            <a:r>
              <a:rPr lang="en-US" sz="1200" dirty="0" err="1">
                <a:effectLst/>
                <a:ea typeface="MS Mincho" panose="02020609040205080304" pitchFamily="49" charset="-128"/>
                <a:cs typeface="Times New Roman" panose="02020603050405020304" pitchFamily="18" charset="0"/>
              </a:rPr>
              <a:t>skadedyr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Derved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dræbes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nyttedyr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som</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normalt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ville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spise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skadedyrene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Kemikalierne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trænger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jorden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grundvandet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forurener</a:t>
            </a:r>
            <a:r>
              <a:rPr lang="en-US" sz="1200" dirty="0">
                <a:effectLst/>
                <a:ea typeface="MS Mincho" panose="02020609040205080304" pitchFamily="49" charset="-128"/>
                <a:cs typeface="Times New Roman" panose="02020603050405020304" pitchFamily="18" charset="0"/>
              </a:rPr>
              <a:t> det.</a:t>
            </a:r>
            <a:br>
              <a:rPr lang="en-US" sz="1200" dirty="0">
                <a:effectLst/>
                <a:ea typeface="MS Mincho" panose="02020609040205080304" pitchFamily="49" charset="-128"/>
                <a:cs typeface="Times New Roman" panose="02020603050405020304" pitchFamily="18" charset="0"/>
              </a:rPr>
            </a:br>
            <a:br>
              <a:rPr lang="en-US" sz="1200" dirty="0">
                <a:effectLst/>
                <a:ea typeface="MS Mincho" panose="02020609040205080304" pitchFamily="49" charset="-128"/>
                <a:cs typeface="Times New Roman" panose="02020603050405020304" pitchFamily="18" charset="0"/>
              </a:rPr>
            </a:br>
            <a:r>
              <a:rPr lang="en-US" sz="1200" dirty="0" err="1">
                <a:effectLst/>
                <a:ea typeface="MS Mincho" panose="02020609040205080304" pitchFamily="49" charset="-128"/>
                <a:cs typeface="Times New Roman" panose="02020603050405020304" pitchFamily="18" charset="0"/>
              </a:rPr>
              <a:t>Brugen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af</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pesticider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påvirker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også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mennesker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Ofte</a:t>
            </a:r>
            <a:r>
              <a:rPr lang="en-US" sz="1200" dirty="0">
                <a:effectLst/>
                <a:ea typeface="MS Mincho" panose="02020609040205080304" pitchFamily="49" charset="-128"/>
                <a:cs typeface="Times New Roman" panose="02020603050405020304" pitchFamily="18" charset="0"/>
              </a:rPr>
              <a:t> er de </a:t>
            </a:r>
            <a:r>
              <a:rPr lang="en-US" sz="1200" dirty="0" err="1">
                <a:effectLst/>
                <a:ea typeface="MS Mincho" panose="02020609040205080304" pitchFamily="49" charset="-128"/>
                <a:cs typeface="Times New Roman" panose="02020603050405020304" pitchFamily="18" charset="0"/>
              </a:rPr>
              <a:t>ikke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korrekt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beskyttet</a:t>
            </a:r>
            <a:r>
              <a:rPr lang="en-US" sz="1200" dirty="0">
                <a:effectLst/>
                <a:ea typeface="MS Mincho" panose="02020609040205080304" pitchFamily="49" charset="-128"/>
                <a:cs typeface="Times New Roman" panose="02020603050405020304" pitchFamily="18" charset="0"/>
              </a:rPr>
              <a:t> med </a:t>
            </a:r>
            <a:r>
              <a:rPr lang="en-US" sz="1200" dirty="0" err="1">
                <a:effectLst/>
                <a:ea typeface="MS Mincho" panose="02020609040205080304" pitchFamily="49" charset="-128"/>
                <a:cs typeface="Times New Roman" panose="02020603050405020304" pitchFamily="18" charset="0"/>
              </a:rPr>
              <a:t>arbejdstøj</a:t>
            </a:r>
            <a:r>
              <a:rPr lang="en-US" sz="1200" dirty="0">
                <a:effectLst/>
                <a:ea typeface="MS Mincho" panose="02020609040205080304" pitchFamily="49" charset="-128"/>
                <a:cs typeface="Times New Roman" panose="02020603050405020304" pitchFamily="18" charset="0"/>
              </a:rPr>
              <a:t>, masker </a:t>
            </a:r>
            <a:r>
              <a:rPr lang="en-US" sz="1200" dirty="0" err="1">
                <a:effectLst/>
                <a:ea typeface="MS Mincho" panose="02020609040205080304" pitchFamily="49" charset="-128"/>
                <a:cs typeface="Times New Roman" panose="02020603050405020304" pitchFamily="18" charset="0"/>
              </a:rPr>
              <a:t>eller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handsker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Forgiftninger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hud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luftvejsirritationer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eller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allergier</a:t>
            </a:r>
            <a:r>
              <a:rPr lang="en-US" sz="1200" dirty="0">
                <a:effectLst/>
                <a:ea typeface="MS Mincho" panose="02020609040205080304" pitchFamily="49" charset="-128"/>
                <a:cs typeface="Times New Roman" panose="02020603050405020304" pitchFamily="18" charset="0"/>
              </a:rPr>
              <a:t> er </a:t>
            </a:r>
            <a:r>
              <a:rPr lang="en-US" sz="1200" dirty="0" err="1">
                <a:effectLst/>
                <a:ea typeface="MS Mincho" panose="02020609040205080304" pitchFamily="49" charset="-128"/>
                <a:cs typeface="Times New Roman" panose="02020603050405020304" pitchFamily="18" charset="0"/>
              </a:rPr>
              <a:t>hyppige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følger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Pesticiderne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også</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findes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fødevarer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som</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dyrkes</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nær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plantagerne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drikkevandet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være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forurenet</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Giften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kan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dermed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komme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ind</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i</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menneskekroppen</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gennem</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maden</a:t>
            </a:r>
            <a:r>
              <a:rPr lang="en-US" sz="1200" dirty="0">
                <a:effectLst/>
                <a:ea typeface="MS Mincho" panose="02020609040205080304" pitchFamily="49" charset="-128"/>
                <a:cs typeface="Times New Roman" panose="02020603050405020304" pitchFamily="18" charset="0"/>
              </a:rPr>
              <a:t>.</a:t>
            </a:r>
            <a:br>
              <a:rPr lang="en-US" sz="1200" dirty="0">
                <a:effectLst/>
                <a:ea typeface="MS Mincho" panose="02020609040205080304" pitchFamily="49" charset="-128"/>
                <a:cs typeface="Times New Roman" panose="02020603050405020304" pitchFamily="18" charset="0"/>
              </a:rPr>
            </a:br>
            <a:br>
              <a:rPr lang="en-US" sz="1200" dirty="0">
                <a:effectLst/>
                <a:ea typeface="MS Mincho" panose="02020609040205080304" pitchFamily="49" charset="-128"/>
                <a:cs typeface="Times New Roman" panose="02020603050405020304" pitchFamily="18" charset="0"/>
              </a:rPr>
            </a:br>
            <a:r>
              <a:rPr lang="en-US" sz="1200" dirty="0" err="1">
                <a:effectLst/>
                <a:ea typeface="MS Mincho" panose="02020609040205080304" pitchFamily="49" charset="-128"/>
                <a:cs typeface="Times New Roman" panose="02020603050405020304" pitchFamily="18" charset="0"/>
              </a:rPr>
              <a:t>Arbejdsopgave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Overfør</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miljø</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og</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sundhedsrisiciene</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til</a:t>
            </a:r>
            <a:r>
              <a:rPr lang="en-US" sz="1200" dirty="0">
                <a:effectLst/>
                <a:ea typeface="MS Mincho" panose="02020609040205080304" pitchFamily="49" charset="-128"/>
                <a:cs typeface="Times New Roman" panose="02020603050405020304" pitchFamily="18" charset="0"/>
              </a:rPr>
              <a:t> </a:t>
            </a:r>
            <a:r>
              <a:rPr lang="en-US" sz="1200" dirty="0" err="1">
                <a:effectLst/>
                <a:ea typeface="MS Mincho" panose="02020609040205080304" pitchFamily="49" charset="-128"/>
                <a:cs typeface="Times New Roman" panose="02020603050405020304" pitchFamily="18" charset="0"/>
              </a:rPr>
              <a:t>tabellen</a:t>
            </a:r>
            <a:r>
              <a:rPr lang="en-US" sz="1200" dirty="0">
                <a:effectLst/>
                <a:ea typeface="MS Mincho" panose="02020609040205080304" pitchFamily="49" charset="-128"/>
                <a:cs typeface="Times New Roman" panose="02020603050405020304" pitchFamily="18" charset="0"/>
              </a:rPr>
              <a:t>.</a:t>
            </a:r>
            <a:br>
              <a:rPr lang="en-US" sz="1200" dirty="0">
                <a:effectLst/>
                <a:ea typeface="MS Mincho" panose="02020609040205080304" pitchFamily="49" charset="-128"/>
                <a:cs typeface="Times New Roman" panose="02020603050405020304" pitchFamily="18" charset="0"/>
              </a:rPr>
            </a:br>
            <a:endParaRPr lang="de-DE" sz="1200" dirty="0"/>
          </a:p>
        </p:txBody>
      </p:sp>
      <p:graphicFrame>
        <p:nvGraphicFramePr>
          <p:cNvPr id="9" name="Tabelle 8">
            <a:extLst>
              <a:ext uri="{FF2B5EF4-FFF2-40B4-BE49-F238E27FC236}">
                <a16:creationId xmlns:a16="http://schemas.microsoft.com/office/drawing/2014/main" id="{529AE1A8-AA28-E8F9-4085-AE3DB4671439}"/>
              </a:ext>
            </a:extLst>
          </p:cNvPr>
          <p:cNvGraphicFramePr>
            <a:graphicFrameLocks noGrp="1"/>
          </p:cNvGraphicFramePr>
          <p:nvPr>
            <p:extLst>
              <p:ext uri="{D42A27DB-BD31-4B8C-83A1-F6EECF244321}">
                <p14:modId xmlns:p14="http://schemas.microsoft.com/office/powerpoint/2010/main" val="433656691"/>
              </p:ext>
            </p:extLst>
          </p:nvPr>
        </p:nvGraphicFramePr>
        <p:xfrm>
          <a:off x="368109" y="6161304"/>
          <a:ext cx="5814482" cy="1664975"/>
        </p:xfrm>
        <a:graphic>
          <a:graphicData uri="http://schemas.openxmlformats.org/drawingml/2006/table">
            <a:tbl>
              <a:tblPr firstRow="1" bandRow="1">
                <a:tableStyleId>{5940675A-B579-460E-94D1-54222C63F5DA}</a:tableStyleId>
              </a:tblPr>
              <a:tblGrid>
                <a:gridCol w="2907241">
                  <a:extLst>
                    <a:ext uri="{9D8B030D-6E8A-4147-A177-3AD203B41FA5}">
                      <a16:colId xmlns:a16="http://schemas.microsoft.com/office/drawing/2014/main" val="3593742537"/>
                    </a:ext>
                  </a:extLst>
                </a:gridCol>
                <a:gridCol w="2907241">
                  <a:extLst>
                    <a:ext uri="{9D8B030D-6E8A-4147-A177-3AD203B41FA5}">
                      <a16:colId xmlns:a16="http://schemas.microsoft.com/office/drawing/2014/main" val="1787552182"/>
                    </a:ext>
                  </a:extLst>
                </a:gridCol>
              </a:tblGrid>
              <a:tr h="293375">
                <a:tc>
                  <a:txBody>
                    <a:bodyPr/>
                    <a:lstStyle/>
                    <a:p>
                      <a:pPr algn="ctr"/>
                      <a:r>
                        <a:rPr lang="de-DE" sz="1200" b="1" dirty="0" err="1"/>
                        <a:t>Miljørisici</a:t>
                      </a:r>
                      <a:endParaRPr lang="de-DE" sz="1200" dirty="0"/>
                    </a:p>
                  </a:txBody>
                  <a:tcPr anchor="ctr"/>
                </a:tc>
                <a:tc>
                  <a:txBody>
                    <a:bodyPr/>
                    <a:lstStyle/>
                    <a:p>
                      <a:pPr algn="ctr"/>
                      <a:r>
                        <a:rPr lang="de-DE" sz="1200" b="1" dirty="0" err="1"/>
                        <a:t>Sundhedsrisici</a:t>
                      </a:r>
                      <a:endParaRPr lang="de-DE" sz="1200" dirty="0"/>
                    </a:p>
                  </a:txBody>
                  <a:tcPr anchor="ctr"/>
                </a:tc>
                <a:extLst>
                  <a:ext uri="{0D108BD9-81ED-4DB2-BD59-A6C34878D82A}">
                    <a16:rowId xmlns:a16="http://schemas.microsoft.com/office/drawing/2014/main" val="3494886896"/>
                  </a:ext>
                </a:extLst>
              </a:tr>
              <a:tr h="779460">
                <a:tc>
                  <a:txBody>
                    <a:bodyPr/>
                    <a:lstStyle/>
                    <a:p>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Rydning</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af</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regnskov</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Levesteder</a:t>
                      </a:r>
                      <a:r>
                        <a:rPr lang="en-US" sz="1200" kern="1200" dirty="0">
                          <a:solidFill>
                            <a:srgbClr val="FF0000"/>
                          </a:solidFill>
                          <a:effectLst/>
                          <a:latin typeface="+mn-lt"/>
                          <a:ea typeface="+mn-ea"/>
                          <a:cs typeface="+mn-cs"/>
                        </a:rPr>
                        <a:t> for </a:t>
                      </a:r>
                      <a:r>
                        <a:rPr lang="en-US" sz="1200" kern="1200" dirty="0" err="1">
                          <a:solidFill>
                            <a:srgbClr val="FF0000"/>
                          </a:solidFill>
                          <a:effectLst/>
                          <a:latin typeface="+mn-lt"/>
                          <a:ea typeface="+mn-ea"/>
                          <a:cs typeface="+mn-cs"/>
                        </a:rPr>
                        <a:t>dyr</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forsvinder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Reduceret</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biodiversitet</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Spredning</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af</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skadedyr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Brug </a:t>
                      </a:r>
                      <a:r>
                        <a:rPr lang="en-US" sz="1200" kern="1200" dirty="0" err="1">
                          <a:solidFill>
                            <a:srgbClr val="FF0000"/>
                          </a:solidFill>
                          <a:effectLst/>
                          <a:latin typeface="+mn-lt"/>
                          <a:ea typeface="+mn-ea"/>
                          <a:cs typeface="+mn-cs"/>
                        </a:rPr>
                        <a:t>af</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pesticider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Jorden </a:t>
                      </a:r>
                      <a:r>
                        <a:rPr lang="en-US" sz="1200" kern="1200" dirty="0" err="1">
                          <a:solidFill>
                            <a:srgbClr val="FF0000"/>
                          </a:solidFill>
                          <a:effectLst/>
                          <a:latin typeface="+mn-lt"/>
                          <a:ea typeface="+mn-ea"/>
                          <a:cs typeface="+mn-cs"/>
                        </a:rPr>
                        <a:t>udpines</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Jord </a:t>
                      </a:r>
                      <a:r>
                        <a:rPr lang="en-US" sz="1200" kern="1200" dirty="0" err="1">
                          <a:solidFill>
                            <a:srgbClr val="FF0000"/>
                          </a:solidFill>
                          <a:effectLst/>
                          <a:latin typeface="+mn-lt"/>
                          <a:ea typeface="+mn-ea"/>
                          <a:cs typeface="+mn-cs"/>
                        </a:rPr>
                        <a:t>og</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vand</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forurenes</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af</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kemikalier</a:t>
                      </a:r>
                      <a:endParaRPr lang="de-DE" sz="1200" dirty="0">
                        <a:solidFill>
                          <a:srgbClr val="FF0000"/>
                        </a:solidFill>
                      </a:endParaRPr>
                    </a:p>
                  </a:txBody>
                  <a:tcPr/>
                </a:tc>
                <a:tc>
                  <a:txBody>
                    <a:bodyPr/>
                    <a:lstStyle/>
                    <a:p>
                      <a:r>
                        <a:rPr lang="en-US" sz="1200" kern="1200" dirty="0">
                          <a:solidFill>
                            <a:srgbClr val="FF0000"/>
                          </a:solidFill>
                          <a:effectLst/>
                          <a:latin typeface="+mn-lt"/>
                          <a:ea typeface="+mn-ea"/>
                          <a:cs typeface="+mn-cs"/>
                        </a:rPr>
                        <a:t>- Store </a:t>
                      </a:r>
                      <a:r>
                        <a:rPr lang="en-US" sz="1200" kern="1200" dirty="0" err="1">
                          <a:solidFill>
                            <a:srgbClr val="FF0000"/>
                          </a:solidFill>
                          <a:effectLst/>
                          <a:latin typeface="+mn-lt"/>
                          <a:ea typeface="+mn-ea"/>
                          <a:cs typeface="+mn-cs"/>
                        </a:rPr>
                        <a:t>høsttab</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mindre</a:t>
                      </a:r>
                      <a:r>
                        <a:rPr lang="en-US" sz="1200" kern="1200" dirty="0">
                          <a:solidFill>
                            <a:srgbClr val="FF0000"/>
                          </a:solidFill>
                          <a:effectLst/>
                          <a:latin typeface="+mn-lt"/>
                          <a:ea typeface="+mn-ea"/>
                          <a:cs typeface="+mn-cs"/>
                        </a:rPr>
                        <a:t> mad </a:t>
                      </a:r>
                      <a:r>
                        <a:rPr lang="en-US" sz="1200" kern="1200" dirty="0" err="1">
                          <a:solidFill>
                            <a:srgbClr val="FF0000"/>
                          </a:solidFill>
                          <a:effectLst/>
                          <a:latin typeface="+mn-lt"/>
                          <a:ea typeface="+mn-ea"/>
                          <a:cs typeface="+mn-cs"/>
                        </a:rPr>
                        <a:t>og</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indtjening</a:t>
                      </a:r>
                      <a:r>
                        <a:rPr lang="en-US" sz="1200" kern="1200" dirty="0">
                          <a:solidFill>
                            <a:srgbClr val="FF0000"/>
                          </a:solidFill>
                          <a:effectLst/>
                          <a:latin typeface="+mn-lt"/>
                          <a:ea typeface="+mn-ea"/>
                          <a:cs typeface="+mn-cs"/>
                        </a:rPr>
                        <a:t>)</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Forgiftninger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Hud- </a:t>
                      </a:r>
                      <a:r>
                        <a:rPr lang="en-US" sz="1200" kern="1200" dirty="0" err="1">
                          <a:solidFill>
                            <a:srgbClr val="FF0000"/>
                          </a:solidFill>
                          <a:effectLst/>
                          <a:latin typeface="+mn-lt"/>
                          <a:ea typeface="+mn-ea"/>
                          <a:cs typeface="+mn-cs"/>
                        </a:rPr>
                        <a:t>og</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luftvejsirritationer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Allergier</a:t>
                      </a:r>
                      <a:br>
                        <a:rPr lang="en-US" sz="1200" kern="1200" dirty="0">
                          <a:solidFill>
                            <a:srgbClr val="FF0000"/>
                          </a:solidFill>
                          <a:effectLst/>
                          <a:latin typeface="+mn-lt"/>
                          <a:ea typeface="+mn-ea"/>
                          <a:cs typeface="+mn-cs"/>
                        </a:rPr>
                      </a:b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Pesticider</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i</a:t>
                      </a:r>
                      <a:r>
                        <a:rPr lang="en-US" sz="1200" kern="1200" dirty="0">
                          <a:solidFill>
                            <a:srgbClr val="FF0000"/>
                          </a:solidFill>
                          <a:effectLst/>
                          <a:latin typeface="+mn-lt"/>
                          <a:ea typeface="+mn-ea"/>
                          <a:cs typeface="+mn-cs"/>
                        </a:rPr>
                        <a:t> </a:t>
                      </a:r>
                      <a:r>
                        <a:rPr lang="en-US" sz="1200" kern="1200" dirty="0" err="1">
                          <a:solidFill>
                            <a:srgbClr val="FF0000"/>
                          </a:solidFill>
                          <a:effectLst/>
                          <a:latin typeface="+mn-lt"/>
                          <a:ea typeface="+mn-ea"/>
                          <a:cs typeface="+mn-cs"/>
                        </a:rPr>
                        <a:t>fødevarer</a:t>
                      </a:r>
                      <a:endParaRPr lang="de-DE" sz="1200" dirty="0">
                        <a:solidFill>
                          <a:srgbClr val="FF0000"/>
                        </a:solidFill>
                      </a:endParaRPr>
                    </a:p>
                    <a:p>
                      <a:endParaRPr lang="de-DE" sz="1200" dirty="0">
                        <a:solidFill>
                          <a:srgbClr val="FF0000"/>
                        </a:solidFill>
                      </a:endParaRPr>
                    </a:p>
                  </a:txBody>
                  <a:tcPr/>
                </a:tc>
                <a:extLst>
                  <a:ext uri="{0D108BD9-81ED-4DB2-BD59-A6C34878D82A}">
                    <a16:rowId xmlns:a16="http://schemas.microsoft.com/office/drawing/2014/main" val="338371527"/>
                  </a:ext>
                </a:extLst>
              </a:tr>
            </a:tbl>
          </a:graphicData>
        </a:graphic>
      </p:graphicFrame>
      <p:pic>
        <p:nvPicPr>
          <p:cNvPr id="2" name="Billede 2">
            <a:extLst>
              <a:ext uri="{FF2B5EF4-FFF2-40B4-BE49-F238E27FC236}">
                <a16:creationId xmlns:a16="http://schemas.microsoft.com/office/drawing/2014/main" id="{2CB0F8B3-6400-4B56-979A-652EF350F4F0}"/>
              </a:ext>
            </a:extLst>
          </p:cNvPr>
          <p:cNvPicPr>
            <a:picLocks noChangeAspect="1"/>
          </p:cNvPicPr>
          <p:nvPr/>
        </p:nvPicPr>
        <p:blipFill rotWithShape="1">
          <a:blip r:embed="rId5">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169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8257" cy="2709199"/>
          </a:xfrm>
          <a:custGeom>
            <a:avLst/>
            <a:gdLst>
              <a:gd name="csX0" fmla="*/ 0 w 6618257"/>
              <a:gd name="csY0" fmla="*/ 115304 h 2709199"/>
              <a:gd name="csX1" fmla="*/ 115304 w 6618257"/>
              <a:gd name="csY1" fmla="*/ 0 h 2709199"/>
              <a:gd name="csX2" fmla="*/ 754069 w 6618257"/>
              <a:gd name="csY2" fmla="*/ 0 h 2709199"/>
              <a:gd name="csX3" fmla="*/ 1328957 w 6618257"/>
              <a:gd name="csY3" fmla="*/ 0 h 2709199"/>
              <a:gd name="csX4" fmla="*/ 2095475 w 6618257"/>
              <a:gd name="csY4" fmla="*/ 0 h 2709199"/>
              <a:gd name="csX5" fmla="*/ 2861993 w 6618257"/>
              <a:gd name="csY5" fmla="*/ 0 h 2709199"/>
              <a:gd name="csX6" fmla="*/ 3309129 w 6618257"/>
              <a:gd name="csY6" fmla="*/ 0 h 2709199"/>
              <a:gd name="csX7" fmla="*/ 4075646 w 6618257"/>
              <a:gd name="csY7" fmla="*/ 0 h 2709199"/>
              <a:gd name="csX8" fmla="*/ 4522782 w 6618257"/>
              <a:gd name="csY8" fmla="*/ 0 h 2709199"/>
              <a:gd name="csX9" fmla="*/ 5225423 w 6618257"/>
              <a:gd name="csY9" fmla="*/ 0 h 2709199"/>
              <a:gd name="csX10" fmla="*/ 5672559 w 6618257"/>
              <a:gd name="csY10" fmla="*/ 0 h 2709199"/>
              <a:gd name="csX11" fmla="*/ 6502953 w 6618257"/>
              <a:gd name="csY11" fmla="*/ 0 h 2709199"/>
              <a:gd name="csX12" fmla="*/ 6618257 w 6618257"/>
              <a:gd name="csY12" fmla="*/ 115304 h 2709199"/>
              <a:gd name="csX13" fmla="*/ 6618257 w 6618257"/>
              <a:gd name="csY13" fmla="*/ 734952 h 2709199"/>
              <a:gd name="csX14" fmla="*/ 6618257 w 6618257"/>
              <a:gd name="csY14" fmla="*/ 1280242 h 2709199"/>
              <a:gd name="csX15" fmla="*/ 6618257 w 6618257"/>
              <a:gd name="csY15" fmla="*/ 1924675 h 2709199"/>
              <a:gd name="csX16" fmla="*/ 6618257 w 6618257"/>
              <a:gd name="csY16" fmla="*/ 2593895 h 2709199"/>
              <a:gd name="csX17" fmla="*/ 6502953 w 6618257"/>
              <a:gd name="csY17" fmla="*/ 2709199 h 2709199"/>
              <a:gd name="csX18" fmla="*/ 5800312 w 6618257"/>
              <a:gd name="csY18" fmla="*/ 2709199 h 2709199"/>
              <a:gd name="csX19" fmla="*/ 5097670 w 6618257"/>
              <a:gd name="csY19" fmla="*/ 2709199 h 2709199"/>
              <a:gd name="csX20" fmla="*/ 4522782 w 6618257"/>
              <a:gd name="csY20" fmla="*/ 2709199 h 2709199"/>
              <a:gd name="csX21" fmla="*/ 3947893 w 6618257"/>
              <a:gd name="csY21" fmla="*/ 2709199 h 2709199"/>
              <a:gd name="csX22" fmla="*/ 3373005 w 6618257"/>
              <a:gd name="csY22" fmla="*/ 2709199 h 2709199"/>
              <a:gd name="csX23" fmla="*/ 2925870 w 6618257"/>
              <a:gd name="csY23" fmla="*/ 2709199 h 2709199"/>
              <a:gd name="csX24" fmla="*/ 2350981 w 6618257"/>
              <a:gd name="csY24" fmla="*/ 2709199 h 2709199"/>
              <a:gd name="csX25" fmla="*/ 1903846 w 6618257"/>
              <a:gd name="csY25" fmla="*/ 2709199 h 2709199"/>
              <a:gd name="csX26" fmla="*/ 1265081 w 6618257"/>
              <a:gd name="csY26" fmla="*/ 2709199 h 2709199"/>
              <a:gd name="csX27" fmla="*/ 817945 w 6618257"/>
              <a:gd name="csY27" fmla="*/ 2709199 h 2709199"/>
              <a:gd name="csX28" fmla="*/ 115304 w 6618257"/>
              <a:gd name="csY28" fmla="*/ 2709199 h 2709199"/>
              <a:gd name="csX29" fmla="*/ 0 w 6618257"/>
              <a:gd name="csY29" fmla="*/ 2593895 h 2709199"/>
              <a:gd name="csX30" fmla="*/ 0 w 6618257"/>
              <a:gd name="csY30" fmla="*/ 2023819 h 2709199"/>
              <a:gd name="csX31" fmla="*/ 0 w 6618257"/>
              <a:gd name="csY31" fmla="*/ 1404171 h 2709199"/>
              <a:gd name="csX32" fmla="*/ 0 w 6618257"/>
              <a:gd name="csY32" fmla="*/ 858881 h 2709199"/>
              <a:gd name="csX33" fmla="*/ 0 w 6618257"/>
              <a:gd name="csY33" fmla="*/ 115304 h 2709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8257" h="2709199" fill="none" extrusionOk="0">
                <a:moveTo>
                  <a:pt x="0" y="115304"/>
                </a:moveTo>
                <a:cubicBezTo>
                  <a:pt x="815" y="54036"/>
                  <a:pt x="50763" y="2627"/>
                  <a:pt x="115304" y="0"/>
                </a:cubicBezTo>
                <a:cubicBezTo>
                  <a:pt x="286672" y="-22381"/>
                  <a:pt x="549230" y="-205"/>
                  <a:pt x="754069" y="0"/>
                </a:cubicBezTo>
                <a:cubicBezTo>
                  <a:pt x="958908" y="205"/>
                  <a:pt x="1107573" y="19418"/>
                  <a:pt x="1328957" y="0"/>
                </a:cubicBezTo>
                <a:cubicBezTo>
                  <a:pt x="1550341" y="-19418"/>
                  <a:pt x="1780262" y="-562"/>
                  <a:pt x="2095475" y="0"/>
                </a:cubicBezTo>
                <a:cubicBezTo>
                  <a:pt x="2410688" y="562"/>
                  <a:pt x="2579495" y="-19206"/>
                  <a:pt x="2861993" y="0"/>
                </a:cubicBezTo>
                <a:cubicBezTo>
                  <a:pt x="3144491" y="19206"/>
                  <a:pt x="3176916" y="16857"/>
                  <a:pt x="3309129" y="0"/>
                </a:cubicBezTo>
                <a:cubicBezTo>
                  <a:pt x="3441342" y="-16857"/>
                  <a:pt x="3813505" y="13074"/>
                  <a:pt x="4075646" y="0"/>
                </a:cubicBezTo>
                <a:cubicBezTo>
                  <a:pt x="4337787" y="-13074"/>
                  <a:pt x="4347610" y="12678"/>
                  <a:pt x="4522782" y="0"/>
                </a:cubicBezTo>
                <a:cubicBezTo>
                  <a:pt x="4697954" y="-12678"/>
                  <a:pt x="4973664" y="-23096"/>
                  <a:pt x="5225423" y="0"/>
                </a:cubicBezTo>
                <a:cubicBezTo>
                  <a:pt x="5477182" y="23096"/>
                  <a:pt x="5523292" y="18007"/>
                  <a:pt x="5672559" y="0"/>
                </a:cubicBezTo>
                <a:cubicBezTo>
                  <a:pt x="5821826" y="-18007"/>
                  <a:pt x="6168947" y="20271"/>
                  <a:pt x="6502953" y="0"/>
                </a:cubicBezTo>
                <a:cubicBezTo>
                  <a:pt x="6560491" y="-6293"/>
                  <a:pt x="6617056" y="44646"/>
                  <a:pt x="6618257" y="115304"/>
                </a:cubicBezTo>
                <a:cubicBezTo>
                  <a:pt x="6644996" y="306523"/>
                  <a:pt x="6612241" y="508340"/>
                  <a:pt x="6618257" y="734952"/>
                </a:cubicBezTo>
                <a:cubicBezTo>
                  <a:pt x="6624273" y="961564"/>
                  <a:pt x="6610434" y="1059916"/>
                  <a:pt x="6618257" y="1280242"/>
                </a:cubicBezTo>
                <a:cubicBezTo>
                  <a:pt x="6626081" y="1500568"/>
                  <a:pt x="6611624" y="1767319"/>
                  <a:pt x="6618257" y="1924675"/>
                </a:cubicBezTo>
                <a:cubicBezTo>
                  <a:pt x="6624890" y="2082031"/>
                  <a:pt x="6644142" y="2267966"/>
                  <a:pt x="6618257" y="2593895"/>
                </a:cubicBezTo>
                <a:cubicBezTo>
                  <a:pt x="6609668" y="2659772"/>
                  <a:pt x="6575100" y="2713584"/>
                  <a:pt x="6502953" y="2709199"/>
                </a:cubicBezTo>
                <a:cubicBezTo>
                  <a:pt x="6208888" y="2674381"/>
                  <a:pt x="6097401" y="2720390"/>
                  <a:pt x="5800312" y="2709199"/>
                </a:cubicBezTo>
                <a:cubicBezTo>
                  <a:pt x="5503223" y="2698008"/>
                  <a:pt x="5426817" y="2685466"/>
                  <a:pt x="5097670" y="2709199"/>
                </a:cubicBezTo>
                <a:cubicBezTo>
                  <a:pt x="4768523" y="2732932"/>
                  <a:pt x="4789841" y="2712105"/>
                  <a:pt x="4522782" y="2709199"/>
                </a:cubicBezTo>
                <a:cubicBezTo>
                  <a:pt x="4255723" y="2706293"/>
                  <a:pt x="4191215" y="2690897"/>
                  <a:pt x="3947893" y="2709199"/>
                </a:cubicBezTo>
                <a:cubicBezTo>
                  <a:pt x="3704571" y="2727501"/>
                  <a:pt x="3644286" y="2707784"/>
                  <a:pt x="3373005" y="2709199"/>
                </a:cubicBezTo>
                <a:cubicBezTo>
                  <a:pt x="3101724" y="2710614"/>
                  <a:pt x="3088203" y="2719324"/>
                  <a:pt x="2925870" y="2709199"/>
                </a:cubicBezTo>
                <a:cubicBezTo>
                  <a:pt x="2763537" y="2699074"/>
                  <a:pt x="2618026" y="2735740"/>
                  <a:pt x="2350981" y="2709199"/>
                </a:cubicBezTo>
                <a:cubicBezTo>
                  <a:pt x="2083936" y="2682658"/>
                  <a:pt x="2015659" y="2725732"/>
                  <a:pt x="1903846" y="2709199"/>
                </a:cubicBezTo>
                <a:cubicBezTo>
                  <a:pt x="1792033" y="2692666"/>
                  <a:pt x="1410351" y="2690836"/>
                  <a:pt x="1265081" y="2709199"/>
                </a:cubicBezTo>
                <a:cubicBezTo>
                  <a:pt x="1119811" y="2727562"/>
                  <a:pt x="982915" y="2694103"/>
                  <a:pt x="817945" y="2709199"/>
                </a:cubicBezTo>
                <a:cubicBezTo>
                  <a:pt x="652975" y="2724295"/>
                  <a:pt x="371353" y="2686170"/>
                  <a:pt x="115304" y="2709199"/>
                </a:cubicBezTo>
                <a:cubicBezTo>
                  <a:pt x="48375" y="2724669"/>
                  <a:pt x="-10790" y="2660874"/>
                  <a:pt x="0" y="2593895"/>
                </a:cubicBezTo>
                <a:cubicBezTo>
                  <a:pt x="11335" y="2323505"/>
                  <a:pt x="-13119" y="2230037"/>
                  <a:pt x="0" y="2023819"/>
                </a:cubicBezTo>
                <a:cubicBezTo>
                  <a:pt x="13119" y="1817601"/>
                  <a:pt x="-3533" y="1652583"/>
                  <a:pt x="0" y="1404171"/>
                </a:cubicBezTo>
                <a:cubicBezTo>
                  <a:pt x="3533" y="1155759"/>
                  <a:pt x="-3186" y="1113046"/>
                  <a:pt x="0" y="858881"/>
                </a:cubicBezTo>
                <a:cubicBezTo>
                  <a:pt x="3186" y="604716"/>
                  <a:pt x="-8969" y="291229"/>
                  <a:pt x="0" y="115304"/>
                </a:cubicBezTo>
                <a:close/>
              </a:path>
              <a:path w="6618257" h="2709199" stroke="0" extrusionOk="0">
                <a:moveTo>
                  <a:pt x="0" y="115304"/>
                </a:moveTo>
                <a:cubicBezTo>
                  <a:pt x="8555" y="50411"/>
                  <a:pt x="65287" y="7957"/>
                  <a:pt x="115304" y="0"/>
                </a:cubicBezTo>
                <a:cubicBezTo>
                  <a:pt x="329188" y="-18441"/>
                  <a:pt x="421124" y="15776"/>
                  <a:pt x="690192" y="0"/>
                </a:cubicBezTo>
                <a:cubicBezTo>
                  <a:pt x="959260" y="-15776"/>
                  <a:pt x="1096278" y="-19588"/>
                  <a:pt x="1456710" y="0"/>
                </a:cubicBezTo>
                <a:cubicBezTo>
                  <a:pt x="1817142" y="19588"/>
                  <a:pt x="1946378" y="29055"/>
                  <a:pt x="2159352" y="0"/>
                </a:cubicBezTo>
                <a:cubicBezTo>
                  <a:pt x="2372326" y="-29055"/>
                  <a:pt x="2397039" y="-13404"/>
                  <a:pt x="2606487" y="0"/>
                </a:cubicBezTo>
                <a:cubicBezTo>
                  <a:pt x="2815935" y="13404"/>
                  <a:pt x="2925243" y="25643"/>
                  <a:pt x="3181376" y="0"/>
                </a:cubicBezTo>
                <a:cubicBezTo>
                  <a:pt x="3437509" y="-25643"/>
                  <a:pt x="3641269" y="29945"/>
                  <a:pt x="3884017" y="0"/>
                </a:cubicBezTo>
                <a:cubicBezTo>
                  <a:pt x="4126765" y="-29945"/>
                  <a:pt x="4186578" y="-3347"/>
                  <a:pt x="4331152" y="0"/>
                </a:cubicBezTo>
                <a:cubicBezTo>
                  <a:pt x="4475727" y="3347"/>
                  <a:pt x="4764214" y="-28771"/>
                  <a:pt x="5097670" y="0"/>
                </a:cubicBezTo>
                <a:cubicBezTo>
                  <a:pt x="5431126" y="28771"/>
                  <a:pt x="5538400" y="-11298"/>
                  <a:pt x="5800312" y="0"/>
                </a:cubicBezTo>
                <a:cubicBezTo>
                  <a:pt x="6062224" y="11298"/>
                  <a:pt x="6340217" y="6246"/>
                  <a:pt x="6502953" y="0"/>
                </a:cubicBezTo>
                <a:cubicBezTo>
                  <a:pt x="6558685" y="-8779"/>
                  <a:pt x="6617735" y="37529"/>
                  <a:pt x="6618257" y="115304"/>
                </a:cubicBezTo>
                <a:cubicBezTo>
                  <a:pt x="6636791" y="256286"/>
                  <a:pt x="6637503" y="504366"/>
                  <a:pt x="6618257" y="685380"/>
                </a:cubicBezTo>
                <a:cubicBezTo>
                  <a:pt x="6599011" y="866394"/>
                  <a:pt x="6606058" y="1103367"/>
                  <a:pt x="6618257" y="1255456"/>
                </a:cubicBezTo>
                <a:cubicBezTo>
                  <a:pt x="6630456" y="1407545"/>
                  <a:pt x="6596160" y="1675498"/>
                  <a:pt x="6618257" y="1899890"/>
                </a:cubicBezTo>
                <a:cubicBezTo>
                  <a:pt x="6640354" y="2124282"/>
                  <a:pt x="6617213" y="2354013"/>
                  <a:pt x="6618257" y="2593895"/>
                </a:cubicBezTo>
                <a:cubicBezTo>
                  <a:pt x="6619255" y="2655187"/>
                  <a:pt x="6565340" y="2706215"/>
                  <a:pt x="6502953" y="2709199"/>
                </a:cubicBezTo>
                <a:cubicBezTo>
                  <a:pt x="6376646" y="2698426"/>
                  <a:pt x="6248001" y="2690647"/>
                  <a:pt x="6055818" y="2709199"/>
                </a:cubicBezTo>
                <a:cubicBezTo>
                  <a:pt x="5863635" y="2727751"/>
                  <a:pt x="5613458" y="2715199"/>
                  <a:pt x="5353176" y="2709199"/>
                </a:cubicBezTo>
                <a:cubicBezTo>
                  <a:pt x="5092894" y="2703199"/>
                  <a:pt x="5062166" y="2697421"/>
                  <a:pt x="4906041" y="2709199"/>
                </a:cubicBezTo>
                <a:cubicBezTo>
                  <a:pt x="4749917" y="2720977"/>
                  <a:pt x="4629170" y="2725491"/>
                  <a:pt x="4458905" y="2709199"/>
                </a:cubicBezTo>
                <a:cubicBezTo>
                  <a:pt x="4288640" y="2692907"/>
                  <a:pt x="4164744" y="2724982"/>
                  <a:pt x="4011770" y="2709199"/>
                </a:cubicBezTo>
                <a:cubicBezTo>
                  <a:pt x="3858797" y="2693416"/>
                  <a:pt x="3745702" y="2734525"/>
                  <a:pt x="3500758" y="2709199"/>
                </a:cubicBezTo>
                <a:cubicBezTo>
                  <a:pt x="3255814" y="2683873"/>
                  <a:pt x="2998074" y="2715809"/>
                  <a:pt x="2798117" y="2709199"/>
                </a:cubicBezTo>
                <a:cubicBezTo>
                  <a:pt x="2598160" y="2702589"/>
                  <a:pt x="2358291" y="2735846"/>
                  <a:pt x="2031599" y="2709199"/>
                </a:cubicBezTo>
                <a:cubicBezTo>
                  <a:pt x="1704907" y="2682552"/>
                  <a:pt x="1657035" y="2694835"/>
                  <a:pt x="1392834" y="2709199"/>
                </a:cubicBezTo>
                <a:cubicBezTo>
                  <a:pt x="1128633" y="2723563"/>
                  <a:pt x="497074" y="2746123"/>
                  <a:pt x="115304" y="2709199"/>
                </a:cubicBezTo>
                <a:cubicBezTo>
                  <a:pt x="56907" y="2701802"/>
                  <a:pt x="4373" y="2659234"/>
                  <a:pt x="0" y="2593895"/>
                </a:cubicBezTo>
                <a:cubicBezTo>
                  <a:pt x="-26378" y="2351021"/>
                  <a:pt x="9558" y="2214533"/>
                  <a:pt x="0" y="2023819"/>
                </a:cubicBezTo>
                <a:cubicBezTo>
                  <a:pt x="-9558" y="1833105"/>
                  <a:pt x="-8743" y="1559686"/>
                  <a:pt x="0" y="1404171"/>
                </a:cubicBezTo>
                <a:cubicBezTo>
                  <a:pt x="8743" y="1248656"/>
                  <a:pt x="25705" y="1065694"/>
                  <a:pt x="0" y="809309"/>
                </a:cubicBezTo>
                <a:cubicBezTo>
                  <a:pt x="-25705" y="552924"/>
                  <a:pt x="3372" y="263973"/>
                  <a:pt x="0" y="11530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1600" dirty="0" err="1"/>
              <a:t>Kakaohøst</a:t>
            </a:r>
            <a:r>
              <a:rPr lang="de-DE" sz="1600" dirty="0"/>
              <a:t> </a:t>
            </a:r>
            <a:r>
              <a:rPr lang="de-DE" sz="1600" dirty="0" err="1"/>
              <a:t>og</a:t>
            </a:r>
            <a:r>
              <a:rPr lang="de-DE" sz="1600" dirty="0"/>
              <a:t> </a:t>
            </a:r>
            <a:r>
              <a:rPr lang="de-DE" sz="1600" dirty="0" err="1"/>
              <a:t>arbejdsvilkår</a:t>
            </a:r>
            <a:endParaRPr lang="de-DE" sz="1600" b="1" dirty="0"/>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44323" y="1453488"/>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3254737"/>
          </a:xfrm>
          <a:prstGeom prst="rect">
            <a:avLst/>
          </a:prstGeom>
          <a:noFill/>
        </p:spPr>
        <p:txBody>
          <a:bodyPr wrap="square" rtlCol="0">
            <a:spAutoFit/>
          </a:bodyPr>
          <a:lstStyle/>
          <a:p>
            <a:pPr>
              <a:lnSpc>
                <a:spcPct val="150000"/>
              </a:lnSpc>
            </a:pPr>
            <a:r>
              <a:rPr lang="da-DK" sz="1400" b="1" dirty="0"/>
              <a:t>✂️ Klip billederne og tekstfelterne ud.</a:t>
            </a:r>
          </a:p>
          <a:p>
            <a:pPr>
              <a:lnSpc>
                <a:spcPct val="150000"/>
              </a:lnSpc>
            </a:pPr>
            <a:r>
              <a:rPr lang="da-DK" sz="1400" b="1" dirty="0"/>
              <a:t>🔎 Find den tekst, der passer til hvert billede.</a:t>
            </a:r>
          </a:p>
          <a:p>
            <a:pPr>
              <a:lnSpc>
                <a:spcPct val="150000"/>
              </a:lnSpc>
            </a:pPr>
            <a:r>
              <a:rPr lang="da-DK" sz="1400" b="1" dirty="0"/>
              <a:t>📋 Sæt billeder og tekstfelter ind i tabellen i den rigtige rækkefølge.</a:t>
            </a:r>
          </a:p>
          <a:p>
            <a:pPr>
              <a:lnSpc>
                <a:spcPct val="150000"/>
              </a:lnSpc>
            </a:pPr>
            <a:r>
              <a:rPr lang="da-DK" sz="1400" b="1" dirty="0"/>
              <a:t>🖍️ Markér med farve, hvad du lærer om arbejdsvilkårene ved kakaohøsten.</a:t>
            </a:r>
          </a:p>
          <a:p>
            <a:pPr>
              <a:lnSpc>
                <a:spcPct val="150000"/>
              </a:lnSpc>
            </a:pPr>
            <a:endParaRPr lang="de-DE" sz="1300" b="1" dirty="0"/>
          </a:p>
          <a:p>
            <a:pPr>
              <a:lnSpc>
                <a:spcPct val="150000"/>
              </a:lnSpc>
            </a:pPr>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1064531" y="2944354"/>
            <a:ext cx="5367864" cy="523220"/>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a-DK" sz="1400" b="1" dirty="0"/>
              <a:t>**Hvordan kan kakaohøsten blive mere sikker?</a:t>
            </a:r>
          </a:p>
          <a:p>
            <a:pPr algn="ctr"/>
            <a:r>
              <a:rPr lang="da-DK" sz="1400" dirty="0"/>
              <a:t>Skriv dine forslag på bagsiden af arbejdsarket i linje 2.**</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9" y="2739562"/>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Abzeichen mit einfarbiger Füllung">
            <a:extLst>
              <a:ext uri="{FF2B5EF4-FFF2-40B4-BE49-F238E27FC236}">
                <a16:creationId xmlns:a16="http://schemas.microsoft.com/office/drawing/2014/main" id="{73FF4851-DA40-6692-F699-C406DFC4ED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605" y="168086"/>
            <a:ext cx="681965" cy="681965"/>
          </a:xfrm>
          <a:prstGeom prst="rect">
            <a:avLst/>
          </a:prstGeom>
        </p:spPr>
      </p:pic>
      <p:pic>
        <p:nvPicPr>
          <p:cNvPr id="6" name="Grafik 5" descr="Ein Bild, das Elektronik enthält.&#10;&#10;Automatisch generierte Beschreibung">
            <a:extLst>
              <a:ext uri="{FF2B5EF4-FFF2-40B4-BE49-F238E27FC236}">
                <a16:creationId xmlns:a16="http://schemas.microsoft.com/office/drawing/2014/main" id="{0646CBE6-7F9A-5B5A-C9CF-529903FB6844}"/>
              </a:ext>
            </a:extLst>
          </p:cNvPr>
          <p:cNvPicPr>
            <a:picLocks noChangeAspect="1"/>
          </p:cNvPicPr>
          <p:nvPr/>
        </p:nvPicPr>
        <p:blipFill rotWithShape="1">
          <a:blip r:embed="rId3">
            <a:extLst>
              <a:ext uri="{28A0092B-C50C-407E-A947-70E740481C1C}">
                <a14:useLocalDpi xmlns:a14="http://schemas.microsoft.com/office/drawing/2010/main" val="0"/>
              </a:ext>
            </a:extLst>
          </a:blip>
          <a:srcRect l="1" t="60587" r="62158" b="6474"/>
          <a:stretch/>
        </p:blipFill>
        <p:spPr>
          <a:xfrm>
            <a:off x="230524" y="1775089"/>
            <a:ext cx="368109" cy="342577"/>
          </a:xfrm>
          <a:prstGeom prst="rect">
            <a:avLst/>
          </a:prstGeom>
        </p:spPr>
      </p:pic>
      <p:pic>
        <p:nvPicPr>
          <p:cNvPr id="8" name="Grafik 7" descr="Marke 4 Silhouette">
            <a:extLst>
              <a:ext uri="{FF2B5EF4-FFF2-40B4-BE49-F238E27FC236}">
                <a16:creationId xmlns:a16="http://schemas.microsoft.com/office/drawing/2014/main" id="{9CABA5E4-68C5-8019-8128-91728261DC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012" y="2070450"/>
            <a:ext cx="291132" cy="291132"/>
          </a:xfrm>
          <a:prstGeom prst="rect">
            <a:avLst/>
          </a:prstGeom>
        </p:spPr>
      </p:pic>
      <p:pic>
        <p:nvPicPr>
          <p:cNvPr id="10" name="Grafik 9" descr="Stock-Illustration „gz458 GrafikZeichnung - german: Schere Symbol mit  Schnittlinien / Strichlinie - english: scissors with cut lines icon. dash  line. close-up - simple template isolated on white background - xxl g8506“  | Adobe Stock">
            <a:extLst>
              <a:ext uri="{FF2B5EF4-FFF2-40B4-BE49-F238E27FC236}">
                <a16:creationId xmlns:a16="http://schemas.microsoft.com/office/drawing/2014/main" id="{C29328BC-2847-59B9-CCF3-831400BFF3F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35"/>
          <a:stretch>
            <a:fillRect/>
          </a:stretch>
        </p:blipFill>
        <p:spPr bwMode="auto">
          <a:xfrm flipH="1">
            <a:off x="3570229" y="1271837"/>
            <a:ext cx="537097" cy="158011"/>
          </a:xfrm>
          <a:prstGeom prst="rect">
            <a:avLst/>
          </a:prstGeom>
          <a:noFill/>
          <a:ln>
            <a:noFill/>
          </a:ln>
          <a:extLst>
            <a:ext uri="{53640926-AAD7-44D8-BBD7-CCE9431645EC}">
              <a14:shadowObscured xmlns:a14="http://schemas.microsoft.com/office/drawing/2010/main"/>
            </a:ext>
          </a:extLst>
        </p:spPr>
      </p:pic>
      <p:pic>
        <p:nvPicPr>
          <p:cNvPr id="2" name="Billede 2">
            <a:extLst>
              <a:ext uri="{FF2B5EF4-FFF2-40B4-BE49-F238E27FC236}">
                <a16:creationId xmlns:a16="http://schemas.microsoft.com/office/drawing/2014/main" id="{DAE27C58-B4FD-C20A-E728-94F87C501015}"/>
              </a:ext>
            </a:extLst>
          </p:cNvPr>
          <p:cNvPicPr>
            <a:picLocks noChangeAspect="1"/>
          </p:cNvPicPr>
          <p:nvPr/>
        </p:nvPicPr>
        <p:blipFill rotWithShape="1">
          <a:blip r:embed="rId11">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062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1600" dirty="0" err="1"/>
              <a:t>Kakaohøst</a:t>
            </a:r>
            <a:r>
              <a:rPr lang="de-DE" sz="1600" dirty="0"/>
              <a:t> </a:t>
            </a:r>
            <a:r>
              <a:rPr lang="de-DE" sz="1600" dirty="0" err="1"/>
              <a:t>og</a:t>
            </a:r>
            <a:r>
              <a:rPr lang="de-DE" sz="1600" dirty="0"/>
              <a:t> </a:t>
            </a:r>
            <a:r>
              <a:rPr lang="de-DE" sz="1600" dirty="0" err="1"/>
              <a:t>arbejdsvilkår</a:t>
            </a:r>
            <a:endParaRPr lang="de-DE" sz="1600" b="1"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3FB46736-D41C-98C3-0861-854AE5FF1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5" name="Grafik 4" descr="Ein Bild, das Text, Zeitung enthält.&#10;&#10;KI-generierte Inhalte können fehlerhaft sein.">
            <a:extLst>
              <a:ext uri="{FF2B5EF4-FFF2-40B4-BE49-F238E27FC236}">
                <a16:creationId xmlns:a16="http://schemas.microsoft.com/office/drawing/2014/main" id="{A957C9D1-D743-0A97-DB2B-042C7A7D13A4}"/>
              </a:ext>
            </a:extLst>
          </p:cNvPr>
          <p:cNvPicPr>
            <a:picLocks noChangeAspect="1"/>
          </p:cNvPicPr>
          <p:nvPr/>
        </p:nvPicPr>
        <p:blipFill>
          <a:blip r:embed="rId5"/>
          <a:stretch>
            <a:fillRect/>
          </a:stretch>
        </p:blipFill>
        <p:spPr>
          <a:xfrm>
            <a:off x="293156" y="706611"/>
            <a:ext cx="6448846" cy="8940908"/>
          </a:xfrm>
          <a:prstGeom prst="rect">
            <a:avLst/>
          </a:prstGeom>
        </p:spPr>
      </p:pic>
      <p:pic>
        <p:nvPicPr>
          <p:cNvPr id="6" name="Billede 2">
            <a:extLst>
              <a:ext uri="{FF2B5EF4-FFF2-40B4-BE49-F238E27FC236}">
                <a16:creationId xmlns:a16="http://schemas.microsoft.com/office/drawing/2014/main" id="{4795ED3C-5BF2-0B23-3C8E-75C2AA5DC62C}"/>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368109" y="899399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731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CB3058EB-43EE-C6BE-AB2A-768A3BE37C91}"/>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1400" dirty="0" err="1"/>
              <a:t>Kakaohøst</a:t>
            </a:r>
            <a:r>
              <a:rPr lang="de-DE" sz="1400" dirty="0"/>
              <a:t> </a:t>
            </a:r>
            <a:r>
              <a:rPr lang="de-DE" sz="1400" dirty="0" err="1"/>
              <a:t>og</a:t>
            </a:r>
            <a:r>
              <a:rPr lang="de-DE" sz="1400" dirty="0"/>
              <a:t> </a:t>
            </a:r>
            <a:r>
              <a:rPr lang="de-DE" sz="1400" dirty="0" err="1"/>
              <a:t>arbejdsvilkår</a:t>
            </a:r>
            <a:endParaRPr lang="de-DE" sz="1400" b="1"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3FB46736-D41C-98C3-0861-854AE5FF1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6" name="Grafik 5">
            <a:extLst>
              <a:ext uri="{FF2B5EF4-FFF2-40B4-BE49-F238E27FC236}">
                <a16:creationId xmlns:a16="http://schemas.microsoft.com/office/drawing/2014/main" id="{764372E8-51D1-19F6-AAC5-4EA6FD405CFB}"/>
              </a:ext>
            </a:extLst>
          </p:cNvPr>
          <p:cNvPicPr>
            <a:picLocks noChangeAspect="1"/>
          </p:cNvPicPr>
          <p:nvPr/>
        </p:nvPicPr>
        <p:blipFill rotWithShape="1">
          <a:blip r:embed="rId5"/>
          <a:srcRect t="4416"/>
          <a:stretch/>
        </p:blipFill>
        <p:spPr>
          <a:xfrm>
            <a:off x="0" y="629587"/>
            <a:ext cx="6858000" cy="9276413"/>
          </a:xfrm>
          <a:prstGeom prst="rect">
            <a:avLst/>
          </a:prstGeom>
        </p:spPr>
      </p:pic>
      <p:grpSp>
        <p:nvGrpSpPr>
          <p:cNvPr id="2049" name="Group 8264"/>
          <p:cNvGrpSpPr>
            <a:grpSpLocks/>
          </p:cNvGrpSpPr>
          <p:nvPr/>
        </p:nvGrpSpPr>
        <p:grpSpPr bwMode="auto">
          <a:xfrm>
            <a:off x="447675" y="0"/>
            <a:ext cx="6135688" cy="444500"/>
            <a:chOff x="0" y="0"/>
            <a:chExt cx="61361" cy="4708"/>
          </a:xfrm>
        </p:grpSpPr>
      </p:grpSp>
      <p:pic>
        <p:nvPicPr>
          <p:cNvPr id="2" name="Billede 2">
            <a:extLst>
              <a:ext uri="{FF2B5EF4-FFF2-40B4-BE49-F238E27FC236}">
                <a16:creationId xmlns:a16="http://schemas.microsoft.com/office/drawing/2014/main" id="{12368DE4-11F7-6363-B615-D24CFFF0D913}"/>
              </a:ext>
            </a:extLst>
          </p:cNvPr>
          <p:cNvPicPr>
            <a:picLocks noChangeAspect="1"/>
          </p:cNvPicPr>
          <p:nvPr/>
        </p:nvPicPr>
        <p:blipFill rotWithShape="1">
          <a:blip r:embed="rId6">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73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37B4-0C8E-25B2-B886-51C875683FDE}"/>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DEED015-A3D9-5247-3142-8E2BA5378BE7}"/>
              </a:ext>
            </a:extLst>
          </p:cNvPr>
          <p:cNvSpPr/>
          <p:nvPr/>
        </p:nvSpPr>
        <p:spPr>
          <a:xfrm>
            <a:off x="115996" y="527017"/>
            <a:ext cx="6626006" cy="9300096"/>
          </a:xfrm>
          <a:custGeom>
            <a:avLst/>
            <a:gdLst>
              <a:gd name="csX0" fmla="*/ 0 w 6626006"/>
              <a:gd name="csY0" fmla="*/ 282003 h 9300096"/>
              <a:gd name="csX1" fmla="*/ 282003 w 6626006"/>
              <a:gd name="csY1" fmla="*/ 0 h 9300096"/>
              <a:gd name="csX2" fmla="*/ 1016179 w 6626006"/>
              <a:gd name="csY2" fmla="*/ 0 h 9300096"/>
              <a:gd name="csX3" fmla="*/ 1750354 w 6626006"/>
              <a:gd name="csY3" fmla="*/ 0 h 9300096"/>
              <a:gd name="csX4" fmla="*/ 2363290 w 6626006"/>
              <a:gd name="csY4" fmla="*/ 0 h 9300096"/>
              <a:gd name="csX5" fmla="*/ 2976225 w 6626006"/>
              <a:gd name="csY5" fmla="*/ 0 h 9300096"/>
              <a:gd name="csX6" fmla="*/ 3589161 w 6626006"/>
              <a:gd name="csY6" fmla="*/ 0 h 9300096"/>
              <a:gd name="csX7" fmla="*/ 4080856 w 6626006"/>
              <a:gd name="csY7" fmla="*/ 0 h 9300096"/>
              <a:gd name="csX8" fmla="*/ 4693792 w 6626006"/>
              <a:gd name="csY8" fmla="*/ 0 h 9300096"/>
              <a:gd name="csX9" fmla="*/ 5185487 w 6626006"/>
              <a:gd name="csY9" fmla="*/ 0 h 9300096"/>
              <a:gd name="csX10" fmla="*/ 6344003 w 6626006"/>
              <a:gd name="csY10" fmla="*/ 0 h 9300096"/>
              <a:gd name="csX11" fmla="*/ 6626006 w 6626006"/>
              <a:gd name="csY11" fmla="*/ 282003 h 9300096"/>
              <a:gd name="csX12" fmla="*/ 6626006 w 6626006"/>
              <a:gd name="csY12" fmla="*/ 1128732 h 9300096"/>
              <a:gd name="csX13" fmla="*/ 6626006 w 6626006"/>
              <a:gd name="csY13" fmla="*/ 1800739 h 9300096"/>
              <a:gd name="csX14" fmla="*/ 6626006 w 6626006"/>
              <a:gd name="csY14" fmla="*/ 2210663 h 9300096"/>
              <a:gd name="csX15" fmla="*/ 6626006 w 6626006"/>
              <a:gd name="csY15" fmla="*/ 2882670 h 9300096"/>
              <a:gd name="csX16" fmla="*/ 6626006 w 6626006"/>
              <a:gd name="csY16" fmla="*/ 3292594 h 9300096"/>
              <a:gd name="csX17" fmla="*/ 6626006 w 6626006"/>
              <a:gd name="csY17" fmla="*/ 3964601 h 9300096"/>
              <a:gd name="csX18" fmla="*/ 6626006 w 6626006"/>
              <a:gd name="csY18" fmla="*/ 4374525 h 9300096"/>
              <a:gd name="csX19" fmla="*/ 6626006 w 6626006"/>
              <a:gd name="csY19" fmla="*/ 4959171 h 9300096"/>
              <a:gd name="csX20" fmla="*/ 6626006 w 6626006"/>
              <a:gd name="csY20" fmla="*/ 5456456 h 9300096"/>
              <a:gd name="csX21" fmla="*/ 6626006 w 6626006"/>
              <a:gd name="csY21" fmla="*/ 6215824 h 9300096"/>
              <a:gd name="csX22" fmla="*/ 6626006 w 6626006"/>
              <a:gd name="csY22" fmla="*/ 6800470 h 9300096"/>
              <a:gd name="csX23" fmla="*/ 6626006 w 6626006"/>
              <a:gd name="csY23" fmla="*/ 7647199 h 9300096"/>
              <a:gd name="csX24" fmla="*/ 6626006 w 6626006"/>
              <a:gd name="csY24" fmla="*/ 8144484 h 9300096"/>
              <a:gd name="csX25" fmla="*/ 6626006 w 6626006"/>
              <a:gd name="csY25" fmla="*/ 9018093 h 9300096"/>
              <a:gd name="csX26" fmla="*/ 6344003 w 6626006"/>
              <a:gd name="csY26" fmla="*/ 9300096 h 9300096"/>
              <a:gd name="csX27" fmla="*/ 5852307 w 6626006"/>
              <a:gd name="csY27" fmla="*/ 9300096 h 9300096"/>
              <a:gd name="csX28" fmla="*/ 5299992 w 6626006"/>
              <a:gd name="csY28" fmla="*/ 9300096 h 9300096"/>
              <a:gd name="csX29" fmla="*/ 4808296 w 6626006"/>
              <a:gd name="csY29" fmla="*/ 9300096 h 9300096"/>
              <a:gd name="csX30" fmla="*/ 4134741 w 6626006"/>
              <a:gd name="csY30" fmla="*/ 9300096 h 9300096"/>
              <a:gd name="csX31" fmla="*/ 3643045 w 6626006"/>
              <a:gd name="csY31" fmla="*/ 9300096 h 9300096"/>
              <a:gd name="csX32" fmla="*/ 2848250 w 6626006"/>
              <a:gd name="csY32" fmla="*/ 9300096 h 9300096"/>
              <a:gd name="csX33" fmla="*/ 2235314 w 6626006"/>
              <a:gd name="csY33" fmla="*/ 9300096 h 9300096"/>
              <a:gd name="csX34" fmla="*/ 1743619 w 6626006"/>
              <a:gd name="csY34" fmla="*/ 9300096 h 9300096"/>
              <a:gd name="csX35" fmla="*/ 1251923 w 6626006"/>
              <a:gd name="csY35" fmla="*/ 9300096 h 9300096"/>
              <a:gd name="csX36" fmla="*/ 282003 w 6626006"/>
              <a:gd name="csY36" fmla="*/ 9300096 h 9300096"/>
              <a:gd name="csX37" fmla="*/ 0 w 6626006"/>
              <a:gd name="csY37" fmla="*/ 9018093 h 9300096"/>
              <a:gd name="csX38" fmla="*/ 0 w 6626006"/>
              <a:gd name="csY38" fmla="*/ 8520808 h 9300096"/>
              <a:gd name="csX39" fmla="*/ 0 w 6626006"/>
              <a:gd name="csY39" fmla="*/ 7674079 h 9300096"/>
              <a:gd name="csX40" fmla="*/ 0 w 6626006"/>
              <a:gd name="csY40" fmla="*/ 6914711 h 9300096"/>
              <a:gd name="csX41" fmla="*/ 0 w 6626006"/>
              <a:gd name="csY41" fmla="*/ 6155344 h 9300096"/>
              <a:gd name="csX42" fmla="*/ 0 w 6626006"/>
              <a:gd name="csY42" fmla="*/ 5658058 h 9300096"/>
              <a:gd name="csX43" fmla="*/ 0 w 6626006"/>
              <a:gd name="csY43" fmla="*/ 4986051 h 9300096"/>
              <a:gd name="csX44" fmla="*/ 0 w 6626006"/>
              <a:gd name="csY44" fmla="*/ 4576127 h 9300096"/>
              <a:gd name="csX45" fmla="*/ 0 w 6626006"/>
              <a:gd name="csY45" fmla="*/ 3991481 h 9300096"/>
              <a:gd name="csX46" fmla="*/ 0 w 6626006"/>
              <a:gd name="csY46" fmla="*/ 3494196 h 9300096"/>
              <a:gd name="csX47" fmla="*/ 0 w 6626006"/>
              <a:gd name="csY47" fmla="*/ 2734828 h 9300096"/>
              <a:gd name="csX48" fmla="*/ 0 w 6626006"/>
              <a:gd name="csY48" fmla="*/ 2237543 h 9300096"/>
              <a:gd name="csX49" fmla="*/ 0 w 6626006"/>
              <a:gd name="csY49" fmla="*/ 1478175 h 9300096"/>
              <a:gd name="csX50" fmla="*/ 0 w 6626006"/>
              <a:gd name="csY50" fmla="*/ 1068251 h 9300096"/>
              <a:gd name="csX51" fmla="*/ 0 w 6626006"/>
              <a:gd name="csY51" fmla="*/ 282003 h 93000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626006" h="9300096" fill="none" extrusionOk="0">
                <a:moveTo>
                  <a:pt x="0" y="282003"/>
                </a:moveTo>
                <a:cubicBezTo>
                  <a:pt x="-19892" y="131343"/>
                  <a:pt x="157470" y="16169"/>
                  <a:pt x="282003" y="0"/>
                </a:cubicBezTo>
                <a:cubicBezTo>
                  <a:pt x="505993" y="16460"/>
                  <a:pt x="856193" y="34596"/>
                  <a:pt x="1016179" y="0"/>
                </a:cubicBezTo>
                <a:cubicBezTo>
                  <a:pt x="1176165" y="-34596"/>
                  <a:pt x="1400062" y="17298"/>
                  <a:pt x="1750354" y="0"/>
                </a:cubicBezTo>
                <a:cubicBezTo>
                  <a:pt x="2100646" y="-17298"/>
                  <a:pt x="2220114" y="2864"/>
                  <a:pt x="2363290" y="0"/>
                </a:cubicBezTo>
                <a:cubicBezTo>
                  <a:pt x="2506466" y="-2864"/>
                  <a:pt x="2690022" y="29993"/>
                  <a:pt x="2976225" y="0"/>
                </a:cubicBezTo>
                <a:cubicBezTo>
                  <a:pt x="3262428" y="-29993"/>
                  <a:pt x="3443477" y="11663"/>
                  <a:pt x="3589161" y="0"/>
                </a:cubicBezTo>
                <a:cubicBezTo>
                  <a:pt x="3734845" y="-11663"/>
                  <a:pt x="3943072" y="15659"/>
                  <a:pt x="4080856" y="0"/>
                </a:cubicBezTo>
                <a:cubicBezTo>
                  <a:pt x="4218641" y="-15659"/>
                  <a:pt x="4520284" y="24397"/>
                  <a:pt x="4693792" y="0"/>
                </a:cubicBezTo>
                <a:cubicBezTo>
                  <a:pt x="4867300" y="-24397"/>
                  <a:pt x="5020846" y="-2553"/>
                  <a:pt x="5185487" y="0"/>
                </a:cubicBezTo>
                <a:cubicBezTo>
                  <a:pt x="5350129" y="2553"/>
                  <a:pt x="5872266" y="22123"/>
                  <a:pt x="6344003" y="0"/>
                </a:cubicBezTo>
                <a:cubicBezTo>
                  <a:pt x="6527564" y="7964"/>
                  <a:pt x="6616037" y="137274"/>
                  <a:pt x="6626006" y="282003"/>
                </a:cubicBezTo>
                <a:cubicBezTo>
                  <a:pt x="6635131" y="492023"/>
                  <a:pt x="6614304" y="859599"/>
                  <a:pt x="6626006" y="1128732"/>
                </a:cubicBezTo>
                <a:cubicBezTo>
                  <a:pt x="6637708" y="1397865"/>
                  <a:pt x="6650036" y="1482861"/>
                  <a:pt x="6626006" y="1800739"/>
                </a:cubicBezTo>
                <a:cubicBezTo>
                  <a:pt x="6601976" y="2118617"/>
                  <a:pt x="6617640" y="2085951"/>
                  <a:pt x="6626006" y="2210663"/>
                </a:cubicBezTo>
                <a:cubicBezTo>
                  <a:pt x="6634372" y="2335375"/>
                  <a:pt x="6643324" y="2624503"/>
                  <a:pt x="6626006" y="2882670"/>
                </a:cubicBezTo>
                <a:cubicBezTo>
                  <a:pt x="6608688" y="3140837"/>
                  <a:pt x="6608342" y="3174497"/>
                  <a:pt x="6626006" y="3292594"/>
                </a:cubicBezTo>
                <a:cubicBezTo>
                  <a:pt x="6643670" y="3410691"/>
                  <a:pt x="6619775" y="3663258"/>
                  <a:pt x="6626006" y="3964601"/>
                </a:cubicBezTo>
                <a:cubicBezTo>
                  <a:pt x="6632237" y="4265944"/>
                  <a:pt x="6606159" y="4264548"/>
                  <a:pt x="6626006" y="4374525"/>
                </a:cubicBezTo>
                <a:cubicBezTo>
                  <a:pt x="6645853" y="4484502"/>
                  <a:pt x="6598771" y="4735666"/>
                  <a:pt x="6626006" y="4959171"/>
                </a:cubicBezTo>
                <a:cubicBezTo>
                  <a:pt x="6653241" y="5182676"/>
                  <a:pt x="6630893" y="5286440"/>
                  <a:pt x="6626006" y="5456456"/>
                </a:cubicBezTo>
                <a:cubicBezTo>
                  <a:pt x="6621119" y="5626473"/>
                  <a:pt x="6621685" y="5927955"/>
                  <a:pt x="6626006" y="6215824"/>
                </a:cubicBezTo>
                <a:cubicBezTo>
                  <a:pt x="6630327" y="6503693"/>
                  <a:pt x="6624704" y="6527305"/>
                  <a:pt x="6626006" y="6800470"/>
                </a:cubicBezTo>
                <a:cubicBezTo>
                  <a:pt x="6627308" y="7073635"/>
                  <a:pt x="6628885" y="7313793"/>
                  <a:pt x="6626006" y="7647199"/>
                </a:cubicBezTo>
                <a:cubicBezTo>
                  <a:pt x="6623127" y="7980605"/>
                  <a:pt x="6619848" y="7925614"/>
                  <a:pt x="6626006" y="8144484"/>
                </a:cubicBezTo>
                <a:cubicBezTo>
                  <a:pt x="6632164" y="8363354"/>
                  <a:pt x="6663849" y="8835231"/>
                  <a:pt x="6626006" y="9018093"/>
                </a:cubicBezTo>
                <a:cubicBezTo>
                  <a:pt x="6648658" y="9201267"/>
                  <a:pt x="6493000" y="9311660"/>
                  <a:pt x="6344003" y="9300096"/>
                </a:cubicBezTo>
                <a:cubicBezTo>
                  <a:pt x="6146380" y="9288478"/>
                  <a:pt x="6079436" y="9313268"/>
                  <a:pt x="5852307" y="9300096"/>
                </a:cubicBezTo>
                <a:cubicBezTo>
                  <a:pt x="5625178" y="9286924"/>
                  <a:pt x="5489930" y="9290166"/>
                  <a:pt x="5299992" y="9300096"/>
                </a:cubicBezTo>
                <a:cubicBezTo>
                  <a:pt x="5110055" y="9310026"/>
                  <a:pt x="4973393" y="9287796"/>
                  <a:pt x="4808296" y="9300096"/>
                </a:cubicBezTo>
                <a:cubicBezTo>
                  <a:pt x="4643199" y="9312396"/>
                  <a:pt x="4409987" y="9322862"/>
                  <a:pt x="4134741" y="9300096"/>
                </a:cubicBezTo>
                <a:cubicBezTo>
                  <a:pt x="3859496" y="9277330"/>
                  <a:pt x="3887718" y="9279281"/>
                  <a:pt x="3643045" y="9300096"/>
                </a:cubicBezTo>
                <a:cubicBezTo>
                  <a:pt x="3398372" y="9320911"/>
                  <a:pt x="3180114" y="9333444"/>
                  <a:pt x="2848250" y="9300096"/>
                </a:cubicBezTo>
                <a:cubicBezTo>
                  <a:pt x="2516386" y="9266748"/>
                  <a:pt x="2462994" y="9328372"/>
                  <a:pt x="2235314" y="9300096"/>
                </a:cubicBezTo>
                <a:cubicBezTo>
                  <a:pt x="2007634" y="9271820"/>
                  <a:pt x="1983236" y="9289745"/>
                  <a:pt x="1743619" y="9300096"/>
                </a:cubicBezTo>
                <a:cubicBezTo>
                  <a:pt x="1504003" y="9310447"/>
                  <a:pt x="1376792" y="9323235"/>
                  <a:pt x="1251923" y="9300096"/>
                </a:cubicBezTo>
                <a:cubicBezTo>
                  <a:pt x="1127054" y="9276957"/>
                  <a:pt x="691668" y="9265842"/>
                  <a:pt x="282003" y="9300096"/>
                </a:cubicBezTo>
                <a:cubicBezTo>
                  <a:pt x="91016" y="9286802"/>
                  <a:pt x="2456" y="9190747"/>
                  <a:pt x="0" y="9018093"/>
                </a:cubicBezTo>
                <a:cubicBezTo>
                  <a:pt x="-569" y="8898284"/>
                  <a:pt x="17399" y="8711005"/>
                  <a:pt x="0" y="8520808"/>
                </a:cubicBezTo>
                <a:cubicBezTo>
                  <a:pt x="-17399" y="8330611"/>
                  <a:pt x="39179" y="7903479"/>
                  <a:pt x="0" y="7674079"/>
                </a:cubicBezTo>
                <a:cubicBezTo>
                  <a:pt x="-39179" y="7444679"/>
                  <a:pt x="7192" y="7209137"/>
                  <a:pt x="0" y="6914711"/>
                </a:cubicBezTo>
                <a:cubicBezTo>
                  <a:pt x="-7192" y="6620285"/>
                  <a:pt x="17736" y="6488312"/>
                  <a:pt x="0" y="6155344"/>
                </a:cubicBezTo>
                <a:cubicBezTo>
                  <a:pt x="-17736" y="5822376"/>
                  <a:pt x="15723" y="5758371"/>
                  <a:pt x="0" y="5658058"/>
                </a:cubicBezTo>
                <a:cubicBezTo>
                  <a:pt x="-15723" y="5557745"/>
                  <a:pt x="-27869" y="5165592"/>
                  <a:pt x="0" y="4986051"/>
                </a:cubicBezTo>
                <a:cubicBezTo>
                  <a:pt x="27869" y="4806510"/>
                  <a:pt x="5640" y="4743367"/>
                  <a:pt x="0" y="4576127"/>
                </a:cubicBezTo>
                <a:cubicBezTo>
                  <a:pt x="-5640" y="4408887"/>
                  <a:pt x="-24472" y="4234334"/>
                  <a:pt x="0" y="3991481"/>
                </a:cubicBezTo>
                <a:cubicBezTo>
                  <a:pt x="24472" y="3748628"/>
                  <a:pt x="-500" y="3714276"/>
                  <a:pt x="0" y="3494196"/>
                </a:cubicBezTo>
                <a:cubicBezTo>
                  <a:pt x="500" y="3274116"/>
                  <a:pt x="-32462" y="3024036"/>
                  <a:pt x="0" y="2734828"/>
                </a:cubicBezTo>
                <a:cubicBezTo>
                  <a:pt x="32462" y="2445620"/>
                  <a:pt x="12227" y="2424978"/>
                  <a:pt x="0" y="2237543"/>
                </a:cubicBezTo>
                <a:cubicBezTo>
                  <a:pt x="-12227" y="2050108"/>
                  <a:pt x="28128" y="1657837"/>
                  <a:pt x="0" y="1478175"/>
                </a:cubicBezTo>
                <a:cubicBezTo>
                  <a:pt x="-28128" y="1298513"/>
                  <a:pt x="-149" y="1207396"/>
                  <a:pt x="0" y="1068251"/>
                </a:cubicBezTo>
                <a:cubicBezTo>
                  <a:pt x="149" y="929106"/>
                  <a:pt x="-27795" y="443445"/>
                  <a:pt x="0" y="282003"/>
                </a:cubicBezTo>
                <a:close/>
              </a:path>
              <a:path w="6626006" h="9300096" stroke="0" extrusionOk="0">
                <a:moveTo>
                  <a:pt x="0" y="282003"/>
                </a:moveTo>
                <a:cubicBezTo>
                  <a:pt x="25248" y="122679"/>
                  <a:pt x="141182" y="8692"/>
                  <a:pt x="282003" y="0"/>
                </a:cubicBezTo>
                <a:cubicBezTo>
                  <a:pt x="550505" y="29190"/>
                  <a:pt x="735852" y="-9026"/>
                  <a:pt x="894939" y="0"/>
                </a:cubicBezTo>
                <a:cubicBezTo>
                  <a:pt x="1054026" y="9026"/>
                  <a:pt x="1330786" y="-30801"/>
                  <a:pt x="1689734" y="0"/>
                </a:cubicBezTo>
                <a:cubicBezTo>
                  <a:pt x="2048683" y="30801"/>
                  <a:pt x="2266257" y="34165"/>
                  <a:pt x="2423910" y="0"/>
                </a:cubicBezTo>
                <a:cubicBezTo>
                  <a:pt x="2581563" y="-34165"/>
                  <a:pt x="2775490" y="-13637"/>
                  <a:pt x="2915605" y="0"/>
                </a:cubicBezTo>
                <a:cubicBezTo>
                  <a:pt x="3055720" y="13637"/>
                  <a:pt x="3251197" y="-15146"/>
                  <a:pt x="3528541" y="0"/>
                </a:cubicBezTo>
                <a:cubicBezTo>
                  <a:pt x="3805885" y="15146"/>
                  <a:pt x="4034057" y="27466"/>
                  <a:pt x="4262716" y="0"/>
                </a:cubicBezTo>
                <a:cubicBezTo>
                  <a:pt x="4491376" y="-27466"/>
                  <a:pt x="4636915" y="-2928"/>
                  <a:pt x="4754412" y="0"/>
                </a:cubicBezTo>
                <a:cubicBezTo>
                  <a:pt x="4871909" y="2928"/>
                  <a:pt x="5312643" y="-11778"/>
                  <a:pt x="5549207" y="0"/>
                </a:cubicBezTo>
                <a:cubicBezTo>
                  <a:pt x="5785771" y="11778"/>
                  <a:pt x="6148312" y="33272"/>
                  <a:pt x="6344003" y="0"/>
                </a:cubicBezTo>
                <a:cubicBezTo>
                  <a:pt x="6522981" y="7314"/>
                  <a:pt x="6625952" y="122543"/>
                  <a:pt x="6626006" y="282003"/>
                </a:cubicBezTo>
                <a:cubicBezTo>
                  <a:pt x="6638813" y="456858"/>
                  <a:pt x="6610127" y="523186"/>
                  <a:pt x="6626006" y="691927"/>
                </a:cubicBezTo>
                <a:cubicBezTo>
                  <a:pt x="6641885" y="860668"/>
                  <a:pt x="6604098" y="949309"/>
                  <a:pt x="6626006" y="1189212"/>
                </a:cubicBezTo>
                <a:cubicBezTo>
                  <a:pt x="6647914" y="1429115"/>
                  <a:pt x="6648383" y="1453053"/>
                  <a:pt x="6626006" y="1686497"/>
                </a:cubicBezTo>
                <a:cubicBezTo>
                  <a:pt x="6603629" y="1919941"/>
                  <a:pt x="6635363" y="2150456"/>
                  <a:pt x="6626006" y="2445865"/>
                </a:cubicBezTo>
                <a:cubicBezTo>
                  <a:pt x="6616649" y="2741274"/>
                  <a:pt x="6597706" y="2951159"/>
                  <a:pt x="6626006" y="3205233"/>
                </a:cubicBezTo>
                <a:cubicBezTo>
                  <a:pt x="6654306" y="3459307"/>
                  <a:pt x="6659426" y="3677045"/>
                  <a:pt x="6626006" y="3877240"/>
                </a:cubicBezTo>
                <a:cubicBezTo>
                  <a:pt x="6592586" y="4077435"/>
                  <a:pt x="6651575" y="4298702"/>
                  <a:pt x="6626006" y="4461886"/>
                </a:cubicBezTo>
                <a:cubicBezTo>
                  <a:pt x="6600437" y="4625070"/>
                  <a:pt x="6595262" y="5008561"/>
                  <a:pt x="6626006" y="5221254"/>
                </a:cubicBezTo>
                <a:cubicBezTo>
                  <a:pt x="6656750" y="5433947"/>
                  <a:pt x="6631189" y="5674547"/>
                  <a:pt x="6626006" y="5980622"/>
                </a:cubicBezTo>
                <a:cubicBezTo>
                  <a:pt x="6620823" y="6286697"/>
                  <a:pt x="6617103" y="6230849"/>
                  <a:pt x="6626006" y="6390546"/>
                </a:cubicBezTo>
                <a:cubicBezTo>
                  <a:pt x="6634909" y="6550243"/>
                  <a:pt x="6614564" y="6637658"/>
                  <a:pt x="6626006" y="6800470"/>
                </a:cubicBezTo>
                <a:cubicBezTo>
                  <a:pt x="6637448" y="6963282"/>
                  <a:pt x="6630064" y="7055371"/>
                  <a:pt x="6626006" y="7210394"/>
                </a:cubicBezTo>
                <a:cubicBezTo>
                  <a:pt x="6621948" y="7365417"/>
                  <a:pt x="6638874" y="7512270"/>
                  <a:pt x="6626006" y="7707680"/>
                </a:cubicBezTo>
                <a:cubicBezTo>
                  <a:pt x="6613138" y="7903090"/>
                  <a:pt x="6596560" y="8533701"/>
                  <a:pt x="6626006" y="9018093"/>
                </a:cubicBezTo>
                <a:cubicBezTo>
                  <a:pt x="6624714" y="9200254"/>
                  <a:pt x="6480950" y="9272583"/>
                  <a:pt x="6344003" y="9300096"/>
                </a:cubicBezTo>
                <a:cubicBezTo>
                  <a:pt x="6154382" y="9303138"/>
                  <a:pt x="5994168" y="9306468"/>
                  <a:pt x="5670447" y="9300096"/>
                </a:cubicBezTo>
                <a:cubicBezTo>
                  <a:pt x="5346726" y="9293724"/>
                  <a:pt x="5340042" y="9294003"/>
                  <a:pt x="5178752" y="9300096"/>
                </a:cubicBezTo>
                <a:cubicBezTo>
                  <a:pt x="5017462" y="9306189"/>
                  <a:pt x="4571702" y="9314073"/>
                  <a:pt x="4383956" y="9300096"/>
                </a:cubicBezTo>
                <a:cubicBezTo>
                  <a:pt x="4196210" y="9286119"/>
                  <a:pt x="4039698" y="9297927"/>
                  <a:pt x="3892261" y="9300096"/>
                </a:cubicBezTo>
                <a:cubicBezTo>
                  <a:pt x="3744824" y="9302265"/>
                  <a:pt x="3473701" y="9321119"/>
                  <a:pt x="3218705" y="9300096"/>
                </a:cubicBezTo>
                <a:cubicBezTo>
                  <a:pt x="2963709" y="9279073"/>
                  <a:pt x="2896917" y="9282692"/>
                  <a:pt x="2605770" y="9300096"/>
                </a:cubicBezTo>
                <a:cubicBezTo>
                  <a:pt x="2314623" y="9317500"/>
                  <a:pt x="2320024" y="9308547"/>
                  <a:pt x="2114074" y="9300096"/>
                </a:cubicBezTo>
                <a:cubicBezTo>
                  <a:pt x="1908124" y="9291645"/>
                  <a:pt x="1778471" y="9283222"/>
                  <a:pt x="1622379" y="9300096"/>
                </a:cubicBezTo>
                <a:cubicBezTo>
                  <a:pt x="1466288" y="9316970"/>
                  <a:pt x="1085757" y="9302683"/>
                  <a:pt x="948823" y="9300096"/>
                </a:cubicBezTo>
                <a:cubicBezTo>
                  <a:pt x="811889" y="9297509"/>
                  <a:pt x="418200" y="9272987"/>
                  <a:pt x="282003" y="9300096"/>
                </a:cubicBezTo>
                <a:cubicBezTo>
                  <a:pt x="132835" y="9311907"/>
                  <a:pt x="4947" y="9167523"/>
                  <a:pt x="0" y="9018093"/>
                </a:cubicBezTo>
                <a:cubicBezTo>
                  <a:pt x="-34034" y="8753886"/>
                  <a:pt x="8477" y="8522851"/>
                  <a:pt x="0" y="8258725"/>
                </a:cubicBezTo>
                <a:cubicBezTo>
                  <a:pt x="-8477" y="7994599"/>
                  <a:pt x="-566" y="7982400"/>
                  <a:pt x="0" y="7848801"/>
                </a:cubicBezTo>
                <a:cubicBezTo>
                  <a:pt x="566" y="7715202"/>
                  <a:pt x="-38295" y="7266732"/>
                  <a:pt x="0" y="7002072"/>
                </a:cubicBezTo>
                <a:cubicBezTo>
                  <a:pt x="38295" y="6737412"/>
                  <a:pt x="-2463" y="6694488"/>
                  <a:pt x="0" y="6592148"/>
                </a:cubicBezTo>
                <a:cubicBezTo>
                  <a:pt x="2463" y="6489808"/>
                  <a:pt x="10722" y="6179844"/>
                  <a:pt x="0" y="5832780"/>
                </a:cubicBezTo>
                <a:cubicBezTo>
                  <a:pt x="-10722" y="5485716"/>
                  <a:pt x="16824" y="5597419"/>
                  <a:pt x="0" y="5422856"/>
                </a:cubicBezTo>
                <a:cubicBezTo>
                  <a:pt x="-16824" y="5248293"/>
                  <a:pt x="-4071" y="4934099"/>
                  <a:pt x="0" y="4663488"/>
                </a:cubicBezTo>
                <a:cubicBezTo>
                  <a:pt x="4071" y="4392877"/>
                  <a:pt x="20955" y="4392124"/>
                  <a:pt x="0" y="4166203"/>
                </a:cubicBezTo>
                <a:cubicBezTo>
                  <a:pt x="-20955" y="3940283"/>
                  <a:pt x="-3146" y="3579571"/>
                  <a:pt x="0" y="3319474"/>
                </a:cubicBezTo>
                <a:cubicBezTo>
                  <a:pt x="3146" y="3059377"/>
                  <a:pt x="-9679" y="2835112"/>
                  <a:pt x="0" y="2647467"/>
                </a:cubicBezTo>
                <a:cubicBezTo>
                  <a:pt x="9679" y="2459822"/>
                  <a:pt x="18171" y="2352111"/>
                  <a:pt x="0" y="2237543"/>
                </a:cubicBezTo>
                <a:cubicBezTo>
                  <a:pt x="-18171" y="2122975"/>
                  <a:pt x="-2403" y="1762309"/>
                  <a:pt x="0" y="1478175"/>
                </a:cubicBezTo>
                <a:cubicBezTo>
                  <a:pt x="2403" y="1194041"/>
                  <a:pt x="25571" y="530948"/>
                  <a:pt x="0" y="282003"/>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371F58C-0D87-0588-1DDA-B11CCF0A7A13}"/>
              </a:ext>
            </a:extLst>
          </p:cNvPr>
          <p:cNvSpPr/>
          <p:nvPr/>
        </p:nvSpPr>
        <p:spPr>
          <a:xfrm>
            <a:off x="368109" y="78887"/>
            <a:ext cx="6121782" cy="376717"/>
          </a:xfrm>
          <a:custGeom>
            <a:avLst/>
            <a:gdLst>
              <a:gd name="csX0" fmla="*/ 0 w 6121782"/>
              <a:gd name="csY0" fmla="*/ 62787 h 376717"/>
              <a:gd name="csX1" fmla="*/ 62787 w 6121782"/>
              <a:gd name="csY1" fmla="*/ 0 h 376717"/>
              <a:gd name="csX2" fmla="*/ 788994 w 6121782"/>
              <a:gd name="csY2" fmla="*/ 0 h 376717"/>
              <a:gd name="csX3" fmla="*/ 1455240 w 6121782"/>
              <a:gd name="csY3" fmla="*/ 0 h 376717"/>
              <a:gd name="csX4" fmla="*/ 2001561 w 6121782"/>
              <a:gd name="csY4" fmla="*/ 0 h 376717"/>
              <a:gd name="csX5" fmla="*/ 2547882 w 6121782"/>
              <a:gd name="csY5" fmla="*/ 0 h 376717"/>
              <a:gd name="csX6" fmla="*/ 3214127 w 6121782"/>
              <a:gd name="csY6" fmla="*/ 0 h 376717"/>
              <a:gd name="csX7" fmla="*/ 3700487 w 6121782"/>
              <a:gd name="csY7" fmla="*/ 0 h 376717"/>
              <a:gd name="csX8" fmla="*/ 4426694 w 6121782"/>
              <a:gd name="csY8" fmla="*/ 0 h 376717"/>
              <a:gd name="csX9" fmla="*/ 5032977 w 6121782"/>
              <a:gd name="csY9" fmla="*/ 0 h 376717"/>
              <a:gd name="csX10" fmla="*/ 6058995 w 6121782"/>
              <a:gd name="csY10" fmla="*/ 0 h 376717"/>
              <a:gd name="csX11" fmla="*/ 6121782 w 6121782"/>
              <a:gd name="csY11" fmla="*/ 62787 h 376717"/>
              <a:gd name="csX12" fmla="*/ 6121782 w 6121782"/>
              <a:gd name="csY12" fmla="*/ 313930 h 376717"/>
              <a:gd name="csX13" fmla="*/ 6058995 w 6121782"/>
              <a:gd name="csY13" fmla="*/ 376717 h 376717"/>
              <a:gd name="csX14" fmla="*/ 5452712 w 6121782"/>
              <a:gd name="csY14" fmla="*/ 376717 h 376717"/>
              <a:gd name="csX15" fmla="*/ 4906391 w 6121782"/>
              <a:gd name="csY15" fmla="*/ 376717 h 376717"/>
              <a:gd name="csX16" fmla="*/ 4240145 w 6121782"/>
              <a:gd name="csY16" fmla="*/ 376717 h 376717"/>
              <a:gd name="csX17" fmla="*/ 3753786 w 6121782"/>
              <a:gd name="csY17" fmla="*/ 376717 h 376717"/>
              <a:gd name="csX18" fmla="*/ 3207465 w 6121782"/>
              <a:gd name="csY18" fmla="*/ 376717 h 376717"/>
              <a:gd name="csX19" fmla="*/ 2421295 w 6121782"/>
              <a:gd name="csY19" fmla="*/ 376717 h 376717"/>
              <a:gd name="csX20" fmla="*/ 1635126 w 6121782"/>
              <a:gd name="csY20" fmla="*/ 376717 h 376717"/>
              <a:gd name="csX21" fmla="*/ 1028843 w 6121782"/>
              <a:gd name="csY21" fmla="*/ 376717 h 376717"/>
              <a:gd name="csX22" fmla="*/ 62787 w 6121782"/>
              <a:gd name="csY22" fmla="*/ 376717 h 376717"/>
              <a:gd name="csX23" fmla="*/ 0 w 6121782"/>
              <a:gd name="csY23" fmla="*/ 313930 h 376717"/>
              <a:gd name="csX24" fmla="*/ 0 w 6121782"/>
              <a:gd name="csY24" fmla="*/ 62787 h 376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376717" fill="none" extrusionOk="0">
                <a:moveTo>
                  <a:pt x="0" y="62787"/>
                </a:moveTo>
                <a:cubicBezTo>
                  <a:pt x="2650" y="32905"/>
                  <a:pt x="27501" y="-1529"/>
                  <a:pt x="62787" y="0"/>
                </a:cubicBezTo>
                <a:cubicBezTo>
                  <a:pt x="278625" y="-25200"/>
                  <a:pt x="475362" y="-5157"/>
                  <a:pt x="788994" y="0"/>
                </a:cubicBezTo>
                <a:cubicBezTo>
                  <a:pt x="1102626" y="5157"/>
                  <a:pt x="1300686" y="19"/>
                  <a:pt x="1455240" y="0"/>
                </a:cubicBezTo>
                <a:cubicBezTo>
                  <a:pt x="1609794" y="-19"/>
                  <a:pt x="1748675" y="-9882"/>
                  <a:pt x="2001561" y="0"/>
                </a:cubicBezTo>
                <a:cubicBezTo>
                  <a:pt x="2254447" y="9882"/>
                  <a:pt x="2373186" y="-20533"/>
                  <a:pt x="2547882" y="0"/>
                </a:cubicBezTo>
                <a:cubicBezTo>
                  <a:pt x="2722578" y="20533"/>
                  <a:pt x="3048118" y="-3592"/>
                  <a:pt x="3214127" y="0"/>
                </a:cubicBezTo>
                <a:cubicBezTo>
                  <a:pt x="3380136" y="3592"/>
                  <a:pt x="3492833" y="4473"/>
                  <a:pt x="3700487" y="0"/>
                </a:cubicBezTo>
                <a:cubicBezTo>
                  <a:pt x="3908141" y="-4473"/>
                  <a:pt x="4108714" y="15498"/>
                  <a:pt x="4426694" y="0"/>
                </a:cubicBezTo>
                <a:cubicBezTo>
                  <a:pt x="4744674" y="-15498"/>
                  <a:pt x="4791121" y="-28470"/>
                  <a:pt x="5032977" y="0"/>
                </a:cubicBezTo>
                <a:cubicBezTo>
                  <a:pt x="5274833" y="28470"/>
                  <a:pt x="5548033" y="-34256"/>
                  <a:pt x="6058995" y="0"/>
                </a:cubicBezTo>
                <a:cubicBezTo>
                  <a:pt x="6089962" y="-2305"/>
                  <a:pt x="6125748" y="31136"/>
                  <a:pt x="6121782" y="62787"/>
                </a:cubicBezTo>
                <a:cubicBezTo>
                  <a:pt x="6111686" y="128129"/>
                  <a:pt x="6109890" y="196746"/>
                  <a:pt x="6121782" y="313930"/>
                </a:cubicBezTo>
                <a:cubicBezTo>
                  <a:pt x="6121506" y="347720"/>
                  <a:pt x="6085999" y="374559"/>
                  <a:pt x="6058995" y="376717"/>
                </a:cubicBezTo>
                <a:cubicBezTo>
                  <a:pt x="5901891" y="402639"/>
                  <a:pt x="5642067" y="385354"/>
                  <a:pt x="5452712" y="376717"/>
                </a:cubicBezTo>
                <a:cubicBezTo>
                  <a:pt x="5263357" y="368080"/>
                  <a:pt x="5100983" y="349982"/>
                  <a:pt x="4906391" y="376717"/>
                </a:cubicBezTo>
                <a:cubicBezTo>
                  <a:pt x="4711799" y="403452"/>
                  <a:pt x="4531905" y="356382"/>
                  <a:pt x="4240145" y="376717"/>
                </a:cubicBezTo>
                <a:cubicBezTo>
                  <a:pt x="3948385" y="397052"/>
                  <a:pt x="3885492" y="374849"/>
                  <a:pt x="3753786" y="376717"/>
                </a:cubicBezTo>
                <a:cubicBezTo>
                  <a:pt x="3622080" y="378585"/>
                  <a:pt x="3380712" y="375388"/>
                  <a:pt x="3207465" y="376717"/>
                </a:cubicBezTo>
                <a:cubicBezTo>
                  <a:pt x="3034218" y="378046"/>
                  <a:pt x="2580258" y="400057"/>
                  <a:pt x="2421295" y="376717"/>
                </a:cubicBezTo>
                <a:cubicBezTo>
                  <a:pt x="2262332" y="353378"/>
                  <a:pt x="1859985" y="374984"/>
                  <a:pt x="1635126" y="376717"/>
                </a:cubicBezTo>
                <a:cubicBezTo>
                  <a:pt x="1410267" y="378450"/>
                  <a:pt x="1318609" y="385439"/>
                  <a:pt x="1028843" y="376717"/>
                </a:cubicBezTo>
                <a:cubicBezTo>
                  <a:pt x="739077" y="367995"/>
                  <a:pt x="505685" y="375039"/>
                  <a:pt x="62787" y="376717"/>
                </a:cubicBezTo>
                <a:cubicBezTo>
                  <a:pt x="26392" y="383475"/>
                  <a:pt x="-2917" y="348779"/>
                  <a:pt x="0" y="313930"/>
                </a:cubicBezTo>
                <a:cubicBezTo>
                  <a:pt x="-6255" y="254843"/>
                  <a:pt x="-10018" y="131969"/>
                  <a:pt x="0" y="62787"/>
                </a:cubicBezTo>
                <a:close/>
              </a:path>
              <a:path w="6121782" h="376717" stroke="0" extrusionOk="0">
                <a:moveTo>
                  <a:pt x="0" y="62787"/>
                </a:moveTo>
                <a:cubicBezTo>
                  <a:pt x="-3537" y="31071"/>
                  <a:pt x="30348" y="-5779"/>
                  <a:pt x="62787" y="0"/>
                </a:cubicBezTo>
                <a:cubicBezTo>
                  <a:pt x="283506" y="8675"/>
                  <a:pt x="443987" y="-3485"/>
                  <a:pt x="549146" y="0"/>
                </a:cubicBezTo>
                <a:cubicBezTo>
                  <a:pt x="654305" y="3485"/>
                  <a:pt x="907613" y="-136"/>
                  <a:pt x="1095467" y="0"/>
                </a:cubicBezTo>
                <a:cubicBezTo>
                  <a:pt x="1283321" y="136"/>
                  <a:pt x="1607146" y="6469"/>
                  <a:pt x="1821675" y="0"/>
                </a:cubicBezTo>
                <a:cubicBezTo>
                  <a:pt x="2036204" y="-6469"/>
                  <a:pt x="2251492" y="27085"/>
                  <a:pt x="2487920" y="0"/>
                </a:cubicBezTo>
                <a:cubicBezTo>
                  <a:pt x="2724348" y="-27085"/>
                  <a:pt x="2756657" y="-23276"/>
                  <a:pt x="2974279" y="0"/>
                </a:cubicBezTo>
                <a:cubicBezTo>
                  <a:pt x="3191901" y="23276"/>
                  <a:pt x="3335331" y="-11324"/>
                  <a:pt x="3580562" y="0"/>
                </a:cubicBezTo>
                <a:cubicBezTo>
                  <a:pt x="3825793" y="11324"/>
                  <a:pt x="3940641" y="10984"/>
                  <a:pt x="4246808" y="0"/>
                </a:cubicBezTo>
                <a:cubicBezTo>
                  <a:pt x="4552975" y="-10984"/>
                  <a:pt x="4646728" y="1523"/>
                  <a:pt x="4973015" y="0"/>
                </a:cubicBezTo>
                <a:cubicBezTo>
                  <a:pt x="5299302" y="-1523"/>
                  <a:pt x="5774301" y="-37710"/>
                  <a:pt x="6058995" y="0"/>
                </a:cubicBezTo>
                <a:cubicBezTo>
                  <a:pt x="6096992" y="-336"/>
                  <a:pt x="6119679" y="20682"/>
                  <a:pt x="6121782" y="62787"/>
                </a:cubicBezTo>
                <a:cubicBezTo>
                  <a:pt x="6111721" y="172350"/>
                  <a:pt x="6123023" y="259110"/>
                  <a:pt x="6121782" y="313930"/>
                </a:cubicBezTo>
                <a:cubicBezTo>
                  <a:pt x="6120796" y="348775"/>
                  <a:pt x="6098957" y="373202"/>
                  <a:pt x="6058995" y="376717"/>
                </a:cubicBezTo>
                <a:cubicBezTo>
                  <a:pt x="5798789" y="380034"/>
                  <a:pt x="5667428" y="402147"/>
                  <a:pt x="5512674" y="376717"/>
                </a:cubicBezTo>
                <a:cubicBezTo>
                  <a:pt x="5357920" y="351287"/>
                  <a:pt x="5137174" y="352858"/>
                  <a:pt x="4906391" y="376717"/>
                </a:cubicBezTo>
                <a:cubicBezTo>
                  <a:pt x="4675608" y="400576"/>
                  <a:pt x="4621997" y="380434"/>
                  <a:pt x="4420031" y="376717"/>
                </a:cubicBezTo>
                <a:cubicBezTo>
                  <a:pt x="4218065" y="373000"/>
                  <a:pt x="4011768" y="398465"/>
                  <a:pt x="3813748" y="376717"/>
                </a:cubicBezTo>
                <a:cubicBezTo>
                  <a:pt x="3615728" y="354969"/>
                  <a:pt x="3532962" y="365840"/>
                  <a:pt x="3327389" y="376717"/>
                </a:cubicBezTo>
                <a:cubicBezTo>
                  <a:pt x="3121816" y="387594"/>
                  <a:pt x="2766512" y="358533"/>
                  <a:pt x="2601182" y="376717"/>
                </a:cubicBezTo>
                <a:cubicBezTo>
                  <a:pt x="2435852" y="394901"/>
                  <a:pt x="2222081" y="346200"/>
                  <a:pt x="1934936" y="376717"/>
                </a:cubicBezTo>
                <a:cubicBezTo>
                  <a:pt x="1647791" y="407234"/>
                  <a:pt x="1396879" y="362440"/>
                  <a:pt x="1208729" y="376717"/>
                </a:cubicBezTo>
                <a:cubicBezTo>
                  <a:pt x="1020579" y="390994"/>
                  <a:pt x="469062" y="335837"/>
                  <a:pt x="62787" y="376717"/>
                </a:cubicBezTo>
                <a:cubicBezTo>
                  <a:pt x="27069" y="376268"/>
                  <a:pt x="3475" y="345993"/>
                  <a:pt x="0" y="313930"/>
                </a:cubicBezTo>
                <a:cubicBezTo>
                  <a:pt x="1540" y="202692"/>
                  <a:pt x="-10436" y="179620"/>
                  <a:pt x="0" y="62787"/>
                </a:cubicBezTo>
                <a:close/>
              </a:path>
            </a:pathLst>
          </a:custGeom>
          <a:solidFill>
            <a:schemeClr val="accent6">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1600" dirty="0" err="1"/>
              <a:t>Kakaohøst</a:t>
            </a:r>
            <a:r>
              <a:rPr lang="de-DE" sz="1600" dirty="0"/>
              <a:t> </a:t>
            </a:r>
            <a:r>
              <a:rPr lang="de-DE" sz="1600" dirty="0" err="1"/>
              <a:t>og</a:t>
            </a:r>
            <a:r>
              <a:rPr lang="de-DE" sz="1600" dirty="0"/>
              <a:t> </a:t>
            </a:r>
            <a:r>
              <a:rPr lang="de-DE" sz="1600" dirty="0" err="1"/>
              <a:t>arbejdsvilkår</a:t>
            </a:r>
            <a:endParaRPr lang="de-DE" sz="1600" b="1" dirty="0"/>
          </a:p>
        </p:txBody>
      </p:sp>
      <p:pic>
        <p:nvPicPr>
          <p:cNvPr id="1028" name="Picture 4">
            <a:extLst>
              <a:ext uri="{FF2B5EF4-FFF2-40B4-BE49-F238E27FC236}">
                <a16:creationId xmlns:a16="http://schemas.microsoft.com/office/drawing/2014/main" id="{4F13A504-519A-5E2B-18F9-9C514EE21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0" y="136218"/>
            <a:ext cx="460489" cy="25866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Abzeichen mit einfarbiger Füllung">
            <a:extLst>
              <a:ext uri="{FF2B5EF4-FFF2-40B4-BE49-F238E27FC236}">
                <a16:creationId xmlns:a16="http://schemas.microsoft.com/office/drawing/2014/main" id="{9F28A363-7438-2A47-DA71-2318594E2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0" y="78887"/>
            <a:ext cx="376717" cy="376717"/>
          </a:xfrm>
          <a:prstGeom prst="rect">
            <a:avLst/>
          </a:prstGeom>
        </p:spPr>
      </p:pic>
      <p:pic>
        <p:nvPicPr>
          <p:cNvPr id="5" name="Grafik 4">
            <a:extLst>
              <a:ext uri="{FF2B5EF4-FFF2-40B4-BE49-F238E27FC236}">
                <a16:creationId xmlns:a16="http://schemas.microsoft.com/office/drawing/2014/main" id="{C4D36274-DE4A-407E-2BF3-34B38B4FA1C6}"/>
              </a:ext>
            </a:extLst>
          </p:cNvPr>
          <p:cNvPicPr>
            <a:picLocks noChangeAspect="1"/>
          </p:cNvPicPr>
          <p:nvPr/>
        </p:nvPicPr>
        <p:blipFill>
          <a:blip r:embed="rId5"/>
          <a:stretch>
            <a:fillRect/>
          </a:stretch>
        </p:blipFill>
        <p:spPr>
          <a:xfrm>
            <a:off x="585328" y="1037231"/>
            <a:ext cx="5687344" cy="8627006"/>
          </a:xfrm>
          <a:prstGeom prst="rect">
            <a:avLst/>
          </a:prstGeom>
        </p:spPr>
      </p:pic>
      <p:sp>
        <p:nvSpPr>
          <p:cNvPr id="10" name="Welle 9">
            <a:extLst>
              <a:ext uri="{FF2B5EF4-FFF2-40B4-BE49-F238E27FC236}">
                <a16:creationId xmlns:a16="http://schemas.microsoft.com/office/drawing/2014/main" id="{8E2B788B-CD3E-343A-ED3A-965D369501A8}"/>
              </a:ext>
            </a:extLst>
          </p:cNvPr>
          <p:cNvSpPr/>
          <p:nvPr/>
        </p:nvSpPr>
        <p:spPr>
          <a:xfrm>
            <a:off x="964589" y="525052"/>
            <a:ext cx="1283597" cy="514145"/>
          </a:xfrm>
          <a:prstGeom prst="wave">
            <a:avLst/>
          </a:prstGeom>
          <a:solidFill>
            <a:schemeClr val="accent6">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D62207A1-C9E5-B4B0-CDE3-38F700780DFE}"/>
              </a:ext>
            </a:extLst>
          </p:cNvPr>
          <p:cNvSpPr txBox="1"/>
          <p:nvPr/>
        </p:nvSpPr>
        <p:spPr>
          <a:xfrm>
            <a:off x="1170434" y="566637"/>
            <a:ext cx="3432048" cy="369332"/>
          </a:xfrm>
          <a:prstGeom prst="rect">
            <a:avLst/>
          </a:prstGeom>
          <a:noFill/>
        </p:spPr>
        <p:txBody>
          <a:bodyPr wrap="square">
            <a:spAutoFit/>
          </a:bodyPr>
          <a:lstStyle/>
          <a:p>
            <a:r>
              <a:rPr lang="de-DE" b="1" dirty="0" err="1"/>
              <a:t>Løsning</a:t>
            </a:r>
            <a:endParaRPr lang="de-DE" dirty="0"/>
          </a:p>
        </p:txBody>
      </p:sp>
      <p:pic>
        <p:nvPicPr>
          <p:cNvPr id="8" name="Grafik 7" descr="Ein Bild, das Text, Schrift, Screenshot enthält.&#10;&#10;KI-generierte Inhalte können fehlerhaft sein.">
            <a:extLst>
              <a:ext uri="{FF2B5EF4-FFF2-40B4-BE49-F238E27FC236}">
                <a16:creationId xmlns:a16="http://schemas.microsoft.com/office/drawing/2014/main" id="{B86BEAEE-558C-5AF6-F146-D27F924F3301}"/>
              </a:ext>
            </a:extLst>
          </p:cNvPr>
          <p:cNvPicPr>
            <a:picLocks noChangeAspect="1"/>
          </p:cNvPicPr>
          <p:nvPr/>
        </p:nvPicPr>
        <p:blipFill>
          <a:blip r:embed="rId6"/>
          <a:stretch>
            <a:fillRect/>
          </a:stretch>
        </p:blipFill>
        <p:spPr>
          <a:xfrm rot="5400000">
            <a:off x="3576429" y="-32381"/>
            <a:ext cx="1368000" cy="3507225"/>
          </a:xfrm>
          <a:prstGeom prst="rect">
            <a:avLst/>
          </a:prstGeom>
        </p:spPr>
      </p:pic>
      <p:pic>
        <p:nvPicPr>
          <p:cNvPr id="11" name="Grafik 10" descr="Ein Bild, das Text, Schrift, Screenshot, Reihe enthält.&#10;&#10;KI-generierte Inhalte können fehlerhaft sein.">
            <a:extLst>
              <a:ext uri="{FF2B5EF4-FFF2-40B4-BE49-F238E27FC236}">
                <a16:creationId xmlns:a16="http://schemas.microsoft.com/office/drawing/2014/main" id="{46B6D1DF-D89A-D334-3CA5-5F6F42C60DC7}"/>
              </a:ext>
            </a:extLst>
          </p:cNvPr>
          <p:cNvPicPr>
            <a:picLocks noChangeAspect="1"/>
          </p:cNvPicPr>
          <p:nvPr/>
        </p:nvPicPr>
        <p:blipFill>
          <a:blip r:embed="rId7"/>
          <a:stretch>
            <a:fillRect/>
          </a:stretch>
        </p:blipFill>
        <p:spPr>
          <a:xfrm>
            <a:off x="2469479" y="4854545"/>
            <a:ext cx="3581900" cy="733527"/>
          </a:xfrm>
          <a:prstGeom prst="rect">
            <a:avLst/>
          </a:prstGeom>
        </p:spPr>
      </p:pic>
      <p:pic>
        <p:nvPicPr>
          <p:cNvPr id="13" name="Grafik 12" descr="Ein Bild, das Text, Schrift, Screenshot, Reihe enthält.&#10;&#10;KI-generierte Inhalte können fehlerhaft sein.">
            <a:extLst>
              <a:ext uri="{FF2B5EF4-FFF2-40B4-BE49-F238E27FC236}">
                <a16:creationId xmlns:a16="http://schemas.microsoft.com/office/drawing/2014/main" id="{F8CCFCB0-F6CC-53AC-51D7-E6AF1EC0B882}"/>
              </a:ext>
            </a:extLst>
          </p:cNvPr>
          <p:cNvPicPr>
            <a:picLocks noChangeAspect="1"/>
          </p:cNvPicPr>
          <p:nvPr/>
        </p:nvPicPr>
        <p:blipFill>
          <a:blip r:embed="rId8"/>
          <a:stretch>
            <a:fillRect/>
          </a:stretch>
        </p:blipFill>
        <p:spPr>
          <a:xfrm>
            <a:off x="2622585" y="2649599"/>
            <a:ext cx="2617566" cy="531693"/>
          </a:xfrm>
          <a:prstGeom prst="rect">
            <a:avLst/>
          </a:prstGeom>
        </p:spPr>
      </p:pic>
      <p:pic>
        <p:nvPicPr>
          <p:cNvPr id="15" name="Grafik 14" descr="Ein Bild, das Text, Schrift, Screenshot, Reihe enthält.&#10;&#10;KI-generierte Inhalte können fehlerhaft sein.">
            <a:extLst>
              <a:ext uri="{FF2B5EF4-FFF2-40B4-BE49-F238E27FC236}">
                <a16:creationId xmlns:a16="http://schemas.microsoft.com/office/drawing/2014/main" id="{0A585148-3DE0-C33A-7DC0-91CABAD95C04}"/>
              </a:ext>
            </a:extLst>
          </p:cNvPr>
          <p:cNvPicPr>
            <a:picLocks noChangeAspect="1"/>
          </p:cNvPicPr>
          <p:nvPr/>
        </p:nvPicPr>
        <p:blipFill>
          <a:blip r:embed="rId9"/>
          <a:stretch>
            <a:fillRect/>
          </a:stretch>
        </p:blipFill>
        <p:spPr>
          <a:xfrm>
            <a:off x="2441960" y="3602514"/>
            <a:ext cx="3675634" cy="895743"/>
          </a:xfrm>
          <a:prstGeom prst="rect">
            <a:avLst/>
          </a:prstGeom>
        </p:spPr>
      </p:pic>
      <p:pic>
        <p:nvPicPr>
          <p:cNvPr id="17" name="Grafik 16" descr="Ein Bild, das Text, Schrift, Screenshot, weiß enthält.&#10;&#10;KI-generierte Inhalte können fehlerhaft sein.">
            <a:extLst>
              <a:ext uri="{FF2B5EF4-FFF2-40B4-BE49-F238E27FC236}">
                <a16:creationId xmlns:a16="http://schemas.microsoft.com/office/drawing/2014/main" id="{AF255D1A-96D3-ED0A-97EE-C18A15230950}"/>
              </a:ext>
            </a:extLst>
          </p:cNvPr>
          <p:cNvPicPr>
            <a:picLocks noChangeAspect="1"/>
          </p:cNvPicPr>
          <p:nvPr/>
        </p:nvPicPr>
        <p:blipFill>
          <a:blip r:embed="rId10"/>
          <a:stretch>
            <a:fillRect/>
          </a:stretch>
        </p:blipFill>
        <p:spPr>
          <a:xfrm>
            <a:off x="2385462" y="5853267"/>
            <a:ext cx="3827266" cy="895743"/>
          </a:xfrm>
          <a:prstGeom prst="rect">
            <a:avLst/>
          </a:prstGeom>
        </p:spPr>
      </p:pic>
      <p:pic>
        <p:nvPicPr>
          <p:cNvPr id="19" name="Grafik 18" descr="Ein Bild, das Text, Schrift, Screenshot, Reihe enthält.&#10;&#10;KI-generierte Inhalte können fehlerhaft sein.">
            <a:extLst>
              <a:ext uri="{FF2B5EF4-FFF2-40B4-BE49-F238E27FC236}">
                <a16:creationId xmlns:a16="http://schemas.microsoft.com/office/drawing/2014/main" id="{0E9AFCE3-6230-9B04-9FBF-1730F53DE9EB}"/>
              </a:ext>
            </a:extLst>
          </p:cNvPr>
          <p:cNvPicPr>
            <a:picLocks noChangeAspect="1"/>
          </p:cNvPicPr>
          <p:nvPr/>
        </p:nvPicPr>
        <p:blipFill>
          <a:blip r:embed="rId11"/>
          <a:stretch>
            <a:fillRect/>
          </a:stretch>
        </p:blipFill>
        <p:spPr>
          <a:xfrm>
            <a:off x="2441668" y="6996999"/>
            <a:ext cx="3774200" cy="895743"/>
          </a:xfrm>
          <a:prstGeom prst="rect">
            <a:avLst/>
          </a:prstGeom>
        </p:spPr>
      </p:pic>
      <p:pic>
        <p:nvPicPr>
          <p:cNvPr id="21" name="Grafik 20" descr="Ein Bild, das Text, Schrift, Screenshot, weiß enthält.&#10;&#10;KI-generierte Inhalte können fehlerhaft sein.">
            <a:extLst>
              <a:ext uri="{FF2B5EF4-FFF2-40B4-BE49-F238E27FC236}">
                <a16:creationId xmlns:a16="http://schemas.microsoft.com/office/drawing/2014/main" id="{D90CA7E5-CED5-7A38-E1E5-57B730AB961D}"/>
              </a:ext>
            </a:extLst>
          </p:cNvPr>
          <p:cNvPicPr>
            <a:picLocks noChangeAspect="1"/>
          </p:cNvPicPr>
          <p:nvPr/>
        </p:nvPicPr>
        <p:blipFill>
          <a:blip r:embed="rId12"/>
          <a:stretch>
            <a:fillRect/>
          </a:stretch>
        </p:blipFill>
        <p:spPr>
          <a:xfrm>
            <a:off x="2441668" y="8230569"/>
            <a:ext cx="3498585" cy="1037040"/>
          </a:xfrm>
          <a:prstGeom prst="rect">
            <a:avLst/>
          </a:prstGeom>
        </p:spPr>
      </p:pic>
      <p:pic>
        <p:nvPicPr>
          <p:cNvPr id="22" name="Billede 2">
            <a:extLst>
              <a:ext uri="{FF2B5EF4-FFF2-40B4-BE49-F238E27FC236}">
                <a16:creationId xmlns:a16="http://schemas.microsoft.com/office/drawing/2014/main" id="{1BA4607A-A473-5D42-1D35-4090428FFDE0}"/>
              </a:ext>
            </a:extLst>
          </p:cNvPr>
          <p:cNvPicPr>
            <a:picLocks noChangeAspect="1"/>
          </p:cNvPicPr>
          <p:nvPr/>
        </p:nvPicPr>
        <p:blipFill rotWithShape="1">
          <a:blip r:embed="rId13">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754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588000" cy="8851965"/>
          </a:xfrm>
          <a:custGeom>
            <a:avLst/>
            <a:gdLst>
              <a:gd name="csX0" fmla="*/ 0 w 6588000"/>
              <a:gd name="csY0" fmla="*/ 280385 h 8851965"/>
              <a:gd name="csX1" fmla="*/ 280385 w 6588000"/>
              <a:gd name="csY1" fmla="*/ 0 h 8851965"/>
              <a:gd name="csX2" fmla="*/ 769260 w 6588000"/>
              <a:gd name="csY2" fmla="*/ 0 h 8851965"/>
              <a:gd name="csX3" fmla="*/ 1559497 w 6588000"/>
              <a:gd name="csY3" fmla="*/ 0 h 8851965"/>
              <a:gd name="csX4" fmla="*/ 2108645 w 6588000"/>
              <a:gd name="csY4" fmla="*/ 0 h 8851965"/>
              <a:gd name="csX5" fmla="*/ 2838609 w 6588000"/>
              <a:gd name="csY5" fmla="*/ 0 h 8851965"/>
              <a:gd name="csX6" fmla="*/ 3568574 w 6588000"/>
              <a:gd name="csY6" fmla="*/ 0 h 8851965"/>
              <a:gd name="csX7" fmla="*/ 4177994 w 6588000"/>
              <a:gd name="csY7" fmla="*/ 0 h 8851965"/>
              <a:gd name="csX8" fmla="*/ 4787414 w 6588000"/>
              <a:gd name="csY8" fmla="*/ 0 h 8851965"/>
              <a:gd name="csX9" fmla="*/ 5396834 w 6588000"/>
              <a:gd name="csY9" fmla="*/ 0 h 8851965"/>
              <a:gd name="csX10" fmla="*/ 6307615 w 6588000"/>
              <a:gd name="csY10" fmla="*/ 0 h 8851965"/>
              <a:gd name="csX11" fmla="*/ 6588000 w 6588000"/>
              <a:gd name="csY11" fmla="*/ 280385 h 8851965"/>
              <a:gd name="csX12" fmla="*/ 6588000 w 6588000"/>
              <a:gd name="csY12" fmla="*/ 805494 h 8851965"/>
              <a:gd name="csX13" fmla="*/ 6588000 w 6588000"/>
              <a:gd name="csY13" fmla="*/ 1247691 h 8851965"/>
              <a:gd name="csX14" fmla="*/ 6588000 w 6588000"/>
              <a:gd name="csY14" fmla="*/ 2021536 h 8851965"/>
              <a:gd name="csX15" fmla="*/ 6588000 w 6588000"/>
              <a:gd name="csY15" fmla="*/ 2546645 h 8851965"/>
              <a:gd name="csX16" fmla="*/ 6588000 w 6588000"/>
              <a:gd name="csY16" fmla="*/ 3237578 h 8851965"/>
              <a:gd name="csX17" fmla="*/ 6588000 w 6588000"/>
              <a:gd name="csY17" fmla="*/ 3679775 h 8851965"/>
              <a:gd name="csX18" fmla="*/ 6588000 w 6588000"/>
              <a:gd name="csY18" fmla="*/ 4370708 h 8851965"/>
              <a:gd name="csX19" fmla="*/ 6588000 w 6588000"/>
              <a:gd name="csY19" fmla="*/ 4812905 h 8851965"/>
              <a:gd name="csX20" fmla="*/ 6588000 w 6588000"/>
              <a:gd name="csY20" fmla="*/ 5503838 h 8851965"/>
              <a:gd name="csX21" fmla="*/ 6588000 w 6588000"/>
              <a:gd name="csY21" fmla="*/ 5946035 h 8851965"/>
              <a:gd name="csX22" fmla="*/ 6588000 w 6588000"/>
              <a:gd name="csY22" fmla="*/ 6554056 h 8851965"/>
              <a:gd name="csX23" fmla="*/ 6588000 w 6588000"/>
              <a:gd name="csY23" fmla="*/ 7079165 h 8851965"/>
              <a:gd name="csX24" fmla="*/ 6588000 w 6588000"/>
              <a:gd name="csY24" fmla="*/ 7853010 h 8851965"/>
              <a:gd name="csX25" fmla="*/ 6588000 w 6588000"/>
              <a:gd name="csY25" fmla="*/ 8571580 h 8851965"/>
              <a:gd name="csX26" fmla="*/ 6307615 w 6588000"/>
              <a:gd name="csY26" fmla="*/ 8851965 h 8851965"/>
              <a:gd name="csX27" fmla="*/ 5698195 w 6588000"/>
              <a:gd name="csY27" fmla="*/ 8851965 h 8851965"/>
              <a:gd name="csX28" fmla="*/ 4907958 w 6588000"/>
              <a:gd name="csY28" fmla="*/ 8851965 h 8851965"/>
              <a:gd name="csX29" fmla="*/ 4177994 w 6588000"/>
              <a:gd name="csY29" fmla="*/ 8851965 h 8851965"/>
              <a:gd name="csX30" fmla="*/ 3387757 w 6588000"/>
              <a:gd name="csY30" fmla="*/ 8851965 h 8851965"/>
              <a:gd name="csX31" fmla="*/ 2838609 w 6588000"/>
              <a:gd name="csY31" fmla="*/ 8851965 h 8851965"/>
              <a:gd name="csX32" fmla="*/ 2349734 w 6588000"/>
              <a:gd name="csY32" fmla="*/ 8851965 h 8851965"/>
              <a:gd name="csX33" fmla="*/ 1680042 w 6588000"/>
              <a:gd name="csY33" fmla="*/ 8851965 h 8851965"/>
              <a:gd name="csX34" fmla="*/ 1191166 w 6588000"/>
              <a:gd name="csY34" fmla="*/ 8851965 h 8851965"/>
              <a:gd name="csX35" fmla="*/ 280385 w 6588000"/>
              <a:gd name="csY35" fmla="*/ 8851965 h 8851965"/>
              <a:gd name="csX36" fmla="*/ 0 w 6588000"/>
              <a:gd name="csY36" fmla="*/ 8571580 h 8851965"/>
              <a:gd name="csX37" fmla="*/ 0 w 6588000"/>
              <a:gd name="csY37" fmla="*/ 7880647 h 8851965"/>
              <a:gd name="csX38" fmla="*/ 0 w 6588000"/>
              <a:gd name="csY38" fmla="*/ 7106802 h 8851965"/>
              <a:gd name="csX39" fmla="*/ 0 w 6588000"/>
              <a:gd name="csY39" fmla="*/ 6581693 h 8851965"/>
              <a:gd name="csX40" fmla="*/ 0 w 6588000"/>
              <a:gd name="csY40" fmla="*/ 5973672 h 8851965"/>
              <a:gd name="csX41" fmla="*/ 0 w 6588000"/>
              <a:gd name="csY41" fmla="*/ 5116915 h 8851965"/>
              <a:gd name="csX42" fmla="*/ 0 w 6588000"/>
              <a:gd name="csY42" fmla="*/ 4260159 h 8851965"/>
              <a:gd name="csX43" fmla="*/ 0 w 6588000"/>
              <a:gd name="csY43" fmla="*/ 3486314 h 8851965"/>
              <a:gd name="csX44" fmla="*/ 0 w 6588000"/>
              <a:gd name="csY44" fmla="*/ 2712469 h 8851965"/>
              <a:gd name="csX45" fmla="*/ 0 w 6588000"/>
              <a:gd name="csY45" fmla="*/ 2187360 h 8851965"/>
              <a:gd name="csX46" fmla="*/ 0 w 6588000"/>
              <a:gd name="csY46" fmla="*/ 1496427 h 8851965"/>
              <a:gd name="csX47" fmla="*/ 0 w 6588000"/>
              <a:gd name="csY47" fmla="*/ 1054230 h 8851965"/>
              <a:gd name="csX48" fmla="*/ 0 w 6588000"/>
              <a:gd name="csY48" fmla="*/ 280385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588000" h="8851965" fill="none" extrusionOk="0">
                <a:moveTo>
                  <a:pt x="0" y="280385"/>
                </a:moveTo>
                <a:cubicBezTo>
                  <a:pt x="-6927" y="124958"/>
                  <a:pt x="124192" y="-3267"/>
                  <a:pt x="280385" y="0"/>
                </a:cubicBezTo>
                <a:cubicBezTo>
                  <a:pt x="432922" y="23017"/>
                  <a:pt x="593585" y="6437"/>
                  <a:pt x="769260" y="0"/>
                </a:cubicBezTo>
                <a:cubicBezTo>
                  <a:pt x="944936" y="-6437"/>
                  <a:pt x="1194804" y="-24444"/>
                  <a:pt x="1559497" y="0"/>
                </a:cubicBezTo>
                <a:cubicBezTo>
                  <a:pt x="1924190" y="24444"/>
                  <a:pt x="1966235" y="12593"/>
                  <a:pt x="2108645" y="0"/>
                </a:cubicBezTo>
                <a:cubicBezTo>
                  <a:pt x="2251055" y="-12593"/>
                  <a:pt x="2522012" y="12106"/>
                  <a:pt x="2838609" y="0"/>
                </a:cubicBezTo>
                <a:cubicBezTo>
                  <a:pt x="3155206" y="-12106"/>
                  <a:pt x="3221078" y="25105"/>
                  <a:pt x="3568574" y="0"/>
                </a:cubicBezTo>
                <a:cubicBezTo>
                  <a:pt x="3916070" y="-25105"/>
                  <a:pt x="3877268" y="-17976"/>
                  <a:pt x="4177994" y="0"/>
                </a:cubicBezTo>
                <a:cubicBezTo>
                  <a:pt x="4478720" y="17976"/>
                  <a:pt x="4528847" y="-28192"/>
                  <a:pt x="4787414" y="0"/>
                </a:cubicBezTo>
                <a:cubicBezTo>
                  <a:pt x="5045981" y="28192"/>
                  <a:pt x="5140088" y="-20300"/>
                  <a:pt x="5396834" y="0"/>
                </a:cubicBezTo>
                <a:cubicBezTo>
                  <a:pt x="5653580" y="20300"/>
                  <a:pt x="5867687" y="-37584"/>
                  <a:pt x="6307615" y="0"/>
                </a:cubicBezTo>
                <a:cubicBezTo>
                  <a:pt x="6455373" y="29650"/>
                  <a:pt x="6620439" y="128427"/>
                  <a:pt x="6588000" y="280385"/>
                </a:cubicBezTo>
                <a:cubicBezTo>
                  <a:pt x="6574870" y="512726"/>
                  <a:pt x="6576572" y="682459"/>
                  <a:pt x="6588000" y="805494"/>
                </a:cubicBezTo>
                <a:cubicBezTo>
                  <a:pt x="6599428" y="928529"/>
                  <a:pt x="6604517" y="1123092"/>
                  <a:pt x="6588000" y="1247691"/>
                </a:cubicBezTo>
                <a:cubicBezTo>
                  <a:pt x="6571483" y="1372290"/>
                  <a:pt x="6586225" y="1657852"/>
                  <a:pt x="6588000" y="2021536"/>
                </a:cubicBezTo>
                <a:cubicBezTo>
                  <a:pt x="6589775" y="2385221"/>
                  <a:pt x="6596952" y="2358379"/>
                  <a:pt x="6588000" y="2546645"/>
                </a:cubicBezTo>
                <a:cubicBezTo>
                  <a:pt x="6579048" y="2734911"/>
                  <a:pt x="6575190" y="2907856"/>
                  <a:pt x="6588000" y="3237578"/>
                </a:cubicBezTo>
                <a:cubicBezTo>
                  <a:pt x="6600810" y="3567300"/>
                  <a:pt x="6582574" y="3467372"/>
                  <a:pt x="6588000" y="3679775"/>
                </a:cubicBezTo>
                <a:cubicBezTo>
                  <a:pt x="6593426" y="3892178"/>
                  <a:pt x="6593969" y="4185706"/>
                  <a:pt x="6588000" y="4370708"/>
                </a:cubicBezTo>
                <a:cubicBezTo>
                  <a:pt x="6582031" y="4555710"/>
                  <a:pt x="6595290" y="4659997"/>
                  <a:pt x="6588000" y="4812905"/>
                </a:cubicBezTo>
                <a:cubicBezTo>
                  <a:pt x="6580710" y="4965813"/>
                  <a:pt x="6596839" y="5365595"/>
                  <a:pt x="6588000" y="5503838"/>
                </a:cubicBezTo>
                <a:cubicBezTo>
                  <a:pt x="6579161" y="5642081"/>
                  <a:pt x="6574246" y="5733835"/>
                  <a:pt x="6588000" y="5946035"/>
                </a:cubicBezTo>
                <a:cubicBezTo>
                  <a:pt x="6601754" y="6158235"/>
                  <a:pt x="6591176" y="6406368"/>
                  <a:pt x="6588000" y="6554056"/>
                </a:cubicBezTo>
                <a:cubicBezTo>
                  <a:pt x="6584824" y="6701744"/>
                  <a:pt x="6599120" y="6920465"/>
                  <a:pt x="6588000" y="7079165"/>
                </a:cubicBezTo>
                <a:cubicBezTo>
                  <a:pt x="6576880" y="7237865"/>
                  <a:pt x="6590005" y="7666432"/>
                  <a:pt x="6588000" y="7853010"/>
                </a:cubicBezTo>
                <a:cubicBezTo>
                  <a:pt x="6585995" y="8039588"/>
                  <a:pt x="6578869" y="8367698"/>
                  <a:pt x="6588000" y="8571580"/>
                </a:cubicBezTo>
                <a:cubicBezTo>
                  <a:pt x="6593215" y="8763948"/>
                  <a:pt x="6467414" y="8833095"/>
                  <a:pt x="6307615" y="8851965"/>
                </a:cubicBezTo>
                <a:cubicBezTo>
                  <a:pt x="6120097" y="8882326"/>
                  <a:pt x="5882712" y="8835232"/>
                  <a:pt x="5698195" y="8851965"/>
                </a:cubicBezTo>
                <a:cubicBezTo>
                  <a:pt x="5513678" y="8868698"/>
                  <a:pt x="5119719" y="8888648"/>
                  <a:pt x="4907958" y="8851965"/>
                </a:cubicBezTo>
                <a:cubicBezTo>
                  <a:pt x="4696197" y="8815282"/>
                  <a:pt x="4447220" y="8876583"/>
                  <a:pt x="4177994" y="8851965"/>
                </a:cubicBezTo>
                <a:cubicBezTo>
                  <a:pt x="3908768" y="8827347"/>
                  <a:pt x="3752234" y="8833707"/>
                  <a:pt x="3387757" y="8851965"/>
                </a:cubicBezTo>
                <a:cubicBezTo>
                  <a:pt x="3023280" y="8870223"/>
                  <a:pt x="3051404" y="8858844"/>
                  <a:pt x="2838609" y="8851965"/>
                </a:cubicBezTo>
                <a:cubicBezTo>
                  <a:pt x="2625814" y="8845086"/>
                  <a:pt x="2519231" y="8868972"/>
                  <a:pt x="2349734" y="8851965"/>
                </a:cubicBezTo>
                <a:cubicBezTo>
                  <a:pt x="2180238" y="8834958"/>
                  <a:pt x="1873840" y="8824163"/>
                  <a:pt x="1680042" y="8851965"/>
                </a:cubicBezTo>
                <a:cubicBezTo>
                  <a:pt x="1486244" y="8879767"/>
                  <a:pt x="1371755" y="8849184"/>
                  <a:pt x="1191166" y="8851965"/>
                </a:cubicBezTo>
                <a:cubicBezTo>
                  <a:pt x="1010577" y="8854746"/>
                  <a:pt x="470260" y="8890306"/>
                  <a:pt x="280385" y="8851965"/>
                </a:cubicBezTo>
                <a:cubicBezTo>
                  <a:pt x="120112" y="8877667"/>
                  <a:pt x="814" y="8721766"/>
                  <a:pt x="0" y="8571580"/>
                </a:cubicBezTo>
                <a:cubicBezTo>
                  <a:pt x="-440" y="8311402"/>
                  <a:pt x="-6050" y="8145884"/>
                  <a:pt x="0" y="7880647"/>
                </a:cubicBezTo>
                <a:cubicBezTo>
                  <a:pt x="6050" y="7615410"/>
                  <a:pt x="-179" y="7365077"/>
                  <a:pt x="0" y="7106802"/>
                </a:cubicBezTo>
                <a:cubicBezTo>
                  <a:pt x="179" y="6848528"/>
                  <a:pt x="-25782" y="6790406"/>
                  <a:pt x="0" y="6581693"/>
                </a:cubicBezTo>
                <a:cubicBezTo>
                  <a:pt x="25782" y="6372980"/>
                  <a:pt x="24937" y="6108834"/>
                  <a:pt x="0" y="5973672"/>
                </a:cubicBezTo>
                <a:cubicBezTo>
                  <a:pt x="-24937" y="5838510"/>
                  <a:pt x="40032" y="5437035"/>
                  <a:pt x="0" y="5116915"/>
                </a:cubicBezTo>
                <a:cubicBezTo>
                  <a:pt x="-40032" y="4796795"/>
                  <a:pt x="12440" y="4600845"/>
                  <a:pt x="0" y="4260159"/>
                </a:cubicBezTo>
                <a:cubicBezTo>
                  <a:pt x="-12440" y="3919473"/>
                  <a:pt x="-4806" y="3748505"/>
                  <a:pt x="0" y="3486314"/>
                </a:cubicBezTo>
                <a:cubicBezTo>
                  <a:pt x="4806" y="3224123"/>
                  <a:pt x="14132" y="3015988"/>
                  <a:pt x="0" y="2712469"/>
                </a:cubicBezTo>
                <a:cubicBezTo>
                  <a:pt x="-14132" y="2408950"/>
                  <a:pt x="19740" y="2428895"/>
                  <a:pt x="0" y="2187360"/>
                </a:cubicBezTo>
                <a:cubicBezTo>
                  <a:pt x="-19740" y="1945825"/>
                  <a:pt x="-25440" y="1706059"/>
                  <a:pt x="0" y="1496427"/>
                </a:cubicBezTo>
                <a:cubicBezTo>
                  <a:pt x="25440" y="1286795"/>
                  <a:pt x="-21616" y="1173577"/>
                  <a:pt x="0" y="1054230"/>
                </a:cubicBezTo>
                <a:cubicBezTo>
                  <a:pt x="21616" y="934883"/>
                  <a:pt x="-20826" y="524707"/>
                  <a:pt x="0" y="280385"/>
                </a:cubicBezTo>
                <a:close/>
              </a:path>
              <a:path w="6588000" h="8851965" stroke="0" extrusionOk="0">
                <a:moveTo>
                  <a:pt x="0" y="280385"/>
                </a:moveTo>
                <a:cubicBezTo>
                  <a:pt x="28089" y="121552"/>
                  <a:pt x="147400" y="12735"/>
                  <a:pt x="280385" y="0"/>
                </a:cubicBezTo>
                <a:cubicBezTo>
                  <a:pt x="524765" y="-22406"/>
                  <a:pt x="733319" y="15858"/>
                  <a:pt x="889805" y="0"/>
                </a:cubicBezTo>
                <a:cubicBezTo>
                  <a:pt x="1046291" y="-15858"/>
                  <a:pt x="1329361" y="-16323"/>
                  <a:pt x="1680042" y="0"/>
                </a:cubicBezTo>
                <a:cubicBezTo>
                  <a:pt x="2030723" y="16323"/>
                  <a:pt x="2257475" y="30288"/>
                  <a:pt x="2410006" y="0"/>
                </a:cubicBezTo>
                <a:cubicBezTo>
                  <a:pt x="2562537" y="-30288"/>
                  <a:pt x="2740896" y="23151"/>
                  <a:pt x="2898882" y="0"/>
                </a:cubicBezTo>
                <a:cubicBezTo>
                  <a:pt x="3056868" y="-23151"/>
                  <a:pt x="3308525" y="-26883"/>
                  <a:pt x="3508302" y="0"/>
                </a:cubicBezTo>
                <a:cubicBezTo>
                  <a:pt x="3708079" y="26883"/>
                  <a:pt x="3936584" y="-28201"/>
                  <a:pt x="4238266" y="0"/>
                </a:cubicBezTo>
                <a:cubicBezTo>
                  <a:pt x="4539948" y="28201"/>
                  <a:pt x="4542852" y="-22719"/>
                  <a:pt x="4727141" y="0"/>
                </a:cubicBezTo>
                <a:cubicBezTo>
                  <a:pt x="4911430" y="22719"/>
                  <a:pt x="5251306" y="-25230"/>
                  <a:pt x="5517378" y="0"/>
                </a:cubicBezTo>
                <a:cubicBezTo>
                  <a:pt x="5783450" y="25230"/>
                  <a:pt x="5968061" y="39325"/>
                  <a:pt x="6307615" y="0"/>
                </a:cubicBezTo>
                <a:cubicBezTo>
                  <a:pt x="6496690" y="10774"/>
                  <a:pt x="6587735" y="107380"/>
                  <a:pt x="6588000" y="280385"/>
                </a:cubicBezTo>
                <a:cubicBezTo>
                  <a:pt x="6595263" y="462531"/>
                  <a:pt x="6594205" y="519942"/>
                  <a:pt x="6588000" y="722582"/>
                </a:cubicBezTo>
                <a:cubicBezTo>
                  <a:pt x="6581795" y="925222"/>
                  <a:pt x="6576274" y="1036277"/>
                  <a:pt x="6588000" y="1247691"/>
                </a:cubicBezTo>
                <a:cubicBezTo>
                  <a:pt x="6599726" y="1459105"/>
                  <a:pt x="6584416" y="1532044"/>
                  <a:pt x="6588000" y="1772800"/>
                </a:cubicBezTo>
                <a:cubicBezTo>
                  <a:pt x="6591584" y="2013556"/>
                  <a:pt x="6565536" y="2217939"/>
                  <a:pt x="6588000" y="2546645"/>
                </a:cubicBezTo>
                <a:cubicBezTo>
                  <a:pt x="6610464" y="2875352"/>
                  <a:pt x="6626278" y="3008598"/>
                  <a:pt x="6588000" y="3320490"/>
                </a:cubicBezTo>
                <a:cubicBezTo>
                  <a:pt x="6549722" y="3632383"/>
                  <a:pt x="6557267" y="3849357"/>
                  <a:pt x="6588000" y="4011423"/>
                </a:cubicBezTo>
                <a:cubicBezTo>
                  <a:pt x="6618733" y="4173489"/>
                  <a:pt x="6587692" y="4344221"/>
                  <a:pt x="6588000" y="4619444"/>
                </a:cubicBezTo>
                <a:cubicBezTo>
                  <a:pt x="6588308" y="4894667"/>
                  <a:pt x="6621587" y="5008043"/>
                  <a:pt x="6588000" y="5393289"/>
                </a:cubicBezTo>
                <a:cubicBezTo>
                  <a:pt x="6554413" y="5778535"/>
                  <a:pt x="6553944" y="6001455"/>
                  <a:pt x="6588000" y="6167133"/>
                </a:cubicBezTo>
                <a:cubicBezTo>
                  <a:pt x="6622056" y="6332811"/>
                  <a:pt x="6583247" y="6456052"/>
                  <a:pt x="6588000" y="6609331"/>
                </a:cubicBezTo>
                <a:cubicBezTo>
                  <a:pt x="6592753" y="6762610"/>
                  <a:pt x="6598161" y="6868927"/>
                  <a:pt x="6588000" y="7051528"/>
                </a:cubicBezTo>
                <a:cubicBezTo>
                  <a:pt x="6577839" y="7234129"/>
                  <a:pt x="6586338" y="7394252"/>
                  <a:pt x="6588000" y="7493725"/>
                </a:cubicBezTo>
                <a:cubicBezTo>
                  <a:pt x="6589662" y="7593198"/>
                  <a:pt x="6594615" y="8056204"/>
                  <a:pt x="6588000" y="8571580"/>
                </a:cubicBezTo>
                <a:cubicBezTo>
                  <a:pt x="6586721" y="8719923"/>
                  <a:pt x="6460854" y="8866705"/>
                  <a:pt x="6307615" y="8851965"/>
                </a:cubicBezTo>
                <a:cubicBezTo>
                  <a:pt x="6062621" y="8852161"/>
                  <a:pt x="5826147" y="8836972"/>
                  <a:pt x="5577650" y="8851965"/>
                </a:cubicBezTo>
                <a:cubicBezTo>
                  <a:pt x="5329153" y="8866958"/>
                  <a:pt x="4975487" y="8836955"/>
                  <a:pt x="4787414" y="8851965"/>
                </a:cubicBezTo>
                <a:cubicBezTo>
                  <a:pt x="4599341" y="8866975"/>
                  <a:pt x="4528119" y="8838590"/>
                  <a:pt x="4298538" y="8851965"/>
                </a:cubicBezTo>
                <a:cubicBezTo>
                  <a:pt x="4068957" y="8865340"/>
                  <a:pt x="3802026" y="8876894"/>
                  <a:pt x="3508302" y="8851965"/>
                </a:cubicBezTo>
                <a:cubicBezTo>
                  <a:pt x="3214578" y="8827036"/>
                  <a:pt x="3157406" y="8854613"/>
                  <a:pt x="3019426" y="8851965"/>
                </a:cubicBezTo>
                <a:cubicBezTo>
                  <a:pt x="2881446" y="8849317"/>
                  <a:pt x="2595279" y="8830535"/>
                  <a:pt x="2349734" y="8851965"/>
                </a:cubicBezTo>
                <a:cubicBezTo>
                  <a:pt x="2104189" y="8873395"/>
                  <a:pt x="1882760" y="8872575"/>
                  <a:pt x="1740314" y="8851965"/>
                </a:cubicBezTo>
                <a:cubicBezTo>
                  <a:pt x="1597868" y="8831355"/>
                  <a:pt x="1450220" y="8860165"/>
                  <a:pt x="1251439" y="8851965"/>
                </a:cubicBezTo>
                <a:cubicBezTo>
                  <a:pt x="1052658" y="8843765"/>
                  <a:pt x="606953" y="8830548"/>
                  <a:pt x="280385" y="8851965"/>
                </a:cubicBezTo>
                <a:cubicBezTo>
                  <a:pt x="88900" y="8852698"/>
                  <a:pt x="-8648" y="8739684"/>
                  <a:pt x="0" y="8571580"/>
                </a:cubicBezTo>
                <a:cubicBezTo>
                  <a:pt x="7316" y="8340143"/>
                  <a:pt x="13332" y="8229918"/>
                  <a:pt x="0" y="7963559"/>
                </a:cubicBezTo>
                <a:cubicBezTo>
                  <a:pt x="-13332" y="7697200"/>
                  <a:pt x="18024" y="7482327"/>
                  <a:pt x="0" y="7106802"/>
                </a:cubicBezTo>
                <a:cubicBezTo>
                  <a:pt x="-18024" y="6731277"/>
                  <a:pt x="24928" y="6520027"/>
                  <a:pt x="0" y="6250045"/>
                </a:cubicBezTo>
                <a:cubicBezTo>
                  <a:pt x="-24928" y="5980063"/>
                  <a:pt x="7025" y="5982701"/>
                  <a:pt x="0" y="5807848"/>
                </a:cubicBezTo>
                <a:cubicBezTo>
                  <a:pt x="-7025" y="5632995"/>
                  <a:pt x="-4963" y="5198943"/>
                  <a:pt x="0" y="4951092"/>
                </a:cubicBezTo>
                <a:cubicBezTo>
                  <a:pt x="4963" y="4703241"/>
                  <a:pt x="-8292" y="4708301"/>
                  <a:pt x="0" y="4508894"/>
                </a:cubicBezTo>
                <a:cubicBezTo>
                  <a:pt x="8292" y="4309487"/>
                  <a:pt x="27981" y="3995947"/>
                  <a:pt x="0" y="3735050"/>
                </a:cubicBezTo>
                <a:cubicBezTo>
                  <a:pt x="-27981" y="3474153"/>
                  <a:pt x="-2959" y="3449943"/>
                  <a:pt x="0" y="3292853"/>
                </a:cubicBezTo>
                <a:cubicBezTo>
                  <a:pt x="2959" y="3135763"/>
                  <a:pt x="16256" y="2853318"/>
                  <a:pt x="0" y="2519008"/>
                </a:cubicBezTo>
                <a:cubicBezTo>
                  <a:pt x="-16256" y="2184698"/>
                  <a:pt x="12316" y="2121140"/>
                  <a:pt x="0" y="1993899"/>
                </a:cubicBezTo>
                <a:cubicBezTo>
                  <a:pt x="-12316" y="1866658"/>
                  <a:pt x="17849" y="1546121"/>
                  <a:pt x="0" y="1137142"/>
                </a:cubicBezTo>
                <a:cubicBezTo>
                  <a:pt x="-17849" y="728163"/>
                  <a:pt x="17454" y="516832"/>
                  <a:pt x="0" y="280385"/>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4">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b="1" dirty="0" err="1"/>
              <a:t>Børnearbejde</a:t>
            </a:r>
            <a:r>
              <a:rPr lang="de-DE" b="1" dirty="0"/>
              <a:t> </a:t>
            </a:r>
            <a:r>
              <a:rPr lang="de-DE" b="1" dirty="0" err="1"/>
              <a:t>og</a:t>
            </a:r>
            <a:r>
              <a:rPr lang="de-DE" b="1" dirty="0"/>
              <a:t> </a:t>
            </a:r>
            <a:r>
              <a:rPr lang="de-DE" b="1" dirty="0" err="1"/>
              <a:t>chokolade</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44323" y="1453488"/>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7094250"/>
          </a:xfrm>
          <a:prstGeom prst="rect">
            <a:avLst/>
          </a:prstGeom>
          <a:noFill/>
        </p:spPr>
        <p:txBody>
          <a:bodyPr wrap="square" rtlCol="0">
            <a:spAutoFit/>
          </a:bodyPr>
          <a:lstStyle/>
          <a:p>
            <a:pPr>
              <a:lnSpc>
                <a:spcPct val="150000"/>
              </a:lnSpc>
            </a:pPr>
            <a:r>
              <a:rPr lang="da-DK" sz="1400" b="1" dirty="0"/>
              <a:t>Se kortfilmen “Børnearbejde for chokolade”.</a:t>
            </a:r>
          </a:p>
          <a:p>
            <a:r>
              <a:rPr lang="da-DK" sz="1400" dirty="0"/>
              <a:t>Besvar følgende spørgsmål:</a:t>
            </a:r>
          </a:p>
          <a:p>
            <a:r>
              <a:rPr lang="da-DK" sz="1400" b="1" dirty="0"/>
              <a:t>1. Skriv to ting, der især overraskede eller chokerede dig:</a:t>
            </a:r>
            <a:endParaRPr lang="da-DK" sz="1400" dirty="0"/>
          </a:p>
          <a:p>
            <a:br>
              <a:rPr lang="da-DK" sz="1400" dirty="0"/>
            </a:br>
            <a:endParaRPr lang="da-DK" sz="1400" dirty="0"/>
          </a:p>
          <a:p>
            <a:endParaRPr lang="da-DK" sz="1400" dirty="0"/>
          </a:p>
          <a:p>
            <a:endParaRPr lang="da-DK" sz="1400" dirty="0"/>
          </a:p>
          <a:p>
            <a:r>
              <a:rPr lang="da-DK" sz="1400" b="1" dirty="0"/>
              <a:t>2. Forklar med dine egne ord, hvad børnearbejde betyder.</a:t>
            </a:r>
            <a:endParaRPr lang="da-DK" sz="1400" dirty="0"/>
          </a:p>
          <a:p>
            <a:br>
              <a:rPr lang="da-DK" sz="1400" dirty="0"/>
            </a:br>
            <a:endParaRPr lang="da-DK" sz="1400" dirty="0"/>
          </a:p>
          <a:p>
            <a:endParaRPr lang="da-DK" sz="1400" dirty="0"/>
          </a:p>
          <a:p>
            <a:endParaRPr lang="da-DK" sz="1400" dirty="0"/>
          </a:p>
          <a:p>
            <a:endParaRPr lang="da-DK" sz="1400" dirty="0"/>
          </a:p>
          <a:p>
            <a:r>
              <a:rPr lang="da-DK" sz="1400" b="1" dirty="0"/>
              <a:t>3. Hvorfor må mange børn arbejde på kakaoplantager? Nævn to grunde.</a:t>
            </a:r>
            <a:endParaRPr lang="da-DK" sz="1400" dirty="0"/>
          </a:p>
          <a:p>
            <a:endParaRPr lang="da-DK" sz="1400" dirty="0"/>
          </a:p>
          <a:p>
            <a:br>
              <a:rPr lang="da-DK" sz="1400" dirty="0"/>
            </a:br>
            <a:endParaRPr lang="da-DK" sz="1400" dirty="0"/>
          </a:p>
          <a:p>
            <a:endParaRPr lang="da-DK" sz="1400" dirty="0"/>
          </a:p>
          <a:p>
            <a:endParaRPr lang="da-DK" sz="1400" dirty="0"/>
          </a:p>
          <a:p>
            <a:r>
              <a:rPr lang="da-DK" sz="1400" b="1" dirty="0"/>
              <a:t>4. Hvilke følger har børnearbejde for børnene?</a:t>
            </a:r>
            <a:endParaRPr lang="da-DK" sz="1400" dirty="0"/>
          </a:p>
          <a:p>
            <a:br>
              <a:rPr lang="da-DK" sz="1400" dirty="0"/>
            </a:br>
            <a:endParaRPr lang="da-DK" sz="1400" dirty="0"/>
          </a:p>
          <a:p>
            <a:endParaRPr lang="da-DK" sz="1400" dirty="0"/>
          </a:p>
          <a:p>
            <a:endParaRPr lang="da-DK" sz="1400" dirty="0"/>
          </a:p>
          <a:p>
            <a:r>
              <a:rPr lang="da-DK" sz="1400" b="1" dirty="0"/>
              <a:t>5. Hvordan har du det, når du hører, at børn er nødt til at arbejde for at lave chokolade?</a:t>
            </a:r>
            <a:endParaRPr lang="da-DK" sz="1400"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7" name="Picture 2">
            <a:extLst>
              <a:ext uri="{FF2B5EF4-FFF2-40B4-BE49-F238E27FC236}">
                <a16:creationId xmlns:a16="http://schemas.microsoft.com/office/drawing/2014/main" id="{AD0E73E4-1BA0-A321-DA7D-B6DBDE7AE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46" y="7656165"/>
            <a:ext cx="1293793" cy="1293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19" name="Träne 18">
            <a:extLst>
              <a:ext uri="{FF2B5EF4-FFF2-40B4-BE49-F238E27FC236}">
                <a16:creationId xmlns:a16="http://schemas.microsoft.com/office/drawing/2014/main" id="{DF15FD42-0590-3CCD-B7AE-A685E8015DD0}"/>
              </a:ext>
            </a:extLst>
          </p:cNvPr>
          <p:cNvSpPr/>
          <p:nvPr/>
        </p:nvSpPr>
        <p:spPr>
          <a:xfrm rot="1664817" flipH="1" flipV="1">
            <a:off x="2467623" y="7445599"/>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AF838559-3B00-029C-EEFF-3DC098AA8896}"/>
              </a:ext>
            </a:extLst>
          </p:cNvPr>
          <p:cNvSpPr txBox="1"/>
          <p:nvPr/>
        </p:nvSpPr>
        <p:spPr>
          <a:xfrm>
            <a:off x="2421581" y="7680398"/>
            <a:ext cx="1730721" cy="584775"/>
          </a:xfrm>
          <a:prstGeom prst="rect">
            <a:avLst/>
          </a:prstGeom>
          <a:noFill/>
        </p:spPr>
        <p:txBody>
          <a:bodyPr wrap="square" rtlCol="0">
            <a:spAutoFit/>
          </a:bodyPr>
          <a:lstStyle/>
          <a:p>
            <a:r>
              <a:rPr lang="de-DE" sz="1600" b="1" dirty="0"/>
              <a:t>Her </a:t>
            </a:r>
            <a:r>
              <a:rPr lang="de-DE" sz="1600" b="1" dirty="0" err="1"/>
              <a:t>går</a:t>
            </a:r>
            <a:r>
              <a:rPr lang="de-DE" sz="1600" b="1" dirty="0"/>
              <a:t> </a:t>
            </a:r>
            <a:r>
              <a:rPr lang="de-DE" sz="1600" b="1" dirty="0" err="1"/>
              <a:t>det</a:t>
            </a:r>
            <a:r>
              <a:rPr lang="de-DE" sz="1600" b="1" dirty="0"/>
              <a:t> </a:t>
            </a:r>
            <a:r>
              <a:rPr lang="de-DE" sz="1600" b="1" dirty="0" err="1"/>
              <a:t>til</a:t>
            </a:r>
            <a:r>
              <a:rPr lang="de-DE" sz="1600" b="1" dirty="0"/>
              <a:t> filmen!</a:t>
            </a:r>
            <a:endParaRPr lang="de-DE" sz="1500" dirty="0"/>
          </a:p>
        </p:txBody>
      </p:sp>
      <p:sp>
        <p:nvSpPr>
          <p:cNvPr id="18" name="Pfeil nach rechts 17">
            <a:extLst>
              <a:ext uri="{FF2B5EF4-FFF2-40B4-BE49-F238E27FC236}">
                <a16:creationId xmlns:a16="http://schemas.microsoft.com/office/drawing/2014/main" id="{8B3D587A-4611-4F22-2677-92D30C4588AA}"/>
              </a:ext>
            </a:extLst>
          </p:cNvPr>
          <p:cNvSpPr/>
          <p:nvPr/>
        </p:nvSpPr>
        <p:spPr>
          <a:xfrm>
            <a:off x="3931960" y="7798713"/>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4DBE09A5-6CFB-F424-26F1-AF4094C308E0}"/>
              </a:ext>
            </a:extLst>
          </p:cNvPr>
          <p:cNvSpPr txBox="1"/>
          <p:nvPr/>
        </p:nvSpPr>
        <p:spPr>
          <a:xfrm>
            <a:off x="886297" y="9164450"/>
            <a:ext cx="5367864" cy="523220"/>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a-DK" sz="1400" b="1" dirty="0"/>
              <a:t>Hvordan kan man forhindre, at børn er nødt til at arbejde?</a:t>
            </a:r>
          </a:p>
          <a:p>
            <a:pPr algn="ctr"/>
            <a:r>
              <a:rPr lang="da-DK" sz="1400" dirty="0"/>
              <a:t>Skriv dine forslag på bagsiden af arbejdsarket i linje 3.</a:t>
            </a: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32" y="8949958"/>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Marke 3 mit einfarbiger Füllung">
            <a:extLst>
              <a:ext uri="{FF2B5EF4-FFF2-40B4-BE49-F238E27FC236}">
                <a16:creationId xmlns:a16="http://schemas.microsoft.com/office/drawing/2014/main" id="{73A9A73B-F9AC-D6C3-C7C8-0B8CB288BA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907" y="173749"/>
            <a:ext cx="670639" cy="670639"/>
          </a:xfrm>
          <a:prstGeom prst="rect">
            <a:avLst/>
          </a:prstGeom>
        </p:spPr>
      </p:pic>
      <p:pic>
        <p:nvPicPr>
          <p:cNvPr id="5" name="Grafik 4" descr="Ein Bild, das Muster, Quadrat, Pixel enthält.&#10;&#10;KI-generierte Inhalte können fehlerhaft sein.">
            <a:extLst>
              <a:ext uri="{FF2B5EF4-FFF2-40B4-BE49-F238E27FC236}">
                <a16:creationId xmlns:a16="http://schemas.microsoft.com/office/drawing/2014/main" id="{FF46014C-9553-420D-64A2-1968072616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1969" y="7454101"/>
            <a:ext cx="1260000" cy="1260000"/>
          </a:xfrm>
          <a:prstGeom prst="rect">
            <a:avLst/>
          </a:prstGeom>
        </p:spPr>
      </p:pic>
      <p:pic>
        <p:nvPicPr>
          <p:cNvPr id="2" name="Billede 2">
            <a:extLst>
              <a:ext uri="{FF2B5EF4-FFF2-40B4-BE49-F238E27FC236}">
                <a16:creationId xmlns:a16="http://schemas.microsoft.com/office/drawing/2014/main" id="{37B11B05-7841-50A9-8BB6-B86DC1ABDC45}"/>
              </a:ext>
            </a:extLst>
          </p:cNvPr>
          <p:cNvPicPr>
            <a:picLocks noChangeAspect="1"/>
          </p:cNvPicPr>
          <p:nvPr/>
        </p:nvPicPr>
        <p:blipFill rotWithShape="1">
          <a:blip r:embed="rId10">
            <a:extLst>
              <a:ext uri="{28A0092B-C50C-407E-A947-70E740481C1C}">
                <a14:useLocalDpi xmlns:a14="http://schemas.microsoft.com/office/drawing/2010/main" val="0"/>
              </a:ext>
            </a:extLst>
          </a:blip>
          <a:srcRect l="44336" r="43831" b="43886"/>
          <a:stretch>
            <a:fillRect/>
          </a:stretch>
        </p:blipFill>
        <p:spPr bwMode="auto">
          <a:xfrm>
            <a:off x="5779374" y="1031677"/>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301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B25C-6495-8671-F2E3-B9173F638517}"/>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BF5DEAF6-F5D1-457F-71F5-7422680EA195}"/>
              </a:ext>
            </a:extLst>
          </p:cNvPr>
          <p:cNvSpPr/>
          <p:nvPr/>
        </p:nvSpPr>
        <p:spPr>
          <a:xfrm>
            <a:off x="123506" y="948401"/>
            <a:ext cx="6588000" cy="8851965"/>
          </a:xfrm>
          <a:custGeom>
            <a:avLst/>
            <a:gdLst>
              <a:gd name="csX0" fmla="*/ 0 w 6588000"/>
              <a:gd name="csY0" fmla="*/ 280385 h 8851965"/>
              <a:gd name="csX1" fmla="*/ 280385 w 6588000"/>
              <a:gd name="csY1" fmla="*/ 0 h 8851965"/>
              <a:gd name="csX2" fmla="*/ 769260 w 6588000"/>
              <a:gd name="csY2" fmla="*/ 0 h 8851965"/>
              <a:gd name="csX3" fmla="*/ 1559497 w 6588000"/>
              <a:gd name="csY3" fmla="*/ 0 h 8851965"/>
              <a:gd name="csX4" fmla="*/ 2108645 w 6588000"/>
              <a:gd name="csY4" fmla="*/ 0 h 8851965"/>
              <a:gd name="csX5" fmla="*/ 2838609 w 6588000"/>
              <a:gd name="csY5" fmla="*/ 0 h 8851965"/>
              <a:gd name="csX6" fmla="*/ 3568574 w 6588000"/>
              <a:gd name="csY6" fmla="*/ 0 h 8851965"/>
              <a:gd name="csX7" fmla="*/ 4177994 w 6588000"/>
              <a:gd name="csY7" fmla="*/ 0 h 8851965"/>
              <a:gd name="csX8" fmla="*/ 4787414 w 6588000"/>
              <a:gd name="csY8" fmla="*/ 0 h 8851965"/>
              <a:gd name="csX9" fmla="*/ 5396834 w 6588000"/>
              <a:gd name="csY9" fmla="*/ 0 h 8851965"/>
              <a:gd name="csX10" fmla="*/ 6307615 w 6588000"/>
              <a:gd name="csY10" fmla="*/ 0 h 8851965"/>
              <a:gd name="csX11" fmla="*/ 6588000 w 6588000"/>
              <a:gd name="csY11" fmla="*/ 280385 h 8851965"/>
              <a:gd name="csX12" fmla="*/ 6588000 w 6588000"/>
              <a:gd name="csY12" fmla="*/ 805494 h 8851965"/>
              <a:gd name="csX13" fmla="*/ 6588000 w 6588000"/>
              <a:gd name="csY13" fmla="*/ 1247691 h 8851965"/>
              <a:gd name="csX14" fmla="*/ 6588000 w 6588000"/>
              <a:gd name="csY14" fmla="*/ 2021536 h 8851965"/>
              <a:gd name="csX15" fmla="*/ 6588000 w 6588000"/>
              <a:gd name="csY15" fmla="*/ 2546645 h 8851965"/>
              <a:gd name="csX16" fmla="*/ 6588000 w 6588000"/>
              <a:gd name="csY16" fmla="*/ 3237578 h 8851965"/>
              <a:gd name="csX17" fmla="*/ 6588000 w 6588000"/>
              <a:gd name="csY17" fmla="*/ 3679775 h 8851965"/>
              <a:gd name="csX18" fmla="*/ 6588000 w 6588000"/>
              <a:gd name="csY18" fmla="*/ 4370708 h 8851965"/>
              <a:gd name="csX19" fmla="*/ 6588000 w 6588000"/>
              <a:gd name="csY19" fmla="*/ 4812905 h 8851965"/>
              <a:gd name="csX20" fmla="*/ 6588000 w 6588000"/>
              <a:gd name="csY20" fmla="*/ 5503838 h 8851965"/>
              <a:gd name="csX21" fmla="*/ 6588000 w 6588000"/>
              <a:gd name="csY21" fmla="*/ 5946035 h 8851965"/>
              <a:gd name="csX22" fmla="*/ 6588000 w 6588000"/>
              <a:gd name="csY22" fmla="*/ 6554056 h 8851965"/>
              <a:gd name="csX23" fmla="*/ 6588000 w 6588000"/>
              <a:gd name="csY23" fmla="*/ 7079165 h 8851965"/>
              <a:gd name="csX24" fmla="*/ 6588000 w 6588000"/>
              <a:gd name="csY24" fmla="*/ 7853010 h 8851965"/>
              <a:gd name="csX25" fmla="*/ 6588000 w 6588000"/>
              <a:gd name="csY25" fmla="*/ 8571580 h 8851965"/>
              <a:gd name="csX26" fmla="*/ 6307615 w 6588000"/>
              <a:gd name="csY26" fmla="*/ 8851965 h 8851965"/>
              <a:gd name="csX27" fmla="*/ 5698195 w 6588000"/>
              <a:gd name="csY27" fmla="*/ 8851965 h 8851965"/>
              <a:gd name="csX28" fmla="*/ 4907958 w 6588000"/>
              <a:gd name="csY28" fmla="*/ 8851965 h 8851965"/>
              <a:gd name="csX29" fmla="*/ 4177994 w 6588000"/>
              <a:gd name="csY29" fmla="*/ 8851965 h 8851965"/>
              <a:gd name="csX30" fmla="*/ 3387757 w 6588000"/>
              <a:gd name="csY30" fmla="*/ 8851965 h 8851965"/>
              <a:gd name="csX31" fmla="*/ 2838609 w 6588000"/>
              <a:gd name="csY31" fmla="*/ 8851965 h 8851965"/>
              <a:gd name="csX32" fmla="*/ 2349734 w 6588000"/>
              <a:gd name="csY32" fmla="*/ 8851965 h 8851965"/>
              <a:gd name="csX33" fmla="*/ 1680042 w 6588000"/>
              <a:gd name="csY33" fmla="*/ 8851965 h 8851965"/>
              <a:gd name="csX34" fmla="*/ 1191166 w 6588000"/>
              <a:gd name="csY34" fmla="*/ 8851965 h 8851965"/>
              <a:gd name="csX35" fmla="*/ 280385 w 6588000"/>
              <a:gd name="csY35" fmla="*/ 8851965 h 8851965"/>
              <a:gd name="csX36" fmla="*/ 0 w 6588000"/>
              <a:gd name="csY36" fmla="*/ 8571580 h 8851965"/>
              <a:gd name="csX37" fmla="*/ 0 w 6588000"/>
              <a:gd name="csY37" fmla="*/ 7880647 h 8851965"/>
              <a:gd name="csX38" fmla="*/ 0 w 6588000"/>
              <a:gd name="csY38" fmla="*/ 7106802 h 8851965"/>
              <a:gd name="csX39" fmla="*/ 0 w 6588000"/>
              <a:gd name="csY39" fmla="*/ 6581693 h 8851965"/>
              <a:gd name="csX40" fmla="*/ 0 w 6588000"/>
              <a:gd name="csY40" fmla="*/ 5973672 h 8851965"/>
              <a:gd name="csX41" fmla="*/ 0 w 6588000"/>
              <a:gd name="csY41" fmla="*/ 5116915 h 8851965"/>
              <a:gd name="csX42" fmla="*/ 0 w 6588000"/>
              <a:gd name="csY42" fmla="*/ 4260159 h 8851965"/>
              <a:gd name="csX43" fmla="*/ 0 w 6588000"/>
              <a:gd name="csY43" fmla="*/ 3486314 h 8851965"/>
              <a:gd name="csX44" fmla="*/ 0 w 6588000"/>
              <a:gd name="csY44" fmla="*/ 2712469 h 8851965"/>
              <a:gd name="csX45" fmla="*/ 0 w 6588000"/>
              <a:gd name="csY45" fmla="*/ 2187360 h 8851965"/>
              <a:gd name="csX46" fmla="*/ 0 w 6588000"/>
              <a:gd name="csY46" fmla="*/ 1496427 h 8851965"/>
              <a:gd name="csX47" fmla="*/ 0 w 6588000"/>
              <a:gd name="csY47" fmla="*/ 1054230 h 8851965"/>
              <a:gd name="csX48" fmla="*/ 0 w 6588000"/>
              <a:gd name="csY48" fmla="*/ 280385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588000" h="8851965" fill="none" extrusionOk="0">
                <a:moveTo>
                  <a:pt x="0" y="280385"/>
                </a:moveTo>
                <a:cubicBezTo>
                  <a:pt x="-6927" y="124958"/>
                  <a:pt x="124192" y="-3267"/>
                  <a:pt x="280385" y="0"/>
                </a:cubicBezTo>
                <a:cubicBezTo>
                  <a:pt x="432922" y="23017"/>
                  <a:pt x="593585" y="6437"/>
                  <a:pt x="769260" y="0"/>
                </a:cubicBezTo>
                <a:cubicBezTo>
                  <a:pt x="944936" y="-6437"/>
                  <a:pt x="1194804" y="-24444"/>
                  <a:pt x="1559497" y="0"/>
                </a:cubicBezTo>
                <a:cubicBezTo>
                  <a:pt x="1924190" y="24444"/>
                  <a:pt x="1966235" y="12593"/>
                  <a:pt x="2108645" y="0"/>
                </a:cubicBezTo>
                <a:cubicBezTo>
                  <a:pt x="2251055" y="-12593"/>
                  <a:pt x="2522012" y="12106"/>
                  <a:pt x="2838609" y="0"/>
                </a:cubicBezTo>
                <a:cubicBezTo>
                  <a:pt x="3155206" y="-12106"/>
                  <a:pt x="3221078" y="25105"/>
                  <a:pt x="3568574" y="0"/>
                </a:cubicBezTo>
                <a:cubicBezTo>
                  <a:pt x="3916070" y="-25105"/>
                  <a:pt x="3877268" y="-17976"/>
                  <a:pt x="4177994" y="0"/>
                </a:cubicBezTo>
                <a:cubicBezTo>
                  <a:pt x="4478720" y="17976"/>
                  <a:pt x="4528847" y="-28192"/>
                  <a:pt x="4787414" y="0"/>
                </a:cubicBezTo>
                <a:cubicBezTo>
                  <a:pt x="5045981" y="28192"/>
                  <a:pt x="5140088" y="-20300"/>
                  <a:pt x="5396834" y="0"/>
                </a:cubicBezTo>
                <a:cubicBezTo>
                  <a:pt x="5653580" y="20300"/>
                  <a:pt x="5867687" y="-37584"/>
                  <a:pt x="6307615" y="0"/>
                </a:cubicBezTo>
                <a:cubicBezTo>
                  <a:pt x="6455373" y="29650"/>
                  <a:pt x="6620439" y="128427"/>
                  <a:pt x="6588000" y="280385"/>
                </a:cubicBezTo>
                <a:cubicBezTo>
                  <a:pt x="6574870" y="512726"/>
                  <a:pt x="6576572" y="682459"/>
                  <a:pt x="6588000" y="805494"/>
                </a:cubicBezTo>
                <a:cubicBezTo>
                  <a:pt x="6599428" y="928529"/>
                  <a:pt x="6604517" y="1123092"/>
                  <a:pt x="6588000" y="1247691"/>
                </a:cubicBezTo>
                <a:cubicBezTo>
                  <a:pt x="6571483" y="1372290"/>
                  <a:pt x="6586225" y="1657852"/>
                  <a:pt x="6588000" y="2021536"/>
                </a:cubicBezTo>
                <a:cubicBezTo>
                  <a:pt x="6589775" y="2385221"/>
                  <a:pt x="6596952" y="2358379"/>
                  <a:pt x="6588000" y="2546645"/>
                </a:cubicBezTo>
                <a:cubicBezTo>
                  <a:pt x="6579048" y="2734911"/>
                  <a:pt x="6575190" y="2907856"/>
                  <a:pt x="6588000" y="3237578"/>
                </a:cubicBezTo>
                <a:cubicBezTo>
                  <a:pt x="6600810" y="3567300"/>
                  <a:pt x="6582574" y="3467372"/>
                  <a:pt x="6588000" y="3679775"/>
                </a:cubicBezTo>
                <a:cubicBezTo>
                  <a:pt x="6593426" y="3892178"/>
                  <a:pt x="6593969" y="4185706"/>
                  <a:pt x="6588000" y="4370708"/>
                </a:cubicBezTo>
                <a:cubicBezTo>
                  <a:pt x="6582031" y="4555710"/>
                  <a:pt x="6595290" y="4659997"/>
                  <a:pt x="6588000" y="4812905"/>
                </a:cubicBezTo>
                <a:cubicBezTo>
                  <a:pt x="6580710" y="4965813"/>
                  <a:pt x="6596839" y="5365595"/>
                  <a:pt x="6588000" y="5503838"/>
                </a:cubicBezTo>
                <a:cubicBezTo>
                  <a:pt x="6579161" y="5642081"/>
                  <a:pt x="6574246" y="5733835"/>
                  <a:pt x="6588000" y="5946035"/>
                </a:cubicBezTo>
                <a:cubicBezTo>
                  <a:pt x="6601754" y="6158235"/>
                  <a:pt x="6591176" y="6406368"/>
                  <a:pt x="6588000" y="6554056"/>
                </a:cubicBezTo>
                <a:cubicBezTo>
                  <a:pt x="6584824" y="6701744"/>
                  <a:pt x="6599120" y="6920465"/>
                  <a:pt x="6588000" y="7079165"/>
                </a:cubicBezTo>
                <a:cubicBezTo>
                  <a:pt x="6576880" y="7237865"/>
                  <a:pt x="6590005" y="7666432"/>
                  <a:pt x="6588000" y="7853010"/>
                </a:cubicBezTo>
                <a:cubicBezTo>
                  <a:pt x="6585995" y="8039588"/>
                  <a:pt x="6578869" y="8367698"/>
                  <a:pt x="6588000" y="8571580"/>
                </a:cubicBezTo>
                <a:cubicBezTo>
                  <a:pt x="6593215" y="8763948"/>
                  <a:pt x="6467414" y="8833095"/>
                  <a:pt x="6307615" y="8851965"/>
                </a:cubicBezTo>
                <a:cubicBezTo>
                  <a:pt x="6120097" y="8882326"/>
                  <a:pt x="5882712" y="8835232"/>
                  <a:pt x="5698195" y="8851965"/>
                </a:cubicBezTo>
                <a:cubicBezTo>
                  <a:pt x="5513678" y="8868698"/>
                  <a:pt x="5119719" y="8888648"/>
                  <a:pt x="4907958" y="8851965"/>
                </a:cubicBezTo>
                <a:cubicBezTo>
                  <a:pt x="4696197" y="8815282"/>
                  <a:pt x="4447220" y="8876583"/>
                  <a:pt x="4177994" y="8851965"/>
                </a:cubicBezTo>
                <a:cubicBezTo>
                  <a:pt x="3908768" y="8827347"/>
                  <a:pt x="3752234" y="8833707"/>
                  <a:pt x="3387757" y="8851965"/>
                </a:cubicBezTo>
                <a:cubicBezTo>
                  <a:pt x="3023280" y="8870223"/>
                  <a:pt x="3051404" y="8858844"/>
                  <a:pt x="2838609" y="8851965"/>
                </a:cubicBezTo>
                <a:cubicBezTo>
                  <a:pt x="2625814" y="8845086"/>
                  <a:pt x="2519231" y="8868972"/>
                  <a:pt x="2349734" y="8851965"/>
                </a:cubicBezTo>
                <a:cubicBezTo>
                  <a:pt x="2180238" y="8834958"/>
                  <a:pt x="1873840" y="8824163"/>
                  <a:pt x="1680042" y="8851965"/>
                </a:cubicBezTo>
                <a:cubicBezTo>
                  <a:pt x="1486244" y="8879767"/>
                  <a:pt x="1371755" y="8849184"/>
                  <a:pt x="1191166" y="8851965"/>
                </a:cubicBezTo>
                <a:cubicBezTo>
                  <a:pt x="1010577" y="8854746"/>
                  <a:pt x="470260" y="8890306"/>
                  <a:pt x="280385" y="8851965"/>
                </a:cubicBezTo>
                <a:cubicBezTo>
                  <a:pt x="120112" y="8877667"/>
                  <a:pt x="814" y="8721766"/>
                  <a:pt x="0" y="8571580"/>
                </a:cubicBezTo>
                <a:cubicBezTo>
                  <a:pt x="-440" y="8311402"/>
                  <a:pt x="-6050" y="8145884"/>
                  <a:pt x="0" y="7880647"/>
                </a:cubicBezTo>
                <a:cubicBezTo>
                  <a:pt x="6050" y="7615410"/>
                  <a:pt x="-179" y="7365077"/>
                  <a:pt x="0" y="7106802"/>
                </a:cubicBezTo>
                <a:cubicBezTo>
                  <a:pt x="179" y="6848528"/>
                  <a:pt x="-25782" y="6790406"/>
                  <a:pt x="0" y="6581693"/>
                </a:cubicBezTo>
                <a:cubicBezTo>
                  <a:pt x="25782" y="6372980"/>
                  <a:pt x="24937" y="6108834"/>
                  <a:pt x="0" y="5973672"/>
                </a:cubicBezTo>
                <a:cubicBezTo>
                  <a:pt x="-24937" y="5838510"/>
                  <a:pt x="40032" y="5437035"/>
                  <a:pt x="0" y="5116915"/>
                </a:cubicBezTo>
                <a:cubicBezTo>
                  <a:pt x="-40032" y="4796795"/>
                  <a:pt x="12440" y="4600845"/>
                  <a:pt x="0" y="4260159"/>
                </a:cubicBezTo>
                <a:cubicBezTo>
                  <a:pt x="-12440" y="3919473"/>
                  <a:pt x="-4806" y="3748505"/>
                  <a:pt x="0" y="3486314"/>
                </a:cubicBezTo>
                <a:cubicBezTo>
                  <a:pt x="4806" y="3224123"/>
                  <a:pt x="14132" y="3015988"/>
                  <a:pt x="0" y="2712469"/>
                </a:cubicBezTo>
                <a:cubicBezTo>
                  <a:pt x="-14132" y="2408950"/>
                  <a:pt x="19740" y="2428895"/>
                  <a:pt x="0" y="2187360"/>
                </a:cubicBezTo>
                <a:cubicBezTo>
                  <a:pt x="-19740" y="1945825"/>
                  <a:pt x="-25440" y="1706059"/>
                  <a:pt x="0" y="1496427"/>
                </a:cubicBezTo>
                <a:cubicBezTo>
                  <a:pt x="25440" y="1286795"/>
                  <a:pt x="-21616" y="1173577"/>
                  <a:pt x="0" y="1054230"/>
                </a:cubicBezTo>
                <a:cubicBezTo>
                  <a:pt x="21616" y="934883"/>
                  <a:pt x="-20826" y="524707"/>
                  <a:pt x="0" y="280385"/>
                </a:cubicBezTo>
                <a:close/>
              </a:path>
              <a:path w="6588000" h="8851965" stroke="0" extrusionOk="0">
                <a:moveTo>
                  <a:pt x="0" y="280385"/>
                </a:moveTo>
                <a:cubicBezTo>
                  <a:pt x="28089" y="121552"/>
                  <a:pt x="147400" y="12735"/>
                  <a:pt x="280385" y="0"/>
                </a:cubicBezTo>
                <a:cubicBezTo>
                  <a:pt x="524765" y="-22406"/>
                  <a:pt x="733319" y="15858"/>
                  <a:pt x="889805" y="0"/>
                </a:cubicBezTo>
                <a:cubicBezTo>
                  <a:pt x="1046291" y="-15858"/>
                  <a:pt x="1329361" y="-16323"/>
                  <a:pt x="1680042" y="0"/>
                </a:cubicBezTo>
                <a:cubicBezTo>
                  <a:pt x="2030723" y="16323"/>
                  <a:pt x="2257475" y="30288"/>
                  <a:pt x="2410006" y="0"/>
                </a:cubicBezTo>
                <a:cubicBezTo>
                  <a:pt x="2562537" y="-30288"/>
                  <a:pt x="2740896" y="23151"/>
                  <a:pt x="2898882" y="0"/>
                </a:cubicBezTo>
                <a:cubicBezTo>
                  <a:pt x="3056868" y="-23151"/>
                  <a:pt x="3308525" y="-26883"/>
                  <a:pt x="3508302" y="0"/>
                </a:cubicBezTo>
                <a:cubicBezTo>
                  <a:pt x="3708079" y="26883"/>
                  <a:pt x="3936584" y="-28201"/>
                  <a:pt x="4238266" y="0"/>
                </a:cubicBezTo>
                <a:cubicBezTo>
                  <a:pt x="4539948" y="28201"/>
                  <a:pt x="4542852" y="-22719"/>
                  <a:pt x="4727141" y="0"/>
                </a:cubicBezTo>
                <a:cubicBezTo>
                  <a:pt x="4911430" y="22719"/>
                  <a:pt x="5251306" y="-25230"/>
                  <a:pt x="5517378" y="0"/>
                </a:cubicBezTo>
                <a:cubicBezTo>
                  <a:pt x="5783450" y="25230"/>
                  <a:pt x="5968061" y="39325"/>
                  <a:pt x="6307615" y="0"/>
                </a:cubicBezTo>
                <a:cubicBezTo>
                  <a:pt x="6496690" y="10774"/>
                  <a:pt x="6587735" y="107380"/>
                  <a:pt x="6588000" y="280385"/>
                </a:cubicBezTo>
                <a:cubicBezTo>
                  <a:pt x="6595263" y="462531"/>
                  <a:pt x="6594205" y="519942"/>
                  <a:pt x="6588000" y="722582"/>
                </a:cubicBezTo>
                <a:cubicBezTo>
                  <a:pt x="6581795" y="925222"/>
                  <a:pt x="6576274" y="1036277"/>
                  <a:pt x="6588000" y="1247691"/>
                </a:cubicBezTo>
                <a:cubicBezTo>
                  <a:pt x="6599726" y="1459105"/>
                  <a:pt x="6584416" y="1532044"/>
                  <a:pt x="6588000" y="1772800"/>
                </a:cubicBezTo>
                <a:cubicBezTo>
                  <a:pt x="6591584" y="2013556"/>
                  <a:pt x="6565536" y="2217939"/>
                  <a:pt x="6588000" y="2546645"/>
                </a:cubicBezTo>
                <a:cubicBezTo>
                  <a:pt x="6610464" y="2875352"/>
                  <a:pt x="6626278" y="3008598"/>
                  <a:pt x="6588000" y="3320490"/>
                </a:cubicBezTo>
                <a:cubicBezTo>
                  <a:pt x="6549722" y="3632383"/>
                  <a:pt x="6557267" y="3849357"/>
                  <a:pt x="6588000" y="4011423"/>
                </a:cubicBezTo>
                <a:cubicBezTo>
                  <a:pt x="6618733" y="4173489"/>
                  <a:pt x="6587692" y="4344221"/>
                  <a:pt x="6588000" y="4619444"/>
                </a:cubicBezTo>
                <a:cubicBezTo>
                  <a:pt x="6588308" y="4894667"/>
                  <a:pt x="6621587" y="5008043"/>
                  <a:pt x="6588000" y="5393289"/>
                </a:cubicBezTo>
                <a:cubicBezTo>
                  <a:pt x="6554413" y="5778535"/>
                  <a:pt x="6553944" y="6001455"/>
                  <a:pt x="6588000" y="6167133"/>
                </a:cubicBezTo>
                <a:cubicBezTo>
                  <a:pt x="6622056" y="6332811"/>
                  <a:pt x="6583247" y="6456052"/>
                  <a:pt x="6588000" y="6609331"/>
                </a:cubicBezTo>
                <a:cubicBezTo>
                  <a:pt x="6592753" y="6762610"/>
                  <a:pt x="6598161" y="6868927"/>
                  <a:pt x="6588000" y="7051528"/>
                </a:cubicBezTo>
                <a:cubicBezTo>
                  <a:pt x="6577839" y="7234129"/>
                  <a:pt x="6586338" y="7394252"/>
                  <a:pt x="6588000" y="7493725"/>
                </a:cubicBezTo>
                <a:cubicBezTo>
                  <a:pt x="6589662" y="7593198"/>
                  <a:pt x="6594615" y="8056204"/>
                  <a:pt x="6588000" y="8571580"/>
                </a:cubicBezTo>
                <a:cubicBezTo>
                  <a:pt x="6586721" y="8719923"/>
                  <a:pt x="6460854" y="8866705"/>
                  <a:pt x="6307615" y="8851965"/>
                </a:cubicBezTo>
                <a:cubicBezTo>
                  <a:pt x="6062621" y="8852161"/>
                  <a:pt x="5826147" y="8836972"/>
                  <a:pt x="5577650" y="8851965"/>
                </a:cubicBezTo>
                <a:cubicBezTo>
                  <a:pt x="5329153" y="8866958"/>
                  <a:pt x="4975487" y="8836955"/>
                  <a:pt x="4787414" y="8851965"/>
                </a:cubicBezTo>
                <a:cubicBezTo>
                  <a:pt x="4599341" y="8866975"/>
                  <a:pt x="4528119" y="8838590"/>
                  <a:pt x="4298538" y="8851965"/>
                </a:cubicBezTo>
                <a:cubicBezTo>
                  <a:pt x="4068957" y="8865340"/>
                  <a:pt x="3802026" y="8876894"/>
                  <a:pt x="3508302" y="8851965"/>
                </a:cubicBezTo>
                <a:cubicBezTo>
                  <a:pt x="3214578" y="8827036"/>
                  <a:pt x="3157406" y="8854613"/>
                  <a:pt x="3019426" y="8851965"/>
                </a:cubicBezTo>
                <a:cubicBezTo>
                  <a:pt x="2881446" y="8849317"/>
                  <a:pt x="2595279" y="8830535"/>
                  <a:pt x="2349734" y="8851965"/>
                </a:cubicBezTo>
                <a:cubicBezTo>
                  <a:pt x="2104189" y="8873395"/>
                  <a:pt x="1882760" y="8872575"/>
                  <a:pt x="1740314" y="8851965"/>
                </a:cubicBezTo>
                <a:cubicBezTo>
                  <a:pt x="1597868" y="8831355"/>
                  <a:pt x="1450220" y="8860165"/>
                  <a:pt x="1251439" y="8851965"/>
                </a:cubicBezTo>
                <a:cubicBezTo>
                  <a:pt x="1052658" y="8843765"/>
                  <a:pt x="606953" y="8830548"/>
                  <a:pt x="280385" y="8851965"/>
                </a:cubicBezTo>
                <a:cubicBezTo>
                  <a:pt x="88900" y="8852698"/>
                  <a:pt x="-8648" y="8739684"/>
                  <a:pt x="0" y="8571580"/>
                </a:cubicBezTo>
                <a:cubicBezTo>
                  <a:pt x="7316" y="8340143"/>
                  <a:pt x="13332" y="8229918"/>
                  <a:pt x="0" y="7963559"/>
                </a:cubicBezTo>
                <a:cubicBezTo>
                  <a:pt x="-13332" y="7697200"/>
                  <a:pt x="18024" y="7482327"/>
                  <a:pt x="0" y="7106802"/>
                </a:cubicBezTo>
                <a:cubicBezTo>
                  <a:pt x="-18024" y="6731277"/>
                  <a:pt x="24928" y="6520027"/>
                  <a:pt x="0" y="6250045"/>
                </a:cubicBezTo>
                <a:cubicBezTo>
                  <a:pt x="-24928" y="5980063"/>
                  <a:pt x="7025" y="5982701"/>
                  <a:pt x="0" y="5807848"/>
                </a:cubicBezTo>
                <a:cubicBezTo>
                  <a:pt x="-7025" y="5632995"/>
                  <a:pt x="-4963" y="5198943"/>
                  <a:pt x="0" y="4951092"/>
                </a:cubicBezTo>
                <a:cubicBezTo>
                  <a:pt x="4963" y="4703241"/>
                  <a:pt x="-8292" y="4708301"/>
                  <a:pt x="0" y="4508894"/>
                </a:cubicBezTo>
                <a:cubicBezTo>
                  <a:pt x="8292" y="4309487"/>
                  <a:pt x="27981" y="3995947"/>
                  <a:pt x="0" y="3735050"/>
                </a:cubicBezTo>
                <a:cubicBezTo>
                  <a:pt x="-27981" y="3474153"/>
                  <a:pt x="-2959" y="3449943"/>
                  <a:pt x="0" y="3292853"/>
                </a:cubicBezTo>
                <a:cubicBezTo>
                  <a:pt x="2959" y="3135763"/>
                  <a:pt x="16256" y="2853318"/>
                  <a:pt x="0" y="2519008"/>
                </a:cubicBezTo>
                <a:cubicBezTo>
                  <a:pt x="-16256" y="2184698"/>
                  <a:pt x="12316" y="2121140"/>
                  <a:pt x="0" y="1993899"/>
                </a:cubicBezTo>
                <a:cubicBezTo>
                  <a:pt x="-12316" y="1866658"/>
                  <a:pt x="17849" y="1546121"/>
                  <a:pt x="0" y="1137142"/>
                </a:cubicBezTo>
                <a:cubicBezTo>
                  <a:pt x="-17849" y="728163"/>
                  <a:pt x="17454" y="516832"/>
                  <a:pt x="0" y="280385"/>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8A428C94-D25D-A457-B541-61B1E9E9DF72}"/>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4">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lnSpc>
                <a:spcPct val="150000"/>
              </a:lnSpc>
            </a:pPr>
            <a:r>
              <a:rPr lang="de-DE" sz="2000" dirty="0" err="1"/>
              <a:t>Børnearbejde</a:t>
            </a:r>
            <a:r>
              <a:rPr lang="de-DE" sz="2000" dirty="0"/>
              <a:t> </a:t>
            </a:r>
            <a:r>
              <a:rPr lang="de-DE" sz="2000" dirty="0" err="1"/>
              <a:t>og</a:t>
            </a:r>
            <a:r>
              <a:rPr lang="de-DE" sz="2000" dirty="0"/>
              <a:t> </a:t>
            </a:r>
            <a:r>
              <a:rPr lang="de-DE" sz="2000" dirty="0" err="1"/>
              <a:t>chokolade</a:t>
            </a:r>
            <a:endPar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1" name="Grafik 20" descr="Ein Bild, das Elektronik enthält.&#10;&#10;Automatisch generierte Beschreibung">
            <a:extLst>
              <a:ext uri="{FF2B5EF4-FFF2-40B4-BE49-F238E27FC236}">
                <a16:creationId xmlns:a16="http://schemas.microsoft.com/office/drawing/2014/main" id="{875155AE-205B-11E0-6E85-F735ABE03540}"/>
              </a:ext>
            </a:extLst>
          </p:cNvPr>
          <p:cNvPicPr>
            <a:picLocks noChangeAspect="1"/>
          </p:cNvPicPr>
          <p:nvPr/>
        </p:nvPicPr>
        <p:blipFill rotWithShape="1">
          <a:blip r:embed="rId2">
            <a:extLst>
              <a:ext uri="{28A0092B-C50C-407E-A947-70E740481C1C}">
                <a14:useLocalDpi xmlns:a14="http://schemas.microsoft.com/office/drawing/2010/main" val="0"/>
              </a:ext>
            </a:extLst>
          </a:blip>
          <a:srcRect l="65558" t="55371" r="738" b="9807"/>
          <a:stretch/>
        </p:blipFill>
        <p:spPr>
          <a:xfrm>
            <a:off x="237670" y="1586224"/>
            <a:ext cx="326474" cy="360603"/>
          </a:xfrm>
          <a:prstGeom prst="rect">
            <a:avLst/>
          </a:prstGeom>
        </p:spPr>
      </p:pic>
      <p:sp>
        <p:nvSpPr>
          <p:cNvPr id="9" name="Textfeld 8">
            <a:extLst>
              <a:ext uri="{FF2B5EF4-FFF2-40B4-BE49-F238E27FC236}">
                <a16:creationId xmlns:a16="http://schemas.microsoft.com/office/drawing/2014/main" id="{A83CED24-6481-81B8-5040-B6C018CBD860}"/>
              </a:ext>
            </a:extLst>
          </p:cNvPr>
          <p:cNvSpPr txBox="1"/>
          <p:nvPr/>
        </p:nvSpPr>
        <p:spPr>
          <a:xfrm>
            <a:off x="512982" y="1101300"/>
            <a:ext cx="6114494" cy="7709803"/>
          </a:xfrm>
          <a:prstGeom prst="rect">
            <a:avLst/>
          </a:prstGeom>
          <a:noFill/>
        </p:spPr>
        <p:txBody>
          <a:bodyPr wrap="square" rtlCol="0">
            <a:spAutoFit/>
          </a:bodyPr>
          <a:lstStyle/>
          <a:p>
            <a:pPr>
              <a:lnSpc>
                <a:spcPct val="150000"/>
              </a:lnSpc>
            </a:pPr>
            <a:endParaRPr lang="da-DK" sz="1400" b="1" dirty="0"/>
          </a:p>
          <a:p>
            <a:pPr>
              <a:lnSpc>
                <a:spcPct val="150000"/>
              </a:lnSpc>
            </a:pPr>
            <a:endParaRPr lang="da-DK" sz="1400" b="1" dirty="0"/>
          </a:p>
          <a:p>
            <a:pPr>
              <a:lnSpc>
                <a:spcPct val="150000"/>
              </a:lnSpc>
            </a:pPr>
            <a:r>
              <a:rPr lang="da-DK" sz="1400" b="1" dirty="0"/>
              <a:t>Besvar følgende spørgsmål:</a:t>
            </a:r>
          </a:p>
          <a:p>
            <a:pPr>
              <a:lnSpc>
                <a:spcPct val="150000"/>
              </a:lnSpc>
            </a:pPr>
            <a:r>
              <a:rPr lang="da-DK" sz="1400" b="1" dirty="0"/>
              <a:t>1. Skriv to ting ned, som særligt overraskede eller chokerede dig:</a:t>
            </a:r>
          </a:p>
          <a:p>
            <a:pPr>
              <a:lnSpc>
                <a:spcPct val="150000"/>
              </a:lnSpc>
            </a:pPr>
            <a:r>
              <a:rPr lang="da-DK" sz="1400" dirty="0"/>
              <a:t>individuel løsning</a:t>
            </a:r>
          </a:p>
          <a:p>
            <a:pPr>
              <a:lnSpc>
                <a:spcPct val="150000"/>
              </a:lnSpc>
            </a:pPr>
            <a:r>
              <a:rPr lang="da-DK" sz="1400" b="1" dirty="0"/>
              <a:t>2. Forklar med dine egne ord, hvad børnearbejde betyder.</a:t>
            </a:r>
          </a:p>
          <a:p>
            <a:pPr>
              <a:lnSpc>
                <a:spcPct val="150000"/>
              </a:lnSpc>
            </a:pPr>
            <a:r>
              <a:rPr lang="da-DK" sz="1400" dirty="0"/>
              <a:t>Børnearbejde betyder, at børn arbejder og derfor ikke længere kan gå i skole.</a:t>
            </a:r>
            <a:br>
              <a:rPr lang="da-DK" sz="1400" dirty="0"/>
            </a:br>
            <a:r>
              <a:rPr lang="da-DK" sz="1400" dirty="0"/>
              <a:t>Arbejdet skader børnenes udvikling, og de er for unge til at udføre dette arbejde.</a:t>
            </a:r>
          </a:p>
          <a:p>
            <a:pPr>
              <a:lnSpc>
                <a:spcPct val="150000"/>
              </a:lnSpc>
            </a:pPr>
            <a:r>
              <a:rPr lang="da-DK" sz="1400" b="1" dirty="0"/>
              <a:t>3. Hvorfor er mange børn nødt til at arbejde på kakaoplantager? Nævn to grunde.</a:t>
            </a:r>
          </a:p>
          <a:p>
            <a:pPr>
              <a:lnSpc>
                <a:spcPct val="150000"/>
              </a:lnSpc>
            </a:pPr>
            <a:r>
              <a:rPr lang="da-DK" sz="1400" dirty="0"/>
              <a:t>De er blevet solgt af deres forældre.</a:t>
            </a:r>
          </a:p>
          <a:p>
            <a:pPr>
              <a:lnSpc>
                <a:spcPct val="150000"/>
              </a:lnSpc>
            </a:pPr>
            <a:r>
              <a:rPr lang="da-DK" sz="1400" dirty="0"/>
              <a:t>De skal tjene penge til deres familier.</a:t>
            </a:r>
          </a:p>
          <a:p>
            <a:pPr>
              <a:lnSpc>
                <a:spcPct val="150000"/>
              </a:lnSpc>
            </a:pPr>
            <a:r>
              <a:rPr lang="da-DK" sz="1400" b="1" dirty="0"/>
              <a:t>4. Hvilke følger har børnearbejde for børnene?</a:t>
            </a:r>
          </a:p>
          <a:p>
            <a:pPr>
              <a:lnSpc>
                <a:spcPct val="150000"/>
              </a:lnSpc>
            </a:pPr>
            <a:r>
              <a:rPr lang="da-DK" sz="1400" dirty="0"/>
              <a:t>De bliver syge.</a:t>
            </a:r>
          </a:p>
          <a:p>
            <a:pPr>
              <a:lnSpc>
                <a:spcPct val="150000"/>
              </a:lnSpc>
            </a:pPr>
            <a:r>
              <a:rPr lang="da-DK" sz="1400" dirty="0"/>
              <a:t>De kan ikke gå i skole.</a:t>
            </a:r>
          </a:p>
          <a:p>
            <a:pPr>
              <a:lnSpc>
                <a:spcPct val="150000"/>
              </a:lnSpc>
            </a:pPr>
            <a:r>
              <a:rPr lang="da-DK" sz="1400" dirty="0"/>
              <a:t>De har ingen fritid og kan ikke nyde deres barndom.</a:t>
            </a:r>
          </a:p>
          <a:p>
            <a:pPr>
              <a:lnSpc>
                <a:spcPct val="150000"/>
              </a:lnSpc>
            </a:pPr>
            <a:r>
              <a:rPr lang="da-DK" sz="1400" b="1" dirty="0"/>
              <a:t>5. Hvordan har du det, når du hører, at børn er nødt til at arbejde for, at vi kan få chokolade?</a:t>
            </a:r>
          </a:p>
          <a:p>
            <a:pPr>
              <a:lnSpc>
                <a:spcPct val="150000"/>
              </a:lnSpc>
            </a:pPr>
            <a:r>
              <a:rPr lang="da-DK" sz="1400" dirty="0"/>
              <a:t>individuel løsning</a:t>
            </a:r>
          </a:p>
          <a:p>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598C9278-608C-042B-AECB-6798FDA65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Marke 3 mit einfarbiger Füllung">
            <a:extLst>
              <a:ext uri="{FF2B5EF4-FFF2-40B4-BE49-F238E27FC236}">
                <a16:creationId xmlns:a16="http://schemas.microsoft.com/office/drawing/2014/main" id="{A400C408-4AEE-41D4-589E-F6E80AA41B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907" y="173749"/>
            <a:ext cx="670639" cy="670639"/>
          </a:xfrm>
          <a:prstGeom prst="rect">
            <a:avLst/>
          </a:prstGeom>
        </p:spPr>
      </p:pic>
      <p:pic>
        <p:nvPicPr>
          <p:cNvPr id="6" name="Grafik 5">
            <a:extLst>
              <a:ext uri="{FF2B5EF4-FFF2-40B4-BE49-F238E27FC236}">
                <a16:creationId xmlns:a16="http://schemas.microsoft.com/office/drawing/2014/main" id="{C75B563B-7D35-26C2-2078-35323186027D}"/>
              </a:ext>
            </a:extLst>
          </p:cNvPr>
          <p:cNvPicPr>
            <a:picLocks noChangeAspect="1"/>
          </p:cNvPicPr>
          <p:nvPr/>
        </p:nvPicPr>
        <p:blipFill>
          <a:blip r:embed="rId6"/>
          <a:stretch>
            <a:fillRect/>
          </a:stretch>
        </p:blipFill>
        <p:spPr>
          <a:xfrm>
            <a:off x="2856593" y="7330045"/>
            <a:ext cx="1426169" cy="1863528"/>
          </a:xfrm>
          <a:prstGeom prst="rect">
            <a:avLst/>
          </a:prstGeom>
        </p:spPr>
      </p:pic>
      <p:sp>
        <p:nvSpPr>
          <p:cNvPr id="10" name="Welle 9">
            <a:extLst>
              <a:ext uri="{FF2B5EF4-FFF2-40B4-BE49-F238E27FC236}">
                <a16:creationId xmlns:a16="http://schemas.microsoft.com/office/drawing/2014/main" id="{18452E7D-2496-607A-7472-94E052729914}"/>
              </a:ext>
            </a:extLst>
          </p:cNvPr>
          <p:cNvSpPr/>
          <p:nvPr/>
        </p:nvSpPr>
        <p:spPr>
          <a:xfrm>
            <a:off x="1071546" y="1101300"/>
            <a:ext cx="1283597" cy="514145"/>
          </a:xfrm>
          <a:prstGeom prst="wave">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err="1"/>
              <a:t>Løsning</a:t>
            </a:r>
            <a:endParaRPr lang="de-DE" dirty="0"/>
          </a:p>
        </p:txBody>
      </p:sp>
      <p:pic>
        <p:nvPicPr>
          <p:cNvPr id="2" name="Billede 2">
            <a:extLst>
              <a:ext uri="{FF2B5EF4-FFF2-40B4-BE49-F238E27FC236}">
                <a16:creationId xmlns:a16="http://schemas.microsoft.com/office/drawing/2014/main" id="{29181CC3-0F88-BF1D-CE1A-E730B38D0CF9}"/>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43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A271-DC49-EA8A-3C63-BAF2F0B1464A}"/>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78BBA582-FBEA-45B7-280D-E13316667F55}"/>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5C0DF3AD-DBC0-BD25-9326-B34AD998068B}"/>
              </a:ext>
            </a:extLst>
          </p:cNvPr>
          <p:cNvSpPr txBox="1"/>
          <p:nvPr/>
        </p:nvSpPr>
        <p:spPr>
          <a:xfrm>
            <a:off x="737025" y="2043293"/>
            <a:ext cx="5442154" cy="6555641"/>
          </a:xfrm>
          <a:prstGeom prst="rect">
            <a:avLst/>
          </a:prstGeom>
          <a:noFill/>
        </p:spPr>
        <p:txBody>
          <a:bodyPr wrap="square" rtlCol="0">
            <a:spAutoFit/>
          </a:bodyPr>
          <a:lstStyle/>
          <a:p>
            <a:r>
              <a:rPr lang="da-DK" sz="1200" b="1" dirty="0"/>
              <a:t>Grundidé</a:t>
            </a:r>
          </a:p>
          <a:p>
            <a:r>
              <a:rPr lang="da-DK" sz="1200" dirty="0"/>
              <a:t>Eleverne skal ved hjælp af hverdagsproduktet chokolade forstå, at der bag tilsyneladende simple forbrugsvarer findes komplekse globale sammenhænge. Gennem arbejdet med de økologiske, sociale og økonomiske aspekter af kakaoproduktion skal de i en stationsundervisning blive bevidste om, hvilke konsekvenser deres eget forbrug har for mennesker og miljø.</a:t>
            </a:r>
          </a:p>
          <a:p>
            <a:br>
              <a:rPr lang="da-DK" sz="1200" dirty="0"/>
            </a:br>
            <a:endParaRPr lang="da-DK" sz="1200" dirty="0"/>
          </a:p>
          <a:p>
            <a:r>
              <a:rPr lang="da-DK" sz="1200" b="1" dirty="0"/>
              <a:t>Målgruppe</a:t>
            </a:r>
          </a:p>
          <a:p>
            <a:r>
              <a:rPr lang="da-DK" sz="1200" dirty="0"/>
              <a:t>Lektionsforløbet (ca. 90 minutter) er udviklet til en AVflex-gruppe, men kan også anvendes i erhvervsorientering eller i gastronomiske uddannelser – f.eks. for kommende kokke eller servicefaglige medarbejdere. Materialet er udarbejdet til en heterogen elevgruppe, hvor mange elever har et forholdsvist lavt sprogligt niveau. Eleverne adskiller sig ofte markant med hensyn til skolefaglige erfaringer, sproglige og læsemæssige kompetencer samt evnen til at arbejde koncentreret i længere tid. Samtidig viser de et stort behov for handlingsorienterede, tydeligt strukturerede og hverdagsnære læringstilbud, der giver en direkte forbindelse til deres egen livsverden. Netop temaet chokolade egner sig godt hertil, da det både har høj hverdagsrelevans og rejser komplekse spørgsmål om global bæredygtighed.</a:t>
            </a:r>
          </a:p>
          <a:p>
            <a:br>
              <a:rPr lang="da-DK" sz="1200" dirty="0"/>
            </a:br>
            <a:endParaRPr lang="da-DK" sz="1200" dirty="0"/>
          </a:p>
          <a:p>
            <a:r>
              <a:rPr lang="da-DK" sz="1200" b="1" dirty="0"/>
              <a:t>Faglig for- og efterbearbejdning</a:t>
            </a:r>
          </a:p>
          <a:p>
            <a:r>
              <a:rPr lang="da-DK" sz="1200" dirty="0"/>
              <a:t>Før stationsarbejdet skal eleverne arbejde med begrebet </a:t>
            </a:r>
            <a:r>
              <a:rPr lang="da-DK" sz="1200" i="1" dirty="0"/>
              <a:t>bæredygtighed</a:t>
            </a:r>
            <a:r>
              <a:rPr lang="da-DK" sz="1200" dirty="0"/>
              <a:t> og de 17 verdensmål. Der findes forskellige materialer online. Eleverne bør kende målene og have en forestilling om, hvad de indebærer.</a:t>
            </a:r>
            <a:br>
              <a:rPr lang="da-DK" sz="1200" dirty="0"/>
            </a:br>
            <a:r>
              <a:rPr lang="da-DK" sz="1200" dirty="0"/>
              <a:t>Til arbejdet i stationerne bør der være et overblik over verdensmålene tilgængeligt for eleverne (som arbejdsark, som ekstra materiale ved stationerne eller som plakat i lokalet).</a:t>
            </a:r>
          </a:p>
          <a:p>
            <a:r>
              <a:rPr lang="da-DK" sz="1200" dirty="0"/>
              <a:t>Efter stationsarbejdet skal der gennemføres en refleksionstime i plenum, hvor eleverne samler op på, hvilke verdensmål de har identificeret som kritiske. Derudover skal løsnings- og forbedringsforslag præsenteres og diskuteres. Her kan også resultatet af smagstesten inddrages. Hvis der er mere undervisningstid til rådighed, egner en sammenligning af forskellige certificeringer (Fair Trade, økologisk osv.) sig som en uddybning.</a:t>
            </a:r>
          </a:p>
          <a:p>
            <a:pPr algn="just"/>
            <a:endParaRPr lang="de-DE" sz="1200" dirty="0"/>
          </a:p>
        </p:txBody>
      </p:sp>
      <p:sp>
        <p:nvSpPr>
          <p:cNvPr id="6" name="Textfeld 5">
            <a:extLst>
              <a:ext uri="{FF2B5EF4-FFF2-40B4-BE49-F238E27FC236}">
                <a16:creationId xmlns:a16="http://schemas.microsoft.com/office/drawing/2014/main" id="{392331B7-991C-01E0-CB6C-DB6B8CC4F1B9}"/>
              </a:ext>
            </a:extLst>
          </p:cNvPr>
          <p:cNvSpPr txBox="1"/>
          <p:nvPr/>
        </p:nvSpPr>
        <p:spPr>
          <a:xfrm>
            <a:off x="707923" y="1317800"/>
            <a:ext cx="5442154" cy="369332"/>
          </a:xfrm>
          <a:prstGeom prst="rect">
            <a:avLst/>
          </a:prstGeom>
          <a:noFill/>
        </p:spPr>
        <p:txBody>
          <a:bodyPr wrap="square" rtlCol="0">
            <a:spAutoFit/>
          </a:bodyPr>
          <a:lstStyle/>
          <a:p>
            <a:pPr algn="ctr"/>
            <a:r>
              <a:rPr lang="de-DE" b="1" dirty="0" err="1"/>
              <a:t>Forhåndsovervejelser</a:t>
            </a:r>
            <a:r>
              <a:rPr lang="de-DE" b="1" dirty="0"/>
              <a:t> </a:t>
            </a:r>
            <a:r>
              <a:rPr lang="de-DE" b="1" dirty="0" err="1"/>
              <a:t>til</a:t>
            </a:r>
            <a:r>
              <a:rPr lang="de-DE" b="1" dirty="0"/>
              <a:t> </a:t>
            </a:r>
            <a:r>
              <a:rPr lang="de-DE" b="1" dirty="0" err="1"/>
              <a:t>stationsarbejdet</a:t>
            </a:r>
            <a:endParaRPr lang="de-DE" b="1" dirty="0"/>
          </a:p>
        </p:txBody>
      </p:sp>
      <p:pic>
        <p:nvPicPr>
          <p:cNvPr id="2" name="Grafik 1">
            <a:extLst>
              <a:ext uri="{FF2B5EF4-FFF2-40B4-BE49-F238E27FC236}">
                <a16:creationId xmlns:a16="http://schemas.microsoft.com/office/drawing/2014/main" id="{9A635BF5-4B73-325D-B72C-99E28672A7D6}"/>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0486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1123" cy="8851965"/>
          </a:xfrm>
          <a:custGeom>
            <a:avLst/>
            <a:gdLst>
              <a:gd name="csX0" fmla="*/ 0 w 6611123"/>
              <a:gd name="csY0" fmla="*/ 281369 h 8851965"/>
              <a:gd name="csX1" fmla="*/ 281369 w 6611123"/>
              <a:gd name="csY1" fmla="*/ 0 h 8851965"/>
              <a:gd name="csX2" fmla="*/ 771960 w 6611123"/>
              <a:gd name="csY2" fmla="*/ 0 h 8851965"/>
              <a:gd name="csX3" fmla="*/ 1564971 w 6611123"/>
              <a:gd name="csY3" fmla="*/ 0 h 8851965"/>
              <a:gd name="csX4" fmla="*/ 2116046 w 6611123"/>
              <a:gd name="csY4" fmla="*/ 0 h 8851965"/>
              <a:gd name="csX5" fmla="*/ 2848572 w 6611123"/>
              <a:gd name="csY5" fmla="*/ 0 h 8851965"/>
              <a:gd name="csX6" fmla="*/ 3581099 w 6611123"/>
              <a:gd name="csY6" fmla="*/ 0 h 8851965"/>
              <a:gd name="csX7" fmla="*/ 4192658 w 6611123"/>
              <a:gd name="csY7" fmla="*/ 0 h 8851965"/>
              <a:gd name="csX8" fmla="*/ 4804217 w 6611123"/>
              <a:gd name="csY8" fmla="*/ 0 h 8851965"/>
              <a:gd name="csX9" fmla="*/ 5415776 w 6611123"/>
              <a:gd name="csY9" fmla="*/ 0 h 8851965"/>
              <a:gd name="csX10" fmla="*/ 6329754 w 6611123"/>
              <a:gd name="csY10" fmla="*/ 0 h 8851965"/>
              <a:gd name="csX11" fmla="*/ 6611123 w 6611123"/>
              <a:gd name="csY11" fmla="*/ 281369 h 8851965"/>
              <a:gd name="csX12" fmla="*/ 6611123 w 6611123"/>
              <a:gd name="csY12" fmla="*/ 806353 h 8851965"/>
              <a:gd name="csX13" fmla="*/ 6611123 w 6611123"/>
              <a:gd name="csY13" fmla="*/ 1248445 h 8851965"/>
              <a:gd name="csX14" fmla="*/ 6611123 w 6611123"/>
              <a:gd name="csY14" fmla="*/ 2022107 h 8851965"/>
              <a:gd name="csX15" fmla="*/ 6611123 w 6611123"/>
              <a:gd name="csY15" fmla="*/ 2547091 h 8851965"/>
              <a:gd name="csX16" fmla="*/ 6611123 w 6611123"/>
              <a:gd name="csY16" fmla="*/ 3237860 h 8851965"/>
              <a:gd name="csX17" fmla="*/ 6611123 w 6611123"/>
              <a:gd name="csY17" fmla="*/ 3679952 h 8851965"/>
              <a:gd name="csX18" fmla="*/ 6611123 w 6611123"/>
              <a:gd name="csY18" fmla="*/ 4370721 h 8851965"/>
              <a:gd name="csX19" fmla="*/ 6611123 w 6611123"/>
              <a:gd name="csY19" fmla="*/ 4812813 h 8851965"/>
              <a:gd name="csX20" fmla="*/ 6611123 w 6611123"/>
              <a:gd name="csY20" fmla="*/ 5503582 h 8851965"/>
              <a:gd name="csX21" fmla="*/ 6611123 w 6611123"/>
              <a:gd name="csY21" fmla="*/ 5945674 h 8851965"/>
              <a:gd name="csX22" fmla="*/ 6611123 w 6611123"/>
              <a:gd name="csY22" fmla="*/ 6553551 h 8851965"/>
              <a:gd name="csX23" fmla="*/ 6611123 w 6611123"/>
              <a:gd name="csY23" fmla="*/ 7078535 h 8851965"/>
              <a:gd name="csX24" fmla="*/ 6611123 w 6611123"/>
              <a:gd name="csY24" fmla="*/ 7852196 h 8851965"/>
              <a:gd name="csX25" fmla="*/ 6611123 w 6611123"/>
              <a:gd name="csY25" fmla="*/ 8570596 h 8851965"/>
              <a:gd name="csX26" fmla="*/ 6329754 w 6611123"/>
              <a:gd name="csY26" fmla="*/ 8851965 h 8851965"/>
              <a:gd name="csX27" fmla="*/ 5718195 w 6611123"/>
              <a:gd name="csY27" fmla="*/ 8851965 h 8851965"/>
              <a:gd name="csX28" fmla="*/ 4925185 w 6611123"/>
              <a:gd name="csY28" fmla="*/ 8851965 h 8851965"/>
              <a:gd name="csX29" fmla="*/ 4192658 w 6611123"/>
              <a:gd name="csY29" fmla="*/ 8851965 h 8851965"/>
              <a:gd name="csX30" fmla="*/ 3399647 w 6611123"/>
              <a:gd name="csY30" fmla="*/ 8851965 h 8851965"/>
              <a:gd name="csX31" fmla="*/ 2848572 w 6611123"/>
              <a:gd name="csY31" fmla="*/ 8851965 h 8851965"/>
              <a:gd name="csX32" fmla="*/ 2357981 w 6611123"/>
              <a:gd name="csY32" fmla="*/ 8851965 h 8851965"/>
              <a:gd name="csX33" fmla="*/ 1685938 w 6611123"/>
              <a:gd name="csY33" fmla="*/ 8851965 h 8851965"/>
              <a:gd name="csX34" fmla="*/ 1195347 w 6611123"/>
              <a:gd name="csY34" fmla="*/ 8851965 h 8851965"/>
              <a:gd name="csX35" fmla="*/ 281369 w 6611123"/>
              <a:gd name="csY35" fmla="*/ 8851965 h 8851965"/>
              <a:gd name="csX36" fmla="*/ 0 w 6611123"/>
              <a:gd name="csY36" fmla="*/ 8570596 h 8851965"/>
              <a:gd name="csX37" fmla="*/ 0 w 6611123"/>
              <a:gd name="csY37" fmla="*/ 7879827 h 8851965"/>
              <a:gd name="csX38" fmla="*/ 0 w 6611123"/>
              <a:gd name="csY38" fmla="*/ 7106166 h 8851965"/>
              <a:gd name="csX39" fmla="*/ 0 w 6611123"/>
              <a:gd name="csY39" fmla="*/ 6581182 h 8851965"/>
              <a:gd name="csX40" fmla="*/ 0 w 6611123"/>
              <a:gd name="csY40" fmla="*/ 5973305 h 8851965"/>
              <a:gd name="csX41" fmla="*/ 0 w 6611123"/>
              <a:gd name="csY41" fmla="*/ 5116751 h 8851965"/>
              <a:gd name="csX42" fmla="*/ 0 w 6611123"/>
              <a:gd name="csY42" fmla="*/ 4260198 h 8851965"/>
              <a:gd name="csX43" fmla="*/ 0 w 6611123"/>
              <a:gd name="csY43" fmla="*/ 3486537 h 8851965"/>
              <a:gd name="csX44" fmla="*/ 0 w 6611123"/>
              <a:gd name="csY44" fmla="*/ 2712876 h 8851965"/>
              <a:gd name="csX45" fmla="*/ 0 w 6611123"/>
              <a:gd name="csY45" fmla="*/ 2187891 h 8851965"/>
              <a:gd name="csX46" fmla="*/ 0 w 6611123"/>
              <a:gd name="csY46" fmla="*/ 1497122 h 8851965"/>
              <a:gd name="csX47" fmla="*/ 0 w 6611123"/>
              <a:gd name="csY47" fmla="*/ 1055030 h 8851965"/>
              <a:gd name="csX48" fmla="*/ 0 w 6611123"/>
              <a:gd name="csY48" fmla="*/ 281369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611123" h="8851965" fill="none" extrusionOk="0">
                <a:moveTo>
                  <a:pt x="0" y="281369"/>
                </a:moveTo>
                <a:cubicBezTo>
                  <a:pt x="-34300" y="123128"/>
                  <a:pt x="111270" y="-35809"/>
                  <a:pt x="281369" y="0"/>
                </a:cubicBezTo>
                <a:cubicBezTo>
                  <a:pt x="385077" y="19749"/>
                  <a:pt x="530174" y="-22839"/>
                  <a:pt x="771960" y="0"/>
                </a:cubicBezTo>
                <a:cubicBezTo>
                  <a:pt x="1013746" y="22839"/>
                  <a:pt x="1271062" y="7722"/>
                  <a:pt x="1564971" y="0"/>
                </a:cubicBezTo>
                <a:cubicBezTo>
                  <a:pt x="1858880" y="-7722"/>
                  <a:pt x="1859116" y="19932"/>
                  <a:pt x="2116046" y="0"/>
                </a:cubicBezTo>
                <a:cubicBezTo>
                  <a:pt x="2372976" y="-19932"/>
                  <a:pt x="2640052" y="4901"/>
                  <a:pt x="2848572" y="0"/>
                </a:cubicBezTo>
                <a:cubicBezTo>
                  <a:pt x="3057092" y="-4901"/>
                  <a:pt x="3337947" y="-18936"/>
                  <a:pt x="3581099" y="0"/>
                </a:cubicBezTo>
                <a:cubicBezTo>
                  <a:pt x="3824251" y="18936"/>
                  <a:pt x="4042081" y="12925"/>
                  <a:pt x="4192658" y="0"/>
                </a:cubicBezTo>
                <a:cubicBezTo>
                  <a:pt x="4343235" y="-12925"/>
                  <a:pt x="4503337" y="-25666"/>
                  <a:pt x="4804217" y="0"/>
                </a:cubicBezTo>
                <a:cubicBezTo>
                  <a:pt x="5105097" y="25666"/>
                  <a:pt x="5195628" y="-24476"/>
                  <a:pt x="5415776" y="0"/>
                </a:cubicBezTo>
                <a:cubicBezTo>
                  <a:pt x="5635924" y="24476"/>
                  <a:pt x="5997442" y="-25014"/>
                  <a:pt x="6329754" y="0"/>
                </a:cubicBezTo>
                <a:cubicBezTo>
                  <a:pt x="6483422" y="7223"/>
                  <a:pt x="6647307" y="129201"/>
                  <a:pt x="6611123" y="281369"/>
                </a:cubicBezTo>
                <a:cubicBezTo>
                  <a:pt x="6618168" y="532176"/>
                  <a:pt x="6613242" y="670304"/>
                  <a:pt x="6611123" y="806353"/>
                </a:cubicBezTo>
                <a:cubicBezTo>
                  <a:pt x="6609004" y="942402"/>
                  <a:pt x="6617005" y="1114574"/>
                  <a:pt x="6611123" y="1248445"/>
                </a:cubicBezTo>
                <a:cubicBezTo>
                  <a:pt x="6605241" y="1382316"/>
                  <a:pt x="6577264" y="1807767"/>
                  <a:pt x="6611123" y="2022107"/>
                </a:cubicBezTo>
                <a:cubicBezTo>
                  <a:pt x="6644982" y="2236447"/>
                  <a:pt x="6593857" y="2345771"/>
                  <a:pt x="6611123" y="2547091"/>
                </a:cubicBezTo>
                <a:cubicBezTo>
                  <a:pt x="6628389" y="2748411"/>
                  <a:pt x="6581594" y="3047997"/>
                  <a:pt x="6611123" y="3237860"/>
                </a:cubicBezTo>
                <a:cubicBezTo>
                  <a:pt x="6640652" y="3427723"/>
                  <a:pt x="6625002" y="3463285"/>
                  <a:pt x="6611123" y="3679952"/>
                </a:cubicBezTo>
                <a:cubicBezTo>
                  <a:pt x="6597244" y="3896619"/>
                  <a:pt x="6609180" y="4144470"/>
                  <a:pt x="6611123" y="4370721"/>
                </a:cubicBezTo>
                <a:cubicBezTo>
                  <a:pt x="6613066" y="4596972"/>
                  <a:pt x="6623944" y="4641836"/>
                  <a:pt x="6611123" y="4812813"/>
                </a:cubicBezTo>
                <a:cubicBezTo>
                  <a:pt x="6598302" y="4983790"/>
                  <a:pt x="6577248" y="5164338"/>
                  <a:pt x="6611123" y="5503582"/>
                </a:cubicBezTo>
                <a:cubicBezTo>
                  <a:pt x="6644998" y="5842826"/>
                  <a:pt x="6613042" y="5856255"/>
                  <a:pt x="6611123" y="5945674"/>
                </a:cubicBezTo>
                <a:cubicBezTo>
                  <a:pt x="6609204" y="6035093"/>
                  <a:pt x="6627277" y="6272380"/>
                  <a:pt x="6611123" y="6553551"/>
                </a:cubicBezTo>
                <a:cubicBezTo>
                  <a:pt x="6594969" y="6834722"/>
                  <a:pt x="6615508" y="6973421"/>
                  <a:pt x="6611123" y="7078535"/>
                </a:cubicBezTo>
                <a:cubicBezTo>
                  <a:pt x="6606738" y="7183649"/>
                  <a:pt x="6648529" y="7642206"/>
                  <a:pt x="6611123" y="7852196"/>
                </a:cubicBezTo>
                <a:cubicBezTo>
                  <a:pt x="6573717" y="8062186"/>
                  <a:pt x="6606761" y="8257521"/>
                  <a:pt x="6611123" y="8570596"/>
                </a:cubicBezTo>
                <a:cubicBezTo>
                  <a:pt x="6615785" y="8759531"/>
                  <a:pt x="6493796" y="8818987"/>
                  <a:pt x="6329754" y="8851965"/>
                </a:cubicBezTo>
                <a:cubicBezTo>
                  <a:pt x="6031544" y="8823130"/>
                  <a:pt x="5997318" y="8881087"/>
                  <a:pt x="5718195" y="8851965"/>
                </a:cubicBezTo>
                <a:cubicBezTo>
                  <a:pt x="5439072" y="8822843"/>
                  <a:pt x="5159268" y="8832905"/>
                  <a:pt x="4925185" y="8851965"/>
                </a:cubicBezTo>
                <a:cubicBezTo>
                  <a:pt x="4691102" y="8871026"/>
                  <a:pt x="4521378" y="8874015"/>
                  <a:pt x="4192658" y="8851965"/>
                </a:cubicBezTo>
                <a:cubicBezTo>
                  <a:pt x="3863938" y="8829915"/>
                  <a:pt x="3626561" y="8861499"/>
                  <a:pt x="3399647" y="8851965"/>
                </a:cubicBezTo>
                <a:cubicBezTo>
                  <a:pt x="3172733" y="8842431"/>
                  <a:pt x="2975339" y="8860473"/>
                  <a:pt x="2848572" y="8851965"/>
                </a:cubicBezTo>
                <a:cubicBezTo>
                  <a:pt x="2721806" y="8843457"/>
                  <a:pt x="2494703" y="8845126"/>
                  <a:pt x="2357981" y="8851965"/>
                </a:cubicBezTo>
                <a:cubicBezTo>
                  <a:pt x="2221259" y="8858804"/>
                  <a:pt x="1834010" y="8836321"/>
                  <a:pt x="1685938" y="8851965"/>
                </a:cubicBezTo>
                <a:cubicBezTo>
                  <a:pt x="1537866" y="8867609"/>
                  <a:pt x="1379891" y="8867697"/>
                  <a:pt x="1195347" y="8851965"/>
                </a:cubicBezTo>
                <a:cubicBezTo>
                  <a:pt x="1010803" y="8836233"/>
                  <a:pt x="468913" y="8890979"/>
                  <a:pt x="281369" y="8851965"/>
                </a:cubicBezTo>
                <a:cubicBezTo>
                  <a:pt x="125229" y="8855494"/>
                  <a:pt x="5938" y="8691945"/>
                  <a:pt x="0" y="8570596"/>
                </a:cubicBezTo>
                <a:cubicBezTo>
                  <a:pt x="-14044" y="8386568"/>
                  <a:pt x="28856" y="8113102"/>
                  <a:pt x="0" y="7879827"/>
                </a:cubicBezTo>
                <a:cubicBezTo>
                  <a:pt x="-28856" y="7646552"/>
                  <a:pt x="17628" y="7308050"/>
                  <a:pt x="0" y="7106166"/>
                </a:cubicBezTo>
                <a:cubicBezTo>
                  <a:pt x="-17628" y="6904282"/>
                  <a:pt x="10062" y="6747472"/>
                  <a:pt x="0" y="6581182"/>
                </a:cubicBezTo>
                <a:cubicBezTo>
                  <a:pt x="-10062" y="6414892"/>
                  <a:pt x="-13058" y="6101058"/>
                  <a:pt x="0" y="5973305"/>
                </a:cubicBezTo>
                <a:cubicBezTo>
                  <a:pt x="13058" y="5845552"/>
                  <a:pt x="31449" y="5336711"/>
                  <a:pt x="0" y="5116751"/>
                </a:cubicBezTo>
                <a:cubicBezTo>
                  <a:pt x="-31449" y="4896791"/>
                  <a:pt x="-36563" y="4567774"/>
                  <a:pt x="0" y="4260198"/>
                </a:cubicBezTo>
                <a:cubicBezTo>
                  <a:pt x="36563" y="3952622"/>
                  <a:pt x="-32105" y="3857661"/>
                  <a:pt x="0" y="3486537"/>
                </a:cubicBezTo>
                <a:cubicBezTo>
                  <a:pt x="32105" y="3115413"/>
                  <a:pt x="-21361" y="3072259"/>
                  <a:pt x="0" y="2712876"/>
                </a:cubicBezTo>
                <a:cubicBezTo>
                  <a:pt x="21361" y="2353493"/>
                  <a:pt x="20742" y="2375197"/>
                  <a:pt x="0" y="2187891"/>
                </a:cubicBezTo>
                <a:cubicBezTo>
                  <a:pt x="-20742" y="2000586"/>
                  <a:pt x="-18544" y="1724832"/>
                  <a:pt x="0" y="1497122"/>
                </a:cubicBezTo>
                <a:cubicBezTo>
                  <a:pt x="18544" y="1269412"/>
                  <a:pt x="18927" y="1213106"/>
                  <a:pt x="0" y="1055030"/>
                </a:cubicBezTo>
                <a:cubicBezTo>
                  <a:pt x="-18927" y="896954"/>
                  <a:pt x="11945" y="547021"/>
                  <a:pt x="0" y="281369"/>
                </a:cubicBezTo>
                <a:close/>
              </a:path>
              <a:path w="6611123" h="8851965" stroke="0" extrusionOk="0">
                <a:moveTo>
                  <a:pt x="0" y="281369"/>
                </a:moveTo>
                <a:cubicBezTo>
                  <a:pt x="26028" y="122284"/>
                  <a:pt x="155204" y="17023"/>
                  <a:pt x="281369" y="0"/>
                </a:cubicBezTo>
                <a:cubicBezTo>
                  <a:pt x="585613" y="1636"/>
                  <a:pt x="721561" y="5706"/>
                  <a:pt x="892928" y="0"/>
                </a:cubicBezTo>
                <a:cubicBezTo>
                  <a:pt x="1064295" y="-5706"/>
                  <a:pt x="1504313" y="7797"/>
                  <a:pt x="1685938" y="0"/>
                </a:cubicBezTo>
                <a:cubicBezTo>
                  <a:pt x="1867563" y="-7797"/>
                  <a:pt x="2214527" y="22420"/>
                  <a:pt x="2418465" y="0"/>
                </a:cubicBezTo>
                <a:cubicBezTo>
                  <a:pt x="2622403" y="-22420"/>
                  <a:pt x="2754959" y="770"/>
                  <a:pt x="2909056" y="0"/>
                </a:cubicBezTo>
                <a:cubicBezTo>
                  <a:pt x="3063153" y="-770"/>
                  <a:pt x="3233569" y="13543"/>
                  <a:pt x="3520615" y="0"/>
                </a:cubicBezTo>
                <a:cubicBezTo>
                  <a:pt x="3807661" y="-13543"/>
                  <a:pt x="3947259" y="5583"/>
                  <a:pt x="4253142" y="0"/>
                </a:cubicBezTo>
                <a:cubicBezTo>
                  <a:pt x="4559025" y="-5583"/>
                  <a:pt x="4525118" y="5559"/>
                  <a:pt x="4743733" y="0"/>
                </a:cubicBezTo>
                <a:cubicBezTo>
                  <a:pt x="4962348" y="-5559"/>
                  <a:pt x="5369562" y="-27723"/>
                  <a:pt x="5536744" y="0"/>
                </a:cubicBezTo>
                <a:cubicBezTo>
                  <a:pt x="5703926" y="27723"/>
                  <a:pt x="6126172" y="7721"/>
                  <a:pt x="6329754" y="0"/>
                </a:cubicBezTo>
                <a:cubicBezTo>
                  <a:pt x="6519843" y="10922"/>
                  <a:pt x="6610624" y="91774"/>
                  <a:pt x="6611123" y="281369"/>
                </a:cubicBezTo>
                <a:cubicBezTo>
                  <a:pt x="6629636" y="415123"/>
                  <a:pt x="6618472" y="518961"/>
                  <a:pt x="6611123" y="723461"/>
                </a:cubicBezTo>
                <a:cubicBezTo>
                  <a:pt x="6603774" y="927961"/>
                  <a:pt x="6633056" y="1105272"/>
                  <a:pt x="6611123" y="1248445"/>
                </a:cubicBezTo>
                <a:cubicBezTo>
                  <a:pt x="6589190" y="1391618"/>
                  <a:pt x="6606953" y="1665982"/>
                  <a:pt x="6611123" y="1773430"/>
                </a:cubicBezTo>
                <a:cubicBezTo>
                  <a:pt x="6615293" y="1880878"/>
                  <a:pt x="6612344" y="2218808"/>
                  <a:pt x="6611123" y="2547091"/>
                </a:cubicBezTo>
                <a:cubicBezTo>
                  <a:pt x="6609902" y="2875374"/>
                  <a:pt x="6620683" y="3098889"/>
                  <a:pt x="6611123" y="3320752"/>
                </a:cubicBezTo>
                <a:cubicBezTo>
                  <a:pt x="6601563" y="3542615"/>
                  <a:pt x="6581088" y="3747588"/>
                  <a:pt x="6611123" y="4011521"/>
                </a:cubicBezTo>
                <a:cubicBezTo>
                  <a:pt x="6641158" y="4275454"/>
                  <a:pt x="6616254" y="4413662"/>
                  <a:pt x="6611123" y="4619398"/>
                </a:cubicBezTo>
                <a:cubicBezTo>
                  <a:pt x="6605992" y="4825134"/>
                  <a:pt x="6621966" y="5098373"/>
                  <a:pt x="6611123" y="5393059"/>
                </a:cubicBezTo>
                <a:cubicBezTo>
                  <a:pt x="6600280" y="5687745"/>
                  <a:pt x="6597297" y="5876070"/>
                  <a:pt x="6611123" y="6166720"/>
                </a:cubicBezTo>
                <a:cubicBezTo>
                  <a:pt x="6624949" y="6457370"/>
                  <a:pt x="6614204" y="6472585"/>
                  <a:pt x="6611123" y="6608812"/>
                </a:cubicBezTo>
                <a:cubicBezTo>
                  <a:pt x="6608042" y="6745039"/>
                  <a:pt x="6628801" y="6954999"/>
                  <a:pt x="6611123" y="7050904"/>
                </a:cubicBezTo>
                <a:cubicBezTo>
                  <a:pt x="6593445" y="7146809"/>
                  <a:pt x="6593386" y="7344781"/>
                  <a:pt x="6611123" y="7492996"/>
                </a:cubicBezTo>
                <a:cubicBezTo>
                  <a:pt x="6628860" y="7641211"/>
                  <a:pt x="6561180" y="8064849"/>
                  <a:pt x="6611123" y="8570596"/>
                </a:cubicBezTo>
                <a:cubicBezTo>
                  <a:pt x="6607486" y="8707490"/>
                  <a:pt x="6482710" y="8874262"/>
                  <a:pt x="6329754" y="8851965"/>
                </a:cubicBezTo>
                <a:cubicBezTo>
                  <a:pt x="6086571" y="8821320"/>
                  <a:pt x="5855773" y="8855937"/>
                  <a:pt x="5597227" y="8851965"/>
                </a:cubicBezTo>
                <a:cubicBezTo>
                  <a:pt x="5338681" y="8847993"/>
                  <a:pt x="5109199" y="8854286"/>
                  <a:pt x="4804217" y="8851965"/>
                </a:cubicBezTo>
                <a:cubicBezTo>
                  <a:pt x="4499235" y="8849645"/>
                  <a:pt x="4548207" y="8868001"/>
                  <a:pt x="4313626" y="8851965"/>
                </a:cubicBezTo>
                <a:cubicBezTo>
                  <a:pt x="4079045" y="8835929"/>
                  <a:pt x="3687363" y="8876942"/>
                  <a:pt x="3520615" y="8851965"/>
                </a:cubicBezTo>
                <a:cubicBezTo>
                  <a:pt x="3353867" y="8826988"/>
                  <a:pt x="3202153" y="8851621"/>
                  <a:pt x="3030024" y="8851965"/>
                </a:cubicBezTo>
                <a:cubicBezTo>
                  <a:pt x="2857895" y="8852309"/>
                  <a:pt x="2585189" y="8843323"/>
                  <a:pt x="2357981" y="8851965"/>
                </a:cubicBezTo>
                <a:cubicBezTo>
                  <a:pt x="2130773" y="8860607"/>
                  <a:pt x="1927071" y="8839925"/>
                  <a:pt x="1746422" y="8851965"/>
                </a:cubicBezTo>
                <a:cubicBezTo>
                  <a:pt x="1565773" y="8864005"/>
                  <a:pt x="1390581" y="8858857"/>
                  <a:pt x="1255831" y="8851965"/>
                </a:cubicBezTo>
                <a:cubicBezTo>
                  <a:pt x="1121081" y="8845073"/>
                  <a:pt x="672855" y="8896754"/>
                  <a:pt x="281369" y="8851965"/>
                </a:cubicBezTo>
                <a:cubicBezTo>
                  <a:pt x="119326" y="8852098"/>
                  <a:pt x="-4901" y="8733502"/>
                  <a:pt x="0" y="8570596"/>
                </a:cubicBezTo>
                <a:cubicBezTo>
                  <a:pt x="6247" y="8404929"/>
                  <a:pt x="-14390" y="8118827"/>
                  <a:pt x="0" y="7962719"/>
                </a:cubicBezTo>
                <a:cubicBezTo>
                  <a:pt x="14390" y="7806611"/>
                  <a:pt x="19916" y="7346191"/>
                  <a:pt x="0" y="7106166"/>
                </a:cubicBezTo>
                <a:cubicBezTo>
                  <a:pt x="-19916" y="6866141"/>
                  <a:pt x="-6811" y="6644276"/>
                  <a:pt x="0" y="6249612"/>
                </a:cubicBezTo>
                <a:cubicBezTo>
                  <a:pt x="6811" y="5854948"/>
                  <a:pt x="-8550" y="5989026"/>
                  <a:pt x="0" y="5807520"/>
                </a:cubicBezTo>
                <a:cubicBezTo>
                  <a:pt x="8550" y="5626014"/>
                  <a:pt x="25388" y="5245274"/>
                  <a:pt x="0" y="4950967"/>
                </a:cubicBezTo>
                <a:cubicBezTo>
                  <a:pt x="-25388" y="4656660"/>
                  <a:pt x="16205" y="4660192"/>
                  <a:pt x="0" y="4508875"/>
                </a:cubicBezTo>
                <a:cubicBezTo>
                  <a:pt x="-16205" y="4357558"/>
                  <a:pt x="-28414" y="3922856"/>
                  <a:pt x="0" y="3735214"/>
                </a:cubicBezTo>
                <a:cubicBezTo>
                  <a:pt x="28414" y="3547572"/>
                  <a:pt x="-19364" y="3508926"/>
                  <a:pt x="0" y="3293121"/>
                </a:cubicBezTo>
                <a:cubicBezTo>
                  <a:pt x="19364" y="3077316"/>
                  <a:pt x="18311" y="2852960"/>
                  <a:pt x="0" y="2519460"/>
                </a:cubicBezTo>
                <a:cubicBezTo>
                  <a:pt x="-18311" y="2185960"/>
                  <a:pt x="-18664" y="2211932"/>
                  <a:pt x="0" y="1994476"/>
                </a:cubicBezTo>
                <a:cubicBezTo>
                  <a:pt x="18664" y="1777020"/>
                  <a:pt x="19138" y="1312059"/>
                  <a:pt x="0" y="1137922"/>
                </a:cubicBezTo>
                <a:cubicBezTo>
                  <a:pt x="-19138" y="963785"/>
                  <a:pt x="-10209" y="560139"/>
                  <a:pt x="0" y="28136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dirty="0"/>
              <a:t>Kakaotransport </a:t>
            </a:r>
            <a:r>
              <a:rPr lang="de-DE" sz="2400" b="1" dirty="0" err="1"/>
              <a:t>og</a:t>
            </a:r>
            <a:r>
              <a:rPr lang="de-DE" sz="2400" b="1" dirty="0"/>
              <a:t> -handel</a:t>
            </a:r>
            <a:endParaRPr lang="de-DE" sz="24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2062" y="1097665"/>
            <a:ext cx="326474" cy="321601"/>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8094203"/>
          </a:xfrm>
          <a:prstGeom prst="rect">
            <a:avLst/>
          </a:prstGeom>
          <a:noFill/>
        </p:spPr>
        <p:txBody>
          <a:bodyPr wrap="square" rtlCol="0">
            <a:spAutoFit/>
          </a:bodyPr>
          <a:lstStyle/>
          <a:p>
            <a:pPr>
              <a:lnSpc>
                <a:spcPct val="115000"/>
              </a:lnSpc>
              <a:spcAft>
                <a:spcPts val="800"/>
              </a:spcAft>
            </a:pPr>
            <a:r>
              <a:rPr lang="da-DK" sz="1200" b="1" dirty="0"/>
              <a:t>Læs informationsteksten, og løs derefter arbejdsopgaverne nedenunder.</a:t>
            </a:r>
          </a:p>
          <a:p>
            <a:r>
              <a:rPr lang="de-DE" sz="1200" b="1" dirty="0" err="1"/>
              <a:t>Kuldioxid</a:t>
            </a:r>
            <a:r>
              <a:rPr lang="de-DE" sz="1200" b="1" dirty="0"/>
              <a:t> (CO₂)</a:t>
            </a:r>
          </a:p>
          <a:p>
            <a:r>
              <a:rPr lang="de-DE" sz="1200" dirty="0" err="1"/>
              <a:t>Kuldioxid</a:t>
            </a:r>
            <a:r>
              <a:rPr lang="de-DE" sz="1200" dirty="0"/>
              <a:t> (CO₂) </a:t>
            </a:r>
            <a:r>
              <a:rPr lang="de-DE" sz="1200" dirty="0" err="1"/>
              <a:t>opstår</a:t>
            </a:r>
            <a:r>
              <a:rPr lang="de-DE" sz="1200" dirty="0"/>
              <a:t>, </a:t>
            </a:r>
            <a:r>
              <a:rPr lang="de-DE" sz="1200" dirty="0" err="1"/>
              <a:t>når</a:t>
            </a:r>
            <a:r>
              <a:rPr lang="de-DE" sz="1200" dirty="0"/>
              <a:t> vi </a:t>
            </a:r>
            <a:r>
              <a:rPr lang="de-DE" sz="1200" dirty="0" err="1"/>
              <a:t>brænder</a:t>
            </a:r>
            <a:r>
              <a:rPr lang="de-DE" sz="1200" dirty="0"/>
              <a:t> </a:t>
            </a:r>
            <a:r>
              <a:rPr lang="de-DE" sz="1200" dirty="0" err="1"/>
              <a:t>kul</a:t>
            </a:r>
            <a:r>
              <a:rPr lang="de-DE" sz="1200" dirty="0"/>
              <a:t>, </a:t>
            </a:r>
            <a:r>
              <a:rPr lang="de-DE" sz="1200" dirty="0" err="1"/>
              <a:t>olie</a:t>
            </a:r>
            <a:r>
              <a:rPr lang="de-DE" sz="1200" dirty="0"/>
              <a:t> </a:t>
            </a:r>
            <a:r>
              <a:rPr lang="de-DE" sz="1200" dirty="0" err="1"/>
              <a:t>eller</a:t>
            </a:r>
            <a:r>
              <a:rPr lang="de-DE" sz="1200" dirty="0"/>
              <a:t> gas – </a:t>
            </a:r>
            <a:r>
              <a:rPr lang="de-DE" sz="1200" dirty="0" err="1"/>
              <a:t>f.eks</a:t>
            </a:r>
            <a:r>
              <a:rPr lang="de-DE" sz="1200" dirty="0"/>
              <a:t>. i </a:t>
            </a:r>
            <a:r>
              <a:rPr lang="de-DE" sz="1200" dirty="0" err="1"/>
              <a:t>motorer</a:t>
            </a:r>
            <a:r>
              <a:rPr lang="de-DE" sz="1200" dirty="0"/>
              <a:t>, </a:t>
            </a:r>
            <a:r>
              <a:rPr lang="de-DE" sz="1200" dirty="0" err="1"/>
              <a:t>fly</a:t>
            </a:r>
            <a:r>
              <a:rPr lang="de-DE" sz="1200" dirty="0"/>
              <a:t> </a:t>
            </a:r>
            <a:r>
              <a:rPr lang="de-DE" sz="1200" dirty="0" err="1"/>
              <a:t>eller</a:t>
            </a:r>
            <a:r>
              <a:rPr lang="de-DE" sz="1200" dirty="0"/>
              <a:t> </a:t>
            </a:r>
            <a:r>
              <a:rPr lang="de-DE" sz="1200" dirty="0" err="1"/>
              <a:t>kraftværker</a:t>
            </a:r>
            <a:r>
              <a:rPr lang="de-DE" sz="1200" dirty="0"/>
              <a:t>.</a:t>
            </a:r>
            <a:br>
              <a:rPr lang="de-DE" sz="1200" dirty="0"/>
            </a:br>
            <a:r>
              <a:rPr lang="de-DE" sz="1200" dirty="0" err="1"/>
              <a:t>For</a:t>
            </a:r>
            <a:r>
              <a:rPr lang="de-DE" sz="1200" dirty="0"/>
              <a:t> </a:t>
            </a:r>
            <a:r>
              <a:rPr lang="de-DE" sz="1200" dirty="0" err="1"/>
              <a:t>meget</a:t>
            </a:r>
            <a:r>
              <a:rPr lang="de-DE" sz="1200" dirty="0"/>
              <a:t> CO₂ i </a:t>
            </a:r>
            <a:r>
              <a:rPr lang="de-DE" sz="1200" dirty="0" err="1"/>
              <a:t>luften</a:t>
            </a:r>
            <a:r>
              <a:rPr lang="de-DE" sz="1200" dirty="0"/>
              <a:t> </a:t>
            </a:r>
            <a:r>
              <a:rPr lang="de-DE" sz="1200" dirty="0" err="1"/>
              <a:t>virker</a:t>
            </a:r>
            <a:r>
              <a:rPr lang="de-DE" sz="1200" dirty="0"/>
              <a:t> </a:t>
            </a:r>
            <a:r>
              <a:rPr lang="de-DE" sz="1200" dirty="0" err="1"/>
              <a:t>som</a:t>
            </a:r>
            <a:r>
              <a:rPr lang="de-DE" sz="1200" dirty="0"/>
              <a:t> et </a:t>
            </a:r>
            <a:r>
              <a:rPr lang="de-DE" sz="1200" dirty="0" err="1"/>
              <a:t>tæppe</a:t>
            </a:r>
            <a:r>
              <a:rPr lang="de-DE" sz="1200" dirty="0"/>
              <a:t> </a:t>
            </a:r>
            <a:r>
              <a:rPr lang="de-DE" sz="1200" dirty="0" err="1"/>
              <a:t>rundt</a:t>
            </a:r>
            <a:r>
              <a:rPr lang="de-DE" sz="1200" dirty="0"/>
              <a:t> </a:t>
            </a:r>
            <a:r>
              <a:rPr lang="de-DE" sz="1200" dirty="0" err="1"/>
              <a:t>om</a:t>
            </a:r>
            <a:r>
              <a:rPr lang="de-DE" sz="1200" dirty="0"/>
              <a:t> </a:t>
            </a:r>
            <a:r>
              <a:rPr lang="de-DE" sz="1200" dirty="0" err="1"/>
              <a:t>jorden</a:t>
            </a:r>
            <a:r>
              <a:rPr lang="de-DE" sz="1200" dirty="0"/>
              <a:t>: </a:t>
            </a:r>
            <a:r>
              <a:rPr lang="de-DE" sz="1200" dirty="0" err="1"/>
              <a:t>Det</a:t>
            </a:r>
            <a:r>
              <a:rPr lang="de-DE" sz="1200" dirty="0"/>
              <a:t> holder </a:t>
            </a:r>
            <a:r>
              <a:rPr lang="de-DE" sz="1200" dirty="0" err="1"/>
              <a:t>varmen</a:t>
            </a:r>
            <a:r>
              <a:rPr lang="de-DE" sz="1200" dirty="0"/>
              <a:t> </a:t>
            </a:r>
            <a:r>
              <a:rPr lang="de-DE" sz="1200" dirty="0" err="1"/>
              <a:t>tilbage</a:t>
            </a:r>
            <a:r>
              <a:rPr lang="de-DE" sz="1200" dirty="0"/>
              <a:t>.</a:t>
            </a:r>
            <a:br>
              <a:rPr lang="de-DE" sz="1200" dirty="0"/>
            </a:br>
            <a:r>
              <a:rPr lang="de-DE" sz="1200" dirty="0" err="1"/>
              <a:t>Derfor</a:t>
            </a:r>
            <a:r>
              <a:rPr lang="de-DE" sz="1200" dirty="0"/>
              <a:t> </a:t>
            </a:r>
            <a:r>
              <a:rPr lang="de-DE" sz="1200" dirty="0" err="1"/>
              <a:t>bliver</a:t>
            </a:r>
            <a:r>
              <a:rPr lang="de-DE" sz="1200" dirty="0"/>
              <a:t> </a:t>
            </a:r>
            <a:r>
              <a:rPr lang="de-DE" sz="1200" dirty="0" err="1"/>
              <a:t>klimaet</a:t>
            </a:r>
            <a:r>
              <a:rPr lang="de-DE" sz="1200" dirty="0"/>
              <a:t> </a:t>
            </a:r>
            <a:r>
              <a:rPr lang="de-DE" sz="1200" dirty="0" err="1"/>
              <a:t>varmere</a:t>
            </a:r>
            <a:r>
              <a:rPr lang="de-DE" sz="1200" dirty="0"/>
              <a:t>, </a:t>
            </a:r>
            <a:r>
              <a:rPr lang="de-DE" sz="1200" dirty="0" err="1"/>
              <a:t>isen</a:t>
            </a:r>
            <a:r>
              <a:rPr lang="de-DE" sz="1200" dirty="0"/>
              <a:t> </a:t>
            </a:r>
            <a:r>
              <a:rPr lang="de-DE" sz="1200" dirty="0" err="1"/>
              <a:t>smelter</a:t>
            </a:r>
            <a:r>
              <a:rPr lang="de-DE" sz="1200" dirty="0"/>
              <a:t>, </a:t>
            </a:r>
            <a:r>
              <a:rPr lang="de-DE" sz="1200" dirty="0" err="1"/>
              <a:t>og</a:t>
            </a:r>
            <a:r>
              <a:rPr lang="de-DE" sz="1200" dirty="0"/>
              <a:t> </a:t>
            </a:r>
            <a:r>
              <a:rPr lang="de-DE" sz="1200" dirty="0" err="1"/>
              <a:t>ekstremt</a:t>
            </a:r>
            <a:r>
              <a:rPr lang="de-DE" sz="1200" dirty="0"/>
              <a:t> </a:t>
            </a:r>
            <a:r>
              <a:rPr lang="de-DE" sz="1200" dirty="0" err="1"/>
              <a:t>vejr</a:t>
            </a:r>
            <a:r>
              <a:rPr lang="de-DE" sz="1200" dirty="0"/>
              <a:t> </a:t>
            </a:r>
            <a:r>
              <a:rPr lang="de-DE" sz="1200" dirty="0" err="1"/>
              <a:t>bliver</a:t>
            </a:r>
            <a:r>
              <a:rPr lang="de-DE" sz="1200" dirty="0"/>
              <a:t> </a:t>
            </a:r>
            <a:r>
              <a:rPr lang="de-DE" sz="1200" dirty="0" err="1"/>
              <a:t>mere</a:t>
            </a:r>
            <a:r>
              <a:rPr lang="de-DE" sz="1200" dirty="0"/>
              <a:t> </a:t>
            </a:r>
            <a:r>
              <a:rPr lang="de-DE" sz="1200" dirty="0" err="1"/>
              <a:t>almindeligt</a:t>
            </a:r>
            <a:r>
              <a:rPr lang="de-DE" sz="1200" dirty="0"/>
              <a:t>.</a:t>
            </a:r>
            <a:br>
              <a:rPr lang="de-DE" sz="1200" dirty="0"/>
            </a:br>
            <a:r>
              <a:rPr lang="de-DE" sz="1200" dirty="0" err="1"/>
              <a:t>Hver</a:t>
            </a:r>
            <a:r>
              <a:rPr lang="de-DE" sz="1200" dirty="0"/>
              <a:t> </a:t>
            </a:r>
            <a:r>
              <a:rPr lang="de-DE" sz="1200" dirty="0" err="1"/>
              <a:t>kilometer</a:t>
            </a:r>
            <a:r>
              <a:rPr lang="de-DE" sz="1200" dirty="0"/>
              <a:t> </a:t>
            </a:r>
            <a:r>
              <a:rPr lang="de-DE" sz="1200" dirty="0" err="1"/>
              <a:t>transport</a:t>
            </a:r>
            <a:r>
              <a:rPr lang="de-DE" sz="1200" dirty="0"/>
              <a:t>, </a:t>
            </a:r>
            <a:r>
              <a:rPr lang="de-DE" sz="1200" dirty="0" err="1"/>
              <a:t>hver</a:t>
            </a:r>
            <a:r>
              <a:rPr lang="de-DE" sz="1200" dirty="0"/>
              <a:t> </a:t>
            </a:r>
            <a:r>
              <a:rPr lang="de-DE" sz="1200" dirty="0" err="1"/>
              <a:t>maskine</a:t>
            </a:r>
            <a:r>
              <a:rPr lang="de-DE" sz="1200" dirty="0"/>
              <a:t> </a:t>
            </a:r>
            <a:r>
              <a:rPr lang="de-DE" sz="1200" dirty="0" err="1"/>
              <a:t>og</a:t>
            </a:r>
            <a:r>
              <a:rPr lang="de-DE" sz="1200" dirty="0"/>
              <a:t> </a:t>
            </a:r>
            <a:r>
              <a:rPr lang="de-DE" sz="1200" dirty="0" err="1"/>
              <a:t>hvert</a:t>
            </a:r>
            <a:r>
              <a:rPr lang="de-DE" sz="1200" dirty="0"/>
              <a:t> </a:t>
            </a:r>
            <a:r>
              <a:rPr lang="de-DE" sz="1200" dirty="0" err="1"/>
              <a:t>produkt</a:t>
            </a:r>
            <a:r>
              <a:rPr lang="de-DE" sz="1200" dirty="0"/>
              <a:t> </a:t>
            </a:r>
            <a:r>
              <a:rPr lang="de-DE" sz="1200" dirty="0" err="1"/>
              <a:t>bidrager</a:t>
            </a:r>
            <a:r>
              <a:rPr lang="de-DE" sz="1200" dirty="0"/>
              <a:t> </a:t>
            </a:r>
            <a:r>
              <a:rPr lang="de-DE" sz="1200" dirty="0" err="1"/>
              <a:t>til</a:t>
            </a:r>
            <a:r>
              <a:rPr lang="de-DE" sz="1200" dirty="0"/>
              <a:t> </a:t>
            </a:r>
            <a:r>
              <a:rPr lang="de-DE" sz="1200" dirty="0" err="1"/>
              <a:t>det</a:t>
            </a:r>
            <a:r>
              <a:rPr lang="de-DE" sz="1200" dirty="0"/>
              <a:t>.</a:t>
            </a:r>
          </a:p>
          <a:p>
            <a:endParaRPr lang="de-DE" sz="1200" dirty="0"/>
          </a:p>
          <a:p>
            <a:r>
              <a:rPr lang="de-DE" sz="1200" b="1" dirty="0" err="1"/>
              <a:t>Gennemsnitligt</a:t>
            </a:r>
            <a:r>
              <a:rPr lang="de-DE" sz="1200" b="1" dirty="0"/>
              <a:t> CO₂-</a:t>
            </a:r>
            <a:r>
              <a:rPr lang="de-DE" sz="1200" b="1" dirty="0" err="1"/>
              <a:t>udslip</a:t>
            </a:r>
            <a:r>
              <a:rPr lang="de-DE" sz="1200" b="1" dirty="0"/>
              <a:t> </a:t>
            </a:r>
            <a:r>
              <a:rPr lang="de-DE" sz="1200" b="1" dirty="0" err="1"/>
              <a:t>fra</a:t>
            </a:r>
            <a:r>
              <a:rPr lang="de-DE" sz="1200" b="1" dirty="0"/>
              <a:t> </a:t>
            </a:r>
            <a:r>
              <a:rPr lang="de-DE" sz="1200" b="1" dirty="0" err="1"/>
              <a:t>transportmidler</a:t>
            </a:r>
            <a:r>
              <a:rPr lang="de-DE" sz="1200" b="1" dirty="0"/>
              <a:t>:</a:t>
            </a:r>
          </a:p>
          <a:p>
            <a:r>
              <a:rPr lang="de-DE" sz="1200" dirty="0"/>
              <a:t>✈️ </a:t>
            </a:r>
            <a:r>
              <a:rPr lang="de-DE" sz="1200" b="1" dirty="0"/>
              <a:t>Fly:</a:t>
            </a:r>
            <a:r>
              <a:rPr lang="de-DE" sz="1200" dirty="0"/>
              <a:t> 550 g CO₂ / km</a:t>
            </a:r>
            <a:br>
              <a:rPr lang="de-DE" sz="1200" dirty="0"/>
            </a:br>
            <a:r>
              <a:rPr lang="de-DE" sz="1200" dirty="0"/>
              <a:t>🚛 </a:t>
            </a:r>
            <a:r>
              <a:rPr lang="de-DE" sz="1200" b="1" dirty="0" err="1"/>
              <a:t>Lastbil</a:t>
            </a:r>
            <a:r>
              <a:rPr lang="de-DE" sz="1200" b="1" dirty="0"/>
              <a:t>:</a:t>
            </a:r>
            <a:r>
              <a:rPr lang="de-DE" sz="1200" dirty="0"/>
              <a:t> 120 g CO₂ / km</a:t>
            </a:r>
            <a:br>
              <a:rPr lang="de-DE" sz="1200" dirty="0"/>
            </a:br>
            <a:r>
              <a:rPr lang="de-DE" sz="1200" dirty="0"/>
              <a:t>🚆 </a:t>
            </a:r>
            <a:r>
              <a:rPr lang="de-DE" sz="1200" b="1" dirty="0" err="1"/>
              <a:t>Tog</a:t>
            </a:r>
            <a:r>
              <a:rPr lang="de-DE" sz="1200" b="1" dirty="0"/>
              <a:t>:</a:t>
            </a:r>
            <a:r>
              <a:rPr lang="de-DE" sz="1200" dirty="0"/>
              <a:t> 25 g CO₂ / km</a:t>
            </a:r>
            <a:br>
              <a:rPr lang="de-DE" sz="1200" dirty="0"/>
            </a:br>
            <a:r>
              <a:rPr lang="de-DE" sz="1200" dirty="0"/>
              <a:t>🚢 </a:t>
            </a:r>
            <a:r>
              <a:rPr lang="de-DE" sz="1200" b="1" dirty="0" err="1"/>
              <a:t>Skib</a:t>
            </a:r>
            <a:r>
              <a:rPr lang="de-DE" sz="1200" b="1" dirty="0"/>
              <a:t>:</a:t>
            </a:r>
            <a:r>
              <a:rPr lang="de-DE" sz="1200" dirty="0"/>
              <a:t> 15 g CO₂ / km</a:t>
            </a:r>
            <a:br>
              <a:rPr lang="de-DE" sz="1200" dirty="0"/>
            </a:br>
            <a:r>
              <a:rPr lang="de-DE" sz="1200" dirty="0"/>
              <a:t>🚲 </a:t>
            </a:r>
            <a:r>
              <a:rPr lang="de-DE" sz="1200" b="1" dirty="0" err="1"/>
              <a:t>Cykel</a:t>
            </a:r>
            <a:r>
              <a:rPr lang="de-DE" sz="1200" b="1" dirty="0"/>
              <a:t>:</a:t>
            </a:r>
            <a:r>
              <a:rPr lang="de-DE" sz="1200" dirty="0"/>
              <a:t> 0–5 g CO₂ / km</a:t>
            </a:r>
          </a:p>
          <a:p>
            <a:endParaRPr lang="de-DE" sz="1200" kern="100" dirty="0">
              <a:latin typeface="Calibri" panose="020F0502020204030204" pitchFamily="34" charset="0"/>
              <a:ea typeface="Aptos" panose="020B0004020202020204" pitchFamily="34" charset="0"/>
              <a:cs typeface="Times New Roman" panose="02020603050405020304" pitchFamily="18" charset="0"/>
            </a:endParaRPr>
          </a:p>
          <a:p>
            <a:endParaRPr lang="de-DE"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da-DK" sz="1200" b="1" dirty="0"/>
          </a:p>
          <a:p>
            <a:pPr>
              <a:lnSpc>
                <a:spcPct val="150000"/>
              </a:lnSpc>
            </a:pPr>
            <a:r>
              <a:rPr lang="da-DK" sz="1200" b="1" dirty="0"/>
              <a:t>Arbejdsopgaver:</a:t>
            </a:r>
          </a:p>
          <a:p>
            <a:pPr>
              <a:lnSpc>
                <a:spcPct val="150000"/>
              </a:lnSpc>
            </a:pPr>
            <a:r>
              <a:rPr lang="da-DK" sz="1200" dirty="0"/>
              <a:t>Foran dig ligger en chokoladeplade. Gæt, hvor mange kilometer chokoladen har rejst, før den er endt her.</a:t>
            </a:r>
            <a:br>
              <a:rPr lang="da-DK" sz="1200" dirty="0"/>
            </a:br>
            <a:r>
              <a:rPr lang="da-DK" sz="1200" b="1" dirty="0"/>
              <a:t>Mit gæt:</a:t>
            </a:r>
            <a:endParaRPr lang="da-DK" sz="1200" dirty="0"/>
          </a:p>
          <a:p>
            <a:pPr>
              <a:lnSpc>
                <a:spcPct val="150000"/>
              </a:lnSpc>
            </a:pPr>
            <a:r>
              <a:rPr lang="da-DK" sz="1200" dirty="0"/>
              <a:t>Læg med uldsnoren den rute, chokoladen har rejst, ind på verdenskortet. Mål derefter, hvor mange centimeter (cm) snor du har brugt. Regn ruten om til kilometer (km) ved hjælp af målestokken på kortet (nederst til venstre).</a:t>
            </a:r>
          </a:p>
          <a:p>
            <a:pPr>
              <a:lnSpc>
                <a:spcPct val="150000"/>
              </a:lnSpc>
            </a:pPr>
            <a:r>
              <a:rPr lang="da-DK" sz="1200" b="1" dirty="0"/>
              <a:t>Chokoladepladens rejse:</a:t>
            </a:r>
            <a:endParaRPr lang="da-DK" sz="1200" dirty="0"/>
          </a:p>
          <a:p>
            <a:pPr>
              <a:lnSpc>
                <a:spcPct val="150000"/>
              </a:lnSpc>
            </a:pP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50000"/>
              </a:lnSpc>
            </a:pPr>
            <a:r>
              <a:rPr lang="de-DE" sz="1200" b="1" kern="100" dirty="0">
                <a:latin typeface="Calibri" panose="020F0502020204030204" pitchFamily="34" charset="0"/>
                <a:ea typeface="Aptos" panose="020B0004020202020204" pitchFamily="34" charset="0"/>
                <a:cs typeface="Calibri" panose="020F0502020204030204" pitchFamily="34" charset="0"/>
              </a:rPr>
              <a:t>								 	</a:t>
            </a:r>
            <a:r>
              <a:rPr lang="de-DE" sz="1200" b="1" dirty="0" err="1"/>
              <a:t>Samlede</a:t>
            </a:r>
            <a:r>
              <a:rPr lang="de-DE" sz="1200" b="1" dirty="0"/>
              <a:t> </a:t>
            </a:r>
            <a:r>
              <a:rPr lang="de-DE" sz="1200" b="1" dirty="0" err="1"/>
              <a:t>kilometer</a:t>
            </a:r>
            <a:r>
              <a:rPr lang="de-DE" sz="1200" b="1" dirty="0"/>
              <a:t> </a:t>
            </a:r>
            <a:r>
              <a:rPr lang="de-DE" sz="1200" b="1" kern="100" dirty="0">
                <a:latin typeface="Calibri" panose="020F0502020204030204" pitchFamily="34" charset="0"/>
                <a:ea typeface="Aptos" panose="020B0004020202020204" pitchFamily="34" charset="0"/>
                <a:cs typeface="Calibri" panose="020F0502020204030204" pitchFamily="34" charset="0"/>
              </a:rPr>
              <a:t>:</a:t>
            </a:r>
            <a:endParaRPr lang="de-DE" sz="1200" b="1"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886297" y="8727209"/>
            <a:ext cx="5367864" cy="738664"/>
          </a:xfrm>
          <a:prstGeom prst="rect">
            <a:avLst/>
          </a:prstGeom>
          <a:pattFill prst="pct5">
            <a:fgClr>
              <a:srgbClr val="945200"/>
            </a:fgClr>
            <a:bgClr>
              <a:schemeClr val="bg1"/>
            </a:bgClr>
          </a:pattFill>
          <a:ln>
            <a:solidFill>
              <a:srgbClr val="945200"/>
            </a:solidFill>
          </a:ln>
        </p:spPr>
        <p:txBody>
          <a:bodyPr wrap="square" rtlCol="0">
            <a:spAutoFit/>
          </a:bodyPr>
          <a:lstStyle/>
          <a:p>
            <a:pPr algn="ctr"/>
            <a:r>
              <a:rPr lang="da-DK" sz="1400" b="1" dirty="0"/>
              <a:t>CO₂-rygsækken for en chokoladebar er meget stor. Hvilke muligheder kan du komme i tanke om for at gøre den mindre? Skriv dine idéer på bagsiden af dit løbskema i linje 4.</a:t>
            </a:r>
            <a:endParaRPr lang="da-DK" sz="1400" dirty="0"/>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82" y="8709380"/>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8FCE0591-EB85-E21D-5A7E-85BC75687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560" y="198069"/>
            <a:ext cx="639088" cy="639088"/>
          </a:xfrm>
          <a:prstGeom prst="rect">
            <a:avLst/>
          </a:prstGeom>
        </p:spPr>
      </p:pic>
      <p:sp>
        <p:nvSpPr>
          <p:cNvPr id="26" name="Rechteck 25">
            <a:extLst>
              <a:ext uri="{FF2B5EF4-FFF2-40B4-BE49-F238E27FC236}">
                <a16:creationId xmlns:a16="http://schemas.microsoft.com/office/drawing/2014/main" id="{9BA1EBC7-3FF6-112F-777B-007B7B60DBA9}"/>
              </a:ext>
            </a:extLst>
          </p:cNvPr>
          <p:cNvSpPr/>
          <p:nvPr/>
        </p:nvSpPr>
        <p:spPr>
          <a:xfrm>
            <a:off x="558536" y="1419266"/>
            <a:ext cx="5931355" cy="2644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1">
            <a:extLst>
              <a:ext uri="{FF2B5EF4-FFF2-40B4-BE49-F238E27FC236}">
                <a16:creationId xmlns:a16="http://schemas.microsoft.com/office/drawing/2014/main" id="{0B9D12DD-4248-C864-3C1B-12520DC258DB}"/>
              </a:ext>
            </a:extLst>
          </p:cNvPr>
          <p:cNvSpPr txBox="1"/>
          <p:nvPr/>
        </p:nvSpPr>
        <p:spPr>
          <a:xfrm>
            <a:off x="2229807" y="6198119"/>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graphicFrame>
        <p:nvGraphicFramePr>
          <p:cNvPr id="28" name="Tabelle 27">
            <a:extLst>
              <a:ext uri="{FF2B5EF4-FFF2-40B4-BE49-F238E27FC236}">
                <a16:creationId xmlns:a16="http://schemas.microsoft.com/office/drawing/2014/main" id="{FE8DAEAF-E635-434C-468D-BE484367D7DD}"/>
              </a:ext>
            </a:extLst>
          </p:cNvPr>
          <p:cNvGraphicFramePr>
            <a:graphicFrameLocks noGrp="1"/>
          </p:cNvGraphicFramePr>
          <p:nvPr>
            <p:extLst>
              <p:ext uri="{D42A27DB-BD31-4B8C-83A1-F6EECF244321}">
                <p14:modId xmlns:p14="http://schemas.microsoft.com/office/powerpoint/2010/main" val="906566367"/>
              </p:ext>
            </p:extLst>
          </p:nvPr>
        </p:nvGraphicFramePr>
        <p:xfrm>
          <a:off x="604089" y="6634599"/>
          <a:ext cx="3556264" cy="1709522"/>
        </p:xfrm>
        <a:graphic>
          <a:graphicData uri="http://schemas.openxmlformats.org/drawingml/2006/table">
            <a:tbl>
              <a:tblPr firstRow="1" firstCol="1" bandRow="1">
                <a:tableStyleId>{BDBED569-4797-4DF1-A0F4-6AAB3CD982D8}</a:tableStyleId>
              </a:tblPr>
              <a:tblGrid>
                <a:gridCol w="1931293">
                  <a:extLst>
                    <a:ext uri="{9D8B030D-6E8A-4147-A177-3AD203B41FA5}">
                      <a16:colId xmlns:a16="http://schemas.microsoft.com/office/drawing/2014/main" val="1538457685"/>
                    </a:ext>
                  </a:extLst>
                </a:gridCol>
                <a:gridCol w="1624971">
                  <a:extLst>
                    <a:ext uri="{9D8B030D-6E8A-4147-A177-3AD203B41FA5}">
                      <a16:colId xmlns:a16="http://schemas.microsoft.com/office/drawing/2014/main" val="3782518284"/>
                    </a:ext>
                  </a:extLst>
                </a:gridCol>
              </a:tblGrid>
              <a:tr h="183786">
                <a:tc>
                  <a:txBody>
                    <a:bodyPr/>
                    <a:lstStyle/>
                    <a:p>
                      <a:pPr marL="457200" algn="l">
                        <a:lnSpc>
                          <a:spcPct val="115000"/>
                        </a:lnSpc>
                      </a:pPr>
                      <a:r>
                        <a:rPr lang="de-DE" sz="1200" dirty="0" err="1"/>
                        <a:t>afsnit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100" b="1" dirty="0" err="1"/>
                        <a:t>Transportmiddel</a:t>
                      </a:r>
                      <a:endParaRPr lang="de-D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857660"/>
                  </a:ext>
                </a:extLst>
              </a:tr>
              <a:tr h="377517">
                <a:tc>
                  <a:txBody>
                    <a:bodyPr/>
                    <a:lstStyle/>
                    <a:p>
                      <a:pPr marL="457200" algn="l">
                        <a:lnSpc>
                          <a:spcPct val="115000"/>
                        </a:lnSpc>
                      </a:pPr>
                      <a:r>
                        <a:rPr lang="de-DE" sz="1200" b="1" kern="100" dirty="0">
                          <a:effectLst/>
                        </a:rPr>
                        <a:t>Ghana → Abidjan</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b="1" kern="100" dirty="0">
                          <a:effectLst/>
                        </a:rPr>
                        <a:t>🚛 </a:t>
                      </a:r>
                      <a:r>
                        <a:rPr lang="de-DE" sz="1200" b="1" dirty="0" err="1"/>
                        <a:t>Lastbil</a:t>
                      </a:r>
                      <a:r>
                        <a:rPr lang="de-DE" sz="1200" b="1" kern="100" dirty="0">
                          <a:effectLst/>
                        </a:rPr>
                        <a:t> </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772406"/>
                  </a:ext>
                </a:extLst>
              </a:tr>
              <a:tr h="377517">
                <a:tc>
                  <a:txBody>
                    <a:bodyPr/>
                    <a:lstStyle/>
                    <a:p>
                      <a:pPr marL="457200" algn="l">
                        <a:lnSpc>
                          <a:spcPct val="115000"/>
                        </a:lnSpc>
                      </a:pPr>
                      <a:r>
                        <a:rPr lang="de-DE" sz="1200" b="1" kern="100" dirty="0">
                          <a:effectLst/>
                        </a:rPr>
                        <a:t>Abidjan → Hamburg</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b="1" kern="100" dirty="0">
                          <a:effectLst/>
                        </a:rPr>
                        <a:t>🚢 </a:t>
                      </a:r>
                      <a:r>
                        <a:rPr lang="de-DE" sz="1200" b="1" dirty="0" err="1"/>
                        <a:t>Skib</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299"/>
                  </a:ext>
                </a:extLst>
              </a:tr>
              <a:tr h="377517">
                <a:tc>
                  <a:txBody>
                    <a:bodyPr/>
                    <a:lstStyle/>
                    <a:p>
                      <a:pPr marL="457200" algn="l">
                        <a:lnSpc>
                          <a:spcPct val="115000"/>
                        </a:lnSpc>
                      </a:pPr>
                      <a:r>
                        <a:rPr lang="de-DE" sz="1200" b="1" kern="100" dirty="0">
                          <a:effectLst/>
                        </a:rPr>
                        <a:t>Hamburg → Lörrach</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b="1" kern="100" dirty="0">
                          <a:effectLst/>
                        </a:rPr>
                        <a:t>🚛</a:t>
                      </a:r>
                      <a:r>
                        <a:rPr lang="de-DE" sz="1200" b="1" dirty="0" err="1"/>
                        <a:t>Lastbil</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2067314"/>
                  </a:ext>
                </a:extLst>
              </a:tr>
              <a:tr h="377517">
                <a:tc>
                  <a:txBody>
                    <a:bodyPr/>
                    <a:lstStyle/>
                    <a:p>
                      <a:pPr marL="457200" algn="l">
                        <a:lnSpc>
                          <a:spcPct val="115000"/>
                        </a:lnSpc>
                      </a:pPr>
                      <a:r>
                        <a:rPr lang="de-DE" sz="1200" b="1" kern="100" dirty="0">
                          <a:effectLst/>
                        </a:rPr>
                        <a:t>Lörrach → Flensburg</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pPr>
                      <a:r>
                        <a:rPr lang="de-DE" sz="1200" b="1" kern="100" dirty="0">
                          <a:effectLst/>
                        </a:rPr>
                        <a:t>🚛</a:t>
                      </a:r>
                      <a:r>
                        <a:rPr lang="de-DE" sz="1200" b="1" dirty="0" err="1"/>
                        <a:t>Lastbil</a:t>
                      </a:r>
                      <a:endParaRPr lang="de-DE"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9637242"/>
                  </a:ext>
                </a:extLst>
              </a:tr>
            </a:tbl>
          </a:graphicData>
        </a:graphic>
      </p:graphicFrame>
      <p:sp>
        <p:nvSpPr>
          <p:cNvPr id="29" name="Textfeld 1">
            <a:extLst>
              <a:ext uri="{FF2B5EF4-FFF2-40B4-BE49-F238E27FC236}">
                <a16:creationId xmlns:a16="http://schemas.microsoft.com/office/drawing/2014/main" id="{30C01FEE-353F-287D-13F6-F96C334F9FB6}"/>
              </a:ext>
            </a:extLst>
          </p:cNvPr>
          <p:cNvSpPr txBox="1"/>
          <p:nvPr/>
        </p:nvSpPr>
        <p:spPr>
          <a:xfrm>
            <a:off x="4605619" y="7924861"/>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 name="Billede 2">
            <a:extLst>
              <a:ext uri="{FF2B5EF4-FFF2-40B4-BE49-F238E27FC236}">
                <a16:creationId xmlns:a16="http://schemas.microsoft.com/office/drawing/2014/main" id="{50A3185E-1354-8F5F-62FE-9F783B348083}"/>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123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4B70-353B-B86D-D76C-A91AF71A124C}"/>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F1E71A54-9D7E-8D31-B88F-AECC2E7259D2}"/>
              </a:ext>
            </a:extLst>
          </p:cNvPr>
          <p:cNvSpPr/>
          <p:nvPr/>
        </p:nvSpPr>
        <p:spPr>
          <a:xfrm>
            <a:off x="123438" y="1013212"/>
            <a:ext cx="6611123" cy="3367060"/>
          </a:xfrm>
          <a:custGeom>
            <a:avLst/>
            <a:gdLst>
              <a:gd name="csX0" fmla="*/ 0 w 6611123"/>
              <a:gd name="csY0" fmla="*/ 143302 h 3367060"/>
              <a:gd name="csX1" fmla="*/ 143302 w 6611123"/>
              <a:gd name="csY1" fmla="*/ 0 h 3367060"/>
              <a:gd name="csX2" fmla="*/ 838999 w 6611123"/>
              <a:gd name="csY2" fmla="*/ 0 h 3367060"/>
              <a:gd name="csX3" fmla="*/ 1281715 w 6611123"/>
              <a:gd name="csY3" fmla="*/ 0 h 3367060"/>
              <a:gd name="csX4" fmla="*/ 2040658 w 6611123"/>
              <a:gd name="csY4" fmla="*/ 0 h 3367060"/>
              <a:gd name="csX5" fmla="*/ 2483374 w 6611123"/>
              <a:gd name="csY5" fmla="*/ 0 h 3367060"/>
              <a:gd name="csX6" fmla="*/ 3179071 w 6611123"/>
              <a:gd name="csY6" fmla="*/ 0 h 3367060"/>
              <a:gd name="csX7" fmla="*/ 3621787 w 6611123"/>
              <a:gd name="csY7" fmla="*/ 0 h 3367060"/>
              <a:gd name="csX8" fmla="*/ 4317485 w 6611123"/>
              <a:gd name="csY8" fmla="*/ 0 h 3367060"/>
              <a:gd name="csX9" fmla="*/ 4823446 w 6611123"/>
              <a:gd name="csY9" fmla="*/ 0 h 3367060"/>
              <a:gd name="csX10" fmla="*/ 5582388 w 6611123"/>
              <a:gd name="csY10" fmla="*/ 0 h 3367060"/>
              <a:gd name="csX11" fmla="*/ 6467821 w 6611123"/>
              <a:gd name="csY11" fmla="*/ 0 h 3367060"/>
              <a:gd name="csX12" fmla="*/ 6611123 w 6611123"/>
              <a:gd name="csY12" fmla="*/ 143302 h 3367060"/>
              <a:gd name="csX13" fmla="*/ 6611123 w 6611123"/>
              <a:gd name="csY13" fmla="*/ 666980 h 3367060"/>
              <a:gd name="csX14" fmla="*/ 6611123 w 6611123"/>
              <a:gd name="csY14" fmla="*/ 1344680 h 3367060"/>
              <a:gd name="csX15" fmla="*/ 6611123 w 6611123"/>
              <a:gd name="csY15" fmla="*/ 1899162 h 3367060"/>
              <a:gd name="csX16" fmla="*/ 6611123 w 6611123"/>
              <a:gd name="csY16" fmla="*/ 2546058 h 3367060"/>
              <a:gd name="csX17" fmla="*/ 6611123 w 6611123"/>
              <a:gd name="csY17" fmla="*/ 3223758 h 3367060"/>
              <a:gd name="csX18" fmla="*/ 6467821 w 6611123"/>
              <a:gd name="csY18" fmla="*/ 3367060 h 3367060"/>
              <a:gd name="csX19" fmla="*/ 5708879 w 6611123"/>
              <a:gd name="csY19" fmla="*/ 3367060 h 3367060"/>
              <a:gd name="csX20" fmla="*/ 5266162 w 6611123"/>
              <a:gd name="csY20" fmla="*/ 3367060 h 3367060"/>
              <a:gd name="csX21" fmla="*/ 4696956 w 6611123"/>
              <a:gd name="csY21" fmla="*/ 3367060 h 3367060"/>
              <a:gd name="csX22" fmla="*/ 4254239 w 6611123"/>
              <a:gd name="csY22" fmla="*/ 3367060 h 3367060"/>
              <a:gd name="csX23" fmla="*/ 3621787 w 6611123"/>
              <a:gd name="csY23" fmla="*/ 3367060 h 3367060"/>
              <a:gd name="csX24" fmla="*/ 3179071 w 6611123"/>
              <a:gd name="csY24" fmla="*/ 3367060 h 3367060"/>
              <a:gd name="csX25" fmla="*/ 2483374 w 6611123"/>
              <a:gd name="csY25" fmla="*/ 3367060 h 3367060"/>
              <a:gd name="csX26" fmla="*/ 1977413 w 6611123"/>
              <a:gd name="csY26" fmla="*/ 3367060 h 3367060"/>
              <a:gd name="csX27" fmla="*/ 1344961 w 6611123"/>
              <a:gd name="csY27" fmla="*/ 3367060 h 3367060"/>
              <a:gd name="csX28" fmla="*/ 902244 w 6611123"/>
              <a:gd name="csY28" fmla="*/ 3367060 h 3367060"/>
              <a:gd name="csX29" fmla="*/ 143302 w 6611123"/>
              <a:gd name="csY29" fmla="*/ 3367060 h 3367060"/>
              <a:gd name="csX30" fmla="*/ 0 w 6611123"/>
              <a:gd name="csY30" fmla="*/ 3223758 h 3367060"/>
              <a:gd name="csX31" fmla="*/ 0 w 6611123"/>
              <a:gd name="csY31" fmla="*/ 2669276 h 3367060"/>
              <a:gd name="csX32" fmla="*/ 0 w 6611123"/>
              <a:gd name="csY32" fmla="*/ 2083989 h 3367060"/>
              <a:gd name="csX33" fmla="*/ 0 w 6611123"/>
              <a:gd name="csY33" fmla="*/ 1529507 h 3367060"/>
              <a:gd name="csX34" fmla="*/ 0 w 6611123"/>
              <a:gd name="csY34" fmla="*/ 882611 h 3367060"/>
              <a:gd name="csX35" fmla="*/ 0 w 6611123"/>
              <a:gd name="csY35" fmla="*/ 143302 h 3367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611123" h="3367060" fill="none" extrusionOk="0">
                <a:moveTo>
                  <a:pt x="0" y="143302"/>
                </a:moveTo>
                <a:cubicBezTo>
                  <a:pt x="6383" y="75619"/>
                  <a:pt x="69819" y="-7227"/>
                  <a:pt x="143302" y="0"/>
                </a:cubicBezTo>
                <a:cubicBezTo>
                  <a:pt x="451249" y="7324"/>
                  <a:pt x="655395" y="6768"/>
                  <a:pt x="838999" y="0"/>
                </a:cubicBezTo>
                <a:cubicBezTo>
                  <a:pt x="1022603" y="-6768"/>
                  <a:pt x="1156775" y="13634"/>
                  <a:pt x="1281715" y="0"/>
                </a:cubicBezTo>
                <a:cubicBezTo>
                  <a:pt x="1406655" y="-13634"/>
                  <a:pt x="1677869" y="3464"/>
                  <a:pt x="2040658" y="0"/>
                </a:cubicBezTo>
                <a:cubicBezTo>
                  <a:pt x="2403447" y="-3464"/>
                  <a:pt x="2346497" y="6659"/>
                  <a:pt x="2483374" y="0"/>
                </a:cubicBezTo>
                <a:cubicBezTo>
                  <a:pt x="2620251" y="-6659"/>
                  <a:pt x="2846989" y="795"/>
                  <a:pt x="3179071" y="0"/>
                </a:cubicBezTo>
                <a:cubicBezTo>
                  <a:pt x="3511153" y="-795"/>
                  <a:pt x="3505335" y="-8899"/>
                  <a:pt x="3621787" y="0"/>
                </a:cubicBezTo>
                <a:cubicBezTo>
                  <a:pt x="3738239" y="8899"/>
                  <a:pt x="4118311" y="-10287"/>
                  <a:pt x="4317485" y="0"/>
                </a:cubicBezTo>
                <a:cubicBezTo>
                  <a:pt x="4516659" y="10287"/>
                  <a:pt x="4637978" y="-23230"/>
                  <a:pt x="4823446" y="0"/>
                </a:cubicBezTo>
                <a:cubicBezTo>
                  <a:pt x="5008914" y="23230"/>
                  <a:pt x="5277344" y="31821"/>
                  <a:pt x="5582388" y="0"/>
                </a:cubicBezTo>
                <a:cubicBezTo>
                  <a:pt x="5887432" y="-31821"/>
                  <a:pt x="6088450" y="20170"/>
                  <a:pt x="6467821" y="0"/>
                </a:cubicBezTo>
                <a:cubicBezTo>
                  <a:pt x="6534714" y="-1016"/>
                  <a:pt x="6606640" y="53241"/>
                  <a:pt x="6611123" y="143302"/>
                </a:cubicBezTo>
                <a:cubicBezTo>
                  <a:pt x="6602425" y="404651"/>
                  <a:pt x="6622641" y="407108"/>
                  <a:pt x="6611123" y="666980"/>
                </a:cubicBezTo>
                <a:cubicBezTo>
                  <a:pt x="6599605" y="926852"/>
                  <a:pt x="6624066" y="1005876"/>
                  <a:pt x="6611123" y="1344680"/>
                </a:cubicBezTo>
                <a:cubicBezTo>
                  <a:pt x="6598180" y="1683484"/>
                  <a:pt x="6597704" y="1727621"/>
                  <a:pt x="6611123" y="1899162"/>
                </a:cubicBezTo>
                <a:cubicBezTo>
                  <a:pt x="6624542" y="2070703"/>
                  <a:pt x="6607941" y="2335485"/>
                  <a:pt x="6611123" y="2546058"/>
                </a:cubicBezTo>
                <a:cubicBezTo>
                  <a:pt x="6614305" y="2756631"/>
                  <a:pt x="6630534" y="2985954"/>
                  <a:pt x="6611123" y="3223758"/>
                </a:cubicBezTo>
                <a:cubicBezTo>
                  <a:pt x="6604858" y="3299873"/>
                  <a:pt x="6541961" y="3369767"/>
                  <a:pt x="6467821" y="3367060"/>
                </a:cubicBezTo>
                <a:cubicBezTo>
                  <a:pt x="6163078" y="3332423"/>
                  <a:pt x="6081574" y="3335419"/>
                  <a:pt x="5708879" y="3367060"/>
                </a:cubicBezTo>
                <a:cubicBezTo>
                  <a:pt x="5336184" y="3398701"/>
                  <a:pt x="5453676" y="3377359"/>
                  <a:pt x="5266162" y="3367060"/>
                </a:cubicBezTo>
                <a:cubicBezTo>
                  <a:pt x="5078648" y="3356761"/>
                  <a:pt x="4946906" y="3359664"/>
                  <a:pt x="4696956" y="3367060"/>
                </a:cubicBezTo>
                <a:cubicBezTo>
                  <a:pt x="4447006" y="3374456"/>
                  <a:pt x="4458718" y="3382156"/>
                  <a:pt x="4254239" y="3367060"/>
                </a:cubicBezTo>
                <a:cubicBezTo>
                  <a:pt x="4049760" y="3351964"/>
                  <a:pt x="3853830" y="3356040"/>
                  <a:pt x="3621787" y="3367060"/>
                </a:cubicBezTo>
                <a:cubicBezTo>
                  <a:pt x="3389744" y="3378080"/>
                  <a:pt x="3331051" y="3352140"/>
                  <a:pt x="3179071" y="3367060"/>
                </a:cubicBezTo>
                <a:cubicBezTo>
                  <a:pt x="3027091" y="3381980"/>
                  <a:pt x="2771434" y="3379917"/>
                  <a:pt x="2483374" y="3367060"/>
                </a:cubicBezTo>
                <a:cubicBezTo>
                  <a:pt x="2195314" y="3354203"/>
                  <a:pt x="2209421" y="3349343"/>
                  <a:pt x="1977413" y="3367060"/>
                </a:cubicBezTo>
                <a:cubicBezTo>
                  <a:pt x="1745405" y="3384777"/>
                  <a:pt x="1513076" y="3362475"/>
                  <a:pt x="1344961" y="3367060"/>
                </a:cubicBezTo>
                <a:cubicBezTo>
                  <a:pt x="1176846" y="3371645"/>
                  <a:pt x="1042760" y="3374670"/>
                  <a:pt x="902244" y="3367060"/>
                </a:cubicBezTo>
                <a:cubicBezTo>
                  <a:pt x="761728" y="3359450"/>
                  <a:pt x="499221" y="3344316"/>
                  <a:pt x="143302" y="3367060"/>
                </a:cubicBezTo>
                <a:cubicBezTo>
                  <a:pt x="55478" y="3371190"/>
                  <a:pt x="11139" y="3309592"/>
                  <a:pt x="0" y="3223758"/>
                </a:cubicBezTo>
                <a:cubicBezTo>
                  <a:pt x="-4525" y="3072910"/>
                  <a:pt x="16130" y="2809650"/>
                  <a:pt x="0" y="2669276"/>
                </a:cubicBezTo>
                <a:cubicBezTo>
                  <a:pt x="-16130" y="2528902"/>
                  <a:pt x="-7239" y="2257156"/>
                  <a:pt x="0" y="2083989"/>
                </a:cubicBezTo>
                <a:cubicBezTo>
                  <a:pt x="7239" y="1910822"/>
                  <a:pt x="16271" y="1712634"/>
                  <a:pt x="0" y="1529507"/>
                </a:cubicBezTo>
                <a:cubicBezTo>
                  <a:pt x="-16271" y="1346380"/>
                  <a:pt x="-3655" y="1199844"/>
                  <a:pt x="0" y="882611"/>
                </a:cubicBezTo>
                <a:cubicBezTo>
                  <a:pt x="3655" y="565378"/>
                  <a:pt x="-26431" y="474021"/>
                  <a:pt x="0" y="143302"/>
                </a:cubicBezTo>
                <a:close/>
              </a:path>
              <a:path w="6611123" h="3367060" stroke="0" extrusionOk="0">
                <a:moveTo>
                  <a:pt x="0" y="143302"/>
                </a:moveTo>
                <a:cubicBezTo>
                  <a:pt x="17146" y="61728"/>
                  <a:pt x="72967" y="5130"/>
                  <a:pt x="143302" y="0"/>
                </a:cubicBezTo>
                <a:cubicBezTo>
                  <a:pt x="273603" y="-22307"/>
                  <a:pt x="558820" y="-1984"/>
                  <a:pt x="712509" y="0"/>
                </a:cubicBezTo>
                <a:cubicBezTo>
                  <a:pt x="866198" y="1984"/>
                  <a:pt x="1253150" y="23927"/>
                  <a:pt x="1471451" y="0"/>
                </a:cubicBezTo>
                <a:cubicBezTo>
                  <a:pt x="1689752" y="-23927"/>
                  <a:pt x="1883284" y="22732"/>
                  <a:pt x="2167148" y="0"/>
                </a:cubicBezTo>
                <a:cubicBezTo>
                  <a:pt x="2451012" y="-22732"/>
                  <a:pt x="2450890" y="5737"/>
                  <a:pt x="2609864" y="0"/>
                </a:cubicBezTo>
                <a:cubicBezTo>
                  <a:pt x="2768838" y="-5737"/>
                  <a:pt x="2940737" y="18759"/>
                  <a:pt x="3179071" y="0"/>
                </a:cubicBezTo>
                <a:cubicBezTo>
                  <a:pt x="3417405" y="-18759"/>
                  <a:pt x="3590795" y="-11109"/>
                  <a:pt x="3874768" y="0"/>
                </a:cubicBezTo>
                <a:cubicBezTo>
                  <a:pt x="4158741" y="11109"/>
                  <a:pt x="4171808" y="-9332"/>
                  <a:pt x="4317485" y="0"/>
                </a:cubicBezTo>
                <a:cubicBezTo>
                  <a:pt x="4463162" y="9332"/>
                  <a:pt x="4867727" y="-33140"/>
                  <a:pt x="5076427" y="0"/>
                </a:cubicBezTo>
                <a:cubicBezTo>
                  <a:pt x="5285127" y="33140"/>
                  <a:pt x="5545479" y="-16116"/>
                  <a:pt x="5772124" y="0"/>
                </a:cubicBezTo>
                <a:cubicBezTo>
                  <a:pt x="5998769" y="16116"/>
                  <a:pt x="6317460" y="2234"/>
                  <a:pt x="6467821" y="0"/>
                </a:cubicBezTo>
                <a:cubicBezTo>
                  <a:pt x="6544718" y="-2482"/>
                  <a:pt x="6610787" y="55081"/>
                  <a:pt x="6611123" y="143302"/>
                </a:cubicBezTo>
                <a:cubicBezTo>
                  <a:pt x="6638356" y="304630"/>
                  <a:pt x="6606032" y="505916"/>
                  <a:pt x="6611123" y="697784"/>
                </a:cubicBezTo>
                <a:cubicBezTo>
                  <a:pt x="6616214" y="889652"/>
                  <a:pt x="6595285" y="1020738"/>
                  <a:pt x="6611123" y="1252266"/>
                </a:cubicBezTo>
                <a:cubicBezTo>
                  <a:pt x="6626961" y="1483794"/>
                  <a:pt x="6629701" y="1668368"/>
                  <a:pt x="6611123" y="1899162"/>
                </a:cubicBezTo>
                <a:cubicBezTo>
                  <a:pt x="6592545" y="2129956"/>
                  <a:pt x="6632165" y="2273859"/>
                  <a:pt x="6611123" y="2546058"/>
                </a:cubicBezTo>
                <a:cubicBezTo>
                  <a:pt x="6590081" y="2818257"/>
                  <a:pt x="6606174" y="3020389"/>
                  <a:pt x="6611123" y="3223758"/>
                </a:cubicBezTo>
                <a:cubicBezTo>
                  <a:pt x="6599891" y="3314185"/>
                  <a:pt x="6554021" y="3367140"/>
                  <a:pt x="6467821" y="3367060"/>
                </a:cubicBezTo>
                <a:cubicBezTo>
                  <a:pt x="6247363" y="3367407"/>
                  <a:pt x="6160629" y="3346067"/>
                  <a:pt x="5961859" y="3367060"/>
                </a:cubicBezTo>
                <a:cubicBezTo>
                  <a:pt x="5763089" y="3388053"/>
                  <a:pt x="5723854" y="3350501"/>
                  <a:pt x="5519143" y="3367060"/>
                </a:cubicBezTo>
                <a:cubicBezTo>
                  <a:pt x="5314432" y="3383619"/>
                  <a:pt x="5280588" y="3367308"/>
                  <a:pt x="5076427" y="3367060"/>
                </a:cubicBezTo>
                <a:cubicBezTo>
                  <a:pt x="4872266" y="3366812"/>
                  <a:pt x="4839472" y="3378973"/>
                  <a:pt x="4633710" y="3367060"/>
                </a:cubicBezTo>
                <a:cubicBezTo>
                  <a:pt x="4427948" y="3355147"/>
                  <a:pt x="4281980" y="3360072"/>
                  <a:pt x="4127749" y="3367060"/>
                </a:cubicBezTo>
                <a:cubicBezTo>
                  <a:pt x="3973518" y="3374048"/>
                  <a:pt x="3749838" y="3399943"/>
                  <a:pt x="3432052" y="3367060"/>
                </a:cubicBezTo>
                <a:cubicBezTo>
                  <a:pt x="3114266" y="3334177"/>
                  <a:pt x="2913749" y="3385583"/>
                  <a:pt x="2673110" y="3367060"/>
                </a:cubicBezTo>
                <a:cubicBezTo>
                  <a:pt x="2432471" y="3348537"/>
                  <a:pt x="2344297" y="3384544"/>
                  <a:pt x="2040658" y="3367060"/>
                </a:cubicBezTo>
                <a:cubicBezTo>
                  <a:pt x="1737019" y="3349576"/>
                  <a:pt x="1469116" y="3331237"/>
                  <a:pt x="1281715" y="3367060"/>
                </a:cubicBezTo>
                <a:cubicBezTo>
                  <a:pt x="1094314" y="3402883"/>
                  <a:pt x="1009213" y="3345582"/>
                  <a:pt x="838999" y="3367060"/>
                </a:cubicBezTo>
                <a:cubicBezTo>
                  <a:pt x="668785" y="3388538"/>
                  <a:pt x="483426" y="3389735"/>
                  <a:pt x="143302" y="3367060"/>
                </a:cubicBezTo>
                <a:cubicBezTo>
                  <a:pt x="80429" y="3372007"/>
                  <a:pt x="-1183" y="3289314"/>
                  <a:pt x="0" y="3223758"/>
                </a:cubicBezTo>
                <a:cubicBezTo>
                  <a:pt x="25092" y="3056994"/>
                  <a:pt x="-1852" y="2885112"/>
                  <a:pt x="0" y="2700080"/>
                </a:cubicBezTo>
                <a:cubicBezTo>
                  <a:pt x="1852" y="2515048"/>
                  <a:pt x="19190" y="2332765"/>
                  <a:pt x="0" y="2176403"/>
                </a:cubicBezTo>
                <a:cubicBezTo>
                  <a:pt x="-19190" y="2020041"/>
                  <a:pt x="5824" y="1847363"/>
                  <a:pt x="0" y="1652725"/>
                </a:cubicBezTo>
                <a:cubicBezTo>
                  <a:pt x="-5824" y="1458087"/>
                  <a:pt x="-29737" y="1288458"/>
                  <a:pt x="0" y="1036634"/>
                </a:cubicBezTo>
                <a:cubicBezTo>
                  <a:pt x="29737" y="784810"/>
                  <a:pt x="-40026" y="371662"/>
                  <a:pt x="0" y="143302"/>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9F6E503B-3F0E-0D77-1B1A-F168F169C4DD}"/>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dirty="0"/>
              <a:t>Kakaotransport </a:t>
            </a:r>
            <a:r>
              <a:rPr lang="de-DE" b="1" dirty="0" err="1"/>
              <a:t>og</a:t>
            </a:r>
            <a:r>
              <a:rPr lang="de-DE" b="1" dirty="0"/>
              <a:t>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4090091-29D5-A569-1C97-6250EBA858D3}"/>
              </a:ext>
            </a:extLst>
          </p:cNvPr>
          <p:cNvPicPr>
            <a:picLocks noChangeAspect="1"/>
          </p:cNvPicPr>
          <p:nvPr/>
        </p:nvPicPr>
        <p:blipFill rotWithShape="1">
          <a:blip r:embed="rId2"/>
          <a:srcRect l="35094" t="15177" r="31195" b="53764"/>
          <a:stretch/>
        </p:blipFill>
        <p:spPr>
          <a:xfrm>
            <a:off x="232062" y="1097665"/>
            <a:ext cx="326474" cy="321601"/>
          </a:xfrm>
          <a:prstGeom prst="rect">
            <a:avLst/>
          </a:prstGeom>
        </p:spPr>
      </p:pic>
      <p:pic>
        <p:nvPicPr>
          <p:cNvPr id="1028" name="Picture 4">
            <a:extLst>
              <a:ext uri="{FF2B5EF4-FFF2-40B4-BE49-F238E27FC236}">
                <a16:creationId xmlns:a16="http://schemas.microsoft.com/office/drawing/2014/main" id="{670D28F1-58ED-263E-024E-62B99A56F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EFE44817-707A-DBE3-C256-07539A18C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560" y="198069"/>
            <a:ext cx="639088" cy="639088"/>
          </a:xfrm>
          <a:prstGeom prst="rect">
            <a:avLst/>
          </a:prstGeom>
        </p:spPr>
      </p:pic>
      <p:sp>
        <p:nvSpPr>
          <p:cNvPr id="2" name="Textfeld 1">
            <a:extLst>
              <a:ext uri="{FF2B5EF4-FFF2-40B4-BE49-F238E27FC236}">
                <a16:creationId xmlns:a16="http://schemas.microsoft.com/office/drawing/2014/main" id="{77079660-132C-AEC4-2938-E47940652C32}"/>
              </a:ext>
            </a:extLst>
          </p:cNvPr>
          <p:cNvSpPr txBox="1"/>
          <p:nvPr/>
        </p:nvSpPr>
        <p:spPr>
          <a:xfrm>
            <a:off x="558536" y="1946321"/>
            <a:ext cx="3379302" cy="1477328"/>
          </a:xfrm>
          <a:prstGeom prst="rect">
            <a:avLst/>
          </a:prstGeom>
          <a:noFill/>
        </p:spPr>
        <p:txBody>
          <a:bodyPr wrap="square" rtlCol="0">
            <a:spAutoFit/>
          </a:bodyPr>
          <a:lstStyle/>
          <a:p>
            <a:r>
              <a:rPr lang="de-DE" dirty="0" err="1"/>
              <a:t>Faktisk</a:t>
            </a:r>
            <a:r>
              <a:rPr lang="de-DE" dirty="0"/>
              <a:t> har </a:t>
            </a:r>
            <a:r>
              <a:rPr lang="de-DE" dirty="0" err="1"/>
              <a:t>kakaobønnerne</a:t>
            </a:r>
            <a:r>
              <a:rPr lang="de-DE" dirty="0"/>
              <a:t> i en </a:t>
            </a:r>
            <a:r>
              <a:rPr lang="de-DE" dirty="0" err="1"/>
              <a:t>chokoladebar</a:t>
            </a:r>
            <a:r>
              <a:rPr lang="de-DE" dirty="0"/>
              <a:t> </a:t>
            </a:r>
            <a:r>
              <a:rPr lang="de-DE" dirty="0" err="1"/>
              <a:t>allerede</a:t>
            </a:r>
            <a:r>
              <a:rPr lang="de-DE" dirty="0"/>
              <a:t> </a:t>
            </a:r>
            <a:r>
              <a:rPr lang="de-DE" dirty="0" err="1"/>
              <a:t>rejst</a:t>
            </a:r>
            <a:br>
              <a:rPr lang="de-DE" dirty="0"/>
            </a:br>
            <a:r>
              <a:rPr lang="de-DE" dirty="0"/>
              <a:t>ca. 10.000 km,</a:t>
            </a:r>
            <a:br>
              <a:rPr lang="de-DE" dirty="0"/>
            </a:br>
            <a:r>
              <a:rPr lang="de-DE" dirty="0" err="1"/>
              <a:t>før</a:t>
            </a:r>
            <a:r>
              <a:rPr lang="de-DE" dirty="0"/>
              <a:t> baren </a:t>
            </a:r>
            <a:r>
              <a:rPr lang="de-DE" dirty="0" err="1"/>
              <a:t>ligger</a:t>
            </a:r>
            <a:r>
              <a:rPr lang="de-DE" dirty="0"/>
              <a:t> </a:t>
            </a:r>
            <a:r>
              <a:rPr lang="de-DE" dirty="0" err="1"/>
              <a:t>på</a:t>
            </a:r>
            <a:r>
              <a:rPr lang="de-DE" dirty="0"/>
              <a:t> </a:t>
            </a:r>
            <a:r>
              <a:rPr lang="de-DE" dirty="0" err="1"/>
              <a:t>hylden</a:t>
            </a:r>
            <a:r>
              <a:rPr lang="de-DE" dirty="0"/>
              <a:t> i </a:t>
            </a:r>
            <a:r>
              <a:rPr lang="de-DE" dirty="0" err="1"/>
              <a:t>vores</a:t>
            </a:r>
            <a:r>
              <a:rPr lang="de-DE" dirty="0"/>
              <a:t> </a:t>
            </a:r>
            <a:r>
              <a:rPr lang="de-DE" dirty="0" err="1"/>
              <a:t>supermarked</a:t>
            </a:r>
            <a:r>
              <a:rPr lang="de-DE" dirty="0"/>
              <a:t>!</a:t>
            </a:r>
          </a:p>
        </p:txBody>
      </p:sp>
      <p:pic>
        <p:nvPicPr>
          <p:cNvPr id="8" name="Grafik 7">
            <a:extLst>
              <a:ext uri="{FF2B5EF4-FFF2-40B4-BE49-F238E27FC236}">
                <a16:creationId xmlns:a16="http://schemas.microsoft.com/office/drawing/2014/main" id="{4E86D50D-3523-3087-D570-B56B5A4D77DE}"/>
              </a:ext>
            </a:extLst>
          </p:cNvPr>
          <p:cNvPicPr>
            <a:picLocks noChangeAspect="1"/>
          </p:cNvPicPr>
          <p:nvPr/>
        </p:nvPicPr>
        <p:blipFill>
          <a:blip r:embed="rId6"/>
          <a:stretch>
            <a:fillRect/>
          </a:stretch>
        </p:blipFill>
        <p:spPr>
          <a:xfrm>
            <a:off x="3937838" y="1222694"/>
            <a:ext cx="1810003" cy="2924583"/>
          </a:xfrm>
          <a:prstGeom prst="rect">
            <a:avLst/>
          </a:prstGeom>
        </p:spPr>
      </p:pic>
      <p:sp>
        <p:nvSpPr>
          <p:cNvPr id="10" name="Welle 9">
            <a:extLst>
              <a:ext uri="{FF2B5EF4-FFF2-40B4-BE49-F238E27FC236}">
                <a16:creationId xmlns:a16="http://schemas.microsoft.com/office/drawing/2014/main" id="{4886BABB-E79B-06D4-B6E3-F6E879244E9A}"/>
              </a:ext>
            </a:extLst>
          </p:cNvPr>
          <p:cNvSpPr/>
          <p:nvPr/>
        </p:nvSpPr>
        <p:spPr>
          <a:xfrm>
            <a:off x="964589" y="941898"/>
            <a:ext cx="1283597" cy="51414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err="1"/>
              <a:t>Løsning</a:t>
            </a:r>
            <a:endParaRPr lang="de-DE" dirty="0"/>
          </a:p>
        </p:txBody>
      </p:sp>
      <p:pic>
        <p:nvPicPr>
          <p:cNvPr id="3" name="Billede 2">
            <a:extLst>
              <a:ext uri="{FF2B5EF4-FFF2-40B4-BE49-F238E27FC236}">
                <a16:creationId xmlns:a16="http://schemas.microsoft.com/office/drawing/2014/main" id="{0D8FD226-60F2-F026-8A68-E931A0F4CA02}"/>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59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1123" cy="8851965"/>
          </a:xfrm>
          <a:custGeom>
            <a:avLst/>
            <a:gdLst>
              <a:gd name="csX0" fmla="*/ 0 w 6611123"/>
              <a:gd name="csY0" fmla="*/ 281369 h 8851965"/>
              <a:gd name="csX1" fmla="*/ 281369 w 6611123"/>
              <a:gd name="csY1" fmla="*/ 0 h 8851965"/>
              <a:gd name="csX2" fmla="*/ 771960 w 6611123"/>
              <a:gd name="csY2" fmla="*/ 0 h 8851965"/>
              <a:gd name="csX3" fmla="*/ 1564971 w 6611123"/>
              <a:gd name="csY3" fmla="*/ 0 h 8851965"/>
              <a:gd name="csX4" fmla="*/ 2116046 w 6611123"/>
              <a:gd name="csY4" fmla="*/ 0 h 8851965"/>
              <a:gd name="csX5" fmla="*/ 2848572 w 6611123"/>
              <a:gd name="csY5" fmla="*/ 0 h 8851965"/>
              <a:gd name="csX6" fmla="*/ 3581099 w 6611123"/>
              <a:gd name="csY6" fmla="*/ 0 h 8851965"/>
              <a:gd name="csX7" fmla="*/ 4192658 w 6611123"/>
              <a:gd name="csY7" fmla="*/ 0 h 8851965"/>
              <a:gd name="csX8" fmla="*/ 4804217 w 6611123"/>
              <a:gd name="csY8" fmla="*/ 0 h 8851965"/>
              <a:gd name="csX9" fmla="*/ 5415776 w 6611123"/>
              <a:gd name="csY9" fmla="*/ 0 h 8851965"/>
              <a:gd name="csX10" fmla="*/ 6329754 w 6611123"/>
              <a:gd name="csY10" fmla="*/ 0 h 8851965"/>
              <a:gd name="csX11" fmla="*/ 6611123 w 6611123"/>
              <a:gd name="csY11" fmla="*/ 281369 h 8851965"/>
              <a:gd name="csX12" fmla="*/ 6611123 w 6611123"/>
              <a:gd name="csY12" fmla="*/ 806353 h 8851965"/>
              <a:gd name="csX13" fmla="*/ 6611123 w 6611123"/>
              <a:gd name="csY13" fmla="*/ 1248445 h 8851965"/>
              <a:gd name="csX14" fmla="*/ 6611123 w 6611123"/>
              <a:gd name="csY14" fmla="*/ 2022107 h 8851965"/>
              <a:gd name="csX15" fmla="*/ 6611123 w 6611123"/>
              <a:gd name="csY15" fmla="*/ 2547091 h 8851965"/>
              <a:gd name="csX16" fmla="*/ 6611123 w 6611123"/>
              <a:gd name="csY16" fmla="*/ 3237860 h 8851965"/>
              <a:gd name="csX17" fmla="*/ 6611123 w 6611123"/>
              <a:gd name="csY17" fmla="*/ 3679952 h 8851965"/>
              <a:gd name="csX18" fmla="*/ 6611123 w 6611123"/>
              <a:gd name="csY18" fmla="*/ 4370721 h 8851965"/>
              <a:gd name="csX19" fmla="*/ 6611123 w 6611123"/>
              <a:gd name="csY19" fmla="*/ 4812813 h 8851965"/>
              <a:gd name="csX20" fmla="*/ 6611123 w 6611123"/>
              <a:gd name="csY20" fmla="*/ 5503582 h 8851965"/>
              <a:gd name="csX21" fmla="*/ 6611123 w 6611123"/>
              <a:gd name="csY21" fmla="*/ 5945674 h 8851965"/>
              <a:gd name="csX22" fmla="*/ 6611123 w 6611123"/>
              <a:gd name="csY22" fmla="*/ 6553551 h 8851965"/>
              <a:gd name="csX23" fmla="*/ 6611123 w 6611123"/>
              <a:gd name="csY23" fmla="*/ 7078535 h 8851965"/>
              <a:gd name="csX24" fmla="*/ 6611123 w 6611123"/>
              <a:gd name="csY24" fmla="*/ 7852196 h 8851965"/>
              <a:gd name="csX25" fmla="*/ 6611123 w 6611123"/>
              <a:gd name="csY25" fmla="*/ 8570596 h 8851965"/>
              <a:gd name="csX26" fmla="*/ 6329754 w 6611123"/>
              <a:gd name="csY26" fmla="*/ 8851965 h 8851965"/>
              <a:gd name="csX27" fmla="*/ 5718195 w 6611123"/>
              <a:gd name="csY27" fmla="*/ 8851965 h 8851965"/>
              <a:gd name="csX28" fmla="*/ 4925185 w 6611123"/>
              <a:gd name="csY28" fmla="*/ 8851965 h 8851965"/>
              <a:gd name="csX29" fmla="*/ 4192658 w 6611123"/>
              <a:gd name="csY29" fmla="*/ 8851965 h 8851965"/>
              <a:gd name="csX30" fmla="*/ 3399647 w 6611123"/>
              <a:gd name="csY30" fmla="*/ 8851965 h 8851965"/>
              <a:gd name="csX31" fmla="*/ 2848572 w 6611123"/>
              <a:gd name="csY31" fmla="*/ 8851965 h 8851965"/>
              <a:gd name="csX32" fmla="*/ 2357981 w 6611123"/>
              <a:gd name="csY32" fmla="*/ 8851965 h 8851965"/>
              <a:gd name="csX33" fmla="*/ 1685938 w 6611123"/>
              <a:gd name="csY33" fmla="*/ 8851965 h 8851965"/>
              <a:gd name="csX34" fmla="*/ 1195347 w 6611123"/>
              <a:gd name="csY34" fmla="*/ 8851965 h 8851965"/>
              <a:gd name="csX35" fmla="*/ 281369 w 6611123"/>
              <a:gd name="csY35" fmla="*/ 8851965 h 8851965"/>
              <a:gd name="csX36" fmla="*/ 0 w 6611123"/>
              <a:gd name="csY36" fmla="*/ 8570596 h 8851965"/>
              <a:gd name="csX37" fmla="*/ 0 w 6611123"/>
              <a:gd name="csY37" fmla="*/ 7879827 h 8851965"/>
              <a:gd name="csX38" fmla="*/ 0 w 6611123"/>
              <a:gd name="csY38" fmla="*/ 7106166 h 8851965"/>
              <a:gd name="csX39" fmla="*/ 0 w 6611123"/>
              <a:gd name="csY39" fmla="*/ 6581182 h 8851965"/>
              <a:gd name="csX40" fmla="*/ 0 w 6611123"/>
              <a:gd name="csY40" fmla="*/ 5973305 h 8851965"/>
              <a:gd name="csX41" fmla="*/ 0 w 6611123"/>
              <a:gd name="csY41" fmla="*/ 5116751 h 8851965"/>
              <a:gd name="csX42" fmla="*/ 0 w 6611123"/>
              <a:gd name="csY42" fmla="*/ 4260198 h 8851965"/>
              <a:gd name="csX43" fmla="*/ 0 w 6611123"/>
              <a:gd name="csY43" fmla="*/ 3486537 h 8851965"/>
              <a:gd name="csX44" fmla="*/ 0 w 6611123"/>
              <a:gd name="csY44" fmla="*/ 2712876 h 8851965"/>
              <a:gd name="csX45" fmla="*/ 0 w 6611123"/>
              <a:gd name="csY45" fmla="*/ 2187891 h 8851965"/>
              <a:gd name="csX46" fmla="*/ 0 w 6611123"/>
              <a:gd name="csY46" fmla="*/ 1497122 h 8851965"/>
              <a:gd name="csX47" fmla="*/ 0 w 6611123"/>
              <a:gd name="csY47" fmla="*/ 1055030 h 8851965"/>
              <a:gd name="csX48" fmla="*/ 0 w 6611123"/>
              <a:gd name="csY48" fmla="*/ 281369 h 8851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611123" h="8851965" fill="none" extrusionOk="0">
                <a:moveTo>
                  <a:pt x="0" y="281369"/>
                </a:moveTo>
                <a:cubicBezTo>
                  <a:pt x="-34300" y="123128"/>
                  <a:pt x="111270" y="-35809"/>
                  <a:pt x="281369" y="0"/>
                </a:cubicBezTo>
                <a:cubicBezTo>
                  <a:pt x="385077" y="19749"/>
                  <a:pt x="530174" y="-22839"/>
                  <a:pt x="771960" y="0"/>
                </a:cubicBezTo>
                <a:cubicBezTo>
                  <a:pt x="1013746" y="22839"/>
                  <a:pt x="1271062" y="7722"/>
                  <a:pt x="1564971" y="0"/>
                </a:cubicBezTo>
                <a:cubicBezTo>
                  <a:pt x="1858880" y="-7722"/>
                  <a:pt x="1859116" y="19932"/>
                  <a:pt x="2116046" y="0"/>
                </a:cubicBezTo>
                <a:cubicBezTo>
                  <a:pt x="2372976" y="-19932"/>
                  <a:pt x="2640052" y="4901"/>
                  <a:pt x="2848572" y="0"/>
                </a:cubicBezTo>
                <a:cubicBezTo>
                  <a:pt x="3057092" y="-4901"/>
                  <a:pt x="3337947" y="-18936"/>
                  <a:pt x="3581099" y="0"/>
                </a:cubicBezTo>
                <a:cubicBezTo>
                  <a:pt x="3824251" y="18936"/>
                  <a:pt x="4042081" y="12925"/>
                  <a:pt x="4192658" y="0"/>
                </a:cubicBezTo>
                <a:cubicBezTo>
                  <a:pt x="4343235" y="-12925"/>
                  <a:pt x="4503337" y="-25666"/>
                  <a:pt x="4804217" y="0"/>
                </a:cubicBezTo>
                <a:cubicBezTo>
                  <a:pt x="5105097" y="25666"/>
                  <a:pt x="5195628" y="-24476"/>
                  <a:pt x="5415776" y="0"/>
                </a:cubicBezTo>
                <a:cubicBezTo>
                  <a:pt x="5635924" y="24476"/>
                  <a:pt x="5997442" y="-25014"/>
                  <a:pt x="6329754" y="0"/>
                </a:cubicBezTo>
                <a:cubicBezTo>
                  <a:pt x="6483422" y="7223"/>
                  <a:pt x="6647307" y="129201"/>
                  <a:pt x="6611123" y="281369"/>
                </a:cubicBezTo>
                <a:cubicBezTo>
                  <a:pt x="6618168" y="532176"/>
                  <a:pt x="6613242" y="670304"/>
                  <a:pt x="6611123" y="806353"/>
                </a:cubicBezTo>
                <a:cubicBezTo>
                  <a:pt x="6609004" y="942402"/>
                  <a:pt x="6617005" y="1114574"/>
                  <a:pt x="6611123" y="1248445"/>
                </a:cubicBezTo>
                <a:cubicBezTo>
                  <a:pt x="6605241" y="1382316"/>
                  <a:pt x="6577264" y="1807767"/>
                  <a:pt x="6611123" y="2022107"/>
                </a:cubicBezTo>
                <a:cubicBezTo>
                  <a:pt x="6644982" y="2236447"/>
                  <a:pt x="6593857" y="2345771"/>
                  <a:pt x="6611123" y="2547091"/>
                </a:cubicBezTo>
                <a:cubicBezTo>
                  <a:pt x="6628389" y="2748411"/>
                  <a:pt x="6581594" y="3047997"/>
                  <a:pt x="6611123" y="3237860"/>
                </a:cubicBezTo>
                <a:cubicBezTo>
                  <a:pt x="6640652" y="3427723"/>
                  <a:pt x="6625002" y="3463285"/>
                  <a:pt x="6611123" y="3679952"/>
                </a:cubicBezTo>
                <a:cubicBezTo>
                  <a:pt x="6597244" y="3896619"/>
                  <a:pt x="6609180" y="4144470"/>
                  <a:pt x="6611123" y="4370721"/>
                </a:cubicBezTo>
                <a:cubicBezTo>
                  <a:pt x="6613066" y="4596972"/>
                  <a:pt x="6623944" y="4641836"/>
                  <a:pt x="6611123" y="4812813"/>
                </a:cubicBezTo>
                <a:cubicBezTo>
                  <a:pt x="6598302" y="4983790"/>
                  <a:pt x="6577248" y="5164338"/>
                  <a:pt x="6611123" y="5503582"/>
                </a:cubicBezTo>
                <a:cubicBezTo>
                  <a:pt x="6644998" y="5842826"/>
                  <a:pt x="6613042" y="5856255"/>
                  <a:pt x="6611123" y="5945674"/>
                </a:cubicBezTo>
                <a:cubicBezTo>
                  <a:pt x="6609204" y="6035093"/>
                  <a:pt x="6627277" y="6272380"/>
                  <a:pt x="6611123" y="6553551"/>
                </a:cubicBezTo>
                <a:cubicBezTo>
                  <a:pt x="6594969" y="6834722"/>
                  <a:pt x="6615508" y="6973421"/>
                  <a:pt x="6611123" y="7078535"/>
                </a:cubicBezTo>
                <a:cubicBezTo>
                  <a:pt x="6606738" y="7183649"/>
                  <a:pt x="6648529" y="7642206"/>
                  <a:pt x="6611123" y="7852196"/>
                </a:cubicBezTo>
                <a:cubicBezTo>
                  <a:pt x="6573717" y="8062186"/>
                  <a:pt x="6606761" y="8257521"/>
                  <a:pt x="6611123" y="8570596"/>
                </a:cubicBezTo>
                <a:cubicBezTo>
                  <a:pt x="6615785" y="8759531"/>
                  <a:pt x="6493796" y="8818987"/>
                  <a:pt x="6329754" y="8851965"/>
                </a:cubicBezTo>
                <a:cubicBezTo>
                  <a:pt x="6031544" y="8823130"/>
                  <a:pt x="5997318" y="8881087"/>
                  <a:pt x="5718195" y="8851965"/>
                </a:cubicBezTo>
                <a:cubicBezTo>
                  <a:pt x="5439072" y="8822843"/>
                  <a:pt x="5159268" y="8832905"/>
                  <a:pt x="4925185" y="8851965"/>
                </a:cubicBezTo>
                <a:cubicBezTo>
                  <a:pt x="4691102" y="8871026"/>
                  <a:pt x="4521378" y="8874015"/>
                  <a:pt x="4192658" y="8851965"/>
                </a:cubicBezTo>
                <a:cubicBezTo>
                  <a:pt x="3863938" y="8829915"/>
                  <a:pt x="3626561" y="8861499"/>
                  <a:pt x="3399647" y="8851965"/>
                </a:cubicBezTo>
                <a:cubicBezTo>
                  <a:pt x="3172733" y="8842431"/>
                  <a:pt x="2975339" y="8860473"/>
                  <a:pt x="2848572" y="8851965"/>
                </a:cubicBezTo>
                <a:cubicBezTo>
                  <a:pt x="2721806" y="8843457"/>
                  <a:pt x="2494703" y="8845126"/>
                  <a:pt x="2357981" y="8851965"/>
                </a:cubicBezTo>
                <a:cubicBezTo>
                  <a:pt x="2221259" y="8858804"/>
                  <a:pt x="1834010" y="8836321"/>
                  <a:pt x="1685938" y="8851965"/>
                </a:cubicBezTo>
                <a:cubicBezTo>
                  <a:pt x="1537866" y="8867609"/>
                  <a:pt x="1379891" y="8867697"/>
                  <a:pt x="1195347" y="8851965"/>
                </a:cubicBezTo>
                <a:cubicBezTo>
                  <a:pt x="1010803" y="8836233"/>
                  <a:pt x="468913" y="8890979"/>
                  <a:pt x="281369" y="8851965"/>
                </a:cubicBezTo>
                <a:cubicBezTo>
                  <a:pt x="125229" y="8855494"/>
                  <a:pt x="5938" y="8691945"/>
                  <a:pt x="0" y="8570596"/>
                </a:cubicBezTo>
                <a:cubicBezTo>
                  <a:pt x="-14044" y="8386568"/>
                  <a:pt x="28856" y="8113102"/>
                  <a:pt x="0" y="7879827"/>
                </a:cubicBezTo>
                <a:cubicBezTo>
                  <a:pt x="-28856" y="7646552"/>
                  <a:pt x="17628" y="7308050"/>
                  <a:pt x="0" y="7106166"/>
                </a:cubicBezTo>
                <a:cubicBezTo>
                  <a:pt x="-17628" y="6904282"/>
                  <a:pt x="10062" y="6747472"/>
                  <a:pt x="0" y="6581182"/>
                </a:cubicBezTo>
                <a:cubicBezTo>
                  <a:pt x="-10062" y="6414892"/>
                  <a:pt x="-13058" y="6101058"/>
                  <a:pt x="0" y="5973305"/>
                </a:cubicBezTo>
                <a:cubicBezTo>
                  <a:pt x="13058" y="5845552"/>
                  <a:pt x="31449" y="5336711"/>
                  <a:pt x="0" y="5116751"/>
                </a:cubicBezTo>
                <a:cubicBezTo>
                  <a:pt x="-31449" y="4896791"/>
                  <a:pt x="-36563" y="4567774"/>
                  <a:pt x="0" y="4260198"/>
                </a:cubicBezTo>
                <a:cubicBezTo>
                  <a:pt x="36563" y="3952622"/>
                  <a:pt x="-32105" y="3857661"/>
                  <a:pt x="0" y="3486537"/>
                </a:cubicBezTo>
                <a:cubicBezTo>
                  <a:pt x="32105" y="3115413"/>
                  <a:pt x="-21361" y="3072259"/>
                  <a:pt x="0" y="2712876"/>
                </a:cubicBezTo>
                <a:cubicBezTo>
                  <a:pt x="21361" y="2353493"/>
                  <a:pt x="20742" y="2375197"/>
                  <a:pt x="0" y="2187891"/>
                </a:cubicBezTo>
                <a:cubicBezTo>
                  <a:pt x="-20742" y="2000586"/>
                  <a:pt x="-18544" y="1724832"/>
                  <a:pt x="0" y="1497122"/>
                </a:cubicBezTo>
                <a:cubicBezTo>
                  <a:pt x="18544" y="1269412"/>
                  <a:pt x="18927" y="1213106"/>
                  <a:pt x="0" y="1055030"/>
                </a:cubicBezTo>
                <a:cubicBezTo>
                  <a:pt x="-18927" y="896954"/>
                  <a:pt x="11945" y="547021"/>
                  <a:pt x="0" y="281369"/>
                </a:cubicBezTo>
                <a:close/>
              </a:path>
              <a:path w="6611123" h="8851965" stroke="0" extrusionOk="0">
                <a:moveTo>
                  <a:pt x="0" y="281369"/>
                </a:moveTo>
                <a:cubicBezTo>
                  <a:pt x="26028" y="122284"/>
                  <a:pt x="155204" y="17023"/>
                  <a:pt x="281369" y="0"/>
                </a:cubicBezTo>
                <a:cubicBezTo>
                  <a:pt x="585613" y="1636"/>
                  <a:pt x="721561" y="5706"/>
                  <a:pt x="892928" y="0"/>
                </a:cubicBezTo>
                <a:cubicBezTo>
                  <a:pt x="1064295" y="-5706"/>
                  <a:pt x="1504313" y="7797"/>
                  <a:pt x="1685938" y="0"/>
                </a:cubicBezTo>
                <a:cubicBezTo>
                  <a:pt x="1867563" y="-7797"/>
                  <a:pt x="2214527" y="22420"/>
                  <a:pt x="2418465" y="0"/>
                </a:cubicBezTo>
                <a:cubicBezTo>
                  <a:pt x="2622403" y="-22420"/>
                  <a:pt x="2754959" y="770"/>
                  <a:pt x="2909056" y="0"/>
                </a:cubicBezTo>
                <a:cubicBezTo>
                  <a:pt x="3063153" y="-770"/>
                  <a:pt x="3233569" y="13543"/>
                  <a:pt x="3520615" y="0"/>
                </a:cubicBezTo>
                <a:cubicBezTo>
                  <a:pt x="3807661" y="-13543"/>
                  <a:pt x="3947259" y="5583"/>
                  <a:pt x="4253142" y="0"/>
                </a:cubicBezTo>
                <a:cubicBezTo>
                  <a:pt x="4559025" y="-5583"/>
                  <a:pt x="4525118" y="5559"/>
                  <a:pt x="4743733" y="0"/>
                </a:cubicBezTo>
                <a:cubicBezTo>
                  <a:pt x="4962348" y="-5559"/>
                  <a:pt x="5369562" y="-27723"/>
                  <a:pt x="5536744" y="0"/>
                </a:cubicBezTo>
                <a:cubicBezTo>
                  <a:pt x="5703926" y="27723"/>
                  <a:pt x="6126172" y="7721"/>
                  <a:pt x="6329754" y="0"/>
                </a:cubicBezTo>
                <a:cubicBezTo>
                  <a:pt x="6519843" y="10922"/>
                  <a:pt x="6610624" y="91774"/>
                  <a:pt x="6611123" y="281369"/>
                </a:cubicBezTo>
                <a:cubicBezTo>
                  <a:pt x="6629636" y="415123"/>
                  <a:pt x="6618472" y="518961"/>
                  <a:pt x="6611123" y="723461"/>
                </a:cubicBezTo>
                <a:cubicBezTo>
                  <a:pt x="6603774" y="927961"/>
                  <a:pt x="6633056" y="1105272"/>
                  <a:pt x="6611123" y="1248445"/>
                </a:cubicBezTo>
                <a:cubicBezTo>
                  <a:pt x="6589190" y="1391618"/>
                  <a:pt x="6606953" y="1665982"/>
                  <a:pt x="6611123" y="1773430"/>
                </a:cubicBezTo>
                <a:cubicBezTo>
                  <a:pt x="6615293" y="1880878"/>
                  <a:pt x="6612344" y="2218808"/>
                  <a:pt x="6611123" y="2547091"/>
                </a:cubicBezTo>
                <a:cubicBezTo>
                  <a:pt x="6609902" y="2875374"/>
                  <a:pt x="6620683" y="3098889"/>
                  <a:pt x="6611123" y="3320752"/>
                </a:cubicBezTo>
                <a:cubicBezTo>
                  <a:pt x="6601563" y="3542615"/>
                  <a:pt x="6581088" y="3747588"/>
                  <a:pt x="6611123" y="4011521"/>
                </a:cubicBezTo>
                <a:cubicBezTo>
                  <a:pt x="6641158" y="4275454"/>
                  <a:pt x="6616254" y="4413662"/>
                  <a:pt x="6611123" y="4619398"/>
                </a:cubicBezTo>
                <a:cubicBezTo>
                  <a:pt x="6605992" y="4825134"/>
                  <a:pt x="6621966" y="5098373"/>
                  <a:pt x="6611123" y="5393059"/>
                </a:cubicBezTo>
                <a:cubicBezTo>
                  <a:pt x="6600280" y="5687745"/>
                  <a:pt x="6597297" y="5876070"/>
                  <a:pt x="6611123" y="6166720"/>
                </a:cubicBezTo>
                <a:cubicBezTo>
                  <a:pt x="6624949" y="6457370"/>
                  <a:pt x="6614204" y="6472585"/>
                  <a:pt x="6611123" y="6608812"/>
                </a:cubicBezTo>
                <a:cubicBezTo>
                  <a:pt x="6608042" y="6745039"/>
                  <a:pt x="6628801" y="6954999"/>
                  <a:pt x="6611123" y="7050904"/>
                </a:cubicBezTo>
                <a:cubicBezTo>
                  <a:pt x="6593445" y="7146809"/>
                  <a:pt x="6593386" y="7344781"/>
                  <a:pt x="6611123" y="7492996"/>
                </a:cubicBezTo>
                <a:cubicBezTo>
                  <a:pt x="6628860" y="7641211"/>
                  <a:pt x="6561180" y="8064849"/>
                  <a:pt x="6611123" y="8570596"/>
                </a:cubicBezTo>
                <a:cubicBezTo>
                  <a:pt x="6607486" y="8707490"/>
                  <a:pt x="6482710" y="8874262"/>
                  <a:pt x="6329754" y="8851965"/>
                </a:cubicBezTo>
                <a:cubicBezTo>
                  <a:pt x="6086571" y="8821320"/>
                  <a:pt x="5855773" y="8855937"/>
                  <a:pt x="5597227" y="8851965"/>
                </a:cubicBezTo>
                <a:cubicBezTo>
                  <a:pt x="5338681" y="8847993"/>
                  <a:pt x="5109199" y="8854286"/>
                  <a:pt x="4804217" y="8851965"/>
                </a:cubicBezTo>
                <a:cubicBezTo>
                  <a:pt x="4499235" y="8849645"/>
                  <a:pt x="4548207" y="8868001"/>
                  <a:pt x="4313626" y="8851965"/>
                </a:cubicBezTo>
                <a:cubicBezTo>
                  <a:pt x="4079045" y="8835929"/>
                  <a:pt x="3687363" y="8876942"/>
                  <a:pt x="3520615" y="8851965"/>
                </a:cubicBezTo>
                <a:cubicBezTo>
                  <a:pt x="3353867" y="8826988"/>
                  <a:pt x="3202153" y="8851621"/>
                  <a:pt x="3030024" y="8851965"/>
                </a:cubicBezTo>
                <a:cubicBezTo>
                  <a:pt x="2857895" y="8852309"/>
                  <a:pt x="2585189" y="8843323"/>
                  <a:pt x="2357981" y="8851965"/>
                </a:cubicBezTo>
                <a:cubicBezTo>
                  <a:pt x="2130773" y="8860607"/>
                  <a:pt x="1927071" y="8839925"/>
                  <a:pt x="1746422" y="8851965"/>
                </a:cubicBezTo>
                <a:cubicBezTo>
                  <a:pt x="1565773" y="8864005"/>
                  <a:pt x="1390581" y="8858857"/>
                  <a:pt x="1255831" y="8851965"/>
                </a:cubicBezTo>
                <a:cubicBezTo>
                  <a:pt x="1121081" y="8845073"/>
                  <a:pt x="672855" y="8896754"/>
                  <a:pt x="281369" y="8851965"/>
                </a:cubicBezTo>
                <a:cubicBezTo>
                  <a:pt x="119326" y="8852098"/>
                  <a:pt x="-4901" y="8733502"/>
                  <a:pt x="0" y="8570596"/>
                </a:cubicBezTo>
                <a:cubicBezTo>
                  <a:pt x="6247" y="8404929"/>
                  <a:pt x="-14390" y="8118827"/>
                  <a:pt x="0" y="7962719"/>
                </a:cubicBezTo>
                <a:cubicBezTo>
                  <a:pt x="14390" y="7806611"/>
                  <a:pt x="19916" y="7346191"/>
                  <a:pt x="0" y="7106166"/>
                </a:cubicBezTo>
                <a:cubicBezTo>
                  <a:pt x="-19916" y="6866141"/>
                  <a:pt x="-6811" y="6644276"/>
                  <a:pt x="0" y="6249612"/>
                </a:cubicBezTo>
                <a:cubicBezTo>
                  <a:pt x="6811" y="5854948"/>
                  <a:pt x="-8550" y="5989026"/>
                  <a:pt x="0" y="5807520"/>
                </a:cubicBezTo>
                <a:cubicBezTo>
                  <a:pt x="8550" y="5626014"/>
                  <a:pt x="25388" y="5245274"/>
                  <a:pt x="0" y="4950967"/>
                </a:cubicBezTo>
                <a:cubicBezTo>
                  <a:pt x="-25388" y="4656660"/>
                  <a:pt x="16205" y="4660192"/>
                  <a:pt x="0" y="4508875"/>
                </a:cubicBezTo>
                <a:cubicBezTo>
                  <a:pt x="-16205" y="4357558"/>
                  <a:pt x="-28414" y="3922856"/>
                  <a:pt x="0" y="3735214"/>
                </a:cubicBezTo>
                <a:cubicBezTo>
                  <a:pt x="28414" y="3547572"/>
                  <a:pt x="-19364" y="3508926"/>
                  <a:pt x="0" y="3293121"/>
                </a:cubicBezTo>
                <a:cubicBezTo>
                  <a:pt x="19364" y="3077316"/>
                  <a:pt x="18311" y="2852960"/>
                  <a:pt x="0" y="2519460"/>
                </a:cubicBezTo>
                <a:cubicBezTo>
                  <a:pt x="-18311" y="2185960"/>
                  <a:pt x="-18664" y="2211932"/>
                  <a:pt x="0" y="1994476"/>
                </a:cubicBezTo>
                <a:cubicBezTo>
                  <a:pt x="18664" y="1777020"/>
                  <a:pt x="19138" y="1312059"/>
                  <a:pt x="0" y="1137922"/>
                </a:cubicBezTo>
                <a:cubicBezTo>
                  <a:pt x="-19138" y="963785"/>
                  <a:pt x="-10209" y="560139"/>
                  <a:pt x="0" y="28136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dirty="0"/>
              <a:t>Kakaotransport </a:t>
            </a:r>
            <a:r>
              <a:rPr lang="de-DE" b="1" dirty="0" err="1"/>
              <a:t>og</a:t>
            </a:r>
            <a:r>
              <a:rPr lang="de-DE" b="1" dirty="0"/>
              <a:t>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sp>
        <p:nvSpPr>
          <p:cNvPr id="9" name="Textfeld 8">
            <a:extLst>
              <a:ext uri="{FF2B5EF4-FFF2-40B4-BE49-F238E27FC236}">
                <a16:creationId xmlns:a16="http://schemas.microsoft.com/office/drawing/2014/main" id="{93509A1A-1DA3-6A87-8716-52BD4866F456}"/>
              </a:ext>
            </a:extLst>
          </p:cNvPr>
          <p:cNvSpPr txBox="1"/>
          <p:nvPr/>
        </p:nvSpPr>
        <p:spPr>
          <a:xfrm>
            <a:off x="550770" y="1129454"/>
            <a:ext cx="6114494" cy="8897500"/>
          </a:xfrm>
          <a:prstGeom prst="rect">
            <a:avLst/>
          </a:prstGeom>
          <a:noFill/>
        </p:spPr>
        <p:txBody>
          <a:bodyPr wrap="square" rtlCol="0">
            <a:spAutoFit/>
          </a:bodyPr>
          <a:lstStyle/>
          <a:p>
            <a:r>
              <a:rPr lang="da-DK" sz="1200" b="1" dirty="0"/>
              <a:t>Før chokolade ligger på hylden hos os, har mange mennesker tjent penge på dens produktion – men ikke alle får lige meget.</a:t>
            </a:r>
          </a:p>
          <a:p>
            <a:br>
              <a:rPr lang="da-DK" sz="1200" b="1" dirty="0"/>
            </a:br>
            <a:r>
              <a:rPr lang="da-DK" sz="1200" b="1" dirty="0"/>
              <a:t>1. Hvem får hvor meget af salget af en chokoladebar?</a:t>
            </a:r>
          </a:p>
          <a:p>
            <a:endParaRPr lang="da-DK" sz="1200" dirty="0"/>
          </a:p>
          <a:p>
            <a:r>
              <a:rPr lang="da-DK" sz="1200" b="1" dirty="0"/>
              <a:t>2. Fordel 10 DKR mellem de fem involverede, sådan som du tror, det er i virkeligheden.</a:t>
            </a:r>
          </a:p>
          <a:p>
            <a:endParaRPr lang="da-DK" sz="1200" b="1" dirty="0"/>
          </a:p>
          <a:p>
            <a:endParaRPr lang="da-DK" sz="1200" b="1" dirty="0"/>
          </a:p>
          <a:p>
            <a:endParaRPr lang="da-DK" sz="1200" dirty="0"/>
          </a:p>
          <a:p>
            <a:r>
              <a:rPr lang="da-DK" sz="1200" b="1" dirty="0"/>
              <a:t>a.) Hent den rigtige fordeling i løsningsstationen og sammenlign med din vurdering.</a:t>
            </a:r>
            <a:br>
              <a:rPr lang="da-DK" sz="1200" dirty="0"/>
            </a:br>
            <a:r>
              <a:rPr lang="da-DK" sz="1200" i="1" dirty="0"/>
              <a:t>Hvilket tal overraskede dig mest?</a:t>
            </a:r>
            <a:endParaRPr lang="da-DK" sz="1200" dirty="0"/>
          </a:p>
          <a:p>
            <a:br>
              <a:rPr lang="da-DK" sz="1200" dirty="0"/>
            </a:br>
            <a:endParaRPr lang="da-DK" sz="1200" dirty="0"/>
          </a:p>
          <a:p>
            <a:endParaRPr lang="da-DK" sz="1200" dirty="0"/>
          </a:p>
          <a:p>
            <a:endParaRPr lang="da-DK" sz="1200" dirty="0"/>
          </a:p>
          <a:p>
            <a:r>
              <a:rPr lang="da-DK" sz="1200" b="1" dirty="0"/>
              <a:t>b.) Hvilke poster synes du er uretfærdige? Hvorfor?</a:t>
            </a:r>
            <a:endParaRPr lang="da-DK" sz="1200" dirty="0"/>
          </a:p>
          <a:p>
            <a:br>
              <a:rPr lang="da-DK" sz="1200" dirty="0"/>
            </a:br>
            <a:endParaRPr lang="da-DK" sz="1200" dirty="0"/>
          </a:p>
          <a:p>
            <a:endParaRPr lang="da-DK" sz="1200" dirty="0"/>
          </a:p>
          <a:p>
            <a:r>
              <a:rPr lang="da-DK" sz="1200" b="1" dirty="0"/>
              <a:t>3. Fordel 10 DKR (100 øre), sådan som du synes, det ville være retfærdigt!</a:t>
            </a:r>
            <a:endParaRPr lang="da-DK" sz="1200" dirty="0"/>
          </a:p>
          <a:p>
            <a:endParaRPr lang="da-DK" sz="1200" dirty="0"/>
          </a:p>
          <a:p>
            <a:endParaRPr lang="da-DK" sz="1200" dirty="0"/>
          </a:p>
          <a:p>
            <a:endParaRPr lang="da-DK" sz="1200" dirty="0"/>
          </a:p>
          <a:p>
            <a:br>
              <a:rPr lang="da-DK" sz="1200" dirty="0"/>
            </a:b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200" b="1" kern="100" dirty="0">
                <a:latin typeface="Calibri" panose="020F0502020204030204" pitchFamily="34" charset="0"/>
                <a:ea typeface="Aptos" panose="020B0004020202020204" pitchFamily="34" charset="0"/>
                <a:cs typeface="Times New Roman" panose="02020603050405020304" pitchFamily="18" charset="0"/>
              </a:rPr>
              <a:t>3. Verteile den 1€ (100ct) so, wie du es gerecht findest!</a:t>
            </a: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200" b="1" kern="100" dirty="0">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endParaRPr lang="de-D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4DBE09A5-6CFB-F424-26F1-AF4094C308E0}"/>
              </a:ext>
            </a:extLst>
          </p:cNvPr>
          <p:cNvSpPr txBox="1"/>
          <p:nvPr/>
        </p:nvSpPr>
        <p:spPr>
          <a:xfrm>
            <a:off x="886297" y="8727209"/>
            <a:ext cx="5367864" cy="573298"/>
          </a:xfrm>
          <a:prstGeom prst="rect">
            <a:avLst/>
          </a:prstGeom>
          <a:pattFill prst="pct5">
            <a:fgClr>
              <a:srgbClr val="945200"/>
            </a:fgClr>
            <a:bgClr>
              <a:schemeClr val="bg1"/>
            </a:bgClr>
          </a:pattFill>
          <a:ln>
            <a:solidFill>
              <a:srgbClr val="945200"/>
            </a:solidFill>
          </a:ln>
        </p:spPr>
        <p:txBody>
          <a:bodyPr wrap="square" rtlCol="0">
            <a:spAutoFit/>
          </a:bodyPr>
          <a:lstStyle/>
          <a:p>
            <a:pPr algn="ctr">
              <a:lnSpc>
                <a:spcPct val="115000"/>
              </a:lnSpc>
              <a:spcAft>
                <a:spcPts val="800"/>
              </a:spcAft>
            </a:pPr>
            <a:r>
              <a:rPr lang="da-DK" sz="1400" dirty="0"/>
              <a:t>Hvad kunne man gøre for at gøre fordelingen mere retfærdig? Skriv dine idéer på bagsiden af dit løbskema i linje 4.</a:t>
            </a:r>
            <a:endParaRPr lang="de-DE" sz="1400" b="1" kern="100" dirty="0">
              <a:latin typeface="Calibri" panose="020F0502020204030204" pitchFamily="34" charset="0"/>
              <a:ea typeface="Aptos" panose="020B0004020202020204" pitchFamily="34" charset="0"/>
              <a:cs typeface="Times New Roman" panose="02020603050405020304" pitchFamily="18" charset="0"/>
            </a:endParaRPr>
          </a:p>
        </p:txBody>
      </p:sp>
      <p:pic>
        <p:nvPicPr>
          <p:cNvPr id="1026" name="Picture 2" descr="3D Illustrated Exclamation Mark Sign Made Of Chocolate Chunks On A White Background">
            <a:extLst>
              <a:ext uri="{FF2B5EF4-FFF2-40B4-BE49-F238E27FC236}">
                <a16:creationId xmlns:a16="http://schemas.microsoft.com/office/drawing/2014/main" id="{4063A0AB-B24D-C565-5E2D-337DCECE7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08" y="8606796"/>
            <a:ext cx="564415" cy="8140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8FCE0591-EB85-E21D-5A7E-85BC756877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560" y="198069"/>
            <a:ext cx="639088" cy="639088"/>
          </a:xfrm>
          <a:prstGeom prst="rect">
            <a:avLst/>
          </a:prstGeom>
        </p:spPr>
      </p:pic>
      <p:sp>
        <p:nvSpPr>
          <p:cNvPr id="27" name="Textfeld 1">
            <a:extLst>
              <a:ext uri="{FF2B5EF4-FFF2-40B4-BE49-F238E27FC236}">
                <a16:creationId xmlns:a16="http://schemas.microsoft.com/office/drawing/2014/main" id="{0B9D12DD-4248-C864-3C1B-12520DC258DB}"/>
              </a:ext>
            </a:extLst>
          </p:cNvPr>
          <p:cNvSpPr txBox="1"/>
          <p:nvPr/>
        </p:nvSpPr>
        <p:spPr>
          <a:xfrm>
            <a:off x="1829757" y="5340727"/>
            <a:ext cx="1576591" cy="1974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de-DE" sz="1200" kern="10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 name="Grafik 1" descr="Ein Bild, das Elektronik enthält.&#10;&#10;Automatisch generierte Beschreibung">
            <a:extLst>
              <a:ext uri="{FF2B5EF4-FFF2-40B4-BE49-F238E27FC236}">
                <a16:creationId xmlns:a16="http://schemas.microsoft.com/office/drawing/2014/main" id="{A1FD1705-EB95-D846-FD56-75F8547FD1A2}"/>
              </a:ext>
            </a:extLst>
          </p:cNvPr>
          <p:cNvPicPr>
            <a:picLocks noChangeAspect="1"/>
          </p:cNvPicPr>
          <p:nvPr/>
        </p:nvPicPr>
        <p:blipFill rotWithShape="1">
          <a:blip r:embed="rId6">
            <a:extLst>
              <a:ext uri="{28A0092B-C50C-407E-A947-70E740481C1C}">
                <a14:useLocalDpi xmlns:a14="http://schemas.microsoft.com/office/drawing/2010/main" val="0"/>
              </a:ext>
            </a:extLst>
          </a:blip>
          <a:srcRect l="65558" t="55371" r="738" b="9807"/>
          <a:stretch/>
        </p:blipFill>
        <p:spPr>
          <a:xfrm>
            <a:off x="242592" y="1114917"/>
            <a:ext cx="326474" cy="360603"/>
          </a:xfrm>
          <a:prstGeom prst="rect">
            <a:avLst/>
          </a:prstGeom>
        </p:spPr>
      </p:pic>
      <p:graphicFrame>
        <p:nvGraphicFramePr>
          <p:cNvPr id="11" name="Tabelle 10">
            <a:extLst>
              <a:ext uri="{FF2B5EF4-FFF2-40B4-BE49-F238E27FC236}">
                <a16:creationId xmlns:a16="http://schemas.microsoft.com/office/drawing/2014/main" id="{49AF3866-D7B1-3E56-62FE-BB2F92251D40}"/>
              </a:ext>
            </a:extLst>
          </p:cNvPr>
          <p:cNvGraphicFramePr>
            <a:graphicFrameLocks noGrp="1"/>
          </p:cNvGraphicFramePr>
          <p:nvPr>
            <p:extLst>
              <p:ext uri="{D42A27DB-BD31-4B8C-83A1-F6EECF244321}">
                <p14:modId xmlns:p14="http://schemas.microsoft.com/office/powerpoint/2010/main" val="3911542240"/>
              </p:ext>
            </p:extLst>
          </p:nvPr>
        </p:nvGraphicFramePr>
        <p:xfrm>
          <a:off x="550770" y="5071807"/>
          <a:ext cx="5297170" cy="1729740"/>
        </p:xfrm>
        <a:graphic>
          <a:graphicData uri="http://schemas.openxmlformats.org/drawingml/2006/table">
            <a:tbl>
              <a:tblPr firstRow="1" firstCol="1" bandRow="1">
                <a:tableStyleId>{7DF18680-E054-41AD-8BC1-D1AEF772440D}</a:tableStyleId>
              </a:tblPr>
              <a:tblGrid>
                <a:gridCol w="1823720">
                  <a:extLst>
                    <a:ext uri="{9D8B030D-6E8A-4147-A177-3AD203B41FA5}">
                      <a16:colId xmlns:a16="http://schemas.microsoft.com/office/drawing/2014/main" val="495200678"/>
                    </a:ext>
                  </a:extLst>
                </a:gridCol>
                <a:gridCol w="1776095">
                  <a:extLst>
                    <a:ext uri="{9D8B030D-6E8A-4147-A177-3AD203B41FA5}">
                      <a16:colId xmlns:a16="http://schemas.microsoft.com/office/drawing/2014/main" val="4007267697"/>
                    </a:ext>
                  </a:extLst>
                </a:gridCol>
                <a:gridCol w="1697355">
                  <a:extLst>
                    <a:ext uri="{9D8B030D-6E8A-4147-A177-3AD203B41FA5}">
                      <a16:colId xmlns:a16="http://schemas.microsoft.com/office/drawing/2014/main" val="2311741946"/>
                    </a:ext>
                  </a:extLst>
                </a:gridCol>
              </a:tblGrid>
              <a:tr h="288290">
                <a:tc>
                  <a:txBody>
                    <a:bodyPr/>
                    <a:lstStyle/>
                    <a:p>
                      <a:pPr marL="457200">
                        <a:lnSpc>
                          <a:spcPct val="115000"/>
                        </a:lnSpc>
                      </a:pPr>
                      <a:r>
                        <a:rPr lang="de-DE" sz="1200" dirty="0"/>
                        <a:t>Deltagere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nSpc>
                          <a:spcPct val="115000"/>
                        </a:lnSpc>
                      </a:pPr>
                      <a:r>
                        <a:rPr lang="de-DE" sz="1200" dirty="0" err="1"/>
                        <a:t>Faktisk</a:t>
                      </a:r>
                      <a:r>
                        <a:rPr lang="de-DE" sz="1200" dirty="0"/>
                        <a:t> </a:t>
                      </a:r>
                      <a:r>
                        <a:rPr lang="de-DE" sz="1200" dirty="0" err="1"/>
                        <a:t>andel</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nSpc>
                          <a:spcPct val="115000"/>
                        </a:lnSpc>
                        <a:spcAft>
                          <a:spcPts val="800"/>
                        </a:spcAft>
                      </a:pPr>
                      <a:r>
                        <a:rPr lang="de-DE" sz="1200" dirty="0" err="1"/>
                        <a:t>Retfærdig</a:t>
                      </a:r>
                      <a:r>
                        <a:rPr lang="de-DE" sz="1200" dirty="0"/>
                        <a:t> </a:t>
                      </a:r>
                      <a:r>
                        <a:rPr lang="de-DE" sz="1200" dirty="0" err="1"/>
                        <a:t>andel</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898411"/>
                  </a:ext>
                </a:extLst>
              </a:tr>
              <a:tr h="288290">
                <a:tc>
                  <a:txBody>
                    <a:bodyPr/>
                    <a:lstStyle/>
                    <a:p>
                      <a:pPr marL="457200">
                        <a:lnSpc>
                          <a:spcPct val="115000"/>
                        </a:lnSpc>
                      </a:pPr>
                      <a:r>
                        <a:rPr lang="de-DE" sz="1200" b="1" dirty="0" err="1"/>
                        <a:t>Kakaobonde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148976"/>
                  </a:ext>
                </a:extLst>
              </a:tr>
              <a:tr h="288290">
                <a:tc>
                  <a:txBody>
                    <a:bodyPr/>
                    <a:lstStyle/>
                    <a:p>
                      <a:pPr marL="457200">
                        <a:lnSpc>
                          <a:spcPct val="115000"/>
                        </a:lnSpc>
                      </a:pPr>
                      <a:r>
                        <a:rPr lang="de-DE" sz="1200" b="1" dirty="0" err="1"/>
                        <a:t>Mellemhandler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518831"/>
                  </a:ext>
                </a:extLst>
              </a:tr>
              <a:tr h="288290">
                <a:tc>
                  <a:txBody>
                    <a:bodyPr/>
                    <a:lstStyle/>
                    <a:p>
                      <a:pPr marL="457200">
                        <a:lnSpc>
                          <a:spcPct val="115000"/>
                        </a:lnSpc>
                      </a:pPr>
                      <a:r>
                        <a:rPr lang="de-DE" sz="1200" b="1" dirty="0" err="1"/>
                        <a:t>Producent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5210479"/>
                  </a:ext>
                </a:extLst>
              </a:tr>
              <a:tr h="288290">
                <a:tc>
                  <a:txBody>
                    <a:bodyPr/>
                    <a:lstStyle/>
                    <a:p>
                      <a:pPr marL="457200">
                        <a:lnSpc>
                          <a:spcPct val="115000"/>
                        </a:lnSpc>
                      </a:pPr>
                      <a:r>
                        <a:rPr lang="de-DE" sz="1200" b="1" dirty="0" err="1"/>
                        <a:t>Supermarked</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3424206"/>
                  </a:ext>
                </a:extLst>
              </a:tr>
              <a:tr h="288290">
                <a:tc>
                  <a:txBody>
                    <a:bodyPr/>
                    <a:lstStyle/>
                    <a:p>
                      <a:pPr marL="457200">
                        <a:lnSpc>
                          <a:spcPct val="115000"/>
                        </a:lnSpc>
                      </a:pPr>
                      <a:r>
                        <a:rPr lang="de-DE" sz="1200" dirty="0"/>
                        <a:t>Transport/</a:t>
                      </a:r>
                      <a:r>
                        <a:rPr lang="de-DE" sz="1200" dirty="0" err="1"/>
                        <a:t>Skatter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800"/>
                        </a:spcAft>
                      </a:pPr>
                      <a:r>
                        <a:rPr lang="da-DK" sz="1200" b="0" dirty="0"/>
                        <a:t>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2319"/>
                  </a:ext>
                </a:extLst>
              </a:tr>
            </a:tbl>
          </a:graphicData>
        </a:graphic>
      </p:graphicFrame>
      <p:pic>
        <p:nvPicPr>
          <p:cNvPr id="6" name="Billede 2">
            <a:extLst>
              <a:ext uri="{FF2B5EF4-FFF2-40B4-BE49-F238E27FC236}">
                <a16:creationId xmlns:a16="http://schemas.microsoft.com/office/drawing/2014/main" id="{7910F3FD-597C-720D-AB59-240B2283186A}"/>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91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9200-9E41-8720-42EA-E497FE90188A}"/>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A65E36C8-7472-77E0-2284-75A8A73D940B}"/>
              </a:ext>
            </a:extLst>
          </p:cNvPr>
          <p:cNvSpPr/>
          <p:nvPr/>
        </p:nvSpPr>
        <p:spPr>
          <a:xfrm>
            <a:off x="123438" y="937611"/>
            <a:ext cx="6611123" cy="3697341"/>
          </a:xfrm>
          <a:custGeom>
            <a:avLst/>
            <a:gdLst>
              <a:gd name="csX0" fmla="*/ 0 w 6611123"/>
              <a:gd name="csY0" fmla="*/ 157359 h 3697341"/>
              <a:gd name="csX1" fmla="*/ 157359 w 6611123"/>
              <a:gd name="csY1" fmla="*/ 0 h 3697341"/>
              <a:gd name="csX2" fmla="*/ 793996 w 6611123"/>
              <a:gd name="csY2" fmla="*/ 0 h 3697341"/>
              <a:gd name="csX3" fmla="*/ 1619524 w 6611123"/>
              <a:gd name="csY3" fmla="*/ 0 h 3697341"/>
              <a:gd name="csX4" fmla="*/ 2445053 w 6611123"/>
              <a:gd name="csY4" fmla="*/ 0 h 3697341"/>
              <a:gd name="csX5" fmla="*/ 2955761 w 6611123"/>
              <a:gd name="csY5" fmla="*/ 0 h 3697341"/>
              <a:gd name="csX6" fmla="*/ 3781290 w 6611123"/>
              <a:gd name="csY6" fmla="*/ 0 h 3697341"/>
              <a:gd name="csX7" fmla="*/ 4291998 w 6611123"/>
              <a:gd name="csY7" fmla="*/ 0 h 3697341"/>
              <a:gd name="csX8" fmla="*/ 5054563 w 6611123"/>
              <a:gd name="csY8" fmla="*/ 0 h 3697341"/>
              <a:gd name="csX9" fmla="*/ 5565271 w 6611123"/>
              <a:gd name="csY9" fmla="*/ 0 h 3697341"/>
              <a:gd name="csX10" fmla="*/ 6453764 w 6611123"/>
              <a:gd name="csY10" fmla="*/ 0 h 3697341"/>
              <a:gd name="csX11" fmla="*/ 6611123 w 6611123"/>
              <a:gd name="csY11" fmla="*/ 157359 h 3697341"/>
              <a:gd name="csX12" fmla="*/ 6611123 w 6611123"/>
              <a:gd name="csY12" fmla="*/ 833884 h 3697341"/>
              <a:gd name="csX13" fmla="*/ 6611123 w 6611123"/>
              <a:gd name="csY13" fmla="*/ 1408930 h 3697341"/>
              <a:gd name="csX14" fmla="*/ 6611123 w 6611123"/>
              <a:gd name="csY14" fmla="*/ 2119280 h 3697341"/>
              <a:gd name="csX15" fmla="*/ 6611123 w 6611123"/>
              <a:gd name="csY15" fmla="*/ 2863457 h 3697341"/>
              <a:gd name="csX16" fmla="*/ 6611123 w 6611123"/>
              <a:gd name="csY16" fmla="*/ 3539982 h 3697341"/>
              <a:gd name="csX17" fmla="*/ 6453764 w 6611123"/>
              <a:gd name="csY17" fmla="*/ 3697341 h 3697341"/>
              <a:gd name="csX18" fmla="*/ 5817127 w 6611123"/>
              <a:gd name="csY18" fmla="*/ 3697341 h 3697341"/>
              <a:gd name="csX19" fmla="*/ 5180491 w 6611123"/>
              <a:gd name="csY19" fmla="*/ 3697341 h 3697341"/>
              <a:gd name="csX20" fmla="*/ 4543854 w 6611123"/>
              <a:gd name="csY20" fmla="*/ 3697341 h 3697341"/>
              <a:gd name="csX21" fmla="*/ 3907218 w 6611123"/>
              <a:gd name="csY21" fmla="*/ 3697341 h 3697341"/>
              <a:gd name="csX22" fmla="*/ 3396510 w 6611123"/>
              <a:gd name="csY22" fmla="*/ 3697341 h 3697341"/>
              <a:gd name="csX23" fmla="*/ 2759873 w 6611123"/>
              <a:gd name="csY23" fmla="*/ 3697341 h 3697341"/>
              <a:gd name="csX24" fmla="*/ 2249165 w 6611123"/>
              <a:gd name="csY24" fmla="*/ 3697341 h 3697341"/>
              <a:gd name="csX25" fmla="*/ 1549564 w 6611123"/>
              <a:gd name="csY25" fmla="*/ 3697341 h 3697341"/>
              <a:gd name="csX26" fmla="*/ 1038856 w 6611123"/>
              <a:gd name="csY26" fmla="*/ 3697341 h 3697341"/>
              <a:gd name="csX27" fmla="*/ 157359 w 6611123"/>
              <a:gd name="csY27" fmla="*/ 3697341 h 3697341"/>
              <a:gd name="csX28" fmla="*/ 0 w 6611123"/>
              <a:gd name="csY28" fmla="*/ 3539982 h 3697341"/>
              <a:gd name="csX29" fmla="*/ 0 w 6611123"/>
              <a:gd name="csY29" fmla="*/ 2931110 h 3697341"/>
              <a:gd name="csX30" fmla="*/ 0 w 6611123"/>
              <a:gd name="csY30" fmla="*/ 2254585 h 3697341"/>
              <a:gd name="csX31" fmla="*/ 0 w 6611123"/>
              <a:gd name="csY31" fmla="*/ 1679539 h 3697341"/>
              <a:gd name="csX32" fmla="*/ 0 w 6611123"/>
              <a:gd name="csY32" fmla="*/ 1003015 h 3697341"/>
              <a:gd name="csX33" fmla="*/ 0 w 6611123"/>
              <a:gd name="csY33" fmla="*/ 157359 h 36973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1123" h="3697341" fill="none" extrusionOk="0">
                <a:moveTo>
                  <a:pt x="0" y="157359"/>
                </a:moveTo>
                <a:cubicBezTo>
                  <a:pt x="-9627" y="70645"/>
                  <a:pt x="68733" y="2635"/>
                  <a:pt x="157359" y="0"/>
                </a:cubicBezTo>
                <a:cubicBezTo>
                  <a:pt x="377661" y="-2432"/>
                  <a:pt x="586251" y="-30286"/>
                  <a:pt x="793996" y="0"/>
                </a:cubicBezTo>
                <a:cubicBezTo>
                  <a:pt x="1001741" y="30286"/>
                  <a:pt x="1350101" y="-20918"/>
                  <a:pt x="1619524" y="0"/>
                </a:cubicBezTo>
                <a:cubicBezTo>
                  <a:pt x="1888947" y="20918"/>
                  <a:pt x="2177597" y="31985"/>
                  <a:pt x="2445053" y="0"/>
                </a:cubicBezTo>
                <a:cubicBezTo>
                  <a:pt x="2712509" y="-31985"/>
                  <a:pt x="2733119" y="2761"/>
                  <a:pt x="2955761" y="0"/>
                </a:cubicBezTo>
                <a:cubicBezTo>
                  <a:pt x="3178403" y="-2761"/>
                  <a:pt x="3472417" y="26370"/>
                  <a:pt x="3781290" y="0"/>
                </a:cubicBezTo>
                <a:cubicBezTo>
                  <a:pt x="4090163" y="-26370"/>
                  <a:pt x="4118295" y="-20802"/>
                  <a:pt x="4291998" y="0"/>
                </a:cubicBezTo>
                <a:cubicBezTo>
                  <a:pt x="4465701" y="20802"/>
                  <a:pt x="4747239" y="-28711"/>
                  <a:pt x="5054563" y="0"/>
                </a:cubicBezTo>
                <a:cubicBezTo>
                  <a:pt x="5361887" y="28711"/>
                  <a:pt x="5397138" y="15042"/>
                  <a:pt x="5565271" y="0"/>
                </a:cubicBezTo>
                <a:cubicBezTo>
                  <a:pt x="5733404" y="-15042"/>
                  <a:pt x="6148101" y="17677"/>
                  <a:pt x="6453764" y="0"/>
                </a:cubicBezTo>
                <a:cubicBezTo>
                  <a:pt x="6527460" y="-13532"/>
                  <a:pt x="6607911" y="51794"/>
                  <a:pt x="6611123" y="157359"/>
                </a:cubicBezTo>
                <a:cubicBezTo>
                  <a:pt x="6637571" y="473999"/>
                  <a:pt x="6600768" y="624288"/>
                  <a:pt x="6611123" y="833884"/>
                </a:cubicBezTo>
                <a:cubicBezTo>
                  <a:pt x="6621478" y="1043481"/>
                  <a:pt x="6626036" y="1261001"/>
                  <a:pt x="6611123" y="1408930"/>
                </a:cubicBezTo>
                <a:cubicBezTo>
                  <a:pt x="6596210" y="1556859"/>
                  <a:pt x="6607205" y="1803015"/>
                  <a:pt x="6611123" y="2119280"/>
                </a:cubicBezTo>
                <a:cubicBezTo>
                  <a:pt x="6615042" y="2435545"/>
                  <a:pt x="6587135" y="2656330"/>
                  <a:pt x="6611123" y="2863457"/>
                </a:cubicBezTo>
                <a:cubicBezTo>
                  <a:pt x="6635111" y="3070584"/>
                  <a:pt x="6600792" y="3379862"/>
                  <a:pt x="6611123" y="3539982"/>
                </a:cubicBezTo>
                <a:cubicBezTo>
                  <a:pt x="6592842" y="3619384"/>
                  <a:pt x="6547529" y="3707488"/>
                  <a:pt x="6453764" y="3697341"/>
                </a:cubicBezTo>
                <a:cubicBezTo>
                  <a:pt x="6259914" y="3707634"/>
                  <a:pt x="6090426" y="3683985"/>
                  <a:pt x="5817127" y="3697341"/>
                </a:cubicBezTo>
                <a:cubicBezTo>
                  <a:pt x="5543828" y="3710697"/>
                  <a:pt x="5336811" y="3727825"/>
                  <a:pt x="5180491" y="3697341"/>
                </a:cubicBezTo>
                <a:cubicBezTo>
                  <a:pt x="5024171" y="3666857"/>
                  <a:pt x="4692693" y="3674560"/>
                  <a:pt x="4543854" y="3697341"/>
                </a:cubicBezTo>
                <a:cubicBezTo>
                  <a:pt x="4395015" y="3720122"/>
                  <a:pt x="4210353" y="3708981"/>
                  <a:pt x="3907218" y="3697341"/>
                </a:cubicBezTo>
                <a:cubicBezTo>
                  <a:pt x="3604083" y="3685701"/>
                  <a:pt x="3585096" y="3718292"/>
                  <a:pt x="3396510" y="3697341"/>
                </a:cubicBezTo>
                <a:cubicBezTo>
                  <a:pt x="3207924" y="3676390"/>
                  <a:pt x="2994587" y="3707929"/>
                  <a:pt x="2759873" y="3697341"/>
                </a:cubicBezTo>
                <a:cubicBezTo>
                  <a:pt x="2525159" y="3686753"/>
                  <a:pt x="2432589" y="3692946"/>
                  <a:pt x="2249165" y="3697341"/>
                </a:cubicBezTo>
                <a:cubicBezTo>
                  <a:pt x="2065741" y="3701736"/>
                  <a:pt x="1882921" y="3672094"/>
                  <a:pt x="1549564" y="3697341"/>
                </a:cubicBezTo>
                <a:cubicBezTo>
                  <a:pt x="1216207" y="3722588"/>
                  <a:pt x="1204097" y="3682023"/>
                  <a:pt x="1038856" y="3697341"/>
                </a:cubicBezTo>
                <a:cubicBezTo>
                  <a:pt x="873615" y="3712659"/>
                  <a:pt x="471517" y="3731023"/>
                  <a:pt x="157359" y="3697341"/>
                </a:cubicBezTo>
                <a:cubicBezTo>
                  <a:pt x="68770" y="3705353"/>
                  <a:pt x="-8659" y="3629535"/>
                  <a:pt x="0" y="3539982"/>
                </a:cubicBezTo>
                <a:cubicBezTo>
                  <a:pt x="-7183" y="3285458"/>
                  <a:pt x="-21077" y="3136850"/>
                  <a:pt x="0" y="2931110"/>
                </a:cubicBezTo>
                <a:cubicBezTo>
                  <a:pt x="21077" y="2725370"/>
                  <a:pt x="14895" y="2530579"/>
                  <a:pt x="0" y="2254585"/>
                </a:cubicBezTo>
                <a:cubicBezTo>
                  <a:pt x="-14895" y="1978592"/>
                  <a:pt x="25633" y="1933417"/>
                  <a:pt x="0" y="1679539"/>
                </a:cubicBezTo>
                <a:cubicBezTo>
                  <a:pt x="-25633" y="1425661"/>
                  <a:pt x="31820" y="1261616"/>
                  <a:pt x="0" y="1003015"/>
                </a:cubicBezTo>
                <a:cubicBezTo>
                  <a:pt x="-31820" y="744414"/>
                  <a:pt x="-37021" y="410669"/>
                  <a:pt x="0" y="157359"/>
                </a:cubicBezTo>
                <a:close/>
              </a:path>
              <a:path w="6611123" h="3697341" stroke="0" extrusionOk="0">
                <a:moveTo>
                  <a:pt x="0" y="157359"/>
                </a:moveTo>
                <a:cubicBezTo>
                  <a:pt x="14979" y="68329"/>
                  <a:pt x="87413" y="9877"/>
                  <a:pt x="157359" y="0"/>
                </a:cubicBezTo>
                <a:cubicBezTo>
                  <a:pt x="327487" y="26773"/>
                  <a:pt x="488240" y="-9747"/>
                  <a:pt x="793996" y="0"/>
                </a:cubicBezTo>
                <a:cubicBezTo>
                  <a:pt x="1099752" y="9747"/>
                  <a:pt x="1407703" y="-37188"/>
                  <a:pt x="1619524" y="0"/>
                </a:cubicBezTo>
                <a:cubicBezTo>
                  <a:pt x="1831345" y="37188"/>
                  <a:pt x="2211930" y="22673"/>
                  <a:pt x="2382089" y="0"/>
                </a:cubicBezTo>
                <a:cubicBezTo>
                  <a:pt x="2552249" y="-22673"/>
                  <a:pt x="2766639" y="-6402"/>
                  <a:pt x="2892797" y="0"/>
                </a:cubicBezTo>
                <a:cubicBezTo>
                  <a:pt x="3018955" y="6402"/>
                  <a:pt x="3213020" y="-9448"/>
                  <a:pt x="3529434" y="0"/>
                </a:cubicBezTo>
                <a:cubicBezTo>
                  <a:pt x="3845848" y="9448"/>
                  <a:pt x="4041108" y="-4615"/>
                  <a:pt x="4291998" y="0"/>
                </a:cubicBezTo>
                <a:cubicBezTo>
                  <a:pt x="4542888" y="4615"/>
                  <a:pt x="4606271" y="20590"/>
                  <a:pt x="4802707" y="0"/>
                </a:cubicBezTo>
                <a:cubicBezTo>
                  <a:pt x="4999143" y="-20590"/>
                  <a:pt x="5410723" y="-9115"/>
                  <a:pt x="5628235" y="0"/>
                </a:cubicBezTo>
                <a:cubicBezTo>
                  <a:pt x="5845747" y="9115"/>
                  <a:pt x="6216212" y="5258"/>
                  <a:pt x="6453764" y="0"/>
                </a:cubicBezTo>
                <a:cubicBezTo>
                  <a:pt x="6550589" y="3123"/>
                  <a:pt x="6610915" y="56192"/>
                  <a:pt x="6611123" y="157359"/>
                </a:cubicBezTo>
                <a:cubicBezTo>
                  <a:pt x="6616282" y="287226"/>
                  <a:pt x="6591356" y="501500"/>
                  <a:pt x="6611123" y="732405"/>
                </a:cubicBezTo>
                <a:cubicBezTo>
                  <a:pt x="6630890" y="963310"/>
                  <a:pt x="6628487" y="1106894"/>
                  <a:pt x="6611123" y="1341277"/>
                </a:cubicBezTo>
                <a:cubicBezTo>
                  <a:pt x="6593759" y="1575660"/>
                  <a:pt x="6599396" y="1754390"/>
                  <a:pt x="6611123" y="1950149"/>
                </a:cubicBezTo>
                <a:cubicBezTo>
                  <a:pt x="6622850" y="2145908"/>
                  <a:pt x="6605933" y="2477830"/>
                  <a:pt x="6611123" y="2660500"/>
                </a:cubicBezTo>
                <a:cubicBezTo>
                  <a:pt x="6616313" y="2843170"/>
                  <a:pt x="6624288" y="3245159"/>
                  <a:pt x="6611123" y="3539982"/>
                </a:cubicBezTo>
                <a:cubicBezTo>
                  <a:pt x="6618031" y="3610349"/>
                  <a:pt x="6535187" y="3684695"/>
                  <a:pt x="6453764" y="3697341"/>
                </a:cubicBezTo>
                <a:cubicBezTo>
                  <a:pt x="6274392" y="3707794"/>
                  <a:pt x="6095231" y="3720245"/>
                  <a:pt x="5943056" y="3697341"/>
                </a:cubicBezTo>
                <a:cubicBezTo>
                  <a:pt x="5790881" y="3674437"/>
                  <a:pt x="5363788" y="3675951"/>
                  <a:pt x="5180491" y="3697341"/>
                </a:cubicBezTo>
                <a:cubicBezTo>
                  <a:pt x="4997194" y="3718731"/>
                  <a:pt x="4808586" y="3720416"/>
                  <a:pt x="4669783" y="3697341"/>
                </a:cubicBezTo>
                <a:cubicBezTo>
                  <a:pt x="4530980" y="3674266"/>
                  <a:pt x="4347944" y="3704009"/>
                  <a:pt x="4159074" y="3697341"/>
                </a:cubicBezTo>
                <a:cubicBezTo>
                  <a:pt x="3970204" y="3690673"/>
                  <a:pt x="3775047" y="3683409"/>
                  <a:pt x="3648366" y="3697341"/>
                </a:cubicBezTo>
                <a:cubicBezTo>
                  <a:pt x="3521685" y="3711273"/>
                  <a:pt x="3318086" y="3689821"/>
                  <a:pt x="3074693" y="3697341"/>
                </a:cubicBezTo>
                <a:cubicBezTo>
                  <a:pt x="2831300" y="3704861"/>
                  <a:pt x="2477931" y="3689639"/>
                  <a:pt x="2312129" y="3697341"/>
                </a:cubicBezTo>
                <a:cubicBezTo>
                  <a:pt x="2146327" y="3705043"/>
                  <a:pt x="1820531" y="3709527"/>
                  <a:pt x="1486600" y="3697341"/>
                </a:cubicBezTo>
                <a:cubicBezTo>
                  <a:pt x="1152669" y="3685155"/>
                  <a:pt x="1135972" y="3665751"/>
                  <a:pt x="787000" y="3697341"/>
                </a:cubicBezTo>
                <a:cubicBezTo>
                  <a:pt x="438028" y="3728931"/>
                  <a:pt x="369335" y="3711101"/>
                  <a:pt x="157359" y="3697341"/>
                </a:cubicBezTo>
                <a:cubicBezTo>
                  <a:pt x="80371" y="3683457"/>
                  <a:pt x="7445" y="3629712"/>
                  <a:pt x="0" y="3539982"/>
                </a:cubicBezTo>
                <a:cubicBezTo>
                  <a:pt x="18129" y="3346597"/>
                  <a:pt x="-25466" y="3219141"/>
                  <a:pt x="0" y="2931110"/>
                </a:cubicBezTo>
                <a:cubicBezTo>
                  <a:pt x="25466" y="2643079"/>
                  <a:pt x="15843" y="2571661"/>
                  <a:pt x="0" y="2254585"/>
                </a:cubicBezTo>
                <a:cubicBezTo>
                  <a:pt x="-15843" y="1937510"/>
                  <a:pt x="-29715" y="1910385"/>
                  <a:pt x="0" y="1611887"/>
                </a:cubicBezTo>
                <a:cubicBezTo>
                  <a:pt x="29715" y="1313389"/>
                  <a:pt x="-16176" y="1223907"/>
                  <a:pt x="0" y="1036841"/>
                </a:cubicBezTo>
                <a:cubicBezTo>
                  <a:pt x="16176" y="849775"/>
                  <a:pt x="14583" y="427576"/>
                  <a:pt x="0" y="15735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6C3073E5-DADA-01A0-EF90-72474B77257D}"/>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chemeClr val="accent1">
              <a:lumMod val="40000"/>
              <a:lumOff val="60000"/>
            </a:scheme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b="1"/>
              <a:t>Kakaotransport og -handel</a:t>
            </a:r>
            <a:endPar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6B28DABB-2C17-7948-7C0F-CF8AA109C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521" y="329255"/>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Marke 4 mit einfarbiger Füllung">
            <a:extLst>
              <a:ext uri="{FF2B5EF4-FFF2-40B4-BE49-F238E27FC236}">
                <a16:creationId xmlns:a16="http://schemas.microsoft.com/office/drawing/2014/main" id="{D94A3A71-B3DC-076D-7359-30FF011DC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560" y="198069"/>
            <a:ext cx="639088" cy="639088"/>
          </a:xfrm>
          <a:prstGeom prst="rect">
            <a:avLst/>
          </a:prstGeom>
        </p:spPr>
      </p:pic>
      <p:pic>
        <p:nvPicPr>
          <p:cNvPr id="2" name="Grafik 1" descr="Ein Bild, das Elektronik enthält.&#10;&#10;Automatisch generierte Beschreibung">
            <a:extLst>
              <a:ext uri="{FF2B5EF4-FFF2-40B4-BE49-F238E27FC236}">
                <a16:creationId xmlns:a16="http://schemas.microsoft.com/office/drawing/2014/main" id="{0700C804-A029-5A6D-E6BE-005C4B7D1531}"/>
              </a:ext>
            </a:extLst>
          </p:cNvPr>
          <p:cNvPicPr>
            <a:picLocks noChangeAspect="1"/>
          </p:cNvPicPr>
          <p:nvPr/>
        </p:nvPicPr>
        <p:blipFill rotWithShape="1">
          <a:blip r:embed="rId5">
            <a:extLst>
              <a:ext uri="{28A0092B-C50C-407E-A947-70E740481C1C}">
                <a14:useLocalDpi xmlns:a14="http://schemas.microsoft.com/office/drawing/2010/main" val="0"/>
              </a:ext>
            </a:extLst>
          </a:blip>
          <a:srcRect l="65558" t="55371" r="738" b="9807"/>
          <a:stretch/>
        </p:blipFill>
        <p:spPr>
          <a:xfrm>
            <a:off x="242592" y="1114917"/>
            <a:ext cx="326474" cy="360603"/>
          </a:xfrm>
          <a:prstGeom prst="rect">
            <a:avLst/>
          </a:prstGeom>
        </p:spPr>
      </p:pic>
      <p:pic>
        <p:nvPicPr>
          <p:cNvPr id="8" name="Grafik 7">
            <a:extLst>
              <a:ext uri="{FF2B5EF4-FFF2-40B4-BE49-F238E27FC236}">
                <a16:creationId xmlns:a16="http://schemas.microsoft.com/office/drawing/2014/main" id="{55FF1BFE-142B-D489-7E13-314EF54F20B7}"/>
              </a:ext>
            </a:extLst>
          </p:cNvPr>
          <p:cNvPicPr>
            <a:picLocks noChangeAspect="1"/>
          </p:cNvPicPr>
          <p:nvPr/>
        </p:nvPicPr>
        <p:blipFill>
          <a:blip r:embed="rId6"/>
          <a:stretch>
            <a:fillRect/>
          </a:stretch>
        </p:blipFill>
        <p:spPr>
          <a:xfrm>
            <a:off x="4411305" y="1340064"/>
            <a:ext cx="2078586" cy="2669283"/>
          </a:xfrm>
          <a:prstGeom prst="rect">
            <a:avLst/>
          </a:prstGeom>
        </p:spPr>
      </p:pic>
      <p:sp>
        <p:nvSpPr>
          <p:cNvPr id="10" name="Textfeld 9">
            <a:extLst>
              <a:ext uri="{FF2B5EF4-FFF2-40B4-BE49-F238E27FC236}">
                <a16:creationId xmlns:a16="http://schemas.microsoft.com/office/drawing/2014/main" id="{189036AF-7329-3A91-7DE1-7F452002C041}"/>
              </a:ext>
            </a:extLst>
          </p:cNvPr>
          <p:cNvSpPr txBox="1"/>
          <p:nvPr/>
        </p:nvSpPr>
        <p:spPr>
          <a:xfrm>
            <a:off x="242592" y="1682517"/>
            <a:ext cx="4684602" cy="369332"/>
          </a:xfrm>
          <a:prstGeom prst="rect">
            <a:avLst/>
          </a:prstGeom>
          <a:noFill/>
        </p:spPr>
        <p:txBody>
          <a:bodyPr wrap="square" rtlCol="0">
            <a:spAutoFit/>
          </a:bodyPr>
          <a:lstStyle/>
          <a:p>
            <a:r>
              <a:rPr lang="de-DE" b="1" dirty="0" err="1"/>
              <a:t>Faktisk</a:t>
            </a:r>
            <a:r>
              <a:rPr lang="de-DE" b="1" dirty="0"/>
              <a:t> </a:t>
            </a:r>
            <a:r>
              <a:rPr lang="de-DE" b="1" dirty="0" err="1"/>
              <a:t>fordeling</a:t>
            </a:r>
            <a:r>
              <a:rPr lang="de-DE" b="1" dirty="0"/>
              <a:t> </a:t>
            </a:r>
            <a:r>
              <a:rPr lang="de-DE" b="1" dirty="0" err="1"/>
              <a:t>af</a:t>
            </a:r>
            <a:r>
              <a:rPr lang="de-DE" b="1" dirty="0"/>
              <a:t> </a:t>
            </a:r>
            <a:r>
              <a:rPr lang="de-DE" b="1" dirty="0" err="1"/>
              <a:t>chokoladeprisen</a:t>
            </a:r>
            <a:endParaRPr lang="de-DE" b="1" dirty="0"/>
          </a:p>
        </p:txBody>
      </p:sp>
      <p:sp>
        <p:nvSpPr>
          <p:cNvPr id="12" name="Welle 11">
            <a:extLst>
              <a:ext uri="{FF2B5EF4-FFF2-40B4-BE49-F238E27FC236}">
                <a16:creationId xmlns:a16="http://schemas.microsoft.com/office/drawing/2014/main" id="{02B5003D-D441-2BD2-5456-1B572568700F}"/>
              </a:ext>
            </a:extLst>
          </p:cNvPr>
          <p:cNvSpPr/>
          <p:nvPr/>
        </p:nvSpPr>
        <p:spPr>
          <a:xfrm>
            <a:off x="964589" y="941898"/>
            <a:ext cx="1283597" cy="51414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err="1"/>
              <a:t>Løsning</a:t>
            </a:r>
            <a:endParaRPr lang="de-DE" dirty="0"/>
          </a:p>
        </p:txBody>
      </p:sp>
      <p:graphicFrame>
        <p:nvGraphicFramePr>
          <p:cNvPr id="3" name="Tabelle 2">
            <a:extLst>
              <a:ext uri="{FF2B5EF4-FFF2-40B4-BE49-F238E27FC236}">
                <a16:creationId xmlns:a16="http://schemas.microsoft.com/office/drawing/2014/main" id="{A2F4498F-0911-7E0E-217C-F3828DED6EB4}"/>
              </a:ext>
            </a:extLst>
          </p:cNvPr>
          <p:cNvGraphicFramePr>
            <a:graphicFrameLocks noGrp="1"/>
          </p:cNvGraphicFramePr>
          <p:nvPr>
            <p:extLst>
              <p:ext uri="{D42A27DB-BD31-4B8C-83A1-F6EECF244321}">
                <p14:modId xmlns:p14="http://schemas.microsoft.com/office/powerpoint/2010/main" val="3204240125"/>
              </p:ext>
            </p:extLst>
          </p:nvPr>
        </p:nvGraphicFramePr>
        <p:xfrm>
          <a:off x="646788" y="2258846"/>
          <a:ext cx="3599815" cy="1729740"/>
        </p:xfrm>
        <a:graphic>
          <a:graphicData uri="http://schemas.openxmlformats.org/drawingml/2006/table">
            <a:tbl>
              <a:tblPr firstRow="1" firstCol="1" bandRow="1">
                <a:tableStyleId>{7DF18680-E054-41AD-8BC1-D1AEF772440D}</a:tableStyleId>
              </a:tblPr>
              <a:tblGrid>
                <a:gridCol w="1823720">
                  <a:extLst>
                    <a:ext uri="{9D8B030D-6E8A-4147-A177-3AD203B41FA5}">
                      <a16:colId xmlns:a16="http://schemas.microsoft.com/office/drawing/2014/main" val="495200678"/>
                    </a:ext>
                  </a:extLst>
                </a:gridCol>
                <a:gridCol w="1776095">
                  <a:extLst>
                    <a:ext uri="{9D8B030D-6E8A-4147-A177-3AD203B41FA5}">
                      <a16:colId xmlns:a16="http://schemas.microsoft.com/office/drawing/2014/main" val="4007267697"/>
                    </a:ext>
                  </a:extLst>
                </a:gridCol>
              </a:tblGrid>
              <a:tr h="288290">
                <a:tc>
                  <a:txBody>
                    <a:bodyPr/>
                    <a:lstStyle/>
                    <a:p>
                      <a:pPr marL="457200">
                        <a:lnSpc>
                          <a:spcPct val="115000"/>
                        </a:lnSpc>
                      </a:pPr>
                      <a:r>
                        <a:rPr lang="de-DE" sz="1200" dirty="0"/>
                        <a:t>Deltagere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nSpc>
                          <a:spcPct val="115000"/>
                        </a:lnSpc>
                      </a:pPr>
                      <a:r>
                        <a:rPr lang="de-DE" sz="1200" dirty="0" err="1"/>
                        <a:t>Faktisk</a:t>
                      </a:r>
                      <a:r>
                        <a:rPr lang="de-DE" sz="1200" dirty="0"/>
                        <a:t> </a:t>
                      </a:r>
                      <a:r>
                        <a:rPr lang="de-DE" sz="1200" dirty="0" err="1"/>
                        <a:t>andel</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898411"/>
                  </a:ext>
                </a:extLst>
              </a:tr>
              <a:tr h="288290">
                <a:tc>
                  <a:txBody>
                    <a:bodyPr/>
                    <a:lstStyle/>
                    <a:p>
                      <a:pPr marL="457200">
                        <a:lnSpc>
                          <a:spcPct val="115000"/>
                        </a:lnSpc>
                      </a:pPr>
                      <a:r>
                        <a:rPr lang="de-DE" sz="1200" b="1" dirty="0" err="1"/>
                        <a:t>Kakaobonde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6 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148976"/>
                  </a:ext>
                </a:extLst>
              </a:tr>
              <a:tr h="288290">
                <a:tc>
                  <a:txBody>
                    <a:bodyPr/>
                    <a:lstStyle/>
                    <a:p>
                      <a:pPr marL="457200">
                        <a:lnSpc>
                          <a:spcPct val="115000"/>
                        </a:lnSpc>
                      </a:pPr>
                      <a:r>
                        <a:rPr lang="de-DE" sz="1200" b="1" dirty="0" err="1"/>
                        <a:t>Mellemhandler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10 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518831"/>
                  </a:ext>
                </a:extLst>
              </a:tr>
              <a:tr h="288290">
                <a:tc>
                  <a:txBody>
                    <a:bodyPr/>
                    <a:lstStyle/>
                    <a:p>
                      <a:pPr marL="457200">
                        <a:lnSpc>
                          <a:spcPct val="115000"/>
                        </a:lnSpc>
                      </a:pPr>
                      <a:r>
                        <a:rPr lang="de-DE" sz="1200" b="1" dirty="0" err="1"/>
                        <a:t>Producent</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35 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5210479"/>
                  </a:ext>
                </a:extLst>
              </a:tr>
              <a:tr h="288290">
                <a:tc>
                  <a:txBody>
                    <a:bodyPr/>
                    <a:lstStyle/>
                    <a:p>
                      <a:pPr marL="457200">
                        <a:lnSpc>
                          <a:spcPct val="115000"/>
                        </a:lnSpc>
                      </a:pPr>
                      <a:r>
                        <a:rPr lang="de-DE" sz="1200" b="1" dirty="0" err="1"/>
                        <a:t>Supermarked</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39 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3424206"/>
                  </a:ext>
                </a:extLst>
              </a:tr>
              <a:tr h="288290">
                <a:tc>
                  <a:txBody>
                    <a:bodyPr/>
                    <a:lstStyle/>
                    <a:p>
                      <a:pPr marL="457200">
                        <a:lnSpc>
                          <a:spcPct val="115000"/>
                        </a:lnSpc>
                      </a:pPr>
                      <a:r>
                        <a:rPr lang="de-DE" sz="1200" dirty="0"/>
                        <a:t>Transport/</a:t>
                      </a:r>
                      <a:r>
                        <a:rPr lang="de-DE" sz="1200" dirty="0" err="1"/>
                        <a:t>Skatter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457200" algn="ctr">
                        <a:lnSpc>
                          <a:spcPct val="115000"/>
                        </a:lnSpc>
                      </a:pPr>
                      <a:r>
                        <a:rPr lang="da-DK" sz="1200" b="0" dirty="0"/>
                        <a:t>10 øre</a:t>
                      </a:r>
                      <a:endParaRPr lang="de-DE"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2319"/>
                  </a:ext>
                </a:extLst>
              </a:tr>
            </a:tbl>
          </a:graphicData>
        </a:graphic>
      </p:graphicFrame>
      <p:pic>
        <p:nvPicPr>
          <p:cNvPr id="6" name="Billede 2">
            <a:extLst>
              <a:ext uri="{FF2B5EF4-FFF2-40B4-BE49-F238E27FC236}">
                <a16:creationId xmlns:a16="http://schemas.microsoft.com/office/drawing/2014/main" id="{5A6CDFCF-D441-5977-470E-12D0F963C97C}"/>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17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86DD6337-42D3-B323-9B6C-35424E84784D}"/>
              </a:ext>
            </a:extLst>
          </p:cNvPr>
          <p:cNvSpPr/>
          <p:nvPr/>
        </p:nvSpPr>
        <p:spPr>
          <a:xfrm>
            <a:off x="123506" y="948401"/>
            <a:ext cx="6618257" cy="2709199"/>
          </a:xfrm>
          <a:custGeom>
            <a:avLst/>
            <a:gdLst>
              <a:gd name="csX0" fmla="*/ 0 w 6618257"/>
              <a:gd name="csY0" fmla="*/ 115304 h 2709199"/>
              <a:gd name="csX1" fmla="*/ 115304 w 6618257"/>
              <a:gd name="csY1" fmla="*/ 0 h 2709199"/>
              <a:gd name="csX2" fmla="*/ 754069 w 6618257"/>
              <a:gd name="csY2" fmla="*/ 0 h 2709199"/>
              <a:gd name="csX3" fmla="*/ 1328957 w 6618257"/>
              <a:gd name="csY3" fmla="*/ 0 h 2709199"/>
              <a:gd name="csX4" fmla="*/ 2095475 w 6618257"/>
              <a:gd name="csY4" fmla="*/ 0 h 2709199"/>
              <a:gd name="csX5" fmla="*/ 2861993 w 6618257"/>
              <a:gd name="csY5" fmla="*/ 0 h 2709199"/>
              <a:gd name="csX6" fmla="*/ 3309129 w 6618257"/>
              <a:gd name="csY6" fmla="*/ 0 h 2709199"/>
              <a:gd name="csX7" fmla="*/ 4075646 w 6618257"/>
              <a:gd name="csY7" fmla="*/ 0 h 2709199"/>
              <a:gd name="csX8" fmla="*/ 4522782 w 6618257"/>
              <a:gd name="csY8" fmla="*/ 0 h 2709199"/>
              <a:gd name="csX9" fmla="*/ 5225423 w 6618257"/>
              <a:gd name="csY9" fmla="*/ 0 h 2709199"/>
              <a:gd name="csX10" fmla="*/ 5672559 w 6618257"/>
              <a:gd name="csY10" fmla="*/ 0 h 2709199"/>
              <a:gd name="csX11" fmla="*/ 6502953 w 6618257"/>
              <a:gd name="csY11" fmla="*/ 0 h 2709199"/>
              <a:gd name="csX12" fmla="*/ 6618257 w 6618257"/>
              <a:gd name="csY12" fmla="*/ 115304 h 2709199"/>
              <a:gd name="csX13" fmla="*/ 6618257 w 6618257"/>
              <a:gd name="csY13" fmla="*/ 734952 h 2709199"/>
              <a:gd name="csX14" fmla="*/ 6618257 w 6618257"/>
              <a:gd name="csY14" fmla="*/ 1280242 h 2709199"/>
              <a:gd name="csX15" fmla="*/ 6618257 w 6618257"/>
              <a:gd name="csY15" fmla="*/ 1924675 h 2709199"/>
              <a:gd name="csX16" fmla="*/ 6618257 w 6618257"/>
              <a:gd name="csY16" fmla="*/ 2593895 h 2709199"/>
              <a:gd name="csX17" fmla="*/ 6502953 w 6618257"/>
              <a:gd name="csY17" fmla="*/ 2709199 h 2709199"/>
              <a:gd name="csX18" fmla="*/ 5800312 w 6618257"/>
              <a:gd name="csY18" fmla="*/ 2709199 h 2709199"/>
              <a:gd name="csX19" fmla="*/ 5097670 w 6618257"/>
              <a:gd name="csY19" fmla="*/ 2709199 h 2709199"/>
              <a:gd name="csX20" fmla="*/ 4522782 w 6618257"/>
              <a:gd name="csY20" fmla="*/ 2709199 h 2709199"/>
              <a:gd name="csX21" fmla="*/ 3947893 w 6618257"/>
              <a:gd name="csY21" fmla="*/ 2709199 h 2709199"/>
              <a:gd name="csX22" fmla="*/ 3373005 w 6618257"/>
              <a:gd name="csY22" fmla="*/ 2709199 h 2709199"/>
              <a:gd name="csX23" fmla="*/ 2925870 w 6618257"/>
              <a:gd name="csY23" fmla="*/ 2709199 h 2709199"/>
              <a:gd name="csX24" fmla="*/ 2350981 w 6618257"/>
              <a:gd name="csY24" fmla="*/ 2709199 h 2709199"/>
              <a:gd name="csX25" fmla="*/ 1903846 w 6618257"/>
              <a:gd name="csY25" fmla="*/ 2709199 h 2709199"/>
              <a:gd name="csX26" fmla="*/ 1265081 w 6618257"/>
              <a:gd name="csY26" fmla="*/ 2709199 h 2709199"/>
              <a:gd name="csX27" fmla="*/ 817945 w 6618257"/>
              <a:gd name="csY27" fmla="*/ 2709199 h 2709199"/>
              <a:gd name="csX28" fmla="*/ 115304 w 6618257"/>
              <a:gd name="csY28" fmla="*/ 2709199 h 2709199"/>
              <a:gd name="csX29" fmla="*/ 0 w 6618257"/>
              <a:gd name="csY29" fmla="*/ 2593895 h 2709199"/>
              <a:gd name="csX30" fmla="*/ 0 w 6618257"/>
              <a:gd name="csY30" fmla="*/ 2023819 h 2709199"/>
              <a:gd name="csX31" fmla="*/ 0 w 6618257"/>
              <a:gd name="csY31" fmla="*/ 1404171 h 2709199"/>
              <a:gd name="csX32" fmla="*/ 0 w 6618257"/>
              <a:gd name="csY32" fmla="*/ 858881 h 2709199"/>
              <a:gd name="csX33" fmla="*/ 0 w 6618257"/>
              <a:gd name="csY33" fmla="*/ 115304 h 2709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6618257" h="2709199" fill="none" extrusionOk="0">
                <a:moveTo>
                  <a:pt x="0" y="115304"/>
                </a:moveTo>
                <a:cubicBezTo>
                  <a:pt x="815" y="54036"/>
                  <a:pt x="50763" y="2627"/>
                  <a:pt x="115304" y="0"/>
                </a:cubicBezTo>
                <a:cubicBezTo>
                  <a:pt x="286672" y="-22381"/>
                  <a:pt x="549230" y="-205"/>
                  <a:pt x="754069" y="0"/>
                </a:cubicBezTo>
                <a:cubicBezTo>
                  <a:pt x="958908" y="205"/>
                  <a:pt x="1107573" y="19418"/>
                  <a:pt x="1328957" y="0"/>
                </a:cubicBezTo>
                <a:cubicBezTo>
                  <a:pt x="1550341" y="-19418"/>
                  <a:pt x="1780262" y="-562"/>
                  <a:pt x="2095475" y="0"/>
                </a:cubicBezTo>
                <a:cubicBezTo>
                  <a:pt x="2410688" y="562"/>
                  <a:pt x="2579495" y="-19206"/>
                  <a:pt x="2861993" y="0"/>
                </a:cubicBezTo>
                <a:cubicBezTo>
                  <a:pt x="3144491" y="19206"/>
                  <a:pt x="3176916" y="16857"/>
                  <a:pt x="3309129" y="0"/>
                </a:cubicBezTo>
                <a:cubicBezTo>
                  <a:pt x="3441342" y="-16857"/>
                  <a:pt x="3813505" y="13074"/>
                  <a:pt x="4075646" y="0"/>
                </a:cubicBezTo>
                <a:cubicBezTo>
                  <a:pt x="4337787" y="-13074"/>
                  <a:pt x="4347610" y="12678"/>
                  <a:pt x="4522782" y="0"/>
                </a:cubicBezTo>
                <a:cubicBezTo>
                  <a:pt x="4697954" y="-12678"/>
                  <a:pt x="4973664" y="-23096"/>
                  <a:pt x="5225423" y="0"/>
                </a:cubicBezTo>
                <a:cubicBezTo>
                  <a:pt x="5477182" y="23096"/>
                  <a:pt x="5523292" y="18007"/>
                  <a:pt x="5672559" y="0"/>
                </a:cubicBezTo>
                <a:cubicBezTo>
                  <a:pt x="5821826" y="-18007"/>
                  <a:pt x="6168947" y="20271"/>
                  <a:pt x="6502953" y="0"/>
                </a:cubicBezTo>
                <a:cubicBezTo>
                  <a:pt x="6560491" y="-6293"/>
                  <a:pt x="6617056" y="44646"/>
                  <a:pt x="6618257" y="115304"/>
                </a:cubicBezTo>
                <a:cubicBezTo>
                  <a:pt x="6644996" y="306523"/>
                  <a:pt x="6612241" y="508340"/>
                  <a:pt x="6618257" y="734952"/>
                </a:cubicBezTo>
                <a:cubicBezTo>
                  <a:pt x="6624273" y="961564"/>
                  <a:pt x="6610434" y="1059916"/>
                  <a:pt x="6618257" y="1280242"/>
                </a:cubicBezTo>
                <a:cubicBezTo>
                  <a:pt x="6626081" y="1500568"/>
                  <a:pt x="6611624" y="1767319"/>
                  <a:pt x="6618257" y="1924675"/>
                </a:cubicBezTo>
                <a:cubicBezTo>
                  <a:pt x="6624890" y="2082031"/>
                  <a:pt x="6644142" y="2267966"/>
                  <a:pt x="6618257" y="2593895"/>
                </a:cubicBezTo>
                <a:cubicBezTo>
                  <a:pt x="6609668" y="2659772"/>
                  <a:pt x="6575100" y="2713584"/>
                  <a:pt x="6502953" y="2709199"/>
                </a:cubicBezTo>
                <a:cubicBezTo>
                  <a:pt x="6208888" y="2674381"/>
                  <a:pt x="6097401" y="2720390"/>
                  <a:pt x="5800312" y="2709199"/>
                </a:cubicBezTo>
                <a:cubicBezTo>
                  <a:pt x="5503223" y="2698008"/>
                  <a:pt x="5426817" y="2685466"/>
                  <a:pt x="5097670" y="2709199"/>
                </a:cubicBezTo>
                <a:cubicBezTo>
                  <a:pt x="4768523" y="2732932"/>
                  <a:pt x="4789841" y="2712105"/>
                  <a:pt x="4522782" y="2709199"/>
                </a:cubicBezTo>
                <a:cubicBezTo>
                  <a:pt x="4255723" y="2706293"/>
                  <a:pt x="4191215" y="2690897"/>
                  <a:pt x="3947893" y="2709199"/>
                </a:cubicBezTo>
                <a:cubicBezTo>
                  <a:pt x="3704571" y="2727501"/>
                  <a:pt x="3644286" y="2707784"/>
                  <a:pt x="3373005" y="2709199"/>
                </a:cubicBezTo>
                <a:cubicBezTo>
                  <a:pt x="3101724" y="2710614"/>
                  <a:pt x="3088203" y="2719324"/>
                  <a:pt x="2925870" y="2709199"/>
                </a:cubicBezTo>
                <a:cubicBezTo>
                  <a:pt x="2763537" y="2699074"/>
                  <a:pt x="2618026" y="2735740"/>
                  <a:pt x="2350981" y="2709199"/>
                </a:cubicBezTo>
                <a:cubicBezTo>
                  <a:pt x="2083936" y="2682658"/>
                  <a:pt x="2015659" y="2725732"/>
                  <a:pt x="1903846" y="2709199"/>
                </a:cubicBezTo>
                <a:cubicBezTo>
                  <a:pt x="1792033" y="2692666"/>
                  <a:pt x="1410351" y="2690836"/>
                  <a:pt x="1265081" y="2709199"/>
                </a:cubicBezTo>
                <a:cubicBezTo>
                  <a:pt x="1119811" y="2727562"/>
                  <a:pt x="982915" y="2694103"/>
                  <a:pt x="817945" y="2709199"/>
                </a:cubicBezTo>
                <a:cubicBezTo>
                  <a:pt x="652975" y="2724295"/>
                  <a:pt x="371353" y="2686170"/>
                  <a:pt x="115304" y="2709199"/>
                </a:cubicBezTo>
                <a:cubicBezTo>
                  <a:pt x="48375" y="2724669"/>
                  <a:pt x="-10790" y="2660874"/>
                  <a:pt x="0" y="2593895"/>
                </a:cubicBezTo>
                <a:cubicBezTo>
                  <a:pt x="11335" y="2323505"/>
                  <a:pt x="-13119" y="2230037"/>
                  <a:pt x="0" y="2023819"/>
                </a:cubicBezTo>
                <a:cubicBezTo>
                  <a:pt x="13119" y="1817601"/>
                  <a:pt x="-3533" y="1652583"/>
                  <a:pt x="0" y="1404171"/>
                </a:cubicBezTo>
                <a:cubicBezTo>
                  <a:pt x="3533" y="1155759"/>
                  <a:pt x="-3186" y="1113046"/>
                  <a:pt x="0" y="858881"/>
                </a:cubicBezTo>
                <a:cubicBezTo>
                  <a:pt x="3186" y="604716"/>
                  <a:pt x="-8969" y="291229"/>
                  <a:pt x="0" y="115304"/>
                </a:cubicBezTo>
                <a:close/>
              </a:path>
              <a:path w="6618257" h="2709199" stroke="0" extrusionOk="0">
                <a:moveTo>
                  <a:pt x="0" y="115304"/>
                </a:moveTo>
                <a:cubicBezTo>
                  <a:pt x="8555" y="50411"/>
                  <a:pt x="65287" y="7957"/>
                  <a:pt x="115304" y="0"/>
                </a:cubicBezTo>
                <a:cubicBezTo>
                  <a:pt x="329188" y="-18441"/>
                  <a:pt x="421124" y="15776"/>
                  <a:pt x="690192" y="0"/>
                </a:cubicBezTo>
                <a:cubicBezTo>
                  <a:pt x="959260" y="-15776"/>
                  <a:pt x="1096278" y="-19588"/>
                  <a:pt x="1456710" y="0"/>
                </a:cubicBezTo>
                <a:cubicBezTo>
                  <a:pt x="1817142" y="19588"/>
                  <a:pt x="1946378" y="29055"/>
                  <a:pt x="2159352" y="0"/>
                </a:cubicBezTo>
                <a:cubicBezTo>
                  <a:pt x="2372326" y="-29055"/>
                  <a:pt x="2397039" y="-13404"/>
                  <a:pt x="2606487" y="0"/>
                </a:cubicBezTo>
                <a:cubicBezTo>
                  <a:pt x="2815935" y="13404"/>
                  <a:pt x="2925243" y="25643"/>
                  <a:pt x="3181376" y="0"/>
                </a:cubicBezTo>
                <a:cubicBezTo>
                  <a:pt x="3437509" y="-25643"/>
                  <a:pt x="3641269" y="29945"/>
                  <a:pt x="3884017" y="0"/>
                </a:cubicBezTo>
                <a:cubicBezTo>
                  <a:pt x="4126765" y="-29945"/>
                  <a:pt x="4186578" y="-3347"/>
                  <a:pt x="4331152" y="0"/>
                </a:cubicBezTo>
                <a:cubicBezTo>
                  <a:pt x="4475727" y="3347"/>
                  <a:pt x="4764214" y="-28771"/>
                  <a:pt x="5097670" y="0"/>
                </a:cubicBezTo>
                <a:cubicBezTo>
                  <a:pt x="5431126" y="28771"/>
                  <a:pt x="5538400" y="-11298"/>
                  <a:pt x="5800312" y="0"/>
                </a:cubicBezTo>
                <a:cubicBezTo>
                  <a:pt x="6062224" y="11298"/>
                  <a:pt x="6340217" y="6246"/>
                  <a:pt x="6502953" y="0"/>
                </a:cubicBezTo>
                <a:cubicBezTo>
                  <a:pt x="6558685" y="-8779"/>
                  <a:pt x="6617735" y="37529"/>
                  <a:pt x="6618257" y="115304"/>
                </a:cubicBezTo>
                <a:cubicBezTo>
                  <a:pt x="6636791" y="256286"/>
                  <a:pt x="6637503" y="504366"/>
                  <a:pt x="6618257" y="685380"/>
                </a:cubicBezTo>
                <a:cubicBezTo>
                  <a:pt x="6599011" y="866394"/>
                  <a:pt x="6606058" y="1103367"/>
                  <a:pt x="6618257" y="1255456"/>
                </a:cubicBezTo>
                <a:cubicBezTo>
                  <a:pt x="6630456" y="1407545"/>
                  <a:pt x="6596160" y="1675498"/>
                  <a:pt x="6618257" y="1899890"/>
                </a:cubicBezTo>
                <a:cubicBezTo>
                  <a:pt x="6640354" y="2124282"/>
                  <a:pt x="6617213" y="2354013"/>
                  <a:pt x="6618257" y="2593895"/>
                </a:cubicBezTo>
                <a:cubicBezTo>
                  <a:pt x="6619255" y="2655187"/>
                  <a:pt x="6565340" y="2706215"/>
                  <a:pt x="6502953" y="2709199"/>
                </a:cubicBezTo>
                <a:cubicBezTo>
                  <a:pt x="6376646" y="2698426"/>
                  <a:pt x="6248001" y="2690647"/>
                  <a:pt x="6055818" y="2709199"/>
                </a:cubicBezTo>
                <a:cubicBezTo>
                  <a:pt x="5863635" y="2727751"/>
                  <a:pt x="5613458" y="2715199"/>
                  <a:pt x="5353176" y="2709199"/>
                </a:cubicBezTo>
                <a:cubicBezTo>
                  <a:pt x="5092894" y="2703199"/>
                  <a:pt x="5062166" y="2697421"/>
                  <a:pt x="4906041" y="2709199"/>
                </a:cubicBezTo>
                <a:cubicBezTo>
                  <a:pt x="4749917" y="2720977"/>
                  <a:pt x="4629170" y="2725491"/>
                  <a:pt x="4458905" y="2709199"/>
                </a:cubicBezTo>
                <a:cubicBezTo>
                  <a:pt x="4288640" y="2692907"/>
                  <a:pt x="4164744" y="2724982"/>
                  <a:pt x="4011770" y="2709199"/>
                </a:cubicBezTo>
                <a:cubicBezTo>
                  <a:pt x="3858797" y="2693416"/>
                  <a:pt x="3745702" y="2734525"/>
                  <a:pt x="3500758" y="2709199"/>
                </a:cubicBezTo>
                <a:cubicBezTo>
                  <a:pt x="3255814" y="2683873"/>
                  <a:pt x="2998074" y="2715809"/>
                  <a:pt x="2798117" y="2709199"/>
                </a:cubicBezTo>
                <a:cubicBezTo>
                  <a:pt x="2598160" y="2702589"/>
                  <a:pt x="2358291" y="2735846"/>
                  <a:pt x="2031599" y="2709199"/>
                </a:cubicBezTo>
                <a:cubicBezTo>
                  <a:pt x="1704907" y="2682552"/>
                  <a:pt x="1657035" y="2694835"/>
                  <a:pt x="1392834" y="2709199"/>
                </a:cubicBezTo>
                <a:cubicBezTo>
                  <a:pt x="1128633" y="2723563"/>
                  <a:pt x="497074" y="2746123"/>
                  <a:pt x="115304" y="2709199"/>
                </a:cubicBezTo>
                <a:cubicBezTo>
                  <a:pt x="56907" y="2701802"/>
                  <a:pt x="4373" y="2659234"/>
                  <a:pt x="0" y="2593895"/>
                </a:cubicBezTo>
                <a:cubicBezTo>
                  <a:pt x="-26378" y="2351021"/>
                  <a:pt x="9558" y="2214533"/>
                  <a:pt x="0" y="2023819"/>
                </a:cubicBezTo>
                <a:cubicBezTo>
                  <a:pt x="-9558" y="1833105"/>
                  <a:pt x="-8743" y="1559686"/>
                  <a:pt x="0" y="1404171"/>
                </a:cubicBezTo>
                <a:cubicBezTo>
                  <a:pt x="8743" y="1248656"/>
                  <a:pt x="25705" y="1065694"/>
                  <a:pt x="0" y="809309"/>
                </a:cubicBezTo>
                <a:cubicBezTo>
                  <a:pt x="-25705" y="552924"/>
                  <a:pt x="3372" y="263973"/>
                  <a:pt x="0" y="11530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CB3058EB-43EE-C6BE-AB2A-768A3BE37C91}"/>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9437FF">
              <a:alpha val="55686"/>
            </a:srgb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dirty="0" err="1"/>
              <a:t>Smagning</a:t>
            </a:r>
            <a:endParaRPr lang="de-DE" sz="24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20" name="Grafik 19">
            <a:extLst>
              <a:ext uri="{FF2B5EF4-FFF2-40B4-BE49-F238E27FC236}">
                <a16:creationId xmlns:a16="http://schemas.microsoft.com/office/drawing/2014/main" id="{C9E0B5B1-D599-53E9-97BB-AEDF1D503F5F}"/>
              </a:ext>
            </a:extLst>
          </p:cNvPr>
          <p:cNvPicPr>
            <a:picLocks noChangeAspect="1"/>
          </p:cNvPicPr>
          <p:nvPr/>
        </p:nvPicPr>
        <p:blipFill rotWithShape="1">
          <a:blip r:embed="rId2"/>
          <a:srcRect l="35094" t="15177" r="31195" b="53764"/>
          <a:stretch/>
        </p:blipFill>
        <p:spPr>
          <a:xfrm>
            <a:off x="237670" y="1190043"/>
            <a:ext cx="326474" cy="321601"/>
          </a:xfrm>
          <a:prstGeom prst="rect">
            <a:avLst/>
          </a:prstGeom>
        </p:spPr>
      </p:pic>
      <p:pic>
        <p:nvPicPr>
          <p:cNvPr id="21" name="Grafik 20" descr="Ein Bild, das Elektronik enthält.&#10;&#10;Automatisch generierte Beschreibung">
            <a:extLst>
              <a:ext uri="{FF2B5EF4-FFF2-40B4-BE49-F238E27FC236}">
                <a16:creationId xmlns:a16="http://schemas.microsoft.com/office/drawing/2014/main" id="{3AE30936-3B2B-4F2C-11D0-25F5FE568725}"/>
              </a:ext>
            </a:extLst>
          </p:cNvPr>
          <p:cNvPicPr>
            <a:picLocks noChangeAspect="1"/>
          </p:cNvPicPr>
          <p:nvPr/>
        </p:nvPicPr>
        <p:blipFill rotWithShape="1">
          <a:blip r:embed="rId3">
            <a:extLst>
              <a:ext uri="{28A0092B-C50C-407E-A947-70E740481C1C}">
                <a14:useLocalDpi xmlns:a14="http://schemas.microsoft.com/office/drawing/2010/main" val="0"/>
              </a:ext>
            </a:extLst>
          </a:blip>
          <a:srcRect l="65558" t="55371" r="738" b="9807"/>
          <a:stretch/>
        </p:blipFill>
        <p:spPr>
          <a:xfrm>
            <a:off x="230524" y="1753286"/>
            <a:ext cx="326474" cy="360603"/>
          </a:xfrm>
          <a:prstGeom prst="rect">
            <a:avLst/>
          </a:prstGeom>
        </p:spPr>
      </p:pic>
      <p:sp>
        <p:nvSpPr>
          <p:cNvPr id="9" name="Textfeld 8">
            <a:extLst>
              <a:ext uri="{FF2B5EF4-FFF2-40B4-BE49-F238E27FC236}">
                <a16:creationId xmlns:a16="http://schemas.microsoft.com/office/drawing/2014/main" id="{93509A1A-1DA3-6A87-8716-52BD4866F456}"/>
              </a:ext>
            </a:extLst>
          </p:cNvPr>
          <p:cNvSpPr txBox="1"/>
          <p:nvPr/>
        </p:nvSpPr>
        <p:spPr>
          <a:xfrm>
            <a:off x="512982" y="1101300"/>
            <a:ext cx="6114494" cy="2631490"/>
          </a:xfrm>
          <a:prstGeom prst="rect">
            <a:avLst/>
          </a:prstGeom>
          <a:noFill/>
        </p:spPr>
        <p:txBody>
          <a:bodyPr wrap="square" rtlCol="0">
            <a:spAutoFit/>
          </a:bodyPr>
          <a:lstStyle/>
          <a:p>
            <a:pPr>
              <a:lnSpc>
                <a:spcPct val="150000"/>
              </a:lnSpc>
            </a:pPr>
            <a:r>
              <a:rPr lang="da-DK" sz="1400" dirty="0"/>
              <a:t>Smag de tre chokolader én efter én og i ro. Luk øjnene og koncentrér dig om smagen.</a:t>
            </a:r>
            <a:br>
              <a:rPr lang="da-DK" sz="1400" dirty="0"/>
            </a:br>
            <a:r>
              <a:rPr lang="da-DK" sz="1400" dirty="0"/>
              <a:t>Stem: Hvilken chokolade kunne du bedst lide?</a:t>
            </a:r>
            <a:endParaRPr lang="de-DE" sz="1300" b="1" dirty="0"/>
          </a:p>
          <a:p>
            <a:pPr>
              <a:lnSpc>
                <a:spcPct val="150000"/>
              </a:lnSpc>
            </a:pPr>
            <a:endParaRPr lang="de-DE" sz="1200" b="1" dirty="0"/>
          </a:p>
          <a:p>
            <a:endParaRPr lang="de-DE" sz="1200" b="1" dirty="0"/>
          </a:p>
          <a:p>
            <a:endParaRPr lang="de-DE" sz="1200" b="1" dirty="0"/>
          </a:p>
          <a:p>
            <a:endParaRPr lang="de-DE" sz="1200" b="1" dirty="0"/>
          </a:p>
          <a:p>
            <a:endParaRPr lang="de-DE" sz="1200" b="1" dirty="0"/>
          </a:p>
          <a:p>
            <a:endParaRPr lang="de-DE" sz="1200" b="1" dirty="0"/>
          </a:p>
          <a:p>
            <a:endParaRPr lang="de-DE" sz="1200" dirty="0"/>
          </a:p>
          <a:p>
            <a:endParaRPr lang="de-DE" sz="1200" dirty="0"/>
          </a:p>
        </p:txBody>
      </p:sp>
      <p:pic>
        <p:nvPicPr>
          <p:cNvPr id="1028" name="Picture 4">
            <a:extLst>
              <a:ext uri="{FF2B5EF4-FFF2-40B4-BE49-F238E27FC236}">
                <a16:creationId xmlns:a16="http://schemas.microsoft.com/office/drawing/2014/main" id="{B6C8EFB9-E853-211D-DE77-BEE5F3974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Marke 5 mit einfarbiger Füllung">
            <a:extLst>
              <a:ext uri="{FF2B5EF4-FFF2-40B4-BE49-F238E27FC236}">
                <a16:creationId xmlns:a16="http://schemas.microsoft.com/office/drawing/2014/main" id="{79249550-C33A-0D33-F784-A31CCEE900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560" y="204278"/>
            <a:ext cx="623302" cy="623302"/>
          </a:xfrm>
          <a:prstGeom prst="rect">
            <a:avLst/>
          </a:prstGeom>
        </p:spPr>
      </p:pic>
      <p:pic>
        <p:nvPicPr>
          <p:cNvPr id="11" name="Picture 2">
            <a:extLst>
              <a:ext uri="{FF2B5EF4-FFF2-40B4-BE49-F238E27FC236}">
                <a16:creationId xmlns:a16="http://schemas.microsoft.com/office/drawing/2014/main" id="{5D97EC1C-49BE-FC61-EDCA-2818C124A0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998" y="2266788"/>
            <a:ext cx="1293793" cy="1293793"/>
          </a:xfrm>
          <a:prstGeom prst="rect">
            <a:avLst/>
          </a:prstGeom>
          <a:noFill/>
          <a:extLst>
            <a:ext uri="{909E8E84-426E-40DD-AFC4-6F175D3DCCD1}">
              <a14:hiddenFill xmlns:a14="http://schemas.microsoft.com/office/drawing/2010/main">
                <a:solidFill>
                  <a:srgbClr val="FFFFFF"/>
                </a:solidFill>
              </a14:hiddenFill>
            </a:ext>
          </a:extLst>
        </p:spPr>
      </p:pic>
      <p:sp>
        <p:nvSpPr>
          <p:cNvPr id="12" name="Träne 11">
            <a:extLst>
              <a:ext uri="{FF2B5EF4-FFF2-40B4-BE49-F238E27FC236}">
                <a16:creationId xmlns:a16="http://schemas.microsoft.com/office/drawing/2014/main" id="{9E4399BD-F8BC-DDEC-4A2B-117286947FAA}"/>
              </a:ext>
            </a:extLst>
          </p:cNvPr>
          <p:cNvSpPr/>
          <p:nvPr/>
        </p:nvSpPr>
        <p:spPr>
          <a:xfrm rot="1664817" flipH="1" flipV="1">
            <a:off x="2217994" y="2121080"/>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AF9CAA6D-D61B-EE3E-10DB-B64FA0E58F1B}"/>
              </a:ext>
            </a:extLst>
          </p:cNvPr>
          <p:cNvSpPr/>
          <p:nvPr/>
        </p:nvSpPr>
        <p:spPr>
          <a:xfrm>
            <a:off x="3820701" y="2463432"/>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B9C2822E-9724-ED16-7E35-4AA73E21D6C5}"/>
              </a:ext>
            </a:extLst>
          </p:cNvPr>
          <p:cNvSpPr txBox="1"/>
          <p:nvPr/>
        </p:nvSpPr>
        <p:spPr>
          <a:xfrm>
            <a:off x="2141296" y="2303832"/>
            <a:ext cx="1359094" cy="461665"/>
          </a:xfrm>
          <a:prstGeom prst="rect">
            <a:avLst/>
          </a:prstGeom>
          <a:noFill/>
        </p:spPr>
        <p:txBody>
          <a:bodyPr wrap="square" rtlCol="0">
            <a:spAutoFit/>
          </a:bodyPr>
          <a:lstStyle/>
          <a:p>
            <a:r>
              <a:rPr lang="da-DK" sz="1200" b="1" dirty="0"/>
              <a:t>Til afstemningen går det herhen!</a:t>
            </a:r>
            <a:endParaRPr lang="de-DE" sz="1200" dirty="0"/>
          </a:p>
        </p:txBody>
      </p:sp>
      <p:sp>
        <p:nvSpPr>
          <p:cNvPr id="3" name="Rechteck 2">
            <a:extLst>
              <a:ext uri="{FF2B5EF4-FFF2-40B4-BE49-F238E27FC236}">
                <a16:creationId xmlns:a16="http://schemas.microsoft.com/office/drawing/2014/main" id="{3F46131A-275D-A600-7278-054025309826}"/>
              </a:ext>
            </a:extLst>
          </p:cNvPr>
          <p:cNvSpPr/>
          <p:nvPr/>
        </p:nvSpPr>
        <p:spPr>
          <a:xfrm>
            <a:off x="4719484" y="2113889"/>
            <a:ext cx="1445342" cy="12601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Plads</a:t>
            </a:r>
            <a:r>
              <a:rPr lang="de-DE" dirty="0"/>
              <a:t> </a:t>
            </a:r>
            <a:r>
              <a:rPr lang="de-DE" dirty="0" err="1"/>
              <a:t>til</a:t>
            </a:r>
            <a:r>
              <a:rPr lang="de-DE" dirty="0"/>
              <a:t> en QR-kode</a:t>
            </a:r>
          </a:p>
        </p:txBody>
      </p:sp>
      <p:pic>
        <p:nvPicPr>
          <p:cNvPr id="6" name="Billede 2">
            <a:extLst>
              <a:ext uri="{FF2B5EF4-FFF2-40B4-BE49-F238E27FC236}">
                <a16:creationId xmlns:a16="http://schemas.microsoft.com/office/drawing/2014/main" id="{A678609B-698E-8114-3D13-7E7140D5364E}"/>
              </a:ext>
            </a:extLst>
          </p:cNvPr>
          <p:cNvPicPr>
            <a:picLocks noChangeAspect="1"/>
          </p:cNvPicPr>
          <p:nvPr/>
        </p:nvPicPr>
        <p:blipFill rotWithShape="1">
          <a:blip r:embed="rId8">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668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9040-E7B5-FBE2-D8B2-8BCD0133B8AE}"/>
            </a:ext>
          </a:extLst>
        </p:cNvPr>
        <p:cNvGrpSpPr/>
        <p:nvPr/>
      </p:nvGrpSpPr>
      <p:grpSpPr>
        <a:xfrm>
          <a:off x="0" y="0"/>
          <a:ext cx="0" cy="0"/>
          <a:chOff x="0" y="0"/>
          <a:chExt cx="0" cy="0"/>
        </a:xfrm>
      </p:grpSpPr>
      <p:sp>
        <p:nvSpPr>
          <p:cNvPr id="7" name="Rechteck: abgerundete Ecken 14">
            <a:extLst>
              <a:ext uri="{FF2B5EF4-FFF2-40B4-BE49-F238E27FC236}">
                <a16:creationId xmlns:a16="http://schemas.microsoft.com/office/drawing/2014/main" id="{FC4F86A7-5E87-83DB-1A1C-06EDD6022532}"/>
              </a:ext>
            </a:extLst>
          </p:cNvPr>
          <p:cNvSpPr/>
          <p:nvPr/>
        </p:nvSpPr>
        <p:spPr>
          <a:xfrm>
            <a:off x="123506" y="948401"/>
            <a:ext cx="6618257" cy="3136419"/>
          </a:xfrm>
          <a:custGeom>
            <a:avLst/>
            <a:gdLst>
              <a:gd name="csX0" fmla="*/ 0 w 6618257"/>
              <a:gd name="csY0" fmla="*/ 133486 h 3136419"/>
              <a:gd name="csX1" fmla="*/ 133486 w 6618257"/>
              <a:gd name="csY1" fmla="*/ 0 h 3136419"/>
              <a:gd name="csX2" fmla="*/ 832127 w 6618257"/>
              <a:gd name="csY2" fmla="*/ 0 h 3136419"/>
              <a:gd name="csX3" fmla="*/ 1276717 w 6618257"/>
              <a:gd name="csY3" fmla="*/ 0 h 3136419"/>
              <a:gd name="csX4" fmla="*/ 2038871 w 6618257"/>
              <a:gd name="csY4" fmla="*/ 0 h 3136419"/>
              <a:gd name="csX5" fmla="*/ 2483461 w 6618257"/>
              <a:gd name="csY5" fmla="*/ 0 h 3136419"/>
              <a:gd name="csX6" fmla="*/ 3182103 w 6618257"/>
              <a:gd name="csY6" fmla="*/ 0 h 3136419"/>
              <a:gd name="csX7" fmla="*/ 3626693 w 6618257"/>
              <a:gd name="csY7" fmla="*/ 0 h 3136419"/>
              <a:gd name="csX8" fmla="*/ 4325334 w 6618257"/>
              <a:gd name="csY8" fmla="*/ 0 h 3136419"/>
              <a:gd name="csX9" fmla="*/ 4833437 w 6618257"/>
              <a:gd name="csY9" fmla="*/ 0 h 3136419"/>
              <a:gd name="csX10" fmla="*/ 5595591 w 6618257"/>
              <a:gd name="csY10" fmla="*/ 0 h 3136419"/>
              <a:gd name="csX11" fmla="*/ 6484771 w 6618257"/>
              <a:gd name="csY11" fmla="*/ 0 h 3136419"/>
              <a:gd name="csX12" fmla="*/ 6618257 w 6618257"/>
              <a:gd name="csY12" fmla="*/ 133486 h 3136419"/>
              <a:gd name="csX13" fmla="*/ 6618257 w 6618257"/>
              <a:gd name="csY13" fmla="*/ 621292 h 3136419"/>
              <a:gd name="csX14" fmla="*/ 6618257 w 6618257"/>
              <a:gd name="csY14" fmla="*/ 1252570 h 3136419"/>
              <a:gd name="csX15" fmla="*/ 6618257 w 6618257"/>
              <a:gd name="csY15" fmla="*/ 1769071 h 3136419"/>
              <a:gd name="csX16" fmla="*/ 6618257 w 6618257"/>
              <a:gd name="csY16" fmla="*/ 2371655 h 3136419"/>
              <a:gd name="csX17" fmla="*/ 6618257 w 6618257"/>
              <a:gd name="csY17" fmla="*/ 3002933 h 3136419"/>
              <a:gd name="csX18" fmla="*/ 6484771 w 6618257"/>
              <a:gd name="csY18" fmla="*/ 3136419 h 3136419"/>
              <a:gd name="csX19" fmla="*/ 5722617 w 6618257"/>
              <a:gd name="csY19" fmla="*/ 3136419 h 3136419"/>
              <a:gd name="csX20" fmla="*/ 5278027 w 6618257"/>
              <a:gd name="csY20" fmla="*/ 3136419 h 3136419"/>
              <a:gd name="csX21" fmla="*/ 4706411 w 6618257"/>
              <a:gd name="csY21" fmla="*/ 3136419 h 3136419"/>
              <a:gd name="csX22" fmla="*/ 4261821 w 6618257"/>
              <a:gd name="csY22" fmla="*/ 3136419 h 3136419"/>
              <a:gd name="csX23" fmla="*/ 3626693 w 6618257"/>
              <a:gd name="csY23" fmla="*/ 3136419 h 3136419"/>
              <a:gd name="csX24" fmla="*/ 3182103 w 6618257"/>
              <a:gd name="csY24" fmla="*/ 3136419 h 3136419"/>
              <a:gd name="csX25" fmla="*/ 2483461 w 6618257"/>
              <a:gd name="csY25" fmla="*/ 3136419 h 3136419"/>
              <a:gd name="csX26" fmla="*/ 1975359 w 6618257"/>
              <a:gd name="csY26" fmla="*/ 3136419 h 3136419"/>
              <a:gd name="csX27" fmla="*/ 1340230 w 6618257"/>
              <a:gd name="csY27" fmla="*/ 3136419 h 3136419"/>
              <a:gd name="csX28" fmla="*/ 895640 w 6618257"/>
              <a:gd name="csY28" fmla="*/ 3136419 h 3136419"/>
              <a:gd name="csX29" fmla="*/ 133486 w 6618257"/>
              <a:gd name="csY29" fmla="*/ 3136419 h 3136419"/>
              <a:gd name="csX30" fmla="*/ 0 w 6618257"/>
              <a:gd name="csY30" fmla="*/ 3002933 h 3136419"/>
              <a:gd name="csX31" fmla="*/ 0 w 6618257"/>
              <a:gd name="csY31" fmla="*/ 2486433 h 3136419"/>
              <a:gd name="csX32" fmla="*/ 0 w 6618257"/>
              <a:gd name="csY32" fmla="*/ 1941238 h 3136419"/>
              <a:gd name="csX33" fmla="*/ 0 w 6618257"/>
              <a:gd name="csY33" fmla="*/ 1424737 h 3136419"/>
              <a:gd name="csX34" fmla="*/ 0 w 6618257"/>
              <a:gd name="csY34" fmla="*/ 822153 h 3136419"/>
              <a:gd name="csX35" fmla="*/ 0 w 6618257"/>
              <a:gd name="csY35" fmla="*/ 133486 h 31364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618257" h="3136419" fill="none" extrusionOk="0">
                <a:moveTo>
                  <a:pt x="0" y="133486"/>
                </a:moveTo>
                <a:cubicBezTo>
                  <a:pt x="7679" y="73553"/>
                  <a:pt x="66643" y="-8782"/>
                  <a:pt x="133486" y="0"/>
                </a:cubicBezTo>
                <a:cubicBezTo>
                  <a:pt x="287801" y="-23792"/>
                  <a:pt x="656737" y="29044"/>
                  <a:pt x="832127" y="0"/>
                </a:cubicBezTo>
                <a:cubicBezTo>
                  <a:pt x="1007517" y="-29044"/>
                  <a:pt x="1076776" y="-19184"/>
                  <a:pt x="1276717" y="0"/>
                </a:cubicBezTo>
                <a:cubicBezTo>
                  <a:pt x="1476658" y="19184"/>
                  <a:pt x="1803645" y="-20480"/>
                  <a:pt x="2038871" y="0"/>
                </a:cubicBezTo>
                <a:cubicBezTo>
                  <a:pt x="2274097" y="20480"/>
                  <a:pt x="2282097" y="-3876"/>
                  <a:pt x="2483461" y="0"/>
                </a:cubicBezTo>
                <a:cubicBezTo>
                  <a:pt x="2684825" y="3876"/>
                  <a:pt x="2870306" y="28595"/>
                  <a:pt x="3182103" y="0"/>
                </a:cubicBezTo>
                <a:cubicBezTo>
                  <a:pt x="3493900" y="-28595"/>
                  <a:pt x="3449179" y="-20302"/>
                  <a:pt x="3626693" y="0"/>
                </a:cubicBezTo>
                <a:cubicBezTo>
                  <a:pt x="3804207" y="20302"/>
                  <a:pt x="4112328" y="21753"/>
                  <a:pt x="4325334" y="0"/>
                </a:cubicBezTo>
                <a:cubicBezTo>
                  <a:pt x="4538340" y="-21753"/>
                  <a:pt x="4689385" y="19188"/>
                  <a:pt x="4833437" y="0"/>
                </a:cubicBezTo>
                <a:cubicBezTo>
                  <a:pt x="4977489" y="-19188"/>
                  <a:pt x="5389603" y="8855"/>
                  <a:pt x="5595591" y="0"/>
                </a:cubicBezTo>
                <a:cubicBezTo>
                  <a:pt x="5801579" y="-8855"/>
                  <a:pt x="6194754" y="-7852"/>
                  <a:pt x="6484771" y="0"/>
                </a:cubicBezTo>
                <a:cubicBezTo>
                  <a:pt x="6553942" y="-377"/>
                  <a:pt x="6613773" y="48842"/>
                  <a:pt x="6618257" y="133486"/>
                </a:cubicBezTo>
                <a:cubicBezTo>
                  <a:pt x="6604866" y="240739"/>
                  <a:pt x="6616449" y="382815"/>
                  <a:pt x="6618257" y="621292"/>
                </a:cubicBezTo>
                <a:cubicBezTo>
                  <a:pt x="6620065" y="859769"/>
                  <a:pt x="6612015" y="1109445"/>
                  <a:pt x="6618257" y="1252570"/>
                </a:cubicBezTo>
                <a:cubicBezTo>
                  <a:pt x="6624499" y="1395695"/>
                  <a:pt x="6599897" y="1621105"/>
                  <a:pt x="6618257" y="1769071"/>
                </a:cubicBezTo>
                <a:cubicBezTo>
                  <a:pt x="6636617" y="1917037"/>
                  <a:pt x="6600544" y="2230970"/>
                  <a:pt x="6618257" y="2371655"/>
                </a:cubicBezTo>
                <a:cubicBezTo>
                  <a:pt x="6635970" y="2512340"/>
                  <a:pt x="6628885" y="2793228"/>
                  <a:pt x="6618257" y="3002933"/>
                </a:cubicBezTo>
                <a:cubicBezTo>
                  <a:pt x="6607729" y="3071565"/>
                  <a:pt x="6544288" y="3144104"/>
                  <a:pt x="6484771" y="3136419"/>
                </a:cubicBezTo>
                <a:cubicBezTo>
                  <a:pt x="6201773" y="3163845"/>
                  <a:pt x="5924082" y="3169527"/>
                  <a:pt x="5722617" y="3136419"/>
                </a:cubicBezTo>
                <a:cubicBezTo>
                  <a:pt x="5521152" y="3103311"/>
                  <a:pt x="5438455" y="3136795"/>
                  <a:pt x="5278027" y="3136419"/>
                </a:cubicBezTo>
                <a:cubicBezTo>
                  <a:pt x="5117599" y="3136044"/>
                  <a:pt x="4913194" y="3139841"/>
                  <a:pt x="4706411" y="3136419"/>
                </a:cubicBezTo>
                <a:cubicBezTo>
                  <a:pt x="4499628" y="3132997"/>
                  <a:pt x="4406501" y="3123305"/>
                  <a:pt x="4261821" y="3136419"/>
                </a:cubicBezTo>
                <a:cubicBezTo>
                  <a:pt x="4117141" y="3149534"/>
                  <a:pt x="3832962" y="3148345"/>
                  <a:pt x="3626693" y="3136419"/>
                </a:cubicBezTo>
                <a:cubicBezTo>
                  <a:pt x="3420424" y="3124493"/>
                  <a:pt x="3313721" y="3140749"/>
                  <a:pt x="3182103" y="3136419"/>
                </a:cubicBezTo>
                <a:cubicBezTo>
                  <a:pt x="3050485" y="3132090"/>
                  <a:pt x="2645555" y="3168285"/>
                  <a:pt x="2483461" y="3136419"/>
                </a:cubicBezTo>
                <a:cubicBezTo>
                  <a:pt x="2321367" y="3104553"/>
                  <a:pt x="2087316" y="3152880"/>
                  <a:pt x="1975359" y="3136419"/>
                </a:cubicBezTo>
                <a:cubicBezTo>
                  <a:pt x="1863402" y="3119958"/>
                  <a:pt x="1524687" y="3145860"/>
                  <a:pt x="1340230" y="3136419"/>
                </a:cubicBezTo>
                <a:cubicBezTo>
                  <a:pt x="1155773" y="3126978"/>
                  <a:pt x="1095830" y="3118925"/>
                  <a:pt x="895640" y="3136419"/>
                </a:cubicBezTo>
                <a:cubicBezTo>
                  <a:pt x="695450" y="3153914"/>
                  <a:pt x="513900" y="3148146"/>
                  <a:pt x="133486" y="3136419"/>
                </a:cubicBezTo>
                <a:cubicBezTo>
                  <a:pt x="55403" y="3138494"/>
                  <a:pt x="5059" y="3079693"/>
                  <a:pt x="0" y="3002933"/>
                </a:cubicBezTo>
                <a:cubicBezTo>
                  <a:pt x="-14895" y="2784078"/>
                  <a:pt x="18531" y="2719628"/>
                  <a:pt x="0" y="2486433"/>
                </a:cubicBezTo>
                <a:cubicBezTo>
                  <a:pt x="-18531" y="2253238"/>
                  <a:pt x="-394" y="2130565"/>
                  <a:pt x="0" y="1941238"/>
                </a:cubicBezTo>
                <a:cubicBezTo>
                  <a:pt x="394" y="1751912"/>
                  <a:pt x="-12724" y="1614413"/>
                  <a:pt x="0" y="1424737"/>
                </a:cubicBezTo>
                <a:cubicBezTo>
                  <a:pt x="12724" y="1235061"/>
                  <a:pt x="19870" y="1095721"/>
                  <a:pt x="0" y="822153"/>
                </a:cubicBezTo>
                <a:cubicBezTo>
                  <a:pt x="-19870" y="548585"/>
                  <a:pt x="-6491" y="437289"/>
                  <a:pt x="0" y="133486"/>
                </a:cubicBezTo>
                <a:close/>
              </a:path>
              <a:path w="6618257" h="3136419" stroke="0" extrusionOk="0">
                <a:moveTo>
                  <a:pt x="0" y="133486"/>
                </a:moveTo>
                <a:cubicBezTo>
                  <a:pt x="11176" y="58180"/>
                  <a:pt x="61528" y="1027"/>
                  <a:pt x="133486" y="0"/>
                </a:cubicBezTo>
                <a:cubicBezTo>
                  <a:pt x="266391" y="3697"/>
                  <a:pt x="545343" y="23977"/>
                  <a:pt x="705102" y="0"/>
                </a:cubicBezTo>
                <a:cubicBezTo>
                  <a:pt x="864861" y="-23977"/>
                  <a:pt x="1161995" y="-8092"/>
                  <a:pt x="1467256" y="0"/>
                </a:cubicBezTo>
                <a:cubicBezTo>
                  <a:pt x="1772517" y="8092"/>
                  <a:pt x="1973846" y="9695"/>
                  <a:pt x="2165897" y="0"/>
                </a:cubicBezTo>
                <a:cubicBezTo>
                  <a:pt x="2357948" y="-9695"/>
                  <a:pt x="2513684" y="-21343"/>
                  <a:pt x="2610487" y="0"/>
                </a:cubicBezTo>
                <a:cubicBezTo>
                  <a:pt x="2707290" y="21343"/>
                  <a:pt x="2917044" y="28282"/>
                  <a:pt x="3182103" y="0"/>
                </a:cubicBezTo>
                <a:cubicBezTo>
                  <a:pt x="3447162" y="-28282"/>
                  <a:pt x="3728299" y="23742"/>
                  <a:pt x="3880744" y="0"/>
                </a:cubicBezTo>
                <a:cubicBezTo>
                  <a:pt x="4033189" y="-23742"/>
                  <a:pt x="4235815" y="-11217"/>
                  <a:pt x="4325334" y="0"/>
                </a:cubicBezTo>
                <a:cubicBezTo>
                  <a:pt x="4414853" y="11217"/>
                  <a:pt x="4765537" y="-34046"/>
                  <a:pt x="5087488" y="0"/>
                </a:cubicBezTo>
                <a:cubicBezTo>
                  <a:pt x="5409439" y="34046"/>
                  <a:pt x="5507460" y="4376"/>
                  <a:pt x="5786130" y="0"/>
                </a:cubicBezTo>
                <a:cubicBezTo>
                  <a:pt x="6064800" y="-4376"/>
                  <a:pt x="6195223" y="-12294"/>
                  <a:pt x="6484771" y="0"/>
                </a:cubicBezTo>
                <a:cubicBezTo>
                  <a:pt x="6547148" y="-12529"/>
                  <a:pt x="6617802" y="47482"/>
                  <a:pt x="6618257" y="133486"/>
                </a:cubicBezTo>
                <a:cubicBezTo>
                  <a:pt x="6633717" y="330027"/>
                  <a:pt x="6598056" y="490465"/>
                  <a:pt x="6618257" y="649986"/>
                </a:cubicBezTo>
                <a:cubicBezTo>
                  <a:pt x="6638458" y="809507"/>
                  <a:pt x="6592956" y="919791"/>
                  <a:pt x="6618257" y="1166487"/>
                </a:cubicBezTo>
                <a:cubicBezTo>
                  <a:pt x="6643558" y="1413183"/>
                  <a:pt x="6640345" y="1472712"/>
                  <a:pt x="6618257" y="1769071"/>
                </a:cubicBezTo>
                <a:cubicBezTo>
                  <a:pt x="6596169" y="2065430"/>
                  <a:pt x="6614742" y="2159456"/>
                  <a:pt x="6618257" y="2371655"/>
                </a:cubicBezTo>
                <a:cubicBezTo>
                  <a:pt x="6621772" y="2583854"/>
                  <a:pt x="6633458" y="2744439"/>
                  <a:pt x="6618257" y="3002933"/>
                </a:cubicBezTo>
                <a:cubicBezTo>
                  <a:pt x="6616438" y="3078483"/>
                  <a:pt x="6566024" y="3136504"/>
                  <a:pt x="6484771" y="3136419"/>
                </a:cubicBezTo>
                <a:cubicBezTo>
                  <a:pt x="6250302" y="3157614"/>
                  <a:pt x="6185776" y="3133307"/>
                  <a:pt x="5976668" y="3136419"/>
                </a:cubicBezTo>
                <a:cubicBezTo>
                  <a:pt x="5767560" y="3139531"/>
                  <a:pt x="5653827" y="3123152"/>
                  <a:pt x="5532078" y="3136419"/>
                </a:cubicBezTo>
                <a:cubicBezTo>
                  <a:pt x="5410329" y="3149687"/>
                  <a:pt x="5200223" y="3151970"/>
                  <a:pt x="5087488" y="3136419"/>
                </a:cubicBezTo>
                <a:cubicBezTo>
                  <a:pt x="4974753" y="3120869"/>
                  <a:pt x="4783507" y="3143732"/>
                  <a:pt x="4642898" y="3136419"/>
                </a:cubicBezTo>
                <a:cubicBezTo>
                  <a:pt x="4502289" y="3129107"/>
                  <a:pt x="4287043" y="3111334"/>
                  <a:pt x="4134796" y="3136419"/>
                </a:cubicBezTo>
                <a:cubicBezTo>
                  <a:pt x="3982549" y="3161504"/>
                  <a:pt x="3754520" y="3128501"/>
                  <a:pt x="3436154" y="3136419"/>
                </a:cubicBezTo>
                <a:cubicBezTo>
                  <a:pt x="3117788" y="3144337"/>
                  <a:pt x="2939559" y="3173492"/>
                  <a:pt x="2674000" y="3136419"/>
                </a:cubicBezTo>
                <a:cubicBezTo>
                  <a:pt x="2408441" y="3099346"/>
                  <a:pt x="2334284" y="3132070"/>
                  <a:pt x="2038871" y="3136419"/>
                </a:cubicBezTo>
                <a:cubicBezTo>
                  <a:pt x="1743458" y="3140768"/>
                  <a:pt x="1533368" y="3109883"/>
                  <a:pt x="1276717" y="3136419"/>
                </a:cubicBezTo>
                <a:cubicBezTo>
                  <a:pt x="1020066" y="3162955"/>
                  <a:pt x="955801" y="3125839"/>
                  <a:pt x="832127" y="3136419"/>
                </a:cubicBezTo>
                <a:cubicBezTo>
                  <a:pt x="708453" y="3147000"/>
                  <a:pt x="472684" y="3120679"/>
                  <a:pt x="133486" y="3136419"/>
                </a:cubicBezTo>
                <a:cubicBezTo>
                  <a:pt x="75122" y="3141088"/>
                  <a:pt x="-225" y="3074069"/>
                  <a:pt x="0" y="3002933"/>
                </a:cubicBezTo>
                <a:cubicBezTo>
                  <a:pt x="5404" y="2817903"/>
                  <a:pt x="3153" y="2689805"/>
                  <a:pt x="0" y="2515127"/>
                </a:cubicBezTo>
                <a:cubicBezTo>
                  <a:pt x="-3153" y="2340449"/>
                  <a:pt x="18040" y="2172529"/>
                  <a:pt x="0" y="2027321"/>
                </a:cubicBezTo>
                <a:cubicBezTo>
                  <a:pt x="-18040" y="1882113"/>
                  <a:pt x="-19149" y="1689000"/>
                  <a:pt x="0" y="1539515"/>
                </a:cubicBezTo>
                <a:cubicBezTo>
                  <a:pt x="19149" y="1390030"/>
                  <a:pt x="-13508" y="1107330"/>
                  <a:pt x="0" y="965626"/>
                </a:cubicBezTo>
                <a:cubicBezTo>
                  <a:pt x="13508" y="823922"/>
                  <a:pt x="-13659" y="350083"/>
                  <a:pt x="0" y="133486"/>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528F949D-94B7-4792-0CF5-F8F20D683329}"/>
              </a:ext>
            </a:extLst>
          </p:cNvPr>
          <p:cNvSpPr/>
          <p:nvPr/>
        </p:nvSpPr>
        <p:spPr>
          <a:xfrm>
            <a:off x="368109" y="204891"/>
            <a:ext cx="6121782" cy="608356"/>
          </a:xfrm>
          <a:custGeom>
            <a:avLst/>
            <a:gdLst>
              <a:gd name="csX0" fmla="*/ 0 w 6121782"/>
              <a:gd name="csY0" fmla="*/ 101395 h 608356"/>
              <a:gd name="csX1" fmla="*/ 101395 w 6121782"/>
              <a:gd name="csY1" fmla="*/ 0 h 608356"/>
              <a:gd name="csX2" fmla="*/ 818251 w 6121782"/>
              <a:gd name="csY2" fmla="*/ 0 h 608356"/>
              <a:gd name="csX3" fmla="*/ 1475916 w 6121782"/>
              <a:gd name="csY3" fmla="*/ 0 h 608356"/>
              <a:gd name="csX4" fmla="*/ 2015202 w 6121782"/>
              <a:gd name="csY4" fmla="*/ 0 h 608356"/>
              <a:gd name="csX5" fmla="*/ 2554488 w 6121782"/>
              <a:gd name="csY5" fmla="*/ 0 h 608356"/>
              <a:gd name="csX6" fmla="*/ 3212154 w 6121782"/>
              <a:gd name="csY6" fmla="*/ 0 h 608356"/>
              <a:gd name="csX7" fmla="*/ 3692250 w 6121782"/>
              <a:gd name="csY7" fmla="*/ 0 h 608356"/>
              <a:gd name="csX8" fmla="*/ 4409106 w 6121782"/>
              <a:gd name="csY8" fmla="*/ 0 h 608356"/>
              <a:gd name="csX9" fmla="*/ 5007582 w 6121782"/>
              <a:gd name="csY9" fmla="*/ 0 h 608356"/>
              <a:gd name="csX10" fmla="*/ 6020387 w 6121782"/>
              <a:gd name="csY10" fmla="*/ 0 h 608356"/>
              <a:gd name="csX11" fmla="*/ 6121782 w 6121782"/>
              <a:gd name="csY11" fmla="*/ 101395 h 608356"/>
              <a:gd name="csX12" fmla="*/ 6121782 w 6121782"/>
              <a:gd name="csY12" fmla="*/ 506961 h 608356"/>
              <a:gd name="csX13" fmla="*/ 6020387 w 6121782"/>
              <a:gd name="csY13" fmla="*/ 608356 h 608356"/>
              <a:gd name="csX14" fmla="*/ 5421911 w 6121782"/>
              <a:gd name="csY14" fmla="*/ 608356 h 608356"/>
              <a:gd name="csX15" fmla="*/ 4882625 w 6121782"/>
              <a:gd name="csY15" fmla="*/ 608356 h 608356"/>
              <a:gd name="csX16" fmla="*/ 4224959 w 6121782"/>
              <a:gd name="csY16" fmla="*/ 608356 h 608356"/>
              <a:gd name="csX17" fmla="*/ 3744863 w 6121782"/>
              <a:gd name="csY17" fmla="*/ 608356 h 608356"/>
              <a:gd name="csX18" fmla="*/ 3205577 w 6121782"/>
              <a:gd name="csY18" fmla="*/ 608356 h 608356"/>
              <a:gd name="csX19" fmla="*/ 2429532 w 6121782"/>
              <a:gd name="csY19" fmla="*/ 608356 h 608356"/>
              <a:gd name="csX20" fmla="*/ 1653486 w 6121782"/>
              <a:gd name="csY20" fmla="*/ 608356 h 608356"/>
              <a:gd name="csX21" fmla="*/ 1055010 w 6121782"/>
              <a:gd name="csY21" fmla="*/ 608356 h 608356"/>
              <a:gd name="csX22" fmla="*/ 101395 w 6121782"/>
              <a:gd name="csY22" fmla="*/ 608356 h 608356"/>
              <a:gd name="csX23" fmla="*/ 0 w 6121782"/>
              <a:gd name="csY23" fmla="*/ 506961 h 608356"/>
              <a:gd name="csX24" fmla="*/ 0 w 6121782"/>
              <a:gd name="csY24" fmla="*/ 101395 h 6083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608356" fill="none" extrusionOk="0">
                <a:moveTo>
                  <a:pt x="0" y="101395"/>
                </a:moveTo>
                <a:cubicBezTo>
                  <a:pt x="6277" y="56750"/>
                  <a:pt x="41434" y="-9924"/>
                  <a:pt x="101395" y="0"/>
                </a:cubicBezTo>
                <a:cubicBezTo>
                  <a:pt x="265232" y="17041"/>
                  <a:pt x="496499" y="-4610"/>
                  <a:pt x="818251" y="0"/>
                </a:cubicBezTo>
                <a:cubicBezTo>
                  <a:pt x="1140003" y="4610"/>
                  <a:pt x="1308535" y="-25892"/>
                  <a:pt x="1475916" y="0"/>
                </a:cubicBezTo>
                <a:cubicBezTo>
                  <a:pt x="1643298" y="25892"/>
                  <a:pt x="1790773" y="23118"/>
                  <a:pt x="2015202" y="0"/>
                </a:cubicBezTo>
                <a:cubicBezTo>
                  <a:pt x="2239631" y="-23118"/>
                  <a:pt x="2319085" y="-25336"/>
                  <a:pt x="2554488" y="0"/>
                </a:cubicBezTo>
                <a:cubicBezTo>
                  <a:pt x="2789891" y="25336"/>
                  <a:pt x="2936659" y="-29701"/>
                  <a:pt x="3212154" y="0"/>
                </a:cubicBezTo>
                <a:cubicBezTo>
                  <a:pt x="3487649" y="29701"/>
                  <a:pt x="3521807" y="8977"/>
                  <a:pt x="3692250" y="0"/>
                </a:cubicBezTo>
                <a:cubicBezTo>
                  <a:pt x="3862693" y="-8977"/>
                  <a:pt x="4061241" y="2099"/>
                  <a:pt x="4409106" y="0"/>
                </a:cubicBezTo>
                <a:cubicBezTo>
                  <a:pt x="4756971" y="-2099"/>
                  <a:pt x="4830948" y="-15294"/>
                  <a:pt x="5007582" y="0"/>
                </a:cubicBezTo>
                <a:cubicBezTo>
                  <a:pt x="5184216" y="15294"/>
                  <a:pt x="5598465" y="-5039"/>
                  <a:pt x="6020387" y="0"/>
                </a:cubicBezTo>
                <a:cubicBezTo>
                  <a:pt x="6067888" y="-5281"/>
                  <a:pt x="6123109" y="46408"/>
                  <a:pt x="6121782" y="101395"/>
                </a:cubicBezTo>
                <a:cubicBezTo>
                  <a:pt x="6123011" y="280361"/>
                  <a:pt x="6109207" y="322797"/>
                  <a:pt x="6121782" y="506961"/>
                </a:cubicBezTo>
                <a:cubicBezTo>
                  <a:pt x="6120231" y="557980"/>
                  <a:pt x="6073417" y="607521"/>
                  <a:pt x="6020387" y="608356"/>
                </a:cubicBezTo>
                <a:cubicBezTo>
                  <a:pt x="5771879" y="627297"/>
                  <a:pt x="5663160" y="618523"/>
                  <a:pt x="5421911" y="608356"/>
                </a:cubicBezTo>
                <a:cubicBezTo>
                  <a:pt x="5180662" y="598189"/>
                  <a:pt x="5039499" y="615881"/>
                  <a:pt x="4882625" y="608356"/>
                </a:cubicBezTo>
                <a:cubicBezTo>
                  <a:pt x="4725751" y="600831"/>
                  <a:pt x="4544907" y="617624"/>
                  <a:pt x="4224959" y="608356"/>
                </a:cubicBezTo>
                <a:cubicBezTo>
                  <a:pt x="3905011" y="599088"/>
                  <a:pt x="3846108" y="597549"/>
                  <a:pt x="3744863" y="608356"/>
                </a:cubicBezTo>
                <a:cubicBezTo>
                  <a:pt x="3643618" y="619163"/>
                  <a:pt x="3385591" y="584253"/>
                  <a:pt x="3205577" y="608356"/>
                </a:cubicBezTo>
                <a:cubicBezTo>
                  <a:pt x="3025563" y="632459"/>
                  <a:pt x="2755652" y="587307"/>
                  <a:pt x="2429532" y="608356"/>
                </a:cubicBezTo>
                <a:cubicBezTo>
                  <a:pt x="2103412" y="629405"/>
                  <a:pt x="1820553" y="646110"/>
                  <a:pt x="1653486" y="608356"/>
                </a:cubicBezTo>
                <a:cubicBezTo>
                  <a:pt x="1486419" y="570602"/>
                  <a:pt x="1178204" y="631894"/>
                  <a:pt x="1055010" y="608356"/>
                </a:cubicBezTo>
                <a:cubicBezTo>
                  <a:pt x="931816" y="584818"/>
                  <a:pt x="576196" y="614507"/>
                  <a:pt x="101395" y="608356"/>
                </a:cubicBezTo>
                <a:cubicBezTo>
                  <a:pt x="43640" y="615260"/>
                  <a:pt x="-11066" y="563615"/>
                  <a:pt x="0" y="506961"/>
                </a:cubicBezTo>
                <a:cubicBezTo>
                  <a:pt x="8196" y="360129"/>
                  <a:pt x="19573" y="185460"/>
                  <a:pt x="0" y="101395"/>
                </a:cubicBezTo>
                <a:close/>
              </a:path>
              <a:path w="6121782" h="608356" stroke="0" extrusionOk="0">
                <a:moveTo>
                  <a:pt x="0" y="101395"/>
                </a:moveTo>
                <a:cubicBezTo>
                  <a:pt x="-10485" y="54170"/>
                  <a:pt x="48337" y="-7596"/>
                  <a:pt x="101395" y="0"/>
                </a:cubicBezTo>
                <a:cubicBezTo>
                  <a:pt x="265381" y="9392"/>
                  <a:pt x="371558" y="-14857"/>
                  <a:pt x="581491" y="0"/>
                </a:cubicBezTo>
                <a:cubicBezTo>
                  <a:pt x="791424" y="14857"/>
                  <a:pt x="870744" y="19206"/>
                  <a:pt x="1120777" y="0"/>
                </a:cubicBezTo>
                <a:cubicBezTo>
                  <a:pt x="1370810" y="-19206"/>
                  <a:pt x="1479600" y="14659"/>
                  <a:pt x="1837633" y="0"/>
                </a:cubicBezTo>
                <a:cubicBezTo>
                  <a:pt x="2195666" y="-14659"/>
                  <a:pt x="2171425" y="23282"/>
                  <a:pt x="2495298" y="0"/>
                </a:cubicBezTo>
                <a:cubicBezTo>
                  <a:pt x="2819172" y="-23282"/>
                  <a:pt x="2874994" y="-6599"/>
                  <a:pt x="2975394" y="0"/>
                </a:cubicBezTo>
                <a:cubicBezTo>
                  <a:pt x="3075794" y="6599"/>
                  <a:pt x="3401416" y="-11545"/>
                  <a:pt x="3573870" y="0"/>
                </a:cubicBezTo>
                <a:cubicBezTo>
                  <a:pt x="3746324" y="11545"/>
                  <a:pt x="3919167" y="13011"/>
                  <a:pt x="4231536" y="0"/>
                </a:cubicBezTo>
                <a:cubicBezTo>
                  <a:pt x="4543905" y="-13011"/>
                  <a:pt x="4799447" y="11214"/>
                  <a:pt x="4948392" y="0"/>
                </a:cubicBezTo>
                <a:cubicBezTo>
                  <a:pt x="5097337" y="-11214"/>
                  <a:pt x="5504841" y="-39761"/>
                  <a:pt x="6020387" y="0"/>
                </a:cubicBezTo>
                <a:cubicBezTo>
                  <a:pt x="6086970" y="-1071"/>
                  <a:pt x="6119627" y="37783"/>
                  <a:pt x="6121782" y="101395"/>
                </a:cubicBezTo>
                <a:cubicBezTo>
                  <a:pt x="6125274" y="287892"/>
                  <a:pt x="6138447" y="373635"/>
                  <a:pt x="6121782" y="506961"/>
                </a:cubicBezTo>
                <a:cubicBezTo>
                  <a:pt x="6108273" y="565275"/>
                  <a:pt x="6083554" y="603590"/>
                  <a:pt x="6020387" y="608356"/>
                </a:cubicBezTo>
                <a:cubicBezTo>
                  <a:pt x="5888325" y="584535"/>
                  <a:pt x="5733944" y="624050"/>
                  <a:pt x="5481101" y="608356"/>
                </a:cubicBezTo>
                <a:cubicBezTo>
                  <a:pt x="5228258" y="592662"/>
                  <a:pt x="5162357" y="585798"/>
                  <a:pt x="4882625" y="608356"/>
                </a:cubicBezTo>
                <a:cubicBezTo>
                  <a:pt x="4602893" y="630914"/>
                  <a:pt x="4576941" y="593781"/>
                  <a:pt x="4402529" y="608356"/>
                </a:cubicBezTo>
                <a:cubicBezTo>
                  <a:pt x="4228117" y="622931"/>
                  <a:pt x="3929526" y="619263"/>
                  <a:pt x="3804053" y="608356"/>
                </a:cubicBezTo>
                <a:cubicBezTo>
                  <a:pt x="3678580" y="597449"/>
                  <a:pt x="3546272" y="627747"/>
                  <a:pt x="3323957" y="608356"/>
                </a:cubicBezTo>
                <a:cubicBezTo>
                  <a:pt x="3101642" y="588965"/>
                  <a:pt x="2829761" y="642079"/>
                  <a:pt x="2607102" y="608356"/>
                </a:cubicBezTo>
                <a:cubicBezTo>
                  <a:pt x="2384443" y="574633"/>
                  <a:pt x="2272625" y="626741"/>
                  <a:pt x="1949436" y="608356"/>
                </a:cubicBezTo>
                <a:cubicBezTo>
                  <a:pt x="1626247" y="589971"/>
                  <a:pt x="1450935" y="638608"/>
                  <a:pt x="1232580" y="608356"/>
                </a:cubicBezTo>
                <a:cubicBezTo>
                  <a:pt x="1014225" y="578104"/>
                  <a:pt x="508655" y="618518"/>
                  <a:pt x="101395" y="608356"/>
                </a:cubicBezTo>
                <a:cubicBezTo>
                  <a:pt x="38157" y="605237"/>
                  <a:pt x="1306" y="561978"/>
                  <a:pt x="0" y="506961"/>
                </a:cubicBezTo>
                <a:cubicBezTo>
                  <a:pt x="-10421" y="316459"/>
                  <a:pt x="4252" y="265590"/>
                  <a:pt x="0" y="101395"/>
                </a:cubicBezTo>
                <a:close/>
              </a:path>
            </a:pathLst>
          </a:custGeom>
          <a:solidFill>
            <a:srgbClr val="AB7942">
              <a:alpha val="55686"/>
            </a:srgbClr>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spc="300" dirty="0">
                <a:effectLst>
                  <a:outerShdw blurRad="38100" dist="38100" dir="2700000" algn="tl">
                    <a:srgbClr val="000000">
                      <a:alpha val="43137"/>
                    </a:srgbClr>
                  </a:outerShdw>
                </a:effectLst>
                <a:latin typeface="Ink Free" panose="03080402000500000000" pitchFamily="66" charset="0"/>
                <a:ea typeface="FrauB" panose="02000603000000000000" pitchFamily="50" charset="0"/>
              </a:rPr>
              <a:t>Quiz</a:t>
            </a:r>
            <a:endParaRPr lang="de-DE" sz="24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endParaRPr>
          </a:p>
        </p:txBody>
      </p:sp>
      <p:pic>
        <p:nvPicPr>
          <p:cNvPr id="1028" name="Picture 4">
            <a:extLst>
              <a:ext uri="{FF2B5EF4-FFF2-40B4-BE49-F238E27FC236}">
                <a16:creationId xmlns:a16="http://schemas.microsoft.com/office/drawing/2014/main" id="{7A60A78C-D498-9A50-5E2B-EB3879365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755" y="345152"/>
            <a:ext cx="670640" cy="376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7FB74E21-AB2B-9726-A41E-1F3F13A01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98" y="2266788"/>
            <a:ext cx="1293793" cy="1293793"/>
          </a:xfrm>
          <a:prstGeom prst="rect">
            <a:avLst/>
          </a:prstGeom>
          <a:noFill/>
          <a:extLst>
            <a:ext uri="{909E8E84-426E-40DD-AFC4-6F175D3DCCD1}">
              <a14:hiddenFill xmlns:a14="http://schemas.microsoft.com/office/drawing/2010/main">
                <a:solidFill>
                  <a:srgbClr val="FFFFFF"/>
                </a:solidFill>
              </a14:hiddenFill>
            </a:ext>
          </a:extLst>
        </p:spPr>
      </p:pic>
      <p:sp>
        <p:nvSpPr>
          <p:cNvPr id="12" name="Träne 11">
            <a:extLst>
              <a:ext uri="{FF2B5EF4-FFF2-40B4-BE49-F238E27FC236}">
                <a16:creationId xmlns:a16="http://schemas.microsoft.com/office/drawing/2014/main" id="{AC413926-E770-7BDB-C95C-A6D4D703FB9A}"/>
              </a:ext>
            </a:extLst>
          </p:cNvPr>
          <p:cNvSpPr/>
          <p:nvPr/>
        </p:nvSpPr>
        <p:spPr>
          <a:xfrm rot="1664817" flipH="1" flipV="1">
            <a:off x="2217994" y="2121080"/>
            <a:ext cx="1454693" cy="970092"/>
          </a:xfrm>
          <a:prstGeom prst="teardrop">
            <a:avLst>
              <a:gd name="adj" fmla="val 13579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653F8D99-549F-E135-9F3F-F44389D9EE27}"/>
              </a:ext>
            </a:extLst>
          </p:cNvPr>
          <p:cNvSpPr/>
          <p:nvPr/>
        </p:nvSpPr>
        <p:spPr>
          <a:xfrm>
            <a:off x="3820701" y="2463432"/>
            <a:ext cx="553259" cy="2853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8E7E9E5-72DB-EC28-F247-F382BC8BBE1B}"/>
              </a:ext>
            </a:extLst>
          </p:cNvPr>
          <p:cNvSpPr txBox="1"/>
          <p:nvPr/>
        </p:nvSpPr>
        <p:spPr>
          <a:xfrm>
            <a:off x="2141295" y="2303832"/>
            <a:ext cx="1471335" cy="523220"/>
          </a:xfrm>
          <a:prstGeom prst="rect">
            <a:avLst/>
          </a:prstGeom>
          <a:noFill/>
        </p:spPr>
        <p:txBody>
          <a:bodyPr wrap="square" rtlCol="0">
            <a:spAutoFit/>
          </a:bodyPr>
          <a:lstStyle/>
          <a:p>
            <a:r>
              <a:rPr lang="de-DE" sz="1400" b="1" dirty="0"/>
              <a:t>Til quizzen </a:t>
            </a:r>
            <a:r>
              <a:rPr lang="de-DE" sz="1400" b="1" dirty="0" err="1"/>
              <a:t>går</a:t>
            </a:r>
            <a:r>
              <a:rPr lang="de-DE" sz="1400" b="1" dirty="0"/>
              <a:t> </a:t>
            </a:r>
            <a:r>
              <a:rPr lang="de-DE" sz="1400" b="1" dirty="0" err="1"/>
              <a:t>det</a:t>
            </a:r>
            <a:r>
              <a:rPr lang="de-DE" sz="1400" b="1" dirty="0"/>
              <a:t> </a:t>
            </a:r>
            <a:r>
              <a:rPr lang="de-DE" sz="1400" b="1" dirty="0" err="1"/>
              <a:t>herhen</a:t>
            </a:r>
            <a:r>
              <a:rPr lang="de-DE" sz="1400" b="1" dirty="0"/>
              <a:t>!</a:t>
            </a:r>
            <a:endParaRPr lang="de-DE" sz="1500" dirty="0"/>
          </a:p>
        </p:txBody>
      </p:sp>
      <p:pic>
        <p:nvPicPr>
          <p:cNvPr id="5" name="Grafik 4" descr="Marke 6 mit einfarbiger Füllung">
            <a:extLst>
              <a:ext uri="{FF2B5EF4-FFF2-40B4-BE49-F238E27FC236}">
                <a16:creationId xmlns:a16="http://schemas.microsoft.com/office/drawing/2014/main" id="{5CAE07C1-4D6D-5EC9-5D3D-ADC23A474F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605" y="222110"/>
            <a:ext cx="622800" cy="622800"/>
          </a:xfrm>
          <a:prstGeom prst="rect">
            <a:avLst/>
          </a:prstGeom>
        </p:spPr>
      </p:pic>
      <p:sp>
        <p:nvSpPr>
          <p:cNvPr id="6" name="Textfeld 5">
            <a:extLst>
              <a:ext uri="{FF2B5EF4-FFF2-40B4-BE49-F238E27FC236}">
                <a16:creationId xmlns:a16="http://schemas.microsoft.com/office/drawing/2014/main" id="{A727C59A-80A2-5174-3E42-EF35AF5AA848}"/>
              </a:ext>
            </a:extLst>
          </p:cNvPr>
          <p:cNvSpPr txBox="1"/>
          <p:nvPr/>
        </p:nvSpPr>
        <p:spPr>
          <a:xfrm>
            <a:off x="794479" y="1221698"/>
            <a:ext cx="5441429" cy="523220"/>
          </a:xfrm>
          <a:prstGeom prst="rect">
            <a:avLst/>
          </a:prstGeom>
          <a:noFill/>
        </p:spPr>
        <p:txBody>
          <a:bodyPr wrap="square" rtlCol="0">
            <a:spAutoFit/>
          </a:bodyPr>
          <a:lstStyle/>
          <a:p>
            <a:r>
              <a:rPr lang="da-DK" sz="1400" dirty="0"/>
              <a:t>Scan QR-koden med din mobil, og find ud af, hvor meget du har lært om kakao og chokolade i dag!</a:t>
            </a:r>
            <a:endParaRPr lang="de-DE" sz="1300" b="1" dirty="0"/>
          </a:p>
        </p:txBody>
      </p:sp>
      <p:pic>
        <p:nvPicPr>
          <p:cNvPr id="10" name="Grafik 9" descr="Ein Bild, das Muster, Grafiken, Pixel, Design enthält.&#10;&#10;KI-generierte Inhalte können fehlerhaft sein.">
            <a:extLst>
              <a:ext uri="{FF2B5EF4-FFF2-40B4-BE49-F238E27FC236}">
                <a16:creationId xmlns:a16="http://schemas.microsoft.com/office/drawing/2014/main" id="{98CC7053-D224-D79E-F1B0-E36D616B18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8573" y="1928152"/>
            <a:ext cx="1632429" cy="1632429"/>
          </a:xfrm>
          <a:prstGeom prst="rect">
            <a:avLst/>
          </a:prstGeom>
          <a:noFill/>
          <a:ln>
            <a:noFill/>
          </a:ln>
        </p:spPr>
      </p:pic>
      <p:pic>
        <p:nvPicPr>
          <p:cNvPr id="2" name="Billede 2">
            <a:extLst>
              <a:ext uri="{FF2B5EF4-FFF2-40B4-BE49-F238E27FC236}">
                <a16:creationId xmlns:a16="http://schemas.microsoft.com/office/drawing/2014/main" id="{AA378EF6-3B9E-8FC9-D282-67F5E23A4868}"/>
              </a:ext>
            </a:extLst>
          </p:cNvPr>
          <p:cNvPicPr>
            <a:picLocks noChangeAspect="1"/>
          </p:cNvPicPr>
          <p:nvPr/>
        </p:nvPicPr>
        <p:blipFill rotWithShape="1">
          <a:blip r:embed="rId7">
            <a:extLst>
              <a:ext uri="{28A0092B-C50C-407E-A947-70E740481C1C}">
                <a14:useLocalDpi xmlns:a14="http://schemas.microsoft.com/office/drawing/2010/main" val="0"/>
              </a:ext>
            </a:extLst>
          </a:blip>
          <a:srcRect l="44336" r="43831" b="43886"/>
          <a:stretch>
            <a:fillRect/>
          </a:stretch>
        </p:blipFill>
        <p:spPr bwMode="auto">
          <a:xfrm>
            <a:off x="5974643" y="8936662"/>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715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68B7E4F4-6962-5370-0B7D-5F642BFB25EC}"/>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DA77781A-3AC2-74CB-68D2-BF938BC8D96F}"/>
              </a:ext>
            </a:extLst>
          </p:cNvPr>
          <p:cNvSpPr txBox="1"/>
          <p:nvPr/>
        </p:nvSpPr>
        <p:spPr>
          <a:xfrm>
            <a:off x="737025" y="2205528"/>
            <a:ext cx="5442154" cy="1938992"/>
          </a:xfrm>
          <a:prstGeom prst="rect">
            <a:avLst/>
          </a:prstGeom>
          <a:noFill/>
        </p:spPr>
        <p:txBody>
          <a:bodyPr wrap="square" rtlCol="0">
            <a:spAutoFit/>
          </a:bodyPr>
          <a:lstStyle/>
          <a:p>
            <a:r>
              <a:rPr lang="da-DK" sz="1200" dirty="0"/>
              <a:t>Didaktisk har emnet stor betydning – både nu og i fremtiden. Chokolade er et produkt, som alle elever kender, regelmæssigt forbruger og forbinder med positive følelser. Samtidig er produktionen af kakao forbundet med økologiske risici, sociale problemer som børnearbejde og økonomiske uligheder. Med dette tilsyneladende helt almindelige fødevareprodukt kan centrale aspekter af bæredygtigt forbrug tydeliggøres på en enkel og konkret måde.</a:t>
            </a:r>
          </a:p>
          <a:p>
            <a:r>
              <a:rPr lang="da-DK" sz="1200" dirty="0"/>
              <a:t>Lektionens formål er at gøre eleverne opmærksomme på, at der bag forbrugsvarer findes globale forsyningskæder, hvor både miljø og mennesker kan blive belastet. For elevernes fremtid – uanset hvilken uddannelses- eller erhvervsvej de vælger – er det vigtigt at kunne træffe ansvarlige forbrugsbeslutninger.</a:t>
            </a:r>
          </a:p>
        </p:txBody>
      </p:sp>
      <p:sp>
        <p:nvSpPr>
          <p:cNvPr id="6" name="Textfeld 5">
            <a:extLst>
              <a:ext uri="{FF2B5EF4-FFF2-40B4-BE49-F238E27FC236}">
                <a16:creationId xmlns:a16="http://schemas.microsoft.com/office/drawing/2014/main" id="{5434A5C8-2D4E-EE81-4233-0493D68EE6D7}"/>
              </a:ext>
            </a:extLst>
          </p:cNvPr>
          <p:cNvSpPr txBox="1"/>
          <p:nvPr/>
        </p:nvSpPr>
        <p:spPr>
          <a:xfrm>
            <a:off x="707923" y="1567360"/>
            <a:ext cx="5442154" cy="369332"/>
          </a:xfrm>
          <a:prstGeom prst="rect">
            <a:avLst/>
          </a:prstGeom>
          <a:noFill/>
        </p:spPr>
        <p:txBody>
          <a:bodyPr wrap="square" rtlCol="0">
            <a:spAutoFit/>
          </a:bodyPr>
          <a:lstStyle/>
          <a:p>
            <a:pPr algn="ctr"/>
            <a:r>
              <a:rPr lang="de-DE" b="1" dirty="0" err="1"/>
              <a:t>Didaktiske</a:t>
            </a:r>
            <a:r>
              <a:rPr lang="de-DE" b="1" dirty="0"/>
              <a:t> </a:t>
            </a:r>
            <a:r>
              <a:rPr lang="de-DE" b="1" dirty="0" err="1"/>
              <a:t>beslutninger</a:t>
            </a:r>
            <a:endParaRPr lang="de-DE" b="1" dirty="0"/>
          </a:p>
        </p:txBody>
      </p:sp>
      <p:sp>
        <p:nvSpPr>
          <p:cNvPr id="7" name="Textfeld 6">
            <a:extLst>
              <a:ext uri="{FF2B5EF4-FFF2-40B4-BE49-F238E27FC236}">
                <a16:creationId xmlns:a16="http://schemas.microsoft.com/office/drawing/2014/main" id="{711F5A95-0DB8-C90F-F39E-E4AA9C4AB3EB}"/>
              </a:ext>
            </a:extLst>
          </p:cNvPr>
          <p:cNvSpPr txBox="1"/>
          <p:nvPr/>
        </p:nvSpPr>
        <p:spPr>
          <a:xfrm>
            <a:off x="737025" y="4689883"/>
            <a:ext cx="5442154" cy="369332"/>
          </a:xfrm>
          <a:prstGeom prst="rect">
            <a:avLst/>
          </a:prstGeom>
          <a:noFill/>
        </p:spPr>
        <p:txBody>
          <a:bodyPr wrap="square" rtlCol="0">
            <a:spAutoFit/>
          </a:bodyPr>
          <a:lstStyle/>
          <a:p>
            <a:pPr algn="ctr"/>
            <a:r>
              <a:rPr lang="de-DE" b="1" dirty="0" err="1"/>
              <a:t>Metodiske</a:t>
            </a:r>
            <a:r>
              <a:rPr lang="de-DE" b="1" dirty="0"/>
              <a:t> </a:t>
            </a:r>
            <a:r>
              <a:rPr lang="de-DE" b="1" dirty="0" err="1"/>
              <a:t>beslutninger</a:t>
            </a:r>
            <a:endParaRPr lang="de-DE" b="1" dirty="0"/>
          </a:p>
        </p:txBody>
      </p:sp>
      <p:sp>
        <p:nvSpPr>
          <p:cNvPr id="8" name="Textfeld 7">
            <a:extLst>
              <a:ext uri="{FF2B5EF4-FFF2-40B4-BE49-F238E27FC236}">
                <a16:creationId xmlns:a16="http://schemas.microsoft.com/office/drawing/2014/main" id="{7C9807E3-9B37-7610-3128-35BFEA1200EE}"/>
              </a:ext>
            </a:extLst>
          </p:cNvPr>
          <p:cNvSpPr txBox="1"/>
          <p:nvPr/>
        </p:nvSpPr>
        <p:spPr>
          <a:xfrm>
            <a:off x="737025" y="5233864"/>
            <a:ext cx="5442154" cy="3970318"/>
          </a:xfrm>
          <a:prstGeom prst="rect">
            <a:avLst/>
          </a:prstGeom>
          <a:noFill/>
        </p:spPr>
        <p:txBody>
          <a:bodyPr wrap="square" rtlCol="0">
            <a:spAutoFit/>
          </a:bodyPr>
          <a:lstStyle/>
          <a:p>
            <a:r>
              <a:rPr lang="da-DK" sz="1200" dirty="0"/>
              <a:t>Ved lektionens begyndelse gennemgås hele forløbet for stationsarbejdet grundigt sammen med klassen, så alle elever er i stand til at gennemføre de enkelte stationer selvstændigt. Derudover forklares arbejdsarkets struktur i detaljer – især opmærksomheden på, at eleverne ved hver station eller hvert tema skal notere forbedringsforslag. Denne refleksionsopgave tjener til en dybere faglig bearbejdning: Eleverne skal ikke blot identificere problemer, men også aktivt overveje, hvordan bestemte processer – f.eks. kakao­dyrkning, høst eller transport – kan gøres mere bæredygtige og retfærdige. Opgavetypen styrker deres kritiske tænkning og understøtter overførslen til egne handlemuligheder.</a:t>
            </a:r>
          </a:p>
          <a:p>
            <a:r>
              <a:rPr lang="da-DK" sz="1200" dirty="0"/>
              <a:t>Valget af stationsarbejde er bevidst. Denne arbejdsform muliggør individuel og selvstændig læring inden for en tydelig og overskuelig struktur. Eleverne arbejder alene, men kan om nødvendigt udveksle spørgsmål og ideer med deres klassekammerater ved gruppens bord. Læreren fungerer som læringsvejleder, der støtter, inspirerer og er til rådighed ved spørgsmål.</a:t>
            </a:r>
          </a:p>
          <a:p>
            <a:r>
              <a:rPr lang="da-DK" sz="1200" dirty="0"/>
              <a:t>Stationsarbejde egner sig særligt godt til heterogene elevgrupper, da det giver plads til forskellige læringstempoer og motiverer gennem varierede og visuelle materialer. Et arbejdsark giver struktur i forløbet: Eleverne markerer, hvilke stationer de allerede har gennemført, og bevarer dermed et konstant overblik.</a:t>
            </a:r>
          </a:p>
          <a:p>
            <a:r>
              <a:rPr lang="da-DK" sz="1200" dirty="0"/>
              <a:t>Der findes desuden et løsningsark ved hver station, som gør det muligt for eleverne at udføre direkte selvkontrol. Dette styrker både deres ansvarlighed og deres evne til at organisere deres eget arbejde.</a:t>
            </a:r>
          </a:p>
        </p:txBody>
      </p:sp>
      <p:pic>
        <p:nvPicPr>
          <p:cNvPr id="2" name="Grafik 1">
            <a:extLst>
              <a:ext uri="{FF2B5EF4-FFF2-40B4-BE49-F238E27FC236}">
                <a16:creationId xmlns:a16="http://schemas.microsoft.com/office/drawing/2014/main" id="{26A8BABE-077C-75F3-862E-49F0DEED8492}"/>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74296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F1E5-32F2-A471-9904-6FFE385AB4B7}"/>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2C67B24-C0C9-2A83-9A6F-3A7730F3BAE1}"/>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2744B8A5-5ABC-A744-C7E0-A4FBF3F7A148}"/>
              </a:ext>
            </a:extLst>
          </p:cNvPr>
          <p:cNvSpPr txBox="1"/>
          <p:nvPr/>
        </p:nvSpPr>
        <p:spPr>
          <a:xfrm>
            <a:off x="415977" y="1064116"/>
            <a:ext cx="6026046" cy="8402300"/>
          </a:xfrm>
          <a:prstGeom prst="rect">
            <a:avLst/>
          </a:prstGeom>
          <a:noFill/>
        </p:spPr>
        <p:txBody>
          <a:bodyPr wrap="square" rtlCol="0">
            <a:spAutoFit/>
          </a:bodyPr>
          <a:lstStyle/>
          <a:p>
            <a:r>
              <a:rPr lang="da-DK" sz="1200" b="1" dirty="0"/>
              <a:t>1. Faglige kompetencer</a:t>
            </a:r>
          </a:p>
          <a:p>
            <a:r>
              <a:rPr lang="da-DK" sz="1200" dirty="0"/>
              <a:t>Eleverne …</a:t>
            </a:r>
          </a:p>
          <a:p>
            <a:pPr marL="171450" indent="-171450">
              <a:buFont typeface="Arial" panose="020B0604020202020204" pitchFamily="34" charset="0"/>
              <a:buChar char="•"/>
            </a:pPr>
            <a:r>
              <a:rPr lang="da-DK" sz="1200" b="1" dirty="0"/>
              <a:t>nævner økologiske, sociale og økonomiske problemer</a:t>
            </a:r>
            <a:r>
              <a:rPr lang="da-DK" sz="1200" dirty="0"/>
              <a:t> ved chokoladeproduktionen ved at udnytte informationer fra stationerne om dyrkning, høst, børnearbejde samt transport og handel.</a:t>
            </a:r>
          </a:p>
          <a:p>
            <a:pPr marL="171450" indent="-171450">
              <a:buFont typeface="Arial" panose="020B0604020202020204" pitchFamily="34" charset="0"/>
              <a:buChar char="•"/>
            </a:pPr>
            <a:r>
              <a:rPr lang="da-DK" sz="1200" b="1" dirty="0"/>
              <a:t>forklarer betydningen af bæredygtigt forbrug</a:t>
            </a:r>
            <a:r>
              <a:rPr lang="da-DK" sz="1200" dirty="0"/>
              <a:t> ved at reflektere over de globale konsekvenser af deres eget chokoladeforbrug.</a:t>
            </a:r>
          </a:p>
          <a:p>
            <a:pPr marL="171450" indent="-171450">
              <a:buFont typeface="Arial" panose="020B0604020202020204" pitchFamily="34" charset="0"/>
              <a:buChar char="•"/>
            </a:pPr>
            <a:r>
              <a:rPr lang="da-DK" sz="1200" b="1" dirty="0"/>
              <a:t>beskriver, hvad børnearbejde betyder</a:t>
            </a:r>
            <a:r>
              <a:rPr lang="da-DK" sz="1200" dirty="0"/>
              <a:t>, ved at arbejde med årsager og følger på baggrund af kortfilmen.</a:t>
            </a:r>
          </a:p>
          <a:p>
            <a:pPr marL="171450" indent="-171450">
              <a:buFont typeface="Arial" panose="020B0604020202020204" pitchFamily="34" charset="0"/>
              <a:buChar char="•"/>
            </a:pPr>
            <a:r>
              <a:rPr lang="da-DK" sz="1200" b="1" dirty="0"/>
              <a:t>gør rede for processen omkring kakaohøsten</a:t>
            </a:r>
            <a:r>
              <a:rPr lang="da-DK" sz="1200" dirty="0"/>
              <a:t>, ved at matche billeder med tilhørende tekstbeskrivelser.</a:t>
            </a:r>
          </a:p>
          <a:p>
            <a:pPr marL="171450" indent="-171450">
              <a:buFont typeface="Arial" panose="020B0604020202020204" pitchFamily="34" charset="0"/>
              <a:buChar char="•"/>
            </a:pPr>
            <a:r>
              <a:rPr lang="da-DK" sz="1200" b="1" dirty="0"/>
              <a:t>analyserer prisfordelingen på en chokoladeplade</a:t>
            </a:r>
            <a:r>
              <a:rPr lang="da-DK" sz="1200" dirty="0"/>
              <a:t>, ved at sammenligne deres egne estimater med den faktiske fordeling.</a:t>
            </a:r>
          </a:p>
          <a:p>
            <a:br>
              <a:rPr lang="da-DK" sz="1200" dirty="0"/>
            </a:br>
            <a:endParaRPr lang="da-DK" sz="1200" dirty="0"/>
          </a:p>
          <a:p>
            <a:r>
              <a:rPr lang="da-DK" sz="1200" b="1" dirty="0"/>
              <a:t>2. Sociale kompetencer</a:t>
            </a:r>
          </a:p>
          <a:p>
            <a:r>
              <a:rPr lang="da-DK" sz="1200" dirty="0"/>
              <a:t>Eleverne …</a:t>
            </a:r>
          </a:p>
          <a:p>
            <a:pPr marL="171450" indent="-171450">
              <a:buFont typeface="Arial" panose="020B0604020202020204" pitchFamily="34" charset="0"/>
              <a:buChar char="•"/>
            </a:pPr>
            <a:r>
              <a:rPr lang="da-DK" sz="1200" b="1" dirty="0"/>
              <a:t>støtter hinanden</a:t>
            </a:r>
            <a:r>
              <a:rPr lang="da-DK" sz="1200" dirty="0"/>
              <a:t>, ved at afklare spørgsmål og drøfte arbejdsprocesser ved gruppens bord.</a:t>
            </a:r>
          </a:p>
          <a:p>
            <a:pPr marL="171450" indent="-171450">
              <a:buFont typeface="Arial" panose="020B0604020202020204" pitchFamily="34" charset="0"/>
              <a:buChar char="•"/>
            </a:pPr>
            <a:r>
              <a:rPr lang="da-DK" sz="1200" b="1" dirty="0"/>
              <a:t>tager hensyn</a:t>
            </a:r>
            <a:r>
              <a:rPr lang="da-DK" sz="1200" dirty="0"/>
              <a:t>, ved at acceptere forskellige meninger og indtryk – f.eks. ved smagstesten.</a:t>
            </a:r>
          </a:p>
          <a:p>
            <a:pPr marL="171450" indent="-171450">
              <a:buFont typeface="Arial" panose="020B0604020202020204" pitchFamily="34" charset="0"/>
              <a:buChar char="•"/>
            </a:pPr>
            <a:r>
              <a:rPr lang="da-DK" sz="1200" b="1" dirty="0"/>
              <a:t>viser empati</a:t>
            </a:r>
            <a:r>
              <a:rPr lang="da-DK" sz="1200" dirty="0"/>
              <a:t>, ved at udveksle deres følelser omkring temaet børnearbejde.</a:t>
            </a:r>
          </a:p>
          <a:p>
            <a:pPr marL="171450" indent="-171450">
              <a:buFont typeface="Arial" panose="020B0604020202020204" pitchFamily="34" charset="0"/>
              <a:buChar char="•"/>
            </a:pPr>
            <a:r>
              <a:rPr lang="da-DK" sz="1200" b="1" dirty="0"/>
              <a:t>udvikler fælles løsningsforslag</a:t>
            </a:r>
            <a:r>
              <a:rPr lang="da-DK" sz="1200" dirty="0"/>
              <a:t>, ved at diskutere forbedringsmuligheder inden for bæredygtig dyrkning, fair arbejdsvilkår eller transport.</a:t>
            </a:r>
          </a:p>
          <a:p>
            <a:br>
              <a:rPr lang="da-DK" sz="1200" dirty="0"/>
            </a:br>
            <a:endParaRPr lang="da-DK" sz="1200" dirty="0"/>
          </a:p>
          <a:p>
            <a:r>
              <a:rPr lang="da-DK" sz="1200" b="1" dirty="0"/>
              <a:t>3. Metodiske kompetencer</a:t>
            </a:r>
          </a:p>
          <a:p>
            <a:r>
              <a:rPr lang="da-DK" sz="1200" dirty="0"/>
              <a:t>Eleverne …</a:t>
            </a:r>
          </a:p>
          <a:p>
            <a:pPr marL="171450" indent="-171450">
              <a:buFont typeface="Arial" panose="020B0604020202020204" pitchFamily="34" charset="0"/>
              <a:buChar char="•"/>
            </a:pPr>
            <a:r>
              <a:rPr lang="da-DK" sz="1200" b="1" dirty="0"/>
              <a:t>anvender digitale medier</a:t>
            </a:r>
            <a:r>
              <a:rPr lang="da-DK" sz="1200" dirty="0"/>
              <a:t>, ved at scanne QR-koder og bruge læringsapps til selvkontrol.</a:t>
            </a:r>
          </a:p>
          <a:p>
            <a:pPr marL="171450" indent="-171450">
              <a:buFont typeface="Arial" panose="020B0604020202020204" pitchFamily="34" charset="0"/>
              <a:buChar char="•"/>
            </a:pPr>
            <a:r>
              <a:rPr lang="da-DK" sz="1200" b="1" dirty="0"/>
              <a:t>indsamler og forstår information</a:t>
            </a:r>
            <a:r>
              <a:rPr lang="da-DK" sz="1200" dirty="0"/>
              <a:t>, ved at kombinere billeder og tekst samt markere relevante tekststeder.</a:t>
            </a:r>
          </a:p>
          <a:p>
            <a:pPr marL="171450" indent="-171450">
              <a:buFont typeface="Arial" panose="020B0604020202020204" pitchFamily="34" charset="0"/>
              <a:buChar char="•"/>
            </a:pPr>
            <a:r>
              <a:rPr lang="da-DK" sz="1200" b="1" dirty="0"/>
              <a:t>fastlægger transportveje</a:t>
            </a:r>
            <a:r>
              <a:rPr lang="da-DK" sz="1200" dirty="0"/>
              <a:t>, ved at lægge tråde på kortet og omregne afstande til kilometer.</a:t>
            </a:r>
          </a:p>
          <a:p>
            <a:pPr marL="171450" indent="-171450">
              <a:buFont typeface="Arial" panose="020B0604020202020204" pitchFamily="34" charset="0"/>
              <a:buChar char="•"/>
            </a:pPr>
            <a:r>
              <a:rPr lang="da-DK" sz="1200" b="1" dirty="0"/>
              <a:t>sammenligner prisfordelinger</a:t>
            </a:r>
            <a:r>
              <a:rPr lang="da-DK" sz="1200" dirty="0"/>
              <a:t>, ved at holde egne skøn op imod faktiske tal.</a:t>
            </a:r>
          </a:p>
          <a:p>
            <a:pPr marL="171450" indent="-171450">
              <a:buFont typeface="Arial" panose="020B0604020202020204" pitchFamily="34" charset="0"/>
              <a:buChar char="•"/>
            </a:pPr>
            <a:r>
              <a:rPr lang="da-DK" sz="1200" b="1" dirty="0"/>
              <a:t>vurderer smag og kvalitet</a:t>
            </a:r>
            <a:r>
              <a:rPr lang="da-DK" sz="1200" dirty="0"/>
              <a:t>, ved at teste forskellige chokolader sensorisk.</a:t>
            </a:r>
          </a:p>
          <a:p>
            <a:br>
              <a:rPr lang="da-DK" sz="1200" dirty="0"/>
            </a:br>
            <a:endParaRPr lang="da-DK" sz="1200" dirty="0"/>
          </a:p>
          <a:p>
            <a:r>
              <a:rPr lang="da-DK" sz="1200" b="1" dirty="0"/>
              <a:t>4. Personlige kompetencer</a:t>
            </a:r>
          </a:p>
          <a:p>
            <a:r>
              <a:rPr lang="da-DK" sz="1200" dirty="0"/>
              <a:t>Eleverne …</a:t>
            </a:r>
          </a:p>
          <a:p>
            <a:pPr marL="171450" indent="-171450">
              <a:buFont typeface="Arial" panose="020B0604020202020204" pitchFamily="34" charset="0"/>
              <a:buChar char="•"/>
            </a:pPr>
            <a:r>
              <a:rPr lang="da-DK" sz="1200" b="1" dirty="0"/>
              <a:t>tager ansvar for deres egen læringsproces</a:t>
            </a:r>
            <a:r>
              <a:rPr lang="da-DK" sz="1200" dirty="0"/>
              <a:t>, ved selvstændigt at gennemføre stationerne og føre deres arbejdsark.</a:t>
            </a:r>
          </a:p>
          <a:p>
            <a:pPr marL="171450" indent="-171450">
              <a:buFont typeface="Arial" panose="020B0604020202020204" pitchFamily="34" charset="0"/>
              <a:buChar char="•"/>
            </a:pPr>
            <a:r>
              <a:rPr lang="da-DK" sz="1200" b="1" dirty="0"/>
              <a:t>retter egne resultater</a:t>
            </a:r>
            <a:r>
              <a:rPr lang="da-DK" sz="1200" dirty="0"/>
              <a:t>, ved at bruge løsarkene.</a:t>
            </a:r>
          </a:p>
          <a:p>
            <a:pPr marL="171450" indent="-171450">
              <a:buFont typeface="Arial" panose="020B0604020202020204" pitchFamily="34" charset="0"/>
              <a:buChar char="•"/>
            </a:pPr>
            <a:r>
              <a:rPr lang="da-DK" sz="1200" b="1" dirty="0"/>
              <a:t>udvikler egne idéer til bæredygtige forbedringer</a:t>
            </a:r>
            <a:r>
              <a:rPr lang="da-DK" sz="1200" dirty="0"/>
              <a:t>, ved at notere forslag ved hver station.</a:t>
            </a:r>
          </a:p>
          <a:p>
            <a:pPr marL="171450" indent="-171450">
              <a:buFont typeface="Arial" panose="020B0604020202020204" pitchFamily="34" charset="0"/>
              <a:buChar char="•"/>
            </a:pPr>
            <a:r>
              <a:rPr lang="da-DK" sz="1200" b="1" dirty="0"/>
              <a:t>reflekterer over deres rolle som forbruger</a:t>
            </a:r>
            <a:r>
              <a:rPr lang="da-DK" sz="1200" dirty="0"/>
              <a:t>, ved bevidst at arbejde med egne følelser og tanker om børnearbejde og bæredygtighed.</a:t>
            </a:r>
          </a:p>
          <a:p>
            <a:pPr marL="171450" indent="-171450">
              <a:buFont typeface="Arial" panose="020B0604020202020204" pitchFamily="34" charset="0"/>
              <a:buChar char="•"/>
            </a:pPr>
            <a:r>
              <a:rPr lang="da-DK" sz="1200" b="1" dirty="0"/>
              <a:t>drager konsekvenser for fremtidige købsbeslutninger</a:t>
            </a:r>
            <a:r>
              <a:rPr lang="da-DK" sz="1200" dirty="0"/>
              <a:t>, ved at formulere bæredygtige kriterier for deres eget chokoladeforbrug.</a:t>
            </a:r>
          </a:p>
          <a:p>
            <a:endParaRPr lang="de-DE" sz="1200" dirty="0"/>
          </a:p>
        </p:txBody>
      </p:sp>
      <p:sp>
        <p:nvSpPr>
          <p:cNvPr id="6" name="Textfeld 5">
            <a:extLst>
              <a:ext uri="{FF2B5EF4-FFF2-40B4-BE49-F238E27FC236}">
                <a16:creationId xmlns:a16="http://schemas.microsoft.com/office/drawing/2014/main" id="{1DAC0712-DAE8-8B4E-6FBB-F888BFB38348}"/>
              </a:ext>
            </a:extLst>
          </p:cNvPr>
          <p:cNvSpPr txBox="1"/>
          <p:nvPr/>
        </p:nvSpPr>
        <p:spPr>
          <a:xfrm>
            <a:off x="427706" y="606297"/>
            <a:ext cx="5442154" cy="369332"/>
          </a:xfrm>
          <a:prstGeom prst="rect">
            <a:avLst/>
          </a:prstGeom>
          <a:noFill/>
        </p:spPr>
        <p:txBody>
          <a:bodyPr wrap="square" rtlCol="0">
            <a:spAutoFit/>
          </a:bodyPr>
          <a:lstStyle/>
          <a:p>
            <a:r>
              <a:rPr lang="de-DE" b="1" dirty="0" err="1"/>
              <a:t>Læringsmål</a:t>
            </a:r>
            <a:endParaRPr lang="de-DE" b="1" dirty="0"/>
          </a:p>
        </p:txBody>
      </p:sp>
      <p:pic>
        <p:nvPicPr>
          <p:cNvPr id="2" name="Grafik 1">
            <a:extLst>
              <a:ext uri="{FF2B5EF4-FFF2-40B4-BE49-F238E27FC236}">
                <a16:creationId xmlns:a16="http://schemas.microsoft.com/office/drawing/2014/main" id="{62E99C83-43AA-B5D2-25CA-D3CCAA848148}"/>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20254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CAC8-3E82-D547-E570-93FDB04A64BC}"/>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F3E2376D-C997-3A47-6538-37FC0CE47BE8}"/>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078FED87-9B86-E998-D685-3DEBC9CA178C}"/>
              </a:ext>
            </a:extLst>
          </p:cNvPr>
          <p:cNvSpPr txBox="1"/>
          <p:nvPr/>
        </p:nvSpPr>
        <p:spPr>
          <a:xfrm>
            <a:off x="737025" y="1733574"/>
            <a:ext cx="5442154" cy="7663636"/>
          </a:xfrm>
          <a:prstGeom prst="rect">
            <a:avLst/>
          </a:prstGeom>
          <a:noFill/>
        </p:spPr>
        <p:txBody>
          <a:bodyPr wrap="square" rtlCol="0">
            <a:spAutoFit/>
          </a:bodyPr>
          <a:lstStyle/>
          <a:p>
            <a:r>
              <a:rPr lang="da-DK" sz="1200" b="1" dirty="0"/>
              <a:t>Station 1 – Kakao­dyrkning</a:t>
            </a:r>
          </a:p>
          <a:p>
            <a:r>
              <a:rPr lang="da-DK" sz="1200" dirty="0"/>
              <a:t>I Station 1 arbejder eleverne med de vigtigste kakaodyrkningsområder og læser en informationstekst, som forklarer de økologiske og sundhedsmæssige risici ved monokulturer.</a:t>
            </a:r>
            <a:br>
              <a:rPr lang="da-DK" sz="1200" dirty="0"/>
            </a:br>
            <a:r>
              <a:rPr lang="da-DK" sz="1200" dirty="0"/>
              <a:t>Til opgaven med landenes placering får eleverne først en QR-kode, der fører dem til en interaktiv læringsopgave på </a:t>
            </a:r>
            <a:r>
              <a:rPr lang="da-DK" sz="1200" i="1" dirty="0"/>
              <a:t>LearningApps</a:t>
            </a:r>
            <a:r>
              <a:rPr lang="da-DK" sz="1200" dirty="0"/>
              <a:t>. Her kan de placere de vigtigste dyrkningslande de rette steder på verdenskortet og derefter selv tjekke, om deres løsning er korrekt. Denne digitale tilgang gør det lettere for eleverne at orientere sig på kortet.</a:t>
            </a:r>
          </a:p>
          <a:p>
            <a:r>
              <a:rPr lang="da-DK" sz="1200" dirty="0"/>
              <a:t>Derefter overfører eleverne landene i farver til deres eget verdenskort, som de får udleveret som arbejdsark.</a:t>
            </a:r>
          </a:p>
          <a:p>
            <a:r>
              <a:rPr lang="da-DK" sz="1200" dirty="0"/>
              <a:t>I næste trin arbejder eleverne med informationsteksten, hvor de skal finde de sundhedsmæssige og økologiske risici ved monokulturer. Da mange elever har et lavt sprogligt niveau eller vanskeligheder med at læse, findes teksten også som lydfil. På den måde sikres det, at også fagligt svagere eller sprogligt udfordrede elever kan arbejde med stationen.</a:t>
            </a:r>
          </a:p>
          <a:p>
            <a:endParaRPr lang="da-DK" sz="1200" dirty="0"/>
          </a:p>
          <a:p>
            <a:r>
              <a:rPr lang="da-DK" sz="1200" b="1" dirty="0"/>
              <a:t>Station 2 – Kakao­høst og arbejdsvilkår</a:t>
            </a:r>
          </a:p>
          <a:p>
            <a:r>
              <a:rPr lang="da-DK" sz="1200" dirty="0"/>
              <a:t>I Station 2 klipper eleverne billeder ud, der viser processen i kakaohøsten, og matcher dem med de passende tekstbeskrivelser. Arbejdet med billeder gør det lettere for eleverne at forstå emnet, da de visuelt kan følge høstprocessen og dermed får en konkret indgang til stoffet. Gennem udklipning, sortering og sammenkobling af tekst og billede fremmes en aktiv og handlingsorienteret læringsform.</a:t>
            </a:r>
          </a:p>
          <a:p>
            <a:r>
              <a:rPr lang="da-DK" sz="1200" dirty="0"/>
              <a:t>Efterfølgende markerer eleverne de steder i teksten, der viser de udfordrende og belastende arbejdsvilkår. Her opdager de, at arbejdet er meget fysisk krævende og til tider farligt. Opgaven gør eleverne opmærksomme på arbejds- og sundhedsrisiciene på kakaoplantager og hjælper dem med at forholde sig kritisk til forholdene.</a:t>
            </a:r>
          </a:p>
          <a:p>
            <a:br>
              <a:rPr lang="da-DK" sz="1200" dirty="0"/>
            </a:br>
            <a:r>
              <a:rPr lang="da-DK" sz="1200" b="1" dirty="0"/>
              <a:t>Station 3 – Børnearbejde</a:t>
            </a:r>
          </a:p>
          <a:p>
            <a:r>
              <a:rPr lang="da-DK" sz="1200" dirty="0"/>
              <a:t>I Station 3 arbejder eleverne med den sociale dimension af emnet. Med hjælp fra en kort film undersøger de, hvad børnearbejde betyder, hvilke årsager der ligger bag, og hvilke konsekvenser det har for de berørte børn.</a:t>
            </a:r>
          </a:p>
          <a:p>
            <a:r>
              <a:rPr lang="da-DK" sz="1200" dirty="0"/>
              <a:t>Filmen skaber gennem billeder og autentiske indblik en følelsesmæssig tilgang, som styrker forståelsen og gør børnenes livssituation tydeligere. Eleverne bliver bevidste om, hvor hårdt børnene på kakaoplantager belastes – både fysisk, uddannelsesmæssigt og helbredsmæssigt.</a:t>
            </a:r>
          </a:p>
          <a:p>
            <a:r>
              <a:rPr lang="da-DK" sz="1200" dirty="0"/>
              <a:t>Derefter reflekterer de over deres egne følelser og reaktioner på det, de har set. Kombinationen af faglig viden og følelsesmæssig berøring gør eleverne mere bevidste om problemets alvor og styrker samtidig deres etiske og sociale kompetencer.</a:t>
            </a:r>
          </a:p>
        </p:txBody>
      </p:sp>
      <p:sp>
        <p:nvSpPr>
          <p:cNvPr id="6" name="Textfeld 5">
            <a:extLst>
              <a:ext uri="{FF2B5EF4-FFF2-40B4-BE49-F238E27FC236}">
                <a16:creationId xmlns:a16="http://schemas.microsoft.com/office/drawing/2014/main" id="{37BF57DA-64DF-0C48-970C-13B1A5FF1628}"/>
              </a:ext>
            </a:extLst>
          </p:cNvPr>
          <p:cNvSpPr txBox="1"/>
          <p:nvPr/>
        </p:nvSpPr>
        <p:spPr>
          <a:xfrm>
            <a:off x="838551" y="1207954"/>
            <a:ext cx="5442154" cy="369332"/>
          </a:xfrm>
          <a:prstGeom prst="rect">
            <a:avLst/>
          </a:prstGeom>
          <a:noFill/>
        </p:spPr>
        <p:txBody>
          <a:bodyPr wrap="square" rtlCol="0">
            <a:spAutoFit/>
          </a:bodyPr>
          <a:lstStyle/>
          <a:p>
            <a:r>
              <a:rPr lang="de-DE" b="1" dirty="0" err="1"/>
              <a:t>Stationerne</a:t>
            </a:r>
            <a:r>
              <a:rPr lang="de-DE" b="1" dirty="0"/>
              <a:t> 1–3</a:t>
            </a:r>
            <a:endParaRPr lang="de-DE" dirty="0"/>
          </a:p>
        </p:txBody>
      </p:sp>
      <p:pic>
        <p:nvPicPr>
          <p:cNvPr id="2" name="Grafik 1">
            <a:extLst>
              <a:ext uri="{FF2B5EF4-FFF2-40B4-BE49-F238E27FC236}">
                <a16:creationId xmlns:a16="http://schemas.microsoft.com/office/drawing/2014/main" id="{4829FED8-8337-FC1E-1E36-850509F19051}"/>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26046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4E3A-791A-7D5E-97FD-B8F45A351B3C}"/>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DE8593E7-CBE8-FA8A-3153-5EB901EDCF5D}"/>
              </a:ext>
            </a:extLst>
          </p:cNvPr>
          <p:cNvSpPr/>
          <p:nvPr/>
        </p:nvSpPr>
        <p:spPr>
          <a:xfrm>
            <a:off x="286419" y="311004"/>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086653B8-5E57-0C47-50E9-0503C451C226}"/>
              </a:ext>
            </a:extLst>
          </p:cNvPr>
          <p:cNvSpPr txBox="1"/>
          <p:nvPr/>
        </p:nvSpPr>
        <p:spPr>
          <a:xfrm>
            <a:off x="737025" y="2382511"/>
            <a:ext cx="5442154" cy="6924973"/>
          </a:xfrm>
          <a:prstGeom prst="rect">
            <a:avLst/>
          </a:prstGeom>
          <a:noFill/>
        </p:spPr>
        <p:txBody>
          <a:bodyPr wrap="square" rtlCol="0">
            <a:spAutoFit/>
          </a:bodyPr>
          <a:lstStyle/>
          <a:p>
            <a:r>
              <a:rPr lang="da-DK" sz="1200" b="1" dirty="0"/>
              <a:t>Station 4 – Transport og handel</a:t>
            </a:r>
          </a:p>
          <a:p>
            <a:r>
              <a:rPr lang="da-DK" sz="1200" dirty="0"/>
              <a:t>I Station 4 arbejder eleverne med den økonomiske og økologiske side af chokoladeproduktionen. Eleverne lægger med en snor de ruter ud, som en chokoladeplade rejser rundt i verden. Fordelen ved denne metode er, at de lange transportstræk bliver synlige og lettere at forstå end blot gennem forestillinger. Derefter omregner eleverne de målte strækninger til kilometer og lærer dermed, hvor meget CO₂ der kan udledes på disse ruter.</a:t>
            </a:r>
          </a:p>
          <a:p>
            <a:r>
              <a:rPr lang="da-DK" sz="1200" dirty="0"/>
              <a:t>Bagefter beskæftiger eleverne sig med, hvordan prisen på en chokoladeplade fordeles. Først vurderer de selv, hvor mange penge der går til kakaobønderne, handelen, transporten eller supermarkedet. Arbejdet med rigtige penge gør emnet konkret og let at forstå. Ved at sammenligne deres vurderinger med den faktiske fordeling opdager de, at kakaobønderne kun får en meget lille del. På den måde bliver eleverne på en enkel måde opmærksomme på uretfærdig betaling og global ulighed.</a:t>
            </a:r>
          </a:p>
          <a:p>
            <a:br>
              <a:rPr lang="da-DK" sz="1200" dirty="0"/>
            </a:br>
            <a:endParaRPr lang="da-DK" sz="1200" dirty="0"/>
          </a:p>
          <a:p>
            <a:r>
              <a:rPr lang="da-DK" sz="1200" b="1" dirty="0"/>
              <a:t>Station 5 – Smagstest</a:t>
            </a:r>
          </a:p>
          <a:p>
            <a:r>
              <a:rPr lang="da-DK" sz="1200" dirty="0"/>
              <a:t>I Station 5 smager eleverne på forskellige chokolader og stemmer derefter om, hvilken de bedst kan lide. Smagstesten tjener ikke kun som motivation, men er også didaktisk velbegrundet: Den giver eleverne mulighed for at forbinde smag, kvalitet og bæredygtighed.</a:t>
            </a:r>
          </a:p>
          <a:p>
            <a:r>
              <a:rPr lang="da-DK" sz="1200" dirty="0"/>
              <a:t>I den efterfølgende lektion diskuteres afstemningsresultaterne i fællesskab. Her afsløres det også, hvilke chokolader der blev smagt, og om bæredygtige eller fairtrade-produkter blev foretrukket smagsmæssigt. På denne måde skabes en direkte kobling til bevidste forbrugsvalg, og læringsprocessen bliver yderligere uddybet.</a:t>
            </a:r>
          </a:p>
          <a:p>
            <a:br>
              <a:rPr lang="da-DK" sz="1200" dirty="0"/>
            </a:br>
            <a:endParaRPr lang="da-DK" sz="1200" dirty="0"/>
          </a:p>
          <a:p>
            <a:r>
              <a:rPr lang="da-DK" sz="1200" b="1" dirty="0"/>
              <a:t>Station 6 – Quiz</a:t>
            </a:r>
          </a:p>
          <a:p>
            <a:r>
              <a:rPr lang="da-DK" sz="1200" dirty="0"/>
              <a:t>Station 6 giver elever, der allerede er færdige med de forrige opgaver, mulighed for at arbejde videre. Via en online-quiz på </a:t>
            </a:r>
            <a:r>
              <a:rPr lang="da-DK" sz="1200" i="1" dirty="0"/>
              <a:t>LearningSnack</a:t>
            </a:r>
            <a:r>
              <a:rPr lang="da-DK" sz="1200" dirty="0"/>
              <a:t> kan de repetere og uddybe centrale indholdspunkter fra alle stationer. Det digitale format gør det muligt at arbejde i eget tempo og giver samtidig direkte feedback, så eleverne kan vurdere deres læringsstand.</a:t>
            </a:r>
          </a:p>
          <a:p>
            <a:r>
              <a:rPr lang="da-DK" sz="1200" dirty="0"/>
              <a:t>Derudover hjælper denne station med at aflaste forløbet: Hurtigt arbejdende elever forbliver aktivt beskæftigede, mens andre kan fortsætte uden tidspres.</a:t>
            </a:r>
          </a:p>
          <a:p>
            <a:pPr algn="just"/>
            <a:endParaRPr lang="de-DE" sz="1200" dirty="0"/>
          </a:p>
        </p:txBody>
      </p:sp>
      <p:sp>
        <p:nvSpPr>
          <p:cNvPr id="6" name="Textfeld 5">
            <a:extLst>
              <a:ext uri="{FF2B5EF4-FFF2-40B4-BE49-F238E27FC236}">
                <a16:creationId xmlns:a16="http://schemas.microsoft.com/office/drawing/2014/main" id="{21F4299D-86C1-DAAF-09EF-70D61B4B08F2}"/>
              </a:ext>
            </a:extLst>
          </p:cNvPr>
          <p:cNvSpPr txBox="1"/>
          <p:nvPr/>
        </p:nvSpPr>
        <p:spPr>
          <a:xfrm>
            <a:off x="707923" y="1552610"/>
            <a:ext cx="5442154" cy="369332"/>
          </a:xfrm>
          <a:prstGeom prst="rect">
            <a:avLst/>
          </a:prstGeom>
          <a:noFill/>
        </p:spPr>
        <p:txBody>
          <a:bodyPr wrap="square" rtlCol="0">
            <a:spAutoFit/>
          </a:bodyPr>
          <a:lstStyle/>
          <a:p>
            <a:r>
              <a:rPr lang="de-DE" b="1" dirty="0" err="1"/>
              <a:t>Stationerne</a:t>
            </a:r>
            <a:r>
              <a:rPr lang="de-DE" b="1" dirty="0"/>
              <a:t> 4–5</a:t>
            </a:r>
            <a:endParaRPr lang="de-DE" dirty="0"/>
          </a:p>
        </p:txBody>
      </p:sp>
      <p:pic>
        <p:nvPicPr>
          <p:cNvPr id="2" name="Grafik 1">
            <a:extLst>
              <a:ext uri="{FF2B5EF4-FFF2-40B4-BE49-F238E27FC236}">
                <a16:creationId xmlns:a16="http://schemas.microsoft.com/office/drawing/2014/main" id="{B5DAC366-747A-CC7C-0AAC-0A0F7000E520}"/>
              </a:ext>
            </a:extLst>
          </p:cNvPr>
          <p:cNvPicPr>
            <a:picLocks noChangeAspect="1"/>
          </p:cNvPicPr>
          <p:nvPr/>
        </p:nvPicPr>
        <p:blipFill>
          <a:blip r:embed="rId2">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13233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39A0-24ED-4100-7C42-B5FD11E4583D}"/>
            </a:ext>
          </a:extLst>
        </p:cNvPr>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B876626A-7A21-879F-A789-9B36BE961D96}"/>
              </a:ext>
            </a:extLst>
          </p:cNvPr>
          <p:cNvSpPr/>
          <p:nvPr/>
        </p:nvSpPr>
        <p:spPr>
          <a:xfrm>
            <a:off x="286419" y="309000"/>
            <a:ext cx="6408000" cy="9288000"/>
          </a:xfrm>
          <a:custGeom>
            <a:avLst/>
            <a:gdLst>
              <a:gd name="csX0" fmla="*/ 0 w 6408000"/>
              <a:gd name="csY0" fmla="*/ 272724 h 9288000"/>
              <a:gd name="csX1" fmla="*/ 272724 w 6408000"/>
              <a:gd name="csY1" fmla="*/ 0 h 9288000"/>
              <a:gd name="csX2" fmla="*/ 982744 w 6408000"/>
              <a:gd name="csY2" fmla="*/ 0 h 9288000"/>
              <a:gd name="csX3" fmla="*/ 1692764 w 6408000"/>
              <a:gd name="csY3" fmla="*/ 0 h 9288000"/>
              <a:gd name="csX4" fmla="*/ 2285534 w 6408000"/>
              <a:gd name="csY4" fmla="*/ 0 h 9288000"/>
              <a:gd name="csX5" fmla="*/ 2878303 w 6408000"/>
              <a:gd name="csY5" fmla="*/ 0 h 9288000"/>
              <a:gd name="csX6" fmla="*/ 3471072 w 6408000"/>
              <a:gd name="csY6" fmla="*/ 0 h 9288000"/>
              <a:gd name="csX7" fmla="*/ 3946590 w 6408000"/>
              <a:gd name="csY7" fmla="*/ 0 h 9288000"/>
              <a:gd name="csX8" fmla="*/ 4539359 w 6408000"/>
              <a:gd name="csY8" fmla="*/ 0 h 9288000"/>
              <a:gd name="csX9" fmla="*/ 5014877 w 6408000"/>
              <a:gd name="csY9" fmla="*/ 0 h 9288000"/>
              <a:gd name="csX10" fmla="*/ 6135276 w 6408000"/>
              <a:gd name="csY10" fmla="*/ 0 h 9288000"/>
              <a:gd name="csX11" fmla="*/ 6408000 w 6408000"/>
              <a:gd name="csY11" fmla="*/ 272724 h 9288000"/>
              <a:gd name="csX12" fmla="*/ 6408000 w 6408000"/>
              <a:gd name="csY12" fmla="*/ 1120079 h 9288000"/>
              <a:gd name="csX13" fmla="*/ 6408000 w 6408000"/>
              <a:gd name="csY13" fmla="*/ 1792583 h 9288000"/>
              <a:gd name="csX14" fmla="*/ 6408000 w 6408000"/>
              <a:gd name="csY14" fmla="*/ 2202810 h 9288000"/>
              <a:gd name="csX15" fmla="*/ 6408000 w 6408000"/>
              <a:gd name="csY15" fmla="*/ 2875314 h 9288000"/>
              <a:gd name="csX16" fmla="*/ 6408000 w 6408000"/>
              <a:gd name="csY16" fmla="*/ 3285542 h 9288000"/>
              <a:gd name="csX17" fmla="*/ 6408000 w 6408000"/>
              <a:gd name="csY17" fmla="*/ 3958046 h 9288000"/>
              <a:gd name="csX18" fmla="*/ 6408000 w 6408000"/>
              <a:gd name="csY18" fmla="*/ 4368273 h 9288000"/>
              <a:gd name="csX19" fmla="*/ 6408000 w 6408000"/>
              <a:gd name="csY19" fmla="*/ 4953352 h 9288000"/>
              <a:gd name="csX20" fmla="*/ 6408000 w 6408000"/>
              <a:gd name="csY20" fmla="*/ 5451005 h 9288000"/>
              <a:gd name="csX21" fmla="*/ 6408000 w 6408000"/>
              <a:gd name="csY21" fmla="*/ 6210934 h 9288000"/>
              <a:gd name="csX22" fmla="*/ 6408000 w 6408000"/>
              <a:gd name="csY22" fmla="*/ 6796013 h 9288000"/>
              <a:gd name="csX23" fmla="*/ 6408000 w 6408000"/>
              <a:gd name="csY23" fmla="*/ 7643368 h 9288000"/>
              <a:gd name="csX24" fmla="*/ 6408000 w 6408000"/>
              <a:gd name="csY24" fmla="*/ 8141021 h 9288000"/>
              <a:gd name="csX25" fmla="*/ 6408000 w 6408000"/>
              <a:gd name="csY25" fmla="*/ 9015276 h 9288000"/>
              <a:gd name="csX26" fmla="*/ 6135276 w 6408000"/>
              <a:gd name="csY26" fmla="*/ 9288000 h 9288000"/>
              <a:gd name="csX27" fmla="*/ 5659758 w 6408000"/>
              <a:gd name="csY27" fmla="*/ 9288000 h 9288000"/>
              <a:gd name="csX28" fmla="*/ 5125614 w 6408000"/>
              <a:gd name="csY28" fmla="*/ 9288000 h 9288000"/>
              <a:gd name="csX29" fmla="*/ 4650096 w 6408000"/>
              <a:gd name="csY29" fmla="*/ 9288000 h 9288000"/>
              <a:gd name="csX30" fmla="*/ 3998701 w 6408000"/>
              <a:gd name="csY30" fmla="*/ 9288000 h 9288000"/>
              <a:gd name="csX31" fmla="*/ 3523183 w 6408000"/>
              <a:gd name="csY31" fmla="*/ 9288000 h 9288000"/>
              <a:gd name="csX32" fmla="*/ 2754538 w 6408000"/>
              <a:gd name="csY32" fmla="*/ 9288000 h 9288000"/>
              <a:gd name="csX33" fmla="*/ 2161769 w 6408000"/>
              <a:gd name="csY33" fmla="*/ 9288000 h 9288000"/>
              <a:gd name="csX34" fmla="*/ 1686250 w 6408000"/>
              <a:gd name="csY34" fmla="*/ 9288000 h 9288000"/>
              <a:gd name="csX35" fmla="*/ 1210732 w 6408000"/>
              <a:gd name="csY35" fmla="*/ 9288000 h 9288000"/>
              <a:gd name="csX36" fmla="*/ 272724 w 6408000"/>
              <a:gd name="csY36" fmla="*/ 9288000 h 9288000"/>
              <a:gd name="csX37" fmla="*/ 0 w 6408000"/>
              <a:gd name="csY37" fmla="*/ 9015276 h 9288000"/>
              <a:gd name="csX38" fmla="*/ 0 w 6408000"/>
              <a:gd name="csY38" fmla="*/ 8517623 h 9288000"/>
              <a:gd name="csX39" fmla="*/ 0 w 6408000"/>
              <a:gd name="csY39" fmla="*/ 7670268 h 9288000"/>
              <a:gd name="csX40" fmla="*/ 0 w 6408000"/>
              <a:gd name="csY40" fmla="*/ 6910338 h 9288000"/>
              <a:gd name="csX41" fmla="*/ 0 w 6408000"/>
              <a:gd name="csY41" fmla="*/ 6150409 h 9288000"/>
              <a:gd name="csX42" fmla="*/ 0 w 6408000"/>
              <a:gd name="csY42" fmla="*/ 5652756 h 9288000"/>
              <a:gd name="csX43" fmla="*/ 0 w 6408000"/>
              <a:gd name="csY43" fmla="*/ 4980252 h 9288000"/>
              <a:gd name="csX44" fmla="*/ 0 w 6408000"/>
              <a:gd name="csY44" fmla="*/ 4570025 h 9288000"/>
              <a:gd name="csX45" fmla="*/ 0 w 6408000"/>
              <a:gd name="csY45" fmla="*/ 3984946 h 9288000"/>
              <a:gd name="csX46" fmla="*/ 0 w 6408000"/>
              <a:gd name="csY46" fmla="*/ 3487293 h 9288000"/>
              <a:gd name="csX47" fmla="*/ 0 w 6408000"/>
              <a:gd name="csY47" fmla="*/ 2727364 h 9288000"/>
              <a:gd name="csX48" fmla="*/ 0 w 6408000"/>
              <a:gd name="csY48" fmla="*/ 2229711 h 9288000"/>
              <a:gd name="csX49" fmla="*/ 0 w 6408000"/>
              <a:gd name="csY49" fmla="*/ 1469781 h 9288000"/>
              <a:gd name="csX50" fmla="*/ 0 w 6408000"/>
              <a:gd name="csY50" fmla="*/ 1059554 h 9288000"/>
              <a:gd name="csX51" fmla="*/ 0 w 6408000"/>
              <a:gd name="csY51" fmla="*/ 272724 h 928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6408000" h="9288000" fill="none" extrusionOk="0">
                <a:moveTo>
                  <a:pt x="0" y="272724"/>
                </a:moveTo>
                <a:cubicBezTo>
                  <a:pt x="-30084" y="129794"/>
                  <a:pt x="153365" y="16194"/>
                  <a:pt x="272724" y="0"/>
                </a:cubicBezTo>
                <a:cubicBezTo>
                  <a:pt x="452896" y="4027"/>
                  <a:pt x="777135" y="-8956"/>
                  <a:pt x="982744" y="0"/>
                </a:cubicBezTo>
                <a:cubicBezTo>
                  <a:pt x="1188353" y="8956"/>
                  <a:pt x="1520062" y="-7803"/>
                  <a:pt x="1692764" y="0"/>
                </a:cubicBezTo>
                <a:cubicBezTo>
                  <a:pt x="1865466" y="7803"/>
                  <a:pt x="2153456" y="-17981"/>
                  <a:pt x="2285534" y="0"/>
                </a:cubicBezTo>
                <a:cubicBezTo>
                  <a:pt x="2417612" y="17981"/>
                  <a:pt x="2626616" y="-23942"/>
                  <a:pt x="2878303" y="0"/>
                </a:cubicBezTo>
                <a:cubicBezTo>
                  <a:pt x="3129990" y="23942"/>
                  <a:pt x="3196053" y="17689"/>
                  <a:pt x="3471072" y="0"/>
                </a:cubicBezTo>
                <a:cubicBezTo>
                  <a:pt x="3746091" y="-17689"/>
                  <a:pt x="3810497" y="21661"/>
                  <a:pt x="3946590" y="0"/>
                </a:cubicBezTo>
                <a:cubicBezTo>
                  <a:pt x="4082683" y="-21661"/>
                  <a:pt x="4381310" y="-10925"/>
                  <a:pt x="4539359" y="0"/>
                </a:cubicBezTo>
                <a:cubicBezTo>
                  <a:pt x="4697408" y="10925"/>
                  <a:pt x="4829671" y="-21293"/>
                  <a:pt x="5014877" y="0"/>
                </a:cubicBezTo>
                <a:cubicBezTo>
                  <a:pt x="5200083" y="21293"/>
                  <a:pt x="5654895" y="7067"/>
                  <a:pt x="6135276" y="0"/>
                </a:cubicBezTo>
                <a:cubicBezTo>
                  <a:pt x="6309637" y="6797"/>
                  <a:pt x="6399329" y="131685"/>
                  <a:pt x="6408000" y="272724"/>
                </a:cubicBezTo>
                <a:cubicBezTo>
                  <a:pt x="6372005" y="518304"/>
                  <a:pt x="6381363" y="929966"/>
                  <a:pt x="6408000" y="1120079"/>
                </a:cubicBezTo>
                <a:cubicBezTo>
                  <a:pt x="6434637" y="1310193"/>
                  <a:pt x="6403884" y="1644192"/>
                  <a:pt x="6408000" y="1792583"/>
                </a:cubicBezTo>
                <a:cubicBezTo>
                  <a:pt x="6412116" y="1940974"/>
                  <a:pt x="6403003" y="2032005"/>
                  <a:pt x="6408000" y="2202810"/>
                </a:cubicBezTo>
                <a:cubicBezTo>
                  <a:pt x="6412997" y="2373615"/>
                  <a:pt x="6383039" y="2664730"/>
                  <a:pt x="6408000" y="2875314"/>
                </a:cubicBezTo>
                <a:cubicBezTo>
                  <a:pt x="6432961" y="3085898"/>
                  <a:pt x="6389973" y="3088862"/>
                  <a:pt x="6408000" y="3285542"/>
                </a:cubicBezTo>
                <a:cubicBezTo>
                  <a:pt x="6426027" y="3482222"/>
                  <a:pt x="6440788" y="3798478"/>
                  <a:pt x="6408000" y="3958046"/>
                </a:cubicBezTo>
                <a:cubicBezTo>
                  <a:pt x="6375212" y="4117614"/>
                  <a:pt x="6396162" y="4281138"/>
                  <a:pt x="6408000" y="4368273"/>
                </a:cubicBezTo>
                <a:cubicBezTo>
                  <a:pt x="6419838" y="4455408"/>
                  <a:pt x="6427805" y="4796857"/>
                  <a:pt x="6408000" y="4953352"/>
                </a:cubicBezTo>
                <a:cubicBezTo>
                  <a:pt x="6388195" y="5109847"/>
                  <a:pt x="6411867" y="5287826"/>
                  <a:pt x="6408000" y="5451005"/>
                </a:cubicBezTo>
                <a:cubicBezTo>
                  <a:pt x="6404133" y="5614184"/>
                  <a:pt x="6430091" y="5846921"/>
                  <a:pt x="6408000" y="6210934"/>
                </a:cubicBezTo>
                <a:cubicBezTo>
                  <a:pt x="6385909" y="6574947"/>
                  <a:pt x="6435702" y="6595803"/>
                  <a:pt x="6408000" y="6796013"/>
                </a:cubicBezTo>
                <a:cubicBezTo>
                  <a:pt x="6380298" y="6996223"/>
                  <a:pt x="6435983" y="7352703"/>
                  <a:pt x="6408000" y="7643368"/>
                </a:cubicBezTo>
                <a:cubicBezTo>
                  <a:pt x="6380017" y="7934033"/>
                  <a:pt x="6387776" y="8031108"/>
                  <a:pt x="6408000" y="8141021"/>
                </a:cubicBezTo>
                <a:cubicBezTo>
                  <a:pt x="6428224" y="8250934"/>
                  <a:pt x="6433574" y="8762720"/>
                  <a:pt x="6408000" y="9015276"/>
                </a:cubicBezTo>
                <a:cubicBezTo>
                  <a:pt x="6415495" y="9174972"/>
                  <a:pt x="6271078" y="9313390"/>
                  <a:pt x="6135276" y="9288000"/>
                </a:cubicBezTo>
                <a:cubicBezTo>
                  <a:pt x="5972797" y="9306096"/>
                  <a:pt x="5869115" y="9290157"/>
                  <a:pt x="5659758" y="9288000"/>
                </a:cubicBezTo>
                <a:cubicBezTo>
                  <a:pt x="5450401" y="9285843"/>
                  <a:pt x="5245650" y="9263729"/>
                  <a:pt x="5125614" y="9288000"/>
                </a:cubicBezTo>
                <a:cubicBezTo>
                  <a:pt x="5005578" y="9312271"/>
                  <a:pt x="4800323" y="9293151"/>
                  <a:pt x="4650096" y="9288000"/>
                </a:cubicBezTo>
                <a:cubicBezTo>
                  <a:pt x="4499869" y="9282849"/>
                  <a:pt x="4290358" y="9265743"/>
                  <a:pt x="3998701" y="9288000"/>
                </a:cubicBezTo>
                <a:cubicBezTo>
                  <a:pt x="3707044" y="9310257"/>
                  <a:pt x="3707945" y="9280629"/>
                  <a:pt x="3523183" y="9288000"/>
                </a:cubicBezTo>
                <a:cubicBezTo>
                  <a:pt x="3338421" y="9295371"/>
                  <a:pt x="3065873" y="9281663"/>
                  <a:pt x="2754538" y="9288000"/>
                </a:cubicBezTo>
                <a:cubicBezTo>
                  <a:pt x="2443204" y="9294337"/>
                  <a:pt x="2288136" y="9303261"/>
                  <a:pt x="2161769" y="9288000"/>
                </a:cubicBezTo>
                <a:cubicBezTo>
                  <a:pt x="2035402" y="9272739"/>
                  <a:pt x="1797713" y="9310731"/>
                  <a:pt x="1686250" y="9288000"/>
                </a:cubicBezTo>
                <a:cubicBezTo>
                  <a:pt x="1574787" y="9265269"/>
                  <a:pt x="1422585" y="9290818"/>
                  <a:pt x="1210732" y="9288000"/>
                </a:cubicBezTo>
                <a:cubicBezTo>
                  <a:pt x="998879" y="9285182"/>
                  <a:pt x="644070" y="9274809"/>
                  <a:pt x="272724" y="9288000"/>
                </a:cubicBezTo>
                <a:cubicBezTo>
                  <a:pt x="101231" y="9280126"/>
                  <a:pt x="2149" y="9180692"/>
                  <a:pt x="0" y="9015276"/>
                </a:cubicBezTo>
                <a:cubicBezTo>
                  <a:pt x="-4679" y="8898597"/>
                  <a:pt x="-24537" y="8721953"/>
                  <a:pt x="0" y="8517623"/>
                </a:cubicBezTo>
                <a:cubicBezTo>
                  <a:pt x="24537" y="8313293"/>
                  <a:pt x="-16553" y="8002896"/>
                  <a:pt x="0" y="7670268"/>
                </a:cubicBezTo>
                <a:cubicBezTo>
                  <a:pt x="16553" y="7337641"/>
                  <a:pt x="-23292" y="7209166"/>
                  <a:pt x="0" y="6910338"/>
                </a:cubicBezTo>
                <a:cubicBezTo>
                  <a:pt x="23292" y="6611510"/>
                  <a:pt x="-12912" y="6348006"/>
                  <a:pt x="0" y="6150409"/>
                </a:cubicBezTo>
                <a:cubicBezTo>
                  <a:pt x="12912" y="5952812"/>
                  <a:pt x="19562" y="5845494"/>
                  <a:pt x="0" y="5652756"/>
                </a:cubicBezTo>
                <a:cubicBezTo>
                  <a:pt x="-19562" y="5460018"/>
                  <a:pt x="17739" y="5265216"/>
                  <a:pt x="0" y="4980252"/>
                </a:cubicBezTo>
                <a:cubicBezTo>
                  <a:pt x="-17739" y="4695288"/>
                  <a:pt x="-13261" y="4711935"/>
                  <a:pt x="0" y="4570025"/>
                </a:cubicBezTo>
                <a:cubicBezTo>
                  <a:pt x="13261" y="4428115"/>
                  <a:pt x="-27463" y="4223891"/>
                  <a:pt x="0" y="3984946"/>
                </a:cubicBezTo>
                <a:cubicBezTo>
                  <a:pt x="27463" y="3746001"/>
                  <a:pt x="-591" y="3596023"/>
                  <a:pt x="0" y="3487293"/>
                </a:cubicBezTo>
                <a:cubicBezTo>
                  <a:pt x="591" y="3378563"/>
                  <a:pt x="22284" y="2985207"/>
                  <a:pt x="0" y="2727364"/>
                </a:cubicBezTo>
                <a:cubicBezTo>
                  <a:pt x="-22284" y="2469521"/>
                  <a:pt x="-18201" y="2401727"/>
                  <a:pt x="0" y="2229711"/>
                </a:cubicBezTo>
                <a:cubicBezTo>
                  <a:pt x="18201" y="2057695"/>
                  <a:pt x="-8448" y="1708607"/>
                  <a:pt x="0" y="1469781"/>
                </a:cubicBezTo>
                <a:cubicBezTo>
                  <a:pt x="8448" y="1230955"/>
                  <a:pt x="-14230" y="1191817"/>
                  <a:pt x="0" y="1059554"/>
                </a:cubicBezTo>
                <a:cubicBezTo>
                  <a:pt x="14230" y="927291"/>
                  <a:pt x="19922" y="498903"/>
                  <a:pt x="0" y="272724"/>
                </a:cubicBezTo>
                <a:close/>
              </a:path>
              <a:path w="6408000" h="928800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398939" y="459367"/>
                  <a:pt x="6406955" y="591554"/>
                  <a:pt x="6408000" y="682951"/>
                </a:cubicBezTo>
                <a:cubicBezTo>
                  <a:pt x="6409045" y="774348"/>
                  <a:pt x="6426382" y="985410"/>
                  <a:pt x="6408000" y="1180604"/>
                </a:cubicBezTo>
                <a:cubicBezTo>
                  <a:pt x="6389618" y="1375798"/>
                  <a:pt x="6422887" y="1441563"/>
                  <a:pt x="6408000" y="1678257"/>
                </a:cubicBezTo>
                <a:cubicBezTo>
                  <a:pt x="6393113" y="1914951"/>
                  <a:pt x="6433461" y="2141485"/>
                  <a:pt x="6408000" y="2438187"/>
                </a:cubicBezTo>
                <a:cubicBezTo>
                  <a:pt x="6382540" y="2734889"/>
                  <a:pt x="6403697" y="2855137"/>
                  <a:pt x="6408000" y="3198116"/>
                </a:cubicBezTo>
                <a:cubicBezTo>
                  <a:pt x="6412303" y="3541095"/>
                  <a:pt x="6439604" y="3583828"/>
                  <a:pt x="6408000" y="3870620"/>
                </a:cubicBezTo>
                <a:cubicBezTo>
                  <a:pt x="6376396" y="4157412"/>
                  <a:pt x="6386981" y="4295224"/>
                  <a:pt x="6408000" y="4455699"/>
                </a:cubicBezTo>
                <a:cubicBezTo>
                  <a:pt x="6429019" y="4616174"/>
                  <a:pt x="6395094" y="4838063"/>
                  <a:pt x="6408000" y="5215628"/>
                </a:cubicBezTo>
                <a:cubicBezTo>
                  <a:pt x="6420906" y="5593193"/>
                  <a:pt x="6434770" y="5705208"/>
                  <a:pt x="6408000" y="5975558"/>
                </a:cubicBezTo>
                <a:cubicBezTo>
                  <a:pt x="6381231" y="6245908"/>
                  <a:pt x="6393859" y="6217053"/>
                  <a:pt x="6408000" y="6385785"/>
                </a:cubicBezTo>
                <a:cubicBezTo>
                  <a:pt x="6422141" y="6554517"/>
                  <a:pt x="6422072" y="6686645"/>
                  <a:pt x="6408000" y="6796013"/>
                </a:cubicBezTo>
                <a:cubicBezTo>
                  <a:pt x="6393928" y="6905381"/>
                  <a:pt x="6387946" y="7020405"/>
                  <a:pt x="6408000" y="7206240"/>
                </a:cubicBezTo>
                <a:cubicBezTo>
                  <a:pt x="6428054" y="7392075"/>
                  <a:pt x="6399194" y="7551917"/>
                  <a:pt x="6408000" y="7703893"/>
                </a:cubicBezTo>
                <a:cubicBezTo>
                  <a:pt x="6416806" y="7855869"/>
                  <a:pt x="6433031" y="8674961"/>
                  <a:pt x="6408000" y="9015276"/>
                </a:cubicBezTo>
                <a:cubicBezTo>
                  <a:pt x="6407482" y="9176489"/>
                  <a:pt x="6280030" y="9279413"/>
                  <a:pt x="6135276" y="9288000"/>
                </a:cubicBezTo>
                <a:cubicBezTo>
                  <a:pt x="5968104" y="9269508"/>
                  <a:pt x="5708563" y="9307568"/>
                  <a:pt x="5483881" y="9288000"/>
                </a:cubicBezTo>
                <a:cubicBezTo>
                  <a:pt x="5259200" y="9268432"/>
                  <a:pt x="5178161" y="9270847"/>
                  <a:pt x="5008363" y="9288000"/>
                </a:cubicBezTo>
                <a:cubicBezTo>
                  <a:pt x="4838565" y="9305153"/>
                  <a:pt x="4467371" y="9301668"/>
                  <a:pt x="4239718" y="9288000"/>
                </a:cubicBezTo>
                <a:cubicBezTo>
                  <a:pt x="4012065" y="9274332"/>
                  <a:pt x="3912688" y="9277817"/>
                  <a:pt x="3764199" y="9288000"/>
                </a:cubicBezTo>
                <a:cubicBezTo>
                  <a:pt x="3615710" y="9298183"/>
                  <a:pt x="3326418" y="9272085"/>
                  <a:pt x="3112805" y="9288000"/>
                </a:cubicBezTo>
                <a:cubicBezTo>
                  <a:pt x="2899192" y="9303915"/>
                  <a:pt x="2720840" y="9260960"/>
                  <a:pt x="2520036" y="9288000"/>
                </a:cubicBezTo>
                <a:cubicBezTo>
                  <a:pt x="2319232" y="9315040"/>
                  <a:pt x="2275293" y="9302721"/>
                  <a:pt x="2044517" y="9288000"/>
                </a:cubicBezTo>
                <a:cubicBezTo>
                  <a:pt x="1813741" y="9273279"/>
                  <a:pt x="1707475" y="9292537"/>
                  <a:pt x="1568999" y="9288000"/>
                </a:cubicBezTo>
                <a:cubicBezTo>
                  <a:pt x="1430523" y="9283463"/>
                  <a:pt x="1052806" y="9300951"/>
                  <a:pt x="917605" y="9288000"/>
                </a:cubicBezTo>
                <a:cubicBezTo>
                  <a:pt x="782404" y="9275049"/>
                  <a:pt x="540471" y="9317510"/>
                  <a:pt x="272724" y="9288000"/>
                </a:cubicBezTo>
                <a:cubicBezTo>
                  <a:pt x="138587" y="9317599"/>
                  <a:pt x="2386" y="9162851"/>
                  <a:pt x="0" y="9015276"/>
                </a:cubicBezTo>
                <a:cubicBezTo>
                  <a:pt x="16201" y="8758314"/>
                  <a:pt x="28464" y="8604840"/>
                  <a:pt x="0" y="8255346"/>
                </a:cubicBezTo>
                <a:cubicBezTo>
                  <a:pt x="-28464" y="7905852"/>
                  <a:pt x="14950" y="8045283"/>
                  <a:pt x="0" y="7845119"/>
                </a:cubicBezTo>
                <a:cubicBezTo>
                  <a:pt x="-14950" y="7644955"/>
                  <a:pt x="-2731" y="7410871"/>
                  <a:pt x="0" y="6997764"/>
                </a:cubicBezTo>
                <a:cubicBezTo>
                  <a:pt x="2731" y="6584658"/>
                  <a:pt x="-16134" y="6671470"/>
                  <a:pt x="0" y="6587537"/>
                </a:cubicBezTo>
                <a:cubicBezTo>
                  <a:pt x="16134" y="6503604"/>
                  <a:pt x="31613" y="6032897"/>
                  <a:pt x="0" y="5827607"/>
                </a:cubicBezTo>
                <a:cubicBezTo>
                  <a:pt x="-31613" y="5622317"/>
                  <a:pt x="11499" y="5570096"/>
                  <a:pt x="0" y="5417380"/>
                </a:cubicBezTo>
                <a:cubicBezTo>
                  <a:pt x="-11499" y="5264664"/>
                  <a:pt x="13213" y="4930534"/>
                  <a:pt x="0" y="4657450"/>
                </a:cubicBezTo>
                <a:cubicBezTo>
                  <a:pt x="-13213" y="4384366"/>
                  <a:pt x="-5711" y="4355664"/>
                  <a:pt x="0" y="4159797"/>
                </a:cubicBezTo>
                <a:cubicBezTo>
                  <a:pt x="5711" y="3963930"/>
                  <a:pt x="-7184" y="3660125"/>
                  <a:pt x="0" y="3312442"/>
                </a:cubicBezTo>
                <a:cubicBezTo>
                  <a:pt x="7184" y="2964760"/>
                  <a:pt x="29629" y="2862423"/>
                  <a:pt x="0" y="2639938"/>
                </a:cubicBezTo>
                <a:cubicBezTo>
                  <a:pt x="-29629" y="2417453"/>
                  <a:pt x="-10953" y="2338551"/>
                  <a:pt x="0" y="2229711"/>
                </a:cubicBezTo>
                <a:cubicBezTo>
                  <a:pt x="10953" y="2120871"/>
                  <a:pt x="-12296" y="1705414"/>
                  <a:pt x="0" y="1469781"/>
                </a:cubicBezTo>
                <a:cubicBezTo>
                  <a:pt x="12296" y="1234148"/>
                  <a:pt x="31674" y="624005"/>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sp>
        <p:nvSpPr>
          <p:cNvPr id="5" name="Textfeld 4">
            <a:extLst>
              <a:ext uri="{FF2B5EF4-FFF2-40B4-BE49-F238E27FC236}">
                <a16:creationId xmlns:a16="http://schemas.microsoft.com/office/drawing/2014/main" id="{28D9E411-B48F-017F-EECC-48D5A46B860B}"/>
              </a:ext>
            </a:extLst>
          </p:cNvPr>
          <p:cNvSpPr txBox="1"/>
          <p:nvPr/>
        </p:nvSpPr>
        <p:spPr>
          <a:xfrm>
            <a:off x="769342" y="1617777"/>
            <a:ext cx="5442154" cy="6632585"/>
          </a:xfrm>
          <a:prstGeom prst="rect">
            <a:avLst/>
          </a:prstGeom>
          <a:noFill/>
        </p:spPr>
        <p:txBody>
          <a:bodyPr wrap="square" rtlCol="0">
            <a:spAutoFit/>
          </a:bodyPr>
          <a:lstStyle/>
          <a:p>
            <a:r>
              <a:rPr lang="de-DE" sz="1200" b="1" dirty="0" err="1"/>
              <a:t>Kopierark</a:t>
            </a:r>
            <a:r>
              <a:rPr lang="de-DE" sz="1200" b="1" dirty="0"/>
              <a:t> </a:t>
            </a:r>
            <a:r>
              <a:rPr lang="de-DE" sz="1200" b="1" dirty="0" err="1"/>
              <a:t>til</a:t>
            </a:r>
            <a:r>
              <a:rPr lang="de-DE" sz="1200" b="1" dirty="0"/>
              <a:t> </a:t>
            </a:r>
            <a:r>
              <a:rPr lang="de-DE" sz="1200" b="1" dirty="0" err="1"/>
              <a:t>eleverne</a:t>
            </a:r>
            <a:r>
              <a:rPr lang="de-DE" sz="1200" b="1" dirty="0"/>
              <a:t>:</a:t>
            </a:r>
          </a:p>
          <a:p>
            <a:endParaRPr lang="de-DE" sz="1200" b="1" dirty="0"/>
          </a:p>
          <a:p>
            <a:r>
              <a:rPr lang="de-DE" sz="1200" b="1" dirty="0" err="1"/>
              <a:t>Løbeseddel</a:t>
            </a:r>
            <a:r>
              <a:rPr lang="de-DE" sz="1200" dirty="0"/>
              <a:t> (</a:t>
            </a:r>
            <a:r>
              <a:rPr lang="de-DE" sz="1200" dirty="0" err="1"/>
              <a:t>med</a:t>
            </a:r>
            <a:r>
              <a:rPr lang="de-DE" sz="1200" dirty="0"/>
              <a:t> </a:t>
            </a:r>
            <a:r>
              <a:rPr lang="de-DE" sz="1200" dirty="0" err="1"/>
              <a:t>bagside</a:t>
            </a:r>
            <a:r>
              <a:rPr lang="de-DE" sz="1200" dirty="0"/>
              <a:t> </a:t>
            </a:r>
            <a:r>
              <a:rPr lang="de-DE" sz="1200" i="1" dirty="0"/>
              <a:t>„</a:t>
            </a:r>
            <a:r>
              <a:rPr lang="de-DE" sz="1200" i="1" dirty="0" err="1"/>
              <a:t>forbedringsforslag</a:t>
            </a:r>
            <a:r>
              <a:rPr lang="de-DE" sz="1200" i="1" dirty="0"/>
              <a:t>“</a:t>
            </a:r>
            <a:r>
              <a:rPr lang="de-DE" sz="1200" dirty="0"/>
              <a:t>)</a:t>
            </a:r>
          </a:p>
          <a:p>
            <a:r>
              <a:rPr lang="de-DE" sz="1200" b="1" dirty="0"/>
              <a:t>Station 1:	</a:t>
            </a:r>
            <a:r>
              <a:rPr lang="de-DE" sz="1200" dirty="0" err="1"/>
              <a:t>Arbejdsark</a:t>
            </a:r>
            <a:r>
              <a:rPr lang="de-DE" sz="1200" dirty="0"/>
              <a:t> „</a:t>
            </a:r>
            <a:r>
              <a:rPr lang="de-DE" sz="1200" dirty="0" err="1"/>
              <a:t>Verdenskort</a:t>
            </a:r>
            <a:r>
              <a:rPr lang="de-DE" sz="1200" dirty="0"/>
              <a:t>“</a:t>
            </a:r>
          </a:p>
          <a:p>
            <a:r>
              <a:rPr lang="de-DE" sz="1200" dirty="0"/>
              <a:t>		</a:t>
            </a:r>
            <a:r>
              <a:rPr lang="de-DE" sz="1200" dirty="0" err="1"/>
              <a:t>Tekstark</a:t>
            </a:r>
            <a:r>
              <a:rPr lang="de-DE" sz="1200" dirty="0"/>
              <a:t> </a:t>
            </a:r>
            <a:r>
              <a:rPr lang="de-DE" sz="1200" i="1" dirty="0"/>
              <a:t>„</a:t>
            </a:r>
            <a:r>
              <a:rPr lang="de-DE" sz="1200" i="1" dirty="0" err="1"/>
              <a:t>Kakaodyrkning</a:t>
            </a:r>
            <a:r>
              <a:rPr lang="de-DE" sz="1200" i="1" dirty="0"/>
              <a:t>: </a:t>
            </a:r>
            <a:r>
              <a:rPr lang="de-DE" sz="1200" i="1" dirty="0" err="1"/>
              <a:t>miljø</a:t>
            </a:r>
            <a:r>
              <a:rPr lang="de-DE" sz="1200" i="1" dirty="0"/>
              <a:t>- </a:t>
            </a:r>
            <a:r>
              <a:rPr lang="de-DE" sz="1200" i="1" dirty="0" err="1"/>
              <a:t>og</a:t>
            </a:r>
            <a:r>
              <a:rPr lang="de-DE" sz="1200" i="1" dirty="0"/>
              <a:t> </a:t>
            </a:r>
            <a:r>
              <a:rPr lang="de-DE" sz="1200" i="1" dirty="0" err="1"/>
              <a:t>sundhedsrisici</a:t>
            </a:r>
            <a:r>
              <a:rPr lang="de-DE" sz="1200" i="1" dirty="0"/>
              <a:t>“</a:t>
            </a:r>
            <a:endParaRPr lang="de-DE" sz="1200" dirty="0"/>
          </a:p>
          <a:p>
            <a:r>
              <a:rPr lang="de-DE" sz="1200" b="1" dirty="0"/>
              <a:t>Station 2:	</a:t>
            </a:r>
            <a:r>
              <a:rPr lang="de-DE" sz="1200" dirty="0" err="1"/>
              <a:t>Arbejdsark</a:t>
            </a:r>
            <a:r>
              <a:rPr lang="de-DE" sz="1200" dirty="0"/>
              <a:t> </a:t>
            </a:r>
            <a:r>
              <a:rPr lang="de-DE" sz="1200" dirty="0" err="1"/>
              <a:t>til</a:t>
            </a:r>
            <a:r>
              <a:rPr lang="de-DE" sz="1200" dirty="0"/>
              <a:t> </a:t>
            </a:r>
            <a:r>
              <a:rPr lang="de-DE" sz="1200" dirty="0" err="1"/>
              <a:t>udklip</a:t>
            </a:r>
            <a:endParaRPr lang="de-DE" sz="1200" dirty="0"/>
          </a:p>
          <a:p>
            <a:r>
              <a:rPr lang="de-DE" sz="1200" dirty="0"/>
              <a:t>		</a:t>
            </a:r>
            <a:r>
              <a:rPr lang="de-DE" sz="1200" dirty="0" err="1"/>
              <a:t>Arbejdsark</a:t>
            </a:r>
            <a:r>
              <a:rPr lang="de-DE" sz="1200" dirty="0"/>
              <a:t> </a:t>
            </a:r>
            <a:r>
              <a:rPr lang="de-DE" sz="1200" dirty="0" err="1"/>
              <a:t>til</a:t>
            </a:r>
            <a:r>
              <a:rPr lang="de-DE" sz="1200" dirty="0"/>
              <a:t> </a:t>
            </a:r>
            <a:r>
              <a:rPr lang="de-DE" sz="1200" dirty="0" err="1"/>
              <a:t>påklæbning</a:t>
            </a:r>
            <a:endParaRPr lang="de-DE" sz="1200" dirty="0"/>
          </a:p>
          <a:p>
            <a:r>
              <a:rPr lang="de-DE" sz="1200" b="1" dirty="0"/>
              <a:t>Station 3:	</a:t>
            </a:r>
            <a:r>
              <a:rPr lang="de-DE" sz="1200" dirty="0" err="1"/>
              <a:t>Arbejdsark</a:t>
            </a:r>
            <a:r>
              <a:rPr lang="de-DE" sz="1200" dirty="0"/>
              <a:t> </a:t>
            </a:r>
            <a:r>
              <a:rPr lang="de-DE" sz="1200" i="1" dirty="0"/>
              <a:t>„</a:t>
            </a:r>
            <a:r>
              <a:rPr lang="de-DE" sz="1200" i="1" dirty="0" err="1"/>
              <a:t>Børnearbejde</a:t>
            </a:r>
            <a:r>
              <a:rPr lang="de-DE" sz="1200" i="1" dirty="0"/>
              <a:t>“</a:t>
            </a:r>
            <a:endParaRPr lang="de-DE" sz="1200" dirty="0"/>
          </a:p>
          <a:p>
            <a:r>
              <a:rPr lang="de-DE" sz="1200" b="1" dirty="0"/>
              <a:t>Station 4:	</a:t>
            </a:r>
            <a:r>
              <a:rPr lang="de-DE" sz="1200" dirty="0" err="1"/>
              <a:t>Arbejdsark</a:t>
            </a:r>
            <a:r>
              <a:rPr lang="de-DE" sz="1200" dirty="0"/>
              <a:t> </a:t>
            </a:r>
            <a:r>
              <a:rPr lang="de-DE" sz="1200" i="1" dirty="0"/>
              <a:t>„</a:t>
            </a:r>
            <a:r>
              <a:rPr lang="de-DE" sz="1200" i="1" dirty="0" err="1"/>
              <a:t>Transportveje</a:t>
            </a:r>
            <a:r>
              <a:rPr lang="de-DE" sz="1200" i="1" dirty="0"/>
              <a:t>“</a:t>
            </a:r>
            <a:endParaRPr lang="de-DE" sz="1200" dirty="0"/>
          </a:p>
          <a:p>
            <a:r>
              <a:rPr lang="de-DE" sz="1200" dirty="0"/>
              <a:t>		</a:t>
            </a:r>
            <a:r>
              <a:rPr lang="de-DE" sz="1200" dirty="0" err="1"/>
              <a:t>Arbejdsark</a:t>
            </a:r>
            <a:r>
              <a:rPr lang="de-DE" sz="1200" dirty="0"/>
              <a:t> </a:t>
            </a:r>
            <a:r>
              <a:rPr lang="de-DE" sz="1200" i="1" dirty="0"/>
              <a:t>„Kakaohandel“</a:t>
            </a:r>
            <a:endParaRPr lang="de-DE" sz="1200" dirty="0"/>
          </a:p>
          <a:p>
            <a:endParaRPr lang="de-DE" sz="1200" dirty="0"/>
          </a:p>
          <a:p>
            <a:r>
              <a:rPr lang="de-DE" sz="1200" b="1" dirty="0" err="1"/>
              <a:t>Arbejdsopgaver</a:t>
            </a:r>
            <a:r>
              <a:rPr lang="de-DE" sz="1200" b="1" dirty="0"/>
              <a:t> </a:t>
            </a:r>
            <a:r>
              <a:rPr lang="de-DE" sz="1200" b="1" dirty="0" err="1"/>
              <a:t>til</a:t>
            </a:r>
            <a:r>
              <a:rPr lang="de-DE" sz="1200" b="1" dirty="0"/>
              <a:t> at </a:t>
            </a:r>
            <a:r>
              <a:rPr lang="de-DE" sz="1200" b="1" dirty="0" err="1"/>
              <a:t>blive</a:t>
            </a:r>
            <a:r>
              <a:rPr lang="de-DE" sz="1200" b="1" dirty="0"/>
              <a:t> </a:t>
            </a:r>
            <a:r>
              <a:rPr lang="de-DE" sz="1200" b="1" dirty="0" err="1"/>
              <a:t>ved</a:t>
            </a:r>
            <a:r>
              <a:rPr lang="de-DE" sz="1200" b="1" dirty="0"/>
              <a:t> </a:t>
            </a:r>
            <a:r>
              <a:rPr lang="de-DE" sz="1200" b="1" dirty="0" err="1"/>
              <a:t>stationerne</a:t>
            </a:r>
            <a:r>
              <a:rPr lang="de-DE" sz="1200" b="1" dirty="0"/>
              <a:t> (</a:t>
            </a:r>
            <a:r>
              <a:rPr lang="de-DE" sz="1200" b="1" dirty="0" err="1"/>
              <a:t>evt.</a:t>
            </a:r>
            <a:r>
              <a:rPr lang="de-DE" sz="1200" b="1" dirty="0"/>
              <a:t> </a:t>
            </a:r>
            <a:r>
              <a:rPr lang="de-DE" sz="1200" b="1" dirty="0" err="1"/>
              <a:t>lamineret</a:t>
            </a:r>
            <a:r>
              <a:rPr lang="de-DE" sz="1200" b="1" dirty="0"/>
              <a:t>):</a:t>
            </a:r>
          </a:p>
          <a:p>
            <a:endParaRPr lang="de-DE" sz="1200" b="1" dirty="0"/>
          </a:p>
          <a:p>
            <a:r>
              <a:rPr lang="de-DE" sz="1200" dirty="0"/>
              <a:t>Station 1</a:t>
            </a:r>
          </a:p>
          <a:p>
            <a:r>
              <a:rPr lang="de-DE" sz="1200" dirty="0"/>
              <a:t>Station 2</a:t>
            </a:r>
          </a:p>
          <a:p>
            <a:r>
              <a:rPr lang="de-DE" sz="1200" dirty="0"/>
              <a:t>Station 5 – </a:t>
            </a:r>
            <a:r>
              <a:rPr lang="de-DE" sz="1200" i="1" dirty="0"/>
              <a:t>Obs: </a:t>
            </a:r>
            <a:r>
              <a:rPr lang="de-DE" sz="1200" i="1" dirty="0" err="1"/>
              <a:t>Hvis</a:t>
            </a:r>
            <a:r>
              <a:rPr lang="de-DE" sz="1200" i="1" dirty="0"/>
              <a:t> </a:t>
            </a:r>
            <a:r>
              <a:rPr lang="de-DE" sz="1200" i="1" dirty="0" err="1"/>
              <a:t>afstemningen</a:t>
            </a:r>
            <a:r>
              <a:rPr lang="de-DE" sz="1200" i="1" dirty="0"/>
              <a:t> </a:t>
            </a:r>
            <a:r>
              <a:rPr lang="de-DE" sz="1200" i="1" dirty="0" err="1"/>
              <a:t>skal</a:t>
            </a:r>
            <a:r>
              <a:rPr lang="de-DE" sz="1200" i="1" dirty="0"/>
              <a:t> </a:t>
            </a:r>
            <a:r>
              <a:rPr lang="de-DE" sz="1200" i="1" dirty="0" err="1"/>
              <a:t>foregå</a:t>
            </a:r>
            <a:r>
              <a:rPr lang="de-DE" sz="1200" i="1" dirty="0"/>
              <a:t> online, </a:t>
            </a:r>
            <a:r>
              <a:rPr lang="de-DE" sz="1200" i="1" dirty="0" err="1"/>
              <a:t>skal</a:t>
            </a:r>
            <a:r>
              <a:rPr lang="de-DE" sz="1200" i="1" dirty="0"/>
              <a:t> den </a:t>
            </a:r>
            <a:r>
              <a:rPr lang="de-DE" sz="1200" i="1" dirty="0" err="1"/>
              <a:t>tilsvarende</a:t>
            </a:r>
            <a:r>
              <a:rPr lang="de-DE" sz="1200" i="1" dirty="0"/>
              <a:t> QR-kode </a:t>
            </a:r>
            <a:r>
              <a:rPr lang="de-DE" sz="1200" i="1" dirty="0" err="1"/>
              <a:t>indsættes</a:t>
            </a:r>
            <a:r>
              <a:rPr lang="de-DE" sz="1200" i="1" dirty="0"/>
              <a:t> her.</a:t>
            </a:r>
            <a:endParaRPr lang="de-DE" sz="1200" dirty="0"/>
          </a:p>
          <a:p>
            <a:r>
              <a:rPr lang="de-DE" sz="1200" dirty="0"/>
              <a:t>Station 6</a:t>
            </a:r>
          </a:p>
          <a:p>
            <a:endParaRPr lang="de-DE" sz="1200" b="1" dirty="0"/>
          </a:p>
          <a:p>
            <a:r>
              <a:rPr lang="de-DE" sz="1200" b="1" dirty="0" err="1"/>
              <a:t>Løsninger</a:t>
            </a:r>
            <a:r>
              <a:rPr lang="de-DE" sz="1200" b="1" dirty="0"/>
              <a:t> </a:t>
            </a:r>
            <a:r>
              <a:rPr lang="de-DE" sz="1200" b="1" dirty="0" err="1"/>
              <a:t>til</a:t>
            </a:r>
            <a:r>
              <a:rPr lang="de-DE" sz="1200" b="1" dirty="0"/>
              <a:t> </a:t>
            </a:r>
            <a:r>
              <a:rPr lang="de-DE" sz="1200" b="1" dirty="0" err="1"/>
              <a:t>løsningsstationen</a:t>
            </a:r>
            <a:endParaRPr lang="de-DE" sz="1200" dirty="0"/>
          </a:p>
          <a:p>
            <a:endParaRPr lang="de-DE" sz="1200" dirty="0"/>
          </a:p>
          <a:p>
            <a:r>
              <a:rPr lang="de-DE" sz="1200" b="1" dirty="0" err="1"/>
              <a:t>Øvrige</a:t>
            </a:r>
            <a:r>
              <a:rPr lang="de-DE" sz="1200" b="1" dirty="0"/>
              <a:t> materialer:</a:t>
            </a:r>
          </a:p>
          <a:p>
            <a:endParaRPr lang="de-DE" sz="500" b="1" dirty="0"/>
          </a:p>
          <a:p>
            <a:r>
              <a:rPr lang="de-DE" sz="1200" b="1" dirty="0"/>
              <a:t>Station 2:	</a:t>
            </a:r>
            <a:r>
              <a:rPr lang="de-DE" sz="1200" dirty="0"/>
              <a:t>Saks</a:t>
            </a:r>
          </a:p>
          <a:p>
            <a:r>
              <a:rPr lang="de-DE" sz="1200" dirty="0"/>
              <a:t>		Lim</a:t>
            </a:r>
          </a:p>
          <a:p>
            <a:r>
              <a:rPr lang="de-DE" sz="1200" b="1" dirty="0"/>
              <a:t>Station 4:	</a:t>
            </a:r>
            <a:r>
              <a:rPr lang="de-DE" sz="1200" dirty="0"/>
              <a:t>Kort (Afrika &amp; Europa)</a:t>
            </a:r>
          </a:p>
          <a:p>
            <a:r>
              <a:rPr lang="de-DE" sz="1200" dirty="0"/>
              <a:t>		</a:t>
            </a:r>
            <a:r>
              <a:rPr lang="de-DE" sz="1200" dirty="0" err="1"/>
              <a:t>Uldsnor</a:t>
            </a:r>
            <a:endParaRPr lang="de-DE" sz="1200" dirty="0"/>
          </a:p>
          <a:p>
            <a:r>
              <a:rPr lang="de-DE" sz="1200" dirty="0"/>
              <a:t>		Lineal</a:t>
            </a:r>
          </a:p>
          <a:p>
            <a:r>
              <a:rPr lang="de-DE" sz="1200" dirty="0"/>
              <a:t>		</a:t>
            </a:r>
            <a:r>
              <a:rPr lang="de-DE" sz="1200" dirty="0" err="1"/>
              <a:t>Evt.</a:t>
            </a:r>
            <a:r>
              <a:rPr lang="de-DE" sz="1200" dirty="0"/>
              <a:t> </a:t>
            </a:r>
            <a:r>
              <a:rPr lang="de-DE" sz="1200" dirty="0" err="1"/>
              <a:t>lommeregner</a:t>
            </a:r>
            <a:endParaRPr lang="de-DE" sz="1200" dirty="0"/>
          </a:p>
          <a:p>
            <a:r>
              <a:rPr lang="de-DE" sz="1200" dirty="0"/>
              <a:t>		10 DKR i </a:t>
            </a:r>
            <a:r>
              <a:rPr lang="de-DE" sz="1200" dirty="0" err="1"/>
              <a:t>små</a:t>
            </a:r>
            <a:r>
              <a:rPr lang="de-DE" sz="1200" dirty="0"/>
              <a:t> </a:t>
            </a:r>
            <a:r>
              <a:rPr lang="de-DE" sz="1200" dirty="0" err="1"/>
              <a:t>mønter</a:t>
            </a:r>
            <a:endParaRPr lang="de-DE" sz="1200" dirty="0"/>
          </a:p>
          <a:p>
            <a:r>
              <a:rPr lang="de-DE" sz="1200" b="1" dirty="0"/>
              <a:t>Station 5:	</a:t>
            </a:r>
            <a:r>
              <a:rPr lang="de-DE" sz="1200" dirty="0"/>
              <a:t>1 </a:t>
            </a:r>
            <a:r>
              <a:rPr lang="de-DE" sz="1200" dirty="0" err="1"/>
              <a:t>stk</a:t>
            </a:r>
            <a:r>
              <a:rPr lang="de-DE" sz="1200" dirty="0"/>
              <a:t>. </a:t>
            </a:r>
            <a:r>
              <a:rPr lang="de-DE" sz="1200" dirty="0" err="1"/>
              <a:t>chokolade</a:t>
            </a:r>
            <a:r>
              <a:rPr lang="de-DE" sz="1200" dirty="0"/>
              <a:t> – Fairtrade &amp; ØKO</a:t>
            </a:r>
          </a:p>
          <a:p>
            <a:r>
              <a:rPr lang="de-DE" sz="1200" dirty="0"/>
              <a:t>		1 </a:t>
            </a:r>
            <a:r>
              <a:rPr lang="de-DE" sz="1200" dirty="0" err="1"/>
              <a:t>stk</a:t>
            </a:r>
            <a:r>
              <a:rPr lang="de-DE" sz="1200" dirty="0"/>
              <a:t>. </a:t>
            </a:r>
            <a:r>
              <a:rPr lang="de-DE" sz="1200" dirty="0" err="1"/>
              <a:t>chokolade</a:t>
            </a:r>
            <a:r>
              <a:rPr lang="de-DE" sz="1200" dirty="0"/>
              <a:t> – </a:t>
            </a:r>
            <a:r>
              <a:rPr lang="de-DE" sz="1200" dirty="0" err="1"/>
              <a:t>konventionel</a:t>
            </a:r>
            <a:endParaRPr lang="de-DE" sz="1200" dirty="0"/>
          </a:p>
          <a:p>
            <a:r>
              <a:rPr lang="de-DE" sz="1200" dirty="0"/>
              <a:t>		1 </a:t>
            </a:r>
            <a:r>
              <a:rPr lang="de-DE" sz="1200" dirty="0" err="1"/>
              <a:t>stk</a:t>
            </a:r>
            <a:r>
              <a:rPr lang="de-DE" sz="1200" dirty="0"/>
              <a:t>. </a:t>
            </a:r>
            <a:r>
              <a:rPr lang="de-DE" sz="1200" dirty="0" err="1"/>
              <a:t>chokolade</a:t>
            </a:r>
            <a:r>
              <a:rPr lang="de-DE" sz="1200" dirty="0"/>
              <a:t> – alternativ </a:t>
            </a:r>
            <a:r>
              <a:rPr lang="de-DE" sz="1200" dirty="0" err="1"/>
              <a:t>uden</a:t>
            </a:r>
            <a:r>
              <a:rPr lang="de-DE" sz="1200" dirty="0"/>
              <a:t> </a:t>
            </a:r>
            <a:r>
              <a:rPr lang="de-DE" sz="1200" dirty="0" err="1"/>
              <a:t>kakao</a:t>
            </a:r>
            <a:r>
              <a:rPr lang="de-DE" sz="1200" dirty="0"/>
              <a:t> (</a:t>
            </a:r>
            <a:r>
              <a:rPr lang="de-DE" sz="1200" dirty="0" err="1"/>
              <a:t>f.eks</a:t>
            </a:r>
            <a:r>
              <a:rPr lang="de-DE" sz="1200" dirty="0"/>
              <a:t>. </a:t>
            </a:r>
            <a:r>
              <a:rPr lang="de-DE" sz="1200" dirty="0" err="1"/>
              <a:t>ChoViva</a:t>
            </a:r>
            <a:r>
              <a:rPr lang="de-DE" sz="1200" dirty="0"/>
              <a:t>)</a:t>
            </a:r>
          </a:p>
          <a:p>
            <a:r>
              <a:rPr lang="de-DE" sz="1200" dirty="0"/>
              <a:t>		</a:t>
            </a:r>
            <a:r>
              <a:rPr lang="de-DE" sz="1200" dirty="0" err="1"/>
              <a:t>Skilte</a:t>
            </a:r>
            <a:r>
              <a:rPr lang="de-DE" sz="1200" dirty="0"/>
              <a:t> </a:t>
            </a:r>
            <a:r>
              <a:rPr lang="de-DE" sz="1200" dirty="0" err="1"/>
              <a:t>med</a:t>
            </a:r>
            <a:r>
              <a:rPr lang="de-DE" sz="1200" dirty="0"/>
              <a:t> A, B, C</a:t>
            </a:r>
          </a:p>
          <a:p>
            <a:r>
              <a:rPr lang="de-DE" sz="1200" dirty="0"/>
              <a:t>		</a:t>
            </a:r>
            <a:r>
              <a:rPr lang="de-DE" sz="1200" dirty="0" err="1"/>
              <a:t>Ved</a:t>
            </a:r>
            <a:r>
              <a:rPr lang="de-DE" sz="1200" dirty="0"/>
              <a:t> analog </a:t>
            </a:r>
            <a:r>
              <a:rPr lang="de-DE" sz="1200" dirty="0" err="1"/>
              <a:t>afstemning</a:t>
            </a:r>
            <a:r>
              <a:rPr lang="de-DE" sz="1200" dirty="0"/>
              <a:t>: </a:t>
            </a:r>
            <a:r>
              <a:rPr lang="de-DE" sz="1200" dirty="0" err="1"/>
              <a:t>klistermærker</a:t>
            </a:r>
            <a:r>
              <a:rPr lang="de-DE" sz="1200" dirty="0"/>
              <a:t> (</a:t>
            </a:r>
            <a:r>
              <a:rPr lang="de-DE" sz="1200" dirty="0" err="1"/>
              <a:t>prikker</a:t>
            </a:r>
            <a:r>
              <a:rPr lang="de-DE" sz="1200" dirty="0"/>
              <a:t>)</a:t>
            </a:r>
          </a:p>
          <a:p>
            <a:endParaRPr lang="de-DE" sz="1200" dirty="0"/>
          </a:p>
        </p:txBody>
      </p:sp>
      <p:sp>
        <p:nvSpPr>
          <p:cNvPr id="6" name="Textfeld 5">
            <a:extLst>
              <a:ext uri="{FF2B5EF4-FFF2-40B4-BE49-F238E27FC236}">
                <a16:creationId xmlns:a16="http://schemas.microsoft.com/office/drawing/2014/main" id="{12361A59-B9BF-3F0A-8FB4-AF64BD9A1A84}"/>
              </a:ext>
            </a:extLst>
          </p:cNvPr>
          <p:cNvSpPr txBox="1"/>
          <p:nvPr/>
        </p:nvSpPr>
        <p:spPr>
          <a:xfrm>
            <a:off x="707923" y="1192495"/>
            <a:ext cx="5442154" cy="369332"/>
          </a:xfrm>
          <a:prstGeom prst="rect">
            <a:avLst/>
          </a:prstGeom>
          <a:noFill/>
        </p:spPr>
        <p:txBody>
          <a:bodyPr wrap="square" rtlCol="0">
            <a:spAutoFit/>
          </a:bodyPr>
          <a:lstStyle/>
          <a:p>
            <a:r>
              <a:rPr lang="de-DE" b="1" dirty="0"/>
              <a:t>Materialer </a:t>
            </a:r>
            <a:r>
              <a:rPr lang="de-DE" b="1" dirty="0" err="1"/>
              <a:t>til</a:t>
            </a:r>
            <a:r>
              <a:rPr lang="de-DE" b="1" dirty="0"/>
              <a:t> </a:t>
            </a:r>
            <a:r>
              <a:rPr lang="de-DE" b="1" dirty="0" err="1"/>
              <a:t>stationsarbejdet</a:t>
            </a:r>
            <a:r>
              <a:rPr lang="de-DE" b="1" dirty="0"/>
              <a:t>:</a:t>
            </a:r>
            <a:endParaRPr lang="de-DE" dirty="0"/>
          </a:p>
        </p:txBody>
      </p:sp>
      <p:sp>
        <p:nvSpPr>
          <p:cNvPr id="2" name="Textfeld 1">
            <a:extLst>
              <a:ext uri="{FF2B5EF4-FFF2-40B4-BE49-F238E27FC236}">
                <a16:creationId xmlns:a16="http://schemas.microsoft.com/office/drawing/2014/main" id="{EEA299CC-F182-DFB7-D7EE-73F9DB0140B8}"/>
              </a:ext>
            </a:extLst>
          </p:cNvPr>
          <p:cNvSpPr txBox="1"/>
          <p:nvPr/>
        </p:nvSpPr>
        <p:spPr>
          <a:xfrm>
            <a:off x="646504" y="8145165"/>
            <a:ext cx="5442154" cy="369332"/>
          </a:xfrm>
          <a:prstGeom prst="rect">
            <a:avLst/>
          </a:prstGeom>
          <a:noFill/>
        </p:spPr>
        <p:txBody>
          <a:bodyPr wrap="square" rtlCol="0">
            <a:spAutoFit/>
          </a:bodyPr>
          <a:lstStyle/>
          <a:p>
            <a:pPr algn="ctr"/>
            <a:r>
              <a:rPr lang="de-DE" b="1"/>
              <a:t>Kilder</a:t>
            </a:r>
            <a:endParaRPr lang="de-DE" dirty="0"/>
          </a:p>
        </p:txBody>
      </p:sp>
      <p:sp>
        <p:nvSpPr>
          <p:cNvPr id="3" name="Textfeld 2">
            <a:extLst>
              <a:ext uri="{FF2B5EF4-FFF2-40B4-BE49-F238E27FC236}">
                <a16:creationId xmlns:a16="http://schemas.microsoft.com/office/drawing/2014/main" id="{6B696733-E5A9-7C83-E239-90ED60B9611C}"/>
              </a:ext>
            </a:extLst>
          </p:cNvPr>
          <p:cNvSpPr txBox="1"/>
          <p:nvPr/>
        </p:nvSpPr>
        <p:spPr>
          <a:xfrm>
            <a:off x="707923" y="8455584"/>
            <a:ext cx="5777144" cy="1015663"/>
          </a:xfrm>
          <a:prstGeom prst="rect">
            <a:avLst/>
          </a:prstGeom>
          <a:noFill/>
        </p:spPr>
        <p:txBody>
          <a:bodyPr wrap="square" rtlCol="0">
            <a:spAutoFit/>
          </a:bodyPr>
          <a:lstStyle/>
          <a:p>
            <a:r>
              <a:rPr lang="de-DE" sz="1200" b="1" dirty="0"/>
              <a:t>Station 2:</a:t>
            </a:r>
            <a:endParaRPr lang="de-DE" sz="1200" dirty="0"/>
          </a:p>
          <a:p>
            <a:r>
              <a:rPr lang="de-DE" sz="1200" dirty="0" err="1"/>
              <a:t>OroVerde</a:t>
            </a:r>
            <a:r>
              <a:rPr lang="de-DE" sz="1200" dirty="0"/>
              <a:t> - Die Tropenwaldstiftung: </a:t>
            </a:r>
            <a:r>
              <a:rPr lang="de-DE" sz="1200" dirty="0">
                <a:hlinkClick r:id="rId2"/>
              </a:rPr>
              <a:t>https://www.regenwald-schuetzen.org</a:t>
            </a:r>
            <a:endParaRPr lang="de-DE" sz="1200" dirty="0"/>
          </a:p>
          <a:p>
            <a:r>
              <a:rPr lang="de-DE" sz="1200" b="1" dirty="0"/>
              <a:t>Station 3:</a:t>
            </a:r>
          </a:p>
          <a:p>
            <a:r>
              <a:rPr lang="de-DE" sz="1200" dirty="0"/>
              <a:t>Norddeutscher Rundfunk: </a:t>
            </a:r>
            <a:r>
              <a:rPr lang="de-DE" sz="1200" dirty="0">
                <a:hlinkClick r:id="rId3"/>
              </a:rPr>
              <a:t>https://www.tagesschau.de/wirtschaft/verbraucher/schokolade-kinderarbeit-100.html</a:t>
            </a:r>
            <a:r>
              <a:rPr lang="de-DE" sz="1200" dirty="0"/>
              <a:t>  </a:t>
            </a:r>
          </a:p>
        </p:txBody>
      </p:sp>
      <p:pic>
        <p:nvPicPr>
          <p:cNvPr id="7" name="Grafik 6">
            <a:extLst>
              <a:ext uri="{FF2B5EF4-FFF2-40B4-BE49-F238E27FC236}">
                <a16:creationId xmlns:a16="http://schemas.microsoft.com/office/drawing/2014/main" id="{34F34440-7EAD-FD27-4E7F-799D1A84F1ED}"/>
              </a:ext>
            </a:extLst>
          </p:cNvPr>
          <p:cNvPicPr>
            <a:picLocks noChangeAspect="1"/>
          </p:cNvPicPr>
          <p:nvPr/>
        </p:nvPicPr>
        <p:blipFill>
          <a:blip r:embed="rId4">
            <a:extLst>
              <a:ext uri="{28A0092B-C50C-407E-A947-70E740481C1C}">
                <a14:useLocalDpi xmlns:a14="http://schemas.microsoft.com/office/drawing/2010/main" val="0"/>
              </a:ext>
            </a:extLst>
          </a:blip>
          <a:srcRect l="19495" t="42894" r="21420" b="43749"/>
          <a:stretch>
            <a:fillRect/>
          </a:stretch>
        </p:blipFill>
        <p:spPr>
          <a:xfrm>
            <a:off x="3810418" y="338317"/>
            <a:ext cx="2884001" cy="922175"/>
          </a:xfrm>
          <a:prstGeom prst="rect">
            <a:avLst/>
          </a:prstGeom>
        </p:spPr>
      </p:pic>
    </p:spTree>
    <p:extLst>
      <p:ext uri="{BB962C8B-B14F-4D97-AF65-F5344CB8AC3E}">
        <p14:creationId xmlns:p14="http://schemas.microsoft.com/office/powerpoint/2010/main" val="403769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D525BDEC-041E-0B6F-3AEC-B49120F4230E}"/>
              </a:ext>
            </a:extLst>
          </p:cNvPr>
          <p:cNvSpPr/>
          <p:nvPr/>
        </p:nvSpPr>
        <p:spPr>
          <a:xfrm>
            <a:off x="304771" y="509397"/>
            <a:ext cx="6121782" cy="959260"/>
          </a:xfrm>
          <a:custGeom>
            <a:avLst/>
            <a:gdLst>
              <a:gd name="csX0" fmla="*/ 0 w 6121782"/>
              <a:gd name="csY0" fmla="*/ 159880 h 959260"/>
              <a:gd name="csX1" fmla="*/ 159880 w 6121782"/>
              <a:gd name="csY1" fmla="*/ 0 h 959260"/>
              <a:gd name="csX2" fmla="*/ 862569 w 6121782"/>
              <a:gd name="csY2" fmla="*/ 0 h 959260"/>
              <a:gd name="csX3" fmla="*/ 1507238 w 6121782"/>
              <a:gd name="csY3" fmla="*/ 0 h 959260"/>
              <a:gd name="csX4" fmla="*/ 2035867 w 6121782"/>
              <a:gd name="csY4" fmla="*/ 0 h 959260"/>
              <a:gd name="csX5" fmla="*/ 2564496 w 6121782"/>
              <a:gd name="csY5" fmla="*/ 0 h 959260"/>
              <a:gd name="csX6" fmla="*/ 3209165 w 6121782"/>
              <a:gd name="csY6" fmla="*/ 0 h 959260"/>
              <a:gd name="csX7" fmla="*/ 3679773 w 6121782"/>
              <a:gd name="csY7" fmla="*/ 0 h 959260"/>
              <a:gd name="csX8" fmla="*/ 4382463 w 6121782"/>
              <a:gd name="csY8" fmla="*/ 0 h 959260"/>
              <a:gd name="csX9" fmla="*/ 4969112 w 6121782"/>
              <a:gd name="csY9" fmla="*/ 0 h 959260"/>
              <a:gd name="csX10" fmla="*/ 5961902 w 6121782"/>
              <a:gd name="csY10" fmla="*/ 0 h 959260"/>
              <a:gd name="csX11" fmla="*/ 6121782 w 6121782"/>
              <a:gd name="csY11" fmla="*/ 159880 h 959260"/>
              <a:gd name="csX12" fmla="*/ 6121782 w 6121782"/>
              <a:gd name="csY12" fmla="*/ 799380 h 959260"/>
              <a:gd name="csX13" fmla="*/ 5961902 w 6121782"/>
              <a:gd name="csY13" fmla="*/ 959260 h 959260"/>
              <a:gd name="csX14" fmla="*/ 5375253 w 6121782"/>
              <a:gd name="csY14" fmla="*/ 959260 h 959260"/>
              <a:gd name="csX15" fmla="*/ 4846624 w 6121782"/>
              <a:gd name="csY15" fmla="*/ 959260 h 959260"/>
              <a:gd name="csX16" fmla="*/ 4201955 w 6121782"/>
              <a:gd name="csY16" fmla="*/ 959260 h 959260"/>
              <a:gd name="csX17" fmla="*/ 3731347 w 6121782"/>
              <a:gd name="csY17" fmla="*/ 959260 h 959260"/>
              <a:gd name="csX18" fmla="*/ 3202718 w 6121782"/>
              <a:gd name="csY18" fmla="*/ 959260 h 959260"/>
              <a:gd name="csX19" fmla="*/ 2442009 w 6121782"/>
              <a:gd name="csY19" fmla="*/ 959260 h 959260"/>
              <a:gd name="csX20" fmla="*/ 1681299 w 6121782"/>
              <a:gd name="csY20" fmla="*/ 959260 h 959260"/>
              <a:gd name="csX21" fmla="*/ 1094650 w 6121782"/>
              <a:gd name="csY21" fmla="*/ 959260 h 959260"/>
              <a:gd name="csX22" fmla="*/ 159880 w 6121782"/>
              <a:gd name="csY22" fmla="*/ 959260 h 959260"/>
              <a:gd name="csX23" fmla="*/ 0 w 6121782"/>
              <a:gd name="csY23" fmla="*/ 799380 h 959260"/>
              <a:gd name="csX24" fmla="*/ 0 w 6121782"/>
              <a:gd name="csY24" fmla="*/ 159880 h 9592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121782" h="959260" fill="none" extrusionOk="0">
                <a:moveTo>
                  <a:pt x="0" y="159880"/>
                </a:moveTo>
                <a:cubicBezTo>
                  <a:pt x="6035" y="82499"/>
                  <a:pt x="69543" y="-5106"/>
                  <a:pt x="159880" y="0"/>
                </a:cubicBezTo>
                <a:cubicBezTo>
                  <a:pt x="366684" y="28305"/>
                  <a:pt x="702259" y="34514"/>
                  <a:pt x="862569" y="0"/>
                </a:cubicBezTo>
                <a:cubicBezTo>
                  <a:pt x="1022879" y="-34514"/>
                  <a:pt x="1319938" y="15929"/>
                  <a:pt x="1507238" y="0"/>
                </a:cubicBezTo>
                <a:cubicBezTo>
                  <a:pt x="1694538" y="-15929"/>
                  <a:pt x="1898167" y="-17520"/>
                  <a:pt x="2035867" y="0"/>
                </a:cubicBezTo>
                <a:cubicBezTo>
                  <a:pt x="2173567" y="17520"/>
                  <a:pt x="2447497" y="-3118"/>
                  <a:pt x="2564496" y="0"/>
                </a:cubicBezTo>
                <a:cubicBezTo>
                  <a:pt x="2681495" y="3118"/>
                  <a:pt x="3014569" y="18681"/>
                  <a:pt x="3209165" y="0"/>
                </a:cubicBezTo>
                <a:cubicBezTo>
                  <a:pt x="3403761" y="-18681"/>
                  <a:pt x="3479897" y="20181"/>
                  <a:pt x="3679773" y="0"/>
                </a:cubicBezTo>
                <a:cubicBezTo>
                  <a:pt x="3879649" y="-20181"/>
                  <a:pt x="4031389" y="-17173"/>
                  <a:pt x="4382463" y="0"/>
                </a:cubicBezTo>
                <a:cubicBezTo>
                  <a:pt x="4733537" y="17173"/>
                  <a:pt x="4713573" y="9416"/>
                  <a:pt x="4969112" y="0"/>
                </a:cubicBezTo>
                <a:cubicBezTo>
                  <a:pt x="5224651" y="-9416"/>
                  <a:pt x="5750024" y="21458"/>
                  <a:pt x="5961902" y="0"/>
                </a:cubicBezTo>
                <a:cubicBezTo>
                  <a:pt x="6038514" y="-7262"/>
                  <a:pt x="6138865" y="84611"/>
                  <a:pt x="6121782" y="159880"/>
                </a:cubicBezTo>
                <a:cubicBezTo>
                  <a:pt x="6116463" y="402189"/>
                  <a:pt x="6139782" y="550998"/>
                  <a:pt x="6121782" y="799380"/>
                </a:cubicBezTo>
                <a:cubicBezTo>
                  <a:pt x="6120829" y="884619"/>
                  <a:pt x="6032849" y="954380"/>
                  <a:pt x="5961902" y="959260"/>
                </a:cubicBezTo>
                <a:cubicBezTo>
                  <a:pt x="5800979" y="952983"/>
                  <a:pt x="5593925" y="973618"/>
                  <a:pt x="5375253" y="959260"/>
                </a:cubicBezTo>
                <a:cubicBezTo>
                  <a:pt x="5156581" y="944902"/>
                  <a:pt x="4989985" y="966904"/>
                  <a:pt x="4846624" y="959260"/>
                </a:cubicBezTo>
                <a:cubicBezTo>
                  <a:pt x="4703263" y="951616"/>
                  <a:pt x="4452702" y="939053"/>
                  <a:pt x="4201955" y="959260"/>
                </a:cubicBezTo>
                <a:cubicBezTo>
                  <a:pt x="3951208" y="979467"/>
                  <a:pt x="3836652" y="964657"/>
                  <a:pt x="3731347" y="959260"/>
                </a:cubicBezTo>
                <a:cubicBezTo>
                  <a:pt x="3626042" y="953863"/>
                  <a:pt x="3450875" y="946711"/>
                  <a:pt x="3202718" y="959260"/>
                </a:cubicBezTo>
                <a:cubicBezTo>
                  <a:pt x="2954561" y="971809"/>
                  <a:pt x="2766106" y="925379"/>
                  <a:pt x="2442009" y="959260"/>
                </a:cubicBezTo>
                <a:cubicBezTo>
                  <a:pt x="2117912" y="993141"/>
                  <a:pt x="1924103" y="945102"/>
                  <a:pt x="1681299" y="959260"/>
                </a:cubicBezTo>
                <a:cubicBezTo>
                  <a:pt x="1438495" y="973419"/>
                  <a:pt x="1318636" y="935245"/>
                  <a:pt x="1094650" y="959260"/>
                </a:cubicBezTo>
                <a:cubicBezTo>
                  <a:pt x="870664" y="983275"/>
                  <a:pt x="448061" y="985026"/>
                  <a:pt x="159880" y="959260"/>
                </a:cubicBezTo>
                <a:cubicBezTo>
                  <a:pt x="67087" y="976925"/>
                  <a:pt x="-4401" y="887939"/>
                  <a:pt x="0" y="799380"/>
                </a:cubicBezTo>
                <a:cubicBezTo>
                  <a:pt x="-5071" y="481606"/>
                  <a:pt x="15278" y="444566"/>
                  <a:pt x="0" y="159880"/>
                </a:cubicBezTo>
                <a:close/>
              </a:path>
              <a:path w="6121782" h="959260" stroke="0" extrusionOk="0">
                <a:moveTo>
                  <a:pt x="0" y="159880"/>
                </a:moveTo>
                <a:cubicBezTo>
                  <a:pt x="-8035" y="78305"/>
                  <a:pt x="78031" y="-16660"/>
                  <a:pt x="159880" y="0"/>
                </a:cubicBezTo>
                <a:cubicBezTo>
                  <a:pt x="301602" y="-404"/>
                  <a:pt x="465349" y="-13427"/>
                  <a:pt x="630488" y="0"/>
                </a:cubicBezTo>
                <a:cubicBezTo>
                  <a:pt x="795627" y="13427"/>
                  <a:pt x="1025664" y="21473"/>
                  <a:pt x="1159117" y="0"/>
                </a:cubicBezTo>
                <a:cubicBezTo>
                  <a:pt x="1292570" y="-21473"/>
                  <a:pt x="1600799" y="12999"/>
                  <a:pt x="1861806" y="0"/>
                </a:cubicBezTo>
                <a:cubicBezTo>
                  <a:pt x="2122813" y="-12999"/>
                  <a:pt x="2203161" y="-27102"/>
                  <a:pt x="2506476" y="0"/>
                </a:cubicBezTo>
                <a:cubicBezTo>
                  <a:pt x="2809791" y="27102"/>
                  <a:pt x="2789422" y="8671"/>
                  <a:pt x="2977084" y="0"/>
                </a:cubicBezTo>
                <a:cubicBezTo>
                  <a:pt x="3164746" y="-8671"/>
                  <a:pt x="3441030" y="-2004"/>
                  <a:pt x="3563733" y="0"/>
                </a:cubicBezTo>
                <a:cubicBezTo>
                  <a:pt x="3686436" y="2004"/>
                  <a:pt x="3998107" y="-23897"/>
                  <a:pt x="4208402" y="0"/>
                </a:cubicBezTo>
                <a:cubicBezTo>
                  <a:pt x="4418697" y="23897"/>
                  <a:pt x="4741853" y="20182"/>
                  <a:pt x="4911091" y="0"/>
                </a:cubicBezTo>
                <a:cubicBezTo>
                  <a:pt x="5080329" y="-20182"/>
                  <a:pt x="5721101" y="-6461"/>
                  <a:pt x="5961902" y="0"/>
                </a:cubicBezTo>
                <a:cubicBezTo>
                  <a:pt x="6063156" y="-1311"/>
                  <a:pt x="6120828" y="68210"/>
                  <a:pt x="6121782" y="159880"/>
                </a:cubicBezTo>
                <a:cubicBezTo>
                  <a:pt x="6103702" y="454374"/>
                  <a:pt x="6127961" y="532055"/>
                  <a:pt x="6121782" y="799380"/>
                </a:cubicBezTo>
                <a:cubicBezTo>
                  <a:pt x="6110467" y="889618"/>
                  <a:pt x="6064547" y="949721"/>
                  <a:pt x="5961902" y="959260"/>
                </a:cubicBezTo>
                <a:cubicBezTo>
                  <a:pt x="5798918" y="973811"/>
                  <a:pt x="5572972" y="972428"/>
                  <a:pt x="5433273" y="959260"/>
                </a:cubicBezTo>
                <a:cubicBezTo>
                  <a:pt x="5293574" y="946092"/>
                  <a:pt x="5065278" y="987634"/>
                  <a:pt x="4846624" y="959260"/>
                </a:cubicBezTo>
                <a:cubicBezTo>
                  <a:pt x="4627970" y="930886"/>
                  <a:pt x="4514624" y="964552"/>
                  <a:pt x="4376016" y="959260"/>
                </a:cubicBezTo>
                <a:cubicBezTo>
                  <a:pt x="4237408" y="953968"/>
                  <a:pt x="4023841" y="955597"/>
                  <a:pt x="3789367" y="959260"/>
                </a:cubicBezTo>
                <a:cubicBezTo>
                  <a:pt x="3554893" y="962923"/>
                  <a:pt x="3445470" y="948115"/>
                  <a:pt x="3318759" y="959260"/>
                </a:cubicBezTo>
                <a:cubicBezTo>
                  <a:pt x="3192048" y="970405"/>
                  <a:pt x="2774081" y="983600"/>
                  <a:pt x="2616069" y="959260"/>
                </a:cubicBezTo>
                <a:cubicBezTo>
                  <a:pt x="2458057" y="934921"/>
                  <a:pt x="2248275" y="948266"/>
                  <a:pt x="1971400" y="959260"/>
                </a:cubicBezTo>
                <a:cubicBezTo>
                  <a:pt x="1694525" y="970254"/>
                  <a:pt x="1464015" y="974679"/>
                  <a:pt x="1268711" y="959260"/>
                </a:cubicBezTo>
                <a:cubicBezTo>
                  <a:pt x="1073407" y="943841"/>
                  <a:pt x="538846" y="974698"/>
                  <a:pt x="159880" y="959260"/>
                </a:cubicBezTo>
                <a:cubicBezTo>
                  <a:pt x="62397" y="955303"/>
                  <a:pt x="7052" y="882376"/>
                  <a:pt x="0" y="799380"/>
                </a:cubicBezTo>
                <a:cubicBezTo>
                  <a:pt x="-8838" y="546964"/>
                  <a:pt x="21261" y="442759"/>
                  <a:pt x="0" y="159880"/>
                </a:cubicBezTo>
                <a:close/>
              </a:path>
            </a:pathLst>
          </a:custGeom>
          <a:solidFill>
            <a:schemeClr val="bg2"/>
          </a:solidFill>
          <a:ln>
            <a:solidFill>
              <a:schemeClr val="bg2">
                <a:lumMod val="25000"/>
              </a:schemeClr>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endParaRPr lang="de-DE" sz="1400" b="1" dirty="0"/>
          </a:p>
          <a:p>
            <a:pPr algn="ctr"/>
            <a:r>
              <a:rPr lang="de-DE" b="1" dirty="0" err="1"/>
              <a:t>Arbejdsark</a:t>
            </a:r>
            <a:r>
              <a:rPr lang="de-DE" b="1" dirty="0"/>
              <a:t> </a:t>
            </a:r>
            <a:r>
              <a:rPr lang="de-DE" b="1" dirty="0" err="1"/>
              <a:t>til</a:t>
            </a:r>
            <a:r>
              <a:rPr lang="de-DE" b="1" dirty="0"/>
              <a:t> </a:t>
            </a:r>
            <a:r>
              <a:rPr lang="de-DE" b="1" dirty="0" err="1"/>
              <a:t>stationsarbejdet</a:t>
            </a:r>
            <a:r>
              <a:rPr lang="de-DE"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sp>
        <p:nvSpPr>
          <p:cNvPr id="8" name="Textfeld 7">
            <a:extLst>
              <a:ext uri="{FF2B5EF4-FFF2-40B4-BE49-F238E27FC236}">
                <a16:creationId xmlns:a16="http://schemas.microsoft.com/office/drawing/2014/main" id="{B351BCD1-093A-91ED-5D5C-1D5D6B774C8B}"/>
              </a:ext>
            </a:extLst>
          </p:cNvPr>
          <p:cNvSpPr txBox="1"/>
          <p:nvPr/>
        </p:nvSpPr>
        <p:spPr>
          <a:xfrm>
            <a:off x="362982" y="109316"/>
            <a:ext cx="6190245" cy="276999"/>
          </a:xfrm>
          <a:prstGeom prst="rect">
            <a:avLst/>
          </a:prstGeom>
          <a:noFill/>
        </p:spPr>
        <p:txBody>
          <a:bodyPr wrap="square" rtlCol="0">
            <a:spAutoFit/>
          </a:bodyPr>
          <a:lstStyle/>
          <a:p>
            <a:r>
              <a:rPr lang="de-DE" sz="1200" dirty="0">
                <a:latin typeface="FrauB" panose="02000603000000000000" pitchFamily="50" charset="0"/>
                <a:ea typeface="FrauB" panose="02000603000000000000" pitchFamily="50" charset="0"/>
              </a:rPr>
              <a:t>Name: 	____________                           Klasse:			                                    Dato: _______</a:t>
            </a:r>
          </a:p>
        </p:txBody>
      </p:sp>
      <p:sp>
        <p:nvSpPr>
          <p:cNvPr id="15" name="Rechteck: abgerundete Ecken 14">
            <a:extLst>
              <a:ext uri="{FF2B5EF4-FFF2-40B4-BE49-F238E27FC236}">
                <a16:creationId xmlns:a16="http://schemas.microsoft.com/office/drawing/2014/main" id="{0783A779-A000-FA37-B4F1-2D712E7F9B34}"/>
              </a:ext>
            </a:extLst>
          </p:cNvPr>
          <p:cNvSpPr/>
          <p:nvPr/>
        </p:nvSpPr>
        <p:spPr>
          <a:xfrm>
            <a:off x="286420" y="1773635"/>
            <a:ext cx="6408000" cy="7820070"/>
          </a:xfrm>
          <a:custGeom>
            <a:avLst/>
            <a:gdLst>
              <a:gd name="csX0" fmla="*/ 0 w 6408000"/>
              <a:gd name="csY0" fmla="*/ 272724 h 7820070"/>
              <a:gd name="csX1" fmla="*/ 272724 w 6408000"/>
              <a:gd name="csY1" fmla="*/ 0 h 7820070"/>
              <a:gd name="csX2" fmla="*/ 748242 w 6408000"/>
              <a:gd name="csY2" fmla="*/ 0 h 7820070"/>
              <a:gd name="csX3" fmla="*/ 1458262 w 6408000"/>
              <a:gd name="csY3" fmla="*/ 0 h 7820070"/>
              <a:gd name="csX4" fmla="*/ 2226908 w 6408000"/>
              <a:gd name="csY4" fmla="*/ 0 h 7820070"/>
              <a:gd name="csX5" fmla="*/ 2995554 w 6408000"/>
              <a:gd name="csY5" fmla="*/ 0 h 7820070"/>
              <a:gd name="csX6" fmla="*/ 3529697 w 6408000"/>
              <a:gd name="csY6" fmla="*/ 0 h 7820070"/>
              <a:gd name="csX7" fmla="*/ 4239718 w 6408000"/>
              <a:gd name="csY7" fmla="*/ 0 h 7820070"/>
              <a:gd name="csX8" fmla="*/ 4949738 w 6408000"/>
              <a:gd name="csY8" fmla="*/ 0 h 7820070"/>
              <a:gd name="csX9" fmla="*/ 5542507 w 6408000"/>
              <a:gd name="csY9" fmla="*/ 0 h 7820070"/>
              <a:gd name="csX10" fmla="*/ 6135276 w 6408000"/>
              <a:gd name="csY10" fmla="*/ 0 h 7820070"/>
              <a:gd name="csX11" fmla="*/ 6408000 w 6408000"/>
              <a:gd name="csY11" fmla="*/ 272724 h 7820070"/>
              <a:gd name="csX12" fmla="*/ 6408000 w 6408000"/>
              <a:gd name="csY12" fmla="*/ 1079546 h 7820070"/>
              <a:gd name="csX13" fmla="*/ 6408000 w 6408000"/>
              <a:gd name="csY13" fmla="*/ 1522636 h 7820070"/>
              <a:gd name="csX14" fmla="*/ 6408000 w 6408000"/>
              <a:gd name="csY14" fmla="*/ 2183966 h 7820070"/>
              <a:gd name="csX15" fmla="*/ 6408000 w 6408000"/>
              <a:gd name="csY15" fmla="*/ 2627056 h 7820070"/>
              <a:gd name="csX16" fmla="*/ 6408000 w 6408000"/>
              <a:gd name="csY16" fmla="*/ 3361132 h 7820070"/>
              <a:gd name="csX17" fmla="*/ 6408000 w 6408000"/>
              <a:gd name="csY17" fmla="*/ 3876969 h 7820070"/>
              <a:gd name="csX18" fmla="*/ 6408000 w 6408000"/>
              <a:gd name="csY18" fmla="*/ 4538298 h 7820070"/>
              <a:gd name="csX19" fmla="*/ 6408000 w 6408000"/>
              <a:gd name="csY19" fmla="*/ 4981388 h 7820070"/>
              <a:gd name="csX20" fmla="*/ 6408000 w 6408000"/>
              <a:gd name="csY20" fmla="*/ 5642718 h 7820070"/>
              <a:gd name="csX21" fmla="*/ 6408000 w 6408000"/>
              <a:gd name="csY21" fmla="*/ 6085808 h 7820070"/>
              <a:gd name="csX22" fmla="*/ 6408000 w 6408000"/>
              <a:gd name="csY22" fmla="*/ 6747138 h 7820070"/>
              <a:gd name="csX23" fmla="*/ 6408000 w 6408000"/>
              <a:gd name="csY23" fmla="*/ 7547346 h 7820070"/>
              <a:gd name="csX24" fmla="*/ 6135276 w 6408000"/>
              <a:gd name="csY24" fmla="*/ 7820070 h 7820070"/>
              <a:gd name="csX25" fmla="*/ 5659758 w 6408000"/>
              <a:gd name="csY25" fmla="*/ 7820070 h 7820070"/>
              <a:gd name="csX26" fmla="*/ 5066989 w 6408000"/>
              <a:gd name="csY26" fmla="*/ 7820070 h 7820070"/>
              <a:gd name="csX27" fmla="*/ 4298343 w 6408000"/>
              <a:gd name="csY27" fmla="*/ 7820070 h 7820070"/>
              <a:gd name="csX28" fmla="*/ 3764199 w 6408000"/>
              <a:gd name="csY28" fmla="*/ 7820070 h 7820070"/>
              <a:gd name="csX29" fmla="*/ 3171430 w 6408000"/>
              <a:gd name="csY29" fmla="*/ 7820070 h 7820070"/>
              <a:gd name="csX30" fmla="*/ 2402785 w 6408000"/>
              <a:gd name="csY30" fmla="*/ 7820070 h 7820070"/>
              <a:gd name="csX31" fmla="*/ 1692764 w 6408000"/>
              <a:gd name="csY31" fmla="*/ 7820070 h 7820070"/>
              <a:gd name="csX32" fmla="*/ 924119 w 6408000"/>
              <a:gd name="csY32" fmla="*/ 7820070 h 7820070"/>
              <a:gd name="csX33" fmla="*/ 272724 w 6408000"/>
              <a:gd name="csY33" fmla="*/ 7820070 h 7820070"/>
              <a:gd name="csX34" fmla="*/ 0 w 6408000"/>
              <a:gd name="csY34" fmla="*/ 7547346 h 7820070"/>
              <a:gd name="csX35" fmla="*/ 0 w 6408000"/>
              <a:gd name="csY35" fmla="*/ 7104255 h 7820070"/>
              <a:gd name="csX36" fmla="*/ 0 w 6408000"/>
              <a:gd name="csY36" fmla="*/ 6297434 h 7820070"/>
              <a:gd name="csX37" fmla="*/ 0 w 6408000"/>
              <a:gd name="csY37" fmla="*/ 5708851 h 7820070"/>
              <a:gd name="csX38" fmla="*/ 0 w 6408000"/>
              <a:gd name="csY38" fmla="*/ 5265760 h 7820070"/>
              <a:gd name="csX39" fmla="*/ 0 w 6408000"/>
              <a:gd name="csY39" fmla="*/ 4822669 h 7820070"/>
              <a:gd name="csX40" fmla="*/ 0 w 6408000"/>
              <a:gd name="csY40" fmla="*/ 4088594 h 7820070"/>
              <a:gd name="csX41" fmla="*/ 0 w 6408000"/>
              <a:gd name="csY41" fmla="*/ 3572757 h 7820070"/>
              <a:gd name="csX42" fmla="*/ 0 w 6408000"/>
              <a:gd name="csY42" fmla="*/ 2984174 h 7820070"/>
              <a:gd name="csX43" fmla="*/ 0 w 6408000"/>
              <a:gd name="csY43" fmla="*/ 2177352 h 7820070"/>
              <a:gd name="csX44" fmla="*/ 0 w 6408000"/>
              <a:gd name="csY44" fmla="*/ 1370531 h 7820070"/>
              <a:gd name="csX45" fmla="*/ 0 w 6408000"/>
              <a:gd name="csY45" fmla="*/ 272724 h 7820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6408000" h="7820070" fill="none" extrusionOk="0">
                <a:moveTo>
                  <a:pt x="0" y="272724"/>
                </a:moveTo>
                <a:cubicBezTo>
                  <a:pt x="-3565" y="89110"/>
                  <a:pt x="117262" y="12240"/>
                  <a:pt x="272724" y="0"/>
                </a:cubicBezTo>
                <a:cubicBezTo>
                  <a:pt x="440562" y="5662"/>
                  <a:pt x="550788" y="11707"/>
                  <a:pt x="748242" y="0"/>
                </a:cubicBezTo>
                <a:cubicBezTo>
                  <a:pt x="945696" y="-11707"/>
                  <a:pt x="1124769" y="-26574"/>
                  <a:pt x="1458262" y="0"/>
                </a:cubicBezTo>
                <a:cubicBezTo>
                  <a:pt x="1791755" y="26574"/>
                  <a:pt x="1987609" y="-4935"/>
                  <a:pt x="2226908" y="0"/>
                </a:cubicBezTo>
                <a:cubicBezTo>
                  <a:pt x="2466207" y="4935"/>
                  <a:pt x="2721373" y="2013"/>
                  <a:pt x="2995554" y="0"/>
                </a:cubicBezTo>
                <a:cubicBezTo>
                  <a:pt x="3269735" y="-2013"/>
                  <a:pt x="3419698" y="26026"/>
                  <a:pt x="3529697" y="0"/>
                </a:cubicBezTo>
                <a:cubicBezTo>
                  <a:pt x="3639696" y="-26026"/>
                  <a:pt x="4030008" y="-13574"/>
                  <a:pt x="4239718" y="0"/>
                </a:cubicBezTo>
                <a:cubicBezTo>
                  <a:pt x="4449428" y="13574"/>
                  <a:pt x="4777036" y="-7803"/>
                  <a:pt x="4949738" y="0"/>
                </a:cubicBezTo>
                <a:cubicBezTo>
                  <a:pt x="5122440" y="7803"/>
                  <a:pt x="5417587" y="-14115"/>
                  <a:pt x="5542507" y="0"/>
                </a:cubicBezTo>
                <a:cubicBezTo>
                  <a:pt x="5667427" y="14115"/>
                  <a:pt x="5883589" y="-23942"/>
                  <a:pt x="6135276" y="0"/>
                </a:cubicBezTo>
                <a:cubicBezTo>
                  <a:pt x="6271377" y="-28692"/>
                  <a:pt x="6381982" y="132448"/>
                  <a:pt x="6408000" y="272724"/>
                </a:cubicBezTo>
                <a:cubicBezTo>
                  <a:pt x="6411092" y="540836"/>
                  <a:pt x="6376897" y="799972"/>
                  <a:pt x="6408000" y="1079546"/>
                </a:cubicBezTo>
                <a:cubicBezTo>
                  <a:pt x="6439103" y="1359120"/>
                  <a:pt x="6425774" y="1330784"/>
                  <a:pt x="6408000" y="1522636"/>
                </a:cubicBezTo>
                <a:cubicBezTo>
                  <a:pt x="6390227" y="1714488"/>
                  <a:pt x="6417714" y="1902979"/>
                  <a:pt x="6408000" y="2183966"/>
                </a:cubicBezTo>
                <a:cubicBezTo>
                  <a:pt x="6398287" y="2464953"/>
                  <a:pt x="6417423" y="2528244"/>
                  <a:pt x="6408000" y="2627056"/>
                </a:cubicBezTo>
                <a:cubicBezTo>
                  <a:pt x="6398578" y="2725868"/>
                  <a:pt x="6378439" y="3095575"/>
                  <a:pt x="6408000" y="3361132"/>
                </a:cubicBezTo>
                <a:cubicBezTo>
                  <a:pt x="6437561" y="3626689"/>
                  <a:pt x="6413333" y="3646165"/>
                  <a:pt x="6408000" y="3876969"/>
                </a:cubicBezTo>
                <a:cubicBezTo>
                  <a:pt x="6402667" y="4107773"/>
                  <a:pt x="6375031" y="4258105"/>
                  <a:pt x="6408000" y="4538298"/>
                </a:cubicBezTo>
                <a:cubicBezTo>
                  <a:pt x="6440969" y="4818491"/>
                  <a:pt x="6409255" y="4885104"/>
                  <a:pt x="6408000" y="4981388"/>
                </a:cubicBezTo>
                <a:cubicBezTo>
                  <a:pt x="6406746" y="5077672"/>
                  <a:pt x="6413420" y="5369263"/>
                  <a:pt x="6408000" y="5642718"/>
                </a:cubicBezTo>
                <a:cubicBezTo>
                  <a:pt x="6402581" y="5916173"/>
                  <a:pt x="6420051" y="5892923"/>
                  <a:pt x="6408000" y="6085808"/>
                </a:cubicBezTo>
                <a:cubicBezTo>
                  <a:pt x="6395950" y="6278693"/>
                  <a:pt x="6403093" y="6452160"/>
                  <a:pt x="6408000" y="6747138"/>
                </a:cubicBezTo>
                <a:cubicBezTo>
                  <a:pt x="6412908" y="7042116"/>
                  <a:pt x="6407698" y="7259092"/>
                  <a:pt x="6408000" y="7547346"/>
                </a:cubicBezTo>
                <a:cubicBezTo>
                  <a:pt x="6423316" y="7700896"/>
                  <a:pt x="6293494" y="7813545"/>
                  <a:pt x="6135276" y="7820070"/>
                </a:cubicBezTo>
                <a:cubicBezTo>
                  <a:pt x="6022168" y="7798094"/>
                  <a:pt x="5775893" y="7828624"/>
                  <a:pt x="5659758" y="7820070"/>
                </a:cubicBezTo>
                <a:cubicBezTo>
                  <a:pt x="5543623" y="7811516"/>
                  <a:pt x="5245591" y="7799359"/>
                  <a:pt x="5066989" y="7820070"/>
                </a:cubicBezTo>
                <a:cubicBezTo>
                  <a:pt x="4888387" y="7840781"/>
                  <a:pt x="4534599" y="7827788"/>
                  <a:pt x="4298343" y="7820070"/>
                </a:cubicBezTo>
                <a:cubicBezTo>
                  <a:pt x="4062087" y="7812352"/>
                  <a:pt x="3885591" y="7831125"/>
                  <a:pt x="3764199" y="7820070"/>
                </a:cubicBezTo>
                <a:cubicBezTo>
                  <a:pt x="3642807" y="7809015"/>
                  <a:pt x="3453187" y="7792961"/>
                  <a:pt x="3171430" y="7820070"/>
                </a:cubicBezTo>
                <a:cubicBezTo>
                  <a:pt x="2889673" y="7847179"/>
                  <a:pt x="2748191" y="7801422"/>
                  <a:pt x="2402785" y="7820070"/>
                </a:cubicBezTo>
                <a:cubicBezTo>
                  <a:pt x="2057379" y="7838718"/>
                  <a:pt x="1960707" y="7815543"/>
                  <a:pt x="1692764" y="7820070"/>
                </a:cubicBezTo>
                <a:cubicBezTo>
                  <a:pt x="1424821" y="7824597"/>
                  <a:pt x="1212288" y="7798217"/>
                  <a:pt x="924119" y="7820070"/>
                </a:cubicBezTo>
                <a:cubicBezTo>
                  <a:pt x="635950" y="7841923"/>
                  <a:pt x="500808" y="7844177"/>
                  <a:pt x="272724" y="7820070"/>
                </a:cubicBezTo>
                <a:cubicBezTo>
                  <a:pt x="124544" y="7837337"/>
                  <a:pt x="-20604" y="7685512"/>
                  <a:pt x="0" y="7547346"/>
                </a:cubicBezTo>
                <a:cubicBezTo>
                  <a:pt x="15045" y="7350664"/>
                  <a:pt x="9751" y="7262142"/>
                  <a:pt x="0" y="7104255"/>
                </a:cubicBezTo>
                <a:cubicBezTo>
                  <a:pt x="-9751" y="6946368"/>
                  <a:pt x="26759" y="6637079"/>
                  <a:pt x="0" y="6297434"/>
                </a:cubicBezTo>
                <a:cubicBezTo>
                  <a:pt x="-26759" y="5957789"/>
                  <a:pt x="-11211" y="5827031"/>
                  <a:pt x="0" y="5708851"/>
                </a:cubicBezTo>
                <a:cubicBezTo>
                  <a:pt x="11211" y="5590671"/>
                  <a:pt x="14556" y="5358552"/>
                  <a:pt x="0" y="5265760"/>
                </a:cubicBezTo>
                <a:cubicBezTo>
                  <a:pt x="-14556" y="5172968"/>
                  <a:pt x="7399" y="5042397"/>
                  <a:pt x="0" y="4822669"/>
                </a:cubicBezTo>
                <a:cubicBezTo>
                  <a:pt x="-7399" y="4602941"/>
                  <a:pt x="-28099" y="4404896"/>
                  <a:pt x="0" y="4088594"/>
                </a:cubicBezTo>
                <a:cubicBezTo>
                  <a:pt x="28099" y="3772292"/>
                  <a:pt x="-4929" y="3737831"/>
                  <a:pt x="0" y="3572757"/>
                </a:cubicBezTo>
                <a:cubicBezTo>
                  <a:pt x="4929" y="3407683"/>
                  <a:pt x="-28451" y="3137611"/>
                  <a:pt x="0" y="2984174"/>
                </a:cubicBezTo>
                <a:cubicBezTo>
                  <a:pt x="28451" y="2830737"/>
                  <a:pt x="-27675" y="2548398"/>
                  <a:pt x="0" y="2177352"/>
                </a:cubicBezTo>
                <a:cubicBezTo>
                  <a:pt x="27675" y="1806306"/>
                  <a:pt x="15899" y="1554379"/>
                  <a:pt x="0" y="1370531"/>
                </a:cubicBezTo>
                <a:cubicBezTo>
                  <a:pt x="-15899" y="1186683"/>
                  <a:pt x="-44914" y="549077"/>
                  <a:pt x="0" y="272724"/>
                </a:cubicBezTo>
                <a:close/>
              </a:path>
              <a:path w="6408000" h="7820070" stroke="0" extrusionOk="0">
                <a:moveTo>
                  <a:pt x="0" y="272724"/>
                </a:moveTo>
                <a:cubicBezTo>
                  <a:pt x="17194" y="119666"/>
                  <a:pt x="131498" y="5471"/>
                  <a:pt x="272724" y="0"/>
                </a:cubicBezTo>
                <a:cubicBezTo>
                  <a:pt x="562198" y="-7683"/>
                  <a:pt x="741444" y="5805"/>
                  <a:pt x="865493" y="0"/>
                </a:cubicBezTo>
                <a:cubicBezTo>
                  <a:pt x="989542" y="-5805"/>
                  <a:pt x="1388723" y="29781"/>
                  <a:pt x="1634139" y="0"/>
                </a:cubicBezTo>
                <a:cubicBezTo>
                  <a:pt x="1879555" y="-29781"/>
                  <a:pt x="2171633" y="-2462"/>
                  <a:pt x="2344159" y="0"/>
                </a:cubicBezTo>
                <a:cubicBezTo>
                  <a:pt x="2516685" y="2462"/>
                  <a:pt x="2616869" y="7266"/>
                  <a:pt x="2819677" y="0"/>
                </a:cubicBezTo>
                <a:cubicBezTo>
                  <a:pt x="3022485" y="-7266"/>
                  <a:pt x="3147273" y="13927"/>
                  <a:pt x="3412446" y="0"/>
                </a:cubicBezTo>
                <a:cubicBezTo>
                  <a:pt x="3677619" y="-13927"/>
                  <a:pt x="3799507" y="-27067"/>
                  <a:pt x="4122466" y="0"/>
                </a:cubicBezTo>
                <a:cubicBezTo>
                  <a:pt x="4445425" y="27067"/>
                  <a:pt x="4476622" y="-19913"/>
                  <a:pt x="4597985" y="0"/>
                </a:cubicBezTo>
                <a:cubicBezTo>
                  <a:pt x="4719348" y="19913"/>
                  <a:pt x="5050699" y="11672"/>
                  <a:pt x="5366630" y="0"/>
                </a:cubicBezTo>
                <a:cubicBezTo>
                  <a:pt x="5682562" y="-11672"/>
                  <a:pt x="5948142" y="-23816"/>
                  <a:pt x="6135276" y="0"/>
                </a:cubicBezTo>
                <a:cubicBezTo>
                  <a:pt x="6321144" y="11096"/>
                  <a:pt x="6407686" y="100590"/>
                  <a:pt x="6408000" y="272724"/>
                </a:cubicBezTo>
                <a:cubicBezTo>
                  <a:pt x="6426979" y="472026"/>
                  <a:pt x="6422055" y="531626"/>
                  <a:pt x="6408000" y="715815"/>
                </a:cubicBezTo>
                <a:cubicBezTo>
                  <a:pt x="6393945" y="900004"/>
                  <a:pt x="6417496" y="1053153"/>
                  <a:pt x="6408000" y="1231651"/>
                </a:cubicBezTo>
                <a:cubicBezTo>
                  <a:pt x="6398504" y="1410149"/>
                  <a:pt x="6417092" y="1632682"/>
                  <a:pt x="6408000" y="1747488"/>
                </a:cubicBezTo>
                <a:cubicBezTo>
                  <a:pt x="6398908" y="1862294"/>
                  <a:pt x="6400287" y="2244326"/>
                  <a:pt x="6408000" y="2481564"/>
                </a:cubicBezTo>
                <a:cubicBezTo>
                  <a:pt x="6415713" y="2718802"/>
                  <a:pt x="6436321" y="2938460"/>
                  <a:pt x="6408000" y="3215639"/>
                </a:cubicBezTo>
                <a:cubicBezTo>
                  <a:pt x="6379679" y="3492819"/>
                  <a:pt x="6409816" y="3720234"/>
                  <a:pt x="6408000" y="3876969"/>
                </a:cubicBezTo>
                <a:cubicBezTo>
                  <a:pt x="6406185" y="4033704"/>
                  <a:pt x="6408149" y="4252709"/>
                  <a:pt x="6408000" y="4465552"/>
                </a:cubicBezTo>
                <a:cubicBezTo>
                  <a:pt x="6407851" y="4678395"/>
                  <a:pt x="6416445" y="4874267"/>
                  <a:pt x="6408000" y="5199627"/>
                </a:cubicBezTo>
                <a:cubicBezTo>
                  <a:pt x="6399555" y="5524987"/>
                  <a:pt x="6425782" y="5717498"/>
                  <a:pt x="6408000" y="5933703"/>
                </a:cubicBezTo>
                <a:cubicBezTo>
                  <a:pt x="6390218" y="6149908"/>
                  <a:pt x="6422519" y="6240554"/>
                  <a:pt x="6408000" y="6376793"/>
                </a:cubicBezTo>
                <a:cubicBezTo>
                  <a:pt x="6393482" y="6513032"/>
                  <a:pt x="6397163" y="6630892"/>
                  <a:pt x="6408000" y="6819884"/>
                </a:cubicBezTo>
                <a:cubicBezTo>
                  <a:pt x="6418837" y="7008876"/>
                  <a:pt x="6393085" y="7306903"/>
                  <a:pt x="6408000" y="7547346"/>
                </a:cubicBezTo>
                <a:cubicBezTo>
                  <a:pt x="6385560" y="7718255"/>
                  <a:pt x="6300683" y="7811243"/>
                  <a:pt x="6135276" y="7820070"/>
                </a:cubicBezTo>
                <a:cubicBezTo>
                  <a:pt x="5963299" y="7818448"/>
                  <a:pt x="5653654" y="7788858"/>
                  <a:pt x="5425256" y="7820070"/>
                </a:cubicBezTo>
                <a:cubicBezTo>
                  <a:pt x="5196858" y="7851282"/>
                  <a:pt x="5050834" y="7800339"/>
                  <a:pt x="4773861" y="7820070"/>
                </a:cubicBezTo>
                <a:cubicBezTo>
                  <a:pt x="4496889" y="7839801"/>
                  <a:pt x="4352095" y="7858275"/>
                  <a:pt x="4005215" y="7820070"/>
                </a:cubicBezTo>
                <a:cubicBezTo>
                  <a:pt x="3658335" y="7781865"/>
                  <a:pt x="3699495" y="7802917"/>
                  <a:pt x="3529697" y="7820070"/>
                </a:cubicBezTo>
                <a:cubicBezTo>
                  <a:pt x="3359899" y="7837223"/>
                  <a:pt x="2988705" y="7833738"/>
                  <a:pt x="2761052" y="7820070"/>
                </a:cubicBezTo>
                <a:cubicBezTo>
                  <a:pt x="2533399" y="7806402"/>
                  <a:pt x="2426326" y="7808419"/>
                  <a:pt x="2285534" y="7820070"/>
                </a:cubicBezTo>
                <a:cubicBezTo>
                  <a:pt x="2144742" y="7831721"/>
                  <a:pt x="1850389" y="7804543"/>
                  <a:pt x="1634139" y="7820070"/>
                </a:cubicBezTo>
                <a:cubicBezTo>
                  <a:pt x="1417890" y="7835597"/>
                  <a:pt x="1242174" y="7793030"/>
                  <a:pt x="1041370" y="7820070"/>
                </a:cubicBezTo>
                <a:cubicBezTo>
                  <a:pt x="840566" y="7847110"/>
                  <a:pt x="531315" y="7854557"/>
                  <a:pt x="272724" y="7820070"/>
                </a:cubicBezTo>
                <a:cubicBezTo>
                  <a:pt x="129252" y="7841232"/>
                  <a:pt x="-9125" y="7725843"/>
                  <a:pt x="0" y="7547346"/>
                </a:cubicBezTo>
                <a:cubicBezTo>
                  <a:pt x="20041" y="7330717"/>
                  <a:pt x="-25504" y="7071431"/>
                  <a:pt x="0" y="6886017"/>
                </a:cubicBezTo>
                <a:cubicBezTo>
                  <a:pt x="25504" y="6700603"/>
                  <a:pt x="-27793" y="6576712"/>
                  <a:pt x="0" y="6297434"/>
                </a:cubicBezTo>
                <a:cubicBezTo>
                  <a:pt x="27793" y="6018156"/>
                  <a:pt x="13525" y="5681291"/>
                  <a:pt x="0" y="5490612"/>
                </a:cubicBezTo>
                <a:cubicBezTo>
                  <a:pt x="-13525" y="5299933"/>
                  <a:pt x="-12880" y="4982667"/>
                  <a:pt x="0" y="4683790"/>
                </a:cubicBezTo>
                <a:cubicBezTo>
                  <a:pt x="12880" y="4384913"/>
                  <a:pt x="20588" y="4355147"/>
                  <a:pt x="0" y="4240700"/>
                </a:cubicBezTo>
                <a:cubicBezTo>
                  <a:pt x="-20588" y="4126253"/>
                  <a:pt x="-8483" y="3698357"/>
                  <a:pt x="0" y="3433878"/>
                </a:cubicBezTo>
                <a:cubicBezTo>
                  <a:pt x="8483" y="3169399"/>
                  <a:pt x="11579" y="3171425"/>
                  <a:pt x="0" y="2990787"/>
                </a:cubicBezTo>
                <a:cubicBezTo>
                  <a:pt x="-11579" y="2810149"/>
                  <a:pt x="-12926" y="2438488"/>
                  <a:pt x="0" y="2256712"/>
                </a:cubicBezTo>
                <a:cubicBezTo>
                  <a:pt x="12926" y="2074937"/>
                  <a:pt x="-20424" y="1926020"/>
                  <a:pt x="0" y="1813621"/>
                </a:cubicBezTo>
                <a:cubicBezTo>
                  <a:pt x="20424" y="1701222"/>
                  <a:pt x="17880" y="1238868"/>
                  <a:pt x="0" y="1079546"/>
                </a:cubicBezTo>
                <a:cubicBezTo>
                  <a:pt x="-17880" y="920224"/>
                  <a:pt x="36222" y="566829"/>
                  <a:pt x="0" y="272724"/>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graphicFrame>
        <p:nvGraphicFramePr>
          <p:cNvPr id="3" name="Tabelle 3">
            <a:extLst>
              <a:ext uri="{FF2B5EF4-FFF2-40B4-BE49-F238E27FC236}">
                <a16:creationId xmlns:a16="http://schemas.microsoft.com/office/drawing/2014/main" id="{11F461B8-2514-4F15-16FE-A9F57EAD93C2}"/>
              </a:ext>
            </a:extLst>
          </p:cNvPr>
          <p:cNvGraphicFramePr>
            <a:graphicFrameLocks noGrp="1"/>
          </p:cNvGraphicFramePr>
          <p:nvPr>
            <p:extLst>
              <p:ext uri="{D42A27DB-BD31-4B8C-83A1-F6EECF244321}">
                <p14:modId xmlns:p14="http://schemas.microsoft.com/office/powerpoint/2010/main" val="924837569"/>
              </p:ext>
            </p:extLst>
          </p:nvPr>
        </p:nvGraphicFramePr>
        <p:xfrm>
          <a:off x="763004" y="2053763"/>
          <a:ext cx="5390198" cy="5044440"/>
        </p:xfrm>
        <a:graphic>
          <a:graphicData uri="http://schemas.openxmlformats.org/drawingml/2006/table">
            <a:tbl>
              <a:tblPr firstRow="1" bandRow="1">
                <a:tableStyleId>{7DF18680-E054-41AD-8BC1-D1AEF772440D}</a:tableStyleId>
              </a:tblPr>
              <a:tblGrid>
                <a:gridCol w="1140240">
                  <a:extLst>
                    <a:ext uri="{9D8B030D-6E8A-4147-A177-3AD203B41FA5}">
                      <a16:colId xmlns:a16="http://schemas.microsoft.com/office/drawing/2014/main" val="3822168601"/>
                    </a:ext>
                  </a:extLst>
                </a:gridCol>
                <a:gridCol w="2826050">
                  <a:extLst>
                    <a:ext uri="{9D8B030D-6E8A-4147-A177-3AD203B41FA5}">
                      <a16:colId xmlns:a16="http://schemas.microsoft.com/office/drawing/2014/main" val="2844049393"/>
                    </a:ext>
                  </a:extLst>
                </a:gridCol>
                <a:gridCol w="1423908">
                  <a:extLst>
                    <a:ext uri="{9D8B030D-6E8A-4147-A177-3AD203B41FA5}">
                      <a16:colId xmlns:a16="http://schemas.microsoft.com/office/drawing/2014/main" val="4195845288"/>
                    </a:ext>
                  </a:extLst>
                </a:gridCol>
              </a:tblGrid>
              <a:tr h="478972">
                <a:tc>
                  <a:txBody>
                    <a:bodyPr/>
                    <a:lstStyle/>
                    <a:p>
                      <a:r>
                        <a:rPr lang="de-DE" dirty="0">
                          <a:solidFill>
                            <a:schemeClr val="tx1"/>
                          </a:solidFill>
                        </a:rPr>
                        <a:t>Station</a:t>
                      </a:r>
                    </a:p>
                    <a:p>
                      <a:r>
                        <a:rPr lang="de-DE" dirty="0">
                          <a:solidFill>
                            <a:schemeClr val="tx1"/>
                          </a:solidFill>
                        </a:rPr>
                        <a:t>Farbe</a:t>
                      </a:r>
                    </a:p>
                  </a:txBody>
                  <a:tcPr>
                    <a:solidFill>
                      <a:schemeClr val="bg2">
                        <a:lumMod val="90000"/>
                      </a:schemeClr>
                    </a:solidFill>
                  </a:tcPr>
                </a:tc>
                <a:tc>
                  <a:txBody>
                    <a:bodyPr/>
                    <a:lstStyle/>
                    <a:p>
                      <a:r>
                        <a:rPr lang="de-DE" dirty="0"/>
                        <a:t>Tema</a:t>
                      </a:r>
                      <a:endParaRPr lang="de-DE" dirty="0">
                        <a:solidFill>
                          <a:schemeClr val="tx1"/>
                        </a:solidFill>
                      </a:endParaRPr>
                    </a:p>
                  </a:txBody>
                  <a:tcPr>
                    <a:solidFill>
                      <a:schemeClr val="bg2">
                        <a:lumMod val="90000"/>
                      </a:schemeClr>
                    </a:solidFill>
                  </a:tcPr>
                </a:tc>
                <a:tc>
                  <a:txBody>
                    <a:bodyPr/>
                    <a:lstStyle/>
                    <a:p>
                      <a:r>
                        <a:rPr lang="de-DE" dirty="0" err="1"/>
                        <a:t>færdig</a:t>
                      </a:r>
                      <a:endParaRPr lang="de-DE" dirty="0">
                        <a:solidFill>
                          <a:schemeClr val="tx1"/>
                        </a:solidFill>
                      </a:endParaRPr>
                    </a:p>
                  </a:txBody>
                  <a:tcPr>
                    <a:solidFill>
                      <a:schemeClr val="bg2">
                        <a:lumMod val="90000"/>
                      </a:schemeClr>
                    </a:solidFill>
                  </a:tcPr>
                </a:tc>
                <a:extLst>
                  <a:ext uri="{0D108BD9-81ED-4DB2-BD59-A6C34878D82A}">
                    <a16:rowId xmlns:a16="http://schemas.microsoft.com/office/drawing/2014/main" val="2509117670"/>
                  </a:ext>
                </a:extLst>
              </a:tr>
              <a:tr h="508842">
                <a:tc>
                  <a:txBody>
                    <a:bodyPr/>
                    <a:lstStyle/>
                    <a:p>
                      <a:pPr algn="ctr"/>
                      <a:r>
                        <a:rPr lang="de-DE" sz="1600" b="1" dirty="0"/>
                        <a:t>1</a:t>
                      </a:r>
                    </a:p>
                    <a:p>
                      <a:pPr algn="ctr"/>
                      <a:r>
                        <a:rPr lang="de-DE" sz="1600" dirty="0" err="1"/>
                        <a:t>Rød</a:t>
                      </a:r>
                      <a:endParaRPr lang="de-DE" sz="1600" b="1" dirty="0"/>
                    </a:p>
                  </a:txBody>
                  <a:tcPr anchor="ctr">
                    <a:solidFill>
                      <a:srgbClr val="FF7E79"/>
                    </a:solidFill>
                  </a:tcPr>
                </a:tc>
                <a:tc>
                  <a:txBody>
                    <a:bodyPr/>
                    <a:lstStyle/>
                    <a:p>
                      <a:r>
                        <a:rPr lang="de-DE" sz="1600" dirty="0" err="1"/>
                        <a:t>Kakaodyrkning</a:t>
                      </a:r>
                      <a:r>
                        <a:rPr lang="de-DE" sz="1600" b="1" dirty="0"/>
                        <a:t> </a:t>
                      </a:r>
                    </a:p>
                  </a:txBody>
                  <a:tcPr anchor="ctr">
                    <a:solidFill>
                      <a:srgbClr val="FF7E79"/>
                    </a:solidFill>
                  </a:tcPr>
                </a:tc>
                <a:tc>
                  <a:txBody>
                    <a:bodyPr/>
                    <a:lstStyle/>
                    <a:p>
                      <a:endParaRPr lang="de-DE" dirty="0"/>
                    </a:p>
                  </a:txBody>
                  <a:tcPr anchor="ctr">
                    <a:solidFill>
                      <a:srgbClr val="FF7E79"/>
                    </a:solidFill>
                  </a:tcPr>
                </a:tc>
                <a:extLst>
                  <a:ext uri="{0D108BD9-81ED-4DB2-BD59-A6C34878D82A}">
                    <a16:rowId xmlns:a16="http://schemas.microsoft.com/office/drawing/2014/main" val="3847874252"/>
                  </a:ext>
                </a:extLst>
              </a:tr>
              <a:tr h="508842">
                <a:tc>
                  <a:txBody>
                    <a:bodyPr/>
                    <a:lstStyle/>
                    <a:p>
                      <a:pPr algn="ctr"/>
                      <a:r>
                        <a:rPr lang="de-DE" sz="1600" b="1" dirty="0"/>
                        <a:t>2</a:t>
                      </a:r>
                    </a:p>
                    <a:p>
                      <a:pPr algn="ctr"/>
                      <a:r>
                        <a:rPr lang="de-DE" sz="1600" dirty="0" err="1"/>
                        <a:t>Grøn</a:t>
                      </a:r>
                      <a:endParaRPr lang="de-DE" sz="1600" b="1" dirty="0"/>
                    </a:p>
                  </a:txBody>
                  <a:tcPr anchor="ctr">
                    <a:solidFill>
                      <a:schemeClr val="accent6">
                        <a:lumMod val="40000"/>
                        <a:lumOff val="60000"/>
                      </a:schemeClr>
                    </a:solidFill>
                  </a:tcPr>
                </a:tc>
                <a:tc>
                  <a:txBody>
                    <a:bodyPr/>
                    <a:lstStyle/>
                    <a:p>
                      <a:r>
                        <a:rPr lang="de-DE" sz="1600" dirty="0" err="1"/>
                        <a:t>Kakaohøst</a:t>
                      </a:r>
                      <a:r>
                        <a:rPr lang="de-DE" sz="1600" dirty="0"/>
                        <a:t> </a:t>
                      </a:r>
                      <a:r>
                        <a:rPr lang="de-DE" sz="1600" dirty="0" err="1"/>
                        <a:t>og</a:t>
                      </a:r>
                      <a:r>
                        <a:rPr lang="de-DE" sz="1600" dirty="0"/>
                        <a:t> </a:t>
                      </a:r>
                      <a:r>
                        <a:rPr lang="de-DE" sz="1600" dirty="0" err="1"/>
                        <a:t>arbejdsvilkår</a:t>
                      </a:r>
                      <a:endParaRPr lang="de-DE" sz="1600" b="1" dirty="0"/>
                    </a:p>
                  </a:txBody>
                  <a:tcPr anchor="ctr">
                    <a:solidFill>
                      <a:schemeClr val="accent6">
                        <a:lumMod val="40000"/>
                        <a:lumOff val="60000"/>
                      </a:schemeClr>
                    </a:solidFill>
                  </a:tcPr>
                </a:tc>
                <a:tc>
                  <a:txBody>
                    <a:bodyPr/>
                    <a:lstStyle/>
                    <a:p>
                      <a:endParaRPr lang="de-DE" dirty="0"/>
                    </a:p>
                  </a:txBody>
                  <a:tcPr anchor="ctr">
                    <a:solidFill>
                      <a:schemeClr val="accent6">
                        <a:lumMod val="40000"/>
                        <a:lumOff val="60000"/>
                      </a:schemeClr>
                    </a:solidFill>
                  </a:tcPr>
                </a:tc>
                <a:extLst>
                  <a:ext uri="{0D108BD9-81ED-4DB2-BD59-A6C34878D82A}">
                    <a16:rowId xmlns:a16="http://schemas.microsoft.com/office/drawing/2014/main" val="90036930"/>
                  </a:ext>
                </a:extLst>
              </a:tr>
              <a:tr h="508842">
                <a:tc>
                  <a:txBody>
                    <a:bodyPr/>
                    <a:lstStyle/>
                    <a:p>
                      <a:pPr algn="ctr"/>
                      <a:r>
                        <a:rPr lang="de-DE" sz="1600" b="1" dirty="0"/>
                        <a:t>3</a:t>
                      </a:r>
                    </a:p>
                    <a:p>
                      <a:pPr algn="ctr"/>
                      <a:r>
                        <a:rPr lang="de-DE" sz="1600" dirty="0"/>
                        <a:t>Gul</a:t>
                      </a:r>
                      <a:endParaRPr lang="de-DE" sz="1600" b="1" dirty="0"/>
                    </a:p>
                  </a:txBody>
                  <a:tcPr anchor="ctr">
                    <a:solidFill>
                      <a:schemeClr val="accent4">
                        <a:lumMod val="40000"/>
                        <a:lumOff val="60000"/>
                      </a:schemeClr>
                    </a:solidFill>
                  </a:tcPr>
                </a:tc>
                <a:tc>
                  <a:txBody>
                    <a:bodyPr/>
                    <a:lstStyle/>
                    <a:p>
                      <a:r>
                        <a:rPr lang="de-DE" sz="1600" dirty="0" err="1"/>
                        <a:t>Børnearbejde</a:t>
                      </a:r>
                      <a:endParaRPr lang="de-DE" sz="1600" b="1" dirty="0"/>
                    </a:p>
                  </a:txBody>
                  <a:tcPr anchor="ctr">
                    <a:solidFill>
                      <a:schemeClr val="accent4">
                        <a:lumMod val="40000"/>
                        <a:lumOff val="60000"/>
                      </a:schemeClr>
                    </a:solidFill>
                  </a:tcPr>
                </a:tc>
                <a:tc>
                  <a:txBody>
                    <a:bodyPr/>
                    <a:lstStyle/>
                    <a:p>
                      <a:endParaRPr lang="de-DE" dirty="0"/>
                    </a:p>
                  </a:txBody>
                  <a:tcPr anchor="ctr">
                    <a:solidFill>
                      <a:schemeClr val="accent4">
                        <a:lumMod val="40000"/>
                        <a:lumOff val="60000"/>
                      </a:schemeClr>
                    </a:solidFill>
                  </a:tcPr>
                </a:tc>
                <a:extLst>
                  <a:ext uri="{0D108BD9-81ED-4DB2-BD59-A6C34878D82A}">
                    <a16:rowId xmlns:a16="http://schemas.microsoft.com/office/drawing/2014/main" val="589115263"/>
                  </a:ext>
                </a:extLst>
              </a:tr>
              <a:tr h="508842">
                <a:tc>
                  <a:txBody>
                    <a:bodyPr/>
                    <a:lstStyle/>
                    <a:p>
                      <a:pPr algn="ctr"/>
                      <a:r>
                        <a:rPr lang="de-DE" sz="1600" b="1" dirty="0"/>
                        <a:t>4</a:t>
                      </a:r>
                    </a:p>
                    <a:p>
                      <a:pPr algn="ctr"/>
                      <a:r>
                        <a:rPr lang="de-DE" sz="1600" dirty="0" err="1"/>
                        <a:t>Blå</a:t>
                      </a:r>
                      <a:endParaRPr lang="de-DE" sz="1600" b="1" dirty="0"/>
                    </a:p>
                  </a:txBody>
                  <a:tcPr anchor="ctr">
                    <a:solidFill>
                      <a:schemeClr val="accent1">
                        <a:lumMod val="20000"/>
                        <a:lumOff val="80000"/>
                      </a:schemeClr>
                    </a:solidFill>
                  </a:tcPr>
                </a:tc>
                <a:tc>
                  <a:txBody>
                    <a:bodyPr/>
                    <a:lstStyle/>
                    <a:p>
                      <a:r>
                        <a:rPr lang="de-DE" sz="1600" dirty="0"/>
                        <a:t>Kakao­transport </a:t>
                      </a:r>
                      <a:r>
                        <a:rPr lang="de-DE" sz="1600" dirty="0" err="1"/>
                        <a:t>og</a:t>
                      </a:r>
                      <a:r>
                        <a:rPr lang="de-DE" sz="1600" dirty="0"/>
                        <a:t> -handel</a:t>
                      </a:r>
                      <a:endParaRPr lang="de-DE" sz="1600" b="1" dirty="0"/>
                    </a:p>
                  </a:txBody>
                  <a:tcPr anchor="ctr">
                    <a:solidFill>
                      <a:schemeClr val="accent1">
                        <a:lumMod val="20000"/>
                        <a:lumOff val="80000"/>
                      </a:schemeClr>
                    </a:solidFill>
                  </a:tcPr>
                </a:tc>
                <a:tc>
                  <a:txBody>
                    <a:bodyPr/>
                    <a:lstStyle/>
                    <a:p>
                      <a:endParaRPr lang="de-DE" dirty="0"/>
                    </a:p>
                  </a:txBody>
                  <a:tcPr anchor="ctr">
                    <a:solidFill>
                      <a:schemeClr val="accent1">
                        <a:lumMod val="20000"/>
                        <a:lumOff val="80000"/>
                      </a:schemeClr>
                    </a:solidFill>
                  </a:tcPr>
                </a:tc>
                <a:extLst>
                  <a:ext uri="{0D108BD9-81ED-4DB2-BD59-A6C34878D82A}">
                    <a16:rowId xmlns:a16="http://schemas.microsoft.com/office/drawing/2014/main" val="1596741416"/>
                  </a:ext>
                </a:extLst>
              </a:tr>
              <a:tr h="508842">
                <a:tc>
                  <a:txBody>
                    <a:bodyPr/>
                    <a:lstStyle/>
                    <a:p>
                      <a:pPr algn="ctr"/>
                      <a:r>
                        <a:rPr lang="de-DE" sz="1600" b="1" dirty="0"/>
                        <a:t>5</a:t>
                      </a:r>
                    </a:p>
                    <a:p>
                      <a:pPr algn="ctr"/>
                      <a:r>
                        <a:rPr lang="de-DE" sz="1600" dirty="0"/>
                        <a:t>Lilla</a:t>
                      </a:r>
                      <a:endParaRPr lang="de-DE" sz="1600" b="1" dirty="0"/>
                    </a:p>
                  </a:txBody>
                  <a:tcPr anchor="ctr">
                    <a:solidFill>
                      <a:srgbClr val="9437FF"/>
                    </a:solidFill>
                  </a:tcPr>
                </a:tc>
                <a:tc>
                  <a:txBody>
                    <a:bodyPr/>
                    <a:lstStyle/>
                    <a:p>
                      <a:r>
                        <a:rPr lang="de-DE" sz="1600" dirty="0" err="1"/>
                        <a:t>Smagstest</a:t>
                      </a:r>
                      <a:endParaRPr lang="de-DE" sz="1600" b="1" dirty="0"/>
                    </a:p>
                  </a:txBody>
                  <a:tcPr anchor="ctr">
                    <a:solidFill>
                      <a:srgbClr val="9437FF"/>
                    </a:solidFill>
                  </a:tcPr>
                </a:tc>
                <a:tc>
                  <a:txBody>
                    <a:bodyPr/>
                    <a:lstStyle/>
                    <a:p>
                      <a:endParaRPr lang="de-DE" dirty="0"/>
                    </a:p>
                  </a:txBody>
                  <a:tcPr anchor="ctr">
                    <a:solidFill>
                      <a:srgbClr val="9437FF"/>
                    </a:solidFill>
                  </a:tcPr>
                </a:tc>
                <a:extLst>
                  <a:ext uri="{0D108BD9-81ED-4DB2-BD59-A6C34878D82A}">
                    <a16:rowId xmlns:a16="http://schemas.microsoft.com/office/drawing/2014/main" val="2381652968"/>
                  </a:ext>
                </a:extLst>
              </a:tr>
              <a:tr h="508842">
                <a:tc>
                  <a:txBody>
                    <a:bodyPr/>
                    <a:lstStyle/>
                    <a:p>
                      <a:pPr algn="ctr"/>
                      <a:endParaRPr lang="de-DE" sz="1600" b="1" dirty="0"/>
                    </a:p>
                  </a:txBody>
                  <a:tcPr anchor="ctr">
                    <a:noFill/>
                  </a:tcPr>
                </a:tc>
                <a:tc>
                  <a:txBody>
                    <a:bodyPr/>
                    <a:lstStyle/>
                    <a:p>
                      <a:endParaRPr lang="de-DE" sz="1600" b="1" dirty="0"/>
                    </a:p>
                    <a:p>
                      <a:endParaRPr lang="de-DE" sz="1600" b="1" dirty="0"/>
                    </a:p>
                    <a:p>
                      <a:endParaRPr lang="de-DE" sz="1600" b="1" dirty="0"/>
                    </a:p>
                    <a:p>
                      <a:r>
                        <a:rPr lang="de-DE" sz="1600" dirty="0" err="1"/>
                        <a:t>til</a:t>
                      </a:r>
                      <a:r>
                        <a:rPr lang="de-DE" sz="1600" dirty="0"/>
                        <a:t> de hurtige:</a:t>
                      </a:r>
                      <a:endParaRPr lang="de-DE" sz="1600" b="1" dirty="0"/>
                    </a:p>
                  </a:txBody>
                  <a:tcPr anchor="ctr">
                    <a:noFill/>
                  </a:tcPr>
                </a:tc>
                <a:tc>
                  <a:txBody>
                    <a:bodyPr/>
                    <a:lstStyle/>
                    <a:p>
                      <a:endParaRPr lang="de-DE" dirty="0"/>
                    </a:p>
                  </a:txBody>
                  <a:tcPr anchor="ctr">
                    <a:noFill/>
                  </a:tcPr>
                </a:tc>
                <a:extLst>
                  <a:ext uri="{0D108BD9-81ED-4DB2-BD59-A6C34878D82A}">
                    <a16:rowId xmlns:a16="http://schemas.microsoft.com/office/drawing/2014/main" val="1811280600"/>
                  </a:ext>
                </a:extLst>
              </a:tr>
              <a:tr h="508842">
                <a:tc>
                  <a:txBody>
                    <a:bodyPr/>
                    <a:lstStyle/>
                    <a:p>
                      <a:pPr algn="ctr"/>
                      <a:r>
                        <a:rPr lang="de-DE" sz="1600" b="1" dirty="0"/>
                        <a:t>6 </a:t>
                      </a:r>
                    </a:p>
                    <a:p>
                      <a:pPr algn="ctr"/>
                      <a:r>
                        <a:rPr lang="de-DE" sz="1600" dirty="0"/>
                        <a:t>Brun</a:t>
                      </a:r>
                      <a:endParaRPr lang="de-DE" sz="1600" b="1" dirty="0"/>
                    </a:p>
                  </a:txBody>
                  <a:tcPr anchor="ctr">
                    <a:solidFill>
                      <a:srgbClr val="AB7942"/>
                    </a:solidFill>
                  </a:tcPr>
                </a:tc>
                <a:tc>
                  <a:txBody>
                    <a:bodyPr/>
                    <a:lstStyle/>
                    <a:p>
                      <a:r>
                        <a:rPr lang="de-DE" sz="1600" b="1" dirty="0"/>
                        <a:t>Quiz</a:t>
                      </a:r>
                    </a:p>
                  </a:txBody>
                  <a:tcPr anchor="ctr">
                    <a:solidFill>
                      <a:srgbClr val="AB7942"/>
                    </a:solidFill>
                  </a:tcPr>
                </a:tc>
                <a:tc>
                  <a:txBody>
                    <a:bodyPr/>
                    <a:lstStyle/>
                    <a:p>
                      <a:endParaRPr lang="de-DE" dirty="0"/>
                    </a:p>
                  </a:txBody>
                  <a:tcPr anchor="ctr">
                    <a:solidFill>
                      <a:srgbClr val="AB7942"/>
                    </a:solidFill>
                  </a:tcPr>
                </a:tc>
                <a:extLst>
                  <a:ext uri="{0D108BD9-81ED-4DB2-BD59-A6C34878D82A}">
                    <a16:rowId xmlns:a16="http://schemas.microsoft.com/office/drawing/2014/main" val="4042874524"/>
                  </a:ext>
                </a:extLst>
              </a:tr>
            </a:tbl>
          </a:graphicData>
        </a:graphic>
      </p:graphicFrame>
      <p:pic>
        <p:nvPicPr>
          <p:cNvPr id="9" name="Picture 4">
            <a:extLst>
              <a:ext uri="{FF2B5EF4-FFF2-40B4-BE49-F238E27FC236}">
                <a16:creationId xmlns:a16="http://schemas.microsoft.com/office/drawing/2014/main" id="{C52281AD-C3BE-063D-2E6B-977E554A1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233" y="647343"/>
            <a:ext cx="1158784" cy="65092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FC1FAD87-17E7-7841-5142-B313EE7D9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23" t="14012" r="30146" b="11046"/>
          <a:stretch/>
        </p:blipFill>
        <p:spPr bwMode="auto">
          <a:xfrm>
            <a:off x="5491625" y="2097369"/>
            <a:ext cx="321032" cy="302148"/>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2">
            <a:extLst>
              <a:ext uri="{FF2B5EF4-FFF2-40B4-BE49-F238E27FC236}">
                <a16:creationId xmlns:a16="http://schemas.microsoft.com/office/drawing/2014/main" id="{FC4A1795-002B-1FFF-7330-37CE455AE535}"/>
              </a:ext>
            </a:extLst>
          </p:cNvPr>
          <p:cNvPicPr>
            <a:picLocks noChangeAspect="1"/>
          </p:cNvPicPr>
          <p:nvPr/>
        </p:nvPicPr>
        <p:blipFill rotWithShape="1">
          <a:blip r:embed="rId4">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32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abgerundete Ecken 14">
            <a:extLst>
              <a:ext uri="{FF2B5EF4-FFF2-40B4-BE49-F238E27FC236}">
                <a16:creationId xmlns:a16="http://schemas.microsoft.com/office/drawing/2014/main" id="{0783A779-A000-FA37-B4F1-2D712E7F9B34}"/>
              </a:ext>
            </a:extLst>
          </p:cNvPr>
          <p:cNvSpPr/>
          <p:nvPr/>
        </p:nvSpPr>
        <p:spPr>
          <a:xfrm>
            <a:off x="186524" y="854278"/>
            <a:ext cx="6480000" cy="8753719"/>
          </a:xfrm>
          <a:custGeom>
            <a:avLst/>
            <a:gdLst>
              <a:gd name="csX0" fmla="*/ 0 w 6480000"/>
              <a:gd name="csY0" fmla="*/ 275789 h 8753719"/>
              <a:gd name="csX1" fmla="*/ 275789 w 6480000"/>
              <a:gd name="csY1" fmla="*/ 0 h 8753719"/>
              <a:gd name="csX2" fmla="*/ 756650 w 6480000"/>
              <a:gd name="csY2" fmla="*/ 0 h 8753719"/>
              <a:gd name="csX3" fmla="*/ 1533932 w 6480000"/>
              <a:gd name="csY3" fmla="*/ 0 h 8753719"/>
              <a:gd name="csX4" fmla="*/ 2074077 w 6480000"/>
              <a:gd name="csY4" fmla="*/ 0 h 8753719"/>
              <a:gd name="csX5" fmla="*/ 2792075 w 6480000"/>
              <a:gd name="csY5" fmla="*/ 0 h 8753719"/>
              <a:gd name="csX6" fmla="*/ 3510073 w 6480000"/>
              <a:gd name="csY6" fmla="*/ 0 h 8753719"/>
              <a:gd name="csX7" fmla="*/ 4109502 w 6480000"/>
              <a:gd name="csY7" fmla="*/ 0 h 8753719"/>
              <a:gd name="csX8" fmla="*/ 4708931 w 6480000"/>
              <a:gd name="csY8" fmla="*/ 0 h 8753719"/>
              <a:gd name="csX9" fmla="*/ 5308361 w 6480000"/>
              <a:gd name="csY9" fmla="*/ 0 h 8753719"/>
              <a:gd name="csX10" fmla="*/ 6204211 w 6480000"/>
              <a:gd name="csY10" fmla="*/ 0 h 8753719"/>
              <a:gd name="csX11" fmla="*/ 6480000 w 6480000"/>
              <a:gd name="csY11" fmla="*/ 275789 h 8753719"/>
              <a:gd name="csX12" fmla="*/ 6480000 w 6480000"/>
              <a:gd name="csY12" fmla="*/ 795258 h 8753719"/>
              <a:gd name="csX13" fmla="*/ 6480000 w 6480000"/>
              <a:gd name="csY13" fmla="*/ 1232705 h 8753719"/>
              <a:gd name="csX14" fmla="*/ 6480000 w 6480000"/>
              <a:gd name="csY14" fmla="*/ 1998239 h 8753719"/>
              <a:gd name="csX15" fmla="*/ 6480000 w 6480000"/>
              <a:gd name="csY15" fmla="*/ 2517708 h 8753719"/>
              <a:gd name="csX16" fmla="*/ 6480000 w 6480000"/>
              <a:gd name="csY16" fmla="*/ 3201219 h 8753719"/>
              <a:gd name="csX17" fmla="*/ 6480000 w 6480000"/>
              <a:gd name="csY17" fmla="*/ 3638667 h 8753719"/>
              <a:gd name="csX18" fmla="*/ 6480000 w 6480000"/>
              <a:gd name="csY18" fmla="*/ 4322179 h 8753719"/>
              <a:gd name="csX19" fmla="*/ 6480000 w 6480000"/>
              <a:gd name="csY19" fmla="*/ 4759626 h 8753719"/>
              <a:gd name="csX20" fmla="*/ 6480000 w 6480000"/>
              <a:gd name="csY20" fmla="*/ 5443138 h 8753719"/>
              <a:gd name="csX21" fmla="*/ 6480000 w 6480000"/>
              <a:gd name="csY21" fmla="*/ 5880585 h 8753719"/>
              <a:gd name="csX22" fmla="*/ 6480000 w 6480000"/>
              <a:gd name="csY22" fmla="*/ 6482076 h 8753719"/>
              <a:gd name="csX23" fmla="*/ 6480000 w 6480000"/>
              <a:gd name="csY23" fmla="*/ 7001545 h 8753719"/>
              <a:gd name="csX24" fmla="*/ 6480000 w 6480000"/>
              <a:gd name="csY24" fmla="*/ 7767078 h 8753719"/>
              <a:gd name="csX25" fmla="*/ 6480000 w 6480000"/>
              <a:gd name="csY25" fmla="*/ 8477930 h 8753719"/>
              <a:gd name="csX26" fmla="*/ 6204211 w 6480000"/>
              <a:gd name="csY26" fmla="*/ 8753719 h 8753719"/>
              <a:gd name="csX27" fmla="*/ 5604782 w 6480000"/>
              <a:gd name="csY27" fmla="*/ 8753719 h 8753719"/>
              <a:gd name="csX28" fmla="*/ 4827500 w 6480000"/>
              <a:gd name="csY28" fmla="*/ 8753719 h 8753719"/>
              <a:gd name="csX29" fmla="*/ 4109502 w 6480000"/>
              <a:gd name="csY29" fmla="*/ 8753719 h 8753719"/>
              <a:gd name="csX30" fmla="*/ 3332220 w 6480000"/>
              <a:gd name="csY30" fmla="*/ 8753719 h 8753719"/>
              <a:gd name="csX31" fmla="*/ 2792075 w 6480000"/>
              <a:gd name="csY31" fmla="*/ 8753719 h 8753719"/>
              <a:gd name="csX32" fmla="*/ 2311214 w 6480000"/>
              <a:gd name="csY32" fmla="*/ 8753719 h 8753719"/>
              <a:gd name="csX33" fmla="*/ 1652500 w 6480000"/>
              <a:gd name="csY33" fmla="*/ 8753719 h 8753719"/>
              <a:gd name="csX34" fmla="*/ 1171639 w 6480000"/>
              <a:gd name="csY34" fmla="*/ 8753719 h 8753719"/>
              <a:gd name="csX35" fmla="*/ 275789 w 6480000"/>
              <a:gd name="csY35" fmla="*/ 8753719 h 8753719"/>
              <a:gd name="csX36" fmla="*/ 0 w 6480000"/>
              <a:gd name="csY36" fmla="*/ 8477930 h 8753719"/>
              <a:gd name="csX37" fmla="*/ 0 w 6480000"/>
              <a:gd name="csY37" fmla="*/ 7794418 h 8753719"/>
              <a:gd name="csX38" fmla="*/ 0 w 6480000"/>
              <a:gd name="csY38" fmla="*/ 7028885 h 8753719"/>
              <a:gd name="csX39" fmla="*/ 0 w 6480000"/>
              <a:gd name="csY39" fmla="*/ 6509416 h 8753719"/>
              <a:gd name="csX40" fmla="*/ 0 w 6480000"/>
              <a:gd name="csY40" fmla="*/ 5907926 h 8753719"/>
              <a:gd name="csX41" fmla="*/ 0 w 6480000"/>
              <a:gd name="csY41" fmla="*/ 5060371 h 8753719"/>
              <a:gd name="csX42" fmla="*/ 0 w 6480000"/>
              <a:gd name="csY42" fmla="*/ 4212817 h 8753719"/>
              <a:gd name="csX43" fmla="*/ 0 w 6480000"/>
              <a:gd name="csY43" fmla="*/ 3447284 h 8753719"/>
              <a:gd name="csX44" fmla="*/ 0 w 6480000"/>
              <a:gd name="csY44" fmla="*/ 2681750 h 8753719"/>
              <a:gd name="csX45" fmla="*/ 0 w 6480000"/>
              <a:gd name="csY45" fmla="*/ 2162281 h 8753719"/>
              <a:gd name="csX46" fmla="*/ 0 w 6480000"/>
              <a:gd name="csY46" fmla="*/ 1478770 h 8753719"/>
              <a:gd name="csX47" fmla="*/ 0 w 6480000"/>
              <a:gd name="csY47" fmla="*/ 1041322 h 8753719"/>
              <a:gd name="csX48" fmla="*/ 0 w 6480000"/>
              <a:gd name="csY48" fmla="*/ 275789 h 8753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6480000" h="8753719" fill="none" extrusionOk="0">
                <a:moveTo>
                  <a:pt x="0" y="275789"/>
                </a:moveTo>
                <a:cubicBezTo>
                  <a:pt x="-31626" y="120852"/>
                  <a:pt x="120321" y="-7682"/>
                  <a:pt x="275789" y="0"/>
                </a:cubicBezTo>
                <a:cubicBezTo>
                  <a:pt x="409816" y="15285"/>
                  <a:pt x="584062" y="-12632"/>
                  <a:pt x="756650" y="0"/>
                </a:cubicBezTo>
                <a:cubicBezTo>
                  <a:pt x="929238" y="12632"/>
                  <a:pt x="1277302" y="3577"/>
                  <a:pt x="1533932" y="0"/>
                </a:cubicBezTo>
                <a:cubicBezTo>
                  <a:pt x="1790562" y="-3577"/>
                  <a:pt x="1910053" y="26396"/>
                  <a:pt x="2074077" y="0"/>
                </a:cubicBezTo>
                <a:cubicBezTo>
                  <a:pt x="2238102" y="-26396"/>
                  <a:pt x="2607953" y="-17664"/>
                  <a:pt x="2792075" y="0"/>
                </a:cubicBezTo>
                <a:cubicBezTo>
                  <a:pt x="2976197" y="17664"/>
                  <a:pt x="3172671" y="74"/>
                  <a:pt x="3510073" y="0"/>
                </a:cubicBezTo>
                <a:cubicBezTo>
                  <a:pt x="3847475" y="-74"/>
                  <a:pt x="3963843" y="19433"/>
                  <a:pt x="4109502" y="0"/>
                </a:cubicBezTo>
                <a:cubicBezTo>
                  <a:pt x="4255161" y="-19433"/>
                  <a:pt x="4572029" y="14298"/>
                  <a:pt x="4708931" y="0"/>
                </a:cubicBezTo>
                <a:cubicBezTo>
                  <a:pt x="4845833" y="-14298"/>
                  <a:pt x="5009375" y="-17221"/>
                  <a:pt x="5308361" y="0"/>
                </a:cubicBezTo>
                <a:cubicBezTo>
                  <a:pt x="5607347" y="17221"/>
                  <a:pt x="5973407" y="-21398"/>
                  <a:pt x="6204211" y="0"/>
                </a:cubicBezTo>
                <a:cubicBezTo>
                  <a:pt x="6350397" y="25611"/>
                  <a:pt x="6507599" y="125937"/>
                  <a:pt x="6480000" y="275789"/>
                </a:cubicBezTo>
                <a:cubicBezTo>
                  <a:pt x="6484269" y="499631"/>
                  <a:pt x="6477518" y="676789"/>
                  <a:pt x="6480000" y="795258"/>
                </a:cubicBezTo>
                <a:cubicBezTo>
                  <a:pt x="6482482" y="913727"/>
                  <a:pt x="6494030" y="1086179"/>
                  <a:pt x="6480000" y="1232705"/>
                </a:cubicBezTo>
                <a:cubicBezTo>
                  <a:pt x="6465970" y="1379231"/>
                  <a:pt x="6485398" y="1709839"/>
                  <a:pt x="6480000" y="1998239"/>
                </a:cubicBezTo>
                <a:cubicBezTo>
                  <a:pt x="6474602" y="2286639"/>
                  <a:pt x="6501548" y="2394635"/>
                  <a:pt x="6480000" y="2517708"/>
                </a:cubicBezTo>
                <a:cubicBezTo>
                  <a:pt x="6458452" y="2640781"/>
                  <a:pt x="6509384" y="3049349"/>
                  <a:pt x="6480000" y="3201219"/>
                </a:cubicBezTo>
                <a:cubicBezTo>
                  <a:pt x="6450616" y="3353089"/>
                  <a:pt x="6468966" y="3490780"/>
                  <a:pt x="6480000" y="3638667"/>
                </a:cubicBezTo>
                <a:cubicBezTo>
                  <a:pt x="6491034" y="3786554"/>
                  <a:pt x="6448908" y="4005615"/>
                  <a:pt x="6480000" y="4322179"/>
                </a:cubicBezTo>
                <a:cubicBezTo>
                  <a:pt x="6511092" y="4638743"/>
                  <a:pt x="6495809" y="4597095"/>
                  <a:pt x="6480000" y="4759626"/>
                </a:cubicBezTo>
                <a:cubicBezTo>
                  <a:pt x="6464191" y="4922157"/>
                  <a:pt x="6456812" y="5121448"/>
                  <a:pt x="6480000" y="5443138"/>
                </a:cubicBezTo>
                <a:cubicBezTo>
                  <a:pt x="6503188" y="5764828"/>
                  <a:pt x="6478331" y="5768217"/>
                  <a:pt x="6480000" y="5880585"/>
                </a:cubicBezTo>
                <a:cubicBezTo>
                  <a:pt x="6481669" y="5992953"/>
                  <a:pt x="6490803" y="6292854"/>
                  <a:pt x="6480000" y="6482076"/>
                </a:cubicBezTo>
                <a:cubicBezTo>
                  <a:pt x="6469197" y="6671298"/>
                  <a:pt x="6488655" y="6891410"/>
                  <a:pt x="6480000" y="7001545"/>
                </a:cubicBezTo>
                <a:cubicBezTo>
                  <a:pt x="6471345" y="7111680"/>
                  <a:pt x="6459124" y="7582601"/>
                  <a:pt x="6480000" y="7767078"/>
                </a:cubicBezTo>
                <a:cubicBezTo>
                  <a:pt x="6500876" y="7951555"/>
                  <a:pt x="6470129" y="8146137"/>
                  <a:pt x="6480000" y="8477930"/>
                </a:cubicBezTo>
                <a:cubicBezTo>
                  <a:pt x="6481501" y="8641040"/>
                  <a:pt x="6362654" y="8730343"/>
                  <a:pt x="6204211" y="8753719"/>
                </a:cubicBezTo>
                <a:cubicBezTo>
                  <a:pt x="5952611" y="8732224"/>
                  <a:pt x="5860548" y="8746080"/>
                  <a:pt x="5604782" y="8753719"/>
                </a:cubicBezTo>
                <a:cubicBezTo>
                  <a:pt x="5349016" y="8761358"/>
                  <a:pt x="5093916" y="8786303"/>
                  <a:pt x="4827500" y="8753719"/>
                </a:cubicBezTo>
                <a:cubicBezTo>
                  <a:pt x="4561084" y="8721135"/>
                  <a:pt x="4338633" y="8753819"/>
                  <a:pt x="4109502" y="8753719"/>
                </a:cubicBezTo>
                <a:cubicBezTo>
                  <a:pt x="3880371" y="8753619"/>
                  <a:pt x="3530217" y="8738800"/>
                  <a:pt x="3332220" y="8753719"/>
                </a:cubicBezTo>
                <a:cubicBezTo>
                  <a:pt x="3134223" y="8768638"/>
                  <a:pt x="2980446" y="8743041"/>
                  <a:pt x="2792075" y="8753719"/>
                </a:cubicBezTo>
                <a:cubicBezTo>
                  <a:pt x="2603705" y="8764397"/>
                  <a:pt x="2464461" y="8746327"/>
                  <a:pt x="2311214" y="8753719"/>
                </a:cubicBezTo>
                <a:cubicBezTo>
                  <a:pt x="2157967" y="8761111"/>
                  <a:pt x="1787207" y="8725087"/>
                  <a:pt x="1652500" y="8753719"/>
                </a:cubicBezTo>
                <a:cubicBezTo>
                  <a:pt x="1517793" y="8782351"/>
                  <a:pt x="1386594" y="8769348"/>
                  <a:pt x="1171639" y="8753719"/>
                </a:cubicBezTo>
                <a:cubicBezTo>
                  <a:pt x="956684" y="8738090"/>
                  <a:pt x="713441" y="8756697"/>
                  <a:pt x="275789" y="8753719"/>
                </a:cubicBezTo>
                <a:cubicBezTo>
                  <a:pt x="115834" y="8789950"/>
                  <a:pt x="6113" y="8595193"/>
                  <a:pt x="0" y="8477930"/>
                </a:cubicBezTo>
                <a:cubicBezTo>
                  <a:pt x="19903" y="8138348"/>
                  <a:pt x="22186" y="8104021"/>
                  <a:pt x="0" y="7794418"/>
                </a:cubicBezTo>
                <a:cubicBezTo>
                  <a:pt x="-22186" y="7484815"/>
                  <a:pt x="9173" y="7275074"/>
                  <a:pt x="0" y="7028885"/>
                </a:cubicBezTo>
                <a:cubicBezTo>
                  <a:pt x="-9173" y="6782696"/>
                  <a:pt x="11516" y="6737367"/>
                  <a:pt x="0" y="6509416"/>
                </a:cubicBezTo>
                <a:cubicBezTo>
                  <a:pt x="-11516" y="6281465"/>
                  <a:pt x="16351" y="6156886"/>
                  <a:pt x="0" y="5907926"/>
                </a:cubicBezTo>
                <a:cubicBezTo>
                  <a:pt x="-16351" y="5658966"/>
                  <a:pt x="15598" y="5417039"/>
                  <a:pt x="0" y="5060371"/>
                </a:cubicBezTo>
                <a:cubicBezTo>
                  <a:pt x="-15598" y="4703703"/>
                  <a:pt x="31579" y="4578260"/>
                  <a:pt x="0" y="4212817"/>
                </a:cubicBezTo>
                <a:cubicBezTo>
                  <a:pt x="-31579" y="3847374"/>
                  <a:pt x="-22175" y="3816573"/>
                  <a:pt x="0" y="3447284"/>
                </a:cubicBezTo>
                <a:cubicBezTo>
                  <a:pt x="22175" y="3077995"/>
                  <a:pt x="28376" y="3063135"/>
                  <a:pt x="0" y="2681750"/>
                </a:cubicBezTo>
                <a:cubicBezTo>
                  <a:pt x="-28376" y="2300365"/>
                  <a:pt x="-9055" y="2300713"/>
                  <a:pt x="0" y="2162281"/>
                </a:cubicBezTo>
                <a:cubicBezTo>
                  <a:pt x="9055" y="2023849"/>
                  <a:pt x="-8419" y="1697269"/>
                  <a:pt x="0" y="1478770"/>
                </a:cubicBezTo>
                <a:cubicBezTo>
                  <a:pt x="8419" y="1260271"/>
                  <a:pt x="7949" y="1134926"/>
                  <a:pt x="0" y="1041322"/>
                </a:cubicBezTo>
                <a:cubicBezTo>
                  <a:pt x="-7949" y="947718"/>
                  <a:pt x="19518" y="574101"/>
                  <a:pt x="0" y="275789"/>
                </a:cubicBezTo>
                <a:close/>
              </a:path>
              <a:path w="6480000" h="8753719" stroke="0" extrusionOk="0">
                <a:moveTo>
                  <a:pt x="0" y="275789"/>
                </a:moveTo>
                <a:cubicBezTo>
                  <a:pt x="37429" y="118171"/>
                  <a:pt x="143641" y="11744"/>
                  <a:pt x="275789" y="0"/>
                </a:cubicBezTo>
                <a:cubicBezTo>
                  <a:pt x="406639" y="11721"/>
                  <a:pt x="610511" y="15436"/>
                  <a:pt x="875218" y="0"/>
                </a:cubicBezTo>
                <a:cubicBezTo>
                  <a:pt x="1139925" y="-15436"/>
                  <a:pt x="1405547" y="-11259"/>
                  <a:pt x="1652500" y="0"/>
                </a:cubicBezTo>
                <a:cubicBezTo>
                  <a:pt x="1899453" y="11259"/>
                  <a:pt x="2191567" y="31558"/>
                  <a:pt x="2370498" y="0"/>
                </a:cubicBezTo>
                <a:cubicBezTo>
                  <a:pt x="2549429" y="-31558"/>
                  <a:pt x="2632762" y="-16511"/>
                  <a:pt x="2851359" y="0"/>
                </a:cubicBezTo>
                <a:cubicBezTo>
                  <a:pt x="3069956" y="16511"/>
                  <a:pt x="3281031" y="21400"/>
                  <a:pt x="3450788" y="0"/>
                </a:cubicBezTo>
                <a:cubicBezTo>
                  <a:pt x="3620545" y="-21400"/>
                  <a:pt x="3955584" y="-2372"/>
                  <a:pt x="4168786" y="0"/>
                </a:cubicBezTo>
                <a:cubicBezTo>
                  <a:pt x="4381988" y="2372"/>
                  <a:pt x="4413397" y="14386"/>
                  <a:pt x="4649647" y="0"/>
                </a:cubicBezTo>
                <a:cubicBezTo>
                  <a:pt x="4885897" y="-14386"/>
                  <a:pt x="5179069" y="-9422"/>
                  <a:pt x="5426929" y="0"/>
                </a:cubicBezTo>
                <a:cubicBezTo>
                  <a:pt x="5674789" y="9422"/>
                  <a:pt x="5957421" y="30127"/>
                  <a:pt x="6204211" y="0"/>
                </a:cubicBezTo>
                <a:cubicBezTo>
                  <a:pt x="6385684" y="9180"/>
                  <a:pt x="6479930" y="118669"/>
                  <a:pt x="6480000" y="275789"/>
                </a:cubicBezTo>
                <a:cubicBezTo>
                  <a:pt x="6487329" y="402109"/>
                  <a:pt x="6499287" y="536020"/>
                  <a:pt x="6480000" y="713237"/>
                </a:cubicBezTo>
                <a:cubicBezTo>
                  <a:pt x="6460713" y="890454"/>
                  <a:pt x="6454763" y="1078682"/>
                  <a:pt x="6480000" y="1232705"/>
                </a:cubicBezTo>
                <a:cubicBezTo>
                  <a:pt x="6505237" y="1386728"/>
                  <a:pt x="6482492" y="1632144"/>
                  <a:pt x="6480000" y="1752174"/>
                </a:cubicBezTo>
                <a:cubicBezTo>
                  <a:pt x="6477508" y="1872204"/>
                  <a:pt x="6491151" y="2208117"/>
                  <a:pt x="6480000" y="2517708"/>
                </a:cubicBezTo>
                <a:cubicBezTo>
                  <a:pt x="6468849" y="2827299"/>
                  <a:pt x="6478389" y="3054530"/>
                  <a:pt x="6480000" y="3283241"/>
                </a:cubicBezTo>
                <a:cubicBezTo>
                  <a:pt x="6481611" y="3511952"/>
                  <a:pt x="6455799" y="3640838"/>
                  <a:pt x="6480000" y="3966752"/>
                </a:cubicBezTo>
                <a:cubicBezTo>
                  <a:pt x="6504201" y="4292666"/>
                  <a:pt x="6487422" y="4283688"/>
                  <a:pt x="6480000" y="4568243"/>
                </a:cubicBezTo>
                <a:cubicBezTo>
                  <a:pt x="6472578" y="4852798"/>
                  <a:pt x="6463881" y="5126188"/>
                  <a:pt x="6480000" y="5333776"/>
                </a:cubicBezTo>
                <a:cubicBezTo>
                  <a:pt x="6496119" y="5541364"/>
                  <a:pt x="6493114" y="5928891"/>
                  <a:pt x="6480000" y="6099309"/>
                </a:cubicBezTo>
                <a:cubicBezTo>
                  <a:pt x="6466886" y="6269727"/>
                  <a:pt x="6487690" y="6435554"/>
                  <a:pt x="6480000" y="6536757"/>
                </a:cubicBezTo>
                <a:cubicBezTo>
                  <a:pt x="6472310" y="6637960"/>
                  <a:pt x="6466664" y="6870771"/>
                  <a:pt x="6480000" y="6974204"/>
                </a:cubicBezTo>
                <a:cubicBezTo>
                  <a:pt x="6493336" y="7077637"/>
                  <a:pt x="6478417" y="7202315"/>
                  <a:pt x="6480000" y="7411652"/>
                </a:cubicBezTo>
                <a:cubicBezTo>
                  <a:pt x="6481583" y="7620989"/>
                  <a:pt x="6528237" y="8004398"/>
                  <a:pt x="6480000" y="8477930"/>
                </a:cubicBezTo>
                <a:cubicBezTo>
                  <a:pt x="6475644" y="8608081"/>
                  <a:pt x="6355506" y="8763030"/>
                  <a:pt x="6204211" y="8753719"/>
                </a:cubicBezTo>
                <a:cubicBezTo>
                  <a:pt x="5961263" y="8735373"/>
                  <a:pt x="5716461" y="8777302"/>
                  <a:pt x="5486213" y="8753719"/>
                </a:cubicBezTo>
                <a:cubicBezTo>
                  <a:pt x="5255965" y="8730136"/>
                  <a:pt x="5014019" y="8756628"/>
                  <a:pt x="4708931" y="8753719"/>
                </a:cubicBezTo>
                <a:cubicBezTo>
                  <a:pt x="4403843" y="8750810"/>
                  <a:pt x="4351028" y="8776188"/>
                  <a:pt x="4228070" y="8753719"/>
                </a:cubicBezTo>
                <a:cubicBezTo>
                  <a:pt x="4105112" y="8731250"/>
                  <a:pt x="3634426" y="8776249"/>
                  <a:pt x="3450788" y="8753719"/>
                </a:cubicBezTo>
                <a:cubicBezTo>
                  <a:pt x="3267150" y="8731189"/>
                  <a:pt x="3118684" y="8751030"/>
                  <a:pt x="2969927" y="8753719"/>
                </a:cubicBezTo>
                <a:cubicBezTo>
                  <a:pt x="2821170" y="8756408"/>
                  <a:pt x="2458037" y="8742549"/>
                  <a:pt x="2311214" y="8753719"/>
                </a:cubicBezTo>
                <a:cubicBezTo>
                  <a:pt x="2164391" y="8764889"/>
                  <a:pt x="1946868" y="8761439"/>
                  <a:pt x="1711785" y="8753719"/>
                </a:cubicBezTo>
                <a:cubicBezTo>
                  <a:pt x="1476702" y="8745999"/>
                  <a:pt x="1457252" y="8742644"/>
                  <a:pt x="1230924" y="8753719"/>
                </a:cubicBezTo>
                <a:cubicBezTo>
                  <a:pt x="1004596" y="8764794"/>
                  <a:pt x="747152" y="8796529"/>
                  <a:pt x="275789" y="8753719"/>
                </a:cubicBezTo>
                <a:cubicBezTo>
                  <a:pt x="106539" y="8754058"/>
                  <a:pt x="-4206" y="8636689"/>
                  <a:pt x="0" y="8477930"/>
                </a:cubicBezTo>
                <a:cubicBezTo>
                  <a:pt x="-776" y="8221084"/>
                  <a:pt x="10193" y="8133107"/>
                  <a:pt x="0" y="7876440"/>
                </a:cubicBezTo>
                <a:cubicBezTo>
                  <a:pt x="-10193" y="7619773"/>
                  <a:pt x="-22022" y="7350606"/>
                  <a:pt x="0" y="7028885"/>
                </a:cubicBezTo>
                <a:cubicBezTo>
                  <a:pt x="22022" y="6707164"/>
                  <a:pt x="-4205" y="6442345"/>
                  <a:pt x="0" y="6181331"/>
                </a:cubicBezTo>
                <a:cubicBezTo>
                  <a:pt x="4205" y="5920317"/>
                  <a:pt x="-15329" y="5902375"/>
                  <a:pt x="0" y="5743883"/>
                </a:cubicBezTo>
                <a:cubicBezTo>
                  <a:pt x="15329" y="5585391"/>
                  <a:pt x="-34674" y="5264907"/>
                  <a:pt x="0" y="4896328"/>
                </a:cubicBezTo>
                <a:cubicBezTo>
                  <a:pt x="34674" y="4527749"/>
                  <a:pt x="-2069" y="4656012"/>
                  <a:pt x="0" y="4458881"/>
                </a:cubicBezTo>
                <a:cubicBezTo>
                  <a:pt x="2069" y="4261750"/>
                  <a:pt x="-16737" y="3889724"/>
                  <a:pt x="0" y="3693348"/>
                </a:cubicBezTo>
                <a:cubicBezTo>
                  <a:pt x="16737" y="3496972"/>
                  <a:pt x="-1913" y="3352614"/>
                  <a:pt x="0" y="3255900"/>
                </a:cubicBezTo>
                <a:cubicBezTo>
                  <a:pt x="1913" y="3159186"/>
                  <a:pt x="-3010" y="2788104"/>
                  <a:pt x="0" y="2490367"/>
                </a:cubicBezTo>
                <a:cubicBezTo>
                  <a:pt x="3010" y="2192630"/>
                  <a:pt x="-4556" y="2179997"/>
                  <a:pt x="0" y="1970898"/>
                </a:cubicBezTo>
                <a:cubicBezTo>
                  <a:pt x="4556" y="1761799"/>
                  <a:pt x="-8467" y="1450808"/>
                  <a:pt x="0" y="1123344"/>
                </a:cubicBezTo>
                <a:cubicBezTo>
                  <a:pt x="8467" y="795880"/>
                  <a:pt x="-34707" y="553266"/>
                  <a:pt x="0" y="275789"/>
                </a:cubicBezTo>
                <a:close/>
              </a:path>
            </a:pathLst>
          </a:custGeom>
          <a:ln>
            <a:solidFill>
              <a:schemeClr val="bg2">
                <a:lumMod val="25000"/>
              </a:schemeClr>
            </a:solidFill>
            <a:extLst>
              <a:ext uri="{C807C97D-BFC1-408E-A445-0C87EB9F89A2}">
                <ask:lineSketchStyleProps xmlns:ask="http://schemas.microsoft.com/office/drawing/2018/sketchyshapes" sd="1143128882">
                  <a:prstGeom prst="roundRect">
                    <a:avLst>
                      <a:gd name="adj" fmla="val 4256"/>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lvl="0">
              <a:lnSpc>
                <a:spcPct val="115000"/>
              </a:lnSpc>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a:p>
            <a:pPr marL="342900" lvl="0" indent="-342900">
              <a:lnSpc>
                <a:spcPct val="115000"/>
              </a:lnSpc>
              <a:buFont typeface="Symbol" panose="05050102010706020507" pitchFamily="18" charset="2"/>
              <a:buChar char=""/>
            </a:pPr>
            <a:endParaRPr lang="de-DE" sz="1200" dirty="0">
              <a:effectLst/>
              <a:latin typeface="FrauB" panose="02000603000000000000" pitchFamily="50" charset="0"/>
              <a:ea typeface="FrauB" panose="02000603000000000000" pitchFamily="50" charset="0"/>
              <a:cs typeface="Times New Roman" panose="02020603050405020304" pitchFamily="18" charset="0"/>
            </a:endParaRPr>
          </a:p>
        </p:txBody>
      </p:sp>
      <p:graphicFrame>
        <p:nvGraphicFramePr>
          <p:cNvPr id="3" name="Tabelle 3">
            <a:extLst>
              <a:ext uri="{FF2B5EF4-FFF2-40B4-BE49-F238E27FC236}">
                <a16:creationId xmlns:a16="http://schemas.microsoft.com/office/drawing/2014/main" id="{11F461B8-2514-4F15-16FE-A9F57EAD93C2}"/>
              </a:ext>
            </a:extLst>
          </p:cNvPr>
          <p:cNvGraphicFramePr>
            <a:graphicFrameLocks noGrp="1"/>
          </p:cNvGraphicFramePr>
          <p:nvPr>
            <p:extLst>
              <p:ext uri="{D42A27DB-BD31-4B8C-83A1-F6EECF244321}">
                <p14:modId xmlns:p14="http://schemas.microsoft.com/office/powerpoint/2010/main" val="2279944153"/>
              </p:ext>
            </p:extLst>
          </p:nvPr>
        </p:nvGraphicFramePr>
        <p:xfrm>
          <a:off x="257318" y="978263"/>
          <a:ext cx="6295909" cy="7610442"/>
        </p:xfrm>
        <a:graphic>
          <a:graphicData uri="http://schemas.openxmlformats.org/drawingml/2006/table">
            <a:tbl>
              <a:tblPr firstRow="1" bandRow="1">
                <a:tableStyleId>{8799B23B-EC83-4686-B30A-512413B5E67A}</a:tableStyleId>
              </a:tblPr>
              <a:tblGrid>
                <a:gridCol w="828365">
                  <a:extLst>
                    <a:ext uri="{9D8B030D-6E8A-4147-A177-3AD203B41FA5}">
                      <a16:colId xmlns:a16="http://schemas.microsoft.com/office/drawing/2014/main" val="3822168601"/>
                    </a:ext>
                  </a:extLst>
                </a:gridCol>
                <a:gridCol w="1121954">
                  <a:extLst>
                    <a:ext uri="{9D8B030D-6E8A-4147-A177-3AD203B41FA5}">
                      <a16:colId xmlns:a16="http://schemas.microsoft.com/office/drawing/2014/main" val="2844049393"/>
                    </a:ext>
                  </a:extLst>
                </a:gridCol>
                <a:gridCol w="1653163">
                  <a:extLst>
                    <a:ext uri="{9D8B030D-6E8A-4147-A177-3AD203B41FA5}">
                      <a16:colId xmlns:a16="http://schemas.microsoft.com/office/drawing/2014/main" val="4195845288"/>
                    </a:ext>
                  </a:extLst>
                </a:gridCol>
                <a:gridCol w="2692427">
                  <a:extLst>
                    <a:ext uri="{9D8B030D-6E8A-4147-A177-3AD203B41FA5}">
                      <a16:colId xmlns:a16="http://schemas.microsoft.com/office/drawing/2014/main" val="3979907485"/>
                    </a:ext>
                  </a:extLst>
                </a:gridCol>
              </a:tblGrid>
              <a:tr h="0">
                <a:tc>
                  <a:txBody>
                    <a:bodyPr/>
                    <a:lstStyle/>
                    <a:p>
                      <a:r>
                        <a:rPr lang="de-DE" sz="1100" dirty="0"/>
                        <a:t>Station</a:t>
                      </a:r>
                    </a:p>
                    <a:p>
                      <a:r>
                        <a:rPr lang="de-DE" sz="1100" dirty="0"/>
                        <a:t>Farbe</a:t>
                      </a:r>
                    </a:p>
                  </a:txBody>
                  <a:tcPr/>
                </a:tc>
                <a:tc>
                  <a:txBody>
                    <a:bodyPr/>
                    <a:lstStyle/>
                    <a:p>
                      <a:r>
                        <a:rPr lang="de-DE" sz="1100" dirty="0"/>
                        <a:t>Tema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err="1"/>
                        <a:t>Forsømte</a:t>
                      </a:r>
                      <a:r>
                        <a:rPr lang="de-DE" sz="1100" dirty="0"/>
                        <a:t> BNE-</a:t>
                      </a:r>
                      <a:r>
                        <a:rPr lang="de-DE" sz="1100" dirty="0" err="1"/>
                        <a:t>mål</a:t>
                      </a:r>
                      <a:r>
                        <a:rPr lang="de-DE" sz="1100" dirty="0"/>
                        <a:t> </a:t>
                      </a:r>
                      <a:r>
                        <a:rPr lang="de-DE" sz="1100" dirty="0" err="1"/>
                        <a:t>for</a:t>
                      </a:r>
                      <a:r>
                        <a:rPr lang="de-DE" sz="1100" dirty="0"/>
                        <a:t> </a:t>
                      </a:r>
                      <a:r>
                        <a:rPr lang="de-DE" sz="1100" dirty="0" err="1"/>
                        <a:t>bæredygtighed</a:t>
                      </a:r>
                      <a:endParaRPr lang="de-DE" sz="1100" dirty="0"/>
                    </a:p>
                  </a:txBody>
                  <a:tcPr/>
                </a:tc>
                <a:tc>
                  <a:txBody>
                    <a:bodyPr/>
                    <a:lstStyle/>
                    <a:p>
                      <a:r>
                        <a:rPr lang="de-DE" sz="1100" b="1" dirty="0"/>
                        <a:t>Mine </a:t>
                      </a:r>
                      <a:r>
                        <a:rPr lang="de-DE" sz="1100" b="1" dirty="0" err="1"/>
                        <a:t>forbedringsforslag</a:t>
                      </a:r>
                      <a:endParaRPr lang="de-DE" sz="1100" dirty="0"/>
                    </a:p>
                  </a:txBody>
                  <a:tcPr>
                    <a:pattFill prst="pct5">
                      <a:fgClr>
                        <a:srgbClr val="945200"/>
                      </a:fgClr>
                      <a:bgClr>
                        <a:schemeClr val="bg1"/>
                      </a:bgClr>
                    </a:pattFill>
                  </a:tcPr>
                </a:tc>
                <a:extLst>
                  <a:ext uri="{0D108BD9-81ED-4DB2-BD59-A6C34878D82A}">
                    <a16:rowId xmlns:a16="http://schemas.microsoft.com/office/drawing/2014/main" val="2509117670"/>
                  </a:ext>
                </a:extLst>
              </a:tr>
              <a:tr h="653280">
                <a:tc>
                  <a:txBody>
                    <a:bodyPr/>
                    <a:lstStyle/>
                    <a:p>
                      <a:pPr algn="l"/>
                      <a:r>
                        <a:rPr lang="de-DE" sz="1100" b="1" dirty="0"/>
                        <a:t>1</a:t>
                      </a:r>
                    </a:p>
                    <a:p>
                      <a:pPr algn="l"/>
                      <a:r>
                        <a:rPr lang="de-DE" sz="1100" dirty="0" err="1"/>
                        <a:t>Rød</a:t>
                      </a:r>
                      <a:endParaRPr lang="de-DE" sz="1100" b="1" dirty="0"/>
                    </a:p>
                  </a:txBody>
                  <a:tcPr>
                    <a:solidFill>
                      <a:srgbClr val="FF7E79"/>
                    </a:solidFill>
                  </a:tcPr>
                </a:tc>
                <a:tc>
                  <a:txBody>
                    <a:bodyPr/>
                    <a:lstStyle/>
                    <a:p>
                      <a:pPr algn="l"/>
                      <a:r>
                        <a:rPr lang="de-DE" sz="1100" dirty="0" err="1"/>
                        <a:t>Kakaodyrkning</a:t>
                      </a:r>
                      <a:r>
                        <a:rPr lang="de-DE" sz="1100" b="1" dirty="0"/>
                        <a:t> </a:t>
                      </a:r>
                    </a:p>
                  </a:txBody>
                  <a:tcPr>
                    <a:solidFill>
                      <a:srgbClr val="FF7E79"/>
                    </a:solidFill>
                  </a:tcPr>
                </a:tc>
                <a:tc>
                  <a:txBody>
                    <a:bodyPr/>
                    <a:lstStyle/>
                    <a:p>
                      <a:pPr algn="l">
                        <a:lnSpc>
                          <a:spcPct val="150000"/>
                        </a:lnSpc>
                      </a:pPr>
                      <a:r>
                        <a:rPr lang="de-DE" dirty="0">
                          <a:solidFill>
                            <a:schemeClr val="bg2">
                              <a:lumMod val="75000"/>
                            </a:schemeClr>
                          </a:solidFill>
                        </a:rPr>
                        <a:t>____________________________________________________________________</a:t>
                      </a:r>
                    </a:p>
                  </a:txBody>
                  <a:tcPr>
                    <a:solidFill>
                      <a:srgbClr val="FF7E79"/>
                    </a:solidFill>
                  </a:tcPr>
                </a:tc>
                <a:tc>
                  <a:txBody>
                    <a:bodyPr/>
                    <a:lstStyle/>
                    <a:p>
                      <a:pPr algn="l">
                        <a:lnSpc>
                          <a:spcPct val="150000"/>
                        </a:lnSpc>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rgbClr val="FF7E79"/>
                    </a:solidFill>
                  </a:tcPr>
                </a:tc>
                <a:extLst>
                  <a:ext uri="{0D108BD9-81ED-4DB2-BD59-A6C34878D82A}">
                    <a16:rowId xmlns:a16="http://schemas.microsoft.com/office/drawing/2014/main" val="3847874252"/>
                  </a:ext>
                </a:extLst>
              </a:tr>
              <a:tr h="653280">
                <a:tc>
                  <a:txBody>
                    <a:bodyPr/>
                    <a:lstStyle/>
                    <a:p>
                      <a:pPr algn="l"/>
                      <a:r>
                        <a:rPr lang="de-DE" sz="1100" b="1" dirty="0"/>
                        <a:t>2</a:t>
                      </a:r>
                    </a:p>
                    <a:p>
                      <a:pPr algn="l"/>
                      <a:r>
                        <a:rPr lang="de-DE" sz="1100" dirty="0" err="1"/>
                        <a:t>Grøn</a:t>
                      </a:r>
                      <a:endParaRPr lang="de-DE" sz="1100" b="1" dirty="0"/>
                    </a:p>
                  </a:txBody>
                  <a:tcPr>
                    <a:solidFill>
                      <a:schemeClr val="accent6">
                        <a:lumMod val="40000"/>
                        <a:lumOff val="60000"/>
                      </a:schemeClr>
                    </a:solidFill>
                  </a:tcPr>
                </a:tc>
                <a:tc>
                  <a:txBody>
                    <a:bodyPr/>
                    <a:lstStyle/>
                    <a:p>
                      <a:r>
                        <a:rPr lang="de-DE" sz="1100" dirty="0" err="1"/>
                        <a:t>Kakaohøst</a:t>
                      </a:r>
                      <a:r>
                        <a:rPr lang="de-DE" sz="1100" dirty="0"/>
                        <a:t> </a:t>
                      </a:r>
                      <a:r>
                        <a:rPr lang="de-DE" sz="1100" dirty="0" err="1"/>
                        <a:t>og</a:t>
                      </a:r>
                      <a:r>
                        <a:rPr lang="de-DE" sz="1100" dirty="0"/>
                        <a:t> </a:t>
                      </a:r>
                      <a:r>
                        <a:rPr lang="de-DE" sz="1100" dirty="0" err="1"/>
                        <a:t>arbejdsvilkår</a:t>
                      </a:r>
                      <a:endParaRPr lang="de-DE" sz="1100" b="1" dirty="0"/>
                    </a:p>
                    <a:p>
                      <a:pPr algn="l"/>
                      <a:endParaRPr lang="de-DE" sz="1100" b="1" dirty="0"/>
                    </a:p>
                  </a:txBody>
                  <a:tcPr>
                    <a:solidFill>
                      <a:schemeClr val="accent6">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p>
                      <a:pPr marL="0" marR="0" lvl="0" indent="0" algn="l" defTabSz="685800" rtl="0" eaLnBrk="1" fontAlgn="auto" latinLnBrk="0" hangingPunct="1">
                        <a:lnSpc>
                          <a:spcPct val="150000"/>
                        </a:lnSpc>
                        <a:spcBef>
                          <a:spcPts val="0"/>
                        </a:spcBef>
                        <a:spcAft>
                          <a:spcPts val="0"/>
                        </a:spcAft>
                        <a:buClrTx/>
                        <a:buSzTx/>
                        <a:buFontTx/>
                        <a:buNone/>
                        <a:tabLst/>
                        <a:defRPr/>
                      </a:pPr>
                      <a:endParaRPr lang="de-DE" dirty="0">
                        <a:solidFill>
                          <a:schemeClr val="bg2">
                            <a:lumMod val="75000"/>
                          </a:schemeClr>
                        </a:solidFill>
                      </a:endParaRPr>
                    </a:p>
                  </a:txBody>
                  <a:tcPr>
                    <a:solidFill>
                      <a:schemeClr val="accent6">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6">
                        <a:lumMod val="40000"/>
                        <a:lumOff val="60000"/>
                      </a:schemeClr>
                    </a:solidFill>
                  </a:tcPr>
                </a:tc>
                <a:extLst>
                  <a:ext uri="{0D108BD9-81ED-4DB2-BD59-A6C34878D82A}">
                    <a16:rowId xmlns:a16="http://schemas.microsoft.com/office/drawing/2014/main" val="90036930"/>
                  </a:ext>
                </a:extLst>
              </a:tr>
              <a:tr h="773270">
                <a:tc>
                  <a:txBody>
                    <a:bodyPr/>
                    <a:lstStyle/>
                    <a:p>
                      <a:pPr algn="l"/>
                      <a:r>
                        <a:rPr lang="de-DE" sz="1100" b="1" dirty="0"/>
                        <a:t>3</a:t>
                      </a:r>
                    </a:p>
                    <a:p>
                      <a:pPr algn="l"/>
                      <a:r>
                        <a:rPr lang="de-DE" sz="1100" dirty="0"/>
                        <a:t>Gul</a:t>
                      </a:r>
                      <a:endParaRPr lang="de-DE" sz="1100" b="1" dirty="0"/>
                    </a:p>
                  </a:txBody>
                  <a:tcPr>
                    <a:solidFill>
                      <a:schemeClr val="accent4">
                        <a:lumMod val="40000"/>
                        <a:lumOff val="60000"/>
                      </a:schemeClr>
                    </a:solidFill>
                  </a:tcPr>
                </a:tc>
                <a:tc>
                  <a:txBody>
                    <a:bodyPr/>
                    <a:lstStyle/>
                    <a:p>
                      <a:pPr algn="l"/>
                      <a:r>
                        <a:rPr lang="de-DE" sz="1100" dirty="0" err="1"/>
                        <a:t>Børnearbejde</a:t>
                      </a:r>
                      <a:endParaRPr lang="de-DE" sz="1100" b="1" dirty="0"/>
                    </a:p>
                  </a:txBody>
                  <a:tcPr>
                    <a:solidFill>
                      <a:schemeClr val="accent4">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txBody>
                  <a:tcPr>
                    <a:solidFill>
                      <a:schemeClr val="accent4">
                        <a:lumMod val="40000"/>
                        <a:lumOff val="6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4">
                        <a:lumMod val="40000"/>
                        <a:lumOff val="60000"/>
                      </a:schemeClr>
                    </a:solidFill>
                  </a:tcPr>
                </a:tc>
                <a:extLst>
                  <a:ext uri="{0D108BD9-81ED-4DB2-BD59-A6C34878D82A}">
                    <a16:rowId xmlns:a16="http://schemas.microsoft.com/office/drawing/2014/main" val="589115263"/>
                  </a:ext>
                </a:extLst>
              </a:tr>
              <a:tr h="773270">
                <a:tc>
                  <a:txBody>
                    <a:bodyPr/>
                    <a:lstStyle/>
                    <a:p>
                      <a:pPr algn="l"/>
                      <a:r>
                        <a:rPr lang="de-DE" sz="1100" b="1" dirty="0"/>
                        <a:t>4</a:t>
                      </a:r>
                    </a:p>
                    <a:p>
                      <a:pPr algn="l"/>
                      <a:r>
                        <a:rPr lang="de-DE" sz="1100" dirty="0" err="1"/>
                        <a:t>Blå</a:t>
                      </a:r>
                      <a:endParaRPr lang="de-DE" sz="1100" b="1" dirty="0"/>
                    </a:p>
                  </a:txBody>
                  <a:tcPr>
                    <a:solidFill>
                      <a:schemeClr val="accent5">
                        <a:lumMod val="20000"/>
                        <a:lumOff val="80000"/>
                      </a:schemeClr>
                    </a:solidFill>
                  </a:tcPr>
                </a:tc>
                <a:tc>
                  <a:txBody>
                    <a:bodyPr/>
                    <a:lstStyle/>
                    <a:p>
                      <a:r>
                        <a:rPr lang="de-DE" sz="1100" dirty="0"/>
                        <a:t>Kakao­transport </a:t>
                      </a:r>
                      <a:r>
                        <a:rPr lang="de-DE" sz="1100" dirty="0" err="1"/>
                        <a:t>og</a:t>
                      </a:r>
                      <a:r>
                        <a:rPr lang="de-DE" sz="1100" dirty="0"/>
                        <a:t> -handel</a:t>
                      </a:r>
                      <a:endParaRPr lang="de-DE" sz="1100" b="1" dirty="0"/>
                    </a:p>
                  </a:txBody>
                  <a:tcPr>
                    <a:solidFill>
                      <a:schemeClr val="accent5">
                        <a:lumMod val="20000"/>
                        <a:lumOff val="8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a:t>
                      </a:r>
                    </a:p>
                  </a:txBody>
                  <a:tcPr>
                    <a:solidFill>
                      <a:schemeClr val="accent5">
                        <a:lumMod val="20000"/>
                        <a:lumOff val="80000"/>
                      </a:schemeClr>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____________________________________________________________________________________________________________________</a:t>
                      </a:r>
                    </a:p>
                    <a:p>
                      <a:pPr algn="l">
                        <a:lnSpc>
                          <a:spcPct val="150000"/>
                        </a:lnSpc>
                      </a:pPr>
                      <a:endParaRPr lang="de-DE" dirty="0">
                        <a:solidFill>
                          <a:schemeClr val="bg2">
                            <a:lumMod val="75000"/>
                          </a:schemeClr>
                        </a:solidFill>
                      </a:endParaRPr>
                    </a:p>
                  </a:txBody>
                  <a:tcPr>
                    <a:solidFill>
                      <a:schemeClr val="accent5">
                        <a:lumMod val="20000"/>
                        <a:lumOff val="80000"/>
                      </a:schemeClr>
                    </a:solidFill>
                  </a:tcPr>
                </a:tc>
                <a:extLst>
                  <a:ext uri="{0D108BD9-81ED-4DB2-BD59-A6C34878D82A}">
                    <a16:rowId xmlns:a16="http://schemas.microsoft.com/office/drawing/2014/main" val="1596741416"/>
                  </a:ext>
                </a:extLst>
              </a:tr>
              <a:tr h="773270">
                <a:tc>
                  <a:txBody>
                    <a:bodyPr/>
                    <a:lstStyle/>
                    <a:p>
                      <a:pPr algn="l"/>
                      <a:r>
                        <a:rPr lang="de-DE" sz="1100" b="1" dirty="0"/>
                        <a:t>5</a:t>
                      </a:r>
                    </a:p>
                    <a:p>
                      <a:pPr marL="0" marR="0" lvl="0" indent="0" algn="l" defTabSz="685800" rtl="0" eaLnBrk="1" fontAlgn="auto" latinLnBrk="0" hangingPunct="1">
                        <a:lnSpc>
                          <a:spcPct val="100000"/>
                        </a:lnSpc>
                        <a:spcBef>
                          <a:spcPts val="0"/>
                        </a:spcBef>
                        <a:spcAft>
                          <a:spcPts val="0"/>
                        </a:spcAft>
                        <a:buClrTx/>
                        <a:buSzTx/>
                        <a:buFontTx/>
                        <a:buNone/>
                        <a:tabLst/>
                        <a:defRPr/>
                      </a:pPr>
                      <a:r>
                        <a:rPr lang="de-DE" sz="1100" dirty="0"/>
                        <a:t>Lilla</a:t>
                      </a:r>
                      <a:endParaRPr lang="de-DE" sz="1100" b="1" dirty="0"/>
                    </a:p>
                    <a:p>
                      <a:pPr algn="l"/>
                      <a:endParaRPr lang="de-DE" sz="1100" b="1" dirty="0"/>
                    </a:p>
                  </a:txBody>
                  <a:tcPr>
                    <a:solidFill>
                      <a:srgbClr val="9437FF"/>
                    </a:solidFill>
                  </a:tcPr>
                </a:tc>
                <a:tc>
                  <a:txBody>
                    <a:bodyPr/>
                    <a:lstStyle/>
                    <a:p>
                      <a:pPr algn="l"/>
                      <a:r>
                        <a:rPr lang="de-DE" sz="1100" dirty="0" err="1"/>
                        <a:t>Smagstest</a:t>
                      </a:r>
                      <a:endParaRPr lang="de-DE" sz="1100" b="1" dirty="0"/>
                    </a:p>
                  </a:txBody>
                  <a:tcPr>
                    <a:solidFill>
                      <a:srgbClr val="9437FF"/>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a:t>
                      </a:r>
                    </a:p>
                    <a:p>
                      <a:pPr algn="l">
                        <a:lnSpc>
                          <a:spcPct val="150000"/>
                        </a:lnSpc>
                      </a:pPr>
                      <a:endParaRPr lang="de-DE" dirty="0">
                        <a:solidFill>
                          <a:schemeClr val="bg2">
                            <a:lumMod val="75000"/>
                          </a:schemeClr>
                        </a:solidFill>
                      </a:endParaRPr>
                    </a:p>
                  </a:txBody>
                  <a:tcPr>
                    <a:solidFill>
                      <a:srgbClr val="9437FF"/>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dirty="0">
                          <a:solidFill>
                            <a:schemeClr val="bg2">
                              <a:lumMod val="75000"/>
                            </a:schemeClr>
                          </a:solidFill>
                        </a:rPr>
                        <a:t>/</a:t>
                      </a:r>
                    </a:p>
                    <a:p>
                      <a:pPr algn="l">
                        <a:lnSpc>
                          <a:spcPct val="150000"/>
                        </a:lnSpc>
                      </a:pPr>
                      <a:endParaRPr lang="de-DE" dirty="0">
                        <a:solidFill>
                          <a:schemeClr val="bg2">
                            <a:lumMod val="75000"/>
                          </a:schemeClr>
                        </a:solidFill>
                      </a:endParaRPr>
                    </a:p>
                  </a:txBody>
                  <a:tcPr>
                    <a:solidFill>
                      <a:srgbClr val="9437FF"/>
                    </a:solidFill>
                  </a:tcPr>
                </a:tc>
                <a:extLst>
                  <a:ext uri="{0D108BD9-81ED-4DB2-BD59-A6C34878D82A}">
                    <a16:rowId xmlns:a16="http://schemas.microsoft.com/office/drawing/2014/main" val="2381652968"/>
                  </a:ext>
                </a:extLst>
              </a:tr>
            </a:tbl>
          </a:graphicData>
        </a:graphic>
      </p:graphicFrame>
      <p:sp>
        <p:nvSpPr>
          <p:cNvPr id="2" name="Rechteck: abgerundete Ecken 6">
            <a:extLst>
              <a:ext uri="{FF2B5EF4-FFF2-40B4-BE49-F238E27FC236}">
                <a16:creationId xmlns:a16="http://schemas.microsoft.com/office/drawing/2014/main" id="{26DC44E1-62C4-DF8B-AB8E-532A2B1AC508}"/>
              </a:ext>
            </a:extLst>
          </p:cNvPr>
          <p:cNvSpPr/>
          <p:nvPr/>
        </p:nvSpPr>
        <p:spPr>
          <a:xfrm>
            <a:off x="257318" y="133620"/>
            <a:ext cx="6343364" cy="564732"/>
          </a:xfrm>
          <a:custGeom>
            <a:avLst/>
            <a:gdLst>
              <a:gd name="csX0" fmla="*/ 0 w 6343364"/>
              <a:gd name="csY0" fmla="*/ 94124 h 564732"/>
              <a:gd name="csX1" fmla="*/ 94124 w 6343364"/>
              <a:gd name="csY1" fmla="*/ 0 h 564732"/>
              <a:gd name="csX2" fmla="*/ 839577 w 6343364"/>
              <a:gd name="csY2" fmla="*/ 0 h 564732"/>
              <a:gd name="csX3" fmla="*/ 1523479 w 6343364"/>
              <a:gd name="csY3" fmla="*/ 0 h 564732"/>
              <a:gd name="csX4" fmla="*/ 2084278 w 6343364"/>
              <a:gd name="csY4" fmla="*/ 0 h 564732"/>
              <a:gd name="csX5" fmla="*/ 2645078 w 6343364"/>
              <a:gd name="csY5" fmla="*/ 0 h 564732"/>
              <a:gd name="csX6" fmla="*/ 3328979 w 6343364"/>
              <a:gd name="csY6" fmla="*/ 0 h 564732"/>
              <a:gd name="csX7" fmla="*/ 3828228 w 6343364"/>
              <a:gd name="csY7" fmla="*/ 0 h 564732"/>
              <a:gd name="csX8" fmla="*/ 4573681 w 6343364"/>
              <a:gd name="csY8" fmla="*/ 0 h 564732"/>
              <a:gd name="csX9" fmla="*/ 5196031 w 6343364"/>
              <a:gd name="csY9" fmla="*/ 0 h 564732"/>
              <a:gd name="csX10" fmla="*/ 6249240 w 6343364"/>
              <a:gd name="csY10" fmla="*/ 0 h 564732"/>
              <a:gd name="csX11" fmla="*/ 6343364 w 6343364"/>
              <a:gd name="csY11" fmla="*/ 94124 h 564732"/>
              <a:gd name="csX12" fmla="*/ 6343364 w 6343364"/>
              <a:gd name="csY12" fmla="*/ 470608 h 564732"/>
              <a:gd name="csX13" fmla="*/ 6249240 w 6343364"/>
              <a:gd name="csY13" fmla="*/ 564732 h 564732"/>
              <a:gd name="csX14" fmla="*/ 5626889 w 6343364"/>
              <a:gd name="csY14" fmla="*/ 564732 h 564732"/>
              <a:gd name="csX15" fmla="*/ 5066090 w 6343364"/>
              <a:gd name="csY15" fmla="*/ 564732 h 564732"/>
              <a:gd name="csX16" fmla="*/ 4382188 w 6343364"/>
              <a:gd name="csY16" fmla="*/ 564732 h 564732"/>
              <a:gd name="csX17" fmla="*/ 3882940 w 6343364"/>
              <a:gd name="csY17" fmla="*/ 564732 h 564732"/>
              <a:gd name="csX18" fmla="*/ 3322140 w 6343364"/>
              <a:gd name="csY18" fmla="*/ 564732 h 564732"/>
              <a:gd name="csX19" fmla="*/ 2515136 w 6343364"/>
              <a:gd name="csY19" fmla="*/ 564732 h 564732"/>
              <a:gd name="csX20" fmla="*/ 1708132 w 6343364"/>
              <a:gd name="csY20" fmla="*/ 564732 h 564732"/>
              <a:gd name="csX21" fmla="*/ 1085782 w 6343364"/>
              <a:gd name="csY21" fmla="*/ 564732 h 564732"/>
              <a:gd name="csX22" fmla="*/ 94124 w 6343364"/>
              <a:gd name="csY22" fmla="*/ 564732 h 564732"/>
              <a:gd name="csX23" fmla="*/ 0 w 6343364"/>
              <a:gd name="csY23" fmla="*/ 470608 h 564732"/>
              <a:gd name="csX24" fmla="*/ 0 w 6343364"/>
              <a:gd name="csY24" fmla="*/ 94124 h 5647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6343364" h="564732" fill="none" extrusionOk="0">
                <a:moveTo>
                  <a:pt x="0" y="94124"/>
                </a:moveTo>
                <a:cubicBezTo>
                  <a:pt x="2224" y="46165"/>
                  <a:pt x="39021" y="-7814"/>
                  <a:pt x="94124" y="0"/>
                </a:cubicBezTo>
                <a:cubicBezTo>
                  <a:pt x="304882" y="23603"/>
                  <a:pt x="471797" y="-28540"/>
                  <a:pt x="839577" y="0"/>
                </a:cubicBezTo>
                <a:cubicBezTo>
                  <a:pt x="1207357" y="28540"/>
                  <a:pt x="1384768" y="-13896"/>
                  <a:pt x="1523479" y="0"/>
                </a:cubicBezTo>
                <a:cubicBezTo>
                  <a:pt x="1662190" y="13896"/>
                  <a:pt x="1874382" y="24826"/>
                  <a:pt x="2084278" y="0"/>
                </a:cubicBezTo>
                <a:cubicBezTo>
                  <a:pt x="2294174" y="-24826"/>
                  <a:pt x="2490005" y="25268"/>
                  <a:pt x="2645078" y="0"/>
                </a:cubicBezTo>
                <a:cubicBezTo>
                  <a:pt x="2800151" y="-25268"/>
                  <a:pt x="3107892" y="19228"/>
                  <a:pt x="3328979" y="0"/>
                </a:cubicBezTo>
                <a:cubicBezTo>
                  <a:pt x="3550066" y="-19228"/>
                  <a:pt x="3712931" y="-16695"/>
                  <a:pt x="3828228" y="0"/>
                </a:cubicBezTo>
                <a:cubicBezTo>
                  <a:pt x="3943525" y="16695"/>
                  <a:pt x="4390987" y="-30493"/>
                  <a:pt x="4573681" y="0"/>
                </a:cubicBezTo>
                <a:cubicBezTo>
                  <a:pt x="4756375" y="30493"/>
                  <a:pt x="5046616" y="-30540"/>
                  <a:pt x="5196031" y="0"/>
                </a:cubicBezTo>
                <a:cubicBezTo>
                  <a:pt x="5345446" y="30540"/>
                  <a:pt x="5761101" y="33001"/>
                  <a:pt x="6249240" y="0"/>
                </a:cubicBezTo>
                <a:cubicBezTo>
                  <a:pt x="6297875" y="-2080"/>
                  <a:pt x="6349450" y="46783"/>
                  <a:pt x="6343364" y="94124"/>
                </a:cubicBezTo>
                <a:cubicBezTo>
                  <a:pt x="6359357" y="231635"/>
                  <a:pt x="6361021" y="365854"/>
                  <a:pt x="6343364" y="470608"/>
                </a:cubicBezTo>
                <a:cubicBezTo>
                  <a:pt x="6339623" y="510583"/>
                  <a:pt x="6296854" y="563503"/>
                  <a:pt x="6249240" y="564732"/>
                </a:cubicBezTo>
                <a:cubicBezTo>
                  <a:pt x="6089943" y="585028"/>
                  <a:pt x="5802928" y="574071"/>
                  <a:pt x="5626889" y="564732"/>
                </a:cubicBezTo>
                <a:cubicBezTo>
                  <a:pt x="5450850" y="555393"/>
                  <a:pt x="5246373" y="571326"/>
                  <a:pt x="5066090" y="564732"/>
                </a:cubicBezTo>
                <a:cubicBezTo>
                  <a:pt x="4885807" y="558138"/>
                  <a:pt x="4617329" y="543992"/>
                  <a:pt x="4382188" y="564732"/>
                </a:cubicBezTo>
                <a:cubicBezTo>
                  <a:pt x="4147047" y="585472"/>
                  <a:pt x="4106560" y="582199"/>
                  <a:pt x="3882940" y="564732"/>
                </a:cubicBezTo>
                <a:cubicBezTo>
                  <a:pt x="3659320" y="547265"/>
                  <a:pt x="3594154" y="566625"/>
                  <a:pt x="3322140" y="564732"/>
                </a:cubicBezTo>
                <a:cubicBezTo>
                  <a:pt x="3050126" y="562839"/>
                  <a:pt x="2913131" y="557728"/>
                  <a:pt x="2515136" y="564732"/>
                </a:cubicBezTo>
                <a:cubicBezTo>
                  <a:pt x="2117141" y="571736"/>
                  <a:pt x="2028980" y="596210"/>
                  <a:pt x="1708132" y="564732"/>
                </a:cubicBezTo>
                <a:cubicBezTo>
                  <a:pt x="1387284" y="533254"/>
                  <a:pt x="1318302" y="594166"/>
                  <a:pt x="1085782" y="564732"/>
                </a:cubicBezTo>
                <a:cubicBezTo>
                  <a:pt x="853262" y="535299"/>
                  <a:pt x="449144" y="611902"/>
                  <a:pt x="94124" y="564732"/>
                </a:cubicBezTo>
                <a:cubicBezTo>
                  <a:pt x="41028" y="569106"/>
                  <a:pt x="-7386" y="523028"/>
                  <a:pt x="0" y="470608"/>
                </a:cubicBezTo>
                <a:cubicBezTo>
                  <a:pt x="-11615" y="346997"/>
                  <a:pt x="-1334" y="199005"/>
                  <a:pt x="0" y="94124"/>
                </a:cubicBezTo>
                <a:close/>
              </a:path>
              <a:path w="6343364" h="564732" stroke="0" extrusionOk="0">
                <a:moveTo>
                  <a:pt x="0" y="94124"/>
                </a:moveTo>
                <a:cubicBezTo>
                  <a:pt x="-5351" y="46619"/>
                  <a:pt x="45704" y="-9201"/>
                  <a:pt x="94124" y="0"/>
                </a:cubicBezTo>
                <a:cubicBezTo>
                  <a:pt x="285135" y="903"/>
                  <a:pt x="485073" y="1725"/>
                  <a:pt x="593372" y="0"/>
                </a:cubicBezTo>
                <a:cubicBezTo>
                  <a:pt x="701671" y="-1725"/>
                  <a:pt x="914681" y="-15865"/>
                  <a:pt x="1154172" y="0"/>
                </a:cubicBezTo>
                <a:cubicBezTo>
                  <a:pt x="1393663" y="15865"/>
                  <a:pt x="1712394" y="-14557"/>
                  <a:pt x="1899625" y="0"/>
                </a:cubicBezTo>
                <a:cubicBezTo>
                  <a:pt x="2086856" y="14557"/>
                  <a:pt x="2245575" y="26765"/>
                  <a:pt x="2583526" y="0"/>
                </a:cubicBezTo>
                <a:cubicBezTo>
                  <a:pt x="2921477" y="-26765"/>
                  <a:pt x="2957947" y="4808"/>
                  <a:pt x="3082775" y="0"/>
                </a:cubicBezTo>
                <a:cubicBezTo>
                  <a:pt x="3207603" y="-4808"/>
                  <a:pt x="3535887" y="30342"/>
                  <a:pt x="3705125" y="0"/>
                </a:cubicBezTo>
                <a:cubicBezTo>
                  <a:pt x="3874363" y="-30342"/>
                  <a:pt x="4107421" y="-4558"/>
                  <a:pt x="4389027" y="0"/>
                </a:cubicBezTo>
                <a:cubicBezTo>
                  <a:pt x="4670633" y="4558"/>
                  <a:pt x="4852712" y="19348"/>
                  <a:pt x="5134480" y="0"/>
                </a:cubicBezTo>
                <a:cubicBezTo>
                  <a:pt x="5416248" y="-19348"/>
                  <a:pt x="5798094" y="4267"/>
                  <a:pt x="6249240" y="0"/>
                </a:cubicBezTo>
                <a:cubicBezTo>
                  <a:pt x="6304743" y="-356"/>
                  <a:pt x="6342967" y="40737"/>
                  <a:pt x="6343364" y="94124"/>
                </a:cubicBezTo>
                <a:cubicBezTo>
                  <a:pt x="6339620" y="172478"/>
                  <a:pt x="6352454" y="293689"/>
                  <a:pt x="6343364" y="470608"/>
                </a:cubicBezTo>
                <a:cubicBezTo>
                  <a:pt x="6337723" y="523558"/>
                  <a:pt x="6309461" y="559254"/>
                  <a:pt x="6249240" y="564732"/>
                </a:cubicBezTo>
                <a:cubicBezTo>
                  <a:pt x="6033980" y="560270"/>
                  <a:pt x="5923702" y="554457"/>
                  <a:pt x="5688441" y="564732"/>
                </a:cubicBezTo>
                <a:cubicBezTo>
                  <a:pt x="5453180" y="575007"/>
                  <a:pt x="5205542" y="537261"/>
                  <a:pt x="5066090" y="564732"/>
                </a:cubicBezTo>
                <a:cubicBezTo>
                  <a:pt x="4926638" y="592203"/>
                  <a:pt x="4716338" y="572283"/>
                  <a:pt x="4566842" y="564732"/>
                </a:cubicBezTo>
                <a:cubicBezTo>
                  <a:pt x="4417346" y="557181"/>
                  <a:pt x="4128695" y="591299"/>
                  <a:pt x="3944491" y="564732"/>
                </a:cubicBezTo>
                <a:cubicBezTo>
                  <a:pt x="3760287" y="538165"/>
                  <a:pt x="3683307" y="566217"/>
                  <a:pt x="3445243" y="564732"/>
                </a:cubicBezTo>
                <a:cubicBezTo>
                  <a:pt x="3207179" y="563247"/>
                  <a:pt x="2987352" y="557851"/>
                  <a:pt x="2699790" y="564732"/>
                </a:cubicBezTo>
                <a:cubicBezTo>
                  <a:pt x="2412228" y="571613"/>
                  <a:pt x="2180987" y="574636"/>
                  <a:pt x="2015888" y="564732"/>
                </a:cubicBezTo>
                <a:cubicBezTo>
                  <a:pt x="1850789" y="554828"/>
                  <a:pt x="1420231" y="536026"/>
                  <a:pt x="1270435" y="564732"/>
                </a:cubicBezTo>
                <a:cubicBezTo>
                  <a:pt x="1120639" y="593438"/>
                  <a:pt x="431647" y="613038"/>
                  <a:pt x="94124" y="564732"/>
                </a:cubicBezTo>
                <a:cubicBezTo>
                  <a:pt x="36797" y="562430"/>
                  <a:pt x="6273" y="517874"/>
                  <a:pt x="0" y="470608"/>
                </a:cubicBezTo>
                <a:cubicBezTo>
                  <a:pt x="-3085" y="351375"/>
                  <a:pt x="-18199" y="268013"/>
                  <a:pt x="0" y="94124"/>
                </a:cubicBezTo>
                <a:close/>
              </a:path>
            </a:pathLst>
          </a:custGeom>
          <a:pattFill prst="pct5">
            <a:fgClr>
              <a:srgbClr val="AB7942"/>
            </a:fgClr>
            <a:bgClr>
              <a:schemeClr val="bg1"/>
            </a:bgClr>
          </a:pattFill>
          <a:ln>
            <a:solidFill>
              <a:schemeClr val="tx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t"/>
          <a:lstStyle/>
          <a:p>
            <a:pPr algn="ctr"/>
            <a:r>
              <a:rPr lang="de-DE" sz="2400" b="1" dirty="0" err="1"/>
              <a:t>Forbedringsforslag</a:t>
            </a:r>
            <a:endParaRPr lang="de-DE" sz="2400" b="1" spc="300" dirty="0">
              <a:latin typeface="Ink Free" panose="03080402000500000000" pitchFamily="66" charset="0"/>
              <a:ea typeface="FrauB" panose="02000603000000000000" pitchFamily="50" charset="0"/>
            </a:endParaRPr>
          </a:p>
          <a:p>
            <a:pPr algn="ctr"/>
            <a:r>
              <a:rPr lang="de-DE" sz="1200" b="1" spc="300" dirty="0">
                <a:effectLst>
                  <a:outerShdw blurRad="38100" dist="38100" dir="2700000" algn="tl">
                    <a:srgbClr val="000000">
                      <a:alpha val="43137"/>
                    </a:srgbClr>
                  </a:outerShdw>
                </a:effectLst>
                <a:latin typeface="FrauB" panose="02000603000000000000" pitchFamily="50" charset="0"/>
                <a:ea typeface="FrauB" panose="02000603000000000000" pitchFamily="50" charset="0"/>
              </a:rPr>
              <a:t> </a:t>
            </a:r>
          </a:p>
        </p:txBody>
      </p:sp>
      <p:pic>
        <p:nvPicPr>
          <p:cNvPr id="4" name="Picture 2" descr="3D Illustrated Exclamation Mark Sign Made Of Chocolate Chunks On A White Background">
            <a:extLst>
              <a:ext uri="{FF2B5EF4-FFF2-40B4-BE49-F238E27FC236}">
                <a16:creationId xmlns:a16="http://schemas.microsoft.com/office/drawing/2014/main" id="{E39A4B4F-B35B-9EF7-8D9F-E52E780C1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39" y="133620"/>
            <a:ext cx="377517" cy="5444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3D Illustrated Exclamation Mark Sign Made Of Chocolate Chunks On A White Background">
            <a:extLst>
              <a:ext uri="{FF2B5EF4-FFF2-40B4-BE49-F238E27FC236}">
                <a16:creationId xmlns:a16="http://schemas.microsoft.com/office/drawing/2014/main" id="{A19AC926-6872-D13F-1C3F-1DC87386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444" y="153856"/>
            <a:ext cx="377517" cy="544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3D Illustrated Exclamation Mark Sign Made Of Chocolate Chunks On A White Background">
            <a:extLst>
              <a:ext uri="{FF2B5EF4-FFF2-40B4-BE49-F238E27FC236}">
                <a16:creationId xmlns:a16="http://schemas.microsoft.com/office/drawing/2014/main" id="{3E2F9696-1826-907C-1BB8-0F6995486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582" y="1085275"/>
            <a:ext cx="188758" cy="272247"/>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2">
            <a:extLst>
              <a:ext uri="{FF2B5EF4-FFF2-40B4-BE49-F238E27FC236}">
                <a16:creationId xmlns:a16="http://schemas.microsoft.com/office/drawing/2014/main" id="{6128D622-1E96-43E6-0BC4-F4BF6E36D626}"/>
              </a:ext>
            </a:extLst>
          </p:cNvPr>
          <p:cNvPicPr>
            <a:picLocks noChangeAspect="1"/>
          </p:cNvPicPr>
          <p:nvPr/>
        </p:nvPicPr>
        <p:blipFill rotWithShape="1">
          <a:blip r:embed="rId3">
            <a:extLst>
              <a:ext uri="{28A0092B-C50C-407E-A947-70E740481C1C}">
                <a14:useLocalDpi xmlns:a14="http://schemas.microsoft.com/office/drawing/2010/main" val="0"/>
              </a:ext>
            </a:extLst>
          </a:blip>
          <a:srcRect l="44336" r="43831" b="43886"/>
          <a:stretch>
            <a:fillRect/>
          </a:stretch>
        </p:blipFill>
        <p:spPr bwMode="auto">
          <a:xfrm>
            <a:off x="5768367" y="8729363"/>
            <a:ext cx="784860" cy="833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91793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3911</Words>
  <Application>Microsoft Office PowerPoint</Application>
  <PresentationFormat>A4-Papier (210 x 297 mm)</PresentationFormat>
  <Paragraphs>396</Paragraphs>
  <Slides>25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MS Mincho</vt:lpstr>
      <vt:lpstr>Aptos</vt:lpstr>
      <vt:lpstr>Arial</vt:lpstr>
      <vt:lpstr>Calibri</vt:lpstr>
      <vt:lpstr>Calibri Light</vt:lpstr>
      <vt:lpstr>FrauB</vt:lpstr>
      <vt:lpstr>Ink Free</vt:lpstr>
      <vt:lpstr>Symbol</vt:lpstr>
      <vt:lpstr>Office</vt:lpstr>
      <vt:lpstr>Chokolade global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Jenny Sauerwald</dc:creator>
  <cp:lastModifiedBy>Silvana Klein</cp:lastModifiedBy>
  <cp:revision>388</cp:revision>
  <cp:lastPrinted>2025-12-09T13:50:41Z</cp:lastPrinted>
  <dcterms:created xsi:type="dcterms:W3CDTF">2021-12-11T16:52:02Z</dcterms:created>
  <dcterms:modified xsi:type="dcterms:W3CDTF">2025-12-09T13:52:20Z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2025-12-09T11:13:21Z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608a3078-3860-4e5b-b99b-720a7a78c1fa</vt:lpwstr>
  </property>
  <property fmtid="{D5CDD505-2E9C-101B-9397-08002B2CF9AE}" pid="7" name="MSIP_Label_defa4170-0d19-0005-0004-bc88714345d2_ActionId">
    <vt:lpwstr>9a469106-7bef-4f1a-9c36-9af587a28f5c</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