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94641"/>
  </p:normalViewPr>
  <p:slideViewPr>
    <p:cSldViewPr snapToGrid="0">
      <p:cViewPr varScale="1">
        <p:scale>
          <a:sx n="90" d="100"/>
          <a:sy n="90" d="100"/>
        </p:scale>
        <p:origin x="3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Roest" userId="42b6d6f4-7e2e-4502-a5e6-d2a249b6f214" providerId="ADAL" clId="{FE6C24DC-8AFD-4F76-B15F-F7EE93D93FB8}"/>
    <pc:docChg chg="delSld">
      <pc:chgData name="Leif Roest" userId="42b6d6f4-7e2e-4502-a5e6-d2a249b6f214" providerId="ADAL" clId="{FE6C24DC-8AFD-4F76-B15F-F7EE93D93FB8}" dt="2025-10-24T10:14:03.256" v="0" actId="47"/>
      <pc:docMkLst>
        <pc:docMk/>
      </pc:docMkLst>
      <pc:sldChg chg="del">
        <pc:chgData name="Leif Roest" userId="42b6d6f4-7e2e-4502-a5e6-d2a249b6f214" providerId="ADAL" clId="{FE6C24DC-8AFD-4F76-B15F-F7EE93D93FB8}" dt="2025-10-24T10:14:03.256" v="0" actId="47"/>
        <pc:sldMkLst>
          <pc:docMk/>
          <pc:sldMk cId="3245124892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C817-1E00-22BB-0DE5-A8CC5A4F9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7295D-F0D5-02BD-F5C9-8C5FE4E6C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7919-AE59-5C25-FA9F-5477BA81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4A2C3-BF78-3D4E-C178-975BB13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79A5-7FFC-107F-F52E-61ABCFEA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3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2F6D-073C-F11D-F112-CC50E490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810D0-EACA-C0F9-289B-65F989D14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CFAE-AD49-C03F-AF33-1D211F0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F93-5ADC-2B7E-F0D5-75886BFD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BCD0D-7733-23CF-CF74-074237A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7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9B78D-FB6E-9E51-18C7-254FE3DC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F2F6-C7F5-32F6-97DD-738C9AF0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1547-504E-CDC0-4AF3-99398213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F609-F319-E021-115C-D981C604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EEE4-7A3D-374A-2194-0FC20F8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9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6D2B-989B-36D1-90FB-9CF6F55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D4A4-0A08-DC72-138C-4ACEB331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D9A1-B990-4E67-2B48-EA12756D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1152-A778-2B92-F2BD-E9C0E589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B792-BA4F-FE6F-6A94-F1625C66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9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681-4387-396C-BCA5-D0BDAAF2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7340-00E5-7E08-5754-65BAB142B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1AF9-F73E-0707-7FCA-824A9691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5B62-3CE0-79EC-2247-6AED13D5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5DC9-F8E1-AF9C-5F69-8AEB0BB4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602-D1E8-1C01-09C0-E4F2EAF4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0347-0A0A-4DBA-F63D-0D5FDC6B6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008A-8FF5-1FAC-4AEA-4D9ED498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9AE75-7258-31BA-F748-4CABBD2C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D2DB-0013-E8E6-DAEC-1889B9FF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08824-355E-CDFA-ADBA-BF5BEC3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56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AFAD-86A0-0883-7F0F-F4A31CF3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B7F78-5EA7-DD1D-C5B2-DA73861E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E3296-28BF-0432-7A08-B55F5079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C87AD-7D80-314A-1B9C-EE0A69D15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E62AE-7E52-DC0C-B102-CB682509B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E3544-D184-D4BE-03FF-00AF5793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98E51-15CE-8CE4-63E7-1118BE5C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16678-B8C0-5117-20DA-BC61C1CC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3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B0AB-8237-C761-7181-D55AF801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44056-0627-1B24-0228-3F3DF58F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2FD70-1773-323B-1A11-6F74C455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C2E1A-C2EA-FA0D-42B3-4B924166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9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2377B-B8F6-9930-53CF-3ACA978A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80F21-FFDF-74F0-4A8E-4A4657A7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50F4-92CA-F21E-0CB5-041B2495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6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61BD-45C9-590C-1A14-6D570FD1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A595-2FE6-6D02-6BB9-2B518302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0922-73C5-26DE-41F5-80E0A537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E266A-8D92-6329-0968-ED9C70A8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11420-67A3-ACD7-DB44-53B1FD6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D40B-3F5A-48AE-FB92-0362CC0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0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64D2-88AB-33DF-B0EC-9789BC4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16EB2-A2DF-DFAE-DB73-40C80EF3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1489B-416C-D805-E26B-769207D0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BEF5-E1E6-225B-5141-667AE42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377C-E50B-ABC7-D4DF-AE91DA86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FA4AB-4ECF-6151-3F62-C971FBD9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8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A18AB-4DC8-5003-387B-AE0B6E13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5ABD5-455F-8F05-55BF-4472B818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E046-8EE0-1223-6B0A-3F501F4AA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D4B70-3F4C-CA4D-A791-A4D193DBA7C9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610B-55E0-97EE-15AB-FEA54E13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4E56-9801-051D-A5C4-B8A5F321D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6" descr="A blue and white flag with yellow stars&#10;&#10;Description automatically generated">
            <a:extLst>
              <a:ext uri="{FF2B5EF4-FFF2-40B4-BE49-F238E27FC236}">
                <a16:creationId xmlns:a16="http://schemas.microsoft.com/office/drawing/2014/main" id="{DEF0B005-E63E-134F-C419-F4D3AE6D00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52429" y="6176964"/>
            <a:ext cx="2801372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densmaalene.dk/maal" TargetMode="External"/><Relationship Id="rId2" Type="http://schemas.openxmlformats.org/officeDocument/2006/relationships/hyperlink" Target="https://forms.office.com/e/ijHLpBDJ6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737A-EA7E-559E-BA94-B43E31BEF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Automation og bæredygtighed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FA37-AF04-ECC7-40CD-631FB174C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Gerda </a:t>
            </a:r>
          </a:p>
        </p:txBody>
      </p:sp>
    </p:spTree>
    <p:extLst>
      <p:ext uri="{BB962C8B-B14F-4D97-AF65-F5344CB8AC3E}">
        <p14:creationId xmlns:p14="http://schemas.microsoft.com/office/powerpoint/2010/main" val="15155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D0D86-C81D-71A3-EA5D-122648B1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17 verdensmål og automation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DFC767-3575-55BE-DC38-94C6CEBA7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60" y="1919953"/>
            <a:ext cx="8834120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9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32B4F-5CD9-A3E5-BC16-DC044482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17 verdensmål og automation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1FC0AC-FD3E-BDBD-9555-61317B771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Brug Forms spørgsmål og diskuter i grupper.</a:t>
            </a:r>
          </a:p>
          <a:p>
            <a:r>
              <a:rPr lang="da-DK" dirty="0">
                <a:hlinkClick r:id="rId2"/>
              </a:rPr>
              <a:t>https://forms.office.com/e/ijHLpBDJ6g</a:t>
            </a:r>
            <a:endParaRPr lang="da-DK" dirty="0"/>
          </a:p>
          <a:p>
            <a:r>
              <a:rPr lang="da-DK" dirty="0"/>
              <a:t>I har ca. 25 min på opgaven</a:t>
            </a:r>
          </a:p>
          <a:p>
            <a:r>
              <a:rPr lang="da-DK" dirty="0"/>
              <a:t>Derefter tager vi en dialog på klassen.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nb-NO" dirty="0">
                <a:hlinkClick r:id="rId3"/>
              </a:rPr>
              <a:t>De 17 Verdensmål | Verdensmålene.dk</a:t>
            </a:r>
            <a:endParaRPr lang="da-DK" dirty="0"/>
          </a:p>
        </p:txBody>
      </p:sp>
      <p:pic>
        <p:nvPicPr>
          <p:cNvPr id="5" name="Billede 4" descr="Et billede, der indeholder tekst, skærmbillede, Font/skrifttype, Grafik&#10;&#10;AI-genereret indhold kan være ukorrekt.">
            <a:extLst>
              <a:ext uri="{FF2B5EF4-FFF2-40B4-BE49-F238E27FC236}">
                <a16:creationId xmlns:a16="http://schemas.microsoft.com/office/drawing/2014/main" id="{ECD69E79-53E7-71CA-7888-D28D9C79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360" y="2666683"/>
            <a:ext cx="3510280" cy="35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00D18D0C27CC4A92974493B3059876" ma:contentTypeVersion="22" ma:contentTypeDescription="Opret et nyt dokument." ma:contentTypeScope="" ma:versionID="663f3d11887bad2c8eb1c589f6038e0f">
  <xsd:schema xmlns:xsd="http://www.w3.org/2001/XMLSchema" xmlns:xs="http://www.w3.org/2001/XMLSchema" xmlns:p="http://schemas.microsoft.com/office/2006/metadata/properties" xmlns:ns1="http://schemas.microsoft.com/sharepoint/v3" xmlns:ns2="9381585e-14ea-4298-90ea-fb73008c824e" xmlns:ns3="aaba4780-8e84-4b3c-81c7-e6783f82bdce" targetNamespace="http://schemas.microsoft.com/office/2006/metadata/properties" ma:root="true" ma:fieldsID="0d9d4f2ab80a95f594b38b94e59ca66a" ns1:_="" ns2:_="" ns3:_="">
    <xsd:import namespace="http://schemas.microsoft.com/sharepoint/v3"/>
    <xsd:import namespace="9381585e-14ea-4298-90ea-fb73008c824e"/>
    <xsd:import namespace="aaba4780-8e84-4b3c-81c7-e6783f82bdc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Tekst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1585e-14ea-4298-90ea-fb73008c8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838cd0e-1872-446e-82f7-b036991bb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kst" ma:index="27" nillable="true" ma:displayName="Tekst" ma:format="Dropdown" ma:internalName="Tekst">
      <xsd:simpleType>
        <xsd:restriction base="dms:Text">
          <xsd:maxLength value="255"/>
        </xsd:restriction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a4780-8e84-4b3c-81c7-e6783f82b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44d2665-c590-4bc6-a290-eba586dfb2d9}" ma:internalName="TaxCatchAll" ma:showField="CatchAllData" ma:web="aaba4780-8e84-4b3c-81c7-e6783f82b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aba4780-8e84-4b3c-81c7-e6783f82bdce" xsi:nil="true"/>
    <lcf76f155ced4ddcb4097134ff3c332f xmlns="9381585e-14ea-4298-90ea-fb73008c824e">
      <Terms xmlns="http://schemas.microsoft.com/office/infopath/2007/PartnerControls"/>
    </lcf76f155ced4ddcb4097134ff3c332f>
    <_ip_UnifiedCompliancePolicyProperties xmlns="http://schemas.microsoft.com/sharepoint/v3" xsi:nil="true"/>
    <Tekst xmlns="9381585e-14ea-4298-90ea-fb73008c824e" xsi:nil="true"/>
  </documentManagement>
</p:properties>
</file>

<file path=customXml/itemProps1.xml><?xml version="1.0" encoding="utf-8"?>
<ds:datastoreItem xmlns:ds="http://schemas.openxmlformats.org/officeDocument/2006/customXml" ds:itemID="{F53699AB-EA0E-4870-88E2-5E2E26F76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81585e-14ea-4298-90ea-fb73008c824e"/>
    <ds:schemaRef ds:uri="aaba4780-8e84-4b3c-81c7-e6783f82b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996260-8AE4-4868-A7BD-ADBFF02BF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095D3-2B45-4AF0-AFBD-E1E917D963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aba4780-8e84-4b3c-81c7-e6783f82bdce"/>
    <ds:schemaRef ds:uri="9381585e-14ea-4298-90ea-fb73008c82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43529</TotalTime>
  <Words>56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Automation og bæredygtighed </vt:lpstr>
      <vt:lpstr>De 17 verdensmål og automation</vt:lpstr>
      <vt:lpstr>De 17 verdensmål og automation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Gorm Larsen - MGLA</dc:creator>
  <cp:lastModifiedBy>Leif Roest</cp:lastModifiedBy>
  <cp:revision>3</cp:revision>
  <dcterms:created xsi:type="dcterms:W3CDTF">2024-11-05T12:07:18Z</dcterms:created>
  <dcterms:modified xsi:type="dcterms:W3CDTF">2025-10-24T10:14:12Z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0x0101009900D18D0C27CC4A92974493B3059876</vt:lpwstr>
  </property>
</Properties>
</file>