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59" r:id="rId7"/>
    <p:sldId id="257" r:id="rId8"/>
    <p:sldId id="256" r:id="rId9"/>
    <p:sldId id="258" r:id="rId10"/>
    <p:sldId id="260" r:id="rId11"/>
    <p:sldId id="263" r:id="rId12"/>
    <p:sldId id="264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B1E996-25E4-4AA6-BCEF-9EBCA64E6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E2F3B92-F082-4D5A-918D-3005D7D55F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A0199C3-34E7-42F7-9D1C-1A7C89B2D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7EF8-508F-4D16-9ECA-E6D516E299AB}" type="datetimeFigureOut">
              <a:rPr lang="de-DE" smtClean="0"/>
              <a:t>17.10.2025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E96767A-A4B5-4E09-ACC9-6C1DDD573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4C88FA-3C9B-4C9A-8F26-B50FCA4B3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3AB-5AD3-4510-AAEC-80421CECED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4036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FA6CB-9907-4504-BE55-863A08AC9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2A2DCBA-F17B-4466-BE32-F4AAAF0F1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679AFF5-48D0-432A-AEB0-85296938C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7EF8-508F-4D16-9ECA-E6D516E299AB}" type="datetimeFigureOut">
              <a:rPr lang="de-DE" smtClean="0"/>
              <a:t>17.10.2025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99967C-89D4-4546-8287-87EA206EB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4DB317-0FAA-4B62-BAE4-EC1F76DE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3AB-5AD3-4510-AAEC-80421CECED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2444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8F3EB86-C5E3-4A96-939C-63E404B495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A99AEC5-4EC1-4046-9D17-0A34457A7A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0EA7A3-7F68-4B78-A152-8DAD27681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7EF8-508F-4D16-9ECA-E6D516E299AB}" type="datetimeFigureOut">
              <a:rPr lang="de-DE" smtClean="0"/>
              <a:t>17.10.2025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5CD288-8EC7-4BBF-B659-4B6C2A673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9C56FA6-D8F0-41D1-BF3C-773A7AE95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3AB-5AD3-4510-AAEC-80421CECED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2540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D90FC3-DDD6-4EFB-BC68-CE7114007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C081CC-FED5-43B5-8CFF-8A57A5D59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4508DC-3BE8-4F5E-A613-50D399385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7EF8-508F-4D16-9ECA-E6D516E299AB}" type="datetimeFigureOut">
              <a:rPr lang="de-DE" smtClean="0"/>
              <a:t>17.10.2025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07AF78-F73B-4BB8-B764-ECDA45E1A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476FE9-03CF-4EB6-B38A-086B04241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3AB-5AD3-4510-AAEC-80421CECED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7776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2EF248-8BDD-4AAD-B3E4-DF6F0FFD6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961F3BA-E115-4B4C-9D37-4E694C97E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D449DA-83C9-4EFB-AA92-B58658946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7EF8-508F-4D16-9ECA-E6D516E299AB}" type="datetimeFigureOut">
              <a:rPr lang="de-DE" smtClean="0"/>
              <a:t>17.10.2025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7EF9B44-68CD-4379-B0E6-2EAB4A9EE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6D5FED-5530-4388-A621-392B931D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3AB-5AD3-4510-AAEC-80421CECED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8784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79AAF3-A388-4418-946A-BC1C05266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24FBBD-8289-475E-8845-AFD4AB5AA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0E5A6F7-810A-4FB8-A9AA-F86E1499F7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F20F5B0-3E23-4998-A667-FB55776FF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7EF8-508F-4D16-9ECA-E6D516E299AB}" type="datetimeFigureOut">
              <a:rPr lang="de-DE" smtClean="0"/>
              <a:t>17.10.2025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0BEE2CE-89CC-4ADE-A3E4-163D47EF1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AF76E3F-B7F2-4C58-A9EA-3C93C4C64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3AB-5AD3-4510-AAEC-80421CECED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6104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FDAD03-F3E4-42EE-9046-5035DA758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A8EE80-A820-4016-A386-49E62835F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D1EFBF8-1094-44AC-B279-BD8A7DB1CA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2D39C7C-1A92-43EA-9CFC-F55E183B3D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A2981A7-2BF6-4FAC-BBAF-161E489F87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A9D4CBC-81C3-4018-8CFC-07D72FCC7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7EF8-508F-4D16-9ECA-E6D516E299AB}" type="datetimeFigureOut">
              <a:rPr lang="de-DE" smtClean="0"/>
              <a:t>17.10.2025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00E5C18-2F2C-4C5C-9F3D-38285063A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A1B9FE6-A669-4661-AE0F-6A7781CDF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3AB-5AD3-4510-AAEC-80421CECED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072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B9AE17-E0E3-4FBA-AC73-70E581E63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8BDBA36-6D12-4C45-A547-41B7C014B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7EF8-508F-4D16-9ECA-E6D516E299AB}" type="datetimeFigureOut">
              <a:rPr lang="de-DE" smtClean="0"/>
              <a:t>17.10.2025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5B90242-BBAB-4876-A3E9-F9A8AB43E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3EF82E9-774D-4A49-8BC8-11413B234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3AB-5AD3-4510-AAEC-80421CECED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9759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47B31CD-07A7-41F4-99DE-323A26AC2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7EF8-508F-4D16-9ECA-E6D516E299AB}" type="datetimeFigureOut">
              <a:rPr lang="de-DE" smtClean="0"/>
              <a:t>17.10.2025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7B09E1E-DEB0-4652-B31E-77EC3BF8B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615E10-FFA8-4849-B5E8-6AEF7F21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3AB-5AD3-4510-AAEC-80421CECED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6408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99F7C0-2577-4713-8E24-0D300E5A7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E4E8B9-E0F7-4999-A9FF-EEFA2A0D1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505C7B9-88F9-41D4-A75C-040609E781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B78BA4-9279-44B9-B9EA-B6E3792CA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7EF8-508F-4D16-9ECA-E6D516E299AB}" type="datetimeFigureOut">
              <a:rPr lang="de-DE" smtClean="0"/>
              <a:t>17.10.2025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B1FE9E6-85B2-403A-8E25-53DDD8172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846C972-4FA6-452A-93C1-3022BB387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3AB-5AD3-4510-AAEC-80421CECED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4985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1E0237-B48D-43AB-BB08-04B778AE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66C984F-71E8-4AE3-A07A-DFB834AEA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6D431B-B257-460D-AED3-947E43327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077DCCF-591A-4E50-AB1B-250F8B20B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7EF8-508F-4D16-9ECA-E6D516E299AB}" type="datetimeFigureOut">
              <a:rPr lang="de-DE" smtClean="0"/>
              <a:t>17.10.2025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AEC37AD-4AA4-4A3A-A007-714431127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2715466-D35B-4CEE-A094-322D410DF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3AB-5AD3-4510-AAEC-80421CECED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1713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05B0F83-99CC-4606-B3E2-8D2C2463E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Rediger mastertitelformat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E5E6E5-E5BE-4929-925D-0F7A5A547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Rediger mastertekstformat</a:t>
            </a:r>
          </a:p>
          <a:p>
            <a:pPr lvl="1"/>
            <a:r>
              <a:rPr lang="de-DE"/>
              <a:t>Andet niveau</a:t>
            </a:r>
          </a:p>
          <a:p>
            <a:pPr lvl="2"/>
            <a:r>
              <a:rPr lang="de-DE"/>
              <a:t>Tredje niveau</a:t>
            </a:r>
          </a:p>
          <a:p>
            <a:pPr lvl="3"/>
            <a:r>
              <a:rPr lang="de-DE"/>
              <a:t>Fjerde niveau</a:t>
            </a:r>
          </a:p>
          <a:p>
            <a:pPr lvl="4"/>
            <a:r>
              <a:rPr lang="de-DE"/>
              <a:t>Femte niveau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0ECCEA8-AC10-47C0-B07E-5244840D69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17EF8-508F-4D16-9ECA-E6D516E299AB}" type="datetimeFigureOut">
              <a:rPr lang="de-DE" smtClean="0"/>
              <a:t>17.10.2025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49278E-F8DE-49C7-A7CD-871873FF2D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40294D-A107-4ED5-BD4B-4BC72DF1C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503AB-5AD3-4510-AAEC-80421CECED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93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16="http://schemas.microsoft.com/office/drawing/2014/main" xmlns:adec="http://schemas.microsoft.com/office/drawing/2017/decorative" xmlns:p16="http://schemas.microsoft.com/office/powerpoint/2015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8A412DF-95B4-6E7F-398A-0303366AA6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590" r="18446" b="863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49E48A-638B-4D22-9481-A66972D93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cigaretter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E70CDA2-F134-4572-B1D6-12FAC7F05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5679" y="6114474"/>
            <a:ext cx="3248478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00786"/>
      </p:ext>
    </p:extLst>
  </p:cSld>
  <p:clrMapOvr>
    <a:masterClrMapping/>
  </p:clrMapOvr>
</p:sld>
</file>

<file path=ppt/slides/slide10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5FBB97-4ED1-4BF5-B526-52FC5A667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Emne: Narkotika – rygning</a:t>
            </a:r>
          </a:p>
        </p:txBody>
      </p:sp>
      <p:pic>
        <p:nvPicPr>
          <p:cNvPr id="4" name="Grafik 3" descr="Ein Bild, das drinnen, Person enthält.&#10;&#10;Automatisch generierte Beschreibung">
            <a:extLst>
              <a:ext uri="{FF2B5EF4-FFF2-40B4-BE49-F238E27FC236}">
                <a16:creationId xmlns:a16="http://schemas.microsoft.com/office/drawing/2014/main" id="{BDD8F264-2318-46D2-8B52-85DE4DF7C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1511276"/>
            <a:ext cx="9931400" cy="498159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1877445-3B6A-413D-B338-CBCF666EC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5094" y="6055208"/>
            <a:ext cx="3248478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5979"/>
      </p:ext>
    </p:extLst>
  </p:cSld>
  <p:clrMapOvr>
    <a:masterClrMapping/>
  </p:clrMapOvr>
</p:sld>
</file>

<file path=ppt/slides/slide1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B1EC36-9902-4BB2-A689-222DCFDF2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317B86D7-09BA-403A-BA2C-03F8165865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757445"/>
            <a:ext cx="7547985" cy="560525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DD33839-FB20-4F76-9A0B-6DDC75DD3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6561" y="5962074"/>
            <a:ext cx="3248478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87644"/>
      </p:ext>
    </p:extLst>
  </p:cSld>
  <p:clrMapOvr>
    <a:masterClrMapping/>
  </p:clrMapOvr>
</p:sld>
</file>

<file path=ppt/slides/slide12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1BEB38-5D78-4B73-9D49-E47FE77A5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 descr="Ein Bild, das Text, Screenshot enthält.&#10;&#10;Automatisch generierte Beschreibung">
            <a:extLst>
              <a:ext uri="{FF2B5EF4-FFF2-40B4-BE49-F238E27FC236}">
                <a16:creationId xmlns:a16="http://schemas.microsoft.com/office/drawing/2014/main" id="{14A90302-918C-4211-B4D3-9B5B9B0AA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694" y="365125"/>
            <a:ext cx="9058611" cy="658761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E442A06-06A7-4C29-BBA4-E311ABEBD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8161" y="6164216"/>
            <a:ext cx="3248478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93408"/>
      </p:ext>
    </p:extLst>
  </p:cSld>
  <p:clrMapOvr>
    <a:masterClrMapping/>
  </p:clrMapOvr>
</p:sld>
</file>

<file path=ppt/slides/slide2.xml><?xml version="1.0" encoding="utf-8"?>
<p:sld xmlns:a16="http://schemas.microsoft.com/office/drawing/2014/main" xmlns:adec="http://schemas.microsoft.com/office/drawing/2017/decorative" xmlns:p16="http://schemas.microsoft.com/office/powerpoint/2015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FB97FAC-D653-E550-D9CE-0194306DCE8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2500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BCD27DB-7C7D-89B8-1EC1-03A3A2824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pPr algn="ctr"/>
            <a:r>
              <a:rPr lang="de-DE" sz="5000" dirty="0">
                <a:solidFill>
                  <a:schemeClr val="bg1"/>
                </a:solidFill>
              </a:rPr>
              <a:t>Farligt affald Cigaretter 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097402-7F90-B789-BEC7-999436577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5,6 billioner cigaretter om året (5600000000000)</a:t>
            </a:r>
          </a:p>
          <a:p>
            <a:r>
              <a:rPr lang="de-DE" dirty="0">
                <a:solidFill>
                  <a:schemeClr val="bg1"/>
                </a:solidFill>
              </a:rPr>
              <a:t>Op til to tredjedele af de cigaretter, der ryges, smides på jorden</a:t>
            </a:r>
          </a:p>
          <a:p>
            <a:r>
              <a:rPr lang="de-DE" dirty="0">
                <a:solidFill>
                  <a:schemeClr val="bg1"/>
                </a:solidFill>
              </a:rPr>
              <a:t>Hvert år forurener mellem 340 og 680.000 tons cigaretskodder vores planet – en gigantisk bjerg af giftigt specialaffald.</a:t>
            </a:r>
          </a:p>
          <a:p>
            <a:pPr marL="0" indent="0">
              <a:buNone/>
            </a:pPr>
            <a:endParaRPr lang="de-DE" sz="2000" dirty="0">
              <a:solidFill>
                <a:schemeClr val="bg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9EA0755-D458-4624-B8B3-8456034ED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4361" y="5993010"/>
            <a:ext cx="3248478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458055"/>
      </p:ext>
    </p:extLst>
  </p:cSld>
  <p:clrMapOvr>
    <a:masterClrMapping/>
  </p:clrMapOvr>
</p:sld>
</file>

<file path=ppt/slides/slide3.xml><?xml version="1.0" encoding="utf-8"?>
<p:sld xmlns:a16="http://schemas.microsoft.com/office/drawing/2014/main" xmlns:adec="http://schemas.microsoft.com/office/drawing/2017/decorative" xmlns:p16="http://schemas.microsoft.com/office/powerpoint/2015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098EB714-A1B5-5082-67AD-3901722502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1FCABD0-ACCE-0A88-FCB3-0CF66A1DE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err="1">
                <a:solidFill>
                  <a:srgbClr val="FFFFFF"/>
                </a:solidFill>
              </a:rPr>
              <a:t>Cigaretter </a:t>
            </a:r>
            <a:r>
              <a:rPr lang="en-US" dirty="0" err="1">
                <a:solidFill>
                  <a:srgbClr val="FFFFFF"/>
                </a:solidFill>
              </a:rPr>
              <a:t>er </a:t>
            </a:r>
            <a:r>
              <a:rPr lang="en-US" dirty="0" err="1">
                <a:solidFill>
                  <a:srgbClr val="FFFFFF"/>
                </a:solidFill>
              </a:rPr>
              <a:t>giftige</a:t>
            </a:r>
            <a:r>
              <a:rPr lang="en-US" dirty="0">
                <a:solidFill>
                  <a:srgbClr val="FFFFFF"/>
                </a:solidFill>
              </a:rPr>
              <a:t>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83248B-2122-0755-AE60-E8488A5F33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 err="1">
                <a:solidFill>
                  <a:srgbClr val="FFFFFF"/>
                </a:solidFill>
              </a:rPr>
              <a:t>Opløst </a:t>
            </a:r>
            <a:r>
              <a:rPr lang="en-US" sz="3200" dirty="0">
                <a:solidFill>
                  <a:srgbClr val="FFFFFF"/>
                </a:solidFill>
              </a:rPr>
              <a:t>i </a:t>
            </a:r>
            <a:r>
              <a:rPr lang="en-US" sz="3200" dirty="0" err="1">
                <a:solidFill>
                  <a:srgbClr val="FFFFFF"/>
                </a:solidFill>
              </a:rPr>
              <a:t>en </a:t>
            </a:r>
            <a:r>
              <a:rPr lang="en-US" sz="3200" dirty="0">
                <a:solidFill>
                  <a:srgbClr val="FFFFFF"/>
                </a:solidFill>
              </a:rPr>
              <a:t>liter vand </a:t>
            </a:r>
            <a:r>
              <a:rPr lang="en-US" sz="3200" dirty="0" err="1">
                <a:solidFill>
                  <a:srgbClr val="FFFFFF"/>
                </a:solidFill>
              </a:rPr>
              <a:t>dræber </a:t>
            </a:r>
            <a:r>
              <a:rPr lang="en-US" sz="3200" dirty="0" err="1">
                <a:solidFill>
                  <a:srgbClr val="FFFFFF"/>
                </a:solidFill>
              </a:rPr>
              <a:t>en </a:t>
            </a:r>
            <a:r>
              <a:rPr lang="en-US" sz="3200" dirty="0" err="1">
                <a:solidFill>
                  <a:srgbClr val="FFFFFF"/>
                </a:solidFill>
              </a:rPr>
              <a:t>enkelt </a:t>
            </a:r>
            <a:r>
              <a:rPr lang="en-US" sz="3200" dirty="0" err="1">
                <a:solidFill>
                  <a:srgbClr val="FFFFFF"/>
                </a:solidFill>
              </a:rPr>
              <a:t>cigaret </a:t>
            </a:r>
            <a:r>
              <a:rPr lang="en-US" sz="3200" dirty="0">
                <a:solidFill>
                  <a:srgbClr val="FFFFFF"/>
                </a:solidFill>
              </a:rPr>
              <a:t>fisk </a:t>
            </a:r>
            <a:r>
              <a:rPr lang="en-US" sz="3200" dirty="0" err="1">
                <a:solidFill>
                  <a:srgbClr val="FFFFFF"/>
                </a:solidFill>
              </a:rPr>
              <a:t>efter </a:t>
            </a:r>
            <a:r>
              <a:rPr lang="en-US" sz="3200" dirty="0">
                <a:solidFill>
                  <a:srgbClr val="FFFFFF"/>
                </a:solidFill>
              </a:rPr>
              <a:t>fire dage</a:t>
            </a:r>
          </a:p>
          <a:p>
            <a:r>
              <a:rPr lang="en-US" sz="3200" dirty="0">
                <a:solidFill>
                  <a:srgbClr val="FFFFFF"/>
                </a:solidFill>
              </a:rPr>
              <a:t>Nogle </a:t>
            </a:r>
            <a:r>
              <a:rPr lang="en-US" sz="3200" dirty="0" err="1">
                <a:solidFill>
                  <a:srgbClr val="FFFFFF"/>
                </a:solidFill>
              </a:rPr>
              <a:t>giftstoffer </a:t>
            </a:r>
            <a:r>
              <a:rPr lang="en-US" sz="3200" dirty="0" err="1">
                <a:solidFill>
                  <a:srgbClr val="FFFFFF"/>
                </a:solidFill>
              </a:rPr>
              <a:t>kan </a:t>
            </a:r>
            <a:r>
              <a:rPr lang="en-US" sz="3200" dirty="0" err="1">
                <a:solidFill>
                  <a:srgbClr val="FFFFFF"/>
                </a:solidFill>
              </a:rPr>
              <a:t>endda </a:t>
            </a:r>
            <a:r>
              <a:rPr lang="en-US" sz="3200" dirty="0" err="1">
                <a:solidFill>
                  <a:srgbClr val="FFFFFF"/>
                </a:solidFill>
              </a:rPr>
              <a:t>ophobes </a:t>
            </a:r>
            <a:r>
              <a:rPr lang="en-US" sz="3200" dirty="0">
                <a:solidFill>
                  <a:srgbClr val="FFFFFF"/>
                </a:solidFill>
              </a:rPr>
              <a:t>i </a:t>
            </a:r>
            <a:r>
              <a:rPr lang="en-US" sz="3200" dirty="0" err="1">
                <a:solidFill>
                  <a:srgbClr val="FFFFFF"/>
                </a:solidFill>
              </a:rPr>
              <a:t>fiskene </a:t>
            </a:r>
            <a:r>
              <a:rPr lang="en-US" sz="3200" dirty="0">
                <a:solidFill>
                  <a:srgbClr val="FFFFFF"/>
                </a:solidFill>
              </a:rPr>
              <a:t>og </a:t>
            </a:r>
            <a:r>
              <a:rPr lang="en-US" sz="3200" dirty="0">
                <a:solidFill>
                  <a:srgbClr val="FFFFFF"/>
                </a:solidFill>
              </a:rPr>
              <a:t>dermed </a:t>
            </a:r>
            <a:r>
              <a:rPr lang="en-US" sz="3200" dirty="0" err="1">
                <a:solidFill>
                  <a:srgbClr val="FFFFFF"/>
                </a:solidFill>
              </a:rPr>
              <a:t>komme </a:t>
            </a:r>
            <a:r>
              <a:rPr lang="en-US" sz="3200" dirty="0">
                <a:solidFill>
                  <a:srgbClr val="FFFFFF"/>
                </a:solidFill>
              </a:rPr>
              <a:t>ind i </a:t>
            </a:r>
            <a:r>
              <a:rPr lang="en-US" sz="3200" dirty="0" err="1">
                <a:solidFill>
                  <a:srgbClr val="FFFFFF"/>
                </a:solidFill>
              </a:rPr>
              <a:t>fødekæden.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A8DFB02-E45C-451F-83D4-358F42724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8961" y="6080608"/>
            <a:ext cx="3248478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655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16="http://schemas.microsoft.com/office/drawing/2014/main" xmlns:adec="http://schemas.microsoft.com/office/drawing/2017/decorative" xmlns:p16="http://schemas.microsoft.com/office/powerpoint/2015/main" xmlns:ask="http://schemas.microsoft.com/office/drawing/2018/sketchyshapes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4BDCE3-D9A1-0671-EB9F-E2167C3FB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Cigaretter er giftige!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7DD3E2-5DC1-0686-3B3E-6EB5DD3077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/>
              <a:t>Filtrene </a:t>
            </a:r>
            <a:r>
              <a:rPr lang="en-US" sz="2400" dirty="0" err="1"/>
              <a:t>ligner </a:t>
            </a:r>
            <a:r>
              <a:rPr lang="en-US" sz="2400" dirty="0"/>
              <a:t>vat, </a:t>
            </a:r>
            <a:r>
              <a:rPr lang="en-US" sz="2400" dirty="0" err="1"/>
              <a:t>men </a:t>
            </a:r>
            <a:r>
              <a:rPr lang="en-US" sz="2400" dirty="0" err="1"/>
              <a:t>består </a:t>
            </a:r>
            <a:r>
              <a:rPr lang="en-US" sz="2400" dirty="0" err="1"/>
              <a:t>faktisk </a:t>
            </a:r>
            <a:r>
              <a:rPr lang="en-US" sz="2400" dirty="0" err="1"/>
              <a:t>for det meste </a:t>
            </a:r>
            <a:r>
              <a:rPr lang="en-US" sz="2400" dirty="0" err="1"/>
              <a:t>af </a:t>
            </a:r>
            <a:r>
              <a:rPr lang="en-US" sz="2400" dirty="0" err="1"/>
              <a:t>plastmaterialet </a:t>
            </a:r>
            <a:r>
              <a:rPr lang="en-US" sz="2400" dirty="0" err="1"/>
              <a:t>celluloseacetat</a:t>
            </a:r>
            <a:r>
              <a:rPr lang="en-US" sz="2400" dirty="0"/>
              <a:t>. Det </a:t>
            </a:r>
            <a:r>
              <a:rPr lang="en-US" sz="2400" dirty="0" err="1"/>
              <a:t>tager </a:t>
            </a:r>
            <a:r>
              <a:rPr lang="en-US" sz="2400" dirty="0" err="1"/>
              <a:t>årtier</a:t>
            </a:r>
            <a:r>
              <a:rPr lang="en-US" sz="2400" dirty="0"/>
              <a:t>, før </a:t>
            </a:r>
            <a:r>
              <a:rPr lang="en-US" sz="2400" dirty="0" err="1"/>
              <a:t>de </a:t>
            </a:r>
            <a:r>
              <a:rPr lang="en-US" sz="2400" dirty="0" err="1"/>
              <a:t>nedbrydes</a:t>
            </a:r>
            <a:r>
              <a:rPr lang="en-US" sz="2400" dirty="0"/>
              <a:t>. </a:t>
            </a:r>
            <a:r>
              <a:rPr lang="en-US" sz="2400" dirty="0" err="1"/>
              <a:t>I </a:t>
            </a:r>
            <a:r>
              <a:rPr lang="en-US" sz="2400" dirty="0" err="1"/>
              <a:t>saltvand </a:t>
            </a:r>
            <a:r>
              <a:rPr lang="en-US" sz="2400" dirty="0" err="1"/>
              <a:t>tager </a:t>
            </a:r>
            <a:r>
              <a:rPr lang="en-US" sz="2400" dirty="0"/>
              <a:t>det </a:t>
            </a:r>
            <a:r>
              <a:rPr lang="en-US" sz="2400" dirty="0" err="1"/>
              <a:t>endnu </a:t>
            </a:r>
            <a:r>
              <a:rPr lang="en-US" sz="2400" dirty="0" err="1"/>
              <a:t>længere tid</a:t>
            </a:r>
            <a:r>
              <a:rPr lang="en-US" sz="2400" dirty="0"/>
              <a:t>, op </a:t>
            </a:r>
            <a:r>
              <a:rPr lang="en-US" sz="2400" dirty="0" err="1"/>
              <a:t>til </a:t>
            </a:r>
            <a:r>
              <a:rPr lang="en-US" sz="2400" dirty="0" err="1"/>
              <a:t>flere </a:t>
            </a:r>
            <a:r>
              <a:rPr lang="en-US" sz="2400" dirty="0" err="1"/>
              <a:t>hundrede </a:t>
            </a:r>
            <a:r>
              <a:rPr lang="en-US" sz="2400" dirty="0"/>
              <a:t>år.</a:t>
            </a:r>
          </a:p>
          <a:p>
            <a:pPr marL="0"/>
            <a:endParaRPr lang="en-US" sz="2200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C5504795-51B0-90AC-E8D8-FF51282C32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4254" r="2932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130F51E-779D-418F-9751-E53632EFF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0561" y="6097541"/>
            <a:ext cx="3248478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071105"/>
      </p:ext>
    </p:extLst>
  </p:cSld>
  <p:clrMapOvr>
    <a:masterClrMapping/>
  </p:clrMapOvr>
</p:sld>
</file>

<file path=ppt/slides/slide5.xml><?xml version="1.0" encoding="utf-8"?>
<p:sld xmlns:a16="http://schemas.microsoft.com/office/drawing/2014/main" xmlns:adec="http://schemas.microsoft.com/office/drawing/2017/decorative" xmlns:p16="http://schemas.microsoft.com/office/powerpoint/2015/main" xmlns:ask="http://schemas.microsoft.com/office/drawing/2018/sketchyshapes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C0E437-9A5E-C12A-3A8A-ECC9CDBF8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B8C9C1A-B930-E8BC-ACF0-AC978E8F8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Cigaretter er giftige!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82BD15-FAD6-734A-0177-478ED50561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Cigaretskodder </a:t>
            </a:r>
            <a:r>
              <a:rPr lang="en-US" sz="2000" dirty="0" err="1"/>
              <a:t>i </a:t>
            </a:r>
            <a:r>
              <a:rPr lang="en-US" sz="2000" dirty="0"/>
              <a:t>parken </a:t>
            </a:r>
            <a:r>
              <a:rPr lang="en-US" sz="2000" dirty="0" err="1"/>
              <a:t>eller </a:t>
            </a:r>
            <a:r>
              <a:rPr lang="en-US" sz="2000" dirty="0" err="1"/>
              <a:t>andre </a:t>
            </a:r>
            <a:r>
              <a:rPr lang="en-US" sz="2000" dirty="0"/>
              <a:t>steder </a:t>
            </a:r>
            <a:r>
              <a:rPr lang="en-US" sz="2000" dirty="0" err="1"/>
              <a:t>udgør </a:t>
            </a:r>
            <a:r>
              <a:rPr lang="en-US" sz="2000" dirty="0" err="1"/>
              <a:t>for øvrigt </a:t>
            </a:r>
            <a:r>
              <a:rPr lang="en-US" sz="2000" dirty="0" err="1"/>
              <a:t>også </a:t>
            </a:r>
            <a:r>
              <a:rPr lang="en-US" sz="2000" dirty="0" err="1"/>
              <a:t>en </a:t>
            </a:r>
            <a:r>
              <a:rPr lang="en-US" sz="2000" dirty="0" err="1"/>
              <a:t>fare </a:t>
            </a:r>
            <a:r>
              <a:rPr lang="en-US" sz="2000" dirty="0"/>
              <a:t>for børn</a:t>
            </a:r>
            <a:r>
              <a:rPr lang="en-US" sz="2000" dirty="0"/>
              <a:t>: </a:t>
            </a:r>
            <a:r>
              <a:rPr lang="en-US" sz="2000" dirty="0" err="1"/>
              <a:t>Giftnotruf </a:t>
            </a:r>
            <a:r>
              <a:rPr lang="en-US" sz="2000" dirty="0"/>
              <a:t>Berlin </a:t>
            </a:r>
            <a:r>
              <a:rPr lang="en-US" sz="2000" dirty="0" err="1"/>
              <a:t>behandler </a:t>
            </a:r>
            <a:r>
              <a:rPr lang="en-US" sz="2000" dirty="0" err="1"/>
              <a:t>årligt </a:t>
            </a:r>
            <a:r>
              <a:rPr lang="en-US" sz="2000" dirty="0" err="1"/>
              <a:t>over</a:t>
            </a:r>
            <a:r>
              <a:rPr lang="en-US" sz="2000" dirty="0"/>
              <a:t> 250 </a:t>
            </a:r>
            <a:r>
              <a:rPr lang="en-US" sz="2000" dirty="0"/>
              <a:t>sager om </a:t>
            </a:r>
            <a:r>
              <a:rPr lang="en-US" sz="2000" dirty="0" err="1"/>
              <a:t>forgiftning </a:t>
            </a:r>
            <a:r>
              <a:rPr lang="en-US" sz="2000" dirty="0"/>
              <a:t>af </a:t>
            </a:r>
            <a:r>
              <a:rPr lang="en-US" sz="2000" dirty="0" err="1"/>
              <a:t>børn </a:t>
            </a:r>
            <a:r>
              <a:rPr lang="en-US" sz="2000" dirty="0" err="1"/>
              <a:t>som følge af </a:t>
            </a:r>
            <a:r>
              <a:rPr lang="en-US" sz="2000" dirty="0" err="1"/>
              <a:t>indtagelse </a:t>
            </a:r>
            <a:r>
              <a:rPr lang="en-US" sz="2000" dirty="0"/>
              <a:t>af </a:t>
            </a:r>
            <a:r>
              <a:rPr lang="en-US" sz="2000" dirty="0" err="1"/>
              <a:t>hele </a:t>
            </a:r>
            <a:r>
              <a:rPr lang="en-US" sz="2000" dirty="0" err="1"/>
              <a:t>cigaretter </a:t>
            </a:r>
            <a:r>
              <a:rPr lang="en-US" sz="2000" dirty="0" err="1"/>
              <a:t>eller </a:t>
            </a:r>
            <a:r>
              <a:rPr lang="en-US" sz="2000" dirty="0"/>
              <a:t>skodder. </a:t>
            </a:r>
            <a:r>
              <a:rPr lang="en-US" sz="2000" dirty="0" err="1"/>
              <a:t>Nikotin </a:t>
            </a:r>
            <a:r>
              <a:rPr lang="en-US" sz="2000" dirty="0" err="1"/>
              <a:t>er </a:t>
            </a:r>
            <a:r>
              <a:rPr lang="en-US" sz="2000" dirty="0" err="1"/>
              <a:t>efter </a:t>
            </a:r>
            <a:r>
              <a:rPr lang="en-US" sz="2000" dirty="0" err="1"/>
              <a:t>medicin </a:t>
            </a:r>
            <a:r>
              <a:rPr lang="en-US" sz="2000" dirty="0"/>
              <a:t>den </a:t>
            </a:r>
            <a:r>
              <a:rPr lang="en-US" sz="2000" dirty="0" err="1"/>
              <a:t>hyppigste </a:t>
            </a:r>
            <a:r>
              <a:rPr lang="en-US" sz="2000" dirty="0"/>
              <a:t>årsag </a:t>
            </a:r>
            <a:r>
              <a:rPr lang="en-US" sz="2000" dirty="0" err="1"/>
              <a:t>til </a:t>
            </a:r>
            <a:r>
              <a:rPr lang="en-US" sz="2000" dirty="0" err="1"/>
              <a:t>forgiftning </a:t>
            </a:r>
            <a:r>
              <a:rPr lang="en-US" sz="2000" dirty="0" err="1"/>
              <a:t>hos </a:t>
            </a:r>
            <a:r>
              <a:rPr lang="en-US" sz="2000" dirty="0" err="1"/>
              <a:t>småbørn.</a:t>
            </a:r>
            <a:endParaRPr lang="en-US" sz="2000" dirty="0"/>
          </a:p>
          <a:p>
            <a:pPr marL="0"/>
            <a:endParaRPr lang="en-US" sz="2000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35AF49DD-A430-4BD8-8556-7164ACE582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33645" r="993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EA3A2E4-EA32-4767-BE52-704053226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1089" y="6063674"/>
            <a:ext cx="3248478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480094"/>
      </p:ext>
    </p:extLst>
  </p:cSld>
  <p:clrMapOvr>
    <a:masterClrMapping/>
  </p:clrMapOvr>
</p:sld>
</file>

<file path=ppt/slides/slide6.xml><?xml version="1.0" encoding="utf-8"?>
<p:sld xmlns:a16="http://schemas.microsoft.com/office/drawing/2014/main" xmlns:adec="http://schemas.microsoft.com/office/drawing/2017/decorative" xmlns:p16="http://schemas.microsoft.com/office/powerpoint/2015/main" xmlns:ask="http://schemas.microsoft.com/office/drawing/2018/sketchyshapes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9C56C74-D0E9-4F58-B6CD-88EE8A912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006" y="914400"/>
            <a:ext cx="9393787" cy="4968819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73A0B1D6-F66C-49A1-9601-4B7B999A6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3494" y="6137047"/>
            <a:ext cx="3248478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361206"/>
      </p:ext>
    </p:extLst>
  </p:cSld>
  <p:clrMapOvr>
    <a:masterClrMapping/>
  </p:clrMapOvr>
</p:sld>
</file>

<file path=ppt/slides/slide7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Essen, drinnen enthält.&#10;&#10;Automatisch generierte Beschreibung">
            <a:extLst>
              <a:ext uri="{FF2B5EF4-FFF2-40B4-BE49-F238E27FC236}">
                <a16:creationId xmlns:a16="http://schemas.microsoft.com/office/drawing/2014/main" id="{076B5D34-6FBA-44F6-AF13-57590721A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766" y="607060"/>
            <a:ext cx="9406467" cy="564388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568B3F49-77F6-4E2A-81A2-F5FACBB39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3494" y="5922281"/>
            <a:ext cx="3248478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205760"/>
      </p:ext>
    </p:extLst>
  </p:cSld>
  <p:clrMapOvr>
    <a:masterClrMapping/>
  </p:clrMapOvr>
</p:sld>
</file>

<file path=ppt/slides/slide8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drinnen, Person, Doughnut, Donut enthält.&#10;&#10;Automatisch generierte Beschreibung">
            <a:extLst>
              <a:ext uri="{FF2B5EF4-FFF2-40B4-BE49-F238E27FC236}">
                <a16:creationId xmlns:a16="http://schemas.microsoft.com/office/drawing/2014/main" id="{EA1F246F-3FCF-478B-8957-C27C4891E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0" y="1080293"/>
            <a:ext cx="8340304" cy="4697413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2D332B6A-C54B-4AAC-811E-99752E7D8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8894" y="6012874"/>
            <a:ext cx="3248478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19531"/>
      </p:ext>
    </p:extLst>
  </p:cSld>
  <p:clrMapOvr>
    <a:masterClrMapping/>
  </p:clrMapOvr>
</p:sld>
</file>

<file path=ppt/slides/slide9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ier enthält.&#10;&#10;Automatisch generierte Beschreibung">
            <a:extLst>
              <a:ext uri="{FF2B5EF4-FFF2-40B4-BE49-F238E27FC236}">
                <a16:creationId xmlns:a16="http://schemas.microsoft.com/office/drawing/2014/main" id="{F7C89054-9C5F-4915-90A4-9FC0FC464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39440"/>
            <a:ext cx="7810580" cy="527876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973D52C8-7BA0-4C60-9787-011C2E921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6208" y="5985933"/>
            <a:ext cx="3248478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614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</Words>
  <Application>Microsoft Office PowerPoint</Application>
  <PresentationFormat>Breitbild</PresentationFormat>
  <Paragraphs>13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</vt:lpstr>
      <vt:lpstr>Zigaretten</vt:lpstr>
      <vt:lpstr>Sondermüll Zigaretten </vt:lpstr>
      <vt:lpstr>Zigaretten sind giftig!</vt:lpstr>
      <vt:lpstr>Zigaretten sind giftig!</vt:lpstr>
      <vt:lpstr>Zigaretten sind giftig!</vt:lpstr>
      <vt:lpstr>PowerPoint-Präsentation</vt:lpstr>
      <vt:lpstr>PowerPoint-Präsentation</vt:lpstr>
      <vt:lpstr>PowerPoint-Präsentation</vt:lpstr>
      <vt:lpstr>PowerPoint-Präsentation</vt:lpstr>
      <vt:lpstr>Thema: Drogen - Rauchen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PowerPoint-Präsentation</dc:title>
  <dc:creator>Katrin Porep</dc:creator>
  <lastModifiedBy>por</lastModifiedBy>
  <revision>9</revision>
  <dcterms:created xsi:type="dcterms:W3CDTF">2019-02-25T20:03:43.0000000Z</dcterms:created>
  <dcterms:modified xsi:type="dcterms:W3CDTF">2025-10-17T07:05:05.0000000Z</dcterms:modified>
  <keywords>, docId:0D078CD02D99AF41199A958BFE3B2DEA</keywords>
</coreProperties>
</file>