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59" r:id="rId7"/>
    <p:sldId id="257" r:id="rId8"/>
    <p:sldId id="256" r:id="rId9"/>
    <p:sldId id="258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1E996-25E4-4AA6-BCEF-9EBCA64E6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2F3B92-F082-4D5A-918D-3005D7D55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0199C3-34E7-42F7-9D1C-1A7C89B2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96767A-A4B5-4E09-ACC9-6C1DDD57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4C88FA-3C9B-4C9A-8F26-B50FCA4B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3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FA6CB-9907-4504-BE55-863A08AC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A2DCBA-F17B-4466-BE32-F4AAAF0F1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79AFF5-48D0-432A-AEB0-85296938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99967C-89D4-4546-8287-87EA206E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4DB317-0FAA-4B62-BAE4-EC1F76DE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4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8F3EB86-C5E3-4A96-939C-63E404B49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99AEC5-4EC1-4046-9D17-0A34457A7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0EA7A3-7F68-4B78-A152-8DAD2768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5CD288-8EC7-4BBF-B659-4B6C2A67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C56FA6-D8F0-41D1-BF3C-773A7AE9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54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90FC3-DDD6-4EFB-BC68-CE711400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C081CC-FED5-43B5-8CFF-8A57A5D59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4508DC-3BE8-4F5E-A613-50D39938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07AF78-F73B-4BB8-B764-ECDA45E1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476FE9-03CF-4EB6-B38A-086B0424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77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EF248-8BDD-4AAD-B3E4-DF6F0FFD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61F3BA-E115-4B4C-9D37-4E694C97E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D449DA-83C9-4EFB-AA92-B5865894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EF9B44-68CD-4379-B0E6-2EAB4A9E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6D5FED-5530-4388-A621-392B931D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78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9AAF3-A388-4418-946A-BC1C0526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24FBBD-8289-475E-8845-AFD4AB5A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E5A6F7-810A-4FB8-A9AA-F86E1499F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20F5B0-3E23-4998-A667-FB55776F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BEE2CE-89CC-4ADE-A3E4-163D47EF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F76E3F-B7F2-4C58-A9EA-3C93C4C6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1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DAD03-F3E4-42EE-9046-5035DA75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A8EE80-A820-4016-A386-49E62835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1EFBF8-1094-44AC-B279-BD8A7DB1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D39C7C-1A92-43EA-9CFC-F55E183B3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2981A7-2BF6-4FAC-BBAF-161E489F8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9D4CBC-81C3-4018-8CFC-07D72FCC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0E5C18-2F2C-4C5C-9F3D-38285063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1B9FE6-A669-4661-AE0F-6A7781CD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7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9AE17-E0E3-4FBA-AC73-70E581E6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BDBA36-6D12-4C45-A547-41B7C014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B90242-BBAB-4876-A3E9-F9A8AB43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EF82E9-774D-4A49-8BC8-11413B2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7B31CD-07A7-41F4-99DE-323A26AC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B09E1E-DEB0-4652-B31E-77EC3BF8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15E10-FFA8-4849-B5E8-6AEF7F21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4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9F7C0-2577-4713-8E24-0D300E5A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E4E8B9-E0F7-4999-A9FF-EEFA2A0D1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05C7B9-88F9-41D4-A75C-040609E78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B78BA4-9279-44B9-B9EA-B6E3792C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1FE9E6-85B2-403A-8E25-53DDD817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46C972-4FA6-452A-93C1-3022BB38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98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E0237-B48D-43AB-BB08-04B778AE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66C984F-71E8-4AE3-A07A-DFB834AEA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6D431B-B257-460D-AED3-947E43327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77DCCF-591A-4E50-AB1B-250F8B20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EC37AD-4AA4-4A3A-A007-71443112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715466-D35B-4CEE-A094-322D410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71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5B0F83-99CC-4606-B3E2-8D2C2463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E5E6E5-E5BE-4929-925D-0F7A5A54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ECCEA8-AC10-47C0-B07E-5244840D6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17EF8-508F-4D16-9ECA-E6D516E299AB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49278E-F8DE-49C7-A7CD-871873FF2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40294D-A107-4ED5-BD4B-4BC72DF1C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03AB-5AD3-4510-AAEC-80421CECED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3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A412DF-95B4-6E7F-398A-0303366AA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90" r="18446" b="863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49E48A-638B-4D22-9481-A66972D9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Zigaretten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70CDA2-F134-4572-B1D6-12FAC7F05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679" y="6114474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FBB97-4ED1-4BF5-B526-52FC5A66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Thema: Drogen - Rauchen</a:t>
            </a:r>
          </a:p>
        </p:txBody>
      </p:sp>
      <p:pic>
        <p:nvPicPr>
          <p:cNvPr id="4" name="Grafik 3" descr="Ein Bild, das drinnen, Person enthält.&#10;&#10;Automatisch generierte Beschreibung">
            <a:extLst>
              <a:ext uri="{FF2B5EF4-FFF2-40B4-BE49-F238E27FC236}">
                <a16:creationId xmlns:a16="http://schemas.microsoft.com/office/drawing/2014/main" id="{BDD8F264-2318-46D2-8B52-85DE4DF7C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511276"/>
            <a:ext cx="9931400" cy="498159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1877445-3B6A-413D-B338-CBCF666E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094" y="6055208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1EC36-9902-4BB2-A689-222DCFDF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17B86D7-09BA-403A-BA2C-03F816586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57445"/>
            <a:ext cx="7547985" cy="560525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DD33839-FB20-4F76-9A0B-6DDC75DD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561" y="5962074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BEB38-5D78-4B73-9D49-E47FE77A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14A90302-918C-4211-B4D3-9B5B9B0AA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94" y="365125"/>
            <a:ext cx="9058611" cy="658761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E442A06-06A7-4C29-BBA4-E311ABEBD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161" y="6164216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B97FAC-D653-E550-D9CE-0194306D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D27DB-7C7D-89B8-1EC1-03A3A282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pPr algn="ctr"/>
            <a:r>
              <a:rPr lang="de-DE" sz="5000" dirty="0">
                <a:solidFill>
                  <a:schemeClr val="bg1"/>
                </a:solidFill>
              </a:rPr>
              <a:t>Sondermüll Zigaretten 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97402-7F90-B789-BEC7-999436577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5,6 Billionen Zigaretten pro Jahr (5600000000000)</a:t>
            </a:r>
          </a:p>
          <a:p>
            <a:r>
              <a:rPr lang="de-DE" dirty="0">
                <a:solidFill>
                  <a:schemeClr val="bg1"/>
                </a:solidFill>
              </a:rPr>
              <a:t>Bis zu zwei Drittel der gerauchten Zigaretten werden auf den Boden geschmissen</a:t>
            </a:r>
          </a:p>
          <a:p>
            <a:r>
              <a:rPr lang="de-DE" dirty="0">
                <a:solidFill>
                  <a:schemeClr val="bg1"/>
                </a:solidFill>
              </a:rPr>
              <a:t>Pro Jahr verschmutzen demnach zwischen 340 und 680.000 Tonnen Kippen unseren Planeten – ein gigantischer Berg von toxischem Sondermüll</a:t>
            </a:r>
          </a:p>
          <a:p>
            <a:pPr marL="0" indent="0">
              <a:buNone/>
            </a:pP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EA0755-D458-4624-B8B3-8456034E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361" y="5993010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98EB714-A1B5-5082-67AD-3901722502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FCABD0-ACCE-0A88-FCB3-0CF66A1D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Zigaretten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giftig</a:t>
            </a:r>
            <a:r>
              <a:rPr lang="en-US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83248B-2122-0755-AE60-E8488A5F3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Aufgelöst</a:t>
            </a:r>
            <a:r>
              <a:rPr lang="en-US" sz="3200" dirty="0">
                <a:solidFill>
                  <a:srgbClr val="FFFFFF"/>
                </a:solidFill>
              </a:rPr>
              <a:t> in </a:t>
            </a:r>
            <a:r>
              <a:rPr lang="en-US" sz="3200" dirty="0" err="1">
                <a:solidFill>
                  <a:srgbClr val="FFFFFF"/>
                </a:solidFill>
              </a:rPr>
              <a:t>einem</a:t>
            </a:r>
            <a:r>
              <a:rPr lang="en-US" sz="3200" dirty="0">
                <a:solidFill>
                  <a:srgbClr val="FFFFFF"/>
                </a:solidFill>
              </a:rPr>
              <a:t> Liter Wasser, </a:t>
            </a:r>
            <a:r>
              <a:rPr lang="en-US" sz="3200" dirty="0" err="1">
                <a:solidFill>
                  <a:srgbClr val="FFFFFF"/>
                </a:solidFill>
              </a:rPr>
              <a:t>tötet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eine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einzige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Zigarette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nach</a:t>
            </a:r>
            <a:r>
              <a:rPr lang="en-US" sz="3200" dirty="0">
                <a:solidFill>
                  <a:srgbClr val="FFFFFF"/>
                </a:solidFill>
              </a:rPr>
              <a:t> vier Tagen Fische</a:t>
            </a:r>
          </a:p>
          <a:p>
            <a:r>
              <a:rPr lang="en-US" sz="3200" dirty="0">
                <a:solidFill>
                  <a:srgbClr val="FFFFFF"/>
                </a:solidFill>
              </a:rPr>
              <a:t>In den </a:t>
            </a:r>
            <a:r>
              <a:rPr lang="en-US" sz="3200" dirty="0" err="1">
                <a:solidFill>
                  <a:srgbClr val="FFFFFF"/>
                </a:solidFill>
              </a:rPr>
              <a:t>Fischen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können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sich</a:t>
            </a:r>
            <a:r>
              <a:rPr lang="en-US" sz="3200" dirty="0">
                <a:solidFill>
                  <a:srgbClr val="FFFFFF"/>
                </a:solidFill>
              </a:rPr>
              <a:t> manche </a:t>
            </a:r>
            <a:r>
              <a:rPr lang="en-US" sz="3200" dirty="0" err="1">
                <a:solidFill>
                  <a:srgbClr val="FFFFFF"/>
                </a:solidFill>
              </a:rPr>
              <a:t>Gifte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sogar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ansammeln</a:t>
            </a:r>
            <a:r>
              <a:rPr lang="en-US" sz="3200" dirty="0">
                <a:solidFill>
                  <a:srgbClr val="FFFFFF"/>
                </a:solidFill>
              </a:rPr>
              <a:t> und </a:t>
            </a:r>
            <a:r>
              <a:rPr lang="en-US" sz="3200" dirty="0" err="1">
                <a:solidFill>
                  <a:srgbClr val="FFFFFF"/>
                </a:solidFill>
              </a:rPr>
              <a:t>kommen</a:t>
            </a:r>
            <a:r>
              <a:rPr lang="en-US" sz="3200" dirty="0">
                <a:solidFill>
                  <a:srgbClr val="FFFFFF"/>
                </a:solidFill>
              </a:rPr>
              <a:t> so in die </a:t>
            </a:r>
            <a:r>
              <a:rPr lang="en-US" sz="3200" dirty="0" err="1">
                <a:solidFill>
                  <a:srgbClr val="FFFFFF"/>
                </a:solidFill>
              </a:rPr>
              <a:t>Nahrungskette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8DFB02-E45C-451F-83D4-358F42724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961" y="6080608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65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BDCE3-D9A1-0671-EB9F-E2167C3F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Zigaretten sind giftig!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7DD3E2-5DC1-0686-3B3E-6EB5DD307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Die Filter </a:t>
            </a:r>
            <a:r>
              <a:rPr lang="en-US" sz="2400" dirty="0" err="1"/>
              <a:t>sehen</a:t>
            </a:r>
            <a:r>
              <a:rPr lang="en-US" sz="2400" dirty="0"/>
              <a:t> </a:t>
            </a:r>
            <a:r>
              <a:rPr lang="en-US" sz="2400" dirty="0" err="1"/>
              <a:t>zwar</a:t>
            </a:r>
            <a:r>
              <a:rPr lang="en-US" sz="2400" dirty="0"/>
              <a:t> </a:t>
            </a:r>
            <a:r>
              <a:rPr lang="en-US" sz="2400" dirty="0" err="1"/>
              <a:t>aus</a:t>
            </a:r>
            <a:r>
              <a:rPr lang="en-US" sz="2400" dirty="0"/>
              <a:t> </a:t>
            </a:r>
            <a:r>
              <a:rPr lang="en-US" sz="2400" dirty="0" err="1"/>
              <a:t>wie</a:t>
            </a:r>
            <a:r>
              <a:rPr lang="en-US" sz="2400" dirty="0"/>
              <a:t> Watte, </a:t>
            </a:r>
            <a:r>
              <a:rPr lang="en-US" sz="2400" dirty="0" err="1"/>
              <a:t>tatsächlich</a:t>
            </a:r>
            <a:r>
              <a:rPr lang="en-US" sz="2400" dirty="0"/>
              <a:t> </a:t>
            </a:r>
            <a:r>
              <a:rPr lang="en-US" sz="2400" dirty="0" err="1"/>
              <a:t>bestehen</a:t>
            </a:r>
            <a:r>
              <a:rPr lang="en-US" sz="2400" dirty="0"/>
              <a:t> </a:t>
            </a:r>
            <a:r>
              <a:rPr lang="en-US" sz="2400" dirty="0" err="1"/>
              <a:t>sie</a:t>
            </a:r>
            <a:r>
              <a:rPr lang="en-US" sz="2400" dirty="0"/>
              <a:t> </a:t>
            </a:r>
            <a:r>
              <a:rPr lang="en-US" sz="2400" dirty="0" err="1"/>
              <a:t>meistens</a:t>
            </a:r>
            <a:r>
              <a:rPr lang="en-US" sz="2400" dirty="0"/>
              <a:t> </a:t>
            </a:r>
            <a:r>
              <a:rPr lang="en-US" sz="2400" dirty="0" err="1"/>
              <a:t>aus</a:t>
            </a:r>
            <a:r>
              <a:rPr lang="en-US" sz="2400" dirty="0"/>
              <a:t> dem </a:t>
            </a:r>
            <a:r>
              <a:rPr lang="en-US" sz="2400" dirty="0" err="1"/>
              <a:t>Kunststoff</a:t>
            </a:r>
            <a:r>
              <a:rPr lang="en-US" sz="2400" dirty="0"/>
              <a:t> </a:t>
            </a:r>
            <a:r>
              <a:rPr lang="en-US" sz="2400" dirty="0" err="1"/>
              <a:t>Celluloseacetat</a:t>
            </a:r>
            <a:r>
              <a:rPr lang="en-US" sz="2400" dirty="0"/>
              <a:t>. Es </a:t>
            </a:r>
            <a:r>
              <a:rPr lang="en-US" sz="2400" dirty="0" err="1"/>
              <a:t>dauert</a:t>
            </a:r>
            <a:r>
              <a:rPr lang="en-US" sz="2400" dirty="0"/>
              <a:t> </a:t>
            </a:r>
            <a:r>
              <a:rPr lang="en-US" sz="2400" dirty="0" err="1"/>
              <a:t>Jahrzehnte</a:t>
            </a:r>
            <a:r>
              <a:rPr lang="en-US" sz="2400" dirty="0"/>
              <a:t>, bis </a:t>
            </a:r>
            <a:r>
              <a:rPr lang="en-US" sz="2400" dirty="0" err="1"/>
              <a:t>sie</a:t>
            </a:r>
            <a:r>
              <a:rPr lang="en-US" sz="2400" dirty="0"/>
              <a:t> </a:t>
            </a:r>
            <a:r>
              <a:rPr lang="en-US" sz="2400" dirty="0" err="1"/>
              <a:t>sich</a:t>
            </a:r>
            <a:r>
              <a:rPr lang="en-US" sz="2400" dirty="0"/>
              <a:t> </a:t>
            </a:r>
            <a:r>
              <a:rPr lang="en-US" sz="2400" dirty="0" err="1"/>
              <a:t>zersetzen</a:t>
            </a:r>
            <a:r>
              <a:rPr lang="en-US" sz="2400" dirty="0"/>
              <a:t>.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Salzwasser</a:t>
            </a:r>
            <a:r>
              <a:rPr lang="en-US" sz="2400" dirty="0"/>
              <a:t> </a:t>
            </a:r>
            <a:r>
              <a:rPr lang="en-US" sz="2400" dirty="0" err="1"/>
              <a:t>dauert</a:t>
            </a:r>
            <a:r>
              <a:rPr lang="en-US" sz="2400" dirty="0"/>
              <a:t> es </a:t>
            </a:r>
            <a:r>
              <a:rPr lang="en-US" sz="2400" dirty="0" err="1"/>
              <a:t>noch</a:t>
            </a:r>
            <a:r>
              <a:rPr lang="en-US" sz="2400" dirty="0"/>
              <a:t> </a:t>
            </a:r>
            <a:r>
              <a:rPr lang="en-US" sz="2400" dirty="0" err="1"/>
              <a:t>länger</a:t>
            </a:r>
            <a:r>
              <a:rPr lang="en-US" sz="2400" dirty="0"/>
              <a:t>, bis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mehreren</a:t>
            </a:r>
            <a:r>
              <a:rPr lang="en-US" sz="2400" dirty="0"/>
              <a:t> </a:t>
            </a:r>
            <a:r>
              <a:rPr lang="en-US" sz="2400" dirty="0" err="1"/>
              <a:t>hundert</a:t>
            </a:r>
            <a:r>
              <a:rPr lang="en-US" sz="2400" dirty="0"/>
              <a:t> Jahren.</a:t>
            </a:r>
          </a:p>
          <a:p>
            <a:pPr marL="0"/>
            <a:endParaRPr lang="en-US" sz="22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5504795-51B0-90AC-E8D8-FF51282C32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254" r="293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30F51E-779D-418F-9751-E53632EFF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561" y="6097541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7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0E437-9A5E-C12A-3A8A-ECC9CDBF8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8C9C1A-B930-E8BC-ACF0-AC978E8F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Zigaretten sind giftig!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82BD15-FAD6-734A-0177-478ED5056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Zigarettenkippen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Park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sonst</a:t>
            </a:r>
            <a:r>
              <a:rPr lang="en-US" sz="2000" dirty="0"/>
              <a:t> wo </a:t>
            </a:r>
            <a:r>
              <a:rPr lang="en-US" sz="2000" dirty="0" err="1"/>
              <a:t>sind</a:t>
            </a:r>
            <a:r>
              <a:rPr lang="en-US" sz="2000" dirty="0"/>
              <a:t> </a:t>
            </a:r>
            <a:r>
              <a:rPr lang="en-US" sz="2000" dirty="0" err="1"/>
              <a:t>übrigens</a:t>
            </a:r>
            <a:r>
              <a:rPr lang="en-US" sz="2000" dirty="0"/>
              <a:t> </a:t>
            </a:r>
            <a:r>
              <a:rPr lang="en-US" sz="2000" dirty="0" err="1"/>
              <a:t>auch</a:t>
            </a:r>
            <a:r>
              <a:rPr lang="en-US" sz="2000" dirty="0"/>
              <a:t> für Kinder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Gefahr</a:t>
            </a:r>
            <a:r>
              <a:rPr lang="en-US" sz="2000" dirty="0"/>
              <a:t>: Der </a:t>
            </a:r>
            <a:r>
              <a:rPr lang="en-US" sz="2000" dirty="0" err="1"/>
              <a:t>Giftnotruf</a:t>
            </a:r>
            <a:r>
              <a:rPr lang="en-US" sz="2000" dirty="0"/>
              <a:t> Berlin </a:t>
            </a:r>
            <a:r>
              <a:rPr lang="en-US" sz="2000" dirty="0" err="1"/>
              <a:t>befasst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jährlich</a:t>
            </a:r>
            <a:r>
              <a:rPr lang="en-US" sz="2000" dirty="0"/>
              <a:t> </a:t>
            </a:r>
            <a:r>
              <a:rPr lang="en-US" sz="2000" dirty="0" err="1"/>
              <a:t>über</a:t>
            </a:r>
            <a:r>
              <a:rPr lang="en-US" sz="2000" dirty="0"/>
              <a:t> 250-mal </a:t>
            </a:r>
            <a:r>
              <a:rPr lang="en-US" sz="2000" dirty="0" err="1"/>
              <a:t>mit</a:t>
            </a:r>
            <a:r>
              <a:rPr lang="en-US" sz="2000" dirty="0"/>
              <a:t> der Frage der </a:t>
            </a:r>
            <a:r>
              <a:rPr lang="en-US" sz="2000" dirty="0" err="1"/>
              <a:t>Vergiftung</a:t>
            </a:r>
            <a:r>
              <a:rPr lang="en-US" sz="2000" dirty="0"/>
              <a:t> von </a:t>
            </a:r>
            <a:r>
              <a:rPr lang="en-US" sz="2000" dirty="0" err="1"/>
              <a:t>Kindern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Verschlucken</a:t>
            </a:r>
            <a:r>
              <a:rPr lang="en-US" sz="2000" dirty="0"/>
              <a:t> von </a:t>
            </a:r>
            <a:r>
              <a:rPr lang="en-US" sz="2000" dirty="0" err="1"/>
              <a:t>ganzen</a:t>
            </a:r>
            <a:r>
              <a:rPr lang="en-US" sz="2000" dirty="0"/>
              <a:t> </a:t>
            </a:r>
            <a:r>
              <a:rPr lang="en-US" sz="2000" dirty="0" err="1"/>
              <a:t>Zigaretten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Kippen. </a:t>
            </a:r>
            <a:r>
              <a:rPr lang="en-US" sz="2000" dirty="0" err="1"/>
              <a:t>Nikotin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nach</a:t>
            </a:r>
            <a:r>
              <a:rPr lang="en-US" sz="2000" dirty="0"/>
              <a:t> </a:t>
            </a:r>
            <a:r>
              <a:rPr lang="en-US" sz="2000" dirty="0" err="1"/>
              <a:t>Medikamenten</a:t>
            </a:r>
            <a:r>
              <a:rPr lang="en-US" sz="2000" dirty="0"/>
              <a:t> die </a:t>
            </a:r>
            <a:r>
              <a:rPr lang="en-US" sz="2000" dirty="0" err="1"/>
              <a:t>häufigste</a:t>
            </a:r>
            <a:r>
              <a:rPr lang="en-US" sz="2000" dirty="0"/>
              <a:t> Ursache </a:t>
            </a:r>
            <a:r>
              <a:rPr lang="en-US" sz="2000" dirty="0" err="1"/>
              <a:t>einer</a:t>
            </a:r>
            <a:r>
              <a:rPr lang="en-US" sz="2000" dirty="0"/>
              <a:t> </a:t>
            </a:r>
            <a:r>
              <a:rPr lang="en-US" sz="2000" dirty="0" err="1"/>
              <a:t>Vergiftung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Kleinkindalter</a:t>
            </a:r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5AF49DD-A430-4BD8-8556-7164ACE582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3645" r="993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EA3A2E4-EA32-4767-BE52-704053226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089" y="6063674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8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C56C74-D0E9-4F58-B6CD-88EE8A91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06" y="914400"/>
            <a:ext cx="9393787" cy="496881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3A0B1D6-F66C-49A1-9601-4B7B999A6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494" y="6137047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6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ssen, drinnen enthält.&#10;&#10;Automatisch generierte Beschreibung">
            <a:extLst>
              <a:ext uri="{FF2B5EF4-FFF2-40B4-BE49-F238E27FC236}">
                <a16:creationId xmlns:a16="http://schemas.microsoft.com/office/drawing/2014/main" id="{076B5D34-6FBA-44F6-AF13-57590721A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6" y="607060"/>
            <a:ext cx="9406467" cy="564388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68B3F49-77F6-4E2A-81A2-F5FACBB39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494" y="5922281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0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innen, Person, Doughnut, Donut enthält.&#10;&#10;Automatisch generierte Beschreibung">
            <a:extLst>
              <a:ext uri="{FF2B5EF4-FFF2-40B4-BE49-F238E27FC236}">
                <a16:creationId xmlns:a16="http://schemas.microsoft.com/office/drawing/2014/main" id="{EA1F246F-3FCF-478B-8957-C27C4891E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080293"/>
            <a:ext cx="8340304" cy="469741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D332B6A-C54B-4AAC-811E-99752E7D8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94" y="6012874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1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er enthält.&#10;&#10;Automatisch generierte Beschreibung">
            <a:extLst>
              <a:ext uri="{FF2B5EF4-FFF2-40B4-BE49-F238E27FC236}">
                <a16:creationId xmlns:a16="http://schemas.microsoft.com/office/drawing/2014/main" id="{F7C89054-9C5F-4915-90A4-9FC0FC464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39440"/>
            <a:ext cx="7810580" cy="527876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73D52C8-7BA0-4C60-9787-011C2E92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208" y="5985933"/>
            <a:ext cx="324847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1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Breitbild</PresentationFormat>
  <Paragraphs>13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Zigaretten</vt:lpstr>
      <vt:lpstr>Sondermüll Zigaretten </vt:lpstr>
      <vt:lpstr>Zigaretten sind giftig!</vt:lpstr>
      <vt:lpstr>Zigaretten sind giftig!</vt:lpstr>
      <vt:lpstr>Zigaretten sind giftig!</vt:lpstr>
      <vt:lpstr>PowerPoint-Präsentation</vt:lpstr>
      <vt:lpstr>PowerPoint-Präsentation</vt:lpstr>
      <vt:lpstr>PowerPoint-Präsentation</vt:lpstr>
      <vt:lpstr>PowerPoint-Präsentation</vt:lpstr>
      <vt:lpstr>Thema: Drogen - Rauchen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Katrin Porep</dc:creator>
  <cp:lastModifiedBy>por</cp:lastModifiedBy>
  <cp:revision>9</cp:revision>
  <dcterms:created xsi:type="dcterms:W3CDTF">2019-02-25T20:03:43Z</dcterms:created>
  <dcterms:modified xsi:type="dcterms:W3CDTF">2025-10-17T07:05:05Z</dcterms:modified>
</cp:coreProperties>
</file>