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65" r:id="rId6"/>
    <p:sldId id="268" r:id="rId7"/>
    <p:sldId id="266" r:id="rId8"/>
    <p:sldId id="267" r:id="rId9"/>
    <p:sldId id="257" r:id="rId10"/>
    <p:sldId id="269" r:id="rId11"/>
    <p:sldId id="270" r:id="rId12"/>
    <p:sldId id="261" r:id="rId13"/>
    <p:sldId id="271" r:id="rId14"/>
    <p:sldId id="263" r:id="rId15"/>
    <p:sldId id="272" r:id="rId16"/>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D1D82-887F-457A-94BC-8555050B33D3}" v="3" dt="2025-08-29T12:18:08.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p:restoredTop sz="94641"/>
  </p:normalViewPr>
  <p:slideViewPr>
    <p:cSldViewPr snapToGrid="0">
      <p:cViewPr varScale="1">
        <p:scale>
          <a:sx n="150" d="100"/>
          <a:sy n="150" d="100"/>
        </p:scale>
        <p:origin x="2166" y="126"/>
      </p:cViewPr>
      <p:guideLst/>
    </p:cSldViewPr>
  </p:slideViewPr>
  <p:notesTextViewPr>
    <p:cViewPr>
      <p:scale>
        <a:sx n="1" d="1"/>
        <a:sy n="1" d="1"/>
      </p:scale>
      <p:origin x="0" y="0"/>
    </p:cViewPr>
  </p:notesTextViewPr>
  <p:notesViewPr>
    <p:cSldViewPr snapToGrid="0">
      <p:cViewPr varScale="1">
        <p:scale>
          <a:sx n="121" d="100"/>
          <a:sy n="121" d="100"/>
        </p:scale>
        <p:origin x="76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s Baltzer - CLBA" userId="a72123cf-713c-4004-bba6-e31ada17abd6" providerId="ADAL" clId="{283D1D82-887F-457A-94BC-8555050B33D3}"/>
    <pc:docChg chg="custSel addSld delSld modSld">
      <pc:chgData name="Claus Baltzer - CLBA" userId="a72123cf-713c-4004-bba6-e31ada17abd6" providerId="ADAL" clId="{283D1D82-887F-457A-94BC-8555050B33D3}" dt="2025-08-29T12:20:30.758" v="26" actId="1076"/>
      <pc:docMkLst>
        <pc:docMk/>
      </pc:docMkLst>
      <pc:sldChg chg="modSp add">
        <pc:chgData name="Claus Baltzer - CLBA" userId="a72123cf-713c-4004-bba6-e31ada17abd6" providerId="ADAL" clId="{283D1D82-887F-457A-94BC-8555050B33D3}" dt="2025-08-29T12:18:01.408" v="2" actId="1076"/>
        <pc:sldMkLst>
          <pc:docMk/>
          <pc:sldMk cId="2656808675" sldId="256"/>
        </pc:sldMkLst>
        <pc:picChg chg="mod">
          <ac:chgData name="Claus Baltzer - CLBA" userId="a72123cf-713c-4004-bba6-e31ada17abd6" providerId="ADAL" clId="{283D1D82-887F-457A-94BC-8555050B33D3}" dt="2025-08-29T12:18:01.408" v="2" actId="1076"/>
          <ac:picMkLst>
            <pc:docMk/>
            <pc:sldMk cId="2656808675" sldId="256"/>
            <ac:picMk id="1032" creationId="{0DABBAD8-11A8-B73F-2BFA-C3F84F841736}"/>
          </ac:picMkLst>
        </pc:picChg>
      </pc:sldChg>
      <pc:sldChg chg="modSp add mod">
        <pc:chgData name="Claus Baltzer - CLBA" userId="a72123cf-713c-4004-bba6-e31ada17abd6" providerId="ADAL" clId="{283D1D82-887F-457A-94BC-8555050B33D3}" dt="2025-08-29T12:19:15.369" v="8" actId="1076"/>
        <pc:sldMkLst>
          <pc:docMk/>
          <pc:sldMk cId="3146088572" sldId="257"/>
        </pc:sldMkLst>
        <pc:picChg chg="mod">
          <ac:chgData name="Claus Baltzer - CLBA" userId="a72123cf-713c-4004-bba6-e31ada17abd6" providerId="ADAL" clId="{283D1D82-887F-457A-94BC-8555050B33D3}" dt="2025-08-29T12:19:15.369" v="8" actId="1076"/>
          <ac:picMkLst>
            <pc:docMk/>
            <pc:sldMk cId="3146088572" sldId="257"/>
            <ac:picMk id="3" creationId="{4CA07562-74CA-0BD4-EDB2-C78172F1B1DD}"/>
          </ac:picMkLst>
        </pc:picChg>
      </pc:sldChg>
      <pc:sldChg chg="del">
        <pc:chgData name="Claus Baltzer - CLBA" userId="a72123cf-713c-4004-bba6-e31ada17abd6" providerId="ADAL" clId="{283D1D82-887F-457A-94BC-8555050B33D3}" dt="2025-08-29T12:18:55.283" v="5" actId="47"/>
        <pc:sldMkLst>
          <pc:docMk/>
          <pc:sldMk cId="3625455910" sldId="258"/>
        </pc:sldMkLst>
      </pc:sldChg>
      <pc:sldChg chg="del">
        <pc:chgData name="Claus Baltzer - CLBA" userId="a72123cf-713c-4004-bba6-e31ada17abd6" providerId="ADAL" clId="{283D1D82-887F-457A-94BC-8555050B33D3}" dt="2025-08-29T12:18:55.283" v="5" actId="47"/>
        <pc:sldMkLst>
          <pc:docMk/>
          <pc:sldMk cId="1853432484" sldId="259"/>
        </pc:sldMkLst>
      </pc:sldChg>
      <pc:sldChg chg="del">
        <pc:chgData name="Claus Baltzer - CLBA" userId="a72123cf-713c-4004-bba6-e31ada17abd6" providerId="ADAL" clId="{283D1D82-887F-457A-94BC-8555050B33D3}" dt="2025-08-29T12:18:55.283" v="5" actId="47"/>
        <pc:sldMkLst>
          <pc:docMk/>
          <pc:sldMk cId="2616617135" sldId="260"/>
        </pc:sldMkLst>
      </pc:sldChg>
      <pc:sldChg chg="modSp add mod">
        <pc:chgData name="Claus Baltzer - CLBA" userId="a72123cf-713c-4004-bba6-e31ada17abd6" providerId="ADAL" clId="{283D1D82-887F-457A-94BC-8555050B33D3}" dt="2025-08-29T12:20:08.603" v="20" actId="1076"/>
        <pc:sldMkLst>
          <pc:docMk/>
          <pc:sldMk cId="1429190012" sldId="261"/>
        </pc:sldMkLst>
        <pc:picChg chg="mod">
          <ac:chgData name="Claus Baltzer - CLBA" userId="a72123cf-713c-4004-bba6-e31ada17abd6" providerId="ADAL" clId="{283D1D82-887F-457A-94BC-8555050B33D3}" dt="2025-08-29T12:20:08.603" v="20" actId="1076"/>
          <ac:picMkLst>
            <pc:docMk/>
            <pc:sldMk cId="1429190012" sldId="261"/>
            <ac:picMk id="3" creationId="{A0E3A76A-7998-1274-57B9-41818AAEF4D1}"/>
          </ac:picMkLst>
        </pc:picChg>
        <pc:picChg chg="mod">
          <ac:chgData name="Claus Baltzer - CLBA" userId="a72123cf-713c-4004-bba6-e31ada17abd6" providerId="ADAL" clId="{283D1D82-887F-457A-94BC-8555050B33D3}" dt="2025-08-29T12:20:05.065" v="19" actId="1076"/>
          <ac:picMkLst>
            <pc:docMk/>
            <pc:sldMk cId="1429190012" sldId="261"/>
            <ac:picMk id="7" creationId="{44B69AC4-A0B3-0FD3-6C63-4DEB0EFA591A}"/>
          </ac:picMkLst>
        </pc:picChg>
      </pc:sldChg>
      <pc:sldChg chg="del">
        <pc:chgData name="Claus Baltzer - CLBA" userId="a72123cf-713c-4004-bba6-e31ada17abd6" providerId="ADAL" clId="{283D1D82-887F-457A-94BC-8555050B33D3}" dt="2025-08-29T12:18:55.283" v="5" actId="47"/>
        <pc:sldMkLst>
          <pc:docMk/>
          <pc:sldMk cId="1534857464" sldId="262"/>
        </pc:sldMkLst>
      </pc:sldChg>
      <pc:sldChg chg="modSp add mod">
        <pc:chgData name="Claus Baltzer - CLBA" userId="a72123cf-713c-4004-bba6-e31ada17abd6" providerId="ADAL" clId="{283D1D82-887F-457A-94BC-8555050B33D3}" dt="2025-08-29T12:20:22.173" v="24" actId="1076"/>
        <pc:sldMkLst>
          <pc:docMk/>
          <pc:sldMk cId="1975475271" sldId="263"/>
        </pc:sldMkLst>
        <pc:picChg chg="mod">
          <ac:chgData name="Claus Baltzer - CLBA" userId="a72123cf-713c-4004-bba6-e31ada17abd6" providerId="ADAL" clId="{283D1D82-887F-457A-94BC-8555050B33D3}" dt="2025-08-29T12:20:20.075" v="23" actId="1076"/>
          <ac:picMkLst>
            <pc:docMk/>
            <pc:sldMk cId="1975475271" sldId="263"/>
            <ac:picMk id="5" creationId="{4244973A-AE7C-B368-C309-8F97C9A85384}"/>
          </ac:picMkLst>
        </pc:picChg>
        <pc:picChg chg="mod">
          <ac:chgData name="Claus Baltzer - CLBA" userId="a72123cf-713c-4004-bba6-e31ada17abd6" providerId="ADAL" clId="{283D1D82-887F-457A-94BC-8555050B33D3}" dt="2025-08-29T12:20:22.173" v="24" actId="1076"/>
          <ac:picMkLst>
            <pc:docMk/>
            <pc:sldMk cId="1975475271" sldId="263"/>
            <ac:picMk id="8" creationId="{336A3E01-B82F-55A0-6F9F-451947642B56}"/>
          </ac:picMkLst>
        </pc:picChg>
      </pc:sldChg>
      <pc:sldChg chg="del">
        <pc:chgData name="Claus Baltzer - CLBA" userId="a72123cf-713c-4004-bba6-e31ada17abd6" providerId="ADAL" clId="{283D1D82-887F-457A-94BC-8555050B33D3}" dt="2025-08-29T12:17:57.260" v="1" actId="47"/>
        <pc:sldMkLst>
          <pc:docMk/>
          <pc:sldMk cId="912933836" sldId="264"/>
        </pc:sldMkLst>
      </pc:sldChg>
      <pc:sldChg chg="add">
        <pc:chgData name="Claus Baltzer - CLBA" userId="a72123cf-713c-4004-bba6-e31ada17abd6" providerId="ADAL" clId="{283D1D82-887F-457A-94BC-8555050B33D3}" dt="2025-08-29T12:17:50.322" v="0"/>
        <pc:sldMkLst>
          <pc:docMk/>
          <pc:sldMk cId="2206195288" sldId="265"/>
        </pc:sldMkLst>
      </pc:sldChg>
      <pc:sldChg chg="add">
        <pc:chgData name="Claus Baltzer - CLBA" userId="a72123cf-713c-4004-bba6-e31ada17abd6" providerId="ADAL" clId="{283D1D82-887F-457A-94BC-8555050B33D3}" dt="2025-08-29T12:17:50.322" v="0"/>
        <pc:sldMkLst>
          <pc:docMk/>
          <pc:sldMk cId="3675812414" sldId="266"/>
        </pc:sldMkLst>
      </pc:sldChg>
      <pc:sldChg chg="delSp add mod">
        <pc:chgData name="Claus Baltzer - CLBA" userId="a72123cf-713c-4004-bba6-e31ada17abd6" providerId="ADAL" clId="{283D1D82-887F-457A-94BC-8555050B33D3}" dt="2025-08-29T12:19:09.711" v="7" actId="478"/>
        <pc:sldMkLst>
          <pc:docMk/>
          <pc:sldMk cId="3454412212" sldId="267"/>
        </pc:sldMkLst>
        <pc:picChg chg="del">
          <ac:chgData name="Claus Baltzer - CLBA" userId="a72123cf-713c-4004-bba6-e31ada17abd6" providerId="ADAL" clId="{283D1D82-887F-457A-94BC-8555050B33D3}" dt="2025-08-29T12:19:08.094" v="6" actId="478"/>
          <ac:picMkLst>
            <pc:docMk/>
            <pc:sldMk cId="3454412212" sldId="267"/>
            <ac:picMk id="5" creationId="{31C62944-0E15-3258-7C93-EC6885EFA8E1}"/>
          </ac:picMkLst>
        </pc:picChg>
        <pc:cxnChg chg="del">
          <ac:chgData name="Claus Baltzer - CLBA" userId="a72123cf-713c-4004-bba6-e31ada17abd6" providerId="ADAL" clId="{283D1D82-887F-457A-94BC-8555050B33D3}" dt="2025-08-29T12:19:09.711" v="7" actId="478"/>
          <ac:cxnSpMkLst>
            <pc:docMk/>
            <pc:sldMk cId="3454412212" sldId="267"/>
            <ac:cxnSpMk id="8" creationId="{C3586517-AFC2-2C09-E3B6-FAA319E3A119}"/>
          </ac:cxnSpMkLst>
        </pc:cxnChg>
      </pc:sldChg>
      <pc:sldChg chg="modSp add mod">
        <pc:chgData name="Claus Baltzer - CLBA" userId="a72123cf-713c-4004-bba6-e31ada17abd6" providerId="ADAL" clId="{283D1D82-887F-457A-94BC-8555050B33D3}" dt="2025-08-29T12:18:08.387" v="4" actId="1076"/>
        <pc:sldMkLst>
          <pc:docMk/>
          <pc:sldMk cId="379681318" sldId="268"/>
        </pc:sldMkLst>
        <pc:picChg chg="mod">
          <ac:chgData name="Claus Baltzer - CLBA" userId="a72123cf-713c-4004-bba6-e31ada17abd6" providerId="ADAL" clId="{283D1D82-887F-457A-94BC-8555050B33D3}" dt="2025-08-29T12:18:06.361" v="3" actId="1076"/>
          <ac:picMkLst>
            <pc:docMk/>
            <pc:sldMk cId="379681318" sldId="268"/>
            <ac:picMk id="7" creationId="{8E215BAB-716E-5F98-BB0E-39C373EA0C71}"/>
          </ac:picMkLst>
        </pc:picChg>
        <pc:picChg chg="mod">
          <ac:chgData name="Claus Baltzer - CLBA" userId="a72123cf-713c-4004-bba6-e31ada17abd6" providerId="ADAL" clId="{283D1D82-887F-457A-94BC-8555050B33D3}" dt="2025-08-29T12:18:08.387" v="4" actId="1076"/>
          <ac:picMkLst>
            <pc:docMk/>
            <pc:sldMk cId="379681318" sldId="268"/>
            <ac:picMk id="2050" creationId="{BB4D8EF0-6CBA-3209-CA5F-1C487C8618A2}"/>
          </ac:picMkLst>
        </pc:picChg>
      </pc:sldChg>
      <pc:sldChg chg="modSp add mod">
        <pc:chgData name="Claus Baltzer - CLBA" userId="a72123cf-713c-4004-bba6-e31ada17abd6" providerId="ADAL" clId="{283D1D82-887F-457A-94BC-8555050B33D3}" dt="2025-08-29T12:19:40.462" v="13" actId="1076"/>
        <pc:sldMkLst>
          <pc:docMk/>
          <pc:sldMk cId="407633482" sldId="269"/>
        </pc:sldMkLst>
        <pc:picChg chg="mod">
          <ac:chgData name="Claus Baltzer - CLBA" userId="a72123cf-713c-4004-bba6-e31ada17abd6" providerId="ADAL" clId="{283D1D82-887F-457A-94BC-8555050B33D3}" dt="2025-08-29T12:19:29.493" v="11" actId="1076"/>
          <ac:picMkLst>
            <pc:docMk/>
            <pc:sldMk cId="407633482" sldId="269"/>
            <ac:picMk id="3" creationId="{5ED09402-C779-2A28-81BD-DE81B11206EF}"/>
          </ac:picMkLst>
        </pc:picChg>
        <pc:picChg chg="mod">
          <ac:chgData name="Claus Baltzer - CLBA" userId="a72123cf-713c-4004-bba6-e31ada17abd6" providerId="ADAL" clId="{283D1D82-887F-457A-94BC-8555050B33D3}" dt="2025-08-29T12:19:40.462" v="13" actId="1076"/>
          <ac:picMkLst>
            <pc:docMk/>
            <pc:sldMk cId="407633482" sldId="269"/>
            <ac:picMk id="5" creationId="{63DDEF51-9BA8-4F2A-BE8F-9C996C160A03}"/>
          </ac:picMkLst>
        </pc:picChg>
      </pc:sldChg>
      <pc:sldChg chg="modSp add mod">
        <pc:chgData name="Claus Baltzer - CLBA" userId="a72123cf-713c-4004-bba6-e31ada17abd6" providerId="ADAL" clId="{283D1D82-887F-457A-94BC-8555050B33D3}" dt="2025-08-29T12:19:56.296" v="17" actId="1076"/>
        <pc:sldMkLst>
          <pc:docMk/>
          <pc:sldMk cId="4175367822" sldId="270"/>
        </pc:sldMkLst>
        <pc:picChg chg="mod">
          <ac:chgData name="Claus Baltzer - CLBA" userId="a72123cf-713c-4004-bba6-e31ada17abd6" providerId="ADAL" clId="{283D1D82-887F-457A-94BC-8555050B33D3}" dt="2025-08-29T12:19:56.296" v="17" actId="1076"/>
          <ac:picMkLst>
            <pc:docMk/>
            <pc:sldMk cId="4175367822" sldId="270"/>
            <ac:picMk id="4" creationId="{F42174B5-96B0-BAF5-58F0-F5DD09306D1B}"/>
          </ac:picMkLst>
        </pc:picChg>
        <pc:picChg chg="mod">
          <ac:chgData name="Claus Baltzer - CLBA" userId="a72123cf-713c-4004-bba6-e31ada17abd6" providerId="ADAL" clId="{283D1D82-887F-457A-94BC-8555050B33D3}" dt="2025-08-29T12:19:53.782" v="16" actId="1076"/>
          <ac:picMkLst>
            <pc:docMk/>
            <pc:sldMk cId="4175367822" sldId="270"/>
            <ac:picMk id="8" creationId="{FB5F25F4-B7A3-DF37-769F-70A22DDB527A}"/>
          </ac:picMkLst>
        </pc:picChg>
      </pc:sldChg>
      <pc:sldChg chg="modSp add mod">
        <pc:chgData name="Claus Baltzer - CLBA" userId="a72123cf-713c-4004-bba6-e31ada17abd6" providerId="ADAL" clId="{283D1D82-887F-457A-94BC-8555050B33D3}" dt="2025-08-29T12:20:15.912" v="22" actId="1076"/>
        <pc:sldMkLst>
          <pc:docMk/>
          <pc:sldMk cId="81415175" sldId="271"/>
        </pc:sldMkLst>
        <pc:picChg chg="mod">
          <ac:chgData name="Claus Baltzer - CLBA" userId="a72123cf-713c-4004-bba6-e31ada17abd6" providerId="ADAL" clId="{283D1D82-887F-457A-94BC-8555050B33D3}" dt="2025-08-29T12:20:12.956" v="21" actId="1076"/>
          <ac:picMkLst>
            <pc:docMk/>
            <pc:sldMk cId="81415175" sldId="271"/>
            <ac:picMk id="3" creationId="{FD1058B6-EE6C-1041-7F91-5BB1D6AAF981}"/>
          </ac:picMkLst>
        </pc:picChg>
        <pc:picChg chg="mod">
          <ac:chgData name="Claus Baltzer - CLBA" userId="a72123cf-713c-4004-bba6-e31ada17abd6" providerId="ADAL" clId="{283D1D82-887F-457A-94BC-8555050B33D3}" dt="2025-08-29T12:20:15.912" v="22" actId="1076"/>
          <ac:picMkLst>
            <pc:docMk/>
            <pc:sldMk cId="81415175" sldId="271"/>
            <ac:picMk id="6" creationId="{14F1419F-52B5-16AC-DC56-A68F986F0A4B}"/>
          </ac:picMkLst>
        </pc:picChg>
      </pc:sldChg>
      <pc:sldChg chg="modSp add mod">
        <pc:chgData name="Claus Baltzer - CLBA" userId="a72123cf-713c-4004-bba6-e31ada17abd6" providerId="ADAL" clId="{283D1D82-887F-457A-94BC-8555050B33D3}" dt="2025-08-29T12:20:30.758" v="26" actId="1076"/>
        <pc:sldMkLst>
          <pc:docMk/>
          <pc:sldMk cId="84997748" sldId="272"/>
        </pc:sldMkLst>
        <pc:picChg chg="mod">
          <ac:chgData name="Claus Baltzer - CLBA" userId="a72123cf-713c-4004-bba6-e31ada17abd6" providerId="ADAL" clId="{283D1D82-887F-457A-94BC-8555050B33D3}" dt="2025-08-29T12:20:28.408" v="25" actId="1076"/>
          <ac:picMkLst>
            <pc:docMk/>
            <pc:sldMk cId="84997748" sldId="272"/>
            <ac:picMk id="3" creationId="{F67283FF-AE5F-0763-760D-E4E8AAF29148}"/>
          </ac:picMkLst>
        </pc:picChg>
        <pc:picChg chg="mod">
          <ac:chgData name="Claus Baltzer - CLBA" userId="a72123cf-713c-4004-bba6-e31ada17abd6" providerId="ADAL" clId="{283D1D82-887F-457A-94BC-8555050B33D3}" dt="2025-08-29T12:20:30.758" v="26" actId="1076"/>
          <ac:picMkLst>
            <pc:docMk/>
            <pc:sldMk cId="84997748" sldId="272"/>
            <ac:picMk id="7" creationId="{B11DDE58-0655-670E-464A-68331E7748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09A0C3FE-5A82-12CB-FC22-69263FA863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A47A260C-7A71-89C5-AE9A-7F80AB9103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F5CF4-C3DC-424A-9882-D9B8DC2555F0}" type="datetimeFigureOut">
              <a:rPr lang="da-DK" smtClean="0"/>
              <a:t>29-08-2025</a:t>
            </a:fld>
            <a:endParaRPr lang="da-DK"/>
          </a:p>
        </p:txBody>
      </p:sp>
      <p:sp>
        <p:nvSpPr>
          <p:cNvPr id="4" name="Pladsholder til sidefod 3">
            <a:extLst>
              <a:ext uri="{FF2B5EF4-FFF2-40B4-BE49-F238E27FC236}">
                <a16:creationId xmlns:a16="http://schemas.microsoft.com/office/drawing/2014/main" id="{247801A5-A75C-C123-76AB-DCD89DF49D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CBBDE4CA-F25F-C096-40CA-322059900C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105BEE-CB2D-423B-9C8B-6554FF4E01F9}" type="slidenum">
              <a:rPr lang="da-DK" smtClean="0"/>
              <a:t>‹nr.›</a:t>
            </a:fld>
            <a:endParaRPr lang="da-DK"/>
          </a:p>
        </p:txBody>
      </p:sp>
    </p:spTree>
    <p:extLst>
      <p:ext uri="{BB962C8B-B14F-4D97-AF65-F5344CB8AC3E}">
        <p14:creationId xmlns:p14="http://schemas.microsoft.com/office/powerpoint/2010/main" val="360096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3B67D-B734-48F5-B1D3-65663C5912F6}" type="datetimeFigureOut">
              <a:rPr lang="da-DK" smtClean="0"/>
              <a:t>29-08-2025</a:t>
            </a:fld>
            <a:endParaRPr lang="da-DK"/>
          </a:p>
        </p:txBody>
      </p:sp>
      <p:sp>
        <p:nvSpPr>
          <p:cNvPr id="4" name="Pladsholder til slidebillede 3"/>
          <p:cNvSpPr>
            <a:spLocks noGrp="1" noRot="1" noChangeAspect="1"/>
          </p:cNvSpPr>
          <p:nvPr>
            <p:ph type="sldImg" idx="2"/>
          </p:nvPr>
        </p:nvSpPr>
        <p:spPr>
          <a:xfrm>
            <a:off x="591208" y="1040524"/>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360C1-A5D4-48F4-9A18-E99F2F039D90}" type="slidenum">
              <a:rPr lang="da-DK" smtClean="0"/>
              <a:t>‹nr.›</a:t>
            </a:fld>
            <a:endParaRPr lang="da-DK"/>
          </a:p>
        </p:txBody>
      </p:sp>
    </p:spTree>
    <p:extLst>
      <p:ext uri="{BB962C8B-B14F-4D97-AF65-F5344CB8AC3E}">
        <p14:creationId xmlns:p14="http://schemas.microsoft.com/office/powerpoint/2010/main" val="405715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C817-1E00-22BB-0DE5-A8CC5A4F9A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3387295D-F0D5-02BD-F5C9-8C5FE4E6C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7B6E7919-AE59-5C25-FA9F-5477BA81582C}"/>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5" name="Footer Placeholder 4">
            <a:extLst>
              <a:ext uri="{FF2B5EF4-FFF2-40B4-BE49-F238E27FC236}">
                <a16:creationId xmlns:a16="http://schemas.microsoft.com/office/drawing/2014/main" id="{3554A2C3-BF78-3D4E-C178-975BB13B41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D5579A5-7FFC-107F-F52E-61ABCFEAD631}"/>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26039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2F6D-073C-F11D-F112-CC50E490A084}"/>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50F810D0-EACA-C0F9-289B-65F989D14A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B2E4CFAE-AD49-C03F-AF33-1D211F03D85D}"/>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5" name="Footer Placeholder 4">
            <a:extLst>
              <a:ext uri="{FF2B5EF4-FFF2-40B4-BE49-F238E27FC236}">
                <a16:creationId xmlns:a16="http://schemas.microsoft.com/office/drawing/2014/main" id="{7B121F93-5ADC-2B7E-F0D5-75886BFD4E9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F2FBCD0D-7733-23CF-CF74-074237A6E361}"/>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80178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9B78D-FB6E-9E51-18C7-254FE3DCD3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005CF2F6-C7F5-32F6-97DD-738C9AF073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B32C1547-504E-CDC0-4AF3-99398213EF11}"/>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5" name="Footer Placeholder 4">
            <a:extLst>
              <a:ext uri="{FF2B5EF4-FFF2-40B4-BE49-F238E27FC236}">
                <a16:creationId xmlns:a16="http://schemas.microsoft.com/office/drawing/2014/main" id="{F3E4F609-F319-E021-115C-D981C604420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1FAEEE4-7A3D-374A-2194-0FC20F8EF2C5}"/>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176991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6D2B-989B-36D1-90FB-9CF6F55AF17D}"/>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9C73D4A4-0A08-DC72-138C-4ACEB331C6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8F77D9A1-B990-4E67-2B48-EA12756DFA78}"/>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5" name="Footer Placeholder 4">
            <a:extLst>
              <a:ext uri="{FF2B5EF4-FFF2-40B4-BE49-F238E27FC236}">
                <a16:creationId xmlns:a16="http://schemas.microsoft.com/office/drawing/2014/main" id="{F0191152-A778-2B92-F2BD-E9C0E5899D0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1CEB792-BA4F-FE6F-6A94-F1625C66CAD3}"/>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37891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4681-4387-396C-BCA5-D0BDAAF24B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FA557340-00E5-7E08-5754-65BAB142BD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ED1AF9-F73E-0707-7FCA-824A9691CB35}"/>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5" name="Footer Placeholder 4">
            <a:extLst>
              <a:ext uri="{FF2B5EF4-FFF2-40B4-BE49-F238E27FC236}">
                <a16:creationId xmlns:a16="http://schemas.microsoft.com/office/drawing/2014/main" id="{2C9C5B62-3CE0-79EC-2247-6AED13D5B94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2D65DC9-F8E1-AF9C-5F69-8AEB0BB49110}"/>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7603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D602-D1E8-1C01-09C0-E4F2EAF484F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F2AB0347-0A0A-4DBA-F63D-0D5FDC6B61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E8C8008A-8FF5-1FAC-4AEA-4D9ED49832D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6639AE75-7258-31BA-F748-4CABBD2C1775}"/>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6" name="Footer Placeholder 5">
            <a:extLst>
              <a:ext uri="{FF2B5EF4-FFF2-40B4-BE49-F238E27FC236}">
                <a16:creationId xmlns:a16="http://schemas.microsoft.com/office/drawing/2014/main" id="{26B7D2DB-0013-E8E6-DAEC-1889B9FFF923}"/>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0C08824-355E-CDFA-ADBA-BF5BEC305049}"/>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63256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AFAD-86A0-0883-7F0F-F4A31CF38B23}"/>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7E6B7F78-5EA7-DD1D-C5B2-DA73861E7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8E3296-28BF-0432-7A08-B55F50793EC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1C0C87AD-7D80-314A-1B9C-EE0A69D15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B5E62AE-7E52-DC0C-B102-CB682509B90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11DE3544-D184-D4BE-03FF-00AF57938139}"/>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8" name="Footer Placeholder 7">
            <a:extLst>
              <a:ext uri="{FF2B5EF4-FFF2-40B4-BE49-F238E27FC236}">
                <a16:creationId xmlns:a16="http://schemas.microsoft.com/office/drawing/2014/main" id="{89998E51-15CE-8CE4-63E7-1118BE5C2C4B}"/>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77A16678-B8C0-5117-20DA-BC61C1CC81DB}"/>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48632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B0AB-8237-C761-7181-D55AF8017E87}"/>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23744056-0627-1B24-0228-3F3DF58F3AAA}"/>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4" name="Footer Placeholder 3">
            <a:extLst>
              <a:ext uri="{FF2B5EF4-FFF2-40B4-BE49-F238E27FC236}">
                <a16:creationId xmlns:a16="http://schemas.microsoft.com/office/drawing/2014/main" id="{E212FD70-1773-323B-1A11-6F74C455BCF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1D4C2E1A-C2EA-FA0D-42B3-4B9241661B1C}"/>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121493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2377B-B8F6-9930-53CF-3ACA978A6113}"/>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3" name="Footer Placeholder 2">
            <a:extLst>
              <a:ext uri="{FF2B5EF4-FFF2-40B4-BE49-F238E27FC236}">
                <a16:creationId xmlns:a16="http://schemas.microsoft.com/office/drawing/2014/main" id="{1A580F21-FFDF-74F0-4A8E-4A4657A74DD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295450F4-92CA-F21E-0CB5-041B24951271}"/>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33356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61BD-45C9-590C-1A14-6D570FD174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E487A595-2FE6-6D02-6BB9-2B518302D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0BAD0922-73C5-26DE-41F5-80E0A5374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CE266A-8D92-6329-0968-ED9C70A8043F}"/>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6" name="Footer Placeholder 5">
            <a:extLst>
              <a:ext uri="{FF2B5EF4-FFF2-40B4-BE49-F238E27FC236}">
                <a16:creationId xmlns:a16="http://schemas.microsoft.com/office/drawing/2014/main" id="{23F11420-67A3-ACD7-DB44-53B1FD648C9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1D9D40B-3F5A-48AE-FB92-0362CC0DE63A}"/>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284109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64D2-88AB-33DF-B0EC-9789BC468F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D6B16EB2-A2DF-DFAE-DB73-40C80EF39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1221489B-416C-D805-E26B-769207D07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68BEF5-E1E6-225B-5141-667AE422934B}"/>
              </a:ext>
            </a:extLst>
          </p:cNvPr>
          <p:cNvSpPr>
            <a:spLocks noGrp="1"/>
          </p:cNvSpPr>
          <p:nvPr>
            <p:ph type="dt" sz="half" idx="10"/>
          </p:nvPr>
        </p:nvSpPr>
        <p:spPr/>
        <p:txBody>
          <a:bodyPr/>
          <a:lstStyle/>
          <a:p>
            <a:fld id="{936D4B70-3F4C-CA4D-A791-A4D193DBA7C9}" type="datetimeFigureOut">
              <a:rPr lang="da-DK" smtClean="0"/>
              <a:t>29-08-2025</a:t>
            </a:fld>
            <a:endParaRPr lang="da-DK"/>
          </a:p>
        </p:txBody>
      </p:sp>
      <p:sp>
        <p:nvSpPr>
          <p:cNvPr id="6" name="Footer Placeholder 5">
            <a:extLst>
              <a:ext uri="{FF2B5EF4-FFF2-40B4-BE49-F238E27FC236}">
                <a16:creationId xmlns:a16="http://schemas.microsoft.com/office/drawing/2014/main" id="{7769377C-E50B-ABC7-D4DF-AE91DA86E313}"/>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3CBFA4AB-4ECF-6151-3F62-C971FBD914D4}"/>
              </a:ext>
            </a:extLst>
          </p:cNvPr>
          <p:cNvSpPr>
            <a:spLocks noGrp="1"/>
          </p:cNvSpPr>
          <p:nvPr>
            <p:ph type="sldNum" sz="quarter" idx="12"/>
          </p:nvPr>
        </p:nvSpPr>
        <p:spPr/>
        <p:txBody>
          <a:bodyPr/>
          <a:lstStyle/>
          <a:p>
            <a:fld id="{73BABC8F-9E7B-8F43-A587-FD2334353986}" type="slidenum">
              <a:rPr lang="da-DK" smtClean="0"/>
              <a:t>‹nr.›</a:t>
            </a:fld>
            <a:endParaRPr lang="da-DK"/>
          </a:p>
        </p:txBody>
      </p:sp>
    </p:spTree>
    <p:extLst>
      <p:ext uri="{BB962C8B-B14F-4D97-AF65-F5344CB8AC3E}">
        <p14:creationId xmlns:p14="http://schemas.microsoft.com/office/powerpoint/2010/main" val="352486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A18AB-4DC8-5003-387B-AE0B6E13C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DE5ABD5-455F-8F05-55BF-4472B8184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901E046-8EE0-1223-6B0A-3F501F4AA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6D4B70-3F4C-CA4D-A791-A4D193DBA7C9}" type="datetimeFigureOut">
              <a:rPr lang="da-DK" smtClean="0"/>
              <a:t>29-08-2025</a:t>
            </a:fld>
            <a:endParaRPr lang="da-DK"/>
          </a:p>
        </p:txBody>
      </p:sp>
      <p:sp>
        <p:nvSpPr>
          <p:cNvPr id="5" name="Footer Placeholder 4">
            <a:extLst>
              <a:ext uri="{FF2B5EF4-FFF2-40B4-BE49-F238E27FC236}">
                <a16:creationId xmlns:a16="http://schemas.microsoft.com/office/drawing/2014/main" id="{1477610B-55E0-97EE-15AB-FEA54E1357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Slide Number Placeholder 5">
            <a:extLst>
              <a:ext uri="{FF2B5EF4-FFF2-40B4-BE49-F238E27FC236}">
                <a16:creationId xmlns:a16="http://schemas.microsoft.com/office/drawing/2014/main" id="{A4E54E56-9801-051D-A5C4-B8A5F321D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BABC8F-9E7B-8F43-A587-FD2334353986}" type="slidenum">
              <a:rPr lang="da-DK" smtClean="0"/>
              <a:t>‹nr.›</a:t>
            </a:fld>
            <a:endParaRPr lang="da-DK"/>
          </a:p>
        </p:txBody>
      </p:sp>
      <p:pic>
        <p:nvPicPr>
          <p:cNvPr id="7" name="Picture 6" descr="A blue and white flag with yellow stars&#10;&#10;Description automatically generated">
            <a:extLst>
              <a:ext uri="{FF2B5EF4-FFF2-40B4-BE49-F238E27FC236}">
                <a16:creationId xmlns:a16="http://schemas.microsoft.com/office/drawing/2014/main" id="{DEF0B005-E63E-134F-C419-F4D3AE6D0029}"/>
              </a:ext>
            </a:extLst>
          </p:cNvPr>
          <p:cNvPicPr>
            <a:picLocks noChangeAspect="1"/>
          </p:cNvPicPr>
          <p:nvPr userDrawn="1"/>
        </p:nvPicPr>
        <p:blipFill>
          <a:blip r:embed="rId13"/>
          <a:stretch>
            <a:fillRect/>
          </a:stretch>
        </p:blipFill>
        <p:spPr>
          <a:xfrm>
            <a:off x="8552429" y="6176964"/>
            <a:ext cx="2801372" cy="544512"/>
          </a:xfrm>
          <a:prstGeom prst="rect">
            <a:avLst/>
          </a:prstGeom>
        </p:spPr>
      </p:pic>
    </p:spTree>
    <p:extLst>
      <p:ext uri="{BB962C8B-B14F-4D97-AF65-F5344CB8AC3E}">
        <p14:creationId xmlns:p14="http://schemas.microsoft.com/office/powerpoint/2010/main" val="2895463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BC Kursus og Konsulenthus på Innovationsfabrikken">
            <a:extLst>
              <a:ext uri="{FF2B5EF4-FFF2-40B4-BE49-F238E27FC236}">
                <a16:creationId xmlns:a16="http://schemas.microsoft.com/office/drawing/2014/main" id="{F153E71C-27EF-1355-0614-9434E4BD5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12" y="5599513"/>
            <a:ext cx="2067542" cy="69452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8E80B132-DF85-E55B-04AE-5B6522815545}"/>
              </a:ext>
            </a:extLst>
          </p:cNvPr>
          <p:cNvSpPr txBox="1"/>
          <p:nvPr/>
        </p:nvSpPr>
        <p:spPr>
          <a:xfrm>
            <a:off x="2457450" y="2438968"/>
            <a:ext cx="7496175" cy="2123658"/>
          </a:xfrm>
          <a:prstGeom prst="rect">
            <a:avLst/>
          </a:prstGeom>
          <a:noFill/>
        </p:spPr>
        <p:txBody>
          <a:bodyPr wrap="square" rtlCol="0">
            <a:spAutoFit/>
          </a:bodyPr>
          <a:lstStyle/>
          <a:p>
            <a:pPr algn="ctr"/>
            <a:r>
              <a:rPr lang="da-DK" sz="4800" dirty="0">
                <a:latin typeface="Stag Bold" panose="02000603060000020004" pitchFamily="50" charset="0"/>
              </a:rPr>
              <a:t>HOLDNINGER PÅ SPIL</a:t>
            </a:r>
          </a:p>
          <a:p>
            <a:endParaRPr lang="da-DK" dirty="0">
              <a:latin typeface="Stag Bold" panose="02000603060000020004" pitchFamily="50" charset="0"/>
            </a:endParaRPr>
          </a:p>
          <a:p>
            <a:endParaRPr lang="da-DK" dirty="0">
              <a:latin typeface="Stag Bold" panose="02000603060000020004" pitchFamily="50" charset="0"/>
            </a:endParaRPr>
          </a:p>
          <a:p>
            <a:pPr algn="ctr"/>
            <a:r>
              <a:rPr lang="da-DK" sz="2400" dirty="0">
                <a:latin typeface="Stag Bold" panose="02000603060000020004" pitchFamily="50" charset="0"/>
              </a:rPr>
              <a:t>- EN DIALOGWORKSHOP OM HVERDAGENS BÆREDYGTIGE DILEMMAER</a:t>
            </a:r>
          </a:p>
        </p:txBody>
      </p:sp>
      <p:pic>
        <p:nvPicPr>
          <p:cNvPr id="1032" name="Picture 8" descr="Forside">
            <a:extLst>
              <a:ext uri="{FF2B5EF4-FFF2-40B4-BE49-F238E27FC236}">
                <a16:creationId xmlns:a16="http://schemas.microsoft.com/office/drawing/2014/main" id="{0DABBAD8-11A8-B73F-2BFA-C3F84F841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9087" y="4501748"/>
            <a:ext cx="1500187" cy="1500187"/>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4FC4010C-A304-038F-D8E5-2ABA0F2C2AB7}"/>
              </a:ext>
            </a:extLst>
          </p:cNvPr>
          <p:cNvPicPr>
            <a:picLocks noChangeAspect="1"/>
          </p:cNvPicPr>
          <p:nvPr/>
        </p:nvPicPr>
        <p:blipFill>
          <a:blip r:embed="rId4"/>
          <a:srcRect l="14347" t="24290" r="15767" b="39736"/>
          <a:stretch>
            <a:fillRect/>
          </a:stretch>
        </p:blipFill>
        <p:spPr>
          <a:xfrm>
            <a:off x="552512" y="300771"/>
            <a:ext cx="1904938" cy="980555"/>
          </a:xfrm>
          <a:prstGeom prst="rect">
            <a:avLst/>
          </a:prstGeom>
        </p:spPr>
      </p:pic>
      <p:pic>
        <p:nvPicPr>
          <p:cNvPr id="10" name="Billede 9">
            <a:extLst>
              <a:ext uri="{FF2B5EF4-FFF2-40B4-BE49-F238E27FC236}">
                <a16:creationId xmlns:a16="http://schemas.microsoft.com/office/drawing/2014/main" id="{E8BB5046-0397-C017-F209-E9646D602680}"/>
              </a:ext>
            </a:extLst>
          </p:cNvPr>
          <p:cNvPicPr>
            <a:picLocks noChangeAspect="1"/>
          </p:cNvPicPr>
          <p:nvPr/>
        </p:nvPicPr>
        <p:blipFill>
          <a:blip r:embed="rId5"/>
          <a:srcRect l="12074" t="36506" r="65237" b="34801"/>
          <a:stretch>
            <a:fillRect/>
          </a:stretch>
        </p:blipFill>
        <p:spPr>
          <a:xfrm>
            <a:off x="5737694" y="263658"/>
            <a:ext cx="882181" cy="1115617"/>
          </a:xfrm>
          <a:prstGeom prst="rect">
            <a:avLst/>
          </a:prstGeom>
        </p:spPr>
      </p:pic>
      <p:pic>
        <p:nvPicPr>
          <p:cNvPr id="11" name="Billede 10" descr="Et billede, der indeholder design&#10;&#10;AI-genereret indhold kan være ukorrekt.">
            <a:extLst>
              <a:ext uri="{FF2B5EF4-FFF2-40B4-BE49-F238E27FC236}">
                <a16:creationId xmlns:a16="http://schemas.microsoft.com/office/drawing/2014/main" id="{46AD92E8-A73A-F8AD-A7C6-7C8E09DD2DE4}"/>
              </a:ext>
            </a:extLst>
          </p:cNvPr>
          <p:cNvPicPr>
            <a:picLocks noChangeAspect="1"/>
          </p:cNvPicPr>
          <p:nvPr/>
        </p:nvPicPr>
        <p:blipFill>
          <a:blip r:embed="rId6">
            <a:extLst>
              <a:ext uri="{28A0092B-C50C-407E-A947-70E740481C1C}">
                <a14:useLocalDpi xmlns:a14="http://schemas.microsoft.com/office/drawing/2010/main" val="0"/>
              </a:ext>
            </a:extLst>
          </a:blip>
          <a:srcRect l="22274" t="19189" r="22353" b="19477"/>
          <a:stretch>
            <a:fillRect/>
          </a:stretch>
        </p:blipFill>
        <p:spPr>
          <a:xfrm>
            <a:off x="10484627" y="239691"/>
            <a:ext cx="956705" cy="1059693"/>
          </a:xfrm>
          <a:prstGeom prst="rect">
            <a:avLst/>
          </a:prstGeom>
        </p:spPr>
      </p:pic>
      <p:sp>
        <p:nvSpPr>
          <p:cNvPr id="12" name="Tekstfelt 11">
            <a:extLst>
              <a:ext uri="{FF2B5EF4-FFF2-40B4-BE49-F238E27FC236}">
                <a16:creationId xmlns:a16="http://schemas.microsoft.com/office/drawing/2014/main" id="{393C6EE7-8152-60F8-1736-11700E8C4868}"/>
              </a:ext>
            </a:extLst>
          </p:cNvPr>
          <p:cNvSpPr txBox="1"/>
          <p:nvPr/>
        </p:nvSpPr>
        <p:spPr>
          <a:xfrm>
            <a:off x="209550" y="1299384"/>
            <a:ext cx="1762125" cy="369332"/>
          </a:xfrm>
          <a:prstGeom prst="rect">
            <a:avLst/>
          </a:prstGeom>
          <a:noFill/>
        </p:spPr>
        <p:txBody>
          <a:bodyPr wrap="square" rtlCol="0">
            <a:spAutoFit/>
          </a:bodyPr>
          <a:lstStyle/>
          <a:p>
            <a:pPr algn="ctr"/>
            <a:r>
              <a:rPr lang="da-DK" dirty="0">
                <a:latin typeface="Stag Bold" panose="02000603060000020004" pitchFamily="50" charset="0"/>
              </a:rPr>
              <a:t>MILJØ</a:t>
            </a:r>
          </a:p>
        </p:txBody>
      </p:sp>
      <p:sp>
        <p:nvSpPr>
          <p:cNvPr id="13" name="Tekstfelt 12">
            <a:extLst>
              <a:ext uri="{FF2B5EF4-FFF2-40B4-BE49-F238E27FC236}">
                <a16:creationId xmlns:a16="http://schemas.microsoft.com/office/drawing/2014/main" id="{C8C6A49A-7A23-2183-B731-3A729D407B01}"/>
              </a:ext>
            </a:extLst>
          </p:cNvPr>
          <p:cNvSpPr txBox="1"/>
          <p:nvPr/>
        </p:nvSpPr>
        <p:spPr>
          <a:xfrm>
            <a:off x="5324473" y="1299384"/>
            <a:ext cx="1762125" cy="369332"/>
          </a:xfrm>
          <a:prstGeom prst="rect">
            <a:avLst/>
          </a:prstGeom>
          <a:noFill/>
        </p:spPr>
        <p:txBody>
          <a:bodyPr wrap="square" rtlCol="0">
            <a:spAutoFit/>
          </a:bodyPr>
          <a:lstStyle/>
          <a:p>
            <a:pPr algn="ctr"/>
            <a:r>
              <a:rPr lang="da-DK" dirty="0">
                <a:latin typeface="Stag Bold" panose="02000603060000020004" pitchFamily="50" charset="0"/>
              </a:rPr>
              <a:t>SAMFUND</a:t>
            </a:r>
          </a:p>
        </p:txBody>
      </p:sp>
      <p:sp>
        <p:nvSpPr>
          <p:cNvPr id="14" name="Tekstfelt 13">
            <a:extLst>
              <a:ext uri="{FF2B5EF4-FFF2-40B4-BE49-F238E27FC236}">
                <a16:creationId xmlns:a16="http://schemas.microsoft.com/office/drawing/2014/main" id="{5C16DC40-442F-11BD-B2C7-1B1DA8199F8B}"/>
              </a:ext>
            </a:extLst>
          </p:cNvPr>
          <p:cNvSpPr txBox="1"/>
          <p:nvPr/>
        </p:nvSpPr>
        <p:spPr>
          <a:xfrm>
            <a:off x="9953623" y="1299384"/>
            <a:ext cx="1762125" cy="369332"/>
          </a:xfrm>
          <a:prstGeom prst="rect">
            <a:avLst/>
          </a:prstGeom>
          <a:noFill/>
        </p:spPr>
        <p:txBody>
          <a:bodyPr wrap="square" rtlCol="0">
            <a:spAutoFit/>
          </a:bodyPr>
          <a:lstStyle/>
          <a:p>
            <a:pPr algn="ctr"/>
            <a:r>
              <a:rPr lang="da-DK" dirty="0">
                <a:latin typeface="Stag Bold" panose="02000603060000020004" pitchFamily="50" charset="0"/>
              </a:rPr>
              <a:t>FØDEVARER</a:t>
            </a:r>
          </a:p>
        </p:txBody>
      </p:sp>
    </p:spTree>
    <p:extLst>
      <p:ext uri="{BB962C8B-B14F-4D97-AF65-F5344CB8AC3E}">
        <p14:creationId xmlns:p14="http://schemas.microsoft.com/office/powerpoint/2010/main" val="265680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D1058B6-EE6C-1041-7F91-5BB1D6AAF981}"/>
              </a:ext>
            </a:extLst>
          </p:cNvPr>
          <p:cNvPicPr>
            <a:picLocks noChangeAspect="1"/>
          </p:cNvPicPr>
          <p:nvPr/>
        </p:nvPicPr>
        <p:blipFill>
          <a:blip r:embed="rId2"/>
          <a:stretch>
            <a:fillRect/>
          </a:stretch>
        </p:blipFill>
        <p:spPr>
          <a:xfrm>
            <a:off x="245809" y="633115"/>
            <a:ext cx="3629532" cy="5296639"/>
          </a:xfrm>
          <a:prstGeom prst="rect">
            <a:avLst/>
          </a:prstGeom>
          <a:ln>
            <a:solidFill>
              <a:schemeClr val="tx1"/>
            </a:solidFill>
          </a:ln>
        </p:spPr>
      </p:pic>
      <p:sp>
        <p:nvSpPr>
          <p:cNvPr id="4" name="Tekstfelt 3">
            <a:extLst>
              <a:ext uri="{FF2B5EF4-FFF2-40B4-BE49-F238E27FC236}">
                <a16:creationId xmlns:a16="http://schemas.microsoft.com/office/drawing/2014/main" id="{50DBB3B5-9EC4-C392-99F6-E6134A8B072A}"/>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HOLDNINGSKORT – DE GRÅ TVIVLERE</a:t>
            </a:r>
          </a:p>
        </p:txBody>
      </p:sp>
      <p:pic>
        <p:nvPicPr>
          <p:cNvPr id="6" name="Billede 5">
            <a:extLst>
              <a:ext uri="{FF2B5EF4-FFF2-40B4-BE49-F238E27FC236}">
                <a16:creationId xmlns:a16="http://schemas.microsoft.com/office/drawing/2014/main" id="{14F1419F-52B5-16AC-DC56-A68F986F0A4B}"/>
              </a:ext>
            </a:extLst>
          </p:cNvPr>
          <p:cNvPicPr>
            <a:picLocks noChangeAspect="1"/>
          </p:cNvPicPr>
          <p:nvPr/>
        </p:nvPicPr>
        <p:blipFill>
          <a:blip r:embed="rId3"/>
          <a:stretch>
            <a:fillRect/>
          </a:stretch>
        </p:blipFill>
        <p:spPr>
          <a:xfrm>
            <a:off x="4814045" y="1317254"/>
            <a:ext cx="3502616" cy="5296638"/>
          </a:xfrm>
          <a:prstGeom prst="rect">
            <a:avLst/>
          </a:prstGeom>
          <a:ln>
            <a:solidFill>
              <a:schemeClr val="tx1"/>
            </a:solidFill>
          </a:ln>
        </p:spPr>
      </p:pic>
    </p:spTree>
    <p:extLst>
      <p:ext uri="{BB962C8B-B14F-4D97-AF65-F5344CB8AC3E}">
        <p14:creationId xmlns:p14="http://schemas.microsoft.com/office/powerpoint/2010/main" val="8141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099D-E3AD-1D04-ED55-80978C4AB986}"/>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F33CCAE3-FA6F-5EBA-1E45-3F4CDEE69EBE}"/>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HOLDNINGSKORT – DE GRØNNE JA-SIGERE</a:t>
            </a:r>
          </a:p>
        </p:txBody>
      </p:sp>
      <p:pic>
        <p:nvPicPr>
          <p:cNvPr id="5" name="Billede 4">
            <a:extLst>
              <a:ext uri="{FF2B5EF4-FFF2-40B4-BE49-F238E27FC236}">
                <a16:creationId xmlns:a16="http://schemas.microsoft.com/office/drawing/2014/main" id="{4244973A-AE7C-B368-C309-8F97C9A85384}"/>
              </a:ext>
            </a:extLst>
          </p:cNvPr>
          <p:cNvPicPr>
            <a:picLocks noChangeAspect="1"/>
          </p:cNvPicPr>
          <p:nvPr/>
        </p:nvPicPr>
        <p:blipFill>
          <a:blip r:embed="rId2"/>
          <a:stretch>
            <a:fillRect/>
          </a:stretch>
        </p:blipFill>
        <p:spPr>
          <a:xfrm>
            <a:off x="309381" y="633115"/>
            <a:ext cx="3624016" cy="5296638"/>
          </a:xfrm>
          <a:prstGeom prst="rect">
            <a:avLst/>
          </a:prstGeom>
          <a:ln>
            <a:solidFill>
              <a:schemeClr val="tx1"/>
            </a:solidFill>
          </a:ln>
        </p:spPr>
      </p:pic>
      <p:pic>
        <p:nvPicPr>
          <p:cNvPr id="8" name="Billede 7">
            <a:extLst>
              <a:ext uri="{FF2B5EF4-FFF2-40B4-BE49-F238E27FC236}">
                <a16:creationId xmlns:a16="http://schemas.microsoft.com/office/drawing/2014/main" id="{336A3E01-B82F-55A0-6F9F-451947642B56}"/>
              </a:ext>
            </a:extLst>
          </p:cNvPr>
          <p:cNvPicPr>
            <a:picLocks noChangeAspect="1"/>
          </p:cNvPicPr>
          <p:nvPr/>
        </p:nvPicPr>
        <p:blipFill>
          <a:blip r:embed="rId3"/>
          <a:stretch>
            <a:fillRect/>
          </a:stretch>
        </p:blipFill>
        <p:spPr>
          <a:xfrm>
            <a:off x="4778805" y="1476003"/>
            <a:ext cx="3526817" cy="5296637"/>
          </a:xfrm>
          <a:prstGeom prst="rect">
            <a:avLst/>
          </a:prstGeom>
          <a:ln>
            <a:solidFill>
              <a:schemeClr val="tx1"/>
            </a:solidFill>
          </a:ln>
        </p:spPr>
      </p:pic>
    </p:spTree>
    <p:extLst>
      <p:ext uri="{BB962C8B-B14F-4D97-AF65-F5344CB8AC3E}">
        <p14:creationId xmlns:p14="http://schemas.microsoft.com/office/powerpoint/2010/main" val="197547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6E920-24FE-DD2E-96FB-60005CA62584}"/>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F6A1C9C4-BAB3-EB4C-BC2E-3A005F8001A9}"/>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HOLDNINGSKORT – DE RØDE NEJ-SIGERE</a:t>
            </a:r>
          </a:p>
        </p:txBody>
      </p:sp>
      <p:pic>
        <p:nvPicPr>
          <p:cNvPr id="3" name="Billede 2">
            <a:extLst>
              <a:ext uri="{FF2B5EF4-FFF2-40B4-BE49-F238E27FC236}">
                <a16:creationId xmlns:a16="http://schemas.microsoft.com/office/drawing/2014/main" id="{F67283FF-AE5F-0763-760D-E4E8AAF29148}"/>
              </a:ext>
            </a:extLst>
          </p:cNvPr>
          <p:cNvPicPr>
            <a:picLocks noChangeAspect="1"/>
          </p:cNvPicPr>
          <p:nvPr/>
        </p:nvPicPr>
        <p:blipFill>
          <a:blip r:embed="rId2"/>
          <a:stretch>
            <a:fillRect/>
          </a:stretch>
        </p:blipFill>
        <p:spPr>
          <a:xfrm>
            <a:off x="245881" y="633115"/>
            <a:ext cx="3526817" cy="5296685"/>
          </a:xfrm>
          <a:prstGeom prst="rect">
            <a:avLst/>
          </a:prstGeom>
          <a:ln>
            <a:solidFill>
              <a:schemeClr val="tx1"/>
            </a:solidFill>
          </a:ln>
        </p:spPr>
      </p:pic>
      <p:pic>
        <p:nvPicPr>
          <p:cNvPr id="7" name="Billede 6">
            <a:extLst>
              <a:ext uri="{FF2B5EF4-FFF2-40B4-BE49-F238E27FC236}">
                <a16:creationId xmlns:a16="http://schemas.microsoft.com/office/drawing/2014/main" id="{B11DDE58-0655-670E-464A-68331E774899}"/>
              </a:ext>
            </a:extLst>
          </p:cNvPr>
          <p:cNvPicPr>
            <a:picLocks noChangeAspect="1"/>
          </p:cNvPicPr>
          <p:nvPr/>
        </p:nvPicPr>
        <p:blipFill>
          <a:blip r:embed="rId3"/>
          <a:stretch>
            <a:fillRect/>
          </a:stretch>
        </p:blipFill>
        <p:spPr>
          <a:xfrm>
            <a:off x="4638493" y="1431553"/>
            <a:ext cx="3526816" cy="5315968"/>
          </a:xfrm>
          <a:prstGeom prst="rect">
            <a:avLst/>
          </a:prstGeom>
          <a:ln>
            <a:solidFill>
              <a:schemeClr val="tx1"/>
            </a:solidFill>
          </a:ln>
        </p:spPr>
      </p:pic>
    </p:spTree>
    <p:extLst>
      <p:ext uri="{BB962C8B-B14F-4D97-AF65-F5344CB8AC3E}">
        <p14:creationId xmlns:p14="http://schemas.microsoft.com/office/powerpoint/2010/main" val="8499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F42AF-2B1C-5873-FDA6-66B0AB6F21F7}"/>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090E8C15-4639-9727-6812-31DDE32E358D}"/>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FACILITERING – INTRO OG WORKSHOP</a:t>
            </a:r>
          </a:p>
        </p:txBody>
      </p:sp>
      <p:pic>
        <p:nvPicPr>
          <p:cNvPr id="2050" name="Picture 2" descr="Facilitation graphique png | PNGEgg">
            <a:extLst>
              <a:ext uri="{FF2B5EF4-FFF2-40B4-BE49-F238E27FC236}">
                <a16:creationId xmlns:a16="http://schemas.microsoft.com/office/drawing/2014/main" id="{BCE10DC0-D777-5ECF-9A60-94A7BBD4A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5224"/>
            <a:ext cx="4527551" cy="4527551"/>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6B7F3964-5974-04DE-DAA8-0EDD4DA06AAE}"/>
              </a:ext>
            </a:extLst>
          </p:cNvPr>
          <p:cNvSpPr txBox="1"/>
          <p:nvPr/>
        </p:nvSpPr>
        <p:spPr>
          <a:xfrm>
            <a:off x="4562474" y="1022027"/>
            <a:ext cx="7248525" cy="5458930"/>
          </a:xfrm>
          <a:prstGeom prst="rect">
            <a:avLst/>
          </a:prstGeom>
          <a:noFill/>
        </p:spPr>
        <p:txBody>
          <a:bodyPr wrap="square">
            <a:spAutoFit/>
          </a:bodyPr>
          <a:lstStyle/>
          <a:p>
            <a:pPr>
              <a:lnSpc>
                <a:spcPct val="107000"/>
              </a:lnSpc>
              <a:spcAft>
                <a:spcPts val="800"/>
              </a:spcAft>
              <a:buNone/>
            </a:pPr>
            <a:r>
              <a:rPr lang="da-DK" sz="1200" b="1" kern="100" dirty="0">
                <a:effectLst/>
                <a:latin typeface="Stag Medium" panose="02000603060000020004" pitchFamily="50" charset="0"/>
                <a:ea typeface="Aptos" panose="020B0004020202020204" pitchFamily="34" charset="0"/>
                <a:cs typeface="Times New Roman" panose="02020603050405020304" pitchFamily="18" charset="0"/>
              </a:rPr>
              <a:t>Rammesætning - INTRO</a:t>
            </a: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Lidt om IBC og at vi er sat i verden for at ledere og medarbejdere (borgere) kan træffe mere kvalificerede beslutninger i deres arbejds- og hverdagsliv. </a:t>
            </a:r>
          </a:p>
          <a:p>
            <a:pPr>
              <a:lnSpc>
                <a:spcPct val="107000"/>
              </a:lnSpc>
              <a:spcAft>
                <a:spcPts val="800"/>
              </a:spcAft>
              <a:buNone/>
            </a:pP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Vi arbejder meget med bæredygtighed i praksis, derfor er det naturligt at vi vil dele nogle af de dilemmaer vi møder fra vores kursister med Jer.</a:t>
            </a: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b="1" kern="100" dirty="0">
                <a:latin typeface="Stag Medium" panose="02000603060000020004" pitchFamily="50" charset="0"/>
                <a:ea typeface="Aptos" panose="020B0004020202020204" pitchFamily="34" charset="0"/>
                <a:cs typeface="Times New Roman" panose="02020603050405020304" pitchFamily="18" charset="0"/>
              </a:rPr>
              <a:t>Workshop - INTRO</a:t>
            </a: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Ethvert valg i en bæredygtig retning indebærer også et fravalg. Vi føler, at der er noget som tages fra os. Det indebærer nogle naturlige dilemmaer, fordi selvom vi vil tage ”det grønne valg” vil vi også beholde de vaner og rutiner, vi føler os trygge ved. At give afkald, selv i den godes sags tjeneste, er en svær øvelse. Nogle gange er vi bare ikke enige og har en helt anden holdning, og en måde at se verden på. Og ind imellem er vi bare i tvivl – fordi vi mangler viden, bliver forvirrede over eksperternes udsagn eller hvad vi hører i kantinen eller se på medierne.  </a:t>
            </a:r>
          </a:p>
          <a:p>
            <a:pPr>
              <a:lnSpc>
                <a:spcPct val="107000"/>
              </a:lnSpc>
              <a:spcAft>
                <a:spcPts val="800"/>
              </a:spcAft>
              <a:buNone/>
            </a:pP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De her gråzoner, hvor valget ikke er rigtigt eller forkert, nemt eller svært – hvor holdninger er på spil – det er dem vi gerne vil invitere Jer ind til at undersøge og gå i dialog om de næste par minutter.</a:t>
            </a:r>
          </a:p>
          <a:p>
            <a:pPr>
              <a:lnSpc>
                <a:spcPct val="107000"/>
              </a:lnSpc>
              <a:spcAft>
                <a:spcPts val="800"/>
              </a:spcAft>
              <a:buNone/>
            </a:pP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Velkommen til Holdninger På </a:t>
            </a:r>
            <a:r>
              <a:rPr lang="da-DK" sz="1200" kern="100" dirty="0">
                <a:latin typeface="Stag Medium" panose="02000603060000020004" pitchFamily="50" charset="0"/>
                <a:ea typeface="Aptos" panose="020B0004020202020204" pitchFamily="34" charset="0"/>
                <a:cs typeface="Times New Roman" panose="02020603050405020304" pitchFamily="18" charset="0"/>
              </a:rPr>
              <a:t>S</a:t>
            </a: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pil – en dialogworkshop om hverdagens bæredygtige dilemmaer.</a:t>
            </a:r>
          </a:p>
          <a:p>
            <a:pPr>
              <a:lnSpc>
                <a:spcPct val="107000"/>
              </a:lnSpc>
              <a:spcAft>
                <a:spcPts val="800"/>
              </a:spcAft>
              <a:buNone/>
            </a:pP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Er  I klar til at spille?</a:t>
            </a:r>
          </a:p>
        </p:txBody>
      </p:sp>
    </p:spTree>
    <p:extLst>
      <p:ext uri="{BB962C8B-B14F-4D97-AF65-F5344CB8AC3E}">
        <p14:creationId xmlns:p14="http://schemas.microsoft.com/office/powerpoint/2010/main" val="220619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27BE4-2E28-C1A6-7562-4536C2A7F8BF}"/>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0D327D35-EF3E-7AC8-6488-A4B64AA8F580}"/>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FACILITERING – AT SÆTTE SPILLET IGANG</a:t>
            </a:r>
          </a:p>
        </p:txBody>
      </p:sp>
      <p:pic>
        <p:nvPicPr>
          <p:cNvPr id="2050" name="Picture 2" descr="Facilitation graphique png | PNGEgg">
            <a:extLst>
              <a:ext uri="{FF2B5EF4-FFF2-40B4-BE49-F238E27FC236}">
                <a16:creationId xmlns:a16="http://schemas.microsoft.com/office/drawing/2014/main" id="{BB4D8EF0-6CBA-3209-CA5F-1C487C861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88" y="4317687"/>
            <a:ext cx="2324100" cy="23241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D64ACAE4-FEEF-9A40-C5F5-2F9D24562547}"/>
              </a:ext>
            </a:extLst>
          </p:cNvPr>
          <p:cNvSpPr txBox="1"/>
          <p:nvPr/>
        </p:nvSpPr>
        <p:spPr>
          <a:xfrm>
            <a:off x="415928" y="837069"/>
            <a:ext cx="5156198" cy="5664115"/>
          </a:xfrm>
          <a:prstGeom prst="rect">
            <a:avLst/>
          </a:prstGeom>
          <a:noFill/>
        </p:spPr>
        <p:txBody>
          <a:bodyPr wrap="square">
            <a:spAutoFit/>
          </a:bodyPr>
          <a:lstStyle/>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I fordeler jer løseligt ved bordene / ude i grupperne. Gerne minimum 3 pr bord</a:t>
            </a: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På bordet ligger der:</a:t>
            </a: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ea typeface="Aptos" panose="020B0004020202020204" pitchFamily="34" charset="0"/>
                <a:cs typeface="Times New Roman" panose="02020603050405020304" pitchFamily="18" charset="0"/>
              </a:rPr>
              <a:t>1 A3 spilleplade</a:t>
            </a:r>
          </a:p>
          <a:p>
            <a:pPr marL="171450" indent="-171450">
              <a:lnSpc>
                <a:spcPct val="107000"/>
              </a:lnSpc>
              <a:spcAft>
                <a:spcPts val="800"/>
              </a:spcAft>
              <a:buFont typeface="Wingdings" panose="05000000000000000000" pitchFamily="2" charset="2"/>
              <a:buChar char="q"/>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2 terninger</a:t>
            </a: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ea typeface="Aptos" panose="020B0004020202020204" pitchFamily="34" charset="0"/>
                <a:cs typeface="Times New Roman" panose="02020603050405020304" pitchFamily="18" charset="0"/>
              </a:rPr>
              <a:t>12 Emnekort</a:t>
            </a:r>
          </a:p>
          <a:p>
            <a:pPr marL="171450" indent="-171450">
              <a:lnSpc>
                <a:spcPct val="107000"/>
              </a:lnSpc>
              <a:spcAft>
                <a:spcPts val="800"/>
              </a:spcAft>
              <a:buFont typeface="Wingdings" panose="05000000000000000000" pitchFamily="2" charset="2"/>
              <a:buChar char="q"/>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1 sæt Holdningskort, til Jer hver især</a:t>
            </a: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Vi kører så mange runder, som vi kan, men starter lige med den første.</a:t>
            </a:r>
          </a:p>
          <a:p>
            <a:pPr>
              <a:lnSpc>
                <a:spcPct val="107000"/>
              </a:lnSpc>
              <a:spcAft>
                <a:spcPts val="800"/>
              </a:spcAft>
              <a:buNone/>
            </a:pPr>
            <a:r>
              <a:rPr lang="da-DK" sz="1200" b="1" kern="100" dirty="0">
                <a:effectLst/>
                <a:latin typeface="Stag Medium" panose="02000603060000020004" pitchFamily="50" charset="0"/>
                <a:ea typeface="Aptos" panose="020B0004020202020204" pitchFamily="34" charset="0"/>
                <a:cs typeface="Times New Roman" panose="02020603050405020304" pitchFamily="18" charset="0"/>
              </a:rPr>
              <a:t>FØRSTE RUNDE</a:t>
            </a: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På bordet slår I hver især med 1 terning. Højeste øjne, er den der må starte.</a:t>
            </a: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Når starteren er fundet, skrive I jeres navne på A3 spillepladen – det er også her man kan præsentere sig for sine bordfæller</a:t>
            </a: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Starteren slår nu med 2 terninger. Summen vælger det emne, bordet skal forholde sig til.</a:t>
            </a: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På spillepladen kan I se overskriften på emnet, men i kortbunken med emnekortene (der er 12 i alt) er emnet uddybet. Starteren læser op fra emnekortet.</a:t>
            </a: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I skal nu skiftevis forholde Jer til emnet. Starteren begynder. </a:t>
            </a: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Første skridt er at vælge det holdningskort, der matcher ens egen holdning til emnet. </a:t>
            </a: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Der er 3 at vælge imellem: For, imod eller i tvivl. I har et sæt hver</a:t>
            </a:r>
          </a:p>
        </p:txBody>
      </p:sp>
      <p:sp>
        <p:nvSpPr>
          <p:cNvPr id="5" name="Tekstfelt 4">
            <a:extLst>
              <a:ext uri="{FF2B5EF4-FFF2-40B4-BE49-F238E27FC236}">
                <a16:creationId xmlns:a16="http://schemas.microsoft.com/office/drawing/2014/main" id="{31E10A16-D829-CC1E-9C81-DE77D5A1320A}"/>
              </a:ext>
            </a:extLst>
          </p:cNvPr>
          <p:cNvSpPr txBox="1"/>
          <p:nvPr/>
        </p:nvSpPr>
        <p:spPr>
          <a:xfrm>
            <a:off x="6391275" y="837069"/>
            <a:ext cx="5019675" cy="4163063"/>
          </a:xfrm>
          <a:prstGeom prst="rect">
            <a:avLst/>
          </a:prstGeom>
          <a:noFill/>
        </p:spPr>
        <p:txBody>
          <a:bodyPr wrap="square">
            <a:spAutoFit/>
          </a:bodyPr>
          <a:lstStyle/>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Da det her er et dialogspil, er formålet at udfordre sig selv og hinanden på holdninger til svære beslutninger. </a:t>
            </a: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Derfor er næste skridt at uddybe sin holdning (For, Imod eller I tvivl) og her vendes holdningskortet om – på bagsiden er der nogle </a:t>
            </a:r>
            <a:r>
              <a:rPr lang="da-DK" sz="1200" kern="100" dirty="0" err="1">
                <a:latin typeface="Stag Medium" panose="02000603060000020004" pitchFamily="50" charset="0"/>
                <a:ea typeface="Aptos" panose="020B0004020202020204" pitchFamily="34" charset="0"/>
                <a:cs typeface="Times New Roman" panose="02020603050405020304" pitchFamily="18" charset="0"/>
              </a:rPr>
              <a:t>Talking</a:t>
            </a:r>
            <a:r>
              <a:rPr lang="da-DK" sz="1200" kern="100" dirty="0">
                <a:latin typeface="Stag Medium" panose="02000603060000020004" pitchFamily="50" charset="0"/>
                <a:ea typeface="Aptos" panose="020B0004020202020204" pitchFamily="34" charset="0"/>
                <a:cs typeface="Times New Roman" panose="02020603050405020304" pitchFamily="18" charset="0"/>
              </a:rPr>
              <a:t> Points – dvs. hjælp til at sætte en dialog i gang. </a:t>
            </a: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Du kan tale frit fra leveren, men også vælge at starte din uddybning ved at bruge ét af </a:t>
            </a:r>
            <a:r>
              <a:rPr lang="da-DK" sz="1200" kern="100" dirty="0" err="1">
                <a:latin typeface="Stag Medium" panose="02000603060000020004" pitchFamily="50" charset="0"/>
                <a:ea typeface="Aptos" panose="020B0004020202020204" pitchFamily="34" charset="0"/>
                <a:cs typeface="Times New Roman" panose="02020603050405020304" pitchFamily="18" charset="0"/>
              </a:rPr>
              <a:t>Talking</a:t>
            </a:r>
            <a:r>
              <a:rPr lang="da-DK" sz="1200" kern="100" dirty="0">
                <a:latin typeface="Stag Medium" panose="02000603060000020004" pitchFamily="50" charset="0"/>
                <a:ea typeface="Aptos" panose="020B0004020202020204" pitchFamily="34" charset="0"/>
                <a:cs typeface="Times New Roman" panose="02020603050405020304" pitchFamily="18" charset="0"/>
              </a:rPr>
              <a:t> </a:t>
            </a:r>
            <a:r>
              <a:rPr lang="da-DK" sz="1200" kern="100" dirty="0" err="1">
                <a:latin typeface="Stag Medium" panose="02000603060000020004" pitchFamily="50" charset="0"/>
                <a:ea typeface="Aptos" panose="020B0004020202020204" pitchFamily="34" charset="0"/>
                <a:cs typeface="Times New Roman" panose="02020603050405020304" pitchFamily="18" charset="0"/>
              </a:rPr>
              <a:t>Points’ene</a:t>
            </a: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I fremsætter Jeres holdninger efter tur. Det er ok at stille opfølgende og uddybende spørgsmål.</a:t>
            </a:r>
          </a:p>
          <a:p>
            <a:pPr>
              <a:lnSpc>
                <a:spcPct val="107000"/>
              </a:lnSpc>
              <a:spcAft>
                <a:spcPts val="800"/>
              </a:spcAft>
              <a:buNone/>
            </a:pPr>
            <a:r>
              <a:rPr lang="da-DK" sz="1200" kern="100" dirty="0">
                <a:effectLst/>
                <a:latin typeface="Stag Medium" panose="02000603060000020004" pitchFamily="50" charset="0"/>
                <a:ea typeface="Aptos" panose="020B0004020202020204" pitchFamily="34" charset="0"/>
                <a:cs typeface="Times New Roman" panose="02020603050405020304" pitchFamily="18" charset="0"/>
              </a:rPr>
              <a:t>Efter runde 1 stopper vi lige op og spørger ”er der noget vi hver især er blevet klogere på?”</a:t>
            </a:r>
          </a:p>
          <a:p>
            <a:pPr>
              <a:lnSpc>
                <a:spcPct val="107000"/>
              </a:lnSpc>
              <a:spcAft>
                <a:spcPts val="800"/>
              </a:spcAft>
              <a:buNone/>
            </a:pP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b="1" kern="100" dirty="0">
                <a:effectLst/>
                <a:latin typeface="Stag Medium" panose="02000603060000020004" pitchFamily="50" charset="0"/>
                <a:ea typeface="Aptos" panose="020B0004020202020204" pitchFamily="34" charset="0"/>
                <a:cs typeface="Times New Roman" panose="02020603050405020304" pitchFamily="18" charset="0"/>
              </a:rPr>
              <a:t>KLAR TIL RUNDE 2</a:t>
            </a: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Næste spiller med uret gentager nu processen.</a:t>
            </a: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p:txBody>
      </p:sp>
      <p:pic>
        <p:nvPicPr>
          <p:cNvPr id="6" name="Grafik 5" descr="Terninger med massiv udfyldning">
            <a:extLst>
              <a:ext uri="{FF2B5EF4-FFF2-40B4-BE49-F238E27FC236}">
                <a16:creationId xmlns:a16="http://schemas.microsoft.com/office/drawing/2014/main" id="{B9262163-875B-DF09-2FC6-22A9AA7E6C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7262" y="4752530"/>
            <a:ext cx="727207" cy="727207"/>
          </a:xfrm>
          <a:prstGeom prst="rect">
            <a:avLst/>
          </a:prstGeom>
        </p:spPr>
      </p:pic>
      <p:pic>
        <p:nvPicPr>
          <p:cNvPr id="7" name="Billede 6">
            <a:extLst>
              <a:ext uri="{FF2B5EF4-FFF2-40B4-BE49-F238E27FC236}">
                <a16:creationId xmlns:a16="http://schemas.microsoft.com/office/drawing/2014/main" id="{8E215BAB-716E-5F98-BB0E-39C373EA0C71}"/>
              </a:ext>
            </a:extLst>
          </p:cNvPr>
          <p:cNvPicPr>
            <a:picLocks noChangeAspect="1"/>
          </p:cNvPicPr>
          <p:nvPr/>
        </p:nvPicPr>
        <p:blipFill>
          <a:blip r:embed="rId5"/>
          <a:stretch>
            <a:fillRect/>
          </a:stretch>
        </p:blipFill>
        <p:spPr>
          <a:xfrm>
            <a:off x="9655217" y="4739751"/>
            <a:ext cx="1519284" cy="110358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68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86433-F67D-3D50-C325-CA0D6AE20F9C}"/>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C6928CFC-9AA1-4330-164C-37F4ABC33EF1}"/>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FACILITERING – MATERIALER</a:t>
            </a:r>
          </a:p>
        </p:txBody>
      </p:sp>
      <p:sp>
        <p:nvSpPr>
          <p:cNvPr id="3" name="Tekstfelt 2">
            <a:extLst>
              <a:ext uri="{FF2B5EF4-FFF2-40B4-BE49-F238E27FC236}">
                <a16:creationId xmlns:a16="http://schemas.microsoft.com/office/drawing/2014/main" id="{9B439732-E7AE-ACBC-169A-4F5EBBDEB23B}"/>
              </a:ext>
            </a:extLst>
          </p:cNvPr>
          <p:cNvSpPr txBox="1"/>
          <p:nvPr/>
        </p:nvSpPr>
        <p:spPr>
          <a:xfrm>
            <a:off x="2743199" y="1111212"/>
            <a:ext cx="3028951" cy="773289"/>
          </a:xfrm>
          <a:prstGeom prst="rect">
            <a:avLst/>
          </a:prstGeom>
          <a:noFill/>
        </p:spPr>
        <p:txBody>
          <a:bodyPr wrap="square">
            <a:spAutoFit/>
          </a:bodyPr>
          <a:lstStyle/>
          <a:p>
            <a:pPr>
              <a:lnSpc>
                <a:spcPct val="107000"/>
              </a:lnSpc>
              <a:spcAft>
                <a:spcPts val="800"/>
              </a:spcAft>
              <a:buNone/>
            </a:pPr>
            <a:r>
              <a:rPr lang="da-DK" sz="1200" b="1" kern="100" dirty="0">
                <a:effectLst/>
                <a:latin typeface="Stag Medium" panose="02000603060000020004" pitchFamily="50" charset="0"/>
                <a:ea typeface="Aptos" panose="020B0004020202020204" pitchFamily="34" charset="0"/>
                <a:cs typeface="Times New Roman" panose="02020603050405020304" pitchFamily="18" charset="0"/>
              </a:rPr>
              <a:t>Spilleplade A3</a:t>
            </a: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Placeres på bordet i gruppen. Fungerer som </a:t>
            </a:r>
            <a:r>
              <a:rPr lang="da-DK" sz="1200" kern="100" dirty="0" err="1">
                <a:latin typeface="Stag Medium" panose="02000603060000020004" pitchFamily="50" charset="0"/>
                <a:ea typeface="Aptos" panose="020B0004020202020204" pitchFamily="34" charset="0"/>
                <a:cs typeface="Times New Roman" panose="02020603050405020304" pitchFamily="18" charset="0"/>
              </a:rPr>
              <a:t>ice</a:t>
            </a:r>
            <a:r>
              <a:rPr lang="da-DK" sz="1200" kern="100" dirty="0">
                <a:latin typeface="Stag Medium" panose="02000603060000020004" pitchFamily="50" charset="0"/>
                <a:ea typeface="Aptos" panose="020B0004020202020204" pitchFamily="34" charset="0"/>
                <a:cs typeface="Times New Roman" panose="02020603050405020304" pitchFamily="18" charset="0"/>
              </a:rPr>
              <a:t> </a:t>
            </a:r>
            <a:r>
              <a:rPr lang="da-DK" sz="1200" kern="100" dirty="0" err="1">
                <a:latin typeface="Stag Medium" panose="02000603060000020004" pitchFamily="50" charset="0"/>
                <a:ea typeface="Aptos" panose="020B0004020202020204" pitchFamily="34" charset="0"/>
                <a:cs typeface="Times New Roman" panose="02020603050405020304" pitchFamily="18" charset="0"/>
              </a:rPr>
              <a:t>breaker</a:t>
            </a:r>
            <a:r>
              <a:rPr lang="da-DK" sz="1200" kern="100" dirty="0">
                <a:latin typeface="Stag Medium" panose="02000603060000020004" pitchFamily="50" charset="0"/>
                <a:ea typeface="Aptos" panose="020B0004020202020204" pitchFamily="34" charset="0"/>
                <a:cs typeface="Times New Roman" panose="02020603050405020304" pitchFamily="18" charset="0"/>
              </a:rPr>
              <a:t> og turtagningsværktøj</a:t>
            </a:r>
          </a:p>
        </p:txBody>
      </p:sp>
      <p:pic>
        <p:nvPicPr>
          <p:cNvPr id="2" name="Billede 1">
            <a:extLst>
              <a:ext uri="{FF2B5EF4-FFF2-40B4-BE49-F238E27FC236}">
                <a16:creationId xmlns:a16="http://schemas.microsoft.com/office/drawing/2014/main" id="{4EB16A91-0B21-ACA3-28F8-609DFE83F695}"/>
              </a:ext>
            </a:extLst>
          </p:cNvPr>
          <p:cNvPicPr>
            <a:picLocks noChangeAspect="1"/>
          </p:cNvPicPr>
          <p:nvPr/>
        </p:nvPicPr>
        <p:blipFill>
          <a:blip r:embed="rId2"/>
          <a:stretch>
            <a:fillRect/>
          </a:stretch>
        </p:blipFill>
        <p:spPr>
          <a:xfrm>
            <a:off x="6315807" y="1069081"/>
            <a:ext cx="959803" cy="1366143"/>
          </a:xfrm>
          <a:prstGeom prst="rect">
            <a:avLst/>
          </a:prstGeom>
          <a:ln>
            <a:solidFill>
              <a:schemeClr val="accent1"/>
            </a:solidFill>
          </a:ln>
        </p:spPr>
      </p:pic>
      <p:pic>
        <p:nvPicPr>
          <p:cNvPr id="5" name="Billede 4">
            <a:extLst>
              <a:ext uri="{FF2B5EF4-FFF2-40B4-BE49-F238E27FC236}">
                <a16:creationId xmlns:a16="http://schemas.microsoft.com/office/drawing/2014/main" id="{9A727E22-8A82-F2D1-9FF5-51F1971287E0}"/>
              </a:ext>
            </a:extLst>
          </p:cNvPr>
          <p:cNvPicPr>
            <a:picLocks noChangeAspect="1"/>
          </p:cNvPicPr>
          <p:nvPr/>
        </p:nvPicPr>
        <p:blipFill>
          <a:blip r:embed="rId3"/>
          <a:stretch>
            <a:fillRect/>
          </a:stretch>
        </p:blipFill>
        <p:spPr>
          <a:xfrm>
            <a:off x="315057" y="1104007"/>
            <a:ext cx="1784575" cy="1296293"/>
          </a:xfrm>
          <a:prstGeom prst="rect">
            <a:avLst/>
          </a:prstGeom>
          <a:ln>
            <a:solidFill>
              <a:schemeClr val="tx1"/>
            </a:solidFill>
          </a:ln>
          <a:effectLst>
            <a:outerShdw blurRad="292100" dist="139700" dir="2700000" algn="tl" rotWithShape="0">
              <a:srgbClr val="333333">
                <a:alpha val="65000"/>
              </a:srgbClr>
            </a:outerShdw>
          </a:effectLst>
        </p:spPr>
      </p:pic>
      <p:sp>
        <p:nvSpPr>
          <p:cNvPr id="7" name="Tekstfelt 6">
            <a:extLst>
              <a:ext uri="{FF2B5EF4-FFF2-40B4-BE49-F238E27FC236}">
                <a16:creationId xmlns:a16="http://schemas.microsoft.com/office/drawing/2014/main" id="{69F2B749-AE6C-4C6C-AB27-A01258ABCA9B}"/>
              </a:ext>
            </a:extLst>
          </p:cNvPr>
          <p:cNvSpPr txBox="1"/>
          <p:nvPr/>
        </p:nvSpPr>
        <p:spPr>
          <a:xfrm>
            <a:off x="8462834" y="1065905"/>
            <a:ext cx="3028951" cy="1366143"/>
          </a:xfrm>
          <a:prstGeom prst="rect">
            <a:avLst/>
          </a:prstGeom>
          <a:noFill/>
        </p:spPr>
        <p:txBody>
          <a:bodyPr wrap="square">
            <a:spAutoFit/>
          </a:bodyPr>
          <a:lstStyle/>
          <a:p>
            <a:pPr>
              <a:lnSpc>
                <a:spcPct val="107000"/>
              </a:lnSpc>
              <a:spcAft>
                <a:spcPts val="800"/>
              </a:spcAft>
              <a:buNone/>
            </a:pPr>
            <a:r>
              <a:rPr lang="da-DK" sz="1200" b="1" kern="100" dirty="0">
                <a:effectLst/>
                <a:latin typeface="Stag Medium" panose="02000603060000020004" pitchFamily="50" charset="0"/>
                <a:ea typeface="Aptos" panose="020B0004020202020204" pitchFamily="34" charset="0"/>
                <a:cs typeface="Times New Roman" panose="02020603050405020304" pitchFamily="18" charset="0"/>
              </a:rPr>
              <a:t>Oversigt A4</a:t>
            </a: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Ikke nødvendig, men kan placeres på bord i grupper som en oversigt over de dilemmaer / emner, man kan komme i dialog omkring. Der er 12 i alt fordelt på 3 kategorier. Se Emnekort</a:t>
            </a:r>
          </a:p>
        </p:txBody>
      </p:sp>
      <p:pic>
        <p:nvPicPr>
          <p:cNvPr id="9" name="Billede 8">
            <a:extLst>
              <a:ext uri="{FF2B5EF4-FFF2-40B4-BE49-F238E27FC236}">
                <a16:creationId xmlns:a16="http://schemas.microsoft.com/office/drawing/2014/main" id="{FC41E6D0-6DDE-25F1-5E08-34A9200DBDB8}"/>
              </a:ext>
            </a:extLst>
          </p:cNvPr>
          <p:cNvPicPr>
            <a:picLocks noChangeAspect="1"/>
          </p:cNvPicPr>
          <p:nvPr/>
        </p:nvPicPr>
        <p:blipFill>
          <a:blip r:embed="rId4"/>
          <a:stretch>
            <a:fillRect/>
          </a:stretch>
        </p:blipFill>
        <p:spPr>
          <a:xfrm>
            <a:off x="315057" y="3311748"/>
            <a:ext cx="1127351" cy="1701865"/>
          </a:xfrm>
          <a:prstGeom prst="rect">
            <a:avLst/>
          </a:prstGeom>
          <a:ln>
            <a:solidFill>
              <a:schemeClr val="tx1"/>
            </a:solidFill>
          </a:ln>
        </p:spPr>
      </p:pic>
      <p:pic>
        <p:nvPicPr>
          <p:cNvPr id="11" name="Billede 10">
            <a:extLst>
              <a:ext uri="{FF2B5EF4-FFF2-40B4-BE49-F238E27FC236}">
                <a16:creationId xmlns:a16="http://schemas.microsoft.com/office/drawing/2014/main" id="{4F5391ED-503A-5AC1-F727-9C4F4FE9D18F}"/>
              </a:ext>
            </a:extLst>
          </p:cNvPr>
          <p:cNvPicPr>
            <a:picLocks noChangeAspect="1"/>
          </p:cNvPicPr>
          <p:nvPr/>
        </p:nvPicPr>
        <p:blipFill>
          <a:blip r:embed="rId5"/>
          <a:stretch>
            <a:fillRect/>
          </a:stretch>
        </p:blipFill>
        <p:spPr>
          <a:xfrm>
            <a:off x="1124478" y="3645676"/>
            <a:ext cx="1098491" cy="1568544"/>
          </a:xfrm>
          <a:prstGeom prst="rect">
            <a:avLst/>
          </a:prstGeom>
          <a:ln>
            <a:solidFill>
              <a:schemeClr val="tx1"/>
            </a:solidFill>
          </a:ln>
        </p:spPr>
      </p:pic>
      <p:sp>
        <p:nvSpPr>
          <p:cNvPr id="12" name="Tekstfelt 11">
            <a:extLst>
              <a:ext uri="{FF2B5EF4-FFF2-40B4-BE49-F238E27FC236}">
                <a16:creationId xmlns:a16="http://schemas.microsoft.com/office/drawing/2014/main" id="{0345B97C-E495-D65A-6BB5-CCD4C68FBE97}"/>
              </a:ext>
            </a:extLst>
          </p:cNvPr>
          <p:cNvSpPr txBox="1"/>
          <p:nvPr/>
        </p:nvSpPr>
        <p:spPr>
          <a:xfrm>
            <a:off x="2743199" y="3311748"/>
            <a:ext cx="3028951" cy="2361800"/>
          </a:xfrm>
          <a:prstGeom prst="rect">
            <a:avLst/>
          </a:prstGeom>
          <a:noFill/>
        </p:spPr>
        <p:txBody>
          <a:bodyPr wrap="square">
            <a:spAutoFit/>
          </a:bodyPr>
          <a:lstStyle/>
          <a:p>
            <a:pPr>
              <a:lnSpc>
                <a:spcPct val="107000"/>
              </a:lnSpc>
              <a:spcAft>
                <a:spcPts val="800"/>
              </a:spcAft>
              <a:buNone/>
            </a:pPr>
            <a:r>
              <a:rPr lang="da-DK" sz="1200" b="1" kern="100" dirty="0">
                <a:effectLst/>
                <a:latin typeface="Stag Medium" panose="02000603060000020004" pitchFamily="50" charset="0"/>
                <a:ea typeface="Aptos" panose="020B0004020202020204" pitchFamily="34" charset="0"/>
                <a:cs typeface="Times New Roman" panose="02020603050405020304" pitchFamily="18" charset="0"/>
              </a:rPr>
              <a:t>Emnekort A5</a:t>
            </a: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Her er emnet, som deltagerne skal forholde sig til, beskrevet i detaljer. Der er 3 kategorier: Miljø, Samfund og Fødevarer. Under hver kategori er der 4 emner/ dilemmaer. Alle har et nummer fra 1-12 og vælges via terningekast.</a:t>
            </a:r>
          </a:p>
          <a:p>
            <a:pPr>
              <a:lnSpc>
                <a:spcPct val="107000"/>
              </a:lnSpc>
              <a:spcAft>
                <a:spcPts val="800"/>
              </a:spcAft>
              <a:buNone/>
            </a:pP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Der ligger et sæt af 12 kort på hvert bord/ i hver gruppe.</a:t>
            </a:r>
          </a:p>
        </p:txBody>
      </p:sp>
      <p:pic>
        <p:nvPicPr>
          <p:cNvPr id="13" name="Billede 12">
            <a:extLst>
              <a:ext uri="{FF2B5EF4-FFF2-40B4-BE49-F238E27FC236}">
                <a16:creationId xmlns:a16="http://schemas.microsoft.com/office/drawing/2014/main" id="{8E5C849D-F8CF-D9F2-9FDE-283A833433E3}"/>
              </a:ext>
            </a:extLst>
          </p:cNvPr>
          <p:cNvPicPr>
            <a:picLocks noChangeAspect="1"/>
          </p:cNvPicPr>
          <p:nvPr/>
        </p:nvPicPr>
        <p:blipFill>
          <a:blip r:embed="rId6"/>
          <a:stretch>
            <a:fillRect/>
          </a:stretch>
        </p:blipFill>
        <p:spPr>
          <a:xfrm>
            <a:off x="5968773" y="3311748"/>
            <a:ext cx="959803" cy="1400657"/>
          </a:xfrm>
          <a:prstGeom prst="rect">
            <a:avLst/>
          </a:prstGeom>
          <a:ln>
            <a:solidFill>
              <a:schemeClr val="tx1"/>
            </a:solidFill>
          </a:ln>
        </p:spPr>
      </p:pic>
      <p:pic>
        <p:nvPicPr>
          <p:cNvPr id="14" name="Billede 13">
            <a:extLst>
              <a:ext uri="{FF2B5EF4-FFF2-40B4-BE49-F238E27FC236}">
                <a16:creationId xmlns:a16="http://schemas.microsoft.com/office/drawing/2014/main" id="{20829F36-465A-716C-C5D1-4D7340725A67}"/>
              </a:ext>
            </a:extLst>
          </p:cNvPr>
          <p:cNvPicPr>
            <a:picLocks noChangeAspect="1"/>
          </p:cNvPicPr>
          <p:nvPr/>
        </p:nvPicPr>
        <p:blipFill>
          <a:blip r:embed="rId7"/>
          <a:stretch>
            <a:fillRect/>
          </a:stretch>
        </p:blipFill>
        <p:spPr>
          <a:xfrm>
            <a:off x="6568116" y="3645676"/>
            <a:ext cx="959803" cy="1402789"/>
          </a:xfrm>
          <a:prstGeom prst="rect">
            <a:avLst/>
          </a:prstGeom>
          <a:ln>
            <a:solidFill>
              <a:schemeClr val="tx1"/>
            </a:solidFill>
          </a:ln>
        </p:spPr>
      </p:pic>
      <p:pic>
        <p:nvPicPr>
          <p:cNvPr id="15" name="Billede 14">
            <a:extLst>
              <a:ext uri="{FF2B5EF4-FFF2-40B4-BE49-F238E27FC236}">
                <a16:creationId xmlns:a16="http://schemas.microsoft.com/office/drawing/2014/main" id="{5AEF861E-DE71-2E7F-3233-59E6FC41D518}"/>
              </a:ext>
            </a:extLst>
          </p:cNvPr>
          <p:cNvPicPr>
            <a:picLocks noChangeAspect="1"/>
          </p:cNvPicPr>
          <p:nvPr/>
        </p:nvPicPr>
        <p:blipFill>
          <a:blip r:embed="rId8"/>
          <a:stretch>
            <a:fillRect/>
          </a:stretch>
        </p:blipFill>
        <p:spPr>
          <a:xfrm>
            <a:off x="7007247" y="3991674"/>
            <a:ext cx="959803" cy="1441462"/>
          </a:xfrm>
          <a:prstGeom prst="rect">
            <a:avLst/>
          </a:prstGeom>
          <a:ln>
            <a:solidFill>
              <a:schemeClr val="tx1"/>
            </a:solidFill>
          </a:ln>
        </p:spPr>
      </p:pic>
      <p:sp>
        <p:nvSpPr>
          <p:cNvPr id="16" name="Tekstfelt 15">
            <a:extLst>
              <a:ext uri="{FF2B5EF4-FFF2-40B4-BE49-F238E27FC236}">
                <a16:creationId xmlns:a16="http://schemas.microsoft.com/office/drawing/2014/main" id="{CCBBF6CB-A6C0-F3F2-8C87-0650766FA647}"/>
              </a:ext>
            </a:extLst>
          </p:cNvPr>
          <p:cNvSpPr txBox="1"/>
          <p:nvPr/>
        </p:nvSpPr>
        <p:spPr>
          <a:xfrm>
            <a:off x="8462834" y="3311748"/>
            <a:ext cx="3028951" cy="1563761"/>
          </a:xfrm>
          <a:prstGeom prst="rect">
            <a:avLst/>
          </a:prstGeom>
          <a:noFill/>
        </p:spPr>
        <p:txBody>
          <a:bodyPr wrap="square">
            <a:spAutoFit/>
          </a:bodyPr>
          <a:lstStyle/>
          <a:p>
            <a:pPr>
              <a:lnSpc>
                <a:spcPct val="107000"/>
              </a:lnSpc>
              <a:spcAft>
                <a:spcPts val="800"/>
              </a:spcAft>
              <a:buNone/>
            </a:pPr>
            <a:r>
              <a:rPr lang="da-DK" sz="1200" b="1" kern="100" dirty="0">
                <a:effectLst/>
                <a:latin typeface="Stag Medium" panose="02000603060000020004" pitchFamily="50" charset="0"/>
                <a:ea typeface="Aptos" panose="020B0004020202020204" pitchFamily="34" charset="0"/>
                <a:cs typeface="Times New Roman" panose="02020603050405020304" pitchFamily="18" charset="0"/>
              </a:rPr>
              <a:t>Holdningskort A5</a:t>
            </a:r>
            <a:endParaRPr lang="da-DK" sz="1200" kern="100" dirty="0">
              <a:effectLst/>
              <a:latin typeface="Stag Medium" panose="02000603060000020004" pitchFamily="50" charset="0"/>
              <a:ea typeface="Aptos" panose="020B0004020202020204" pitchFamily="34" charset="0"/>
              <a:cs typeface="Times New Roman" panose="02020603050405020304" pitchFamily="18" charset="0"/>
            </a:endParaRPr>
          </a:p>
          <a:p>
            <a:pPr>
              <a:lnSpc>
                <a:spcPct val="107000"/>
              </a:lnSpc>
              <a:spcAft>
                <a:spcPts val="800"/>
              </a:spcAft>
              <a:buNone/>
            </a:pPr>
            <a:r>
              <a:rPr lang="da-DK" sz="1200" kern="100" dirty="0">
                <a:latin typeface="Stag Medium" panose="02000603060000020004" pitchFamily="50" charset="0"/>
                <a:ea typeface="Aptos" panose="020B0004020202020204" pitchFamily="34" charset="0"/>
                <a:cs typeface="Times New Roman" panose="02020603050405020304" pitchFamily="18" charset="0"/>
              </a:rPr>
              <a:t>Disse faciliterer samtalen i grupperne. Hver deltager får 3, som de kan vælge imellem alt efter holdning til emnet: I tvivl, for eller imod. På bagsiden er der </a:t>
            </a:r>
            <a:r>
              <a:rPr lang="da-DK" sz="1200" kern="100" dirty="0" err="1">
                <a:latin typeface="Stag Medium" panose="02000603060000020004" pitchFamily="50" charset="0"/>
                <a:ea typeface="Aptos" panose="020B0004020202020204" pitchFamily="34" charset="0"/>
                <a:cs typeface="Times New Roman" panose="02020603050405020304" pitchFamily="18" charset="0"/>
              </a:rPr>
              <a:t>Talking</a:t>
            </a:r>
            <a:r>
              <a:rPr lang="da-DK" sz="1200" kern="100" dirty="0">
                <a:latin typeface="Stag Medium" panose="02000603060000020004" pitchFamily="50" charset="0"/>
                <a:ea typeface="Aptos" panose="020B0004020202020204" pitchFamily="34" charset="0"/>
                <a:cs typeface="Times New Roman" panose="02020603050405020304" pitchFamily="18" charset="0"/>
              </a:rPr>
              <a:t> Points, </a:t>
            </a:r>
            <a:r>
              <a:rPr lang="da-DK" sz="1200" kern="100" dirty="0" err="1">
                <a:latin typeface="Stag Medium" panose="02000603060000020004" pitchFamily="50" charset="0"/>
                <a:ea typeface="Aptos" panose="020B0004020202020204" pitchFamily="34" charset="0"/>
                <a:cs typeface="Times New Roman" panose="02020603050405020304" pitchFamily="18" charset="0"/>
              </a:rPr>
              <a:t>dsv</a:t>
            </a:r>
            <a:r>
              <a:rPr lang="da-DK" sz="1200" kern="100" dirty="0">
                <a:latin typeface="Stag Medium" panose="02000603060000020004" pitchFamily="50" charset="0"/>
                <a:ea typeface="Aptos" panose="020B0004020202020204" pitchFamily="34" charset="0"/>
                <a:cs typeface="Times New Roman" panose="02020603050405020304" pitchFamily="18" charset="0"/>
              </a:rPr>
              <a:t>. Hjælpesætninger der kan sætte dialogen igen</a:t>
            </a:r>
          </a:p>
        </p:txBody>
      </p:sp>
    </p:spTree>
    <p:extLst>
      <p:ext uri="{BB962C8B-B14F-4D97-AF65-F5344CB8AC3E}">
        <p14:creationId xmlns:p14="http://schemas.microsoft.com/office/powerpoint/2010/main" val="367581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9BB92-443D-8B37-C38C-2FCA4258F183}"/>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16CA4482-2EA6-DEEA-F00E-8CB616412223}"/>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UDPRINT OG KLARGØRING AF MATERIALE</a:t>
            </a:r>
          </a:p>
        </p:txBody>
      </p:sp>
      <p:sp>
        <p:nvSpPr>
          <p:cNvPr id="3" name="Tekstfelt 2">
            <a:extLst>
              <a:ext uri="{FF2B5EF4-FFF2-40B4-BE49-F238E27FC236}">
                <a16:creationId xmlns:a16="http://schemas.microsoft.com/office/drawing/2014/main" id="{EDED39A1-A49E-EB4C-B72C-9F9795F7D028}"/>
              </a:ext>
            </a:extLst>
          </p:cNvPr>
          <p:cNvSpPr txBox="1"/>
          <p:nvPr/>
        </p:nvSpPr>
        <p:spPr>
          <a:xfrm>
            <a:off x="361949" y="917252"/>
            <a:ext cx="7248525" cy="5510611"/>
          </a:xfrm>
          <a:prstGeom prst="rect">
            <a:avLst/>
          </a:prstGeom>
          <a:noFill/>
        </p:spPr>
        <p:txBody>
          <a:bodyPr wrap="square">
            <a:spAutoFit/>
          </a:bodyPr>
          <a:lstStyle/>
          <a:p>
            <a:pPr>
              <a:lnSpc>
                <a:spcPct val="107000"/>
              </a:lnSpc>
              <a:spcAft>
                <a:spcPts val="800"/>
              </a:spcAft>
              <a:buNone/>
            </a:pPr>
            <a:r>
              <a:rPr lang="da-DK" sz="1400" b="1" kern="100" dirty="0">
                <a:latin typeface="Stag Medium" panose="02000603060000020004" pitchFamily="50" charset="0"/>
                <a:ea typeface="Aptos" panose="020B0004020202020204" pitchFamily="34" charset="0"/>
                <a:cs typeface="Times New Roman" panose="02020603050405020304" pitchFamily="18" charset="0"/>
              </a:rPr>
              <a:t>På hvert bord/ i hver gruppe udleveres følgende:</a:t>
            </a:r>
          </a:p>
          <a:p>
            <a:pPr>
              <a:lnSpc>
                <a:spcPct val="107000"/>
              </a:lnSpc>
              <a:spcAft>
                <a:spcPts val="800"/>
              </a:spcAft>
              <a:buNone/>
            </a:pPr>
            <a:endParaRPr lang="da-DK" sz="1200" kern="100" dirty="0">
              <a:latin typeface="Stag Medium" panose="02000603060000020004" pitchFamily="50" charset="0"/>
              <a:ea typeface="Aptos" panose="020B000402020202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cs typeface="Times New Roman" panose="02020603050405020304" pitchFamily="18" charset="0"/>
              </a:rPr>
              <a:t>1 A3 spilleplade</a:t>
            </a:r>
          </a:p>
          <a:p>
            <a:pPr marL="171450" indent="-171450">
              <a:lnSpc>
                <a:spcPct val="107000"/>
              </a:lnSpc>
              <a:spcAft>
                <a:spcPts val="800"/>
              </a:spcAft>
              <a:buFont typeface="Wingdings" panose="05000000000000000000" pitchFamily="2" charset="2"/>
              <a:buChar char="q"/>
            </a:pPr>
            <a:endParaRPr lang="da-DK" sz="1200" kern="100" dirty="0">
              <a:latin typeface="Stag Medium" panose="02000603060000020004" pitchFamily="50"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cs typeface="Times New Roman" panose="02020603050405020304" pitchFamily="18" charset="0"/>
              </a:rPr>
              <a:t>1 A4 emneoversigt (valgfri) – kan evt. sætte i et display</a:t>
            </a:r>
          </a:p>
          <a:p>
            <a:pPr marL="171450" indent="-171450">
              <a:lnSpc>
                <a:spcPct val="107000"/>
              </a:lnSpc>
              <a:spcAft>
                <a:spcPts val="800"/>
              </a:spcAft>
              <a:buFont typeface="Wingdings" panose="05000000000000000000" pitchFamily="2" charset="2"/>
              <a:buChar char="q"/>
            </a:pPr>
            <a:endParaRPr lang="da-DK" sz="1200" kern="100" dirty="0">
              <a:latin typeface="Stag Medium" panose="02000603060000020004" pitchFamily="50"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cs typeface="Times New Roman" panose="02020603050405020304" pitchFamily="18" charset="0"/>
              </a:rPr>
              <a:t>1 sæt Tiltags/ Emnekort </a:t>
            </a:r>
            <a:r>
              <a:rPr lang="da-DK" sz="1200" kern="100" dirty="0">
                <a:solidFill>
                  <a:srgbClr val="FF0000"/>
                </a:solidFill>
                <a:latin typeface="Stag Medium" panose="02000603060000020004" pitchFamily="50" charset="0"/>
                <a:cs typeface="Times New Roman" panose="02020603050405020304" pitchFamily="18" charset="0"/>
              </a:rPr>
              <a:t>A5 </a:t>
            </a:r>
            <a:r>
              <a:rPr lang="da-DK" sz="1200" kern="100" dirty="0">
                <a:latin typeface="Stag Medium" panose="02000603060000020004" pitchFamily="50" charset="0"/>
                <a:cs typeface="Times New Roman" panose="02020603050405020304" pitchFamily="18" charset="0"/>
              </a:rPr>
              <a:t>(der er 12 i alt)</a:t>
            </a:r>
          </a:p>
          <a:p>
            <a:pPr marL="171450" indent="-171450">
              <a:lnSpc>
                <a:spcPct val="107000"/>
              </a:lnSpc>
              <a:spcAft>
                <a:spcPts val="800"/>
              </a:spcAft>
              <a:buFont typeface="Wingdings" panose="05000000000000000000" pitchFamily="2" charset="2"/>
              <a:buChar char="q"/>
            </a:pPr>
            <a:endParaRPr lang="da-DK" sz="1200" kern="100" dirty="0">
              <a:latin typeface="Stag Medium" panose="02000603060000020004" pitchFamily="50"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cs typeface="Times New Roman" panose="02020603050405020304" pitchFamily="18" charset="0"/>
              </a:rPr>
              <a:t>2 spilleterninger</a:t>
            </a:r>
          </a:p>
          <a:p>
            <a:pPr>
              <a:lnSpc>
                <a:spcPct val="107000"/>
              </a:lnSpc>
              <a:spcAft>
                <a:spcPts val="800"/>
              </a:spcAft>
            </a:pPr>
            <a:endParaRPr lang="da-DK" sz="1200" kern="100" dirty="0">
              <a:latin typeface="Stag Medium" panose="02000603060000020004" pitchFamily="50" charset="0"/>
              <a:cs typeface="Times New Roman" panose="02020603050405020304" pitchFamily="18" charset="0"/>
            </a:endParaRPr>
          </a:p>
          <a:p>
            <a:pPr>
              <a:lnSpc>
                <a:spcPct val="107000"/>
              </a:lnSpc>
              <a:spcAft>
                <a:spcPts val="800"/>
              </a:spcAft>
            </a:pPr>
            <a:r>
              <a:rPr lang="da-DK" sz="1400" b="1" kern="100" dirty="0">
                <a:latin typeface="Stag Medium" panose="02000603060000020004" pitchFamily="50" charset="0"/>
                <a:cs typeface="Times New Roman" panose="02020603050405020304" pitchFamily="18" charset="0"/>
              </a:rPr>
              <a:t>Til hver deltager udleveres</a:t>
            </a:r>
          </a:p>
          <a:p>
            <a:pPr>
              <a:lnSpc>
                <a:spcPct val="107000"/>
              </a:lnSpc>
              <a:spcAft>
                <a:spcPts val="800"/>
              </a:spcAft>
            </a:pPr>
            <a:endParaRPr lang="da-DK" sz="1200" kern="100" dirty="0">
              <a:latin typeface="Stag Medium" panose="02000603060000020004" pitchFamily="50"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cs typeface="Times New Roman" panose="02020603050405020304" pitchFamily="18" charset="0"/>
              </a:rPr>
              <a:t>1 sæt Holdningskort </a:t>
            </a:r>
            <a:r>
              <a:rPr lang="da-DK" sz="1200" kern="100" dirty="0">
                <a:solidFill>
                  <a:srgbClr val="FF0000"/>
                </a:solidFill>
                <a:latin typeface="Stag Medium" panose="02000603060000020004" pitchFamily="50" charset="0"/>
                <a:cs typeface="Times New Roman" panose="02020603050405020304" pitchFamily="18" charset="0"/>
              </a:rPr>
              <a:t>A5</a:t>
            </a:r>
            <a:r>
              <a:rPr lang="da-DK" sz="1200" kern="100" dirty="0">
                <a:latin typeface="Stag Medium" panose="02000603060000020004" pitchFamily="50" charset="0"/>
                <a:cs typeface="Times New Roman" panose="02020603050405020304" pitchFamily="18" charset="0"/>
              </a:rPr>
              <a:t> (3 kort i alt – Rød, Grøn, Grå)</a:t>
            </a:r>
          </a:p>
          <a:p>
            <a:pPr marL="171450" indent="-171450">
              <a:lnSpc>
                <a:spcPct val="107000"/>
              </a:lnSpc>
              <a:spcAft>
                <a:spcPts val="800"/>
              </a:spcAft>
              <a:buFont typeface="Wingdings" panose="05000000000000000000" pitchFamily="2" charset="2"/>
              <a:buChar char="q"/>
            </a:pPr>
            <a:endParaRPr lang="da-DK" sz="1200" kern="100" dirty="0">
              <a:latin typeface="Stag Medium" panose="02000603060000020004" pitchFamily="50" charset="0"/>
              <a:cs typeface="Times New Roman" panose="02020603050405020304" pitchFamily="18" charset="0"/>
            </a:endParaRPr>
          </a:p>
          <a:p>
            <a:pPr>
              <a:lnSpc>
                <a:spcPct val="107000"/>
              </a:lnSpc>
              <a:spcAft>
                <a:spcPts val="800"/>
              </a:spcAft>
            </a:pPr>
            <a:r>
              <a:rPr lang="da-DK" sz="1400" b="1" kern="100" dirty="0">
                <a:solidFill>
                  <a:srgbClr val="FF0000"/>
                </a:solidFill>
                <a:latin typeface="Stag Medium" panose="02000603060000020004" pitchFamily="50" charset="0"/>
                <a:cs typeface="Times New Roman" panose="02020603050405020304" pitchFamily="18" charset="0"/>
              </a:rPr>
              <a:t>OBS: vigtig printinfo</a:t>
            </a:r>
          </a:p>
          <a:p>
            <a:pPr>
              <a:lnSpc>
                <a:spcPct val="107000"/>
              </a:lnSpc>
              <a:spcAft>
                <a:spcPts val="800"/>
              </a:spcAft>
            </a:pPr>
            <a:endParaRPr lang="da-DK" sz="1400" b="1" kern="100" dirty="0">
              <a:solidFill>
                <a:srgbClr val="FF0000"/>
              </a:solidFill>
              <a:latin typeface="Stag Medium" panose="02000603060000020004" pitchFamily="50"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cs typeface="Times New Roman" panose="02020603050405020304" pitchFamily="18" charset="0"/>
              </a:rPr>
              <a:t>A5 kort er samlet på en printvenlig A4 side, man selv kan klippe ud</a:t>
            </a:r>
          </a:p>
          <a:p>
            <a:pPr marL="171450" indent="-171450">
              <a:lnSpc>
                <a:spcPct val="107000"/>
              </a:lnSpc>
              <a:spcAft>
                <a:spcPts val="800"/>
              </a:spcAft>
              <a:buFont typeface="Wingdings" panose="05000000000000000000" pitchFamily="2" charset="2"/>
              <a:buChar char="q"/>
            </a:pPr>
            <a:r>
              <a:rPr lang="da-DK" sz="1200" kern="100" dirty="0">
                <a:latin typeface="Stag Medium" panose="02000603060000020004" pitchFamily="50" charset="0"/>
                <a:cs typeface="Times New Roman" panose="02020603050405020304" pitchFamily="18" charset="0"/>
              </a:rPr>
              <a:t>Alle A5 kort er dobbeltsidede og skal vendes på den lange ende, når de printes</a:t>
            </a:r>
          </a:p>
        </p:txBody>
      </p:sp>
      <p:pic>
        <p:nvPicPr>
          <p:cNvPr id="6" name="Billede 5">
            <a:extLst>
              <a:ext uri="{FF2B5EF4-FFF2-40B4-BE49-F238E27FC236}">
                <a16:creationId xmlns:a16="http://schemas.microsoft.com/office/drawing/2014/main" id="{57413DA7-F582-4584-37B8-54955C35685E}"/>
              </a:ext>
            </a:extLst>
          </p:cNvPr>
          <p:cNvPicPr>
            <a:picLocks noChangeAspect="1"/>
          </p:cNvPicPr>
          <p:nvPr/>
        </p:nvPicPr>
        <p:blipFill>
          <a:blip r:embed="rId2"/>
          <a:stretch>
            <a:fillRect/>
          </a:stretch>
        </p:blipFill>
        <p:spPr>
          <a:xfrm>
            <a:off x="7853622" y="917252"/>
            <a:ext cx="3003101" cy="3003101"/>
          </a:xfrm>
          <a:prstGeom prst="rect">
            <a:avLst/>
          </a:prstGeom>
        </p:spPr>
      </p:pic>
    </p:spTree>
    <p:extLst>
      <p:ext uri="{BB962C8B-B14F-4D97-AF65-F5344CB8AC3E}">
        <p14:creationId xmlns:p14="http://schemas.microsoft.com/office/powerpoint/2010/main" val="3454412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4CA07562-74CA-0BD4-EDB2-C78172F1B1DD}"/>
              </a:ext>
            </a:extLst>
          </p:cNvPr>
          <p:cNvPicPr>
            <a:picLocks noChangeAspect="1"/>
          </p:cNvPicPr>
          <p:nvPr/>
        </p:nvPicPr>
        <p:blipFill>
          <a:blip r:embed="rId2"/>
          <a:stretch>
            <a:fillRect/>
          </a:stretch>
        </p:blipFill>
        <p:spPr>
          <a:xfrm>
            <a:off x="1699569" y="1052491"/>
            <a:ext cx="7065661" cy="513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kstfelt 3">
            <a:extLst>
              <a:ext uri="{FF2B5EF4-FFF2-40B4-BE49-F238E27FC236}">
                <a16:creationId xmlns:a16="http://schemas.microsoft.com/office/drawing/2014/main" id="{2EAE20AD-0CE0-FC30-BFA5-4EA8B1AEC9FB}"/>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SPILLEPLADEN A3</a:t>
            </a:r>
          </a:p>
        </p:txBody>
      </p:sp>
    </p:spTree>
    <p:extLst>
      <p:ext uri="{BB962C8B-B14F-4D97-AF65-F5344CB8AC3E}">
        <p14:creationId xmlns:p14="http://schemas.microsoft.com/office/powerpoint/2010/main" val="314608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5ED09402-C779-2A28-81BD-DE81B11206EF}"/>
              </a:ext>
            </a:extLst>
          </p:cNvPr>
          <p:cNvPicPr>
            <a:picLocks noChangeAspect="1"/>
          </p:cNvPicPr>
          <p:nvPr/>
        </p:nvPicPr>
        <p:blipFill>
          <a:blip r:embed="rId2"/>
          <a:stretch>
            <a:fillRect/>
          </a:stretch>
        </p:blipFill>
        <p:spPr>
          <a:xfrm>
            <a:off x="4483102" y="968959"/>
            <a:ext cx="4025152" cy="5692263"/>
          </a:xfrm>
          <a:prstGeom prst="rect">
            <a:avLst/>
          </a:prstGeom>
          <a:ln>
            <a:solidFill>
              <a:schemeClr val="accent1"/>
            </a:solidFill>
          </a:ln>
        </p:spPr>
      </p:pic>
      <p:pic>
        <p:nvPicPr>
          <p:cNvPr id="5" name="Billede 4">
            <a:extLst>
              <a:ext uri="{FF2B5EF4-FFF2-40B4-BE49-F238E27FC236}">
                <a16:creationId xmlns:a16="http://schemas.microsoft.com/office/drawing/2014/main" id="{63DDEF51-9BA8-4F2A-BE8F-9C996C160A03}"/>
              </a:ext>
            </a:extLst>
          </p:cNvPr>
          <p:cNvPicPr>
            <a:picLocks noChangeAspect="1"/>
          </p:cNvPicPr>
          <p:nvPr/>
        </p:nvPicPr>
        <p:blipFill>
          <a:blip r:embed="rId3"/>
          <a:stretch>
            <a:fillRect/>
          </a:stretch>
        </p:blipFill>
        <p:spPr>
          <a:xfrm>
            <a:off x="247665" y="702259"/>
            <a:ext cx="4025885" cy="5704927"/>
          </a:xfrm>
          <a:prstGeom prst="rect">
            <a:avLst/>
          </a:prstGeom>
          <a:ln>
            <a:solidFill>
              <a:schemeClr val="tx1"/>
            </a:solidFill>
          </a:ln>
        </p:spPr>
      </p:pic>
      <p:sp>
        <p:nvSpPr>
          <p:cNvPr id="6" name="Tekstfelt 5">
            <a:extLst>
              <a:ext uri="{FF2B5EF4-FFF2-40B4-BE49-F238E27FC236}">
                <a16:creationId xmlns:a16="http://schemas.microsoft.com/office/drawing/2014/main" id="{7848C4D0-B2D4-1C64-BA25-E6E97D7A9D02}"/>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4 X EMNEKORT - MILJØ</a:t>
            </a:r>
          </a:p>
        </p:txBody>
      </p:sp>
    </p:spTree>
    <p:extLst>
      <p:ext uri="{BB962C8B-B14F-4D97-AF65-F5344CB8AC3E}">
        <p14:creationId xmlns:p14="http://schemas.microsoft.com/office/powerpoint/2010/main" val="40763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627C-0E7C-8103-B85F-AA6BFE21FF56}"/>
            </a:ext>
          </a:extLst>
        </p:cNvPr>
        <p:cNvGrpSpPr/>
        <p:nvPr/>
      </p:nvGrpSpPr>
      <p:grpSpPr>
        <a:xfrm>
          <a:off x="0" y="0"/>
          <a:ext cx="0" cy="0"/>
          <a:chOff x="0" y="0"/>
          <a:chExt cx="0" cy="0"/>
        </a:xfrm>
      </p:grpSpPr>
      <p:sp>
        <p:nvSpPr>
          <p:cNvPr id="6" name="Tekstfelt 5">
            <a:extLst>
              <a:ext uri="{FF2B5EF4-FFF2-40B4-BE49-F238E27FC236}">
                <a16:creationId xmlns:a16="http://schemas.microsoft.com/office/drawing/2014/main" id="{058B44EA-A7F6-4FF3-3058-D4791B7E6505}"/>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4 X EMNEKORT - SAMFUND</a:t>
            </a:r>
          </a:p>
        </p:txBody>
      </p:sp>
      <p:pic>
        <p:nvPicPr>
          <p:cNvPr id="4" name="Billede 3">
            <a:extLst>
              <a:ext uri="{FF2B5EF4-FFF2-40B4-BE49-F238E27FC236}">
                <a16:creationId xmlns:a16="http://schemas.microsoft.com/office/drawing/2014/main" id="{F42174B5-96B0-BAF5-58F0-F5DD09306D1B}"/>
              </a:ext>
            </a:extLst>
          </p:cNvPr>
          <p:cNvPicPr>
            <a:picLocks noChangeAspect="1"/>
          </p:cNvPicPr>
          <p:nvPr/>
        </p:nvPicPr>
        <p:blipFill>
          <a:blip r:embed="rId2"/>
          <a:stretch>
            <a:fillRect/>
          </a:stretch>
        </p:blipFill>
        <p:spPr>
          <a:xfrm>
            <a:off x="4352621" y="1076873"/>
            <a:ext cx="4036747" cy="5704927"/>
          </a:xfrm>
          <a:prstGeom prst="rect">
            <a:avLst/>
          </a:prstGeom>
          <a:ln>
            <a:solidFill>
              <a:schemeClr val="tx1"/>
            </a:solidFill>
          </a:ln>
        </p:spPr>
      </p:pic>
      <p:pic>
        <p:nvPicPr>
          <p:cNvPr id="8" name="Billede 7">
            <a:extLst>
              <a:ext uri="{FF2B5EF4-FFF2-40B4-BE49-F238E27FC236}">
                <a16:creationId xmlns:a16="http://schemas.microsoft.com/office/drawing/2014/main" id="{FB5F25F4-B7A3-DF37-769F-70A22DDB527A}"/>
              </a:ext>
            </a:extLst>
          </p:cNvPr>
          <p:cNvPicPr>
            <a:picLocks noChangeAspect="1"/>
          </p:cNvPicPr>
          <p:nvPr/>
        </p:nvPicPr>
        <p:blipFill>
          <a:blip r:embed="rId3"/>
          <a:stretch>
            <a:fillRect/>
          </a:stretch>
        </p:blipFill>
        <p:spPr>
          <a:xfrm>
            <a:off x="157008" y="633115"/>
            <a:ext cx="4038605" cy="5704927"/>
          </a:xfrm>
          <a:prstGeom prst="rect">
            <a:avLst/>
          </a:prstGeom>
          <a:ln>
            <a:solidFill>
              <a:schemeClr val="tx1"/>
            </a:solidFill>
          </a:ln>
        </p:spPr>
      </p:pic>
    </p:spTree>
    <p:extLst>
      <p:ext uri="{BB962C8B-B14F-4D97-AF65-F5344CB8AC3E}">
        <p14:creationId xmlns:p14="http://schemas.microsoft.com/office/powerpoint/2010/main" val="417536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1A899-E476-2D58-E5C1-1C48EECBB4A5}"/>
            </a:ext>
          </a:extLst>
        </p:cNvPr>
        <p:cNvGrpSpPr/>
        <p:nvPr/>
      </p:nvGrpSpPr>
      <p:grpSpPr>
        <a:xfrm>
          <a:off x="0" y="0"/>
          <a:ext cx="0" cy="0"/>
          <a:chOff x="0" y="0"/>
          <a:chExt cx="0" cy="0"/>
        </a:xfrm>
      </p:grpSpPr>
      <p:sp>
        <p:nvSpPr>
          <p:cNvPr id="6" name="Tekstfelt 5">
            <a:extLst>
              <a:ext uri="{FF2B5EF4-FFF2-40B4-BE49-F238E27FC236}">
                <a16:creationId xmlns:a16="http://schemas.microsoft.com/office/drawing/2014/main" id="{EB01D248-0A1D-1BC6-B74D-45A7D8063AE4}"/>
              </a:ext>
            </a:extLst>
          </p:cNvPr>
          <p:cNvSpPr txBox="1"/>
          <p:nvPr/>
        </p:nvSpPr>
        <p:spPr>
          <a:xfrm>
            <a:off x="0" y="171450"/>
            <a:ext cx="12192000" cy="461665"/>
          </a:xfrm>
          <a:prstGeom prst="rect">
            <a:avLst/>
          </a:prstGeom>
          <a:noFill/>
        </p:spPr>
        <p:txBody>
          <a:bodyPr wrap="square" rtlCol="0">
            <a:spAutoFit/>
          </a:bodyPr>
          <a:lstStyle/>
          <a:p>
            <a:pPr algn="ctr"/>
            <a:r>
              <a:rPr lang="da-DK" sz="2400" dirty="0">
                <a:latin typeface="Stag Bold" panose="02000603060000020004" pitchFamily="50" charset="0"/>
              </a:rPr>
              <a:t>4 X EMNEKORT - FØDEVARER</a:t>
            </a:r>
          </a:p>
        </p:txBody>
      </p:sp>
      <p:pic>
        <p:nvPicPr>
          <p:cNvPr id="3" name="Billede 2">
            <a:extLst>
              <a:ext uri="{FF2B5EF4-FFF2-40B4-BE49-F238E27FC236}">
                <a16:creationId xmlns:a16="http://schemas.microsoft.com/office/drawing/2014/main" id="{A0E3A76A-7998-1274-57B9-41818AAEF4D1}"/>
              </a:ext>
            </a:extLst>
          </p:cNvPr>
          <p:cNvPicPr>
            <a:picLocks noChangeAspect="1"/>
          </p:cNvPicPr>
          <p:nvPr/>
        </p:nvPicPr>
        <p:blipFill>
          <a:blip r:embed="rId2"/>
          <a:stretch>
            <a:fillRect/>
          </a:stretch>
        </p:blipFill>
        <p:spPr>
          <a:xfrm>
            <a:off x="4430248" y="959885"/>
            <a:ext cx="4038605" cy="5726665"/>
          </a:xfrm>
          <a:prstGeom prst="rect">
            <a:avLst/>
          </a:prstGeom>
          <a:ln>
            <a:solidFill>
              <a:schemeClr val="tx1"/>
            </a:solidFill>
          </a:ln>
        </p:spPr>
      </p:pic>
      <p:pic>
        <p:nvPicPr>
          <p:cNvPr id="7" name="Billede 6">
            <a:extLst>
              <a:ext uri="{FF2B5EF4-FFF2-40B4-BE49-F238E27FC236}">
                <a16:creationId xmlns:a16="http://schemas.microsoft.com/office/drawing/2014/main" id="{44B69AC4-A0B3-0FD3-6C63-4DEB0EFA591A}"/>
              </a:ext>
            </a:extLst>
          </p:cNvPr>
          <p:cNvPicPr>
            <a:picLocks noChangeAspect="1"/>
          </p:cNvPicPr>
          <p:nvPr/>
        </p:nvPicPr>
        <p:blipFill>
          <a:blip r:embed="rId3"/>
          <a:stretch>
            <a:fillRect/>
          </a:stretch>
        </p:blipFill>
        <p:spPr>
          <a:xfrm>
            <a:off x="291763" y="633115"/>
            <a:ext cx="4060378" cy="5726665"/>
          </a:xfrm>
          <a:prstGeom prst="rect">
            <a:avLst/>
          </a:prstGeom>
          <a:ln>
            <a:solidFill>
              <a:schemeClr val="tx1"/>
            </a:solidFill>
          </a:ln>
        </p:spPr>
      </p:pic>
    </p:spTree>
    <p:extLst>
      <p:ext uri="{BB962C8B-B14F-4D97-AF65-F5344CB8AC3E}">
        <p14:creationId xmlns:p14="http://schemas.microsoft.com/office/powerpoint/2010/main" val="142919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8be5f7-c26b-40b1-8165-6f48d908995f" xsi:nil="true"/>
    <lcf76f155ced4ddcb4097134ff3c332f xmlns="66bd60ff-9289-488e-8b38-68681f307e9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618EA43472D24449C06B0068A65CFA5" ma:contentTypeVersion="14" ma:contentTypeDescription="Opret et nyt dokument." ma:contentTypeScope="" ma:versionID="3f5a1246c2ef77df25e66849155b51ec">
  <xsd:schema xmlns:xsd="http://www.w3.org/2001/XMLSchema" xmlns:xs="http://www.w3.org/2001/XMLSchema" xmlns:p="http://schemas.microsoft.com/office/2006/metadata/properties" xmlns:ns2="66bd60ff-9289-488e-8b38-68681f307e9f" xmlns:ns3="f98be5f7-c26b-40b1-8165-6f48d908995f" targetNamespace="http://schemas.microsoft.com/office/2006/metadata/properties" ma:root="true" ma:fieldsID="cc8fdd61396614f09d96b38174a9845c" ns2:_="" ns3:_="">
    <xsd:import namespace="66bd60ff-9289-488e-8b38-68681f307e9f"/>
    <xsd:import namespace="f98be5f7-c26b-40b1-8165-6f48d90899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d60ff-9289-488e-8b38-68681f307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7838cd0e-1872-446e-82f7-b036991bb4d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8be5f7-c26b-40b1-8165-6f48d90899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5a6c850-fdf5-4fc6-8700-74a9778d8058}" ma:internalName="TaxCatchAll" ma:showField="CatchAllData" ma:web="f98be5f7-c26b-40b1-8165-6f48d90899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3095D3-2B45-4AF0-AFBD-E1E917D963C9}">
  <ds:schemaRefs>
    <ds:schemaRef ds:uri="http://schemas.microsoft.com/office/2006/metadata/properties"/>
    <ds:schemaRef ds:uri="http://schemas.microsoft.com/office/infopath/2007/PartnerControls"/>
    <ds:schemaRef ds:uri="http://schemas.microsoft.com/sharepoint/v3"/>
    <ds:schemaRef ds:uri="aaba4780-8e84-4b3c-81c7-e6783f82bdce"/>
    <ds:schemaRef ds:uri="9381585e-14ea-4298-90ea-fb73008c824e"/>
    <ds:schemaRef ds:uri="f98be5f7-c26b-40b1-8165-6f48d908995f"/>
    <ds:schemaRef ds:uri="66bd60ff-9289-488e-8b38-68681f307e9f"/>
  </ds:schemaRefs>
</ds:datastoreItem>
</file>

<file path=customXml/itemProps2.xml><?xml version="1.0" encoding="utf-8"?>
<ds:datastoreItem xmlns:ds="http://schemas.openxmlformats.org/officeDocument/2006/customXml" ds:itemID="{FFDBDD0F-F23A-45D9-B8F5-A3038D8C4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d60ff-9289-488e-8b38-68681f307e9f"/>
    <ds:schemaRef ds:uri="f98be5f7-c26b-40b1-8165-6f48d9089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996260-8AE4-4868-A7BD-ADBFF02BF4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901</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Aptos</vt:lpstr>
      <vt:lpstr>Aptos Display</vt:lpstr>
      <vt:lpstr>Arial</vt:lpstr>
      <vt:lpstr>Stag Bold</vt:lpstr>
      <vt:lpstr>Stag Medium</vt:lpstr>
      <vt:lpstr>Wingdings</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Mads Gorm Larsen - MGLA</dc:creator>
  <cp:lastModifiedBy>Claus Baltzer - CLBA</cp:lastModifiedBy>
  <cp:revision>6</cp:revision>
  <dcterms:created xsi:type="dcterms:W3CDTF">2024-11-05T12:07:18Z</dcterms:created>
  <dcterms:modified xsi:type="dcterms:W3CDTF">2025-08-29T12:20:36Z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0x0101002618EA43472D24449C06B0068A65CFA5</vt:lpwstr>
  </property>
</Properties>
</file>