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1" r:id="rId5"/>
    <p:sldId id="270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BF7FF-3DBC-42CF-B90A-53B2ABCEAEAB}" type="datetimeFigureOut">
              <a:rPr lang="da-DK" smtClean="0"/>
              <a:t>16-01-2025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DBB5E-E428-4A52-8EF8-BC936800C5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5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BE14A-00F3-BFF7-44D0-D2716A0A2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3B8FEB-4446-5725-4900-04656F2E8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187D5B-2131-09A0-96C4-FEFB2C5E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5C9A-4E53-4650-B92D-BB9A67957CFC}" type="datetime1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BFCF80-F1D6-F95C-06BC-88BB98E73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E3FF7D9-9CD0-396F-FF38-49D803F9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0B6CE32-35F3-D015-AB4E-BBDA16DDD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34475" y="5764213"/>
            <a:ext cx="914400" cy="9144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71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FD239-D6A9-8D2A-3171-C8DA64F5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B77A757-88C1-925C-A6B1-1BB43C416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C6660C-0D6F-024C-C0B8-C457478B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881B-26D5-4D05-8037-DBD4C6AFE795}" type="datetime1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6DFFC-1D36-4E05-DC98-536ABF28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49B1A5-F884-E997-1C4E-6029DC27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56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01CA29D-1C49-B1E6-7230-798812B38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A853BCC-0B6C-D558-37FC-C244BB446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C473CF9-3C0B-6BF4-F8D7-0EE08567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D63C-88F1-47EC-A71A-3657654F8DCA}" type="datetime1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F573558-F494-3D2B-1671-CC9DDE03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2517E78-F798-6AEB-F1E2-36EFB3B7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5222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5A5AF-D9E8-4DD6-999F-A60663D43858}" type="datetimeFigureOut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4411-2297-4BD0-B197-35E3682289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95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4294C-3BD6-0761-FDC9-39610E37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D19162-F687-AC0F-0D0C-E489AF962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56CC3B-CA41-BF94-2719-FACDA46E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8594-47FA-4D08-BDFE-106625293DC3}" type="datetime1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C483A42-6D47-6990-3160-FDE262BF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6101166-4097-EA92-AD40-C7FC61EF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583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37306-4608-4EA3-C9B3-7C0165BD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F6C05F-853F-5E9E-83F8-8A74B45A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BA5189-4292-8813-8D25-672DB901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28BA-5B3E-428D-9D2A-23CA4240F963}" type="datetime1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31E73B-CE89-7447-72E7-4E9F704C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B6ABDB-F456-D609-6F64-47AA2A0F6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23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4A4B9-5B0F-9513-98FB-7DEDAEAA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A1D7AA-58C5-843B-4529-BDECCD943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ADE2E41-35AE-C936-17F0-05408B8B0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9FD19F8-61F3-3642-8601-6C4797CD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A21D-9614-4852-A219-272E92A77ABF}" type="datetime1">
              <a:rPr lang="da-DK" smtClean="0"/>
              <a:t>16-01-2025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C2F48A1-2B2A-144C-76A5-13C5CD62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5695657-9695-4D3B-FD45-6D59E66C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298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C3A67-444B-E623-D1A1-07282986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6FBB09-BB93-5671-7522-2D5DA3F55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133C0A9-ECC6-DFF4-1B99-86F0C5C31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B8EF143-0547-882B-1DFB-9635F14A7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ABE7E7D-7BBD-F4A1-8596-42A5ACC81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FB526EC-F16E-F274-F6A2-C2DCBEC8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F8743-FD92-4DDC-AFAD-2F5F5037B11E}" type="datetime1">
              <a:rPr lang="da-DK" smtClean="0"/>
              <a:t>16-01-2025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C7D470C-9435-3C4F-A75C-094E278D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B13E6B8-C04A-CF61-AE9D-2CB67430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35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72EA4-B6CB-A5DB-CF13-63F2BE43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15F1F1B-35D6-6AA8-D5DB-71E66497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7D82-43ED-49E5-8A97-0CB236402B8E}" type="datetime1">
              <a:rPr lang="da-DK" smtClean="0"/>
              <a:t>16-01-2025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5CE8114-3A95-4D76-D6C7-407AB23C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147C3BC-35C7-C785-2760-540DAECE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862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4617BFD-E4D0-817F-4FC2-D7E198C3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223B-8834-4517-B58F-1CF03EBB020B}" type="datetime1">
              <a:rPr lang="da-DK" smtClean="0"/>
              <a:t>16-01-2025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39B425F-785A-9431-3561-C06D786B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6541DD5-7641-1576-E94F-9FD933CE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07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3A1E9-FF9D-0D77-037E-624D1204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030AAF-A265-10BA-69D4-C5629E7FB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C93A4A-B087-CAB5-C69D-68D30A1CC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9D69E35-F3EB-01A6-A738-C98630E1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872-A02F-436F-B087-046AE48EA303}" type="datetime1">
              <a:rPr lang="da-DK" smtClean="0"/>
              <a:t>16-01-2025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5635183-3E51-02B1-DE44-8A6D66A9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8911A16-E250-2151-90ED-1CDA3D0B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913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D91D9-74D0-DD49-0CC6-36449065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A80C3B3-FC7A-3925-6B3F-64E8194A3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6E9258C-9437-25F7-144F-615B1DBA7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AE4E155-E38D-3548-B191-2421E2D4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D4B3-387E-45C2-9C67-DCA97D2A0B59}" type="datetime1">
              <a:rPr lang="da-DK" smtClean="0"/>
              <a:t>16-01-2025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EA9F60D-1877-C9DE-6538-6FB934BF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970A6F7-ADBC-FBED-A576-1C80BA8D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71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5000"/>
            <a:lum/>
          </a:blip>
          <a:srcRect/>
          <a:stretch>
            <a:fillRect l="54000" t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B0CC401-8E35-CFE3-6D07-C2AACBDF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EBAC9E-959F-C2C2-F2A9-36FF6283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980F02-D3AB-48EA-AC78-DDC0267323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008E2-3814-48C9-87D7-CB36717AFADF}" type="datetime1">
              <a:rPr lang="da-DK" smtClean="0"/>
              <a:t>16-01-2025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793C936-1B6E-9235-6B20-FDC4BE730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BED1DB3-87F7-96B0-9D56-B6FBA1CD9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932DC0-B366-4523-A8F5-8ADF9229D2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220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verdensmaalene.dk/maa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Kapitel 4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Vekselstrømsmaskiner 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977C2F-EA2E-08FE-2CDD-A63207532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75" y="188640"/>
            <a:ext cx="857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7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Vertikal akslet synkrongenerator</a:t>
            </a:r>
          </a:p>
        </p:txBody>
      </p:sp>
      <p:pic>
        <p:nvPicPr>
          <p:cNvPr id="7170" name="Picture 2" descr="G:\Arbejde\undervisning\Fredericia maskinmesterskole\2012 Efterår\2 sem EL\elektriske maskiner 4 udg\grafik\4.1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1268761"/>
            <a:ext cx="5050483" cy="52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D44FC0D-C2A9-622B-3984-D9E10683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91250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Magnetisering af polhjul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DC-generator på polhjulet</a:t>
            </a:r>
          </a:p>
          <a:p>
            <a:r>
              <a:rPr lang="da-DK" dirty="0"/>
              <a:t>AC generator på polhjul, inkl. Ensretterbro</a:t>
            </a:r>
          </a:p>
          <a:p>
            <a:r>
              <a:rPr lang="da-DK" dirty="0"/>
              <a:t>Fra klemspænding vha. trafo og ensretterbro</a:t>
            </a:r>
          </a:p>
          <a:p>
            <a:r>
              <a:rPr lang="da-DK" dirty="0"/>
              <a:t>Fra DC net eller AC net</a:t>
            </a:r>
          </a:p>
          <a:p>
            <a:endParaRPr lang="da-DK" dirty="0"/>
          </a:p>
        </p:txBody>
      </p:sp>
      <p:pic>
        <p:nvPicPr>
          <p:cNvPr id="8194" name="Picture 2" descr="G:\Arbejde\undervisning\Fredericia maskinmesterskole\2012 Efterår\2 sem EL\elektriske maskiner 4 udg\grafik\4.1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156380"/>
            <a:ext cx="5616624" cy="270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9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Magnetisering af polhjul</a:t>
            </a:r>
          </a:p>
        </p:txBody>
      </p:sp>
      <p:pic>
        <p:nvPicPr>
          <p:cNvPr id="9218" name="Picture 2" descr="G:\Arbejde\undervisning\Fredericia maskinmesterskole\2012 Efterår\2 sem EL\elektriske maskiner 4 udg\grafik\4.1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0774"/>
            <a:ext cx="3851920" cy="38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Arbejde\fagbøger\02 elektroteknik\09 skibshovedfordelingsanlæg kurt bodi\11 udgave\grafik\figur nummeret\JPG\4.201 d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1700808"/>
            <a:ext cx="400777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1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Magnetisering af polhjul</a:t>
            </a:r>
          </a:p>
        </p:txBody>
      </p:sp>
      <p:pic>
        <p:nvPicPr>
          <p:cNvPr id="10242" name="Picture 2" descr="G:\Arbejde\fagbøger\02 elektroteknik\09 skibshovedfordelingsanlæg kurt bodi\11 udgave\grafik\figur nummeret\JPG\4.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38" y="1772816"/>
            <a:ext cx="85395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1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Magnetisering af polhjul</a:t>
            </a:r>
          </a:p>
        </p:txBody>
      </p:sp>
      <p:pic>
        <p:nvPicPr>
          <p:cNvPr id="11266" name="Picture 2" descr="G:\Arbejde\undervisning\Fredericia maskinmesterskole\2012 Efterår\2 sem EL\elektriske maskiner 4 udg\grafik\4.1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07244"/>
            <a:ext cx="7992888" cy="56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Magnetisering af polhjul</a:t>
            </a:r>
          </a:p>
        </p:txBody>
      </p:sp>
      <p:pic>
        <p:nvPicPr>
          <p:cNvPr id="12290" name="Picture 2" descr="G:\Arbejde\undervisning\Fredericia maskinmesterskole\2012 Efterår\2 sem EL\elektriske maskiner 4 udg\grafik\4.1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09" y="1772816"/>
            <a:ext cx="7881367" cy="40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0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CDA24-DA90-67FA-9D7A-FC78100E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Verdens mål - Hvad er FN verdensmål? </a:t>
            </a:r>
            <a:r>
              <a:rPr lang="da-DK" dirty="0">
                <a:hlinkClick r:id="rId2"/>
              </a:rPr>
              <a:t>https://www.verdensmaalene.dk/maal</a:t>
            </a:r>
            <a:r>
              <a:rPr lang="da-DK" dirty="0"/>
              <a:t>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8151557-5128-4B5B-A490-A19B38FE4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6908" y="2226469"/>
            <a:ext cx="6558187" cy="3263504"/>
          </a:xfrm>
        </p:spPr>
      </p:pic>
    </p:spTree>
    <p:extLst>
      <p:ext uri="{BB962C8B-B14F-4D97-AF65-F5344CB8AC3E}">
        <p14:creationId xmlns:p14="http://schemas.microsoft.com/office/powerpoint/2010/main" val="54107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vekselstrømaskiner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Motor</a:t>
            </a:r>
          </a:p>
          <a:p>
            <a:r>
              <a:rPr lang="da-DK" dirty="0"/>
              <a:t>Generator</a:t>
            </a:r>
          </a:p>
          <a:p>
            <a:r>
              <a:rPr lang="da-DK" dirty="0"/>
              <a:t>Synkrone maskiner</a:t>
            </a:r>
          </a:p>
          <a:p>
            <a:r>
              <a:rPr lang="da-DK" dirty="0"/>
              <a:t>Asynkrone maskiner</a:t>
            </a:r>
          </a:p>
          <a:p>
            <a:r>
              <a:rPr lang="da-DK" dirty="0"/>
              <a:t>1 – 2 og 3 fasede maskiner</a:t>
            </a:r>
          </a:p>
          <a:p>
            <a:r>
              <a:rPr lang="da-DK" dirty="0" err="1"/>
              <a:t>M.m</a:t>
            </a:r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620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kap 4\kraftvar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99"/>
            <a:ext cx="18288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3 fasede synkrongenerator</a:t>
            </a:r>
          </a:p>
        </p:txBody>
      </p:sp>
      <p:pic>
        <p:nvPicPr>
          <p:cNvPr id="1026" name="Picture 2" descr="G:\Arbejde\undervisning\Fredericia maskinmesterskole\2012 Efterår\2 sem EL\elektriske maskiner 4 udg\grafik\4.1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66010"/>
            <a:ext cx="4680520" cy="54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kap 4\250px-Synchronous_motor-generator_set_for_AC_to_DC_conversion_(Rankin_Kennedy,_Electrical_Installations,_Vol_II,_190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"/>
            <a:ext cx="1143000" cy="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kap 4\museum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72" y="1027906"/>
            <a:ext cx="2386012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kap 4\IMG_0010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63" y="2517416"/>
            <a:ext cx="4252101" cy="31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9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Virkemåde </a:t>
            </a:r>
          </a:p>
        </p:txBody>
      </p:sp>
      <p:pic>
        <p:nvPicPr>
          <p:cNvPr id="2050" name="Picture 2" descr="G:\Arbejde\undervisning\Fredericia maskinmesterskole\2012 Efterår\2 sem EL\elektriske maskiner 4 udg\grafik\4.1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772816"/>
            <a:ext cx="4817765" cy="39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Arbejde\undervisning\Fredericia maskinmesterskole\2012 Efterår\2 sem EL\elektriske maskiner 4 udg\grafik\4.1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86" y="2132856"/>
            <a:ext cx="4392214" cy="27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4187554" y="5845605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Frekvens = ?</a:t>
            </a:r>
          </a:p>
        </p:txBody>
      </p:sp>
    </p:spTree>
    <p:extLst>
      <p:ext uri="{BB962C8B-B14F-4D97-AF65-F5344CB8AC3E}">
        <p14:creationId xmlns:p14="http://schemas.microsoft.com/office/powerpoint/2010/main" val="500953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Polhjul </a:t>
            </a:r>
          </a:p>
        </p:txBody>
      </p:sp>
      <p:pic>
        <p:nvPicPr>
          <p:cNvPr id="3074" name="Picture 2" descr="G:\Arbejde\undervisning\Fredericia maskinmesterskole\2012 Efterår\2 sem EL\elektriske maskiner 4 udg\grafik\4.1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52" y="1668339"/>
            <a:ext cx="828009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Polhjul </a:t>
            </a:r>
          </a:p>
        </p:txBody>
      </p:sp>
      <p:pic>
        <p:nvPicPr>
          <p:cNvPr id="4098" name="Picture 2" descr="G:\Arbejde\undervisning\Fredericia maskinmesterskole\2012 Efterår\2 sem EL\elektriske maskiner 4 udg\grafik\4.1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7352"/>
            <a:ext cx="570422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kap 4\ac-motor-rewinding-25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14310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kap 4\sta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4122738"/>
            <a:ext cx="2717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3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Opbygning og bestanddele </a:t>
            </a:r>
          </a:p>
        </p:txBody>
      </p:sp>
      <p:pic>
        <p:nvPicPr>
          <p:cNvPr id="5122" name="Picture 2" descr="G:\Arbejde\undervisning\Fredericia maskinmesterskole\2012 Efterår\2 sem EL\elektriske maskiner 4 udg\grafik\4.1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72" y="1350314"/>
            <a:ext cx="781592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Stator </a:t>
            </a:r>
          </a:p>
        </p:txBody>
      </p:sp>
      <p:pic>
        <p:nvPicPr>
          <p:cNvPr id="6146" name="Picture 2" descr="G:\Arbejde\undervisning\Fredericia maskinmesterskole\2012 Efterår\2 sem EL\elektriske maskiner 4 udg\grafik\4.1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36192"/>
            <a:ext cx="3312368" cy="56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kap 4\Motor-St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53" y="1236192"/>
            <a:ext cx="3521273" cy="234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esktop\kap 4\stator_rewi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62" y="3949701"/>
            <a:ext cx="31432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Desktop\kap 4\onsit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025160"/>
            <a:ext cx="2594620" cy="255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A6D18F1-331C-000B-152B-13D1EB5EC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158" y="3949700"/>
            <a:ext cx="764704" cy="76470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FF43C47-90EB-0C3F-BB22-3E7DC50A1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158" y="4747251"/>
            <a:ext cx="764704" cy="76470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4A26904-2E7F-72EB-B9D9-FB8DBFCAE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6662" y="3189169"/>
            <a:ext cx="857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4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7d0f91-4f80-4bd4-9538-980d7901d615">
      <Terms xmlns="http://schemas.microsoft.com/office/infopath/2007/PartnerControls"/>
    </lcf76f155ced4ddcb4097134ff3c332f>
    <TaxCatchAll xmlns="49b9e0b1-cd69-4d2b-820d-060ef16116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B2B65CB6A4D449A8B5EAF837BE7C1" ma:contentTypeVersion="13" ma:contentTypeDescription="Create a new document." ma:contentTypeScope="" ma:versionID="3cf788d480c0924da8229d841c313184">
  <xsd:schema xmlns:xsd="http://www.w3.org/2001/XMLSchema" xmlns:xs="http://www.w3.org/2001/XMLSchema" xmlns:p="http://schemas.microsoft.com/office/2006/metadata/properties" xmlns:ns2="217d0f91-4f80-4bd4-9538-980d7901d615" xmlns:ns3="49b9e0b1-cd69-4d2b-820d-060ef16116e4" targetNamespace="http://schemas.microsoft.com/office/2006/metadata/properties" ma:root="true" ma:fieldsID="ee78324d8bbbbbdd32281c7638d62c12" ns2:_="" ns3:_="">
    <xsd:import namespace="217d0f91-4f80-4bd4-9538-980d7901d615"/>
    <xsd:import namespace="49b9e0b1-cd69-4d2b-820d-060ef1611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d0f91-4f80-4bd4-9538-980d7901d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f0e74f4-e41a-4704-a765-848db57fca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e0b1-cd69-4d2b-820d-060ef16116e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9a0a75f-27a8-42e0-927f-ca67d3f6fe3f}" ma:internalName="TaxCatchAll" ma:showField="CatchAllData" ma:web="49b9e0b1-cd69-4d2b-820d-060ef1611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120B01-5068-4A64-A4CC-7CBADDDB2E76}">
  <ds:schemaRefs>
    <ds:schemaRef ds:uri="http://schemas.microsoft.com/office/2006/metadata/properties"/>
    <ds:schemaRef ds:uri="http://schemas.microsoft.com/office/infopath/2007/PartnerControls"/>
    <ds:schemaRef ds:uri="217d0f91-4f80-4bd4-9538-980d7901d615"/>
    <ds:schemaRef ds:uri="49b9e0b1-cd69-4d2b-820d-060ef16116e4"/>
  </ds:schemaRefs>
</ds:datastoreItem>
</file>

<file path=customXml/itemProps2.xml><?xml version="1.0" encoding="utf-8"?>
<ds:datastoreItem xmlns:ds="http://schemas.openxmlformats.org/officeDocument/2006/customXml" ds:itemID="{6CFA37D4-7C1D-487A-80BF-771121430B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A98116-61E1-4E29-AC04-6F6F922F5533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93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6" baseType="lpstr">
      <vt:lpstr>Office-tema</vt:lpstr>
      <vt:lpstr>Kapitel 4</vt:lpstr>
      <vt:lpstr>Verdens mål - Hvad er FN verdensmål? https://www.verdensmaalene.dk/maal </vt:lpstr>
      <vt:lpstr>vekselstrømaskiner</vt:lpstr>
      <vt:lpstr>Den 3 fasede synkrongenerator</vt:lpstr>
      <vt:lpstr>Virkemåde </vt:lpstr>
      <vt:lpstr>Polhjul </vt:lpstr>
      <vt:lpstr>Polhjul </vt:lpstr>
      <vt:lpstr>Opbygning og bestanddele </vt:lpstr>
      <vt:lpstr>Stator </vt:lpstr>
      <vt:lpstr>Vertikal akslet synkrongenerator</vt:lpstr>
      <vt:lpstr>Magnetisering af polhjul</vt:lpstr>
      <vt:lpstr>Magnetisering af polhjul</vt:lpstr>
      <vt:lpstr>Magnetisering af polhjul</vt:lpstr>
      <vt:lpstr>Magnetisering af polhjul</vt:lpstr>
      <vt:lpstr>Magnetisering af polhjul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David Nguyen</dc:creator>
  <cp:lastModifiedBy>David Nguyen</cp:lastModifiedBy>
  <cp:revision>4</cp:revision>
  <dcterms:created xsi:type="dcterms:W3CDTF">2024-11-11T07:27:29Z</dcterms:created>
  <dcterms:modified xsi:type="dcterms:W3CDTF">2025-01-16T09:48:27Z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0x010100A59B2B65CB6A4D449A8B5EAF837BE7C1</vt:lpwstr>
  </property>
  <property fmtid="{D5CDD505-2E9C-101B-9397-08002B2CF9AE}" pid="3" name="MediaServiceImageTags">
    <vt:lpwstr/>
  </property>
</Properties>
</file>