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6" r:id="rId6"/>
    <p:sldId id="257" r:id="rId7"/>
    <p:sldId id="258" r:id="rId8"/>
    <p:sldId id="259" r:id="rId9"/>
    <p:sldId id="260" r:id="rId10"/>
    <p:sldId id="261" r:id="rId11"/>
    <p:sldId id="262" r:id="rId12"/>
    <p:sldId id="263" r:id="rId13"/>
    <p:sldId id="264" r:id="rId14"/>
    <p:sldId id="267" r:id="rId15"/>
    <p:sldId id="266" r:id="rId16"/>
    <p:sldId id="268" r:id="rId17"/>
    <p:sldId id="274" r:id="rId18"/>
    <p:sldId id="270" r:id="rId19"/>
    <p:sldId id="271" r:id="rId20"/>
    <p:sldId id="269" r:id="rId21"/>
    <p:sldId id="273" r:id="rId22"/>
    <p:sldId id="265" r:id="rId23"/>
    <p:sldId id="27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ffan Beck Hansen" userId="8769bd65-059b-4f10-b565-6255bfaf7854" providerId="ADAL" clId="{81B081BD-56CC-4C54-A8D1-36C2C60A7125}"/>
    <pc:docChg chg="undo redo custSel addSld delSld modSld sldOrd modMainMaster">
      <pc:chgData name="Steffan Beck Hansen" userId="8769bd65-059b-4f10-b565-6255bfaf7854" providerId="ADAL" clId="{81B081BD-56CC-4C54-A8D1-36C2C60A7125}" dt="2024-11-19T17:01:14.736" v="1634" actId="20577"/>
      <pc:docMkLst>
        <pc:docMk/>
      </pc:docMkLst>
      <pc:sldChg chg="addSp delSp modSp setBg">
        <pc:chgData name="Steffan Beck Hansen" userId="8769bd65-059b-4f10-b565-6255bfaf7854" providerId="ADAL" clId="{81B081BD-56CC-4C54-A8D1-36C2C60A7125}" dt="2024-11-14T15:04:56.900" v="983" actId="20577"/>
        <pc:sldMkLst>
          <pc:docMk/>
          <pc:sldMk cId="779132261" sldId="256"/>
        </pc:sldMkLst>
        <pc:spChg chg="mod">
          <ac:chgData name="Steffan Beck Hansen" userId="8769bd65-059b-4f10-b565-6255bfaf7854" providerId="ADAL" clId="{81B081BD-56CC-4C54-A8D1-36C2C60A7125}" dt="2024-11-14T15:04:56.900" v="983" actId="20577"/>
          <ac:spMkLst>
            <pc:docMk/>
            <pc:sldMk cId="779132261" sldId="256"/>
            <ac:spMk id="3" creationId="{C0DFE46A-C50B-4463-947C-AE6FDA99171D}"/>
          </ac:spMkLst>
        </pc:spChg>
      </pc:sldChg>
      <pc:sldChg chg="modSp">
        <pc:chgData name="Steffan Beck Hansen" userId="8769bd65-059b-4f10-b565-6255bfaf7854" providerId="ADAL" clId="{81B081BD-56CC-4C54-A8D1-36C2C60A7125}" dt="2024-11-15T09:56:55.279" v="1138" actId="20577"/>
        <pc:sldMkLst>
          <pc:docMk/>
          <pc:sldMk cId="1681347682" sldId="257"/>
        </pc:sldMkLst>
        <pc:spChg chg="mod">
          <ac:chgData name="Steffan Beck Hansen" userId="8769bd65-059b-4f10-b565-6255bfaf7854" providerId="ADAL" clId="{81B081BD-56CC-4C54-A8D1-36C2C60A7125}" dt="2024-11-14T14:57:36.569" v="881" actId="255"/>
          <ac:spMkLst>
            <pc:docMk/>
            <pc:sldMk cId="1681347682" sldId="257"/>
            <ac:spMk id="2" creationId="{454034DE-A1B8-4E65-B1B6-BF48A24BA810}"/>
          </ac:spMkLst>
        </pc:spChg>
        <pc:spChg chg="mod">
          <ac:chgData name="Steffan Beck Hansen" userId="8769bd65-059b-4f10-b565-6255bfaf7854" providerId="ADAL" clId="{81B081BD-56CC-4C54-A8D1-36C2C60A7125}" dt="2024-11-15T09:56:55.279" v="1138" actId="20577"/>
          <ac:spMkLst>
            <pc:docMk/>
            <pc:sldMk cId="1681347682" sldId="257"/>
            <ac:spMk id="3" creationId="{2A26A18F-58AF-4B96-AC09-7E61B1CCBAD3}"/>
          </ac:spMkLst>
        </pc:spChg>
      </pc:sldChg>
      <pc:sldChg chg="modSp">
        <pc:chgData name="Steffan Beck Hansen" userId="8769bd65-059b-4f10-b565-6255bfaf7854" providerId="ADAL" clId="{81B081BD-56CC-4C54-A8D1-36C2C60A7125}" dt="2024-11-14T15:00:26.322" v="963" actId="20577"/>
        <pc:sldMkLst>
          <pc:docMk/>
          <pc:sldMk cId="1409356330" sldId="258"/>
        </pc:sldMkLst>
        <pc:spChg chg="mod">
          <ac:chgData name="Steffan Beck Hansen" userId="8769bd65-059b-4f10-b565-6255bfaf7854" providerId="ADAL" clId="{81B081BD-56CC-4C54-A8D1-36C2C60A7125}" dt="2024-11-14T15:00:26.322" v="963" actId="20577"/>
          <ac:spMkLst>
            <pc:docMk/>
            <pc:sldMk cId="1409356330" sldId="258"/>
            <ac:spMk id="2" creationId="{1E83E3D0-EAA1-4FFC-86FA-C8A971C1DA30}"/>
          </ac:spMkLst>
        </pc:spChg>
        <pc:spChg chg="mod">
          <ac:chgData name="Steffan Beck Hansen" userId="8769bd65-059b-4f10-b565-6255bfaf7854" providerId="ADAL" clId="{81B081BD-56CC-4C54-A8D1-36C2C60A7125}" dt="2024-11-14T14:55:05.457" v="858" actId="14100"/>
          <ac:spMkLst>
            <pc:docMk/>
            <pc:sldMk cId="1409356330" sldId="258"/>
            <ac:spMk id="3" creationId="{A33D8195-F0B7-4168-B454-5EA67FD3C357}"/>
          </ac:spMkLst>
        </pc:spChg>
        <pc:picChg chg="mod">
          <ac:chgData name="Steffan Beck Hansen" userId="8769bd65-059b-4f10-b565-6255bfaf7854" providerId="ADAL" clId="{81B081BD-56CC-4C54-A8D1-36C2C60A7125}" dt="2024-11-14T14:46:04.427" v="857" actId="1076"/>
          <ac:picMkLst>
            <pc:docMk/>
            <pc:sldMk cId="1409356330" sldId="258"/>
            <ac:picMk id="1026" creationId="{A90DF4E8-7BD8-44E4-92E0-A648E2C9C472}"/>
          </ac:picMkLst>
        </pc:picChg>
      </pc:sldChg>
      <pc:sldChg chg="modSp">
        <pc:chgData name="Steffan Beck Hansen" userId="8769bd65-059b-4f10-b565-6255bfaf7854" providerId="ADAL" clId="{81B081BD-56CC-4C54-A8D1-36C2C60A7125}" dt="2024-11-14T15:01:06.780" v="974" actId="20577"/>
        <pc:sldMkLst>
          <pc:docMk/>
          <pc:sldMk cId="1970628058" sldId="259"/>
        </pc:sldMkLst>
        <pc:spChg chg="mod">
          <ac:chgData name="Steffan Beck Hansen" userId="8769bd65-059b-4f10-b565-6255bfaf7854" providerId="ADAL" clId="{81B081BD-56CC-4C54-A8D1-36C2C60A7125}" dt="2024-11-14T15:01:06.780" v="974" actId="20577"/>
          <ac:spMkLst>
            <pc:docMk/>
            <pc:sldMk cId="1970628058" sldId="259"/>
            <ac:spMk id="2" creationId="{A66879E9-CC12-4CDE-A975-CEB17E0A9E61}"/>
          </ac:spMkLst>
        </pc:spChg>
      </pc:sldChg>
      <pc:sldChg chg="modSp">
        <pc:chgData name="Steffan Beck Hansen" userId="8769bd65-059b-4f10-b565-6255bfaf7854" providerId="ADAL" clId="{81B081BD-56CC-4C54-A8D1-36C2C60A7125}" dt="2024-11-14T14:55:18.082" v="859" actId="14100"/>
        <pc:sldMkLst>
          <pc:docMk/>
          <pc:sldMk cId="1543806607" sldId="260"/>
        </pc:sldMkLst>
        <pc:spChg chg="mod">
          <ac:chgData name="Steffan Beck Hansen" userId="8769bd65-059b-4f10-b565-6255bfaf7854" providerId="ADAL" clId="{81B081BD-56CC-4C54-A8D1-36C2C60A7125}" dt="2024-11-14T14:55:18.082" v="859" actId="14100"/>
          <ac:spMkLst>
            <pc:docMk/>
            <pc:sldMk cId="1543806607" sldId="260"/>
            <ac:spMk id="3" creationId="{3EB73024-4796-4BCD-B5FA-AE0F407A2FAD}"/>
          </ac:spMkLst>
        </pc:spChg>
      </pc:sldChg>
      <pc:sldChg chg="modSp">
        <pc:chgData name="Steffan Beck Hansen" userId="8769bd65-059b-4f10-b565-6255bfaf7854" providerId="ADAL" clId="{81B081BD-56CC-4C54-A8D1-36C2C60A7125}" dt="2024-11-15T09:58:43.511" v="1140" actId="14100"/>
        <pc:sldMkLst>
          <pc:docMk/>
          <pc:sldMk cId="655091855" sldId="262"/>
        </pc:sldMkLst>
        <pc:spChg chg="mod">
          <ac:chgData name="Steffan Beck Hansen" userId="8769bd65-059b-4f10-b565-6255bfaf7854" providerId="ADAL" clId="{81B081BD-56CC-4C54-A8D1-36C2C60A7125}" dt="2024-11-15T09:58:43.511" v="1140" actId="14100"/>
          <ac:spMkLst>
            <pc:docMk/>
            <pc:sldMk cId="655091855" sldId="262"/>
            <ac:spMk id="3" creationId="{A0357833-DAA3-4460-96D9-BAD64FA4EEED}"/>
          </ac:spMkLst>
        </pc:spChg>
      </pc:sldChg>
      <pc:sldChg chg="modSp">
        <pc:chgData name="Steffan Beck Hansen" userId="8769bd65-059b-4f10-b565-6255bfaf7854" providerId="ADAL" clId="{81B081BD-56CC-4C54-A8D1-36C2C60A7125}" dt="2024-11-14T15:05:21.274" v="987" actId="27636"/>
        <pc:sldMkLst>
          <pc:docMk/>
          <pc:sldMk cId="1737312426" sldId="263"/>
        </pc:sldMkLst>
        <pc:spChg chg="mod">
          <ac:chgData name="Steffan Beck Hansen" userId="8769bd65-059b-4f10-b565-6255bfaf7854" providerId="ADAL" clId="{81B081BD-56CC-4C54-A8D1-36C2C60A7125}" dt="2024-11-14T14:59:41.419" v="914"/>
          <ac:spMkLst>
            <pc:docMk/>
            <pc:sldMk cId="1737312426" sldId="263"/>
            <ac:spMk id="2" creationId="{6C43F416-E846-4F70-990A-2F5D833FC717}"/>
          </ac:spMkLst>
        </pc:spChg>
        <pc:spChg chg="mod">
          <ac:chgData name="Steffan Beck Hansen" userId="8769bd65-059b-4f10-b565-6255bfaf7854" providerId="ADAL" clId="{81B081BD-56CC-4C54-A8D1-36C2C60A7125}" dt="2024-11-14T15:05:21.274" v="987" actId="27636"/>
          <ac:spMkLst>
            <pc:docMk/>
            <pc:sldMk cId="1737312426" sldId="263"/>
            <ac:spMk id="3" creationId="{6A0FF681-2C13-4299-84BB-542A4EE342CE}"/>
          </ac:spMkLst>
        </pc:spChg>
      </pc:sldChg>
      <pc:sldChg chg="modSp">
        <pc:chgData name="Steffan Beck Hansen" userId="8769bd65-059b-4f10-b565-6255bfaf7854" providerId="ADAL" clId="{81B081BD-56CC-4C54-A8D1-36C2C60A7125}" dt="2024-11-18T08:28:14.968" v="1357" actId="20577"/>
        <pc:sldMkLst>
          <pc:docMk/>
          <pc:sldMk cId="1824145899" sldId="264"/>
        </pc:sldMkLst>
        <pc:spChg chg="mod">
          <ac:chgData name="Steffan Beck Hansen" userId="8769bd65-059b-4f10-b565-6255bfaf7854" providerId="ADAL" clId="{81B081BD-56CC-4C54-A8D1-36C2C60A7125}" dt="2024-11-14T14:59:45.984" v="916" actId="20577"/>
          <ac:spMkLst>
            <pc:docMk/>
            <pc:sldMk cId="1824145899" sldId="264"/>
            <ac:spMk id="2" creationId="{F8AE8332-EABA-406D-A467-AD1A5B7E2DC8}"/>
          </ac:spMkLst>
        </pc:spChg>
        <pc:spChg chg="mod">
          <ac:chgData name="Steffan Beck Hansen" userId="8769bd65-059b-4f10-b565-6255bfaf7854" providerId="ADAL" clId="{81B081BD-56CC-4C54-A8D1-36C2C60A7125}" dt="2024-11-18T08:28:14.968" v="1357" actId="20577"/>
          <ac:spMkLst>
            <pc:docMk/>
            <pc:sldMk cId="1824145899" sldId="264"/>
            <ac:spMk id="3" creationId="{C0338AEA-0D98-40ED-B573-6A8BB7434EC8}"/>
          </ac:spMkLst>
        </pc:spChg>
      </pc:sldChg>
      <pc:sldChg chg="modSp add">
        <pc:chgData name="Steffan Beck Hansen" userId="8769bd65-059b-4f10-b565-6255bfaf7854" providerId="ADAL" clId="{81B081BD-56CC-4C54-A8D1-36C2C60A7125}" dt="2024-11-19T17:01:14.736" v="1634" actId="20577"/>
        <pc:sldMkLst>
          <pc:docMk/>
          <pc:sldMk cId="1608374734" sldId="265"/>
        </pc:sldMkLst>
        <pc:spChg chg="mod">
          <ac:chgData name="Steffan Beck Hansen" userId="8769bd65-059b-4f10-b565-6255bfaf7854" providerId="ADAL" clId="{81B081BD-56CC-4C54-A8D1-36C2C60A7125}" dt="2024-11-14T10:40:11.749" v="623" actId="20577"/>
          <ac:spMkLst>
            <pc:docMk/>
            <pc:sldMk cId="1608374734" sldId="265"/>
            <ac:spMk id="2" creationId="{9E9CD7C6-25D6-4B38-BEC2-6352A6FD1588}"/>
          </ac:spMkLst>
        </pc:spChg>
        <pc:spChg chg="mod">
          <ac:chgData name="Steffan Beck Hansen" userId="8769bd65-059b-4f10-b565-6255bfaf7854" providerId="ADAL" clId="{81B081BD-56CC-4C54-A8D1-36C2C60A7125}" dt="2024-11-19T17:01:14.736" v="1634" actId="20577"/>
          <ac:spMkLst>
            <pc:docMk/>
            <pc:sldMk cId="1608374734" sldId="265"/>
            <ac:spMk id="3" creationId="{C25E569F-830F-4CD6-83FB-38F9C08D2F8F}"/>
          </ac:spMkLst>
        </pc:spChg>
      </pc:sldChg>
      <pc:sldChg chg="addSp delSp modSp add ord">
        <pc:chgData name="Steffan Beck Hansen" userId="8769bd65-059b-4f10-b565-6255bfaf7854" providerId="ADAL" clId="{81B081BD-56CC-4C54-A8D1-36C2C60A7125}" dt="2024-11-19T16:35:26.879" v="1539" actId="1076"/>
        <pc:sldMkLst>
          <pc:docMk/>
          <pc:sldMk cId="2366083933" sldId="266"/>
        </pc:sldMkLst>
        <pc:spChg chg="mod">
          <ac:chgData name="Steffan Beck Hansen" userId="8769bd65-059b-4f10-b565-6255bfaf7854" providerId="ADAL" clId="{81B081BD-56CC-4C54-A8D1-36C2C60A7125}" dt="2024-11-14T09:49:03.510" v="105" actId="20577"/>
          <ac:spMkLst>
            <pc:docMk/>
            <pc:sldMk cId="2366083933" sldId="266"/>
            <ac:spMk id="2" creationId="{46F6881E-F0C5-4516-A036-BFF7DE043FC4}"/>
          </ac:spMkLst>
        </pc:spChg>
        <pc:spChg chg="add mod">
          <ac:chgData name="Steffan Beck Hansen" userId="8769bd65-059b-4f10-b565-6255bfaf7854" providerId="ADAL" clId="{81B081BD-56CC-4C54-A8D1-36C2C60A7125}" dt="2024-11-19T16:35:26.879" v="1539" actId="1076"/>
          <ac:spMkLst>
            <pc:docMk/>
            <pc:sldMk cId="2366083933" sldId="266"/>
            <ac:spMk id="4" creationId="{3A03E59D-B994-4040-B6DF-89DF080E2508}"/>
          </ac:spMkLst>
        </pc:spChg>
        <pc:picChg chg="add mod">
          <ac:chgData name="Steffan Beck Hansen" userId="8769bd65-059b-4f10-b565-6255bfaf7854" providerId="ADAL" clId="{81B081BD-56CC-4C54-A8D1-36C2C60A7125}" dt="2024-11-14T10:06:30.313" v="276" actId="1076"/>
          <ac:picMkLst>
            <pc:docMk/>
            <pc:sldMk cId="2366083933" sldId="266"/>
            <ac:picMk id="1030" creationId="{97F6DF5D-CA6B-47CD-86DE-F525F3FF0189}"/>
          </ac:picMkLst>
        </pc:picChg>
      </pc:sldChg>
      <pc:sldChg chg="modSp add ord">
        <pc:chgData name="Steffan Beck Hansen" userId="8769bd65-059b-4f10-b565-6255bfaf7854" providerId="ADAL" clId="{81B081BD-56CC-4C54-A8D1-36C2C60A7125}" dt="2024-11-15T10:00:40.176" v="1146" actId="20577"/>
        <pc:sldMkLst>
          <pc:docMk/>
          <pc:sldMk cId="2281544634" sldId="267"/>
        </pc:sldMkLst>
        <pc:spChg chg="mod">
          <ac:chgData name="Steffan Beck Hansen" userId="8769bd65-059b-4f10-b565-6255bfaf7854" providerId="ADAL" clId="{81B081BD-56CC-4C54-A8D1-36C2C60A7125}" dt="2024-11-15T10:00:40.176" v="1146" actId="20577"/>
          <ac:spMkLst>
            <pc:docMk/>
            <pc:sldMk cId="2281544634" sldId="267"/>
            <ac:spMk id="2" creationId="{1E83E3D0-EAA1-4FFC-86FA-C8A971C1DA30}"/>
          </ac:spMkLst>
        </pc:spChg>
        <pc:spChg chg="mod">
          <ac:chgData name="Steffan Beck Hansen" userId="8769bd65-059b-4f10-b565-6255bfaf7854" providerId="ADAL" clId="{81B081BD-56CC-4C54-A8D1-36C2C60A7125}" dt="2024-11-14T15:06:20.844" v="1000" actId="20577"/>
          <ac:spMkLst>
            <pc:docMk/>
            <pc:sldMk cId="2281544634" sldId="267"/>
            <ac:spMk id="3" creationId="{A33D8195-F0B7-4168-B454-5EA67FD3C357}"/>
          </ac:spMkLst>
        </pc:spChg>
        <pc:picChg chg="mod">
          <ac:chgData name="Steffan Beck Hansen" userId="8769bd65-059b-4f10-b565-6255bfaf7854" providerId="ADAL" clId="{81B081BD-56CC-4C54-A8D1-36C2C60A7125}" dt="2024-11-14T15:05:55.834" v="991" actId="1076"/>
          <ac:picMkLst>
            <pc:docMk/>
            <pc:sldMk cId="2281544634" sldId="267"/>
            <ac:picMk id="1026" creationId="{A90DF4E8-7BD8-44E4-92E0-A648E2C9C472}"/>
          </ac:picMkLst>
        </pc:picChg>
      </pc:sldChg>
      <pc:sldChg chg="addSp delSp modSp add ord">
        <pc:chgData name="Steffan Beck Hansen" userId="8769bd65-059b-4f10-b565-6255bfaf7854" providerId="ADAL" clId="{81B081BD-56CC-4C54-A8D1-36C2C60A7125}" dt="2024-11-18T10:38:16.724" v="1484" actId="20577"/>
        <pc:sldMkLst>
          <pc:docMk/>
          <pc:sldMk cId="2268314207" sldId="268"/>
        </pc:sldMkLst>
        <pc:spChg chg="mod">
          <ac:chgData name="Steffan Beck Hansen" userId="8769bd65-059b-4f10-b565-6255bfaf7854" providerId="ADAL" clId="{81B081BD-56CC-4C54-A8D1-36C2C60A7125}" dt="2024-11-14T14:56:17.285" v="872" actId="1076"/>
          <ac:spMkLst>
            <pc:docMk/>
            <pc:sldMk cId="2268314207" sldId="268"/>
            <ac:spMk id="2" creationId="{FF38A0EC-3DB5-48D2-AD10-11CA09741438}"/>
          </ac:spMkLst>
        </pc:spChg>
        <pc:spChg chg="add mod">
          <ac:chgData name="Steffan Beck Hansen" userId="8769bd65-059b-4f10-b565-6255bfaf7854" providerId="ADAL" clId="{81B081BD-56CC-4C54-A8D1-36C2C60A7125}" dt="2024-11-18T10:38:16.724" v="1484" actId="20577"/>
          <ac:spMkLst>
            <pc:docMk/>
            <pc:sldMk cId="2268314207" sldId="268"/>
            <ac:spMk id="5" creationId="{6F8F5A23-E699-4337-850D-F21744447077}"/>
          </ac:spMkLst>
        </pc:spChg>
      </pc:sldChg>
      <pc:sldChg chg="modSp add ord">
        <pc:chgData name="Steffan Beck Hansen" userId="8769bd65-059b-4f10-b565-6255bfaf7854" providerId="ADAL" clId="{81B081BD-56CC-4C54-A8D1-36C2C60A7125}" dt="2024-11-18T10:37:50.575" v="1464" actId="20577"/>
        <pc:sldMkLst>
          <pc:docMk/>
          <pc:sldMk cId="2925515944" sldId="269"/>
        </pc:sldMkLst>
        <pc:spChg chg="mod">
          <ac:chgData name="Steffan Beck Hansen" userId="8769bd65-059b-4f10-b565-6255bfaf7854" providerId="ADAL" clId="{81B081BD-56CC-4C54-A8D1-36C2C60A7125}" dt="2024-11-14T14:57:14.858" v="880" actId="255"/>
          <ac:spMkLst>
            <pc:docMk/>
            <pc:sldMk cId="2925515944" sldId="269"/>
            <ac:spMk id="2" creationId="{FF38A0EC-3DB5-48D2-AD10-11CA09741438}"/>
          </ac:spMkLst>
        </pc:spChg>
        <pc:spChg chg="mod">
          <ac:chgData name="Steffan Beck Hansen" userId="8769bd65-059b-4f10-b565-6255bfaf7854" providerId="ADAL" clId="{81B081BD-56CC-4C54-A8D1-36C2C60A7125}" dt="2024-11-18T10:37:50.575" v="1464" actId="20577"/>
          <ac:spMkLst>
            <pc:docMk/>
            <pc:sldMk cId="2925515944" sldId="269"/>
            <ac:spMk id="5" creationId="{6F8F5A23-E699-4337-850D-F21744447077}"/>
          </ac:spMkLst>
        </pc:spChg>
      </pc:sldChg>
      <pc:sldChg chg="modSp add ord">
        <pc:chgData name="Steffan Beck Hansen" userId="8769bd65-059b-4f10-b565-6255bfaf7854" providerId="ADAL" clId="{81B081BD-56CC-4C54-A8D1-36C2C60A7125}" dt="2024-11-18T10:38:04.257" v="1473" actId="20577"/>
        <pc:sldMkLst>
          <pc:docMk/>
          <pc:sldMk cId="106249020" sldId="270"/>
        </pc:sldMkLst>
        <pc:spChg chg="mod">
          <ac:chgData name="Steffan Beck Hansen" userId="8769bd65-059b-4f10-b565-6255bfaf7854" providerId="ADAL" clId="{81B081BD-56CC-4C54-A8D1-36C2C60A7125}" dt="2024-11-14T14:56:38.490" v="875" actId="255"/>
          <ac:spMkLst>
            <pc:docMk/>
            <pc:sldMk cId="106249020" sldId="270"/>
            <ac:spMk id="2" creationId="{FF38A0EC-3DB5-48D2-AD10-11CA09741438}"/>
          </ac:spMkLst>
        </pc:spChg>
        <pc:spChg chg="mod">
          <ac:chgData name="Steffan Beck Hansen" userId="8769bd65-059b-4f10-b565-6255bfaf7854" providerId="ADAL" clId="{81B081BD-56CC-4C54-A8D1-36C2C60A7125}" dt="2024-11-18T10:38:04.257" v="1473" actId="20577"/>
          <ac:spMkLst>
            <pc:docMk/>
            <pc:sldMk cId="106249020" sldId="270"/>
            <ac:spMk id="5" creationId="{6F8F5A23-E699-4337-850D-F21744447077}"/>
          </ac:spMkLst>
        </pc:spChg>
      </pc:sldChg>
      <pc:sldChg chg="modSp add">
        <pc:chgData name="Steffan Beck Hansen" userId="8769bd65-059b-4f10-b565-6255bfaf7854" providerId="ADAL" clId="{81B081BD-56CC-4C54-A8D1-36C2C60A7125}" dt="2024-11-18T10:37:58" v="1467" actId="20577"/>
        <pc:sldMkLst>
          <pc:docMk/>
          <pc:sldMk cId="1867969177" sldId="271"/>
        </pc:sldMkLst>
        <pc:spChg chg="mod">
          <ac:chgData name="Steffan Beck Hansen" userId="8769bd65-059b-4f10-b565-6255bfaf7854" providerId="ADAL" clId="{81B081BD-56CC-4C54-A8D1-36C2C60A7125}" dt="2024-11-14T14:57:07.051" v="879" actId="255"/>
          <ac:spMkLst>
            <pc:docMk/>
            <pc:sldMk cId="1867969177" sldId="271"/>
            <ac:spMk id="2" creationId="{5AFEEB7A-AE0A-422F-A791-B63954B571F3}"/>
          </ac:spMkLst>
        </pc:spChg>
        <pc:spChg chg="mod">
          <ac:chgData name="Steffan Beck Hansen" userId="8769bd65-059b-4f10-b565-6255bfaf7854" providerId="ADAL" clId="{81B081BD-56CC-4C54-A8D1-36C2C60A7125}" dt="2024-11-18T10:37:58" v="1467" actId="20577"/>
          <ac:spMkLst>
            <pc:docMk/>
            <pc:sldMk cId="1867969177" sldId="271"/>
            <ac:spMk id="3" creationId="{965DAAA1-2807-44F6-AF3E-5A2709E45C52}"/>
          </ac:spMkLst>
        </pc:spChg>
      </pc:sldChg>
      <pc:sldChg chg="addSp delSp modSp add ord modAnim">
        <pc:chgData name="Steffan Beck Hansen" userId="8769bd65-059b-4f10-b565-6255bfaf7854" providerId="ADAL" clId="{81B081BD-56CC-4C54-A8D1-36C2C60A7125}" dt="2024-11-19T16:51:05.279" v="1543" actId="14100"/>
        <pc:sldMkLst>
          <pc:docMk/>
          <pc:sldMk cId="3171760517" sldId="272"/>
        </pc:sldMkLst>
        <pc:spChg chg="add">
          <ac:chgData name="Steffan Beck Hansen" userId="8769bd65-059b-4f10-b565-6255bfaf7854" providerId="ADAL" clId="{81B081BD-56CC-4C54-A8D1-36C2C60A7125}" dt="2024-11-15T08:33:00" v="1037"/>
          <ac:spMkLst>
            <pc:docMk/>
            <pc:sldMk cId="3171760517" sldId="272"/>
            <ac:spMk id="6" creationId="{179C2322-2423-4F71-96A2-BCFC45912074}"/>
          </ac:spMkLst>
        </pc:spChg>
        <pc:picChg chg="add mod">
          <ac:chgData name="Steffan Beck Hansen" userId="8769bd65-059b-4f10-b565-6255bfaf7854" providerId="ADAL" clId="{81B081BD-56CC-4C54-A8D1-36C2C60A7125}" dt="2024-11-15T11:39:17.736" v="1285" actId="14100"/>
          <ac:picMkLst>
            <pc:docMk/>
            <pc:sldMk cId="3171760517" sldId="272"/>
            <ac:picMk id="3" creationId="{E1A81B8C-567B-4E2B-94E2-E617E775B0D8}"/>
          </ac:picMkLst>
        </pc:picChg>
        <pc:picChg chg="add mod">
          <ac:chgData name="Steffan Beck Hansen" userId="8769bd65-059b-4f10-b565-6255bfaf7854" providerId="ADAL" clId="{81B081BD-56CC-4C54-A8D1-36C2C60A7125}" dt="2024-11-19T16:51:05.279" v="1543" actId="14100"/>
          <ac:picMkLst>
            <pc:docMk/>
            <pc:sldMk cId="3171760517" sldId="272"/>
            <ac:picMk id="4" creationId="{0598B852-1ED1-40E0-892E-3A11EBD837E1}"/>
          </ac:picMkLst>
        </pc:picChg>
        <pc:picChg chg="add mod">
          <ac:chgData name="Steffan Beck Hansen" userId="8769bd65-059b-4f10-b565-6255bfaf7854" providerId="ADAL" clId="{81B081BD-56CC-4C54-A8D1-36C2C60A7125}" dt="2024-11-15T08:33:38.935" v="1038"/>
          <ac:picMkLst>
            <pc:docMk/>
            <pc:sldMk cId="3171760517" sldId="272"/>
            <ac:picMk id="7" creationId="{96243097-50EE-4B52-A27B-84763F0DA7F4}"/>
          </ac:picMkLst>
        </pc:picChg>
        <pc:picChg chg="add mod">
          <ac:chgData name="Steffan Beck Hansen" userId="8769bd65-059b-4f10-b565-6255bfaf7854" providerId="ADAL" clId="{81B081BD-56CC-4C54-A8D1-36C2C60A7125}" dt="2024-11-15T08:37:35.196" v="1056" actId="14100"/>
          <ac:picMkLst>
            <pc:docMk/>
            <pc:sldMk cId="3171760517" sldId="272"/>
            <ac:picMk id="10" creationId="{9B13A160-DD7B-461D-86EA-491CF38954FC}"/>
          </ac:picMkLst>
        </pc:picChg>
        <pc:picChg chg="add mod">
          <ac:chgData name="Steffan Beck Hansen" userId="8769bd65-059b-4f10-b565-6255bfaf7854" providerId="ADAL" clId="{81B081BD-56CC-4C54-A8D1-36C2C60A7125}" dt="2024-11-15T08:39:15.797" v="1068" actId="1076"/>
          <ac:picMkLst>
            <pc:docMk/>
            <pc:sldMk cId="3171760517" sldId="272"/>
            <ac:picMk id="11" creationId="{5511C1F2-62BF-4FE3-870D-B83A144DA643}"/>
          </ac:picMkLst>
        </pc:picChg>
        <pc:picChg chg="add mod">
          <ac:chgData name="Steffan Beck Hansen" userId="8769bd65-059b-4f10-b565-6255bfaf7854" providerId="ADAL" clId="{81B081BD-56CC-4C54-A8D1-36C2C60A7125}" dt="2024-11-15T08:39:11.577" v="1066" actId="14100"/>
          <ac:picMkLst>
            <pc:docMk/>
            <pc:sldMk cId="3171760517" sldId="272"/>
            <ac:picMk id="12" creationId="{B31A3CC8-A134-46E0-95FD-5845BD6B4140}"/>
          </ac:picMkLst>
        </pc:picChg>
        <pc:picChg chg="add mod">
          <ac:chgData name="Steffan Beck Hansen" userId="8769bd65-059b-4f10-b565-6255bfaf7854" providerId="ADAL" clId="{81B081BD-56CC-4C54-A8D1-36C2C60A7125}" dt="2024-11-15T08:39:52.134" v="1074" actId="14100"/>
          <ac:picMkLst>
            <pc:docMk/>
            <pc:sldMk cId="3171760517" sldId="272"/>
            <ac:picMk id="13" creationId="{32897B37-5E8B-4484-851D-69266727FCF7}"/>
          </ac:picMkLst>
        </pc:picChg>
      </pc:sldChg>
      <pc:sldChg chg="addSp delSp modSp add">
        <pc:chgData name="Steffan Beck Hansen" userId="8769bd65-059b-4f10-b565-6255bfaf7854" providerId="ADAL" clId="{81B081BD-56CC-4C54-A8D1-36C2C60A7125}" dt="2024-11-18T10:40:20.409" v="1515" actId="114"/>
        <pc:sldMkLst>
          <pc:docMk/>
          <pc:sldMk cId="832582790" sldId="273"/>
        </pc:sldMkLst>
        <pc:spChg chg="mod">
          <ac:chgData name="Steffan Beck Hansen" userId="8769bd65-059b-4f10-b565-6255bfaf7854" providerId="ADAL" clId="{81B081BD-56CC-4C54-A8D1-36C2C60A7125}" dt="2024-11-18T08:32:12.974" v="1362" actId="255"/>
          <ac:spMkLst>
            <pc:docMk/>
            <pc:sldMk cId="832582790" sldId="273"/>
            <ac:spMk id="2" creationId="{75D9E0BE-294D-4124-A8FC-A7240FD6A88D}"/>
          </ac:spMkLst>
        </pc:spChg>
        <pc:spChg chg="add del mod">
          <ac:chgData name="Steffan Beck Hansen" userId="8769bd65-059b-4f10-b565-6255bfaf7854" providerId="ADAL" clId="{81B081BD-56CC-4C54-A8D1-36C2C60A7125}" dt="2024-11-18T10:40:20.409" v="1515" actId="114"/>
          <ac:spMkLst>
            <pc:docMk/>
            <pc:sldMk cId="832582790" sldId="273"/>
            <ac:spMk id="3" creationId="{73DA6923-A629-498D-B0BB-81F0F5107B4E}"/>
          </ac:spMkLst>
        </pc:spChg>
      </pc:sldChg>
      <pc:sldChg chg="modSp add">
        <pc:chgData name="Steffan Beck Hansen" userId="8769bd65-059b-4f10-b565-6255bfaf7854" providerId="ADAL" clId="{81B081BD-56CC-4C54-A8D1-36C2C60A7125}" dt="2024-11-18T10:38:10.082" v="1476" actId="20577"/>
        <pc:sldMkLst>
          <pc:docMk/>
          <pc:sldMk cId="3933337182" sldId="274"/>
        </pc:sldMkLst>
        <pc:spChg chg="mod">
          <ac:chgData name="Steffan Beck Hansen" userId="8769bd65-059b-4f10-b565-6255bfaf7854" providerId="ADAL" clId="{81B081BD-56CC-4C54-A8D1-36C2C60A7125}" dt="2024-11-18T08:30:19.600" v="1361" actId="255"/>
          <ac:spMkLst>
            <pc:docMk/>
            <pc:sldMk cId="3933337182" sldId="274"/>
            <ac:spMk id="2" creationId="{1EB20DF6-58FC-4543-8C15-75C1E7B12F3B}"/>
          </ac:spMkLst>
        </pc:spChg>
        <pc:spChg chg="mod">
          <ac:chgData name="Steffan Beck Hansen" userId="8769bd65-059b-4f10-b565-6255bfaf7854" providerId="ADAL" clId="{81B081BD-56CC-4C54-A8D1-36C2C60A7125}" dt="2024-11-18T10:38:10.082" v="1476" actId="20577"/>
          <ac:spMkLst>
            <pc:docMk/>
            <pc:sldMk cId="3933337182" sldId="274"/>
            <ac:spMk id="3" creationId="{20293489-1140-43C6-95AA-5743C94F314D}"/>
          </ac:spMkLst>
        </pc:spChg>
      </pc:sldChg>
      <pc:sldMasterChg chg="addSp delSp modSp modSldLayout">
        <pc:chgData name="Steffan Beck Hansen" userId="8769bd65-059b-4f10-b565-6255bfaf7854" providerId="ADAL" clId="{81B081BD-56CC-4C54-A8D1-36C2C60A7125}" dt="2024-11-14T14:45:11.993" v="854" actId="1076"/>
        <pc:sldMasterMkLst>
          <pc:docMk/>
          <pc:sldMasterMk cId="3426900394" sldId="2147483648"/>
        </pc:sldMasterMkLst>
        <pc:picChg chg="add mod">
          <ac:chgData name="Steffan Beck Hansen" userId="8769bd65-059b-4f10-b565-6255bfaf7854" providerId="ADAL" clId="{81B081BD-56CC-4C54-A8D1-36C2C60A7125}" dt="2024-11-14T14:45:11.993" v="854" actId="1076"/>
          <ac:picMkLst>
            <pc:docMk/>
            <pc:sldMasterMk cId="3426900394" sldId="2147483648"/>
            <ac:picMk id="9" creationId="{5EB87D6D-CE9A-4B6E-9AD2-60AEFA201811}"/>
          </ac:picMkLst>
        </pc:picChg>
        <pc:sldLayoutChg chg="addSp delSp modSp">
          <pc:chgData name="Steffan Beck Hansen" userId="8769bd65-059b-4f10-b565-6255bfaf7854" providerId="ADAL" clId="{81B081BD-56CC-4C54-A8D1-36C2C60A7125}" dt="2024-11-14T14:28:25.176" v="837" actId="1076"/>
          <pc:sldLayoutMkLst>
            <pc:docMk/>
            <pc:sldMasterMk cId="3426900394" sldId="2147483648"/>
            <pc:sldLayoutMk cId="3699037881" sldId="2147483649"/>
          </pc:sldLayoutMkLst>
          <pc:spChg chg="mod">
            <ac:chgData name="Steffan Beck Hansen" userId="8769bd65-059b-4f10-b565-6255bfaf7854" providerId="ADAL" clId="{81B081BD-56CC-4C54-A8D1-36C2C60A7125}" dt="2024-11-14T14:28:25.176" v="837" actId="1076"/>
            <ac:spMkLst>
              <pc:docMk/>
              <pc:sldMasterMk cId="3426900394" sldId="2147483648"/>
              <pc:sldLayoutMk cId="3699037881" sldId="2147483649"/>
              <ac:spMk id="3" creationId="{73B2C272-CC35-447B-BBFB-B43650120D58}"/>
            </ac:spMkLst>
          </pc:spChg>
          <pc:spChg chg="mod">
            <ac:chgData name="Steffan Beck Hansen" userId="8769bd65-059b-4f10-b565-6255bfaf7854" providerId="ADAL" clId="{81B081BD-56CC-4C54-A8D1-36C2C60A7125}" dt="2024-11-14T14:26:57.683" v="832" actId="20577"/>
            <ac:spMkLst>
              <pc:docMk/>
              <pc:sldMasterMk cId="3426900394" sldId="2147483648"/>
              <pc:sldLayoutMk cId="3699037881" sldId="2147483649"/>
              <ac:spMk id="5" creationId="{D6E7F3F7-95B1-4614-87E2-F146B1AB761B}"/>
            </ac:spMkLst>
          </pc:spChg>
        </pc:sldLayoutChg>
      </pc:sldMasterChg>
      <pc:sldMasterChg chg="addSp modSp">
        <pc:chgData name="Steffan Beck Hansen" userId="8769bd65-059b-4f10-b565-6255bfaf7854" providerId="ADAL" clId="{81B081BD-56CC-4C54-A8D1-36C2C60A7125}" dt="2024-11-14T14:25:47.433" v="827"/>
        <pc:sldMasterMkLst>
          <pc:docMk/>
          <pc:sldMasterMk cId="1577922454" sldId="2147483660"/>
        </pc:sldMasterMkLst>
        <pc:spChg chg="add mod">
          <ac:chgData name="Steffan Beck Hansen" userId="8769bd65-059b-4f10-b565-6255bfaf7854" providerId="ADAL" clId="{81B081BD-56CC-4C54-A8D1-36C2C60A7125}" dt="2024-11-14T14:25:47.433" v="827"/>
          <ac:spMkLst>
            <pc:docMk/>
            <pc:sldMasterMk cId="1577922454" sldId="2147483660"/>
            <ac:spMk id="2" creationId="{5D55D508-A3FD-4B92-A82E-C8B91EC28949}"/>
          </ac:spMkLst>
        </pc:spChg>
        <pc:spChg chg="add mod">
          <ac:chgData name="Steffan Beck Hansen" userId="8769bd65-059b-4f10-b565-6255bfaf7854" providerId="ADAL" clId="{81B081BD-56CC-4C54-A8D1-36C2C60A7125}" dt="2024-11-14T14:25:47.433" v="827"/>
          <ac:spMkLst>
            <pc:docMk/>
            <pc:sldMasterMk cId="1577922454" sldId="2147483660"/>
            <ac:spMk id="3" creationId="{33EA1CE0-588B-42FE-AEDE-EAD65DB2752B}"/>
          </ac:spMkLst>
        </pc:spChg>
        <pc:spChg chg="add mod">
          <ac:chgData name="Steffan Beck Hansen" userId="8769bd65-059b-4f10-b565-6255bfaf7854" providerId="ADAL" clId="{81B081BD-56CC-4C54-A8D1-36C2C60A7125}" dt="2024-11-14T14:25:47.433" v="827"/>
          <ac:spMkLst>
            <pc:docMk/>
            <pc:sldMasterMk cId="1577922454" sldId="2147483660"/>
            <ac:spMk id="4" creationId="{62F4DA0E-DBF7-4E91-935A-7EAD82903E4A}"/>
          </ac:spMkLst>
        </pc:spChg>
        <pc:spChg chg="add mod">
          <ac:chgData name="Steffan Beck Hansen" userId="8769bd65-059b-4f10-b565-6255bfaf7854" providerId="ADAL" clId="{81B081BD-56CC-4C54-A8D1-36C2C60A7125}" dt="2024-11-14T14:25:47.433" v="827"/>
          <ac:spMkLst>
            <pc:docMk/>
            <pc:sldMasterMk cId="1577922454" sldId="2147483660"/>
            <ac:spMk id="5" creationId="{96C92C6E-038D-42B8-908C-F0AAB9AE3AE1}"/>
          </ac:spMkLst>
        </pc:spChg>
        <pc:spChg chg="add mod">
          <ac:chgData name="Steffan Beck Hansen" userId="8769bd65-059b-4f10-b565-6255bfaf7854" providerId="ADAL" clId="{81B081BD-56CC-4C54-A8D1-36C2C60A7125}" dt="2024-11-14T14:25:47.433" v="827"/>
          <ac:spMkLst>
            <pc:docMk/>
            <pc:sldMasterMk cId="1577922454" sldId="2147483660"/>
            <ac:spMk id="6" creationId="{269F7330-338C-426B-9B53-1ADC3E4E6F25}"/>
          </ac:spMkLst>
        </pc:sp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BACBB-13A6-4111-9B2B-ECFE9A44F1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B2C272-CC35-447B-BBFB-B43650120D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CAF92E-790A-4C72-B4EB-64C38152010F}"/>
              </a:ext>
            </a:extLst>
          </p:cNvPr>
          <p:cNvSpPr>
            <a:spLocks noGrp="1"/>
          </p:cNvSpPr>
          <p:nvPr>
            <p:ph type="dt" sz="half" idx="10"/>
          </p:nvPr>
        </p:nvSpPr>
        <p:spPr/>
        <p:txBody>
          <a:bodyPr/>
          <a:lstStyle/>
          <a:p>
            <a:fld id="{5EF7A3C5-3334-4695-A5DA-7E16598022AF}" type="datetimeFigureOut">
              <a:rPr lang="en-US" smtClean="0"/>
              <a:t>1/21/2025</a:t>
            </a:fld>
            <a:endParaRPr lang="en-US"/>
          </a:p>
        </p:txBody>
      </p:sp>
      <p:sp>
        <p:nvSpPr>
          <p:cNvPr id="5" name="Footer Placeholder 4">
            <a:extLst>
              <a:ext uri="{FF2B5EF4-FFF2-40B4-BE49-F238E27FC236}">
                <a16:creationId xmlns:a16="http://schemas.microsoft.com/office/drawing/2014/main" id="{D6E7F3F7-95B1-4614-87E2-F146B1AB761B}"/>
              </a:ext>
            </a:extLst>
          </p:cNvPr>
          <p:cNvSpPr>
            <a:spLocks noGrp="1"/>
          </p:cNvSpPr>
          <p:nvPr>
            <p:ph type="ftr" sz="quarter" idx="11"/>
          </p:nvPr>
        </p:nvSpPr>
        <p:spPr/>
        <p:txBody>
          <a:bodyPr/>
          <a:lstStyle/>
          <a:p>
            <a:r>
              <a:rPr lang="da-DK" dirty="0"/>
              <a:t>Hej</a:t>
            </a:r>
            <a:endParaRPr lang="en-US" dirty="0"/>
          </a:p>
        </p:txBody>
      </p:sp>
      <p:sp>
        <p:nvSpPr>
          <p:cNvPr id="6" name="Slide Number Placeholder 5">
            <a:extLst>
              <a:ext uri="{FF2B5EF4-FFF2-40B4-BE49-F238E27FC236}">
                <a16:creationId xmlns:a16="http://schemas.microsoft.com/office/drawing/2014/main" id="{66ED8E02-DDD9-4A3F-A88F-8F8058276FE6}"/>
              </a:ext>
            </a:extLst>
          </p:cNvPr>
          <p:cNvSpPr>
            <a:spLocks noGrp="1"/>
          </p:cNvSpPr>
          <p:nvPr>
            <p:ph type="sldNum" sz="quarter" idx="12"/>
          </p:nvPr>
        </p:nvSpPr>
        <p:spPr/>
        <p:txBody>
          <a:bodyPr/>
          <a:lstStyle/>
          <a:p>
            <a:fld id="{20535785-ADCB-448F-910B-CD4EA62D8BBC}" type="slidenum">
              <a:rPr lang="en-US" smtClean="0"/>
              <a:t>‹nr.›</a:t>
            </a:fld>
            <a:endParaRPr lang="en-US"/>
          </a:p>
        </p:txBody>
      </p:sp>
    </p:spTree>
    <p:extLst>
      <p:ext uri="{BB962C8B-B14F-4D97-AF65-F5344CB8AC3E}">
        <p14:creationId xmlns:p14="http://schemas.microsoft.com/office/powerpoint/2010/main" val="3699037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DFBEB-F5B7-4758-97A7-48C356AD7A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FDFC38-B87C-4D38-89CC-EF066D2BCEA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0D4F85-DF81-4B02-9E5F-C9E76E69D0D5}"/>
              </a:ext>
            </a:extLst>
          </p:cNvPr>
          <p:cNvSpPr>
            <a:spLocks noGrp="1"/>
          </p:cNvSpPr>
          <p:nvPr>
            <p:ph type="dt" sz="half" idx="10"/>
          </p:nvPr>
        </p:nvSpPr>
        <p:spPr/>
        <p:txBody>
          <a:bodyPr/>
          <a:lstStyle/>
          <a:p>
            <a:fld id="{5EF7A3C5-3334-4695-A5DA-7E16598022AF}" type="datetimeFigureOut">
              <a:rPr lang="en-US" smtClean="0"/>
              <a:t>1/21/2025</a:t>
            </a:fld>
            <a:endParaRPr lang="en-US"/>
          </a:p>
        </p:txBody>
      </p:sp>
      <p:sp>
        <p:nvSpPr>
          <p:cNvPr id="5" name="Footer Placeholder 4">
            <a:extLst>
              <a:ext uri="{FF2B5EF4-FFF2-40B4-BE49-F238E27FC236}">
                <a16:creationId xmlns:a16="http://schemas.microsoft.com/office/drawing/2014/main" id="{EDE51FEC-4B44-4392-B629-1E2BE12D59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527B5-79A2-45D2-A705-25BE7EA687F5}"/>
              </a:ext>
            </a:extLst>
          </p:cNvPr>
          <p:cNvSpPr>
            <a:spLocks noGrp="1"/>
          </p:cNvSpPr>
          <p:nvPr>
            <p:ph type="sldNum" sz="quarter" idx="12"/>
          </p:nvPr>
        </p:nvSpPr>
        <p:spPr/>
        <p:txBody>
          <a:bodyPr/>
          <a:lstStyle/>
          <a:p>
            <a:fld id="{20535785-ADCB-448F-910B-CD4EA62D8BBC}" type="slidenum">
              <a:rPr lang="en-US" smtClean="0"/>
              <a:t>‹nr.›</a:t>
            </a:fld>
            <a:endParaRPr lang="en-US"/>
          </a:p>
        </p:txBody>
      </p:sp>
    </p:spTree>
    <p:extLst>
      <p:ext uri="{BB962C8B-B14F-4D97-AF65-F5344CB8AC3E}">
        <p14:creationId xmlns:p14="http://schemas.microsoft.com/office/powerpoint/2010/main" val="2471651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38AA79-0FD2-4840-A7BD-D56AAC48DC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4DF117-002C-43FA-9EC1-35432C3601A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A5EF22-1B2A-49DB-A9AF-0741FCDDCA5F}"/>
              </a:ext>
            </a:extLst>
          </p:cNvPr>
          <p:cNvSpPr>
            <a:spLocks noGrp="1"/>
          </p:cNvSpPr>
          <p:nvPr>
            <p:ph type="dt" sz="half" idx="10"/>
          </p:nvPr>
        </p:nvSpPr>
        <p:spPr/>
        <p:txBody>
          <a:bodyPr/>
          <a:lstStyle/>
          <a:p>
            <a:fld id="{5EF7A3C5-3334-4695-A5DA-7E16598022AF}" type="datetimeFigureOut">
              <a:rPr lang="en-US" smtClean="0"/>
              <a:t>1/21/2025</a:t>
            </a:fld>
            <a:endParaRPr lang="en-US"/>
          </a:p>
        </p:txBody>
      </p:sp>
      <p:sp>
        <p:nvSpPr>
          <p:cNvPr id="5" name="Footer Placeholder 4">
            <a:extLst>
              <a:ext uri="{FF2B5EF4-FFF2-40B4-BE49-F238E27FC236}">
                <a16:creationId xmlns:a16="http://schemas.microsoft.com/office/drawing/2014/main" id="{9F91493B-D314-4592-B80C-C1EBDE988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8F9E5E-6AA4-4D41-A797-A8AAAC8555AB}"/>
              </a:ext>
            </a:extLst>
          </p:cNvPr>
          <p:cNvSpPr>
            <a:spLocks noGrp="1"/>
          </p:cNvSpPr>
          <p:nvPr>
            <p:ph type="sldNum" sz="quarter" idx="12"/>
          </p:nvPr>
        </p:nvSpPr>
        <p:spPr/>
        <p:txBody>
          <a:bodyPr/>
          <a:lstStyle/>
          <a:p>
            <a:fld id="{20535785-ADCB-448F-910B-CD4EA62D8BBC}" type="slidenum">
              <a:rPr lang="en-US" smtClean="0"/>
              <a:t>‹nr.›</a:t>
            </a:fld>
            <a:endParaRPr lang="en-US"/>
          </a:p>
        </p:txBody>
      </p:sp>
    </p:spTree>
    <p:extLst>
      <p:ext uri="{BB962C8B-B14F-4D97-AF65-F5344CB8AC3E}">
        <p14:creationId xmlns:p14="http://schemas.microsoft.com/office/powerpoint/2010/main" val="198756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7CE0-47B8-4E17-B80D-B3BC8F16AF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EE1F6B-73AD-4A6E-A704-29C76F4EBD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1CD97A-DBD0-4B92-A9C8-C2535C99C0D4}"/>
              </a:ext>
            </a:extLst>
          </p:cNvPr>
          <p:cNvSpPr>
            <a:spLocks noGrp="1"/>
          </p:cNvSpPr>
          <p:nvPr>
            <p:ph type="dt" sz="half" idx="10"/>
          </p:nvPr>
        </p:nvSpPr>
        <p:spPr/>
        <p:txBody>
          <a:bodyPr/>
          <a:lstStyle/>
          <a:p>
            <a:fld id="{EA76B678-6A44-45DA-8401-0492009BE7AC}" type="datetimeFigureOut">
              <a:rPr lang="en-US" smtClean="0"/>
              <a:t>1/21/2025</a:t>
            </a:fld>
            <a:endParaRPr lang="en-US"/>
          </a:p>
        </p:txBody>
      </p:sp>
      <p:sp>
        <p:nvSpPr>
          <p:cNvPr id="5" name="Footer Placeholder 4">
            <a:extLst>
              <a:ext uri="{FF2B5EF4-FFF2-40B4-BE49-F238E27FC236}">
                <a16:creationId xmlns:a16="http://schemas.microsoft.com/office/drawing/2014/main" id="{5155C129-0077-47CE-B53F-E9F5B6DA3E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B2E3EA-D786-4FE6-925D-458D0BD126C3}"/>
              </a:ext>
            </a:extLst>
          </p:cNvPr>
          <p:cNvSpPr>
            <a:spLocks noGrp="1"/>
          </p:cNvSpPr>
          <p:nvPr>
            <p:ph type="sldNum" sz="quarter" idx="12"/>
          </p:nvPr>
        </p:nvSpPr>
        <p:spPr/>
        <p:txBody>
          <a:bodyPr/>
          <a:lstStyle/>
          <a:p>
            <a:fld id="{4C6ED7CE-4BFA-4E33-87B7-2D3C77EFB870}" type="slidenum">
              <a:rPr lang="en-US" smtClean="0"/>
              <a:t>‹nr.›</a:t>
            </a:fld>
            <a:endParaRPr lang="en-US"/>
          </a:p>
        </p:txBody>
      </p:sp>
    </p:spTree>
    <p:extLst>
      <p:ext uri="{BB962C8B-B14F-4D97-AF65-F5344CB8AC3E}">
        <p14:creationId xmlns:p14="http://schemas.microsoft.com/office/powerpoint/2010/main" val="435165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5F141-609D-401B-9D2F-6020C0C58D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2B88AA-6AF7-43C2-A622-7E01F5C6113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2EE2AF-E6A3-4F6B-B1B4-3D7B7EC7AB03}"/>
              </a:ext>
            </a:extLst>
          </p:cNvPr>
          <p:cNvSpPr>
            <a:spLocks noGrp="1"/>
          </p:cNvSpPr>
          <p:nvPr>
            <p:ph type="dt" sz="half" idx="10"/>
          </p:nvPr>
        </p:nvSpPr>
        <p:spPr/>
        <p:txBody>
          <a:bodyPr/>
          <a:lstStyle/>
          <a:p>
            <a:fld id="{EA76B678-6A44-45DA-8401-0492009BE7AC}" type="datetimeFigureOut">
              <a:rPr lang="en-US" smtClean="0"/>
              <a:t>1/21/2025</a:t>
            </a:fld>
            <a:endParaRPr lang="en-US"/>
          </a:p>
        </p:txBody>
      </p:sp>
      <p:sp>
        <p:nvSpPr>
          <p:cNvPr id="5" name="Footer Placeholder 4">
            <a:extLst>
              <a:ext uri="{FF2B5EF4-FFF2-40B4-BE49-F238E27FC236}">
                <a16:creationId xmlns:a16="http://schemas.microsoft.com/office/drawing/2014/main" id="{1B3207C5-8B5C-44F4-BFD6-0E879DBCB3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C99423-F60C-452E-9057-4F1263B30632}"/>
              </a:ext>
            </a:extLst>
          </p:cNvPr>
          <p:cNvSpPr>
            <a:spLocks noGrp="1"/>
          </p:cNvSpPr>
          <p:nvPr>
            <p:ph type="sldNum" sz="quarter" idx="12"/>
          </p:nvPr>
        </p:nvSpPr>
        <p:spPr/>
        <p:txBody>
          <a:bodyPr/>
          <a:lstStyle/>
          <a:p>
            <a:fld id="{4C6ED7CE-4BFA-4E33-87B7-2D3C77EFB870}" type="slidenum">
              <a:rPr lang="en-US" smtClean="0"/>
              <a:t>‹nr.›</a:t>
            </a:fld>
            <a:endParaRPr lang="en-US"/>
          </a:p>
        </p:txBody>
      </p:sp>
    </p:spTree>
    <p:extLst>
      <p:ext uri="{BB962C8B-B14F-4D97-AF65-F5344CB8AC3E}">
        <p14:creationId xmlns:p14="http://schemas.microsoft.com/office/powerpoint/2010/main" val="2569108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04066-89D9-459F-8A96-BA2EBDFD02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1CA5B6-6982-48F3-9C0B-365C5E2089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DF06464-BEC2-4B5C-ABB8-760FC040ADB0}"/>
              </a:ext>
            </a:extLst>
          </p:cNvPr>
          <p:cNvSpPr>
            <a:spLocks noGrp="1"/>
          </p:cNvSpPr>
          <p:nvPr>
            <p:ph type="dt" sz="half" idx="10"/>
          </p:nvPr>
        </p:nvSpPr>
        <p:spPr/>
        <p:txBody>
          <a:bodyPr/>
          <a:lstStyle/>
          <a:p>
            <a:fld id="{EA76B678-6A44-45DA-8401-0492009BE7AC}" type="datetimeFigureOut">
              <a:rPr lang="en-US" smtClean="0"/>
              <a:t>1/21/2025</a:t>
            </a:fld>
            <a:endParaRPr lang="en-US"/>
          </a:p>
        </p:txBody>
      </p:sp>
      <p:sp>
        <p:nvSpPr>
          <p:cNvPr id="5" name="Footer Placeholder 4">
            <a:extLst>
              <a:ext uri="{FF2B5EF4-FFF2-40B4-BE49-F238E27FC236}">
                <a16:creationId xmlns:a16="http://schemas.microsoft.com/office/drawing/2014/main" id="{699D8A7C-0407-4235-B68F-26EB8D772E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034E31-B763-42DE-9ABB-85B4EE7C4375}"/>
              </a:ext>
            </a:extLst>
          </p:cNvPr>
          <p:cNvSpPr>
            <a:spLocks noGrp="1"/>
          </p:cNvSpPr>
          <p:nvPr>
            <p:ph type="sldNum" sz="quarter" idx="12"/>
          </p:nvPr>
        </p:nvSpPr>
        <p:spPr/>
        <p:txBody>
          <a:bodyPr/>
          <a:lstStyle/>
          <a:p>
            <a:fld id="{4C6ED7CE-4BFA-4E33-87B7-2D3C77EFB870}" type="slidenum">
              <a:rPr lang="en-US" smtClean="0"/>
              <a:t>‹nr.›</a:t>
            </a:fld>
            <a:endParaRPr lang="en-US"/>
          </a:p>
        </p:txBody>
      </p:sp>
    </p:spTree>
    <p:extLst>
      <p:ext uri="{BB962C8B-B14F-4D97-AF65-F5344CB8AC3E}">
        <p14:creationId xmlns:p14="http://schemas.microsoft.com/office/powerpoint/2010/main" val="98938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A9C26-3871-4FFA-8ABB-51124A4CDE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5433B6-9540-446E-90A5-7E4DD291379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D049D0-6BCF-44F6-8EF7-5E8AC71202C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BB3938-4261-4DAB-8B02-7083E7BF47E3}"/>
              </a:ext>
            </a:extLst>
          </p:cNvPr>
          <p:cNvSpPr>
            <a:spLocks noGrp="1"/>
          </p:cNvSpPr>
          <p:nvPr>
            <p:ph type="dt" sz="half" idx="10"/>
          </p:nvPr>
        </p:nvSpPr>
        <p:spPr/>
        <p:txBody>
          <a:bodyPr/>
          <a:lstStyle/>
          <a:p>
            <a:fld id="{EA76B678-6A44-45DA-8401-0492009BE7AC}" type="datetimeFigureOut">
              <a:rPr lang="en-US" smtClean="0"/>
              <a:t>1/21/2025</a:t>
            </a:fld>
            <a:endParaRPr lang="en-US"/>
          </a:p>
        </p:txBody>
      </p:sp>
      <p:sp>
        <p:nvSpPr>
          <p:cNvPr id="6" name="Footer Placeholder 5">
            <a:extLst>
              <a:ext uri="{FF2B5EF4-FFF2-40B4-BE49-F238E27FC236}">
                <a16:creationId xmlns:a16="http://schemas.microsoft.com/office/drawing/2014/main" id="{0B1105E0-170B-4C3C-BD91-5DEBFE714F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96DCE7-1B65-46C3-BECA-5D8D709A557E}"/>
              </a:ext>
            </a:extLst>
          </p:cNvPr>
          <p:cNvSpPr>
            <a:spLocks noGrp="1"/>
          </p:cNvSpPr>
          <p:nvPr>
            <p:ph type="sldNum" sz="quarter" idx="12"/>
          </p:nvPr>
        </p:nvSpPr>
        <p:spPr/>
        <p:txBody>
          <a:bodyPr/>
          <a:lstStyle/>
          <a:p>
            <a:fld id="{4C6ED7CE-4BFA-4E33-87B7-2D3C77EFB870}" type="slidenum">
              <a:rPr lang="en-US" smtClean="0"/>
              <a:t>‹nr.›</a:t>
            </a:fld>
            <a:endParaRPr lang="en-US"/>
          </a:p>
        </p:txBody>
      </p:sp>
    </p:spTree>
    <p:extLst>
      <p:ext uri="{BB962C8B-B14F-4D97-AF65-F5344CB8AC3E}">
        <p14:creationId xmlns:p14="http://schemas.microsoft.com/office/powerpoint/2010/main" val="4250204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5AEB7-BEED-48C3-AB58-F6A386BE09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672DC7-EB49-479D-9488-F08398C6C6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AC57036-B518-4D64-9F5A-2E47F3401EB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D50AE9-872D-4282-A39A-3C808D2EA7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0C2AA8B-E26D-45FE-9978-450A2C29C38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399756-E912-4A18-86AB-5FCF12C1846D}"/>
              </a:ext>
            </a:extLst>
          </p:cNvPr>
          <p:cNvSpPr>
            <a:spLocks noGrp="1"/>
          </p:cNvSpPr>
          <p:nvPr>
            <p:ph type="dt" sz="half" idx="10"/>
          </p:nvPr>
        </p:nvSpPr>
        <p:spPr/>
        <p:txBody>
          <a:bodyPr/>
          <a:lstStyle/>
          <a:p>
            <a:fld id="{EA76B678-6A44-45DA-8401-0492009BE7AC}" type="datetimeFigureOut">
              <a:rPr lang="en-US" smtClean="0"/>
              <a:t>1/21/2025</a:t>
            </a:fld>
            <a:endParaRPr lang="en-US"/>
          </a:p>
        </p:txBody>
      </p:sp>
      <p:sp>
        <p:nvSpPr>
          <p:cNvPr id="8" name="Footer Placeholder 7">
            <a:extLst>
              <a:ext uri="{FF2B5EF4-FFF2-40B4-BE49-F238E27FC236}">
                <a16:creationId xmlns:a16="http://schemas.microsoft.com/office/drawing/2014/main" id="{BCE19F70-748D-4FAF-AB56-FCA45CE857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725780-F653-488F-BECE-26AE85555DC0}"/>
              </a:ext>
            </a:extLst>
          </p:cNvPr>
          <p:cNvSpPr>
            <a:spLocks noGrp="1"/>
          </p:cNvSpPr>
          <p:nvPr>
            <p:ph type="sldNum" sz="quarter" idx="12"/>
          </p:nvPr>
        </p:nvSpPr>
        <p:spPr/>
        <p:txBody>
          <a:bodyPr/>
          <a:lstStyle/>
          <a:p>
            <a:fld id="{4C6ED7CE-4BFA-4E33-87B7-2D3C77EFB870}" type="slidenum">
              <a:rPr lang="en-US" smtClean="0"/>
              <a:t>‹nr.›</a:t>
            </a:fld>
            <a:endParaRPr lang="en-US"/>
          </a:p>
        </p:txBody>
      </p:sp>
    </p:spTree>
    <p:extLst>
      <p:ext uri="{BB962C8B-B14F-4D97-AF65-F5344CB8AC3E}">
        <p14:creationId xmlns:p14="http://schemas.microsoft.com/office/powerpoint/2010/main" val="80487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732F7-30D3-492B-8F97-E81A1D0CC7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951377-B36C-42D9-BDAD-842953DE3542}"/>
              </a:ext>
            </a:extLst>
          </p:cNvPr>
          <p:cNvSpPr>
            <a:spLocks noGrp="1"/>
          </p:cNvSpPr>
          <p:nvPr>
            <p:ph type="dt" sz="half" idx="10"/>
          </p:nvPr>
        </p:nvSpPr>
        <p:spPr/>
        <p:txBody>
          <a:bodyPr/>
          <a:lstStyle/>
          <a:p>
            <a:fld id="{EA76B678-6A44-45DA-8401-0492009BE7AC}" type="datetimeFigureOut">
              <a:rPr lang="en-US" smtClean="0"/>
              <a:t>1/21/2025</a:t>
            </a:fld>
            <a:endParaRPr lang="en-US"/>
          </a:p>
        </p:txBody>
      </p:sp>
      <p:sp>
        <p:nvSpPr>
          <p:cNvPr id="4" name="Footer Placeholder 3">
            <a:extLst>
              <a:ext uri="{FF2B5EF4-FFF2-40B4-BE49-F238E27FC236}">
                <a16:creationId xmlns:a16="http://schemas.microsoft.com/office/drawing/2014/main" id="{AF5DD0BC-4916-4BD1-8127-D085410D27D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FFACB4-0298-44F1-884E-A8C83C476E13}"/>
              </a:ext>
            </a:extLst>
          </p:cNvPr>
          <p:cNvSpPr>
            <a:spLocks noGrp="1"/>
          </p:cNvSpPr>
          <p:nvPr>
            <p:ph type="sldNum" sz="quarter" idx="12"/>
          </p:nvPr>
        </p:nvSpPr>
        <p:spPr/>
        <p:txBody>
          <a:bodyPr/>
          <a:lstStyle/>
          <a:p>
            <a:fld id="{4C6ED7CE-4BFA-4E33-87B7-2D3C77EFB870}" type="slidenum">
              <a:rPr lang="en-US" smtClean="0"/>
              <a:t>‹nr.›</a:t>
            </a:fld>
            <a:endParaRPr lang="en-US"/>
          </a:p>
        </p:txBody>
      </p:sp>
    </p:spTree>
    <p:extLst>
      <p:ext uri="{BB962C8B-B14F-4D97-AF65-F5344CB8AC3E}">
        <p14:creationId xmlns:p14="http://schemas.microsoft.com/office/powerpoint/2010/main" val="2448754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040C6F-35B4-4699-BA0D-34829EE4753C}"/>
              </a:ext>
            </a:extLst>
          </p:cNvPr>
          <p:cNvSpPr>
            <a:spLocks noGrp="1"/>
          </p:cNvSpPr>
          <p:nvPr>
            <p:ph type="dt" sz="half" idx="10"/>
          </p:nvPr>
        </p:nvSpPr>
        <p:spPr/>
        <p:txBody>
          <a:bodyPr/>
          <a:lstStyle/>
          <a:p>
            <a:fld id="{EA76B678-6A44-45DA-8401-0492009BE7AC}" type="datetimeFigureOut">
              <a:rPr lang="en-US" smtClean="0"/>
              <a:t>1/21/2025</a:t>
            </a:fld>
            <a:endParaRPr lang="en-US"/>
          </a:p>
        </p:txBody>
      </p:sp>
      <p:sp>
        <p:nvSpPr>
          <p:cNvPr id="3" name="Footer Placeholder 2">
            <a:extLst>
              <a:ext uri="{FF2B5EF4-FFF2-40B4-BE49-F238E27FC236}">
                <a16:creationId xmlns:a16="http://schemas.microsoft.com/office/drawing/2014/main" id="{990E1778-29CB-4237-BDC7-D8333C4EAB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4064CF-5F67-496D-AC5B-0688B9D1A6F2}"/>
              </a:ext>
            </a:extLst>
          </p:cNvPr>
          <p:cNvSpPr>
            <a:spLocks noGrp="1"/>
          </p:cNvSpPr>
          <p:nvPr>
            <p:ph type="sldNum" sz="quarter" idx="12"/>
          </p:nvPr>
        </p:nvSpPr>
        <p:spPr/>
        <p:txBody>
          <a:bodyPr/>
          <a:lstStyle/>
          <a:p>
            <a:fld id="{4C6ED7CE-4BFA-4E33-87B7-2D3C77EFB870}" type="slidenum">
              <a:rPr lang="en-US" smtClean="0"/>
              <a:t>‹nr.›</a:t>
            </a:fld>
            <a:endParaRPr lang="en-US"/>
          </a:p>
        </p:txBody>
      </p:sp>
    </p:spTree>
    <p:extLst>
      <p:ext uri="{BB962C8B-B14F-4D97-AF65-F5344CB8AC3E}">
        <p14:creationId xmlns:p14="http://schemas.microsoft.com/office/powerpoint/2010/main" val="27548030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515A4-5D5E-4F35-A5D7-4E2B14C546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6C2083-3675-49D9-836A-7DB61DBC6A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90B20F-005D-4AE3-A08F-1403EEE7AE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EDC37A1-B622-4B92-887A-699426B82E09}"/>
              </a:ext>
            </a:extLst>
          </p:cNvPr>
          <p:cNvSpPr>
            <a:spLocks noGrp="1"/>
          </p:cNvSpPr>
          <p:nvPr>
            <p:ph type="dt" sz="half" idx="10"/>
          </p:nvPr>
        </p:nvSpPr>
        <p:spPr/>
        <p:txBody>
          <a:bodyPr/>
          <a:lstStyle/>
          <a:p>
            <a:fld id="{EA76B678-6A44-45DA-8401-0492009BE7AC}" type="datetimeFigureOut">
              <a:rPr lang="en-US" smtClean="0"/>
              <a:t>1/21/2025</a:t>
            </a:fld>
            <a:endParaRPr lang="en-US"/>
          </a:p>
        </p:txBody>
      </p:sp>
      <p:sp>
        <p:nvSpPr>
          <p:cNvPr id="6" name="Footer Placeholder 5">
            <a:extLst>
              <a:ext uri="{FF2B5EF4-FFF2-40B4-BE49-F238E27FC236}">
                <a16:creationId xmlns:a16="http://schemas.microsoft.com/office/drawing/2014/main" id="{AF35D5E8-B5CF-4AF0-9B2A-6336A55532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3C20A7-0AC8-43F3-BF66-3088B8466FA3}"/>
              </a:ext>
            </a:extLst>
          </p:cNvPr>
          <p:cNvSpPr>
            <a:spLocks noGrp="1"/>
          </p:cNvSpPr>
          <p:nvPr>
            <p:ph type="sldNum" sz="quarter" idx="12"/>
          </p:nvPr>
        </p:nvSpPr>
        <p:spPr/>
        <p:txBody>
          <a:bodyPr/>
          <a:lstStyle/>
          <a:p>
            <a:fld id="{4C6ED7CE-4BFA-4E33-87B7-2D3C77EFB870}" type="slidenum">
              <a:rPr lang="en-US" smtClean="0"/>
              <a:t>‹nr.›</a:t>
            </a:fld>
            <a:endParaRPr lang="en-US"/>
          </a:p>
        </p:txBody>
      </p:sp>
    </p:spTree>
    <p:extLst>
      <p:ext uri="{BB962C8B-B14F-4D97-AF65-F5344CB8AC3E}">
        <p14:creationId xmlns:p14="http://schemas.microsoft.com/office/powerpoint/2010/main" val="2588970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5740A-B734-44C3-9D6A-52B93E1349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457F02-13E8-4DF2-981D-881CB4E76DA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C510E9-5289-46FC-91C0-C5CF9121C8A1}"/>
              </a:ext>
            </a:extLst>
          </p:cNvPr>
          <p:cNvSpPr>
            <a:spLocks noGrp="1"/>
          </p:cNvSpPr>
          <p:nvPr>
            <p:ph type="dt" sz="half" idx="10"/>
          </p:nvPr>
        </p:nvSpPr>
        <p:spPr/>
        <p:txBody>
          <a:bodyPr/>
          <a:lstStyle/>
          <a:p>
            <a:fld id="{5EF7A3C5-3334-4695-A5DA-7E16598022AF}" type="datetimeFigureOut">
              <a:rPr lang="en-US" smtClean="0"/>
              <a:t>1/21/2025</a:t>
            </a:fld>
            <a:endParaRPr lang="en-US"/>
          </a:p>
        </p:txBody>
      </p:sp>
      <p:sp>
        <p:nvSpPr>
          <p:cNvPr id="5" name="Footer Placeholder 4">
            <a:extLst>
              <a:ext uri="{FF2B5EF4-FFF2-40B4-BE49-F238E27FC236}">
                <a16:creationId xmlns:a16="http://schemas.microsoft.com/office/drawing/2014/main" id="{FDFA336B-6A79-465B-8ED4-AF77132354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D09900-0BF7-4700-9956-4782CF05E5A5}"/>
              </a:ext>
            </a:extLst>
          </p:cNvPr>
          <p:cNvSpPr>
            <a:spLocks noGrp="1"/>
          </p:cNvSpPr>
          <p:nvPr>
            <p:ph type="sldNum" sz="quarter" idx="12"/>
          </p:nvPr>
        </p:nvSpPr>
        <p:spPr/>
        <p:txBody>
          <a:bodyPr/>
          <a:lstStyle/>
          <a:p>
            <a:fld id="{20535785-ADCB-448F-910B-CD4EA62D8BBC}" type="slidenum">
              <a:rPr lang="en-US" smtClean="0"/>
              <a:t>‹nr.›</a:t>
            </a:fld>
            <a:endParaRPr lang="en-US"/>
          </a:p>
        </p:txBody>
      </p:sp>
    </p:spTree>
    <p:extLst>
      <p:ext uri="{BB962C8B-B14F-4D97-AF65-F5344CB8AC3E}">
        <p14:creationId xmlns:p14="http://schemas.microsoft.com/office/powerpoint/2010/main" val="39684894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855B1-9A9E-4F3B-9238-8EF72F7F5A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6554E9-6964-4D8B-B6F9-DADE3738AE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94BA00-DA9E-48C0-B772-3DB4EE7188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9BC967-F66D-4B09-B7C6-0C12DEDA506E}"/>
              </a:ext>
            </a:extLst>
          </p:cNvPr>
          <p:cNvSpPr>
            <a:spLocks noGrp="1"/>
          </p:cNvSpPr>
          <p:nvPr>
            <p:ph type="dt" sz="half" idx="10"/>
          </p:nvPr>
        </p:nvSpPr>
        <p:spPr/>
        <p:txBody>
          <a:bodyPr/>
          <a:lstStyle/>
          <a:p>
            <a:fld id="{EA76B678-6A44-45DA-8401-0492009BE7AC}" type="datetimeFigureOut">
              <a:rPr lang="en-US" smtClean="0"/>
              <a:t>1/21/2025</a:t>
            </a:fld>
            <a:endParaRPr lang="en-US"/>
          </a:p>
        </p:txBody>
      </p:sp>
      <p:sp>
        <p:nvSpPr>
          <p:cNvPr id="6" name="Footer Placeholder 5">
            <a:extLst>
              <a:ext uri="{FF2B5EF4-FFF2-40B4-BE49-F238E27FC236}">
                <a16:creationId xmlns:a16="http://schemas.microsoft.com/office/drawing/2014/main" id="{60AB5007-60BE-4903-B8AB-0DB95A7DF5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18E1E9-69DE-4F26-B46A-2581CD5BA7A2}"/>
              </a:ext>
            </a:extLst>
          </p:cNvPr>
          <p:cNvSpPr>
            <a:spLocks noGrp="1"/>
          </p:cNvSpPr>
          <p:nvPr>
            <p:ph type="sldNum" sz="quarter" idx="12"/>
          </p:nvPr>
        </p:nvSpPr>
        <p:spPr/>
        <p:txBody>
          <a:bodyPr/>
          <a:lstStyle/>
          <a:p>
            <a:fld id="{4C6ED7CE-4BFA-4E33-87B7-2D3C77EFB870}" type="slidenum">
              <a:rPr lang="en-US" smtClean="0"/>
              <a:t>‹nr.›</a:t>
            </a:fld>
            <a:endParaRPr lang="en-US"/>
          </a:p>
        </p:txBody>
      </p:sp>
    </p:spTree>
    <p:extLst>
      <p:ext uri="{BB962C8B-B14F-4D97-AF65-F5344CB8AC3E}">
        <p14:creationId xmlns:p14="http://schemas.microsoft.com/office/powerpoint/2010/main" val="21452280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53FA4-CE5C-45C5-A750-622858C416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85B800-F631-4344-BC65-68C463F8DC8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DA6139-4C72-4D4C-8E56-BB77F7CAB434}"/>
              </a:ext>
            </a:extLst>
          </p:cNvPr>
          <p:cNvSpPr>
            <a:spLocks noGrp="1"/>
          </p:cNvSpPr>
          <p:nvPr>
            <p:ph type="dt" sz="half" idx="10"/>
          </p:nvPr>
        </p:nvSpPr>
        <p:spPr/>
        <p:txBody>
          <a:bodyPr/>
          <a:lstStyle/>
          <a:p>
            <a:fld id="{EA76B678-6A44-45DA-8401-0492009BE7AC}" type="datetimeFigureOut">
              <a:rPr lang="en-US" smtClean="0"/>
              <a:t>1/21/2025</a:t>
            </a:fld>
            <a:endParaRPr lang="en-US"/>
          </a:p>
        </p:txBody>
      </p:sp>
      <p:sp>
        <p:nvSpPr>
          <p:cNvPr id="5" name="Footer Placeholder 4">
            <a:extLst>
              <a:ext uri="{FF2B5EF4-FFF2-40B4-BE49-F238E27FC236}">
                <a16:creationId xmlns:a16="http://schemas.microsoft.com/office/drawing/2014/main" id="{9CF78F29-9EE3-4ECB-A079-5EA6EAB811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2B9799-CB3D-47EC-933A-D2C1547898B8}"/>
              </a:ext>
            </a:extLst>
          </p:cNvPr>
          <p:cNvSpPr>
            <a:spLocks noGrp="1"/>
          </p:cNvSpPr>
          <p:nvPr>
            <p:ph type="sldNum" sz="quarter" idx="12"/>
          </p:nvPr>
        </p:nvSpPr>
        <p:spPr/>
        <p:txBody>
          <a:bodyPr/>
          <a:lstStyle/>
          <a:p>
            <a:fld id="{4C6ED7CE-4BFA-4E33-87B7-2D3C77EFB870}" type="slidenum">
              <a:rPr lang="en-US" smtClean="0"/>
              <a:t>‹nr.›</a:t>
            </a:fld>
            <a:endParaRPr lang="en-US"/>
          </a:p>
        </p:txBody>
      </p:sp>
    </p:spTree>
    <p:extLst>
      <p:ext uri="{BB962C8B-B14F-4D97-AF65-F5344CB8AC3E}">
        <p14:creationId xmlns:p14="http://schemas.microsoft.com/office/powerpoint/2010/main" val="4094388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5DCE9E-F1C0-43BC-BFD4-91EB89AA8B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CEF38E-EE8D-45D4-885E-26EDE9B5628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EEB5B8-2CE5-48F5-B2D9-F5A6C8C9BED3}"/>
              </a:ext>
            </a:extLst>
          </p:cNvPr>
          <p:cNvSpPr>
            <a:spLocks noGrp="1"/>
          </p:cNvSpPr>
          <p:nvPr>
            <p:ph type="dt" sz="half" idx="10"/>
          </p:nvPr>
        </p:nvSpPr>
        <p:spPr/>
        <p:txBody>
          <a:bodyPr/>
          <a:lstStyle/>
          <a:p>
            <a:fld id="{EA76B678-6A44-45DA-8401-0492009BE7AC}" type="datetimeFigureOut">
              <a:rPr lang="en-US" smtClean="0"/>
              <a:t>1/21/2025</a:t>
            </a:fld>
            <a:endParaRPr lang="en-US"/>
          </a:p>
        </p:txBody>
      </p:sp>
      <p:sp>
        <p:nvSpPr>
          <p:cNvPr id="5" name="Footer Placeholder 4">
            <a:extLst>
              <a:ext uri="{FF2B5EF4-FFF2-40B4-BE49-F238E27FC236}">
                <a16:creationId xmlns:a16="http://schemas.microsoft.com/office/drawing/2014/main" id="{D9437FD6-4247-4C9C-98CB-B57455BFA0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E993AD-CC5A-4C87-A30C-806FB4A3EEE7}"/>
              </a:ext>
            </a:extLst>
          </p:cNvPr>
          <p:cNvSpPr>
            <a:spLocks noGrp="1"/>
          </p:cNvSpPr>
          <p:nvPr>
            <p:ph type="sldNum" sz="quarter" idx="12"/>
          </p:nvPr>
        </p:nvSpPr>
        <p:spPr/>
        <p:txBody>
          <a:bodyPr/>
          <a:lstStyle/>
          <a:p>
            <a:fld id="{4C6ED7CE-4BFA-4E33-87B7-2D3C77EFB870}" type="slidenum">
              <a:rPr lang="en-US" smtClean="0"/>
              <a:t>‹nr.›</a:t>
            </a:fld>
            <a:endParaRPr lang="en-US"/>
          </a:p>
        </p:txBody>
      </p:sp>
    </p:spTree>
    <p:extLst>
      <p:ext uri="{BB962C8B-B14F-4D97-AF65-F5344CB8AC3E}">
        <p14:creationId xmlns:p14="http://schemas.microsoft.com/office/powerpoint/2010/main" val="4014576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D684E-B4D8-44F2-8AE8-95D350FB08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1EBF70-6931-4EB6-BFBC-7DEDDEA7C8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E696FD6-5A86-4725-952F-5237363E386A}"/>
              </a:ext>
            </a:extLst>
          </p:cNvPr>
          <p:cNvSpPr>
            <a:spLocks noGrp="1"/>
          </p:cNvSpPr>
          <p:nvPr>
            <p:ph type="dt" sz="half" idx="10"/>
          </p:nvPr>
        </p:nvSpPr>
        <p:spPr/>
        <p:txBody>
          <a:bodyPr/>
          <a:lstStyle/>
          <a:p>
            <a:fld id="{5EF7A3C5-3334-4695-A5DA-7E16598022AF}" type="datetimeFigureOut">
              <a:rPr lang="en-US" smtClean="0"/>
              <a:t>1/21/2025</a:t>
            </a:fld>
            <a:endParaRPr lang="en-US"/>
          </a:p>
        </p:txBody>
      </p:sp>
      <p:sp>
        <p:nvSpPr>
          <p:cNvPr id="5" name="Footer Placeholder 4">
            <a:extLst>
              <a:ext uri="{FF2B5EF4-FFF2-40B4-BE49-F238E27FC236}">
                <a16:creationId xmlns:a16="http://schemas.microsoft.com/office/drawing/2014/main" id="{C66786B8-B792-48F8-A805-70B5EF59AF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2D7B9F-DB4D-4D11-8D09-FD41A8D8A7DF}"/>
              </a:ext>
            </a:extLst>
          </p:cNvPr>
          <p:cNvSpPr>
            <a:spLocks noGrp="1"/>
          </p:cNvSpPr>
          <p:nvPr>
            <p:ph type="sldNum" sz="quarter" idx="12"/>
          </p:nvPr>
        </p:nvSpPr>
        <p:spPr/>
        <p:txBody>
          <a:bodyPr/>
          <a:lstStyle/>
          <a:p>
            <a:fld id="{20535785-ADCB-448F-910B-CD4EA62D8BBC}" type="slidenum">
              <a:rPr lang="en-US" smtClean="0"/>
              <a:t>‹nr.›</a:t>
            </a:fld>
            <a:endParaRPr lang="en-US"/>
          </a:p>
        </p:txBody>
      </p:sp>
    </p:spTree>
    <p:extLst>
      <p:ext uri="{BB962C8B-B14F-4D97-AF65-F5344CB8AC3E}">
        <p14:creationId xmlns:p14="http://schemas.microsoft.com/office/powerpoint/2010/main" val="4232707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903DC-5530-4F30-B856-FE72004FFD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AC0C5D-7B3C-4019-AB98-3AB1222A332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E57474-6DB9-4C5B-9915-4126663C715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EE0188-6BCE-4B30-9BF3-0D0846D53843}"/>
              </a:ext>
            </a:extLst>
          </p:cNvPr>
          <p:cNvSpPr>
            <a:spLocks noGrp="1"/>
          </p:cNvSpPr>
          <p:nvPr>
            <p:ph type="dt" sz="half" idx="10"/>
          </p:nvPr>
        </p:nvSpPr>
        <p:spPr/>
        <p:txBody>
          <a:bodyPr/>
          <a:lstStyle/>
          <a:p>
            <a:fld id="{5EF7A3C5-3334-4695-A5DA-7E16598022AF}" type="datetimeFigureOut">
              <a:rPr lang="en-US" smtClean="0"/>
              <a:t>1/21/2025</a:t>
            </a:fld>
            <a:endParaRPr lang="en-US"/>
          </a:p>
        </p:txBody>
      </p:sp>
      <p:sp>
        <p:nvSpPr>
          <p:cNvPr id="6" name="Footer Placeholder 5">
            <a:extLst>
              <a:ext uri="{FF2B5EF4-FFF2-40B4-BE49-F238E27FC236}">
                <a16:creationId xmlns:a16="http://schemas.microsoft.com/office/drawing/2014/main" id="{5F9BA98F-60AD-4637-AA48-9BC2D1C4C4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3FD07F-47CB-4B51-824A-695D2829B3A2}"/>
              </a:ext>
            </a:extLst>
          </p:cNvPr>
          <p:cNvSpPr>
            <a:spLocks noGrp="1"/>
          </p:cNvSpPr>
          <p:nvPr>
            <p:ph type="sldNum" sz="quarter" idx="12"/>
          </p:nvPr>
        </p:nvSpPr>
        <p:spPr/>
        <p:txBody>
          <a:bodyPr/>
          <a:lstStyle/>
          <a:p>
            <a:fld id="{20535785-ADCB-448F-910B-CD4EA62D8BBC}" type="slidenum">
              <a:rPr lang="en-US" smtClean="0"/>
              <a:t>‹nr.›</a:t>
            </a:fld>
            <a:endParaRPr lang="en-US"/>
          </a:p>
        </p:txBody>
      </p:sp>
    </p:spTree>
    <p:extLst>
      <p:ext uri="{BB962C8B-B14F-4D97-AF65-F5344CB8AC3E}">
        <p14:creationId xmlns:p14="http://schemas.microsoft.com/office/powerpoint/2010/main" val="2927894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B2569-8AE2-4DD8-815B-278FD1082D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3D5930-4481-4294-B081-56CCDF13C7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2047300-624A-43EE-BDDA-FF199BE2B84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CEC94E-2572-4C90-B320-C59B2CA787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89366EA-5238-4968-B95B-B8667077946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5F404D-FDE4-476D-A729-D460B2C26711}"/>
              </a:ext>
            </a:extLst>
          </p:cNvPr>
          <p:cNvSpPr>
            <a:spLocks noGrp="1"/>
          </p:cNvSpPr>
          <p:nvPr>
            <p:ph type="dt" sz="half" idx="10"/>
          </p:nvPr>
        </p:nvSpPr>
        <p:spPr/>
        <p:txBody>
          <a:bodyPr/>
          <a:lstStyle/>
          <a:p>
            <a:fld id="{5EF7A3C5-3334-4695-A5DA-7E16598022AF}" type="datetimeFigureOut">
              <a:rPr lang="en-US" smtClean="0"/>
              <a:t>1/21/2025</a:t>
            </a:fld>
            <a:endParaRPr lang="en-US"/>
          </a:p>
        </p:txBody>
      </p:sp>
      <p:sp>
        <p:nvSpPr>
          <p:cNvPr id="8" name="Footer Placeholder 7">
            <a:extLst>
              <a:ext uri="{FF2B5EF4-FFF2-40B4-BE49-F238E27FC236}">
                <a16:creationId xmlns:a16="http://schemas.microsoft.com/office/drawing/2014/main" id="{5C5780CF-7892-46B4-B74E-976F0414DB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6FF6ED-548D-4835-9DA3-9B8B30A88D2D}"/>
              </a:ext>
            </a:extLst>
          </p:cNvPr>
          <p:cNvSpPr>
            <a:spLocks noGrp="1"/>
          </p:cNvSpPr>
          <p:nvPr>
            <p:ph type="sldNum" sz="quarter" idx="12"/>
          </p:nvPr>
        </p:nvSpPr>
        <p:spPr/>
        <p:txBody>
          <a:bodyPr/>
          <a:lstStyle/>
          <a:p>
            <a:fld id="{20535785-ADCB-448F-910B-CD4EA62D8BBC}" type="slidenum">
              <a:rPr lang="en-US" smtClean="0"/>
              <a:t>‹nr.›</a:t>
            </a:fld>
            <a:endParaRPr lang="en-US"/>
          </a:p>
        </p:txBody>
      </p:sp>
    </p:spTree>
    <p:extLst>
      <p:ext uri="{BB962C8B-B14F-4D97-AF65-F5344CB8AC3E}">
        <p14:creationId xmlns:p14="http://schemas.microsoft.com/office/powerpoint/2010/main" val="181248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E1085-FAEF-4DE5-9428-C1B80DD007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A3687B-9FBC-4ED8-BF77-AA7E33466E43}"/>
              </a:ext>
            </a:extLst>
          </p:cNvPr>
          <p:cNvSpPr>
            <a:spLocks noGrp="1"/>
          </p:cNvSpPr>
          <p:nvPr>
            <p:ph type="dt" sz="half" idx="10"/>
          </p:nvPr>
        </p:nvSpPr>
        <p:spPr/>
        <p:txBody>
          <a:bodyPr/>
          <a:lstStyle/>
          <a:p>
            <a:fld id="{5EF7A3C5-3334-4695-A5DA-7E16598022AF}" type="datetimeFigureOut">
              <a:rPr lang="en-US" smtClean="0"/>
              <a:t>1/21/2025</a:t>
            </a:fld>
            <a:endParaRPr lang="en-US"/>
          </a:p>
        </p:txBody>
      </p:sp>
      <p:sp>
        <p:nvSpPr>
          <p:cNvPr id="4" name="Footer Placeholder 3">
            <a:extLst>
              <a:ext uri="{FF2B5EF4-FFF2-40B4-BE49-F238E27FC236}">
                <a16:creationId xmlns:a16="http://schemas.microsoft.com/office/drawing/2014/main" id="{9947FAB9-F4AB-470D-822B-640EA715E4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7F1109-F067-413C-8A27-1726430641FE}"/>
              </a:ext>
            </a:extLst>
          </p:cNvPr>
          <p:cNvSpPr>
            <a:spLocks noGrp="1"/>
          </p:cNvSpPr>
          <p:nvPr>
            <p:ph type="sldNum" sz="quarter" idx="12"/>
          </p:nvPr>
        </p:nvSpPr>
        <p:spPr/>
        <p:txBody>
          <a:bodyPr/>
          <a:lstStyle/>
          <a:p>
            <a:fld id="{20535785-ADCB-448F-910B-CD4EA62D8BBC}" type="slidenum">
              <a:rPr lang="en-US" smtClean="0"/>
              <a:t>‹nr.›</a:t>
            </a:fld>
            <a:endParaRPr lang="en-US"/>
          </a:p>
        </p:txBody>
      </p:sp>
    </p:spTree>
    <p:extLst>
      <p:ext uri="{BB962C8B-B14F-4D97-AF65-F5344CB8AC3E}">
        <p14:creationId xmlns:p14="http://schemas.microsoft.com/office/powerpoint/2010/main" val="2646768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328F91-0FAA-4481-932A-ADD38970C26A}"/>
              </a:ext>
            </a:extLst>
          </p:cNvPr>
          <p:cNvSpPr>
            <a:spLocks noGrp="1"/>
          </p:cNvSpPr>
          <p:nvPr>
            <p:ph type="dt" sz="half" idx="10"/>
          </p:nvPr>
        </p:nvSpPr>
        <p:spPr/>
        <p:txBody>
          <a:bodyPr/>
          <a:lstStyle/>
          <a:p>
            <a:fld id="{5EF7A3C5-3334-4695-A5DA-7E16598022AF}" type="datetimeFigureOut">
              <a:rPr lang="en-US" smtClean="0"/>
              <a:t>1/21/2025</a:t>
            </a:fld>
            <a:endParaRPr lang="en-US"/>
          </a:p>
        </p:txBody>
      </p:sp>
      <p:sp>
        <p:nvSpPr>
          <p:cNvPr id="3" name="Footer Placeholder 2">
            <a:extLst>
              <a:ext uri="{FF2B5EF4-FFF2-40B4-BE49-F238E27FC236}">
                <a16:creationId xmlns:a16="http://schemas.microsoft.com/office/drawing/2014/main" id="{2E895446-0B13-4CD7-A533-045A6201D9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DFE844-13D4-456F-A45A-8BCA2E54E03D}"/>
              </a:ext>
            </a:extLst>
          </p:cNvPr>
          <p:cNvSpPr>
            <a:spLocks noGrp="1"/>
          </p:cNvSpPr>
          <p:nvPr>
            <p:ph type="sldNum" sz="quarter" idx="12"/>
          </p:nvPr>
        </p:nvSpPr>
        <p:spPr/>
        <p:txBody>
          <a:bodyPr/>
          <a:lstStyle/>
          <a:p>
            <a:fld id="{20535785-ADCB-448F-910B-CD4EA62D8BBC}" type="slidenum">
              <a:rPr lang="en-US" smtClean="0"/>
              <a:t>‹nr.›</a:t>
            </a:fld>
            <a:endParaRPr lang="en-US"/>
          </a:p>
        </p:txBody>
      </p:sp>
    </p:spTree>
    <p:extLst>
      <p:ext uri="{BB962C8B-B14F-4D97-AF65-F5344CB8AC3E}">
        <p14:creationId xmlns:p14="http://schemas.microsoft.com/office/powerpoint/2010/main" val="530590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723B2-6CB2-4DF2-A103-E2D015EF40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2390CB-2371-49F9-9D22-B86F659FBF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858B58-0480-4838-B95F-0783D9033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EFF971-CBC0-4636-8057-7F925114E5BC}"/>
              </a:ext>
            </a:extLst>
          </p:cNvPr>
          <p:cNvSpPr>
            <a:spLocks noGrp="1"/>
          </p:cNvSpPr>
          <p:nvPr>
            <p:ph type="dt" sz="half" idx="10"/>
          </p:nvPr>
        </p:nvSpPr>
        <p:spPr/>
        <p:txBody>
          <a:bodyPr/>
          <a:lstStyle/>
          <a:p>
            <a:fld id="{5EF7A3C5-3334-4695-A5DA-7E16598022AF}" type="datetimeFigureOut">
              <a:rPr lang="en-US" smtClean="0"/>
              <a:t>1/21/2025</a:t>
            </a:fld>
            <a:endParaRPr lang="en-US"/>
          </a:p>
        </p:txBody>
      </p:sp>
      <p:sp>
        <p:nvSpPr>
          <p:cNvPr id="6" name="Footer Placeholder 5">
            <a:extLst>
              <a:ext uri="{FF2B5EF4-FFF2-40B4-BE49-F238E27FC236}">
                <a16:creationId xmlns:a16="http://schemas.microsoft.com/office/drawing/2014/main" id="{D05140FD-F1B7-49B7-9DDD-F339E55CCE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23B7E9-641C-41AE-B31E-019CAD743798}"/>
              </a:ext>
            </a:extLst>
          </p:cNvPr>
          <p:cNvSpPr>
            <a:spLocks noGrp="1"/>
          </p:cNvSpPr>
          <p:nvPr>
            <p:ph type="sldNum" sz="quarter" idx="12"/>
          </p:nvPr>
        </p:nvSpPr>
        <p:spPr/>
        <p:txBody>
          <a:bodyPr/>
          <a:lstStyle/>
          <a:p>
            <a:fld id="{20535785-ADCB-448F-910B-CD4EA62D8BBC}" type="slidenum">
              <a:rPr lang="en-US" smtClean="0"/>
              <a:t>‹nr.›</a:t>
            </a:fld>
            <a:endParaRPr lang="en-US"/>
          </a:p>
        </p:txBody>
      </p:sp>
    </p:spTree>
    <p:extLst>
      <p:ext uri="{BB962C8B-B14F-4D97-AF65-F5344CB8AC3E}">
        <p14:creationId xmlns:p14="http://schemas.microsoft.com/office/powerpoint/2010/main" val="4256756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1E82E-7FA3-4BCD-A87B-2E04D8A859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B9357C-2CAF-4608-889A-D42BDD9E06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5392DC-EA86-4275-A004-145771A155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BB790D8-ED64-4298-9C9E-9A8AEC267CF0}"/>
              </a:ext>
            </a:extLst>
          </p:cNvPr>
          <p:cNvSpPr>
            <a:spLocks noGrp="1"/>
          </p:cNvSpPr>
          <p:nvPr>
            <p:ph type="dt" sz="half" idx="10"/>
          </p:nvPr>
        </p:nvSpPr>
        <p:spPr/>
        <p:txBody>
          <a:bodyPr/>
          <a:lstStyle/>
          <a:p>
            <a:fld id="{5EF7A3C5-3334-4695-A5DA-7E16598022AF}" type="datetimeFigureOut">
              <a:rPr lang="en-US" smtClean="0"/>
              <a:t>1/21/2025</a:t>
            </a:fld>
            <a:endParaRPr lang="en-US"/>
          </a:p>
        </p:txBody>
      </p:sp>
      <p:sp>
        <p:nvSpPr>
          <p:cNvPr id="6" name="Footer Placeholder 5">
            <a:extLst>
              <a:ext uri="{FF2B5EF4-FFF2-40B4-BE49-F238E27FC236}">
                <a16:creationId xmlns:a16="http://schemas.microsoft.com/office/drawing/2014/main" id="{B4438A07-BB64-43C0-88CD-32952A5C3C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58C2CB-582A-4D09-9FA7-41029A0F42B2}"/>
              </a:ext>
            </a:extLst>
          </p:cNvPr>
          <p:cNvSpPr>
            <a:spLocks noGrp="1"/>
          </p:cNvSpPr>
          <p:nvPr>
            <p:ph type="sldNum" sz="quarter" idx="12"/>
          </p:nvPr>
        </p:nvSpPr>
        <p:spPr/>
        <p:txBody>
          <a:bodyPr/>
          <a:lstStyle/>
          <a:p>
            <a:fld id="{20535785-ADCB-448F-910B-CD4EA62D8BBC}" type="slidenum">
              <a:rPr lang="en-US" smtClean="0"/>
              <a:t>‹nr.›</a:t>
            </a:fld>
            <a:endParaRPr lang="en-US"/>
          </a:p>
        </p:txBody>
      </p:sp>
    </p:spTree>
    <p:extLst>
      <p:ext uri="{BB962C8B-B14F-4D97-AF65-F5344CB8AC3E}">
        <p14:creationId xmlns:p14="http://schemas.microsoft.com/office/powerpoint/2010/main" val="126542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E2F56A-FC97-4B21-A845-ED8A49FA4D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9D73B6-A0A6-4DE3-A6FD-7FB1552087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641B61-C796-49C7-8E12-1E1E6A5EBD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7A3C5-3334-4695-A5DA-7E16598022AF}" type="datetimeFigureOut">
              <a:rPr lang="en-US" smtClean="0"/>
              <a:t>1/21/2025</a:t>
            </a:fld>
            <a:endParaRPr lang="en-US"/>
          </a:p>
        </p:txBody>
      </p:sp>
      <p:sp>
        <p:nvSpPr>
          <p:cNvPr id="5" name="Footer Placeholder 4">
            <a:extLst>
              <a:ext uri="{FF2B5EF4-FFF2-40B4-BE49-F238E27FC236}">
                <a16:creationId xmlns:a16="http://schemas.microsoft.com/office/drawing/2014/main" id="{486FD9B7-3F32-4BE9-9689-BA189D0600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5C4DCD-737A-4919-8E13-B7200DB7F4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35785-ADCB-448F-910B-CD4EA62D8BBC}" type="slidenum">
              <a:rPr lang="en-US" smtClean="0"/>
              <a:t>‹nr.›</a:t>
            </a:fld>
            <a:endParaRPr lang="en-US"/>
          </a:p>
        </p:txBody>
      </p:sp>
      <p:pic>
        <p:nvPicPr>
          <p:cNvPr id="9" name="Picture 8">
            <a:extLst>
              <a:ext uri="{FF2B5EF4-FFF2-40B4-BE49-F238E27FC236}">
                <a16:creationId xmlns:a16="http://schemas.microsoft.com/office/drawing/2014/main" id="{5EB87D6D-CE9A-4B6E-9AD2-60AEFA201811}"/>
              </a:ext>
            </a:extLst>
          </p:cNvPr>
          <p:cNvPicPr>
            <a:picLocks noChangeAspect="1"/>
          </p:cNvPicPr>
          <p:nvPr userDrawn="1"/>
        </p:nvPicPr>
        <p:blipFill>
          <a:blip r:embed="rId13"/>
          <a:stretch>
            <a:fillRect/>
          </a:stretch>
        </p:blipFill>
        <p:spPr>
          <a:xfrm>
            <a:off x="9982200" y="0"/>
            <a:ext cx="2193996" cy="2193996"/>
          </a:xfrm>
          <a:prstGeom prst="rect">
            <a:avLst/>
          </a:prstGeom>
        </p:spPr>
      </p:pic>
    </p:spTree>
    <p:extLst>
      <p:ext uri="{BB962C8B-B14F-4D97-AF65-F5344CB8AC3E}">
        <p14:creationId xmlns:p14="http://schemas.microsoft.com/office/powerpoint/2010/main" val="3426900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55D508-A3FD-4B92-A82E-C8B91EC289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EA1CE0-588B-42FE-AEDE-EAD65DB275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F4DA0E-DBF7-4E91-935A-7EAD82903E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6B678-6A44-45DA-8401-0492009BE7AC}" type="datetimeFigureOut">
              <a:rPr lang="en-US" smtClean="0"/>
              <a:t>1/21/2025</a:t>
            </a:fld>
            <a:endParaRPr lang="en-US"/>
          </a:p>
        </p:txBody>
      </p:sp>
      <p:sp>
        <p:nvSpPr>
          <p:cNvPr id="5" name="Footer Placeholder 4">
            <a:extLst>
              <a:ext uri="{FF2B5EF4-FFF2-40B4-BE49-F238E27FC236}">
                <a16:creationId xmlns:a16="http://schemas.microsoft.com/office/drawing/2014/main" id="{96C92C6E-038D-42B8-908C-F0AAB9AE3A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69F7330-338C-426B-9B53-1ADC3E4E6F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ED7CE-4BFA-4E33-87B7-2D3C77EFB870}" type="slidenum">
              <a:rPr lang="en-US" smtClean="0"/>
              <a:t>‹nr.›</a:t>
            </a:fld>
            <a:endParaRPr lang="en-US"/>
          </a:p>
        </p:txBody>
      </p:sp>
    </p:spTree>
    <p:extLst>
      <p:ext uri="{BB962C8B-B14F-4D97-AF65-F5344CB8AC3E}">
        <p14:creationId xmlns:p14="http://schemas.microsoft.com/office/powerpoint/2010/main" val="15779224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1FB8B-46A0-4412-A1B4-6B99DB95D2EF}"/>
              </a:ext>
            </a:extLst>
          </p:cNvPr>
          <p:cNvSpPr>
            <a:spLocks noGrp="1"/>
          </p:cNvSpPr>
          <p:nvPr>
            <p:ph type="ctrTitle"/>
          </p:nvPr>
        </p:nvSpPr>
        <p:spPr/>
        <p:txBody>
          <a:bodyPr/>
          <a:lstStyle/>
          <a:p>
            <a:r>
              <a:rPr lang="da-DK" dirty="0"/>
              <a:t>Bæredygtighed</a:t>
            </a:r>
            <a:endParaRPr lang="en-US" dirty="0"/>
          </a:p>
        </p:txBody>
      </p:sp>
      <p:sp>
        <p:nvSpPr>
          <p:cNvPr id="3" name="Subtitle 2">
            <a:extLst>
              <a:ext uri="{FF2B5EF4-FFF2-40B4-BE49-F238E27FC236}">
                <a16:creationId xmlns:a16="http://schemas.microsoft.com/office/drawing/2014/main" id="{C0DFE46A-C50B-4463-947C-AE6FDA99171D}"/>
              </a:ext>
            </a:extLst>
          </p:cNvPr>
          <p:cNvSpPr>
            <a:spLocks noGrp="1"/>
          </p:cNvSpPr>
          <p:nvPr>
            <p:ph type="subTitle" idx="1"/>
          </p:nvPr>
        </p:nvSpPr>
        <p:spPr/>
        <p:txBody>
          <a:bodyPr/>
          <a:lstStyle/>
          <a:p>
            <a:r>
              <a:rPr lang="da-DK" dirty="0"/>
              <a:t>Fokus på TBL</a:t>
            </a:r>
            <a:endParaRPr lang="en-US" dirty="0"/>
          </a:p>
        </p:txBody>
      </p:sp>
    </p:spTree>
    <p:extLst>
      <p:ext uri="{BB962C8B-B14F-4D97-AF65-F5344CB8AC3E}">
        <p14:creationId xmlns:p14="http://schemas.microsoft.com/office/powerpoint/2010/main" val="779132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3E3D0-EAA1-4FFC-86FA-C8A971C1DA30}"/>
              </a:ext>
            </a:extLst>
          </p:cNvPr>
          <p:cNvSpPr>
            <a:spLocks noGrp="1"/>
          </p:cNvSpPr>
          <p:nvPr>
            <p:ph type="title"/>
          </p:nvPr>
        </p:nvSpPr>
        <p:spPr/>
        <p:txBody>
          <a:bodyPr/>
          <a:lstStyle/>
          <a:p>
            <a:r>
              <a:rPr lang="da-DK" sz="3800" dirty="0"/>
              <a:t>Historien om den TBL del.2</a:t>
            </a:r>
            <a:br>
              <a:rPr lang="da-DK" dirty="0"/>
            </a:br>
            <a:endParaRPr lang="en-US" dirty="0"/>
          </a:p>
        </p:txBody>
      </p:sp>
      <p:sp>
        <p:nvSpPr>
          <p:cNvPr id="3" name="Content Placeholder 2">
            <a:extLst>
              <a:ext uri="{FF2B5EF4-FFF2-40B4-BE49-F238E27FC236}">
                <a16:creationId xmlns:a16="http://schemas.microsoft.com/office/drawing/2014/main" id="{A33D8195-F0B7-4168-B454-5EA67FD3C357}"/>
              </a:ext>
            </a:extLst>
          </p:cNvPr>
          <p:cNvSpPr>
            <a:spLocks noGrp="1"/>
          </p:cNvSpPr>
          <p:nvPr>
            <p:ph idx="1"/>
          </p:nvPr>
        </p:nvSpPr>
        <p:spPr>
          <a:xfrm>
            <a:off x="838200" y="1209040"/>
            <a:ext cx="9401175" cy="5082223"/>
          </a:xfrm>
        </p:spPr>
        <p:txBody>
          <a:bodyPr>
            <a:normAutofit/>
          </a:bodyPr>
          <a:lstStyle/>
          <a:p>
            <a:pPr marL="0" indent="0">
              <a:buNone/>
            </a:pPr>
            <a:r>
              <a:rPr lang="da-DK" dirty="0"/>
              <a:t>I 2018 foreslog </a:t>
            </a:r>
            <a:r>
              <a:rPr lang="da-DK" dirty="0" err="1"/>
              <a:t>Elkington</a:t>
            </a:r>
            <a:r>
              <a:rPr lang="da-DK" dirty="0"/>
              <a:t> en "tilbagekaldelse" af TBL for at genoverveje konceptet. Han understregede behovet for at gå ud over blot at balancere de tre bundlinjer.</a:t>
            </a:r>
            <a:br>
              <a:rPr lang="da-DK" b="1" dirty="0"/>
            </a:br>
            <a:br>
              <a:rPr lang="da-DK" b="1" dirty="0"/>
            </a:br>
            <a:r>
              <a:rPr lang="da-DK" b="1" i="1" dirty="0"/>
              <a:t>”</a:t>
            </a:r>
            <a:r>
              <a:rPr lang="en-US" i="1" dirty="0"/>
              <a:t> But the TBL wasn’t designed to be just an accounting tool. It was supposed to provoke deeper thinking about capitalism and its future, but many early adopters understood the concept as a balancing act, adopting a trade-off mentality.”</a:t>
            </a:r>
            <a:br>
              <a:rPr lang="da-DK" b="1" dirty="0"/>
            </a:br>
            <a:br>
              <a:rPr lang="da-DK" b="1" dirty="0"/>
            </a:br>
            <a:endParaRPr lang="da-DK" b="1" dirty="0"/>
          </a:p>
          <a:p>
            <a:pPr marL="0" indent="0">
              <a:buNone/>
            </a:pPr>
            <a:endParaRPr lang="da-DK" sz="1200" b="1" dirty="0"/>
          </a:p>
          <a:p>
            <a:pPr marL="0" indent="0">
              <a:buNone/>
            </a:pPr>
            <a:endParaRPr lang="da-DK" sz="1200" b="1" dirty="0"/>
          </a:p>
          <a:p>
            <a:pPr marL="0" indent="0">
              <a:buNone/>
            </a:pPr>
            <a:r>
              <a:rPr lang="da-DK" sz="1200" b="1" dirty="0"/>
              <a:t>https://hbr.org/2018/06/25-years-ago-i-coined-the-phrase-triple-bottom-line-heres-why-im-giving-up-on-it</a:t>
            </a:r>
            <a:endParaRPr lang="en-US" sz="1200" dirty="0"/>
          </a:p>
        </p:txBody>
      </p:sp>
      <p:pic>
        <p:nvPicPr>
          <p:cNvPr id="1026" name="Picture 2" descr="https://johnelkington.com/wp-content/uploads/2020/01/john_elkington-675-263x300.jpg">
            <a:extLst>
              <a:ext uri="{FF2B5EF4-FFF2-40B4-BE49-F238E27FC236}">
                <a16:creationId xmlns:a16="http://schemas.microsoft.com/office/drawing/2014/main" id="{A90DF4E8-7BD8-44E4-92E0-A648E2C9C4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2472" y="4425015"/>
            <a:ext cx="1636077" cy="1866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1544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6881E-F0C5-4516-A036-BFF7DE043FC4}"/>
              </a:ext>
            </a:extLst>
          </p:cNvPr>
          <p:cNvSpPr>
            <a:spLocks noGrp="1"/>
          </p:cNvSpPr>
          <p:nvPr>
            <p:ph type="title"/>
          </p:nvPr>
        </p:nvSpPr>
        <p:spPr/>
        <p:txBody>
          <a:bodyPr/>
          <a:lstStyle/>
          <a:p>
            <a:r>
              <a:rPr lang="da-DK" dirty="0"/>
              <a:t>Klimakompensation </a:t>
            </a:r>
            <a:endParaRPr lang="en-US" dirty="0"/>
          </a:p>
        </p:txBody>
      </p:sp>
      <p:pic>
        <p:nvPicPr>
          <p:cNvPr id="1030" name="Picture 6" descr="https://mindthegraph.com/blog/wp-content/uploads/2023/01/preview_514788-1.png">
            <a:extLst>
              <a:ext uri="{FF2B5EF4-FFF2-40B4-BE49-F238E27FC236}">
                <a16:creationId xmlns:a16="http://schemas.microsoft.com/office/drawing/2014/main" id="{97F6DF5D-CA6B-47CD-86DE-F525F3FF01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3140" y="1361917"/>
            <a:ext cx="7856220" cy="523748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4">
            <a:extLst>
              <a:ext uri="{FF2B5EF4-FFF2-40B4-BE49-F238E27FC236}">
                <a16:creationId xmlns:a16="http://schemas.microsoft.com/office/drawing/2014/main" id="{3A03E59D-B994-4040-B6DF-89DF080E2508}"/>
              </a:ext>
            </a:extLst>
          </p:cNvPr>
          <p:cNvSpPr>
            <a:spLocks noGrp="1"/>
          </p:cNvSpPr>
          <p:nvPr>
            <p:ph idx="1"/>
          </p:nvPr>
        </p:nvSpPr>
        <p:spPr>
          <a:xfrm>
            <a:off x="115252" y="6238875"/>
            <a:ext cx="3914775" cy="508000"/>
          </a:xfrm>
        </p:spPr>
        <p:txBody>
          <a:bodyPr>
            <a:normAutofit/>
          </a:bodyPr>
          <a:lstStyle/>
          <a:p>
            <a:pPr marL="0" indent="0">
              <a:buNone/>
            </a:pPr>
            <a:r>
              <a:rPr lang="da-DK" sz="1900" dirty="0"/>
              <a:t>Billede fra https://mindthegraph.com</a:t>
            </a:r>
            <a:endParaRPr lang="en-US" sz="1900" dirty="0"/>
          </a:p>
        </p:txBody>
      </p:sp>
    </p:spTree>
    <p:extLst>
      <p:ext uri="{BB962C8B-B14F-4D97-AF65-F5344CB8AC3E}">
        <p14:creationId xmlns:p14="http://schemas.microsoft.com/office/powerpoint/2010/main" val="2366083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8A0EC-3DB5-48D2-AD10-11CA09741438}"/>
              </a:ext>
            </a:extLst>
          </p:cNvPr>
          <p:cNvSpPr>
            <a:spLocks noGrp="1"/>
          </p:cNvSpPr>
          <p:nvPr>
            <p:ph type="title"/>
          </p:nvPr>
        </p:nvSpPr>
        <p:spPr>
          <a:xfrm>
            <a:off x="838200" y="365125"/>
            <a:ext cx="10515600" cy="1325563"/>
          </a:xfrm>
        </p:spPr>
        <p:txBody>
          <a:bodyPr>
            <a:normAutofit/>
          </a:bodyPr>
          <a:lstStyle/>
          <a:p>
            <a:r>
              <a:rPr lang="da-DK" sz="3800" dirty="0"/>
              <a:t>Fra ledelsesstrategi til markedsføringsstrategi</a:t>
            </a:r>
            <a:endParaRPr lang="en-US" sz="3800" dirty="0"/>
          </a:p>
        </p:txBody>
      </p:sp>
      <p:sp>
        <p:nvSpPr>
          <p:cNvPr id="5" name="Content Placeholder 4">
            <a:extLst>
              <a:ext uri="{FF2B5EF4-FFF2-40B4-BE49-F238E27FC236}">
                <a16:creationId xmlns:a16="http://schemas.microsoft.com/office/drawing/2014/main" id="{6F8F5A23-E699-4337-850D-F21744447077}"/>
              </a:ext>
            </a:extLst>
          </p:cNvPr>
          <p:cNvSpPr>
            <a:spLocks noGrp="1"/>
          </p:cNvSpPr>
          <p:nvPr>
            <p:ph idx="1"/>
          </p:nvPr>
        </p:nvSpPr>
        <p:spPr>
          <a:xfrm>
            <a:off x="838200" y="1825625"/>
            <a:ext cx="9744075" cy="4946650"/>
          </a:xfrm>
        </p:spPr>
        <p:txBody>
          <a:bodyPr>
            <a:normAutofit fontScale="92500" lnSpcReduction="10000"/>
          </a:bodyPr>
          <a:lstStyle/>
          <a:p>
            <a:pPr marL="0" indent="0">
              <a:buNone/>
            </a:pPr>
            <a:r>
              <a:rPr lang="da-DK" i="1" dirty="0"/>
              <a:t>”Ny dom afsagt af den svenske Patent- og Markedsret understreger, at køb af klimakreditter som led i en klimakompensationsordning ikke retfærdiggør, at Arlas mælkeprodukter kan markedsføres som ”klimaneutrale”, da budskabet er udokumenteret og er egnet til at vildlede forbrugerne.”</a:t>
            </a:r>
            <a:br>
              <a:rPr lang="da-DK" dirty="0"/>
            </a:br>
            <a:endParaRPr lang="da-DK" dirty="0"/>
          </a:p>
          <a:p>
            <a:pPr marL="0" indent="0">
              <a:buNone/>
            </a:pPr>
            <a:endParaRPr lang="da-DK" sz="2600" i="1" dirty="0"/>
          </a:p>
          <a:p>
            <a:pPr marL="0" indent="0">
              <a:buNone/>
            </a:pPr>
            <a:endParaRPr lang="da-DK" sz="2600" i="1" dirty="0"/>
          </a:p>
          <a:p>
            <a:pPr marL="0" indent="0">
              <a:buNone/>
            </a:pPr>
            <a:endParaRPr lang="da-DK" sz="2600" i="1" dirty="0"/>
          </a:p>
          <a:p>
            <a:pPr marL="0" indent="0">
              <a:buNone/>
            </a:pPr>
            <a:endParaRPr lang="da-DK" sz="2600" i="1" dirty="0"/>
          </a:p>
          <a:p>
            <a:pPr marL="0" indent="0">
              <a:buNone/>
            </a:pPr>
            <a:endParaRPr lang="da-DK" sz="2600" i="1" dirty="0"/>
          </a:p>
          <a:p>
            <a:pPr marL="0" indent="0">
              <a:buNone/>
            </a:pPr>
            <a:r>
              <a:rPr lang="da-DK" sz="1900" i="1" dirty="0"/>
              <a:t>Kilde: Advokat Simon Gjern Pedersen</a:t>
            </a:r>
            <a:endParaRPr lang="en-US" sz="1900" dirty="0"/>
          </a:p>
          <a:p>
            <a:pPr marL="0" indent="0">
              <a:buNone/>
            </a:pPr>
            <a:r>
              <a:rPr lang="en-US" sz="1900" dirty="0"/>
              <a:t>https://www.patrade.dk/nyheder/arlas-klimaneutrale-maelk-domt-for-greenwashing-i-sverige</a:t>
            </a:r>
          </a:p>
        </p:txBody>
      </p:sp>
    </p:spTree>
    <p:extLst>
      <p:ext uri="{BB962C8B-B14F-4D97-AF65-F5344CB8AC3E}">
        <p14:creationId xmlns:p14="http://schemas.microsoft.com/office/powerpoint/2010/main" val="2268314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20DF6-58FC-4543-8C15-75C1E7B12F3B}"/>
              </a:ext>
            </a:extLst>
          </p:cNvPr>
          <p:cNvSpPr>
            <a:spLocks noGrp="1"/>
          </p:cNvSpPr>
          <p:nvPr>
            <p:ph type="title"/>
          </p:nvPr>
        </p:nvSpPr>
        <p:spPr/>
        <p:txBody>
          <a:bodyPr>
            <a:normAutofit/>
          </a:bodyPr>
          <a:lstStyle/>
          <a:p>
            <a:r>
              <a:rPr lang="da-DK" sz="3800" dirty="0"/>
              <a:t>Fra ledelsesstrategi til markedsføringsstrategi</a:t>
            </a:r>
            <a:endParaRPr lang="en-US" sz="3800" dirty="0"/>
          </a:p>
        </p:txBody>
      </p:sp>
      <p:sp>
        <p:nvSpPr>
          <p:cNvPr id="3" name="Content Placeholder 2">
            <a:extLst>
              <a:ext uri="{FF2B5EF4-FFF2-40B4-BE49-F238E27FC236}">
                <a16:creationId xmlns:a16="http://schemas.microsoft.com/office/drawing/2014/main" id="{20293489-1140-43C6-95AA-5743C94F314D}"/>
              </a:ext>
            </a:extLst>
          </p:cNvPr>
          <p:cNvSpPr>
            <a:spLocks noGrp="1"/>
          </p:cNvSpPr>
          <p:nvPr>
            <p:ph idx="1"/>
          </p:nvPr>
        </p:nvSpPr>
        <p:spPr>
          <a:xfrm>
            <a:off x="838200" y="1825625"/>
            <a:ext cx="10515600" cy="4889500"/>
          </a:xfrm>
        </p:spPr>
        <p:txBody>
          <a:bodyPr>
            <a:normAutofit fontScale="92500" lnSpcReduction="10000"/>
          </a:bodyPr>
          <a:lstStyle/>
          <a:p>
            <a:pPr marL="0" indent="0">
              <a:buNone/>
            </a:pPr>
            <a:r>
              <a:rPr lang="da-DK" b="1" i="1" dirty="0"/>
              <a:t>”Arlas kampagne</a:t>
            </a:r>
          </a:p>
          <a:p>
            <a:pPr marL="0" indent="0">
              <a:buNone/>
            </a:pPr>
            <a:r>
              <a:rPr lang="da-DK" i="1" dirty="0"/>
              <a:t>Siden 2020 har Arla markedsført flere af sine mælkeprodukter under udsagn som ”CO2 neutral”, ”netto nul klimaaftryk” og ”klimaneutral”.</a:t>
            </a:r>
          </a:p>
          <a:p>
            <a:pPr marL="0" indent="0">
              <a:buNone/>
            </a:pPr>
            <a:r>
              <a:rPr lang="da-DK" i="1" dirty="0"/>
              <a:t>Betragtningen bag udsagnene er, at den uundgåelige CO2-udledning i forbindelse med produktionen af mælkeprodukterne kompenseres ved klimakreditter, som Arla køber i afskovningsprojekter i bl.a. Brasilien og Indonesien. Dermed skal de fredede og plantede skovarealer kompensere for den udledte CO2 ved at optage og lagre en tilsvarende mængde CO2 på sigt.”</a:t>
            </a:r>
          </a:p>
          <a:p>
            <a:pPr marL="0" indent="0">
              <a:buNone/>
            </a:pPr>
            <a:endParaRPr lang="da-DK" dirty="0"/>
          </a:p>
          <a:p>
            <a:pPr marL="0" indent="0">
              <a:buNone/>
            </a:pPr>
            <a:endParaRPr lang="da-DK" dirty="0"/>
          </a:p>
          <a:p>
            <a:pPr marL="0" indent="0">
              <a:buNone/>
            </a:pPr>
            <a:r>
              <a:rPr lang="da-DK" sz="1800" i="1" dirty="0"/>
              <a:t>Kilde: A</a:t>
            </a:r>
            <a:r>
              <a:rPr lang="da-DK" sz="1900" i="1" dirty="0"/>
              <a:t>dvokat Simon Gjern Pedersen</a:t>
            </a:r>
            <a:endParaRPr lang="da-DK" sz="1900" dirty="0"/>
          </a:p>
          <a:p>
            <a:pPr marL="0" indent="0">
              <a:buNone/>
            </a:pPr>
            <a:r>
              <a:rPr lang="en-US" sz="1900" dirty="0"/>
              <a:t>https://www.patrade.dk/nyheder/arlas-klimaneutrale-maelk-domt-for-greenwashing-i-sverige</a:t>
            </a:r>
            <a:endParaRPr lang="en-US" dirty="0"/>
          </a:p>
        </p:txBody>
      </p:sp>
    </p:spTree>
    <p:extLst>
      <p:ext uri="{BB962C8B-B14F-4D97-AF65-F5344CB8AC3E}">
        <p14:creationId xmlns:p14="http://schemas.microsoft.com/office/powerpoint/2010/main" val="3933337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8A0EC-3DB5-48D2-AD10-11CA09741438}"/>
              </a:ext>
            </a:extLst>
          </p:cNvPr>
          <p:cNvSpPr>
            <a:spLocks noGrp="1"/>
          </p:cNvSpPr>
          <p:nvPr>
            <p:ph type="title"/>
          </p:nvPr>
        </p:nvSpPr>
        <p:spPr/>
        <p:txBody>
          <a:bodyPr>
            <a:normAutofit/>
          </a:bodyPr>
          <a:lstStyle/>
          <a:p>
            <a:r>
              <a:rPr lang="da-DK" sz="3800" dirty="0"/>
              <a:t>Fra ledelsesstrategi til markedsføringsstrategi</a:t>
            </a:r>
            <a:endParaRPr lang="en-US" sz="3800" dirty="0"/>
          </a:p>
        </p:txBody>
      </p:sp>
      <p:sp>
        <p:nvSpPr>
          <p:cNvPr id="5" name="Content Placeholder 4">
            <a:extLst>
              <a:ext uri="{FF2B5EF4-FFF2-40B4-BE49-F238E27FC236}">
                <a16:creationId xmlns:a16="http://schemas.microsoft.com/office/drawing/2014/main" id="{6F8F5A23-E699-4337-850D-F21744447077}"/>
              </a:ext>
            </a:extLst>
          </p:cNvPr>
          <p:cNvSpPr>
            <a:spLocks noGrp="1"/>
          </p:cNvSpPr>
          <p:nvPr>
            <p:ph idx="1"/>
          </p:nvPr>
        </p:nvSpPr>
        <p:spPr>
          <a:xfrm>
            <a:off x="838200" y="1825624"/>
            <a:ext cx="9601200" cy="4860925"/>
          </a:xfrm>
        </p:spPr>
        <p:txBody>
          <a:bodyPr>
            <a:normAutofit fontScale="92500" lnSpcReduction="10000"/>
          </a:bodyPr>
          <a:lstStyle/>
          <a:p>
            <a:pPr marL="0" indent="0">
              <a:buNone/>
            </a:pPr>
            <a:r>
              <a:rPr lang="da-DK" i="1" dirty="0"/>
              <a:t>”Ifølge retten vildleder kampagnen forbrugerne til at tro, at produkterne slet ikke udleder CO2, eller at Arla i hvert fald har kompenseret fuldt ud for den CO2-udledning og klimapåvirkning, som produkterne har medført.</a:t>
            </a:r>
            <a:br>
              <a:rPr lang="da-DK" i="1" dirty="0"/>
            </a:br>
            <a:endParaRPr lang="da-DK" i="1" dirty="0"/>
          </a:p>
          <a:p>
            <a:pPr marL="0" indent="0">
              <a:buNone/>
            </a:pPr>
            <a:r>
              <a:rPr lang="da-DK" i="1" dirty="0"/>
              <a:t>Det fandtes heller ikke bevist, at kompensationsordningen faktisk kompenserer for den udledte CO2. Ifølge flere eksperter har ordningen en usikker klimaeffekt, hvilket bl.a. skyldes, at den kompenserende CO2-lagring potentielt ligger mange årtier ude i fremtiden, at der ikke er taget højde for naturskabt nedbrænding af skovene, og at skovrydningen blot rykker andre steder hen end den fredede skov.”</a:t>
            </a:r>
          </a:p>
          <a:p>
            <a:pPr marL="0" indent="0">
              <a:buNone/>
            </a:pPr>
            <a:endParaRPr lang="da-DK" i="1" dirty="0"/>
          </a:p>
          <a:p>
            <a:pPr marL="0" indent="0">
              <a:buNone/>
            </a:pPr>
            <a:r>
              <a:rPr lang="da-DK" sz="1800" i="1" dirty="0"/>
              <a:t>Kilde: A</a:t>
            </a:r>
            <a:r>
              <a:rPr lang="da-DK" sz="1900" i="1" dirty="0"/>
              <a:t>dvokat Simon Gjern Pedersen</a:t>
            </a:r>
            <a:endParaRPr lang="da-DK" sz="1900" dirty="0"/>
          </a:p>
          <a:p>
            <a:pPr marL="0" indent="0">
              <a:buNone/>
            </a:pPr>
            <a:r>
              <a:rPr lang="en-US" sz="1900" dirty="0"/>
              <a:t>https://www.patrade.dk/nyheder/arlas-klimaneutrale-maelk-domt-for-greenwashing-i-sverige</a:t>
            </a:r>
          </a:p>
        </p:txBody>
      </p:sp>
    </p:spTree>
    <p:extLst>
      <p:ext uri="{BB962C8B-B14F-4D97-AF65-F5344CB8AC3E}">
        <p14:creationId xmlns:p14="http://schemas.microsoft.com/office/powerpoint/2010/main" val="106249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EEB7A-AE0A-422F-A791-B63954B571F3}"/>
              </a:ext>
            </a:extLst>
          </p:cNvPr>
          <p:cNvSpPr>
            <a:spLocks noGrp="1"/>
          </p:cNvSpPr>
          <p:nvPr>
            <p:ph type="title"/>
          </p:nvPr>
        </p:nvSpPr>
        <p:spPr/>
        <p:txBody>
          <a:bodyPr>
            <a:normAutofit/>
          </a:bodyPr>
          <a:lstStyle/>
          <a:p>
            <a:r>
              <a:rPr lang="da-DK" sz="3800" dirty="0"/>
              <a:t>Fra ledelsesstrategi til markedsføringsstrategi</a:t>
            </a:r>
            <a:endParaRPr lang="en-US" sz="3800" dirty="0"/>
          </a:p>
        </p:txBody>
      </p:sp>
      <p:sp>
        <p:nvSpPr>
          <p:cNvPr id="3" name="Content Placeholder 2">
            <a:extLst>
              <a:ext uri="{FF2B5EF4-FFF2-40B4-BE49-F238E27FC236}">
                <a16:creationId xmlns:a16="http://schemas.microsoft.com/office/drawing/2014/main" id="{965DAAA1-2807-44F6-AF3E-5A2709E45C52}"/>
              </a:ext>
            </a:extLst>
          </p:cNvPr>
          <p:cNvSpPr>
            <a:spLocks noGrp="1"/>
          </p:cNvSpPr>
          <p:nvPr>
            <p:ph idx="1"/>
          </p:nvPr>
        </p:nvSpPr>
        <p:spPr>
          <a:xfrm>
            <a:off x="838200" y="1825624"/>
            <a:ext cx="10515600" cy="4918075"/>
          </a:xfrm>
        </p:spPr>
        <p:txBody>
          <a:bodyPr>
            <a:normAutofit fontScale="92500" lnSpcReduction="10000"/>
          </a:bodyPr>
          <a:lstStyle/>
          <a:p>
            <a:pPr marL="0" indent="0">
              <a:buNone/>
            </a:pPr>
            <a:r>
              <a:rPr lang="da-DK" b="1" i="1" dirty="0"/>
              <a:t>”Dommens betydning for danske virksomheder</a:t>
            </a:r>
          </a:p>
          <a:p>
            <a:pPr marL="0" indent="0">
              <a:buNone/>
            </a:pPr>
            <a:r>
              <a:rPr lang="da-DK" i="1" dirty="0"/>
              <a:t>Selvom dommen kun har direkte effekt i Sverige, er det højst sandsynligt, at lignende sager vil få samme udfald i Danmark. Dermed er dommen et vigtigt skridt i fastlæggelsen af praksis omkring lovlig brug af miljø- og bæredygtighedsudsagn, som erhvervslivet herhjemme savner.</a:t>
            </a:r>
            <a:br>
              <a:rPr lang="da-DK" i="1" dirty="0"/>
            </a:br>
            <a:endParaRPr lang="da-DK" i="1" dirty="0"/>
          </a:p>
          <a:p>
            <a:pPr marL="0" indent="0">
              <a:buNone/>
            </a:pPr>
            <a:r>
              <a:rPr lang="da-DK" i="1" dirty="0"/>
              <a:t>Mange virksomheder benytter sig af klimakompensationsordninger med henblik på at gøre sine forretninger grønnere. Den svenske dom understreger, at man ikke på denne baggrund alene må markedsføre sine produkter som CO2-neutrale.”</a:t>
            </a:r>
          </a:p>
          <a:p>
            <a:pPr marL="0" indent="0">
              <a:buNone/>
            </a:pPr>
            <a:endParaRPr lang="da-DK" i="1" dirty="0"/>
          </a:p>
          <a:p>
            <a:pPr marL="0" indent="0">
              <a:buNone/>
            </a:pPr>
            <a:r>
              <a:rPr lang="da-DK" sz="1800" i="1" dirty="0"/>
              <a:t>Kilde: A</a:t>
            </a:r>
            <a:r>
              <a:rPr lang="da-DK" sz="1900" i="1" dirty="0"/>
              <a:t>dvokat Simon Gjern Pedersen</a:t>
            </a:r>
            <a:endParaRPr lang="da-DK" sz="1900" dirty="0"/>
          </a:p>
          <a:p>
            <a:pPr marL="0" indent="0">
              <a:buNone/>
            </a:pPr>
            <a:r>
              <a:rPr lang="en-US" sz="1900" dirty="0"/>
              <a:t>https://www.patrade.dk/nyheder/arlas-klimaneutrale-maelk-domt-for-greenwashing-i-sverige</a:t>
            </a:r>
          </a:p>
          <a:p>
            <a:pPr marL="0" indent="0">
              <a:buNone/>
            </a:pPr>
            <a:endParaRPr lang="da-DK" i="1" dirty="0"/>
          </a:p>
          <a:p>
            <a:endParaRPr lang="en-US" dirty="0"/>
          </a:p>
        </p:txBody>
      </p:sp>
    </p:spTree>
    <p:extLst>
      <p:ext uri="{BB962C8B-B14F-4D97-AF65-F5344CB8AC3E}">
        <p14:creationId xmlns:p14="http://schemas.microsoft.com/office/powerpoint/2010/main" val="1867969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8A0EC-3DB5-48D2-AD10-11CA09741438}"/>
              </a:ext>
            </a:extLst>
          </p:cNvPr>
          <p:cNvSpPr>
            <a:spLocks noGrp="1"/>
          </p:cNvSpPr>
          <p:nvPr>
            <p:ph type="title"/>
          </p:nvPr>
        </p:nvSpPr>
        <p:spPr/>
        <p:txBody>
          <a:bodyPr>
            <a:normAutofit/>
          </a:bodyPr>
          <a:lstStyle/>
          <a:p>
            <a:r>
              <a:rPr lang="da-DK" sz="3800" dirty="0"/>
              <a:t>Fra ledelsesstrategi til markedsføringsstrategi</a:t>
            </a:r>
            <a:endParaRPr lang="en-US" sz="3800" dirty="0"/>
          </a:p>
        </p:txBody>
      </p:sp>
      <p:sp>
        <p:nvSpPr>
          <p:cNvPr id="5" name="Content Placeholder 4">
            <a:extLst>
              <a:ext uri="{FF2B5EF4-FFF2-40B4-BE49-F238E27FC236}">
                <a16:creationId xmlns:a16="http://schemas.microsoft.com/office/drawing/2014/main" id="{6F8F5A23-E699-4337-850D-F21744447077}"/>
              </a:ext>
            </a:extLst>
          </p:cNvPr>
          <p:cNvSpPr>
            <a:spLocks noGrp="1"/>
          </p:cNvSpPr>
          <p:nvPr>
            <p:ph idx="1"/>
          </p:nvPr>
        </p:nvSpPr>
        <p:spPr>
          <a:xfrm>
            <a:off x="838200" y="1825624"/>
            <a:ext cx="9686925" cy="4879975"/>
          </a:xfrm>
        </p:spPr>
        <p:txBody>
          <a:bodyPr>
            <a:normAutofit fontScale="92500" lnSpcReduction="20000"/>
          </a:bodyPr>
          <a:lstStyle/>
          <a:p>
            <a:pPr marL="0" indent="0">
              <a:buNone/>
            </a:pPr>
            <a:r>
              <a:rPr lang="da-DK" i="1" dirty="0"/>
              <a:t>”Den 26. marts 2024 trådte </a:t>
            </a:r>
            <a:r>
              <a:rPr lang="da-DK" i="1" dirty="0" err="1"/>
              <a:t>Empowering</a:t>
            </a:r>
            <a:r>
              <a:rPr lang="da-DK" i="1" dirty="0"/>
              <a:t> Consumers-direktivet, der har til formål at sikre EU’s forbrugere muligheden for at træffe grønne valg på et bedre informeret grundlag, i kraft.</a:t>
            </a:r>
          </a:p>
          <a:p>
            <a:pPr marL="0" indent="0">
              <a:buNone/>
            </a:pPr>
            <a:endParaRPr lang="da-DK" i="1" dirty="0"/>
          </a:p>
          <a:p>
            <a:pPr marL="0" indent="0">
              <a:buNone/>
            </a:pPr>
            <a:r>
              <a:rPr lang="da-DK" i="1" dirty="0"/>
              <a:t>Foruden bestemmelser om bl.a. at bekæmpe manglende dokumentation, urigtige påstande om produkters holdbarhed og vildledende mærkningsordninger, indfører direktivet et totalforbud mod at markedsføre produkter og tjenesteydelser som ”klimaneutrale”, ”CO2-reducerede” mv., når effekten baserer sig på klimakompensation”</a:t>
            </a:r>
            <a:br>
              <a:rPr lang="da-DK" i="1" dirty="0"/>
            </a:br>
            <a:endParaRPr lang="da-DK" i="1" dirty="0"/>
          </a:p>
          <a:p>
            <a:pPr marL="0" indent="0">
              <a:buNone/>
            </a:pPr>
            <a:r>
              <a:rPr lang="da-DK" sz="2000" i="1" dirty="0"/>
              <a:t>Kilde: Advokat Simon Gjern Pedersen</a:t>
            </a:r>
          </a:p>
          <a:p>
            <a:pPr marL="0" indent="0">
              <a:buNone/>
            </a:pPr>
            <a:endParaRPr lang="da-DK" sz="1200" i="1" dirty="0"/>
          </a:p>
          <a:p>
            <a:pPr marL="0" indent="0">
              <a:buNone/>
            </a:pPr>
            <a:r>
              <a:rPr lang="da-DK" sz="1900" i="1" dirty="0"/>
              <a:t>https://www.patrade.dk/viden/greenwashing-slut-med-udsagn-om-co2-neutralitet-baseret-pa-klimakompensation</a:t>
            </a:r>
          </a:p>
        </p:txBody>
      </p:sp>
    </p:spTree>
    <p:extLst>
      <p:ext uri="{BB962C8B-B14F-4D97-AF65-F5344CB8AC3E}">
        <p14:creationId xmlns:p14="http://schemas.microsoft.com/office/powerpoint/2010/main" val="2925515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9E0BE-294D-4124-A8FC-A7240FD6A88D}"/>
              </a:ext>
            </a:extLst>
          </p:cNvPr>
          <p:cNvSpPr>
            <a:spLocks noGrp="1"/>
          </p:cNvSpPr>
          <p:nvPr>
            <p:ph type="title"/>
          </p:nvPr>
        </p:nvSpPr>
        <p:spPr/>
        <p:txBody>
          <a:bodyPr>
            <a:normAutofit/>
          </a:bodyPr>
          <a:lstStyle/>
          <a:p>
            <a:r>
              <a:rPr lang="en-US" sz="3800" b="1" dirty="0"/>
              <a:t>DIRECTIVE (EU) 2024/825 </a:t>
            </a:r>
            <a:endParaRPr lang="en-US" sz="3800" dirty="0"/>
          </a:p>
        </p:txBody>
      </p:sp>
      <p:sp>
        <p:nvSpPr>
          <p:cNvPr id="3" name="Content Placeholder 2">
            <a:extLst>
              <a:ext uri="{FF2B5EF4-FFF2-40B4-BE49-F238E27FC236}">
                <a16:creationId xmlns:a16="http://schemas.microsoft.com/office/drawing/2014/main" id="{73DA6923-A629-498D-B0BB-81F0F5107B4E}"/>
              </a:ext>
            </a:extLst>
          </p:cNvPr>
          <p:cNvSpPr>
            <a:spLocks noGrp="1"/>
          </p:cNvSpPr>
          <p:nvPr>
            <p:ph idx="1"/>
          </p:nvPr>
        </p:nvSpPr>
        <p:spPr>
          <a:xfrm>
            <a:off x="866775" y="1460500"/>
            <a:ext cx="9544050" cy="5330825"/>
          </a:xfrm>
        </p:spPr>
        <p:txBody>
          <a:bodyPr>
            <a:normAutofit fontScale="77500" lnSpcReduction="20000"/>
          </a:bodyPr>
          <a:lstStyle/>
          <a:p>
            <a:pPr marL="0" indent="0">
              <a:buNone/>
            </a:pPr>
            <a:r>
              <a:rPr lang="en-US" i="1" dirty="0"/>
              <a:t>“(12) It is particularly important to prohibit the making of claims, based on the offsetting of greenhouse gas emissions, that a product, either a good or service has a neutral, reduced, or positive impact on the environment in terms of greenhouse gas emissions. Such claims should be prohibited in all circumstances and added to the list in Annex I to Directive 2005/29/EC as they mislead consumers by making them believe that such claims relate to the product itself or to the supply and production of that product, or as they give the false impression to consumers that the consumption of that product does not have an environmental impact. Examples of such claims are ‘climate neutral’, ‘CO2 neutral certified’, ‘carbon positive’, ‘climate net zero’, ‘climate compensated’, ‘reduced climate impact’ and ‘limited CO2 footprint’. </a:t>
            </a:r>
          </a:p>
          <a:p>
            <a:pPr marL="0" indent="0">
              <a:buNone/>
            </a:pPr>
            <a:r>
              <a:rPr lang="en-US" i="1" dirty="0"/>
              <a:t>Such claims should only be allowed when they are based on the actual lifecycle impact of the product in question, and not based on the offsetting of greenhouse gas emissions outside the product’s value chain, as the former and the latter are not equivalent. Such a prohibition should not prevent companies from advertising their investments in environmental initiatives, including carbon credit projects, as long as they provide such information in a way that is not misleading and that complies with the requirements laid down in Union law.”</a:t>
            </a:r>
            <a:br>
              <a:rPr lang="en-US" dirty="0"/>
            </a:br>
            <a:endParaRPr lang="en-US" dirty="0"/>
          </a:p>
          <a:p>
            <a:pPr marL="0" indent="0">
              <a:buNone/>
            </a:pPr>
            <a:endParaRPr lang="da-DK" sz="2300" dirty="0"/>
          </a:p>
          <a:p>
            <a:pPr marL="0" indent="0">
              <a:buNone/>
            </a:pPr>
            <a:r>
              <a:rPr lang="da-DK" sz="2300" dirty="0"/>
              <a:t>K</a:t>
            </a:r>
            <a:r>
              <a:rPr lang="en-US" sz="2300" dirty="0" err="1"/>
              <a:t>ilde</a:t>
            </a:r>
            <a:r>
              <a:rPr lang="en-US" sz="2300" dirty="0"/>
              <a:t>: https://eur-lex.europa.eu/eli/dir/2024/825/oj</a:t>
            </a:r>
            <a:endParaRPr lang="en-US" dirty="0"/>
          </a:p>
        </p:txBody>
      </p:sp>
    </p:spTree>
    <p:extLst>
      <p:ext uri="{BB962C8B-B14F-4D97-AF65-F5344CB8AC3E}">
        <p14:creationId xmlns:p14="http://schemas.microsoft.com/office/powerpoint/2010/main" val="832582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CD7C6-25D6-4B38-BEC2-6352A6FD1588}"/>
              </a:ext>
            </a:extLst>
          </p:cNvPr>
          <p:cNvSpPr>
            <a:spLocks noGrp="1"/>
          </p:cNvSpPr>
          <p:nvPr>
            <p:ph type="title"/>
          </p:nvPr>
        </p:nvSpPr>
        <p:spPr/>
        <p:txBody>
          <a:bodyPr/>
          <a:lstStyle/>
          <a:p>
            <a:r>
              <a:rPr lang="da-DK" dirty="0"/>
              <a:t>Opgave i grupper</a:t>
            </a:r>
            <a:endParaRPr lang="en-US" dirty="0"/>
          </a:p>
        </p:txBody>
      </p:sp>
      <p:sp>
        <p:nvSpPr>
          <p:cNvPr id="3" name="Content Placeholder 2">
            <a:extLst>
              <a:ext uri="{FF2B5EF4-FFF2-40B4-BE49-F238E27FC236}">
                <a16:creationId xmlns:a16="http://schemas.microsoft.com/office/drawing/2014/main" id="{C25E569F-830F-4CD6-83FB-38F9C08D2F8F}"/>
              </a:ext>
            </a:extLst>
          </p:cNvPr>
          <p:cNvSpPr>
            <a:spLocks noGrp="1"/>
          </p:cNvSpPr>
          <p:nvPr>
            <p:ph idx="1"/>
          </p:nvPr>
        </p:nvSpPr>
        <p:spPr>
          <a:xfrm>
            <a:off x="771525" y="1396999"/>
            <a:ext cx="10947400" cy="4899025"/>
          </a:xfrm>
        </p:spPr>
        <p:txBody>
          <a:bodyPr>
            <a:normAutofit/>
          </a:bodyPr>
          <a:lstStyle/>
          <a:p>
            <a:pPr marL="0" indent="0">
              <a:buNone/>
            </a:pPr>
            <a:r>
              <a:rPr lang="da-DK" i="1" dirty="0"/>
              <a:t>”Bæredygtig biomasse udgør i dag cirka 43 pct. af den samlede fjernvarmeproduktion og er en af de væsentligste årsager til, at fjernvarmen samlet set består af 61 procent vedvarende energi. Det er særligt indenfor de seneste 6-8 år, at bæredygtig biomasse har fået en central rolle i såvel fjernvarme som i elproduktionen”</a:t>
            </a:r>
          </a:p>
          <a:p>
            <a:pPr marL="0" indent="0">
              <a:buNone/>
            </a:pPr>
            <a:r>
              <a:rPr lang="da-DK" sz="1500" dirty="0"/>
              <a:t>Kilde: Dansk fjernvarme - </a:t>
            </a:r>
            <a:r>
              <a:rPr lang="en-US" sz="1500" dirty="0"/>
              <a:t>BÆREDYGTIG BIOMASSE rapport, 2020.</a:t>
            </a:r>
            <a:endParaRPr lang="da-DK" sz="1500" dirty="0"/>
          </a:p>
          <a:p>
            <a:pPr marL="0" indent="0">
              <a:buNone/>
            </a:pPr>
            <a:endParaRPr lang="da-DK" dirty="0"/>
          </a:p>
          <a:p>
            <a:pPr marL="0" indent="0">
              <a:buNone/>
            </a:pPr>
            <a:r>
              <a:rPr lang="da-DK" dirty="0"/>
              <a:t>Hvad er jeres holdning: Er varme- og kraftvarmeproduktion fra biomasse bæredygtig? Gå ud i grupper og undersøg emnet. I skal argumentere for jeres holdning til emnet, næste gang </a:t>
            </a:r>
            <a:r>
              <a:rPr lang="da-DK"/>
              <a:t>vi mødes.</a:t>
            </a:r>
            <a:endParaRPr lang="en-US" dirty="0"/>
          </a:p>
        </p:txBody>
      </p:sp>
    </p:spTree>
    <p:extLst>
      <p:ext uri="{BB962C8B-B14F-4D97-AF65-F5344CB8AC3E}">
        <p14:creationId xmlns:p14="http://schemas.microsoft.com/office/powerpoint/2010/main" val="1608374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B5003-A27C-49F2-A292-B9BA7B77B4B3}"/>
              </a:ext>
            </a:extLst>
          </p:cNvPr>
          <p:cNvSpPr>
            <a:spLocks noGrp="1"/>
          </p:cNvSpPr>
          <p:nvPr>
            <p:ph type="title"/>
          </p:nvPr>
        </p:nvSpPr>
        <p:spPr/>
        <p:txBody>
          <a:bodyPr/>
          <a:lstStyle/>
          <a:p>
            <a:endParaRPr lang="en-US" dirty="0"/>
          </a:p>
        </p:txBody>
      </p:sp>
      <p:pic>
        <p:nvPicPr>
          <p:cNvPr id="7" name="Content Placeholder 6">
            <a:extLst>
              <a:ext uri="{FF2B5EF4-FFF2-40B4-BE49-F238E27FC236}">
                <a16:creationId xmlns:a16="http://schemas.microsoft.com/office/drawing/2014/main" id="{96243097-50EE-4B52-A27B-84763F0DA7F4}"/>
              </a:ext>
            </a:extLst>
          </p:cNvPr>
          <p:cNvPicPr>
            <a:picLocks noGrp="1" noChangeAspect="1"/>
          </p:cNvPicPr>
          <p:nvPr>
            <p:ph idx="1"/>
          </p:nvPr>
        </p:nvPicPr>
        <p:blipFill>
          <a:blip r:embed="rId2"/>
          <a:stretch>
            <a:fillRect/>
          </a:stretch>
        </p:blipFill>
        <p:spPr>
          <a:xfrm>
            <a:off x="2401640" y="1825625"/>
            <a:ext cx="7388719" cy="4351338"/>
          </a:xfrm>
          <a:prstGeom prst="rect">
            <a:avLst/>
          </a:prstGeom>
        </p:spPr>
      </p:pic>
      <p:sp>
        <p:nvSpPr>
          <p:cNvPr id="6" name="AutoShape 6" descr="FN's 17 verdensmål – En certificering skaber øget troværdighed til jeres  indsats | Verdensmål">
            <a:extLst>
              <a:ext uri="{FF2B5EF4-FFF2-40B4-BE49-F238E27FC236}">
                <a16:creationId xmlns:a16="http://schemas.microsoft.com/office/drawing/2014/main" id="{179C2322-2423-4F71-96A2-BCFC4591207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a:extLst>
              <a:ext uri="{FF2B5EF4-FFF2-40B4-BE49-F238E27FC236}">
                <a16:creationId xmlns:a16="http://schemas.microsoft.com/office/drawing/2014/main" id="{9B13A160-DD7B-461D-86EA-491CF38954FC}"/>
              </a:ext>
            </a:extLst>
          </p:cNvPr>
          <p:cNvPicPr>
            <a:picLocks noChangeAspect="1"/>
          </p:cNvPicPr>
          <p:nvPr/>
        </p:nvPicPr>
        <p:blipFill>
          <a:blip r:embed="rId3"/>
          <a:stretch>
            <a:fillRect/>
          </a:stretch>
        </p:blipFill>
        <p:spPr>
          <a:xfrm>
            <a:off x="8608461" y="3826933"/>
            <a:ext cx="1107039" cy="1124203"/>
          </a:xfrm>
          <a:prstGeom prst="rect">
            <a:avLst/>
          </a:prstGeom>
        </p:spPr>
      </p:pic>
      <p:pic>
        <p:nvPicPr>
          <p:cNvPr id="11" name="Picture 10">
            <a:extLst>
              <a:ext uri="{FF2B5EF4-FFF2-40B4-BE49-F238E27FC236}">
                <a16:creationId xmlns:a16="http://schemas.microsoft.com/office/drawing/2014/main" id="{5511C1F2-62BF-4FE3-870D-B83A144DA643}"/>
              </a:ext>
            </a:extLst>
          </p:cNvPr>
          <p:cNvPicPr>
            <a:picLocks noChangeAspect="1"/>
          </p:cNvPicPr>
          <p:nvPr/>
        </p:nvPicPr>
        <p:blipFill>
          <a:blip r:embed="rId4"/>
          <a:stretch>
            <a:fillRect/>
          </a:stretch>
        </p:blipFill>
        <p:spPr>
          <a:xfrm>
            <a:off x="2476500" y="3826933"/>
            <a:ext cx="1111136" cy="1124006"/>
          </a:xfrm>
          <a:prstGeom prst="rect">
            <a:avLst/>
          </a:prstGeom>
        </p:spPr>
      </p:pic>
      <p:pic>
        <p:nvPicPr>
          <p:cNvPr id="12" name="Picture 11">
            <a:extLst>
              <a:ext uri="{FF2B5EF4-FFF2-40B4-BE49-F238E27FC236}">
                <a16:creationId xmlns:a16="http://schemas.microsoft.com/office/drawing/2014/main" id="{B31A3CC8-A134-46E0-95FD-5845BD6B4140}"/>
              </a:ext>
            </a:extLst>
          </p:cNvPr>
          <p:cNvPicPr>
            <a:picLocks noChangeAspect="1"/>
          </p:cNvPicPr>
          <p:nvPr/>
        </p:nvPicPr>
        <p:blipFill>
          <a:blip r:embed="rId5"/>
          <a:stretch>
            <a:fillRect/>
          </a:stretch>
        </p:blipFill>
        <p:spPr>
          <a:xfrm>
            <a:off x="4933893" y="3826933"/>
            <a:ext cx="1110210" cy="1100667"/>
          </a:xfrm>
          <a:prstGeom prst="rect">
            <a:avLst/>
          </a:prstGeom>
        </p:spPr>
      </p:pic>
      <p:pic>
        <p:nvPicPr>
          <p:cNvPr id="13" name="Picture 12">
            <a:extLst>
              <a:ext uri="{FF2B5EF4-FFF2-40B4-BE49-F238E27FC236}">
                <a16:creationId xmlns:a16="http://schemas.microsoft.com/office/drawing/2014/main" id="{32897B37-5E8B-4484-851D-69266727FCF7}"/>
              </a:ext>
            </a:extLst>
          </p:cNvPr>
          <p:cNvPicPr>
            <a:picLocks noChangeAspect="1"/>
          </p:cNvPicPr>
          <p:nvPr/>
        </p:nvPicPr>
        <p:blipFill>
          <a:blip r:embed="rId6"/>
          <a:stretch>
            <a:fillRect/>
          </a:stretch>
        </p:blipFill>
        <p:spPr>
          <a:xfrm>
            <a:off x="2476500" y="5044752"/>
            <a:ext cx="1111136" cy="1111136"/>
          </a:xfrm>
          <a:prstGeom prst="rect">
            <a:avLst/>
          </a:prstGeom>
        </p:spPr>
      </p:pic>
      <p:pic>
        <p:nvPicPr>
          <p:cNvPr id="3" name="Picture 2">
            <a:extLst>
              <a:ext uri="{FF2B5EF4-FFF2-40B4-BE49-F238E27FC236}">
                <a16:creationId xmlns:a16="http://schemas.microsoft.com/office/drawing/2014/main" id="{E1A81B8C-567B-4E2B-94E2-E617E775B0D8}"/>
              </a:ext>
            </a:extLst>
          </p:cNvPr>
          <p:cNvPicPr>
            <a:picLocks noChangeAspect="1"/>
          </p:cNvPicPr>
          <p:nvPr/>
        </p:nvPicPr>
        <p:blipFill>
          <a:blip r:embed="rId7"/>
          <a:stretch>
            <a:fillRect/>
          </a:stretch>
        </p:blipFill>
        <p:spPr>
          <a:xfrm>
            <a:off x="6154151" y="2605559"/>
            <a:ext cx="1103887" cy="1100724"/>
          </a:xfrm>
          <a:prstGeom prst="rect">
            <a:avLst/>
          </a:prstGeom>
        </p:spPr>
      </p:pic>
      <p:pic>
        <p:nvPicPr>
          <p:cNvPr id="4" name="Picture 3">
            <a:extLst>
              <a:ext uri="{FF2B5EF4-FFF2-40B4-BE49-F238E27FC236}">
                <a16:creationId xmlns:a16="http://schemas.microsoft.com/office/drawing/2014/main" id="{0598B852-1ED1-40E0-892E-3A11EBD837E1}"/>
              </a:ext>
            </a:extLst>
          </p:cNvPr>
          <p:cNvPicPr>
            <a:picLocks noChangeAspect="1"/>
          </p:cNvPicPr>
          <p:nvPr/>
        </p:nvPicPr>
        <p:blipFill>
          <a:blip r:embed="rId8"/>
          <a:stretch>
            <a:fillRect/>
          </a:stretch>
        </p:blipFill>
        <p:spPr>
          <a:xfrm>
            <a:off x="4942869" y="5054191"/>
            <a:ext cx="1101233" cy="1101233"/>
          </a:xfrm>
          <a:prstGeom prst="rect">
            <a:avLst/>
          </a:prstGeom>
        </p:spPr>
      </p:pic>
    </p:spTree>
    <p:extLst>
      <p:ext uri="{BB962C8B-B14F-4D97-AF65-F5344CB8AC3E}">
        <p14:creationId xmlns:p14="http://schemas.microsoft.com/office/powerpoint/2010/main" val="317176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034DE-A1B8-4E65-B1B6-BF48A24BA810}"/>
              </a:ext>
            </a:extLst>
          </p:cNvPr>
          <p:cNvSpPr>
            <a:spLocks noGrp="1"/>
          </p:cNvSpPr>
          <p:nvPr>
            <p:ph type="title"/>
          </p:nvPr>
        </p:nvSpPr>
        <p:spPr/>
        <p:txBody>
          <a:bodyPr>
            <a:normAutofit/>
          </a:bodyPr>
          <a:lstStyle/>
          <a:p>
            <a:r>
              <a:rPr lang="da-DK" sz="3800" dirty="0"/>
              <a:t>Agenda</a:t>
            </a:r>
            <a:endParaRPr lang="en-US" sz="3800" dirty="0"/>
          </a:p>
        </p:txBody>
      </p:sp>
      <p:sp>
        <p:nvSpPr>
          <p:cNvPr id="3" name="Content Placeholder 2">
            <a:extLst>
              <a:ext uri="{FF2B5EF4-FFF2-40B4-BE49-F238E27FC236}">
                <a16:creationId xmlns:a16="http://schemas.microsoft.com/office/drawing/2014/main" id="{2A26A18F-58AF-4B96-AC09-7E61B1CCBAD3}"/>
              </a:ext>
            </a:extLst>
          </p:cNvPr>
          <p:cNvSpPr>
            <a:spLocks noGrp="1"/>
          </p:cNvSpPr>
          <p:nvPr>
            <p:ph idx="1"/>
          </p:nvPr>
        </p:nvSpPr>
        <p:spPr/>
        <p:txBody>
          <a:bodyPr>
            <a:normAutofit fontScale="92500" lnSpcReduction="20000"/>
          </a:bodyPr>
          <a:lstStyle/>
          <a:p>
            <a:r>
              <a:rPr lang="da-DK" dirty="0"/>
              <a:t>Historien om TBL</a:t>
            </a:r>
          </a:p>
          <a:p>
            <a:r>
              <a:rPr lang="da-DK" dirty="0"/>
              <a:t>Hvad er TBL</a:t>
            </a:r>
          </a:p>
          <a:p>
            <a:pPr lvl="1"/>
            <a:r>
              <a:rPr lang="da-DK" dirty="0"/>
              <a:t>Profit – Økonomisk bundlinje</a:t>
            </a:r>
          </a:p>
          <a:p>
            <a:pPr lvl="1"/>
            <a:r>
              <a:rPr lang="da-DK" dirty="0"/>
              <a:t>People – Social bundlinje</a:t>
            </a:r>
          </a:p>
          <a:p>
            <a:pPr lvl="1"/>
            <a:r>
              <a:rPr lang="da-DK" dirty="0"/>
              <a:t>Planet - </a:t>
            </a:r>
            <a:r>
              <a:rPr lang="en-US" dirty="0" err="1"/>
              <a:t>Miljømæssig</a:t>
            </a:r>
            <a:r>
              <a:rPr lang="en-US" dirty="0"/>
              <a:t> </a:t>
            </a:r>
            <a:r>
              <a:rPr lang="en-US" dirty="0" err="1"/>
              <a:t>bundlinje</a:t>
            </a:r>
            <a:endParaRPr lang="da-DK" dirty="0"/>
          </a:p>
          <a:p>
            <a:r>
              <a:rPr lang="da-DK" dirty="0"/>
              <a:t>TBL er vigtig for en maskinmester</a:t>
            </a:r>
          </a:p>
          <a:p>
            <a:r>
              <a:rPr lang="da-DK" dirty="0"/>
              <a:t>Historien om TBL del. 2</a:t>
            </a:r>
          </a:p>
          <a:p>
            <a:r>
              <a:rPr lang="da-DK" dirty="0"/>
              <a:t>Klimakompensation</a:t>
            </a:r>
          </a:p>
          <a:p>
            <a:r>
              <a:rPr lang="da-DK" dirty="0"/>
              <a:t>Fra ledelsesstrategi til markedsføringsstrategi</a:t>
            </a:r>
          </a:p>
          <a:p>
            <a:r>
              <a:rPr lang="da-DK" dirty="0"/>
              <a:t>Opgave i grupper</a:t>
            </a:r>
          </a:p>
          <a:p>
            <a:r>
              <a:rPr lang="da-DK" dirty="0"/>
              <a:t>Verdensmål</a:t>
            </a:r>
          </a:p>
          <a:p>
            <a:endParaRPr lang="en-US" dirty="0"/>
          </a:p>
        </p:txBody>
      </p:sp>
    </p:spTree>
    <p:extLst>
      <p:ext uri="{BB962C8B-B14F-4D97-AF65-F5344CB8AC3E}">
        <p14:creationId xmlns:p14="http://schemas.microsoft.com/office/powerpoint/2010/main" val="1681347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3E3D0-EAA1-4FFC-86FA-C8A971C1DA30}"/>
              </a:ext>
            </a:extLst>
          </p:cNvPr>
          <p:cNvSpPr>
            <a:spLocks noGrp="1"/>
          </p:cNvSpPr>
          <p:nvPr>
            <p:ph type="title"/>
          </p:nvPr>
        </p:nvSpPr>
        <p:spPr/>
        <p:txBody>
          <a:bodyPr/>
          <a:lstStyle/>
          <a:p>
            <a:r>
              <a:rPr lang="da-DK" sz="3800" dirty="0"/>
              <a:t>Historien om TBL</a:t>
            </a:r>
            <a:br>
              <a:rPr lang="da-DK" dirty="0"/>
            </a:br>
            <a:endParaRPr lang="en-US" dirty="0"/>
          </a:p>
        </p:txBody>
      </p:sp>
      <p:sp>
        <p:nvSpPr>
          <p:cNvPr id="3" name="Content Placeholder 2">
            <a:extLst>
              <a:ext uri="{FF2B5EF4-FFF2-40B4-BE49-F238E27FC236}">
                <a16:creationId xmlns:a16="http://schemas.microsoft.com/office/drawing/2014/main" id="{A33D8195-F0B7-4168-B454-5EA67FD3C357}"/>
              </a:ext>
            </a:extLst>
          </p:cNvPr>
          <p:cNvSpPr>
            <a:spLocks noGrp="1"/>
          </p:cNvSpPr>
          <p:nvPr>
            <p:ph idx="1"/>
          </p:nvPr>
        </p:nvSpPr>
        <p:spPr>
          <a:xfrm>
            <a:off x="838200" y="1209040"/>
            <a:ext cx="9105900" cy="5082223"/>
          </a:xfrm>
        </p:spPr>
        <p:txBody>
          <a:bodyPr>
            <a:normAutofit/>
          </a:bodyPr>
          <a:lstStyle/>
          <a:p>
            <a:pPr marL="0" indent="0">
              <a:buNone/>
            </a:pPr>
            <a:r>
              <a:rPr lang="da-DK" dirty="0"/>
              <a:t>Begrebet </a:t>
            </a:r>
            <a:r>
              <a:rPr lang="da-DK" b="1" dirty="0"/>
              <a:t>tredobbelte bundlinje</a:t>
            </a:r>
            <a:r>
              <a:rPr lang="da-DK" dirty="0"/>
              <a:t> (</a:t>
            </a:r>
            <a:r>
              <a:rPr lang="da-DK" dirty="0" err="1"/>
              <a:t>Triple</a:t>
            </a:r>
            <a:r>
              <a:rPr lang="da-DK" dirty="0"/>
              <a:t> Bottom Line, TBL) blev introduceret i 1994 af den britiske forretningskonsulent og forfatter </a:t>
            </a:r>
            <a:r>
              <a:rPr lang="da-DK" b="1" dirty="0"/>
              <a:t>John </a:t>
            </a:r>
            <a:r>
              <a:rPr lang="da-DK" b="1" dirty="0" err="1"/>
              <a:t>Elkington</a:t>
            </a:r>
            <a:r>
              <a:rPr lang="da-DK" b="1" dirty="0"/>
              <a:t>.</a:t>
            </a:r>
          </a:p>
          <a:p>
            <a:pPr marL="0" indent="0">
              <a:buNone/>
            </a:pPr>
            <a:endParaRPr lang="da-DK" b="1" dirty="0"/>
          </a:p>
          <a:p>
            <a:pPr marL="0" indent="0">
              <a:buNone/>
            </a:pPr>
            <a:br>
              <a:rPr lang="da-DK" b="1" dirty="0"/>
            </a:br>
            <a:br>
              <a:rPr lang="da-DK" b="1" dirty="0"/>
            </a:br>
            <a:br>
              <a:rPr lang="da-DK" b="1" dirty="0"/>
            </a:br>
            <a:endParaRPr lang="da-DK" b="1" dirty="0"/>
          </a:p>
        </p:txBody>
      </p:sp>
      <p:pic>
        <p:nvPicPr>
          <p:cNvPr id="1026" name="Picture 2" descr="https://johnelkington.com/wp-content/uploads/2020/01/john_elkington-675-263x300.jpg">
            <a:extLst>
              <a:ext uri="{FF2B5EF4-FFF2-40B4-BE49-F238E27FC236}">
                <a16:creationId xmlns:a16="http://schemas.microsoft.com/office/drawing/2014/main" id="{A90DF4E8-7BD8-44E4-92E0-A648E2C9C4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744153"/>
            <a:ext cx="3048317" cy="3477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356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879E9-CC12-4CDE-A975-CEB17E0A9E61}"/>
              </a:ext>
            </a:extLst>
          </p:cNvPr>
          <p:cNvSpPr>
            <a:spLocks noGrp="1"/>
          </p:cNvSpPr>
          <p:nvPr>
            <p:ph type="title"/>
          </p:nvPr>
        </p:nvSpPr>
        <p:spPr/>
        <p:txBody>
          <a:bodyPr/>
          <a:lstStyle/>
          <a:p>
            <a:r>
              <a:rPr lang="da-DK" dirty="0"/>
              <a:t>Hvad er TBL</a:t>
            </a:r>
            <a:endParaRPr lang="en-US" dirty="0"/>
          </a:p>
        </p:txBody>
      </p:sp>
      <p:sp>
        <p:nvSpPr>
          <p:cNvPr id="3" name="Content Placeholder 2">
            <a:extLst>
              <a:ext uri="{FF2B5EF4-FFF2-40B4-BE49-F238E27FC236}">
                <a16:creationId xmlns:a16="http://schemas.microsoft.com/office/drawing/2014/main" id="{B6BADC5A-090C-4D62-8A5D-59B49393A447}"/>
              </a:ext>
            </a:extLst>
          </p:cNvPr>
          <p:cNvSpPr>
            <a:spLocks noGrp="1"/>
          </p:cNvSpPr>
          <p:nvPr>
            <p:ph idx="1"/>
          </p:nvPr>
        </p:nvSpPr>
        <p:spPr/>
        <p:txBody>
          <a:bodyPr/>
          <a:lstStyle/>
          <a:p>
            <a:pPr>
              <a:lnSpc>
                <a:spcPct val="150000"/>
              </a:lnSpc>
            </a:pPr>
            <a:r>
              <a:rPr lang="en-US" b="1" dirty="0"/>
              <a:t>Profit</a:t>
            </a:r>
            <a:r>
              <a:rPr lang="en-US" dirty="0"/>
              <a:t> – Den </a:t>
            </a:r>
            <a:r>
              <a:rPr lang="en-US" dirty="0" err="1"/>
              <a:t>økonomiske</a:t>
            </a:r>
            <a:r>
              <a:rPr lang="en-US" dirty="0"/>
              <a:t> </a:t>
            </a:r>
            <a:r>
              <a:rPr lang="en-US" dirty="0" err="1"/>
              <a:t>bundlinje</a:t>
            </a:r>
            <a:r>
              <a:rPr lang="en-US" dirty="0"/>
              <a:t>, der </a:t>
            </a:r>
            <a:r>
              <a:rPr lang="en-US" dirty="0" err="1"/>
              <a:t>fokuserer</a:t>
            </a:r>
            <a:r>
              <a:rPr lang="en-US" dirty="0"/>
              <a:t> </a:t>
            </a:r>
            <a:r>
              <a:rPr lang="en-US" dirty="0" err="1"/>
              <a:t>på</a:t>
            </a:r>
            <a:r>
              <a:rPr lang="en-US" dirty="0"/>
              <a:t> </a:t>
            </a:r>
            <a:r>
              <a:rPr lang="en-US" dirty="0" err="1"/>
              <a:t>rentabilitet</a:t>
            </a:r>
            <a:r>
              <a:rPr lang="en-US" dirty="0"/>
              <a:t>.</a:t>
            </a:r>
          </a:p>
          <a:p>
            <a:pPr>
              <a:lnSpc>
                <a:spcPct val="150000"/>
              </a:lnSpc>
            </a:pPr>
            <a:r>
              <a:rPr lang="en-US" b="1" dirty="0"/>
              <a:t>People</a:t>
            </a:r>
            <a:r>
              <a:rPr lang="en-US" dirty="0"/>
              <a:t> – Den </a:t>
            </a:r>
            <a:r>
              <a:rPr lang="en-US" dirty="0" err="1"/>
              <a:t>sociale</a:t>
            </a:r>
            <a:r>
              <a:rPr lang="en-US" dirty="0"/>
              <a:t> </a:t>
            </a:r>
            <a:r>
              <a:rPr lang="en-US" dirty="0" err="1"/>
              <a:t>bundlinje</a:t>
            </a:r>
            <a:r>
              <a:rPr lang="en-US" dirty="0"/>
              <a:t>, der handler om </a:t>
            </a:r>
            <a:r>
              <a:rPr lang="en-US" dirty="0" err="1"/>
              <a:t>virksomhedens</a:t>
            </a:r>
            <a:r>
              <a:rPr lang="en-US" dirty="0"/>
              <a:t> </a:t>
            </a:r>
            <a:r>
              <a:rPr lang="en-US" dirty="0" err="1"/>
              <a:t>påvirkning</a:t>
            </a:r>
            <a:r>
              <a:rPr lang="en-US" dirty="0"/>
              <a:t> </a:t>
            </a:r>
            <a:r>
              <a:rPr lang="en-US" dirty="0" err="1"/>
              <a:t>på</a:t>
            </a:r>
            <a:r>
              <a:rPr lang="en-US" dirty="0"/>
              <a:t> </a:t>
            </a:r>
            <a:r>
              <a:rPr lang="en-US" dirty="0" err="1"/>
              <a:t>mennesker</a:t>
            </a:r>
            <a:r>
              <a:rPr lang="en-US" dirty="0"/>
              <a:t>, </a:t>
            </a:r>
            <a:r>
              <a:rPr lang="en-US" dirty="0" err="1"/>
              <a:t>medarbejdere</a:t>
            </a:r>
            <a:r>
              <a:rPr lang="en-US" dirty="0"/>
              <a:t>, </a:t>
            </a:r>
            <a:r>
              <a:rPr lang="en-US" dirty="0" err="1"/>
              <a:t>lokalsamfund</a:t>
            </a:r>
            <a:r>
              <a:rPr lang="en-US" dirty="0"/>
              <a:t> </a:t>
            </a:r>
            <a:r>
              <a:rPr lang="en-US" dirty="0" err="1"/>
              <a:t>og</a:t>
            </a:r>
            <a:r>
              <a:rPr lang="en-US" dirty="0"/>
              <a:t> </a:t>
            </a:r>
            <a:r>
              <a:rPr lang="en-US" dirty="0" err="1"/>
              <a:t>samfundet</a:t>
            </a:r>
            <a:r>
              <a:rPr lang="en-US" dirty="0"/>
              <a:t> </a:t>
            </a:r>
            <a:r>
              <a:rPr lang="en-US" dirty="0" err="1"/>
              <a:t>som</a:t>
            </a:r>
            <a:r>
              <a:rPr lang="en-US" dirty="0"/>
              <a:t> </a:t>
            </a:r>
            <a:r>
              <a:rPr lang="en-US" dirty="0" err="1"/>
              <a:t>helhed</a:t>
            </a:r>
            <a:r>
              <a:rPr lang="en-US" dirty="0"/>
              <a:t>.</a:t>
            </a:r>
          </a:p>
          <a:p>
            <a:pPr>
              <a:lnSpc>
                <a:spcPct val="150000"/>
              </a:lnSpc>
            </a:pPr>
            <a:r>
              <a:rPr lang="en-US" b="1" dirty="0"/>
              <a:t>Planet</a:t>
            </a:r>
            <a:r>
              <a:rPr lang="en-US" dirty="0"/>
              <a:t> – Den </a:t>
            </a:r>
            <a:r>
              <a:rPr lang="en-US" dirty="0" err="1"/>
              <a:t>miljømæssige</a:t>
            </a:r>
            <a:r>
              <a:rPr lang="en-US" dirty="0"/>
              <a:t> </a:t>
            </a:r>
            <a:r>
              <a:rPr lang="en-US" dirty="0" err="1"/>
              <a:t>bundlinje</a:t>
            </a:r>
            <a:r>
              <a:rPr lang="en-US" dirty="0"/>
              <a:t>, der </a:t>
            </a:r>
            <a:r>
              <a:rPr lang="en-US" dirty="0" err="1"/>
              <a:t>omhandler</a:t>
            </a:r>
            <a:r>
              <a:rPr lang="en-US" dirty="0"/>
              <a:t> </a:t>
            </a:r>
            <a:r>
              <a:rPr lang="en-US" dirty="0" err="1"/>
              <a:t>virksomhedens</a:t>
            </a:r>
            <a:r>
              <a:rPr lang="en-US" dirty="0"/>
              <a:t> </a:t>
            </a:r>
            <a:r>
              <a:rPr lang="en-US" dirty="0" err="1"/>
              <a:t>påvirkning</a:t>
            </a:r>
            <a:r>
              <a:rPr lang="en-US" dirty="0"/>
              <a:t> </a:t>
            </a:r>
            <a:r>
              <a:rPr lang="en-US" dirty="0" err="1"/>
              <a:t>på</a:t>
            </a:r>
            <a:r>
              <a:rPr lang="en-US" dirty="0"/>
              <a:t> </a:t>
            </a:r>
            <a:r>
              <a:rPr lang="en-US" dirty="0" err="1"/>
              <a:t>miljøet</a:t>
            </a:r>
            <a:r>
              <a:rPr lang="en-US" dirty="0"/>
              <a:t> </a:t>
            </a:r>
            <a:r>
              <a:rPr lang="en-US" dirty="0" err="1"/>
              <a:t>og</a:t>
            </a:r>
            <a:r>
              <a:rPr lang="en-US" dirty="0"/>
              <a:t> </a:t>
            </a:r>
            <a:r>
              <a:rPr lang="en-US" dirty="0" err="1"/>
              <a:t>ressourcerne</a:t>
            </a:r>
            <a:r>
              <a:rPr lang="en-US" dirty="0"/>
              <a:t>.</a:t>
            </a:r>
          </a:p>
          <a:p>
            <a:endParaRPr lang="en-US" dirty="0"/>
          </a:p>
        </p:txBody>
      </p:sp>
    </p:spTree>
    <p:extLst>
      <p:ext uri="{BB962C8B-B14F-4D97-AF65-F5344CB8AC3E}">
        <p14:creationId xmlns:p14="http://schemas.microsoft.com/office/powerpoint/2010/main" val="1970628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9099-F13F-4C63-8569-387E8EA315B0}"/>
              </a:ext>
            </a:extLst>
          </p:cNvPr>
          <p:cNvSpPr>
            <a:spLocks noGrp="1"/>
          </p:cNvSpPr>
          <p:nvPr>
            <p:ph type="title"/>
          </p:nvPr>
        </p:nvSpPr>
        <p:spPr/>
        <p:txBody>
          <a:bodyPr/>
          <a:lstStyle/>
          <a:p>
            <a:r>
              <a:rPr lang="da-DK" dirty="0"/>
              <a:t>Profit</a:t>
            </a:r>
            <a:endParaRPr lang="en-US" dirty="0"/>
          </a:p>
        </p:txBody>
      </p:sp>
      <p:sp>
        <p:nvSpPr>
          <p:cNvPr id="3" name="Content Placeholder 2">
            <a:extLst>
              <a:ext uri="{FF2B5EF4-FFF2-40B4-BE49-F238E27FC236}">
                <a16:creationId xmlns:a16="http://schemas.microsoft.com/office/drawing/2014/main" id="{3EB73024-4796-4BCD-B5FA-AE0F407A2FAD}"/>
              </a:ext>
            </a:extLst>
          </p:cNvPr>
          <p:cNvSpPr>
            <a:spLocks noGrp="1"/>
          </p:cNvSpPr>
          <p:nvPr>
            <p:ph idx="1"/>
          </p:nvPr>
        </p:nvSpPr>
        <p:spPr>
          <a:xfrm>
            <a:off x="838200" y="1825625"/>
            <a:ext cx="9410700" cy="4351338"/>
          </a:xfrm>
        </p:spPr>
        <p:txBody>
          <a:bodyPr/>
          <a:lstStyle/>
          <a:p>
            <a:r>
              <a:rPr lang="da-DK" b="1" dirty="0"/>
              <a:t>Økonomisk bundlinje</a:t>
            </a:r>
            <a:r>
              <a:rPr lang="da-DK" dirty="0"/>
              <a:t> – Det handler om virksomhedens traditionelle økonomiske præstation. Det er stadig vigtigt at sikre, at virksomheden er rentabel og skaber økonomisk værdi, men målet er at gøre det på en måde, der også tager hensyn til de to andre bundlinjer.</a:t>
            </a:r>
            <a:endParaRPr lang="en-US" dirty="0"/>
          </a:p>
        </p:txBody>
      </p:sp>
    </p:spTree>
    <p:extLst>
      <p:ext uri="{BB962C8B-B14F-4D97-AF65-F5344CB8AC3E}">
        <p14:creationId xmlns:p14="http://schemas.microsoft.com/office/powerpoint/2010/main" val="1543806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A45E5-1250-41BB-B633-6A4C1CF8E31F}"/>
              </a:ext>
            </a:extLst>
          </p:cNvPr>
          <p:cNvSpPr>
            <a:spLocks noGrp="1"/>
          </p:cNvSpPr>
          <p:nvPr>
            <p:ph type="title"/>
          </p:nvPr>
        </p:nvSpPr>
        <p:spPr/>
        <p:txBody>
          <a:bodyPr/>
          <a:lstStyle/>
          <a:p>
            <a:r>
              <a:rPr lang="en-US" b="1" dirty="0"/>
              <a:t>People</a:t>
            </a:r>
            <a:endParaRPr lang="en-US" dirty="0"/>
          </a:p>
        </p:txBody>
      </p:sp>
      <p:sp>
        <p:nvSpPr>
          <p:cNvPr id="3" name="Content Placeholder 2">
            <a:extLst>
              <a:ext uri="{FF2B5EF4-FFF2-40B4-BE49-F238E27FC236}">
                <a16:creationId xmlns:a16="http://schemas.microsoft.com/office/drawing/2014/main" id="{5122FC5B-A602-4F51-9DAE-21CCC03C311C}"/>
              </a:ext>
            </a:extLst>
          </p:cNvPr>
          <p:cNvSpPr>
            <a:spLocks noGrp="1"/>
          </p:cNvSpPr>
          <p:nvPr>
            <p:ph idx="1"/>
          </p:nvPr>
        </p:nvSpPr>
        <p:spPr/>
        <p:txBody>
          <a:bodyPr/>
          <a:lstStyle/>
          <a:p>
            <a:r>
              <a:rPr lang="da-DK" b="1" dirty="0"/>
              <a:t>Social bundlinje</a:t>
            </a:r>
            <a:r>
              <a:rPr lang="da-DK" dirty="0"/>
              <a:t> – Denne dimension handler om virksomhedens forhold til samfundet og de mennesker, der påvirkes af dens aktiviteter. Det omfatter arbejdsvilkår, lokal samfundsengagement, ligestilling, arbejdspladsdiversitet, og generelt at sikre en positiv indvirkning på mennesker.</a:t>
            </a:r>
          </a:p>
        </p:txBody>
      </p:sp>
    </p:spTree>
    <p:extLst>
      <p:ext uri="{BB962C8B-B14F-4D97-AF65-F5344CB8AC3E}">
        <p14:creationId xmlns:p14="http://schemas.microsoft.com/office/powerpoint/2010/main" val="3102847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72231-95D9-458C-8F5D-CA6762D1AFAE}"/>
              </a:ext>
            </a:extLst>
          </p:cNvPr>
          <p:cNvSpPr>
            <a:spLocks noGrp="1"/>
          </p:cNvSpPr>
          <p:nvPr>
            <p:ph type="title"/>
          </p:nvPr>
        </p:nvSpPr>
        <p:spPr/>
        <p:txBody>
          <a:bodyPr/>
          <a:lstStyle/>
          <a:p>
            <a:r>
              <a:rPr lang="en-US" b="1" dirty="0"/>
              <a:t>Planet</a:t>
            </a:r>
            <a:endParaRPr lang="en-US" dirty="0"/>
          </a:p>
        </p:txBody>
      </p:sp>
      <p:sp>
        <p:nvSpPr>
          <p:cNvPr id="3" name="Content Placeholder 2">
            <a:extLst>
              <a:ext uri="{FF2B5EF4-FFF2-40B4-BE49-F238E27FC236}">
                <a16:creationId xmlns:a16="http://schemas.microsoft.com/office/drawing/2014/main" id="{A0357833-DAA3-4460-96D9-BAD64FA4EEED}"/>
              </a:ext>
            </a:extLst>
          </p:cNvPr>
          <p:cNvSpPr>
            <a:spLocks noGrp="1"/>
          </p:cNvSpPr>
          <p:nvPr>
            <p:ph idx="1"/>
          </p:nvPr>
        </p:nvSpPr>
        <p:spPr>
          <a:xfrm>
            <a:off x="838200" y="1825625"/>
            <a:ext cx="9610725" cy="4260850"/>
          </a:xfrm>
        </p:spPr>
        <p:txBody>
          <a:bodyPr/>
          <a:lstStyle/>
          <a:p>
            <a:r>
              <a:rPr lang="en-US" b="1" dirty="0" err="1"/>
              <a:t>Miljømæssig</a:t>
            </a:r>
            <a:r>
              <a:rPr lang="en-US" b="1" dirty="0"/>
              <a:t> </a:t>
            </a:r>
            <a:r>
              <a:rPr lang="en-US" b="1" dirty="0" err="1"/>
              <a:t>bundlinje</a:t>
            </a:r>
            <a:r>
              <a:rPr lang="en-US" dirty="0"/>
              <a:t> – </a:t>
            </a:r>
            <a:r>
              <a:rPr lang="en-US" dirty="0" err="1"/>
              <a:t>Dette</a:t>
            </a:r>
            <a:r>
              <a:rPr lang="en-US" dirty="0"/>
              <a:t> </a:t>
            </a:r>
            <a:r>
              <a:rPr lang="en-US" dirty="0" err="1"/>
              <a:t>omfatter</a:t>
            </a:r>
            <a:r>
              <a:rPr lang="en-US" dirty="0"/>
              <a:t> </a:t>
            </a:r>
            <a:r>
              <a:rPr lang="en-US" dirty="0" err="1"/>
              <a:t>virksomhedens</a:t>
            </a:r>
            <a:r>
              <a:rPr lang="en-US" dirty="0"/>
              <a:t> </a:t>
            </a:r>
            <a:r>
              <a:rPr lang="en-US" dirty="0" err="1"/>
              <a:t>påvirkning</a:t>
            </a:r>
            <a:r>
              <a:rPr lang="en-US" dirty="0"/>
              <a:t> </a:t>
            </a:r>
            <a:r>
              <a:rPr lang="en-US" dirty="0" err="1"/>
              <a:t>på</a:t>
            </a:r>
            <a:r>
              <a:rPr lang="en-US" dirty="0"/>
              <a:t> </a:t>
            </a:r>
            <a:r>
              <a:rPr lang="en-US" dirty="0" err="1"/>
              <a:t>miljøet</a:t>
            </a:r>
            <a:r>
              <a:rPr lang="en-US" dirty="0"/>
              <a:t>. </a:t>
            </a:r>
            <a:r>
              <a:rPr lang="en-US" dirty="0" err="1"/>
              <a:t>Virksomheder</a:t>
            </a:r>
            <a:r>
              <a:rPr lang="en-US" dirty="0"/>
              <a:t> </a:t>
            </a:r>
            <a:r>
              <a:rPr lang="en-US" dirty="0" err="1"/>
              <a:t>skal</a:t>
            </a:r>
            <a:r>
              <a:rPr lang="en-US" dirty="0"/>
              <a:t> </a:t>
            </a:r>
            <a:r>
              <a:rPr lang="en-US" dirty="0" err="1"/>
              <a:t>tage</a:t>
            </a:r>
            <a:r>
              <a:rPr lang="en-US" dirty="0"/>
              <a:t> </a:t>
            </a:r>
            <a:r>
              <a:rPr lang="en-US" dirty="0" err="1"/>
              <a:t>ansvar</a:t>
            </a:r>
            <a:r>
              <a:rPr lang="en-US" dirty="0"/>
              <a:t> for </a:t>
            </a:r>
            <a:r>
              <a:rPr lang="en-US" dirty="0" err="1"/>
              <a:t>deres</a:t>
            </a:r>
            <a:r>
              <a:rPr lang="en-US" dirty="0"/>
              <a:t> </a:t>
            </a:r>
            <a:r>
              <a:rPr lang="en-US" dirty="0" err="1"/>
              <a:t>ressourceforbrug</a:t>
            </a:r>
            <a:r>
              <a:rPr lang="en-US" dirty="0"/>
              <a:t>, </a:t>
            </a:r>
            <a:r>
              <a:rPr lang="en-US" dirty="0" err="1"/>
              <a:t>affaldshåndtering</a:t>
            </a:r>
            <a:r>
              <a:rPr lang="en-US" dirty="0"/>
              <a:t>, CO₂-</a:t>
            </a:r>
            <a:r>
              <a:rPr lang="en-US" dirty="0" err="1"/>
              <a:t>udledning</a:t>
            </a:r>
            <a:r>
              <a:rPr lang="en-US" dirty="0"/>
              <a:t> </a:t>
            </a:r>
            <a:r>
              <a:rPr lang="en-US" dirty="0" err="1"/>
              <a:t>og</a:t>
            </a:r>
            <a:r>
              <a:rPr lang="en-US" dirty="0"/>
              <a:t> </a:t>
            </a:r>
            <a:r>
              <a:rPr lang="en-US" dirty="0" err="1"/>
              <a:t>andre</a:t>
            </a:r>
            <a:r>
              <a:rPr lang="en-US" dirty="0"/>
              <a:t> </a:t>
            </a:r>
            <a:r>
              <a:rPr lang="en-US" dirty="0" err="1"/>
              <a:t>miljøpåvirkninger</a:t>
            </a:r>
            <a:r>
              <a:rPr lang="en-US" dirty="0"/>
              <a:t>. </a:t>
            </a:r>
            <a:r>
              <a:rPr lang="en-US" dirty="0" err="1"/>
              <a:t>Målet</a:t>
            </a:r>
            <a:r>
              <a:rPr lang="en-US" dirty="0"/>
              <a:t> </a:t>
            </a:r>
            <a:r>
              <a:rPr lang="en-US" dirty="0" err="1"/>
              <a:t>er</a:t>
            </a:r>
            <a:r>
              <a:rPr lang="en-US" dirty="0"/>
              <a:t> at </a:t>
            </a:r>
            <a:r>
              <a:rPr lang="en-US" dirty="0" err="1"/>
              <a:t>minimere</a:t>
            </a:r>
            <a:r>
              <a:rPr lang="en-US" dirty="0"/>
              <a:t> den negative </a:t>
            </a:r>
            <a:r>
              <a:rPr lang="en-US" dirty="0" err="1"/>
              <a:t>effekt</a:t>
            </a:r>
            <a:r>
              <a:rPr lang="en-US" dirty="0"/>
              <a:t> </a:t>
            </a:r>
            <a:r>
              <a:rPr lang="en-US" dirty="0" err="1"/>
              <a:t>på</a:t>
            </a:r>
            <a:r>
              <a:rPr lang="en-US" dirty="0"/>
              <a:t> </a:t>
            </a:r>
            <a:r>
              <a:rPr lang="en-US" dirty="0" err="1"/>
              <a:t>miljøet</a:t>
            </a:r>
            <a:r>
              <a:rPr lang="en-US" dirty="0"/>
              <a:t> </a:t>
            </a:r>
            <a:r>
              <a:rPr lang="en-US" dirty="0" err="1"/>
              <a:t>og</a:t>
            </a:r>
            <a:r>
              <a:rPr lang="en-US" dirty="0"/>
              <a:t> </a:t>
            </a:r>
            <a:r>
              <a:rPr lang="en-US" dirty="0" err="1"/>
              <a:t>gerne</a:t>
            </a:r>
            <a:r>
              <a:rPr lang="en-US" dirty="0"/>
              <a:t> </a:t>
            </a:r>
            <a:r>
              <a:rPr lang="en-US" dirty="0" err="1"/>
              <a:t>arbejde</a:t>
            </a:r>
            <a:r>
              <a:rPr lang="en-US" dirty="0"/>
              <a:t> </a:t>
            </a:r>
            <a:r>
              <a:rPr lang="en-US" dirty="0" err="1"/>
              <a:t>aktivt</a:t>
            </a:r>
            <a:r>
              <a:rPr lang="en-US" dirty="0"/>
              <a:t> for at </a:t>
            </a:r>
            <a:r>
              <a:rPr lang="en-US" dirty="0" err="1"/>
              <a:t>fremme</a:t>
            </a:r>
            <a:r>
              <a:rPr lang="en-US" dirty="0"/>
              <a:t> positive, </a:t>
            </a:r>
            <a:r>
              <a:rPr lang="en-US" dirty="0" err="1"/>
              <a:t>bæredygtige</a:t>
            </a:r>
            <a:r>
              <a:rPr lang="en-US" dirty="0"/>
              <a:t> </a:t>
            </a:r>
            <a:r>
              <a:rPr lang="en-US" dirty="0" err="1"/>
              <a:t>løsninger</a:t>
            </a:r>
            <a:r>
              <a:rPr lang="en-US" dirty="0"/>
              <a:t>.</a:t>
            </a:r>
          </a:p>
          <a:p>
            <a:endParaRPr lang="en-US" dirty="0"/>
          </a:p>
        </p:txBody>
      </p:sp>
    </p:spTree>
    <p:extLst>
      <p:ext uri="{BB962C8B-B14F-4D97-AF65-F5344CB8AC3E}">
        <p14:creationId xmlns:p14="http://schemas.microsoft.com/office/powerpoint/2010/main" val="655091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F416-E846-4F70-990A-2F5D833FC717}"/>
              </a:ext>
            </a:extLst>
          </p:cNvPr>
          <p:cNvSpPr>
            <a:spLocks noGrp="1"/>
          </p:cNvSpPr>
          <p:nvPr>
            <p:ph type="title"/>
          </p:nvPr>
        </p:nvSpPr>
        <p:spPr/>
        <p:txBody>
          <a:bodyPr>
            <a:normAutofit/>
          </a:bodyPr>
          <a:lstStyle/>
          <a:p>
            <a:r>
              <a:rPr lang="da-DK" dirty="0"/>
              <a:t>TBL er vigtig for en maskinmester</a:t>
            </a:r>
            <a:br>
              <a:rPr lang="da-DK" dirty="0"/>
            </a:br>
            <a:endParaRPr lang="en-US" dirty="0"/>
          </a:p>
        </p:txBody>
      </p:sp>
      <p:sp>
        <p:nvSpPr>
          <p:cNvPr id="3" name="Content Placeholder 2">
            <a:extLst>
              <a:ext uri="{FF2B5EF4-FFF2-40B4-BE49-F238E27FC236}">
                <a16:creationId xmlns:a16="http://schemas.microsoft.com/office/drawing/2014/main" id="{6A0FF681-2C13-4299-84BB-542A4EE342CE}"/>
              </a:ext>
            </a:extLst>
          </p:cNvPr>
          <p:cNvSpPr>
            <a:spLocks noGrp="1"/>
          </p:cNvSpPr>
          <p:nvPr>
            <p:ph idx="1"/>
          </p:nvPr>
        </p:nvSpPr>
        <p:spPr>
          <a:xfrm>
            <a:off x="838200" y="1825625"/>
            <a:ext cx="10515600" cy="4667250"/>
          </a:xfrm>
        </p:spPr>
        <p:txBody>
          <a:bodyPr>
            <a:normAutofit lnSpcReduction="10000"/>
          </a:bodyPr>
          <a:lstStyle/>
          <a:p>
            <a:pPr marL="0" indent="0">
              <a:buNone/>
            </a:pPr>
            <a:r>
              <a:rPr lang="da-DK" dirty="0"/>
              <a:t>Bekendtgørelse om uddannelsen til professionsbachelor som maskinmester - Kapitel 1</a:t>
            </a:r>
            <a:br>
              <a:rPr lang="da-DK" dirty="0"/>
            </a:br>
            <a:endParaRPr lang="da-DK" dirty="0"/>
          </a:p>
          <a:p>
            <a:pPr marL="0" indent="0">
              <a:buNone/>
            </a:pPr>
            <a:r>
              <a:rPr lang="da-DK" i="1" dirty="0"/>
              <a:t>Formål, </a:t>
            </a:r>
            <a:r>
              <a:rPr lang="da-DK" i="1" dirty="0" err="1"/>
              <a:t>videngrundlag</a:t>
            </a:r>
            <a:r>
              <a:rPr lang="da-DK" i="1" dirty="0"/>
              <a:t> og varighed</a:t>
            </a:r>
          </a:p>
          <a:p>
            <a:r>
              <a:rPr lang="da-DK" b="1" dirty="0"/>
              <a:t>§ 1.</a:t>
            </a:r>
            <a:r>
              <a:rPr lang="da-DK" dirty="0"/>
              <a:t> Formålet med uddannelsen til professionsbachelor som maskinmester er, at den studerende gennem uddannelsen tilegner sig den viden og de færdigheder, der er en forudsætning for at kunne virke på </a:t>
            </a:r>
            <a:r>
              <a:rPr lang="da-DK" b="1" dirty="0"/>
              <a:t>ledelsesniveau</a:t>
            </a:r>
            <a:r>
              <a:rPr lang="da-DK" dirty="0"/>
              <a:t> i skibe og i virksomheder i land, og herunder kunne varetage ansvaret for drift og vedligehold af tekniske anlæg og installationer, samt kunne forestå, at disse anlæg og installationer drives optimalt ud fra sikkerhedsmæssige, </a:t>
            </a:r>
            <a:r>
              <a:rPr lang="da-DK" b="1" dirty="0"/>
              <a:t>driftsøkonomiske</a:t>
            </a:r>
            <a:r>
              <a:rPr lang="da-DK" dirty="0"/>
              <a:t> og </a:t>
            </a:r>
            <a:r>
              <a:rPr lang="da-DK" b="1" dirty="0"/>
              <a:t>miljømæssige</a:t>
            </a:r>
            <a:r>
              <a:rPr lang="da-DK" dirty="0"/>
              <a:t> hensyn.</a:t>
            </a:r>
          </a:p>
          <a:p>
            <a:endParaRPr lang="en-US" dirty="0"/>
          </a:p>
        </p:txBody>
      </p:sp>
    </p:spTree>
    <p:extLst>
      <p:ext uri="{BB962C8B-B14F-4D97-AF65-F5344CB8AC3E}">
        <p14:creationId xmlns:p14="http://schemas.microsoft.com/office/powerpoint/2010/main" val="1737312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E8332-EABA-406D-A467-AD1A5B7E2DC8}"/>
              </a:ext>
            </a:extLst>
          </p:cNvPr>
          <p:cNvSpPr>
            <a:spLocks noGrp="1"/>
          </p:cNvSpPr>
          <p:nvPr>
            <p:ph type="title"/>
          </p:nvPr>
        </p:nvSpPr>
        <p:spPr/>
        <p:txBody>
          <a:bodyPr>
            <a:normAutofit/>
          </a:bodyPr>
          <a:lstStyle/>
          <a:p>
            <a:r>
              <a:rPr lang="da-DK" sz="3800" dirty="0"/>
              <a:t>TBL er vigtig for en maskinmester</a:t>
            </a:r>
            <a:endParaRPr lang="en-US" sz="3800" dirty="0"/>
          </a:p>
        </p:txBody>
      </p:sp>
      <p:sp>
        <p:nvSpPr>
          <p:cNvPr id="3" name="Content Placeholder 2">
            <a:extLst>
              <a:ext uri="{FF2B5EF4-FFF2-40B4-BE49-F238E27FC236}">
                <a16:creationId xmlns:a16="http://schemas.microsoft.com/office/drawing/2014/main" id="{C0338AEA-0D98-40ED-B573-6A8BB7434EC8}"/>
              </a:ext>
            </a:extLst>
          </p:cNvPr>
          <p:cNvSpPr>
            <a:spLocks noGrp="1"/>
          </p:cNvSpPr>
          <p:nvPr>
            <p:ph idx="1"/>
          </p:nvPr>
        </p:nvSpPr>
        <p:spPr>
          <a:xfrm>
            <a:off x="838199" y="1825625"/>
            <a:ext cx="10791825" cy="4351338"/>
          </a:xfrm>
        </p:spPr>
        <p:txBody>
          <a:bodyPr/>
          <a:lstStyle/>
          <a:p>
            <a:r>
              <a:rPr lang="da-DK" dirty="0"/>
              <a:t>Ledelsesniveau -&gt; Social bundlinje</a:t>
            </a:r>
          </a:p>
          <a:p>
            <a:r>
              <a:rPr lang="da-DK" dirty="0"/>
              <a:t>Driftsøkonomiske hensyn -&gt; Økonomisk bundlinje </a:t>
            </a:r>
          </a:p>
          <a:p>
            <a:r>
              <a:rPr lang="da-DK" dirty="0"/>
              <a:t>Miljømæssige hensyn -&gt; </a:t>
            </a:r>
            <a:r>
              <a:rPr lang="en-US" dirty="0" err="1"/>
              <a:t>Miljømæssig</a:t>
            </a:r>
            <a:r>
              <a:rPr lang="en-US" dirty="0"/>
              <a:t> </a:t>
            </a:r>
            <a:r>
              <a:rPr lang="en-US" dirty="0" err="1"/>
              <a:t>bundlinje</a:t>
            </a:r>
            <a:endParaRPr lang="en-US" dirty="0"/>
          </a:p>
          <a:p>
            <a:endParaRPr lang="da-DK" dirty="0"/>
          </a:p>
          <a:p>
            <a:endParaRPr lang="da-DK" dirty="0"/>
          </a:p>
          <a:p>
            <a:pPr marL="0" indent="0">
              <a:buNone/>
            </a:pPr>
            <a:r>
              <a:rPr lang="da-DK" dirty="0"/>
              <a:t>Skal maskinmestre så bare ud og sørge for at balancere de 3 bundlinjer ?</a:t>
            </a:r>
            <a:endParaRPr lang="en-US" dirty="0"/>
          </a:p>
        </p:txBody>
      </p:sp>
    </p:spTree>
    <p:extLst>
      <p:ext uri="{BB962C8B-B14F-4D97-AF65-F5344CB8AC3E}">
        <p14:creationId xmlns:p14="http://schemas.microsoft.com/office/powerpoint/2010/main" val="1824145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9B2B65CB6A4D449A8B5EAF837BE7C1" ma:contentTypeVersion="13" ma:contentTypeDescription="Create a new document." ma:contentTypeScope="" ma:versionID="3cf788d480c0924da8229d841c313184">
  <xsd:schema xmlns:xsd="http://www.w3.org/2001/XMLSchema" xmlns:xs="http://www.w3.org/2001/XMLSchema" xmlns:p="http://schemas.microsoft.com/office/2006/metadata/properties" xmlns:ns2="217d0f91-4f80-4bd4-9538-980d7901d615" xmlns:ns3="49b9e0b1-cd69-4d2b-820d-060ef16116e4" targetNamespace="http://schemas.microsoft.com/office/2006/metadata/properties" ma:root="true" ma:fieldsID="ee78324d8bbbbbdd32281c7638d62c12" ns2:_="" ns3:_="">
    <xsd:import namespace="217d0f91-4f80-4bd4-9538-980d7901d615"/>
    <xsd:import namespace="49b9e0b1-cd69-4d2b-820d-060ef16116e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d0f91-4f80-4bd4-9538-980d7901d6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f0e74f4-e41a-4704-a765-848db57fcae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9b9e0b1-cd69-4d2b-820d-060ef16116e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9a0a75f-27a8-42e0-927f-ca67d3f6fe3f}" ma:internalName="TaxCatchAll" ma:showField="CatchAllData" ma:web="49b9e0b1-cd69-4d2b-820d-060ef16116e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17d0f91-4f80-4bd4-9538-980d7901d615">
      <Terms xmlns="http://schemas.microsoft.com/office/infopath/2007/PartnerControls"/>
    </lcf76f155ced4ddcb4097134ff3c332f>
    <TaxCatchAll xmlns="49b9e0b1-cd69-4d2b-820d-060ef16116e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2FBA63-3AB6-46F0-9EF4-0838AF04E7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d0f91-4f80-4bd4-9538-980d7901d615"/>
    <ds:schemaRef ds:uri="49b9e0b1-cd69-4d2b-820d-060ef1611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686AFA1-DA64-4ED4-AEF8-2C092E5028CB}">
  <ds:schemaRefs>
    <ds:schemaRef ds:uri="http://schemas.microsoft.com/office/2006/documentManagement/types"/>
    <ds:schemaRef ds:uri="5356acb2-5344-4f4e-9039-57357883a0a7"/>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purl.org/dc/dcmitype/"/>
    <ds:schemaRef ds:uri="b90f789c-c8b1-49c9-ab7b-40460577aaef"/>
    <ds:schemaRef ds:uri="http://www.w3.org/XML/1998/namespace"/>
    <ds:schemaRef ds:uri="http://purl.org/dc/elements/1.1/"/>
    <ds:schemaRef ds:uri="217d0f91-4f80-4bd4-9538-980d7901d615"/>
    <ds:schemaRef ds:uri="49b9e0b1-cd69-4d2b-820d-060ef16116e4"/>
  </ds:schemaRefs>
</ds:datastoreItem>
</file>

<file path=customXml/itemProps3.xml><?xml version="1.0" encoding="utf-8"?>
<ds:datastoreItem xmlns:ds="http://schemas.openxmlformats.org/officeDocument/2006/customXml" ds:itemID="{8AE9A0CD-C822-416A-BEC2-1E5E1BEE9A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671</TotalTime>
  <Words>1397</Words>
  <Application>Microsoft Office PowerPoint</Application>
  <PresentationFormat>Widescreen</PresentationFormat>
  <Paragraphs>93</Paragraphs>
  <Slides>19</Slides>
  <Notes>0</Notes>
  <HiddenSlides>0</HiddenSlides>
  <MMClips>0</MMClips>
  <ScaleCrop>false</ScaleCrop>
  <HeadingPairs>
    <vt:vector size="4" baseType="variant">
      <vt:variant>
        <vt:lpstr>Tema</vt:lpstr>
      </vt:variant>
      <vt:variant>
        <vt:i4>2</vt:i4>
      </vt:variant>
      <vt:variant>
        <vt:lpstr>Slidetitler</vt:lpstr>
      </vt:variant>
      <vt:variant>
        <vt:i4>19</vt:i4>
      </vt:variant>
    </vt:vector>
  </HeadingPairs>
  <TitlesOfParts>
    <vt:vector size="21" baseType="lpstr">
      <vt:lpstr>Office Theme</vt:lpstr>
      <vt:lpstr>Custom Design</vt:lpstr>
      <vt:lpstr>Bæredygtighed</vt:lpstr>
      <vt:lpstr>Agenda</vt:lpstr>
      <vt:lpstr>Historien om TBL </vt:lpstr>
      <vt:lpstr>Hvad er TBL</vt:lpstr>
      <vt:lpstr>Profit</vt:lpstr>
      <vt:lpstr>People</vt:lpstr>
      <vt:lpstr>Planet</vt:lpstr>
      <vt:lpstr>TBL er vigtig for en maskinmester </vt:lpstr>
      <vt:lpstr>TBL er vigtig for en maskinmester</vt:lpstr>
      <vt:lpstr>Historien om den TBL del.2 </vt:lpstr>
      <vt:lpstr>Klimakompensation </vt:lpstr>
      <vt:lpstr>Fra ledelsesstrategi til markedsføringsstrategi</vt:lpstr>
      <vt:lpstr>Fra ledelsesstrategi til markedsføringsstrategi</vt:lpstr>
      <vt:lpstr>Fra ledelsesstrategi til markedsføringsstrategi</vt:lpstr>
      <vt:lpstr>Fra ledelsesstrategi til markedsføringsstrategi</vt:lpstr>
      <vt:lpstr>Fra ledelsesstrategi til markedsføringsstrategi</vt:lpstr>
      <vt:lpstr>DIRECTIVE (EU) 2024/825 </vt:lpstr>
      <vt:lpstr>Opgave i grupper</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Bæredygtighed</dc:title>
  <dc:creator>Steffan Beck Hansen</dc:creator>
  <cp:lastModifiedBy>Steffan Beck Hansen</cp:lastModifiedBy>
  <cp:revision>26</cp:revision>
  <dcterms:created xsi:type="dcterms:W3CDTF">2024-11-05T12:59:22Z</dcterms:created>
  <dcterms:modified xsi:type="dcterms:W3CDTF">2025-01-21T08:01:24Z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0x010100A59B2B65CB6A4D449A8B5EAF837BE7C1</vt:lpwstr>
  </property>
  <property fmtid="{D5CDD505-2E9C-101B-9397-08002B2CF9AE}" pid="3" name="MediaServiceImageTags">
    <vt:lpwstr/>
  </property>
</Properties>
</file>