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6" r:id="rId5"/>
    <p:sldId id="257" r:id="rId6"/>
    <p:sldId id="258" r:id="rId7"/>
    <p:sldId id="259" r:id="rId8"/>
    <p:sldId id="267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B1B3CF-C24C-4829-8282-917F4C0A858C}" v="1" dt="2025-02-13T10:31:13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ben Henrik Rasmussen" userId="5ba9841f-174d-4b5d-8a7a-c076368696f8" providerId="ADAL" clId="{5F0BFDBB-B697-4D9C-9584-440BA3894BC4}"/>
    <pc:docChg chg="undo custSel addSld delSld modSld sldOrd">
      <pc:chgData name="Torben Henrik Rasmussen" userId="5ba9841f-174d-4b5d-8a7a-c076368696f8" providerId="ADAL" clId="{5F0BFDBB-B697-4D9C-9584-440BA3894BC4}" dt="2024-11-22T07:03:25.069" v="68" actId="1076"/>
      <pc:docMkLst>
        <pc:docMk/>
      </pc:docMkLst>
      <pc:sldChg chg="addSp delSp modSp del mod">
        <pc:chgData name="Torben Henrik Rasmussen" userId="5ba9841f-174d-4b5d-8a7a-c076368696f8" providerId="ADAL" clId="{5F0BFDBB-B697-4D9C-9584-440BA3894BC4}" dt="2024-11-22T07:02:23.241" v="61" actId="47"/>
        <pc:sldMkLst>
          <pc:docMk/>
          <pc:sldMk cId="366939287" sldId="256"/>
        </pc:sldMkLst>
      </pc:sldChg>
      <pc:sldChg chg="addSp delSp modSp mod">
        <pc:chgData name="Torben Henrik Rasmussen" userId="5ba9841f-174d-4b5d-8a7a-c076368696f8" providerId="ADAL" clId="{5F0BFDBB-B697-4D9C-9584-440BA3894BC4}" dt="2024-11-22T06:56:46.569" v="12" actId="1076"/>
        <pc:sldMkLst>
          <pc:docMk/>
          <pc:sldMk cId="3342573996" sldId="257"/>
        </pc:sldMkLst>
        <pc:spChg chg="add mod">
          <ac:chgData name="Torben Henrik Rasmussen" userId="5ba9841f-174d-4b5d-8a7a-c076368696f8" providerId="ADAL" clId="{5F0BFDBB-B697-4D9C-9584-440BA3894BC4}" dt="2024-11-22T06:56:34.917" v="10"/>
          <ac:spMkLst>
            <pc:docMk/>
            <pc:sldMk cId="3342573996" sldId="257"/>
            <ac:spMk id="5" creationId="{F0E74258-7B3F-E16D-EBF1-9712AD1BFC86}"/>
          </ac:spMkLst>
        </pc:spChg>
      </pc:sldChg>
      <pc:sldChg chg="addSp delSp modSp add mod">
        <pc:chgData name="Torben Henrik Rasmussen" userId="5ba9841f-174d-4b5d-8a7a-c076368696f8" providerId="ADAL" clId="{5F0BFDBB-B697-4D9C-9584-440BA3894BC4}" dt="2024-11-22T06:57:20.082" v="17" actId="14100"/>
        <pc:sldMkLst>
          <pc:docMk/>
          <pc:sldMk cId="2778084964" sldId="258"/>
        </pc:sldMkLst>
      </pc:sldChg>
      <pc:sldChg chg="addSp delSp modSp add mod">
        <pc:chgData name="Torben Henrik Rasmussen" userId="5ba9841f-174d-4b5d-8a7a-c076368696f8" providerId="ADAL" clId="{5F0BFDBB-B697-4D9C-9584-440BA3894BC4}" dt="2024-11-22T06:58:40.561" v="28" actId="1076"/>
        <pc:sldMkLst>
          <pc:docMk/>
          <pc:sldMk cId="1561473872" sldId="259"/>
        </pc:sldMkLst>
        <pc:spChg chg="add mod">
          <ac:chgData name="Torben Henrik Rasmussen" userId="5ba9841f-174d-4b5d-8a7a-c076368696f8" providerId="ADAL" clId="{5F0BFDBB-B697-4D9C-9584-440BA3894BC4}" dt="2024-11-22T06:57:51.643" v="24"/>
          <ac:spMkLst>
            <pc:docMk/>
            <pc:sldMk cId="1561473872" sldId="259"/>
            <ac:spMk id="5" creationId="{749E4464-1283-A46C-CF4C-F4F8C0E936D3}"/>
          </ac:spMkLst>
        </pc:spChg>
        <pc:spChg chg="add mod">
          <ac:chgData name="Torben Henrik Rasmussen" userId="5ba9841f-174d-4b5d-8a7a-c076368696f8" providerId="ADAL" clId="{5F0BFDBB-B697-4D9C-9584-440BA3894BC4}" dt="2024-11-22T06:58:40.561" v="28" actId="1076"/>
          <ac:spMkLst>
            <pc:docMk/>
            <pc:sldMk cId="1561473872" sldId="259"/>
            <ac:spMk id="6" creationId="{3BF3FDAF-8199-A294-3AC8-3A2A2E052FE2}"/>
          </ac:spMkLst>
        </pc:spChg>
        <pc:spChg chg="add mod">
          <ac:chgData name="Torben Henrik Rasmussen" userId="5ba9841f-174d-4b5d-8a7a-c076368696f8" providerId="ADAL" clId="{5F0BFDBB-B697-4D9C-9584-440BA3894BC4}" dt="2024-11-22T06:57:51.643" v="24"/>
          <ac:spMkLst>
            <pc:docMk/>
            <pc:sldMk cId="1561473872" sldId="259"/>
            <ac:spMk id="8" creationId="{71918C9C-BE58-089C-A4D7-D4CF86DAC0E4}"/>
          </ac:spMkLst>
        </pc:spChg>
      </pc:sldChg>
      <pc:sldChg chg="add del">
        <pc:chgData name="Torben Henrik Rasmussen" userId="5ba9841f-174d-4b5d-8a7a-c076368696f8" providerId="ADAL" clId="{5F0BFDBB-B697-4D9C-9584-440BA3894BC4}" dt="2024-11-22T07:00:44.046" v="47" actId="47"/>
        <pc:sldMkLst>
          <pc:docMk/>
          <pc:sldMk cId="2760238966" sldId="260"/>
        </pc:sldMkLst>
      </pc:sldChg>
      <pc:sldChg chg="add del">
        <pc:chgData name="Torben Henrik Rasmussen" userId="5ba9841f-174d-4b5d-8a7a-c076368696f8" providerId="ADAL" clId="{5F0BFDBB-B697-4D9C-9584-440BA3894BC4}" dt="2024-11-22T07:00:42.980" v="46" actId="47"/>
        <pc:sldMkLst>
          <pc:docMk/>
          <pc:sldMk cId="958156270" sldId="261"/>
        </pc:sldMkLst>
      </pc:sldChg>
      <pc:sldChg chg="addSp modSp add mod">
        <pc:chgData name="Torben Henrik Rasmussen" userId="5ba9841f-174d-4b5d-8a7a-c076368696f8" providerId="ADAL" clId="{5F0BFDBB-B697-4D9C-9584-440BA3894BC4}" dt="2024-11-22T06:59:10.485" v="32" actId="14100"/>
        <pc:sldMkLst>
          <pc:docMk/>
          <pc:sldMk cId="4091250292" sldId="262"/>
        </pc:sldMkLst>
      </pc:sldChg>
      <pc:sldChg chg="addSp modSp add mod">
        <pc:chgData name="Torben Henrik Rasmussen" userId="5ba9841f-174d-4b5d-8a7a-c076368696f8" providerId="ADAL" clId="{5F0BFDBB-B697-4D9C-9584-440BA3894BC4}" dt="2024-11-22T07:00:29.474" v="44" actId="14100"/>
        <pc:sldMkLst>
          <pc:docMk/>
          <pc:sldMk cId="787636558" sldId="263"/>
        </pc:sldMkLst>
        <pc:spChg chg="add mod">
          <ac:chgData name="Torben Henrik Rasmussen" userId="5ba9841f-174d-4b5d-8a7a-c076368696f8" providerId="ADAL" clId="{5F0BFDBB-B697-4D9C-9584-440BA3894BC4}" dt="2024-11-22T06:59:36.601" v="33"/>
          <ac:spMkLst>
            <pc:docMk/>
            <pc:sldMk cId="787636558" sldId="263"/>
            <ac:spMk id="3" creationId="{FB374BD9-26A0-7098-3C1B-2E2BA3E20353}"/>
          </ac:spMkLst>
        </pc:spChg>
        <pc:spChg chg="add mod">
          <ac:chgData name="Torben Henrik Rasmussen" userId="5ba9841f-174d-4b5d-8a7a-c076368696f8" providerId="ADAL" clId="{5F0BFDBB-B697-4D9C-9584-440BA3894BC4}" dt="2024-11-22T06:59:36.601" v="33"/>
          <ac:spMkLst>
            <pc:docMk/>
            <pc:sldMk cId="787636558" sldId="263"/>
            <ac:spMk id="4" creationId="{5F3318E7-7052-193D-2484-1BA3491B9CC4}"/>
          </ac:spMkLst>
        </pc:spChg>
        <pc:spChg chg="add mod">
          <ac:chgData name="Torben Henrik Rasmussen" userId="5ba9841f-174d-4b5d-8a7a-c076368696f8" providerId="ADAL" clId="{5F0BFDBB-B697-4D9C-9584-440BA3894BC4}" dt="2024-11-22T07:00:29.474" v="44" actId="14100"/>
          <ac:spMkLst>
            <pc:docMk/>
            <pc:sldMk cId="787636558" sldId="263"/>
            <ac:spMk id="5" creationId="{137DD753-9056-A990-84B4-98568A8A213E}"/>
          </ac:spMkLst>
        </pc:spChg>
        <pc:spChg chg="add mod">
          <ac:chgData name="Torben Henrik Rasmussen" userId="5ba9841f-174d-4b5d-8a7a-c076368696f8" providerId="ADAL" clId="{5F0BFDBB-B697-4D9C-9584-440BA3894BC4}" dt="2024-11-22T06:59:57.086" v="36" actId="14100"/>
          <ac:spMkLst>
            <pc:docMk/>
            <pc:sldMk cId="787636558" sldId="263"/>
            <ac:spMk id="6" creationId="{AB670B85-6EF9-165F-6B39-6DA42213D6CA}"/>
          </ac:spMkLst>
        </pc:spChg>
        <pc:spChg chg="add mod">
          <ac:chgData name="Torben Henrik Rasmussen" userId="5ba9841f-174d-4b5d-8a7a-c076368696f8" providerId="ADAL" clId="{5F0BFDBB-B697-4D9C-9584-440BA3894BC4}" dt="2024-11-22T06:59:36.601" v="33"/>
          <ac:spMkLst>
            <pc:docMk/>
            <pc:sldMk cId="787636558" sldId="263"/>
            <ac:spMk id="7" creationId="{1899CD55-3AAA-C9E4-709C-C46CB19ABF6A}"/>
          </ac:spMkLst>
        </pc:spChg>
        <pc:spChg chg="add mod">
          <ac:chgData name="Torben Henrik Rasmussen" userId="5ba9841f-174d-4b5d-8a7a-c076368696f8" providerId="ADAL" clId="{5F0BFDBB-B697-4D9C-9584-440BA3894BC4}" dt="2024-11-22T06:59:36.601" v="33"/>
          <ac:spMkLst>
            <pc:docMk/>
            <pc:sldMk cId="787636558" sldId="263"/>
            <ac:spMk id="8" creationId="{B4087833-3AE7-7658-A0C2-AB76129DD9DB}"/>
          </ac:spMkLst>
        </pc:spChg>
        <pc:spChg chg="add mod">
          <ac:chgData name="Torben Henrik Rasmussen" userId="5ba9841f-174d-4b5d-8a7a-c076368696f8" providerId="ADAL" clId="{5F0BFDBB-B697-4D9C-9584-440BA3894BC4}" dt="2024-11-22T06:59:36.601" v="33"/>
          <ac:spMkLst>
            <pc:docMk/>
            <pc:sldMk cId="787636558" sldId="263"/>
            <ac:spMk id="9" creationId="{A27170ED-F8C4-2808-A57C-3D99AA94B028}"/>
          </ac:spMkLst>
        </pc:spChg>
        <pc:spChg chg="add mod">
          <ac:chgData name="Torben Henrik Rasmussen" userId="5ba9841f-174d-4b5d-8a7a-c076368696f8" providerId="ADAL" clId="{5F0BFDBB-B697-4D9C-9584-440BA3894BC4}" dt="2024-11-22T06:59:36.601" v="33"/>
          <ac:spMkLst>
            <pc:docMk/>
            <pc:sldMk cId="787636558" sldId="263"/>
            <ac:spMk id="10" creationId="{8B0A6A91-0B0F-FD10-DBC5-FAED1911FCAF}"/>
          </ac:spMkLst>
        </pc:spChg>
        <pc:spChg chg="add mod">
          <ac:chgData name="Torben Henrik Rasmussen" userId="5ba9841f-174d-4b5d-8a7a-c076368696f8" providerId="ADAL" clId="{5F0BFDBB-B697-4D9C-9584-440BA3894BC4}" dt="2024-11-22T06:59:36.601" v="33"/>
          <ac:spMkLst>
            <pc:docMk/>
            <pc:sldMk cId="787636558" sldId="263"/>
            <ac:spMk id="11" creationId="{2468E776-9C70-0345-8DE3-12159EA8C393}"/>
          </ac:spMkLst>
        </pc:spChg>
        <pc:spChg chg="add mod">
          <ac:chgData name="Torben Henrik Rasmussen" userId="5ba9841f-174d-4b5d-8a7a-c076368696f8" providerId="ADAL" clId="{5F0BFDBB-B697-4D9C-9584-440BA3894BC4}" dt="2024-11-22T06:59:36.601" v="33"/>
          <ac:spMkLst>
            <pc:docMk/>
            <pc:sldMk cId="787636558" sldId="263"/>
            <ac:spMk id="12" creationId="{A97D0368-CE02-5C46-A01F-35C2FADBF5EB}"/>
          </ac:spMkLst>
        </pc:spChg>
        <pc:picChg chg="add mod">
          <ac:chgData name="Torben Henrik Rasmussen" userId="5ba9841f-174d-4b5d-8a7a-c076368696f8" providerId="ADAL" clId="{5F0BFDBB-B697-4D9C-9584-440BA3894BC4}" dt="2024-11-22T07:00:11.682" v="39" actId="1076"/>
          <ac:picMkLst>
            <pc:docMk/>
            <pc:sldMk cId="787636558" sldId="263"/>
            <ac:picMk id="2" creationId="{EF548126-A371-C854-A4DE-2349DF452DEC}"/>
          </ac:picMkLst>
        </pc:picChg>
      </pc:sldChg>
      <pc:sldChg chg="add del">
        <pc:chgData name="Torben Henrik Rasmussen" userId="5ba9841f-174d-4b5d-8a7a-c076368696f8" providerId="ADAL" clId="{5F0BFDBB-B697-4D9C-9584-440BA3894BC4}" dt="2024-11-22T07:02:25.368" v="62" actId="47"/>
        <pc:sldMkLst>
          <pc:docMk/>
          <pc:sldMk cId="1498740618" sldId="264"/>
        </pc:sldMkLst>
      </pc:sldChg>
      <pc:sldChg chg="addSp modSp add mod ord">
        <pc:chgData name="Torben Henrik Rasmussen" userId="5ba9841f-174d-4b5d-8a7a-c076368696f8" providerId="ADAL" clId="{5F0BFDBB-B697-4D9C-9584-440BA3894BC4}" dt="2024-11-22T07:01:56.632" v="60"/>
        <pc:sldMkLst>
          <pc:docMk/>
          <pc:sldMk cId="2085722763" sldId="265"/>
        </pc:sldMkLst>
      </pc:sldChg>
      <pc:sldChg chg="addSp modSp add del mod ord">
        <pc:chgData name="Torben Henrik Rasmussen" userId="5ba9841f-174d-4b5d-8a7a-c076368696f8" providerId="ADAL" clId="{5F0BFDBB-B697-4D9C-9584-440BA3894BC4}" dt="2024-11-22T07:03:25.069" v="68" actId="1076"/>
        <pc:sldMkLst>
          <pc:docMk/>
          <pc:sldMk cId="1257335412" sldId="266"/>
        </pc:sldMkLst>
        <pc:spChg chg="add mod">
          <ac:chgData name="Torben Henrik Rasmussen" userId="5ba9841f-174d-4b5d-8a7a-c076368696f8" providerId="ADAL" clId="{5F0BFDBB-B697-4D9C-9584-440BA3894BC4}" dt="2024-11-22T07:03:20.534" v="67"/>
          <ac:spMkLst>
            <pc:docMk/>
            <pc:sldMk cId="1257335412" sldId="266"/>
            <ac:spMk id="3" creationId="{CB379C78-51F0-FCB1-2B67-8FE373951CC0}"/>
          </ac:spMkLst>
        </pc:spChg>
        <pc:picChg chg="add mod">
          <ac:chgData name="Torben Henrik Rasmussen" userId="5ba9841f-174d-4b5d-8a7a-c076368696f8" providerId="ADAL" clId="{5F0BFDBB-B697-4D9C-9584-440BA3894BC4}" dt="2024-11-22T07:03:20.534" v="67"/>
          <ac:picMkLst>
            <pc:docMk/>
            <pc:sldMk cId="1257335412" sldId="266"/>
            <ac:picMk id="2" creationId="{BDE85A4A-6636-41CD-384C-5F55B173C1CA}"/>
          </ac:picMkLst>
        </pc:picChg>
      </pc:sldChg>
    </pc:docChg>
  </pc:docChgLst>
  <pc:docChgLst>
    <pc:chgData name="Mette Thidemann" userId="8d2f2e0f-a11f-4ace-8ae7-6beac41032ee" providerId="ADAL" clId="{FBB1B3CF-C24C-4829-8282-917F4C0A858C}"/>
    <pc:docChg chg="custSel delSld modSld">
      <pc:chgData name="Mette Thidemann" userId="8d2f2e0f-a11f-4ace-8ae7-6beac41032ee" providerId="ADAL" clId="{FBB1B3CF-C24C-4829-8282-917F4C0A858C}" dt="2025-02-13T10:31:31.772" v="485"/>
      <pc:docMkLst>
        <pc:docMk/>
      </pc:docMkLst>
      <pc:sldChg chg="delSp modSp mod">
        <pc:chgData name="Mette Thidemann" userId="8d2f2e0f-a11f-4ace-8ae7-6beac41032ee" providerId="ADAL" clId="{FBB1B3CF-C24C-4829-8282-917F4C0A858C}" dt="2025-02-13T10:31:31.772" v="485"/>
        <pc:sldMkLst>
          <pc:docMk/>
          <pc:sldMk cId="3342573996" sldId="257"/>
        </pc:sldMkLst>
        <pc:spChg chg="del mod">
          <ac:chgData name="Mette Thidemann" userId="8d2f2e0f-a11f-4ace-8ae7-6beac41032ee" providerId="ADAL" clId="{FBB1B3CF-C24C-4829-8282-917F4C0A858C}" dt="2025-02-13T10:31:31.772" v="485"/>
          <ac:spMkLst>
            <pc:docMk/>
            <pc:sldMk cId="3342573996" sldId="257"/>
            <ac:spMk id="5" creationId="{F0E74258-7B3F-E16D-EBF1-9712AD1BFC86}"/>
          </ac:spMkLst>
        </pc:spChg>
        <pc:spChg chg="del mod">
          <ac:chgData name="Mette Thidemann" userId="8d2f2e0f-a11f-4ace-8ae7-6beac41032ee" providerId="ADAL" clId="{FBB1B3CF-C24C-4829-8282-917F4C0A858C}" dt="2025-02-13T10:29:09.206" v="447"/>
          <ac:spMkLst>
            <pc:docMk/>
            <pc:sldMk cId="3342573996" sldId="257"/>
            <ac:spMk id="6" creationId="{E2E30E5B-26A9-99B9-84E2-527A74947B04}"/>
          </ac:spMkLst>
        </pc:spChg>
        <pc:picChg chg="del">
          <ac:chgData name="Mette Thidemann" userId="8d2f2e0f-a11f-4ace-8ae7-6beac41032ee" providerId="ADAL" clId="{FBB1B3CF-C24C-4829-8282-917F4C0A858C}" dt="2025-02-13T10:29:11.339" v="448" actId="21"/>
          <ac:picMkLst>
            <pc:docMk/>
            <pc:sldMk cId="3342573996" sldId="257"/>
            <ac:picMk id="4" creationId="{47A57638-82E8-780B-8806-774EDA8A4E7E}"/>
          </ac:picMkLst>
        </pc:picChg>
        <pc:picChg chg="del">
          <ac:chgData name="Mette Thidemann" userId="8d2f2e0f-a11f-4ace-8ae7-6beac41032ee" providerId="ADAL" clId="{FBB1B3CF-C24C-4829-8282-917F4C0A858C}" dt="2025-02-13T10:29:13.951" v="449" actId="21"/>
          <ac:picMkLst>
            <pc:docMk/>
            <pc:sldMk cId="3342573996" sldId="257"/>
            <ac:picMk id="7" creationId="{1BDC4349-DB25-6724-E447-7BCBE65C91D8}"/>
          </ac:picMkLst>
        </pc:picChg>
        <pc:picChg chg="del">
          <ac:chgData name="Mette Thidemann" userId="8d2f2e0f-a11f-4ace-8ae7-6beac41032ee" providerId="ADAL" clId="{FBB1B3CF-C24C-4829-8282-917F4C0A858C}" dt="2025-02-13T10:29:09.197" v="445" actId="21"/>
          <ac:picMkLst>
            <pc:docMk/>
            <pc:sldMk cId="3342573996" sldId="257"/>
            <ac:picMk id="8" creationId="{B272A51C-8D74-C704-C1A6-F2E27F99A518}"/>
          </ac:picMkLst>
        </pc:picChg>
      </pc:sldChg>
      <pc:sldChg chg="delSp modSp mod">
        <pc:chgData name="Mette Thidemann" userId="8d2f2e0f-a11f-4ace-8ae7-6beac41032ee" providerId="ADAL" clId="{FBB1B3CF-C24C-4829-8282-917F4C0A858C}" dt="2025-02-13T10:31:00.295" v="479"/>
        <pc:sldMkLst>
          <pc:docMk/>
          <pc:sldMk cId="2778084964" sldId="258"/>
        </pc:sldMkLst>
        <pc:spChg chg="del mod">
          <ac:chgData name="Mette Thidemann" userId="8d2f2e0f-a11f-4ace-8ae7-6beac41032ee" providerId="ADAL" clId="{FBB1B3CF-C24C-4829-8282-917F4C0A858C}" dt="2025-02-13T10:31:00.295" v="479"/>
          <ac:spMkLst>
            <pc:docMk/>
            <pc:sldMk cId="2778084964" sldId="258"/>
            <ac:spMk id="6" creationId="{262BCAFD-EE2B-247D-6225-0B5F441B7D58}"/>
          </ac:spMkLst>
        </pc:spChg>
        <pc:picChg chg="del">
          <ac:chgData name="Mette Thidemann" userId="8d2f2e0f-a11f-4ace-8ae7-6beac41032ee" providerId="ADAL" clId="{FBB1B3CF-C24C-4829-8282-917F4C0A858C}" dt="2025-02-13T10:29:20.688" v="450" actId="21"/>
          <ac:picMkLst>
            <pc:docMk/>
            <pc:sldMk cId="2778084964" sldId="258"/>
            <ac:picMk id="7" creationId="{31C61A84-6739-7BFD-8EC2-75A3D5F74430}"/>
          </ac:picMkLst>
        </pc:picChg>
      </pc:sldChg>
      <pc:sldChg chg="delSp modSp mod">
        <pc:chgData name="Mette Thidemann" userId="8d2f2e0f-a11f-4ace-8ae7-6beac41032ee" providerId="ADAL" clId="{FBB1B3CF-C24C-4829-8282-917F4C0A858C}" dt="2025-02-13T10:29:58.639" v="464" actId="6549"/>
        <pc:sldMkLst>
          <pc:docMk/>
          <pc:sldMk cId="1561473872" sldId="259"/>
        </pc:sldMkLst>
        <pc:spChg chg="mod">
          <ac:chgData name="Mette Thidemann" userId="8d2f2e0f-a11f-4ace-8ae7-6beac41032ee" providerId="ADAL" clId="{FBB1B3CF-C24C-4829-8282-917F4C0A858C}" dt="2025-02-13T10:29:58.639" v="464" actId="6549"/>
          <ac:spMkLst>
            <pc:docMk/>
            <pc:sldMk cId="1561473872" sldId="259"/>
            <ac:spMk id="5" creationId="{749E4464-1283-A46C-CF4C-F4F8C0E936D3}"/>
          </ac:spMkLst>
        </pc:spChg>
        <pc:spChg chg="mod">
          <ac:chgData name="Mette Thidemann" userId="8d2f2e0f-a11f-4ace-8ae7-6beac41032ee" providerId="ADAL" clId="{FBB1B3CF-C24C-4829-8282-917F4C0A858C}" dt="2025-02-13T10:29:52.577" v="463" actId="6549"/>
          <ac:spMkLst>
            <pc:docMk/>
            <pc:sldMk cId="1561473872" sldId="259"/>
            <ac:spMk id="6" creationId="{3BF3FDAF-8199-A294-3AC8-3A2A2E052FE2}"/>
          </ac:spMkLst>
        </pc:spChg>
        <pc:spChg chg="del mod">
          <ac:chgData name="Mette Thidemann" userId="8d2f2e0f-a11f-4ace-8ae7-6beac41032ee" providerId="ADAL" clId="{FBB1B3CF-C24C-4829-8282-917F4C0A858C}" dt="2025-02-13T10:29:44.146" v="457" actId="478"/>
          <ac:spMkLst>
            <pc:docMk/>
            <pc:sldMk cId="1561473872" sldId="259"/>
            <ac:spMk id="7" creationId="{EC8AF3C3-F921-575C-F1D5-A9ABA93EABB4}"/>
          </ac:spMkLst>
        </pc:spChg>
        <pc:spChg chg="del mod">
          <ac:chgData name="Mette Thidemann" userId="8d2f2e0f-a11f-4ace-8ae7-6beac41032ee" providerId="ADAL" clId="{FBB1B3CF-C24C-4829-8282-917F4C0A858C}" dt="2025-02-13T10:29:34.531" v="454"/>
          <ac:spMkLst>
            <pc:docMk/>
            <pc:sldMk cId="1561473872" sldId="259"/>
            <ac:spMk id="9" creationId="{DB35870A-622F-E0D6-3692-1CE022AD2691}"/>
          </ac:spMkLst>
        </pc:spChg>
        <pc:spChg chg="del mod">
          <ac:chgData name="Mette Thidemann" userId="8d2f2e0f-a11f-4ace-8ae7-6beac41032ee" providerId="ADAL" clId="{FBB1B3CF-C24C-4829-8282-917F4C0A858C}" dt="2025-02-13T10:29:44.147" v="459"/>
          <ac:spMkLst>
            <pc:docMk/>
            <pc:sldMk cId="1561473872" sldId="259"/>
            <ac:spMk id="10" creationId="{DA5A6C72-5E11-A119-F142-0E0F16D255FB}"/>
          </ac:spMkLst>
        </pc:spChg>
        <pc:picChg chg="del">
          <ac:chgData name="Mette Thidemann" userId="8d2f2e0f-a11f-4ace-8ae7-6beac41032ee" providerId="ADAL" clId="{FBB1B3CF-C24C-4829-8282-917F4C0A858C}" dt="2025-02-13T10:29:25.242" v="451" actId="21"/>
          <ac:picMkLst>
            <pc:docMk/>
            <pc:sldMk cId="1561473872" sldId="259"/>
            <ac:picMk id="4" creationId="{3A829246-34C1-C94D-742F-E8BD1A72F696}"/>
          </ac:picMkLst>
        </pc:picChg>
      </pc:sldChg>
      <pc:sldChg chg="delSp modSp del mod">
        <pc:chgData name="Mette Thidemann" userId="8d2f2e0f-a11f-4ace-8ae7-6beac41032ee" providerId="ADAL" clId="{FBB1B3CF-C24C-4829-8282-917F4C0A858C}" dt="2025-02-13T10:30:43.147" v="474" actId="47"/>
        <pc:sldMkLst>
          <pc:docMk/>
          <pc:sldMk cId="4091250292" sldId="262"/>
        </pc:sldMkLst>
        <pc:spChg chg="del mod">
          <ac:chgData name="Mette Thidemann" userId="8d2f2e0f-a11f-4ace-8ae7-6beac41032ee" providerId="ADAL" clId="{FBB1B3CF-C24C-4829-8282-917F4C0A858C}" dt="2025-02-13T10:30:23.203" v="470"/>
          <ac:spMkLst>
            <pc:docMk/>
            <pc:sldMk cId="4091250292" sldId="262"/>
            <ac:spMk id="3" creationId="{04A80EBE-66B1-262C-C9F4-6EB5F3C0AC2A}"/>
          </ac:spMkLst>
        </pc:spChg>
        <pc:spChg chg="del mod">
          <ac:chgData name="Mette Thidemann" userId="8d2f2e0f-a11f-4ace-8ae7-6beac41032ee" providerId="ADAL" clId="{FBB1B3CF-C24C-4829-8282-917F4C0A858C}" dt="2025-02-13T10:30:41.452" v="473"/>
          <ac:spMkLst>
            <pc:docMk/>
            <pc:sldMk cId="4091250292" sldId="262"/>
            <ac:spMk id="7" creationId="{33324E80-0171-E251-AE57-A0E6999DE98F}"/>
          </ac:spMkLst>
        </pc:spChg>
        <pc:spChg chg="del">
          <ac:chgData name="Mette Thidemann" userId="8d2f2e0f-a11f-4ace-8ae7-6beac41032ee" providerId="ADAL" clId="{FBB1B3CF-C24C-4829-8282-917F4C0A858C}" dt="2025-02-13T10:30:12.324" v="465" actId="478"/>
          <ac:spMkLst>
            <pc:docMk/>
            <pc:sldMk cId="4091250292" sldId="262"/>
            <ac:spMk id="9" creationId="{8C563D10-97C1-4482-9090-F3FD73F722F0}"/>
          </ac:spMkLst>
        </pc:spChg>
        <pc:picChg chg="del">
          <ac:chgData name="Mette Thidemann" userId="8d2f2e0f-a11f-4ace-8ae7-6beac41032ee" providerId="ADAL" clId="{FBB1B3CF-C24C-4829-8282-917F4C0A858C}" dt="2025-02-13T10:30:23.193" v="468" actId="21"/>
          <ac:picMkLst>
            <pc:docMk/>
            <pc:sldMk cId="4091250292" sldId="262"/>
            <ac:picMk id="4" creationId="{6FBEADFC-1508-7F1C-C5AD-54B1439EB80D}"/>
          </ac:picMkLst>
        </pc:picChg>
      </pc:sldChg>
      <pc:sldChg chg="del">
        <pc:chgData name="Mette Thidemann" userId="8d2f2e0f-a11f-4ace-8ae7-6beac41032ee" providerId="ADAL" clId="{FBB1B3CF-C24C-4829-8282-917F4C0A858C}" dt="2025-02-13T10:31:02.184" v="480" actId="47"/>
        <pc:sldMkLst>
          <pc:docMk/>
          <pc:sldMk cId="787636558" sldId="263"/>
        </pc:sldMkLst>
      </pc:sldChg>
      <pc:sldChg chg="del">
        <pc:chgData name="Mette Thidemann" userId="8d2f2e0f-a11f-4ace-8ae7-6beac41032ee" providerId="ADAL" clId="{FBB1B3CF-C24C-4829-8282-917F4C0A858C}" dt="2025-02-13T10:30:45.897" v="475" actId="47"/>
        <pc:sldMkLst>
          <pc:docMk/>
          <pc:sldMk cId="2085722763" sldId="265"/>
        </pc:sldMkLst>
      </pc:sldChg>
      <pc:sldChg chg="addSp delSp modSp mod">
        <pc:chgData name="Mette Thidemann" userId="8d2f2e0f-a11f-4ace-8ae7-6beac41032ee" providerId="ADAL" clId="{FBB1B3CF-C24C-4829-8282-917F4C0A858C}" dt="2025-02-13T10:28:26.796" v="426" actId="1076"/>
        <pc:sldMkLst>
          <pc:docMk/>
          <pc:sldMk cId="1257335412" sldId="266"/>
        </pc:sldMkLst>
        <pc:spChg chg="mod">
          <ac:chgData name="Mette Thidemann" userId="8d2f2e0f-a11f-4ace-8ae7-6beac41032ee" providerId="ADAL" clId="{FBB1B3CF-C24C-4829-8282-917F4C0A858C}" dt="2025-02-13T10:22:02.492" v="52" actId="122"/>
          <ac:spMkLst>
            <pc:docMk/>
            <pc:sldMk cId="1257335412" sldId="266"/>
            <ac:spMk id="3" creationId="{CB379C78-51F0-FCB1-2B67-8FE373951CC0}"/>
          </ac:spMkLst>
        </pc:spChg>
        <pc:spChg chg="del mod">
          <ac:chgData name="Mette Thidemann" userId="8d2f2e0f-a11f-4ace-8ae7-6beac41032ee" providerId="ADAL" clId="{FBB1B3CF-C24C-4829-8282-917F4C0A858C}" dt="2025-02-13T10:21:10.242" v="5"/>
          <ac:spMkLst>
            <pc:docMk/>
            <pc:sldMk cId="1257335412" sldId="266"/>
            <ac:spMk id="4" creationId="{780D26D0-CD68-277F-A8FC-D20838A6DBCC}"/>
          </ac:spMkLst>
        </pc:spChg>
        <pc:spChg chg="add mod">
          <ac:chgData name="Mette Thidemann" userId="8d2f2e0f-a11f-4ace-8ae7-6beac41032ee" providerId="ADAL" clId="{FBB1B3CF-C24C-4829-8282-917F4C0A858C}" dt="2025-02-13T10:28:26.796" v="426" actId="1076"/>
          <ac:spMkLst>
            <pc:docMk/>
            <pc:sldMk cId="1257335412" sldId="266"/>
            <ac:spMk id="8" creationId="{2E64D13D-9E1A-4F4E-2CD6-CCDF7136DA31}"/>
          </ac:spMkLst>
        </pc:spChg>
        <pc:picChg chg="mod">
          <ac:chgData name="Mette Thidemann" userId="8d2f2e0f-a11f-4ace-8ae7-6beac41032ee" providerId="ADAL" clId="{FBB1B3CF-C24C-4829-8282-917F4C0A858C}" dt="2025-02-13T10:22:07.750" v="53" actId="1076"/>
          <ac:picMkLst>
            <pc:docMk/>
            <pc:sldMk cId="1257335412" sldId="266"/>
            <ac:picMk id="2" creationId="{BDE85A4A-6636-41CD-384C-5F55B173C1CA}"/>
          </ac:picMkLst>
        </pc:picChg>
        <pc:picChg chg="del">
          <ac:chgData name="Mette Thidemann" userId="8d2f2e0f-a11f-4ace-8ae7-6beac41032ee" providerId="ADAL" clId="{FBB1B3CF-C24C-4829-8282-917F4C0A858C}" dt="2025-02-13T10:21:13.725" v="6" actId="21"/>
          <ac:picMkLst>
            <pc:docMk/>
            <pc:sldMk cId="1257335412" sldId="266"/>
            <ac:picMk id="5" creationId="{A5DCBD5E-F9BB-B61E-C38F-2CB05D676B61}"/>
          </ac:picMkLst>
        </pc:picChg>
        <pc:picChg chg="del">
          <ac:chgData name="Mette Thidemann" userId="8d2f2e0f-a11f-4ace-8ae7-6beac41032ee" providerId="ADAL" clId="{FBB1B3CF-C24C-4829-8282-917F4C0A858C}" dt="2025-02-13T10:21:10.233" v="3" actId="21"/>
          <ac:picMkLst>
            <pc:docMk/>
            <pc:sldMk cId="1257335412" sldId="266"/>
            <ac:picMk id="6" creationId="{E8521D01-F417-F765-E5E3-4912639AFA1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BF7FF-3DBC-42CF-B90A-53B2ABCEAEAB}" type="datetimeFigureOut">
              <a:rPr lang="da-DK" smtClean="0"/>
              <a:t>13-02-2025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DBB5E-E428-4A52-8EF8-BC936800C5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253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3BE14A-00F3-BFF7-44D0-D2716A0A2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D3B8FEB-4446-5725-4900-04656F2E8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9187D5B-2131-09A0-96C4-FEFB2C5EF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C5C9A-4E53-4650-B92D-BB9A67957CFC}" type="datetime1">
              <a:rPr lang="da-DK" smtClean="0"/>
              <a:t>13-02-2025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4BFCF80-F1D6-F95C-06BC-88BB98E7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E3FF7D9-9CD0-396F-FF38-49D803F91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billede 7">
            <a:extLst>
              <a:ext uri="{FF2B5EF4-FFF2-40B4-BE49-F238E27FC236}">
                <a16:creationId xmlns:a16="http://schemas.microsoft.com/office/drawing/2014/main" id="{C0B6CE32-35F3-D015-AB4E-BBDA16DDD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34475" y="5764213"/>
            <a:ext cx="914400" cy="914400"/>
          </a:xfrm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571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CFD239-D6A9-8D2A-3171-C8DA64F53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B77A757-88C1-925C-A6B1-1BB43C416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0C6660C-0D6F-024C-C0B8-C457478BC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881B-26D5-4D05-8037-DBD4C6AFE795}" type="datetime1">
              <a:rPr lang="da-DK" smtClean="0"/>
              <a:t>13-02-2025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C16DFFC-1D36-4E05-DC98-536ABF28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049B1A5-F884-E997-1C4E-6029DC27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4565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01CA29D-1C49-B1E6-7230-798812B388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A853BCC-0B6C-D558-37FC-C244BB446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C473CF9-3C0B-6BF4-F8D7-0EE085679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BD63C-88F1-47EC-A71A-3657654F8DCA}" type="datetime1">
              <a:rPr lang="da-DK" smtClean="0"/>
              <a:t>13-02-2025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F573558-F494-3D2B-1671-CC9DDE03A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2517E78-F798-6AEB-F1E2-36EFB3B75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522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64294C-3BD6-0761-FDC9-39610E372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8D19162-F687-AC0F-0D0C-E489AF962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456CC3B-CA41-BF94-2719-FACDA46E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98594-47FA-4D08-BDFE-106625293DC3}" type="datetime1">
              <a:rPr lang="da-DK" smtClean="0"/>
              <a:t>13-02-2025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C483A42-6D47-6990-3160-FDE262BF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6101166-4097-EA92-AD40-C7FC61EF0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5830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37306-4608-4EA3-C9B3-7C0165BD9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BF6C05F-853F-5E9E-83F8-8A74B45A8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ABA5189-4292-8813-8D25-672DB901F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128BA-5B3E-428D-9D2A-23CA4240F963}" type="datetime1">
              <a:rPr lang="da-DK" smtClean="0"/>
              <a:t>13-02-2025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A31E73B-CE89-7447-72E7-4E9F704C0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EB6ABDB-F456-D609-6F64-47AA2A0F6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230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64A4B9-5B0F-9513-98FB-7DEDAEAAA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6A1D7AA-58C5-843B-4529-BDECCD943D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ADE2E41-35AE-C936-17F0-05408B8B0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9FD19F8-61F3-3642-8601-6C4797CD1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FA21D-9614-4852-A219-272E92A77ABF}" type="datetime1">
              <a:rPr lang="da-DK" smtClean="0"/>
              <a:t>13-02-2025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C2F48A1-2B2A-144C-76A5-13C5CD623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5695657-9695-4D3B-FD45-6D59E66C1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2986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9C3A67-444B-E623-D1A1-072829860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6FBB09-BB93-5671-7522-2D5DA3F55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133C0A9-ECC6-DFF4-1B99-86F0C5C31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CB8EF143-0547-882B-1DFB-9635F14A7F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BABE7E7D-7BBD-F4A1-8596-42A5ACC81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FB526EC-F16E-F274-F6A2-C2DCBEC8B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8743-FD92-4DDC-AFAD-2F5F5037B11E}" type="datetime1">
              <a:rPr lang="da-DK" smtClean="0"/>
              <a:t>13-02-2025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6C7D470C-9435-3C4F-A75C-094E278DB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CB13E6B8-C04A-CF61-AE9D-2CB674308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356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72EA4-B6CB-A5DB-CF13-63F2BE431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A15F1F1B-35D6-6AA8-D5DB-71E66497D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A7D82-43ED-49E5-8A97-0CB236402B8E}" type="datetime1">
              <a:rPr lang="da-DK" smtClean="0"/>
              <a:t>13-02-2025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5CE8114-3A95-4D76-D6C7-407AB23C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147C3BC-35C7-C785-2760-540DAECE1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8627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4617BFD-E4D0-817F-4FC2-D7E198C36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223B-8834-4517-B58F-1CF03EBB020B}" type="datetime1">
              <a:rPr lang="da-DK" smtClean="0"/>
              <a:t>13-02-2025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739B425F-785A-9431-3561-C06D786B9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C6541DD5-7641-1576-E94F-9FD933CED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071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3A1E9-FF9D-0D77-037E-624D12043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F030AAF-A265-10BA-69D4-C5629E7FB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5C93A4A-B087-CAB5-C69D-68D30A1CC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9D69E35-F3EB-01A6-A738-C98630E18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5872-A02F-436F-B087-046AE48EA303}" type="datetime1">
              <a:rPr lang="da-DK" smtClean="0"/>
              <a:t>13-02-2025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5635183-3E51-02B1-DE44-8A6D66A9F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8911A16-E250-2151-90ED-1CDA3D0BD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69136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7D91D9-74D0-DD49-0CC6-364490658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A80C3B3-FC7A-3925-6B3F-64E8194A34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6E9258C-9437-25F7-144F-615B1DBA7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AE4E155-E38D-3548-B191-2421E2D4D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0D4B3-387E-45C2-9C67-DCA97D2A0B59}" type="datetime1">
              <a:rPr lang="da-DK" smtClean="0"/>
              <a:t>13-02-2025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EA9F60D-1877-C9DE-6538-6FB934BFB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970A6F7-ADBC-FBED-A576-1C80BA8D3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871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5000"/>
            <a:lum/>
          </a:blip>
          <a:srcRect/>
          <a:stretch>
            <a:fillRect l="54000" t="8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B0CC401-8E35-CFE3-6D07-C2AACBDF6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7EBAC9E-959F-C2C2-F2A9-36FF6283B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980F02-D3AB-48EA-AC78-DDC0267323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F008E2-3814-48C9-87D7-CB36717AFADF}" type="datetime1">
              <a:rPr lang="da-DK" smtClean="0"/>
              <a:t>13-02-2025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793C936-1B6E-9235-6B20-FDC4BE730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BED1DB3-87F7-96B0-9D56-B6FBA1CD9B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932DC0-B366-4523-A8F5-8ADF9229D26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220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8AD008-4890-19B7-2CE6-E71B7C834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ommunikationsmateriale | Verdensmålene.dk">
            <a:extLst>
              <a:ext uri="{FF2B5EF4-FFF2-40B4-BE49-F238E27FC236}">
                <a16:creationId xmlns:a16="http://schemas.microsoft.com/office/drawing/2014/main" id="{BDE85A4A-6636-41CD-384C-5F55B173C1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64" b="8972"/>
          <a:stretch/>
        </p:blipFill>
        <p:spPr bwMode="auto">
          <a:xfrm>
            <a:off x="4189238" y="1365981"/>
            <a:ext cx="3205137" cy="1890391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CB379C78-51F0-FCB1-2B67-8FE373951CC0}"/>
              </a:ext>
            </a:extLst>
          </p:cNvPr>
          <p:cNvSpPr txBox="1"/>
          <p:nvPr/>
        </p:nvSpPr>
        <p:spPr>
          <a:xfrm>
            <a:off x="2371725" y="72509"/>
            <a:ext cx="7277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b="1" dirty="0"/>
              <a:t>Hvordan kan vi på FMS styrke fokus på  bæredygtighed i undervisningen?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2E64D13D-9E1A-4F4E-2CD6-CCDF7136DA31}"/>
              </a:ext>
            </a:extLst>
          </p:cNvPr>
          <p:cNvSpPr txBox="1"/>
          <p:nvPr/>
        </p:nvSpPr>
        <p:spPr>
          <a:xfrm>
            <a:off x="1253766" y="3515021"/>
            <a:ext cx="1061458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Formål med </a:t>
            </a:r>
            <a:r>
              <a:rPr lang="da-DK" sz="1800" b="1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GerDa</a:t>
            </a:r>
            <a:r>
              <a:rPr lang="da-DK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-seancen på LU: </a:t>
            </a:r>
          </a:p>
          <a:p>
            <a:br>
              <a:rPr lang="da-DK" b="1" dirty="0">
                <a:solidFill>
                  <a:srgbClr val="000000"/>
                </a:solidFill>
                <a:latin typeface="Aptos" panose="020B0004020202020204" pitchFamily="34" charset="0"/>
              </a:rPr>
            </a:br>
            <a:r>
              <a:rPr lang="da-DK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Udvikle undervisningens fokus på bæredygtighed på uddannelserne på FMS</a:t>
            </a:r>
            <a:r>
              <a:rPr lang="da-DK" b="1" dirty="0">
                <a:solidFill>
                  <a:srgbClr val="000000"/>
                </a:solidFill>
                <a:latin typeface="Aptos" panose="020B0004020202020204" pitchFamily="34" charset="0"/>
              </a:rPr>
              <a:t> med henblik</a:t>
            </a:r>
            <a:r>
              <a:rPr lang="da-DK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 på, at uddannelsernes indhold til enhver tid er aktuelt inden for bæredygtighed.</a:t>
            </a:r>
            <a:br>
              <a:rPr lang="da-DK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</a:br>
            <a:r>
              <a:rPr lang="da-DK" sz="1800" b="1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Sikre at indholdet i undervisningen bedst muligt ruster de studerende til at indgå i den grønne omstilling</a:t>
            </a:r>
            <a:r>
              <a:rPr lang="da-DK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 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57335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57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0AE01F-5AB1-BFC4-0441-8BCA6EAB67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8084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6E9AFD-D005-C762-92DC-E3F875BA1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749E4464-1283-A46C-CF4C-F4F8C0E93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endParaRPr lang="da-DK" noProof="0" dirty="0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3BF3FDAF-8199-A294-3AC8-3A2A2E052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64464" y="4104305"/>
            <a:ext cx="4114800" cy="365125"/>
          </a:xfrm>
        </p:spPr>
        <p:txBody>
          <a:bodyPr/>
          <a:lstStyle/>
          <a:p>
            <a:endParaRPr lang="da-DK" noProof="0" dirty="0"/>
          </a:p>
        </p:txBody>
      </p:sp>
      <p:sp>
        <p:nvSpPr>
          <p:cNvPr id="8" name="AutoShape 4" descr="The Butterfly Diagram: Visualising the Circular Economy">
            <a:extLst>
              <a:ext uri="{FF2B5EF4-FFF2-40B4-BE49-F238E27FC236}">
                <a16:creationId xmlns:a16="http://schemas.microsoft.com/office/drawing/2014/main" id="{71918C9C-BE58-089C-A4D7-D4CF86DAC0E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61473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9D8479-7367-72BF-51C1-10E88DAAD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dato 3">
            <a:extLst>
              <a:ext uri="{FF2B5EF4-FFF2-40B4-BE49-F238E27FC236}">
                <a16:creationId xmlns:a16="http://schemas.microsoft.com/office/drawing/2014/main" id="{1F6F1157-96A5-C75E-5A32-FD8145CE54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endParaRPr lang="da-DK" noProof="0" dirty="0"/>
          </a:p>
        </p:txBody>
      </p:sp>
      <p:sp>
        <p:nvSpPr>
          <p:cNvPr id="6" name="Pladsholder til sidefod 4">
            <a:extLst>
              <a:ext uri="{FF2B5EF4-FFF2-40B4-BE49-F238E27FC236}">
                <a16:creationId xmlns:a16="http://schemas.microsoft.com/office/drawing/2014/main" id="{A9122729-8230-B907-9471-568BB03BA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764464" y="4104305"/>
            <a:ext cx="4114800" cy="365125"/>
          </a:xfrm>
        </p:spPr>
        <p:txBody>
          <a:bodyPr/>
          <a:lstStyle/>
          <a:p>
            <a:endParaRPr lang="da-DK" noProof="0" dirty="0"/>
          </a:p>
        </p:txBody>
      </p:sp>
      <p:sp>
        <p:nvSpPr>
          <p:cNvPr id="8" name="AutoShape 4" descr="The Butterfly Diagram: Visualising the Circular Economy">
            <a:extLst>
              <a:ext uri="{FF2B5EF4-FFF2-40B4-BE49-F238E27FC236}">
                <a16:creationId xmlns:a16="http://schemas.microsoft.com/office/drawing/2014/main" id="{5A5F71F3-5505-F538-57D5-09D477C7DF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9433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17d0f91-4f80-4bd4-9538-980d7901d615">
      <Terms xmlns="http://schemas.microsoft.com/office/infopath/2007/PartnerControls"/>
    </lcf76f155ced4ddcb4097134ff3c332f>
    <TaxCatchAll xmlns="49b9e0b1-cd69-4d2b-820d-060ef16116e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9B2B65CB6A4D449A8B5EAF837BE7C1" ma:contentTypeVersion="13" ma:contentTypeDescription="Create a new document." ma:contentTypeScope="" ma:versionID="3cf788d480c0924da8229d841c313184">
  <xsd:schema xmlns:xsd="http://www.w3.org/2001/XMLSchema" xmlns:xs="http://www.w3.org/2001/XMLSchema" xmlns:p="http://schemas.microsoft.com/office/2006/metadata/properties" xmlns:ns2="217d0f91-4f80-4bd4-9538-980d7901d615" xmlns:ns3="49b9e0b1-cd69-4d2b-820d-060ef16116e4" targetNamespace="http://schemas.microsoft.com/office/2006/metadata/properties" ma:root="true" ma:fieldsID="ee78324d8bbbbbdd32281c7638d62c12" ns2:_="" ns3:_="">
    <xsd:import namespace="217d0f91-4f80-4bd4-9538-980d7901d615"/>
    <xsd:import namespace="49b9e0b1-cd69-4d2b-820d-060ef16116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7d0f91-4f80-4bd4-9538-980d7901d6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5f0e74f4-e41a-4704-a765-848db57fca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9e0b1-cd69-4d2b-820d-060ef16116e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9a0a75f-27a8-42e0-927f-ca67d3f6fe3f}" ma:internalName="TaxCatchAll" ma:showField="CatchAllData" ma:web="49b9e0b1-cd69-4d2b-820d-060ef16116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8275DB-F703-4912-83C9-DC043575047B}">
  <ds:schemaRefs>
    <ds:schemaRef ds:uri="http://purl.org/dc/dcmitype/"/>
    <ds:schemaRef ds:uri="http://schemas.microsoft.com/office/2006/documentManagement/types"/>
    <ds:schemaRef ds:uri="217d0f91-4f80-4bd4-9538-980d7901d615"/>
    <ds:schemaRef ds:uri="http://purl.org/dc/terms/"/>
    <ds:schemaRef ds:uri="http://schemas.microsoft.com/office/2006/metadata/properties"/>
    <ds:schemaRef ds:uri="http://www.w3.org/XML/1998/namespace"/>
    <ds:schemaRef ds:uri="49b9e0b1-cd69-4d2b-820d-060ef16116e4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DD3F2B1-0A13-42BA-9D2E-4D08B7DAD5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E960677-CB75-4B36-934A-A47759A4002A}"/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62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David Nguyen</dc:creator>
  <cp:lastModifiedBy>Mette Thidemann</cp:lastModifiedBy>
  <cp:revision>2</cp:revision>
  <dcterms:created xsi:type="dcterms:W3CDTF">2024-11-11T07:27:29Z</dcterms:created>
  <dcterms:modified xsi:type="dcterms:W3CDTF">2025-02-13T10:31:41Z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0x010100A59B2B65CB6A4D449A8B5EAF837BE7C1</vt:lpwstr>
  </property>
  <property fmtid="{D5CDD505-2E9C-101B-9397-08002B2CF9AE}" pid="3" name="MediaServiceImageTags">
    <vt:lpwstr/>
  </property>
</Properties>
</file>