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8" r:id="rId5"/>
    <p:sldId id="272" r:id="rId6"/>
    <p:sldId id="270" r:id="rId7"/>
    <p:sldId id="271" r:id="rId8"/>
    <p:sldId id="269" r:id="rId9"/>
    <p:sldId id="260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lla Skov Jensen" userId="8f9187c3-1e20-43fb-a05b-48c240f5c5b7" providerId="ADAL" clId="{C1FAD1A3-213F-4964-A016-9E9CFD9A27EE}"/>
    <pc:docChg chg="addSld delSld modSld sldOrd">
      <pc:chgData name="Ulla Skov Jensen" userId="8f9187c3-1e20-43fb-a05b-48c240f5c5b7" providerId="ADAL" clId="{C1FAD1A3-213F-4964-A016-9E9CFD9A27EE}" dt="2025-02-23T12:20:45.386" v="314" actId="2696"/>
      <pc:docMkLst>
        <pc:docMk/>
      </pc:docMkLst>
      <pc:sldChg chg="del">
        <pc:chgData name="Ulla Skov Jensen" userId="8f9187c3-1e20-43fb-a05b-48c240f5c5b7" providerId="ADAL" clId="{C1FAD1A3-213F-4964-A016-9E9CFD9A27EE}" dt="2025-02-23T12:20:33.704" v="311" actId="2696"/>
        <pc:sldMkLst>
          <pc:docMk/>
          <pc:sldMk cId="3342573996" sldId="257"/>
        </pc:sldMkLst>
      </pc:sldChg>
      <pc:sldChg chg="del">
        <pc:chgData name="Ulla Skov Jensen" userId="8f9187c3-1e20-43fb-a05b-48c240f5c5b7" providerId="ADAL" clId="{C1FAD1A3-213F-4964-A016-9E9CFD9A27EE}" dt="2025-02-23T12:20:43.804" v="312" actId="2696"/>
        <pc:sldMkLst>
          <pc:docMk/>
          <pc:sldMk cId="2778084964" sldId="258"/>
        </pc:sldMkLst>
      </pc:sldChg>
      <pc:sldChg chg="del">
        <pc:chgData name="Ulla Skov Jensen" userId="8f9187c3-1e20-43fb-a05b-48c240f5c5b7" providerId="ADAL" clId="{C1FAD1A3-213F-4964-A016-9E9CFD9A27EE}" dt="2025-02-23T12:20:44.541" v="313" actId="2696"/>
        <pc:sldMkLst>
          <pc:docMk/>
          <pc:sldMk cId="1561473872" sldId="259"/>
        </pc:sldMkLst>
      </pc:sldChg>
      <pc:sldChg chg="ord">
        <pc:chgData name="Ulla Skov Jensen" userId="8f9187c3-1e20-43fb-a05b-48c240f5c5b7" providerId="ADAL" clId="{C1FAD1A3-213F-4964-A016-9E9CFD9A27EE}" dt="2025-02-23T11:53:17.379" v="308"/>
        <pc:sldMkLst>
          <pc:docMk/>
          <pc:sldMk cId="595007790" sldId="260"/>
        </pc:sldMkLst>
      </pc:sldChg>
      <pc:sldChg chg="del">
        <pc:chgData name="Ulla Skov Jensen" userId="8f9187c3-1e20-43fb-a05b-48c240f5c5b7" providerId="ADAL" clId="{C1FAD1A3-213F-4964-A016-9E9CFD9A27EE}" dt="2025-02-23T12:20:32.559" v="310" actId="2696"/>
        <pc:sldMkLst>
          <pc:docMk/>
          <pc:sldMk cId="1257335412" sldId="266"/>
        </pc:sldMkLst>
      </pc:sldChg>
      <pc:sldChg chg="del">
        <pc:chgData name="Ulla Skov Jensen" userId="8f9187c3-1e20-43fb-a05b-48c240f5c5b7" providerId="ADAL" clId="{C1FAD1A3-213F-4964-A016-9E9CFD9A27EE}" dt="2025-02-23T12:20:45.386" v="314" actId="2696"/>
        <pc:sldMkLst>
          <pc:docMk/>
          <pc:sldMk cId="2039433768" sldId="267"/>
        </pc:sldMkLst>
      </pc:sldChg>
      <pc:sldChg chg="modSp">
        <pc:chgData name="Ulla Skov Jensen" userId="8f9187c3-1e20-43fb-a05b-48c240f5c5b7" providerId="ADAL" clId="{C1FAD1A3-213F-4964-A016-9E9CFD9A27EE}" dt="2025-02-23T11:52:35.140" v="306" actId="1076"/>
        <pc:sldMkLst>
          <pc:docMk/>
          <pc:sldMk cId="2369836281" sldId="268"/>
        </pc:sldMkLst>
        <pc:picChg chg="mod">
          <ac:chgData name="Ulla Skov Jensen" userId="8f9187c3-1e20-43fb-a05b-48c240f5c5b7" providerId="ADAL" clId="{C1FAD1A3-213F-4964-A016-9E9CFD9A27EE}" dt="2025-02-23T11:52:35.140" v="306" actId="1076"/>
          <ac:picMkLst>
            <pc:docMk/>
            <pc:sldMk cId="2369836281" sldId="268"/>
            <ac:picMk id="2" creationId="{3DD5C41D-67AC-4D73-B4B4-1E5102A1C451}"/>
          </ac:picMkLst>
        </pc:picChg>
      </pc:sldChg>
      <pc:sldChg chg="modSp ord">
        <pc:chgData name="Ulla Skov Jensen" userId="8f9187c3-1e20-43fb-a05b-48c240f5c5b7" providerId="ADAL" clId="{C1FAD1A3-213F-4964-A016-9E9CFD9A27EE}" dt="2025-02-23T11:53:46.243" v="309"/>
        <pc:sldMkLst>
          <pc:docMk/>
          <pc:sldMk cId="3020689761" sldId="269"/>
        </pc:sldMkLst>
        <pc:picChg chg="mod">
          <ac:chgData name="Ulla Skov Jensen" userId="8f9187c3-1e20-43fb-a05b-48c240f5c5b7" providerId="ADAL" clId="{C1FAD1A3-213F-4964-A016-9E9CFD9A27EE}" dt="2025-02-17T10:24:17.449" v="3" actId="1076"/>
          <ac:picMkLst>
            <pc:docMk/>
            <pc:sldMk cId="3020689761" sldId="269"/>
            <ac:picMk id="2" creationId="{E441D51B-CF5D-4142-A544-172BA455193F}"/>
          </ac:picMkLst>
        </pc:picChg>
      </pc:sldChg>
      <pc:sldChg chg="modSp">
        <pc:chgData name="Ulla Skov Jensen" userId="8f9187c3-1e20-43fb-a05b-48c240f5c5b7" providerId="ADAL" clId="{C1FAD1A3-213F-4964-A016-9E9CFD9A27EE}" dt="2025-02-23T11:04:08.578" v="6" actId="1076"/>
        <pc:sldMkLst>
          <pc:docMk/>
          <pc:sldMk cId="220422469" sldId="270"/>
        </pc:sldMkLst>
        <pc:picChg chg="mod">
          <ac:chgData name="Ulla Skov Jensen" userId="8f9187c3-1e20-43fb-a05b-48c240f5c5b7" providerId="ADAL" clId="{C1FAD1A3-213F-4964-A016-9E9CFD9A27EE}" dt="2025-02-23T11:04:08.578" v="6" actId="1076"/>
          <ac:picMkLst>
            <pc:docMk/>
            <pc:sldMk cId="220422469" sldId="270"/>
            <ac:picMk id="2" creationId="{7002DD2E-2068-4DE2-8D0D-F9DFE1132D63}"/>
          </ac:picMkLst>
        </pc:picChg>
      </pc:sldChg>
      <pc:sldChg chg="modSp">
        <pc:chgData name="Ulla Skov Jensen" userId="8f9187c3-1e20-43fb-a05b-48c240f5c5b7" providerId="ADAL" clId="{C1FAD1A3-213F-4964-A016-9E9CFD9A27EE}" dt="2025-02-23T11:03:58.448" v="5" actId="1076"/>
        <pc:sldMkLst>
          <pc:docMk/>
          <pc:sldMk cId="1378172934" sldId="271"/>
        </pc:sldMkLst>
        <pc:picChg chg="mod">
          <ac:chgData name="Ulla Skov Jensen" userId="8f9187c3-1e20-43fb-a05b-48c240f5c5b7" providerId="ADAL" clId="{C1FAD1A3-213F-4964-A016-9E9CFD9A27EE}" dt="2025-02-23T11:03:58.448" v="5" actId="1076"/>
          <ac:picMkLst>
            <pc:docMk/>
            <pc:sldMk cId="1378172934" sldId="271"/>
            <ac:picMk id="2" creationId="{6D1FE586-2059-42ED-AC8F-E9ED04D99762}"/>
          </ac:picMkLst>
        </pc:picChg>
      </pc:sldChg>
      <pc:sldChg chg="modSp add">
        <pc:chgData name="Ulla Skov Jensen" userId="8f9187c3-1e20-43fb-a05b-48c240f5c5b7" providerId="ADAL" clId="{C1FAD1A3-213F-4964-A016-9E9CFD9A27EE}" dt="2025-02-23T11:51:41.591" v="303" actId="20577"/>
        <pc:sldMkLst>
          <pc:docMk/>
          <pc:sldMk cId="2952325807" sldId="272"/>
        </pc:sldMkLst>
        <pc:spChg chg="mod">
          <ac:chgData name="Ulla Skov Jensen" userId="8f9187c3-1e20-43fb-a05b-48c240f5c5b7" providerId="ADAL" clId="{C1FAD1A3-213F-4964-A016-9E9CFD9A27EE}" dt="2025-02-23T11:48:14.892" v="26" actId="20577"/>
          <ac:spMkLst>
            <pc:docMk/>
            <pc:sldMk cId="2952325807" sldId="272"/>
            <ac:spMk id="2" creationId="{7002B474-670A-4C29-BDD6-7F9A77AE8914}"/>
          </ac:spMkLst>
        </pc:spChg>
        <pc:spChg chg="mod">
          <ac:chgData name="Ulla Skov Jensen" userId="8f9187c3-1e20-43fb-a05b-48c240f5c5b7" providerId="ADAL" clId="{C1FAD1A3-213F-4964-A016-9E9CFD9A27EE}" dt="2025-02-23T11:51:41.591" v="303" actId="20577"/>
          <ac:spMkLst>
            <pc:docMk/>
            <pc:sldMk cId="2952325807" sldId="272"/>
            <ac:spMk id="3" creationId="{5F7D4000-8AEE-4340-91A8-88E205E0BF07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BF7FF-3DBC-42CF-B90A-53B2ABCEAEAB}" type="datetimeFigureOut">
              <a:rPr lang="da-DK" smtClean="0"/>
              <a:t>23-02-2025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DBB5E-E428-4A52-8EF8-BC936800C5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253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3BE14A-00F3-BFF7-44D0-D2716A0A2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D3B8FEB-4446-5725-4900-04656F2E83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9187D5B-2131-09A0-96C4-FEFB2C5EF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5C9A-4E53-4650-B92D-BB9A67957CFC}" type="datetime1">
              <a:rPr lang="da-DK" smtClean="0"/>
              <a:t>23-02-2025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4BFCF80-F1D6-F95C-06BC-88BB98E7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E3FF7D9-9CD0-396F-FF38-49D803F91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C0B6CE32-35F3-D015-AB4E-BBDA16DDD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34475" y="5764213"/>
            <a:ext cx="914400" cy="914400"/>
          </a:xfrm>
        </p:spPr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571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CFD239-D6A9-8D2A-3171-C8DA64F53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B77A757-88C1-925C-A6B1-1BB43C416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0C6660C-0D6F-024C-C0B8-C457478BC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5881B-26D5-4D05-8037-DBD4C6AFE795}" type="datetime1">
              <a:rPr lang="da-DK" smtClean="0"/>
              <a:t>23-02-2025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C16DFFC-1D36-4E05-DC98-536ABF28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49B1A5-F884-E997-1C4E-6029DC272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456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01CA29D-1C49-B1E6-7230-798812B388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A853BCC-0B6C-D558-37FC-C244BB446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473CF9-3C0B-6BF4-F8D7-0EE085679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BD63C-88F1-47EC-A71A-3657654F8DCA}" type="datetime1">
              <a:rPr lang="da-DK" smtClean="0"/>
              <a:t>23-02-2025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F573558-F494-3D2B-1671-CC9DDE03A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2517E78-F798-6AEB-F1E2-36EFB3B75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5222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64294C-3BD6-0761-FDC9-39610E372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D19162-F687-AC0F-0D0C-E489AF962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456CC3B-CA41-BF94-2719-FACDA46E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594-47FA-4D08-BDFE-106625293DC3}" type="datetime1">
              <a:rPr lang="da-DK" smtClean="0"/>
              <a:t>23-02-2025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C483A42-6D47-6990-3160-FDE262BF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6101166-4097-EA92-AD40-C7FC61EF0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583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C37306-4608-4EA3-C9B3-7C0165BD9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BF6C05F-853F-5E9E-83F8-8A74B45A8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ABA5189-4292-8813-8D25-672DB901F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28BA-5B3E-428D-9D2A-23CA4240F963}" type="datetime1">
              <a:rPr lang="da-DK" smtClean="0"/>
              <a:t>23-02-2025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A31E73B-CE89-7447-72E7-4E9F704C0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B6ABDB-F456-D609-6F64-47AA2A0F6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2303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64A4B9-5B0F-9513-98FB-7DEDAEAAA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6A1D7AA-58C5-843B-4529-BDECCD943D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ADE2E41-35AE-C936-17F0-05408B8B0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9FD19F8-61F3-3642-8601-6C4797CD1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FA21D-9614-4852-A219-272E92A77ABF}" type="datetime1">
              <a:rPr lang="da-DK" smtClean="0"/>
              <a:t>23-02-2025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C2F48A1-2B2A-144C-76A5-13C5CD623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5695657-9695-4D3B-FD45-6D59E66C1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298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9C3A67-444B-E623-D1A1-072829860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6FBB09-BB93-5671-7522-2D5DA3F55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133C0A9-ECC6-DFF4-1B99-86F0C5C31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B8EF143-0547-882B-1DFB-9635F14A7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ABE7E7D-7BBD-F4A1-8596-42A5ACC81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FB526EC-F16E-F274-F6A2-C2DCBEC8B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8743-FD92-4DDC-AFAD-2F5F5037B11E}" type="datetime1">
              <a:rPr lang="da-DK" smtClean="0"/>
              <a:t>23-02-2025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C7D470C-9435-3C4F-A75C-094E278DB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B13E6B8-C04A-CF61-AE9D-2CB674308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356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772EA4-B6CB-A5DB-CF13-63F2BE431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15F1F1B-35D6-6AA8-D5DB-71E66497D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A7D82-43ED-49E5-8A97-0CB236402B8E}" type="datetime1">
              <a:rPr lang="da-DK" smtClean="0"/>
              <a:t>23-02-2025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5CE8114-3A95-4D76-D6C7-407AB23C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147C3BC-35C7-C785-2760-540DAECE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862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4617BFD-E4D0-817F-4FC2-D7E198C36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223B-8834-4517-B58F-1CF03EBB020B}" type="datetime1">
              <a:rPr lang="da-DK" smtClean="0"/>
              <a:t>23-02-2025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39B425F-785A-9431-3561-C06D786B9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6541DD5-7641-1576-E94F-9FD933CED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071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3A1E9-FF9D-0D77-037E-624D12043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030AAF-A265-10BA-69D4-C5629E7FB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5C93A4A-B087-CAB5-C69D-68D30A1CC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9D69E35-F3EB-01A6-A738-C98630E18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872-A02F-436F-B087-046AE48EA303}" type="datetime1">
              <a:rPr lang="da-DK" smtClean="0"/>
              <a:t>23-02-2025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5635183-3E51-02B1-DE44-8A6D66A9F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8911A16-E250-2151-90ED-1CDA3D0BD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913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7D91D9-74D0-DD49-0CC6-364490658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A80C3B3-FC7A-3925-6B3F-64E8194A34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6E9258C-9437-25F7-144F-615B1DBA79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AE4E155-E38D-3548-B191-2421E2D4D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0D4B3-387E-45C2-9C67-DCA97D2A0B59}" type="datetime1">
              <a:rPr lang="da-DK" smtClean="0"/>
              <a:t>23-02-2025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EA9F60D-1877-C9DE-6538-6FB934BFB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970A6F7-ADBC-FBED-A576-1C80BA8D3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8718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5000"/>
            <a:lum/>
          </a:blip>
          <a:srcRect/>
          <a:stretch>
            <a:fillRect l="54000" t="8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B0CC401-8E35-CFE3-6D07-C2AACBDF6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7EBAC9E-959F-C2C2-F2A9-36FF6283B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7980F02-D3AB-48EA-AC78-DDC0267323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F008E2-3814-48C9-87D7-CB36717AFADF}" type="datetime1">
              <a:rPr lang="da-DK" smtClean="0"/>
              <a:t>23-02-2025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793C936-1B6E-9235-6B20-FDC4BE730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ED1DB3-87F7-96B0-9D56-B6FBA1CD9B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932DC0-B366-4523-A8F5-8ADF9229D26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220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Kommunikationsmateriale | Verdensmålene.dk">
            <a:extLst>
              <a:ext uri="{FF2B5EF4-FFF2-40B4-BE49-F238E27FC236}">
                <a16:creationId xmlns:a16="http://schemas.microsoft.com/office/drawing/2014/main" id="{3DD5C41D-67AC-4D73-B4B4-1E5102A1C4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64" b="8972"/>
          <a:stretch/>
        </p:blipFill>
        <p:spPr bwMode="auto">
          <a:xfrm>
            <a:off x="1020125" y="136525"/>
            <a:ext cx="8993511" cy="5304377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331107E-40BA-419D-8F39-4E2C00626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8285" y="6285230"/>
            <a:ext cx="4114800" cy="365125"/>
          </a:xfrm>
        </p:spPr>
        <p:txBody>
          <a:bodyPr/>
          <a:lstStyle/>
          <a:p>
            <a:r>
              <a:rPr lang="da-DK"/>
              <a:t>https://focus2030.org/Focus-2030-and-the-Sustainable-Development-Goals-at-the-heart-of-our-work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9836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02B474-670A-4C29-BDD6-7F9A77AE8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Verdensmål 8 og 12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F7D4000-8AEE-4340-91A8-88E205E0B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8.4.1 og 12.2.1</a:t>
            </a:r>
          </a:p>
          <a:p>
            <a:r>
              <a:rPr lang="da-DK" dirty="0"/>
              <a:t>Materialers ressourceforbrug, materialers ressourceforbrug per indbygger og ressourceforbrug ift. BNP</a:t>
            </a:r>
          </a:p>
          <a:p>
            <a:r>
              <a:rPr lang="da-DK" dirty="0"/>
              <a:t>8.4.2 og 12.2.2</a:t>
            </a:r>
          </a:p>
          <a:p>
            <a:r>
              <a:rPr lang="da-DK" dirty="0"/>
              <a:t>Indenlandsk materialeforbrug, indenlandsk materialeforbrug per indbygger og indenlandsk materialeforbrug ift. BNP</a:t>
            </a:r>
          </a:p>
        </p:txBody>
      </p:sp>
    </p:spTree>
    <p:extLst>
      <p:ext uri="{BB962C8B-B14F-4D97-AF65-F5344CB8AC3E}">
        <p14:creationId xmlns:p14="http://schemas.microsoft.com/office/powerpoint/2010/main" val="2952325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7002DD2E-2068-4DE2-8D0D-F9DFE1132D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-216235"/>
            <a:ext cx="9469119" cy="5852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22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6D1FE586-2059-42ED-AC8F-E9ED04D99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99" y="0"/>
            <a:ext cx="8647121" cy="5443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172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E441D51B-CF5D-4142-A544-172BA45519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040" y="0"/>
            <a:ext cx="7721600" cy="5607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689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9E8245DF-4418-4D33-8946-F3A4E9B83B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2211419"/>
              </p:ext>
            </p:extLst>
          </p:nvPr>
        </p:nvGraphicFramePr>
        <p:xfrm>
          <a:off x="202314" y="0"/>
          <a:ext cx="8231848" cy="5548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3739990" imgH="2520835" progId="Acrobat.Document.DC">
                  <p:embed/>
                </p:oleObj>
              </mc:Choice>
              <mc:Fallback>
                <p:oleObj name="Acrobat Document" r:id="rId3" imgW="3739990" imgH="2520835" progId="Acrobat.Document.DC">
                  <p:embed/>
                  <p:pic>
                    <p:nvPicPr>
                      <p:cNvPr id="2" name="Objekt 1">
                        <a:extLst>
                          <a:ext uri="{FF2B5EF4-FFF2-40B4-BE49-F238E27FC236}">
                            <a16:creationId xmlns:a16="http://schemas.microsoft.com/office/drawing/2014/main" id="{9E8245DF-4418-4D33-8946-F3A4E9B83B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2314" y="0"/>
                        <a:ext cx="8231848" cy="55484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2D82205-CEFE-4C04-822A-5B674305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3720" y="6492875"/>
            <a:ext cx="4114800" cy="365125"/>
          </a:xfrm>
        </p:spPr>
        <p:txBody>
          <a:bodyPr/>
          <a:lstStyle/>
          <a:p>
            <a:r>
              <a:rPr lang="da-DK" dirty="0"/>
              <a:t>https://www.ellenmacarthurfoundation.org/circular-economy-diagram</a:t>
            </a:r>
          </a:p>
        </p:txBody>
      </p:sp>
    </p:spTree>
    <p:extLst>
      <p:ext uri="{BB962C8B-B14F-4D97-AF65-F5344CB8AC3E}">
        <p14:creationId xmlns:p14="http://schemas.microsoft.com/office/powerpoint/2010/main" val="59500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17d0f91-4f80-4bd4-9538-980d7901d615">
      <Terms xmlns="http://schemas.microsoft.com/office/infopath/2007/PartnerControls"/>
    </lcf76f155ced4ddcb4097134ff3c332f>
    <TaxCatchAll xmlns="49b9e0b1-cd69-4d2b-820d-060ef16116e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59B2B65CB6A4D449A8B5EAF837BE7C1" ma:contentTypeVersion="13" ma:contentTypeDescription="Opret et nyt dokument." ma:contentTypeScope="" ma:versionID="9d3b5b535a5778ba8009ec571032f3a3">
  <xsd:schema xmlns:xsd="http://www.w3.org/2001/XMLSchema" xmlns:xs="http://www.w3.org/2001/XMLSchema" xmlns:p="http://schemas.microsoft.com/office/2006/metadata/properties" xmlns:ns2="217d0f91-4f80-4bd4-9538-980d7901d615" xmlns:ns3="49b9e0b1-cd69-4d2b-820d-060ef16116e4" targetNamespace="http://schemas.microsoft.com/office/2006/metadata/properties" ma:root="true" ma:fieldsID="580689c3da3eabeedc33455e5df1f7af" ns2:_="" ns3:_="">
    <xsd:import namespace="217d0f91-4f80-4bd4-9538-980d7901d615"/>
    <xsd:import namespace="49b9e0b1-cd69-4d2b-820d-060ef16116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7d0f91-4f80-4bd4-9538-980d7901d6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ledmærker" ma:readOnly="false" ma:fieldId="{5cf76f15-5ced-4ddc-b409-7134ff3c332f}" ma:taxonomyMulti="true" ma:sspId="5f0e74f4-e41a-4704-a765-848db57fca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9e0b1-cd69-4d2b-820d-060ef16116e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9a0a75f-27a8-42e0-927f-ca67d3f6fe3f}" ma:internalName="TaxCatchAll" ma:showField="CatchAllData" ma:web="49b9e0b1-cd69-4d2b-820d-060ef16116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D3F2B1-0A13-42BA-9D2E-4D08B7DAD5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8275DB-F703-4912-83C9-DC043575047B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396f4933-45b4-4d79-9738-ac9152f1e75b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eec66f83-e1d9-4be2-a4b8-ddf322c62a40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DFD7726-441F-407F-86C3-3E2160A48209}"/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51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Acrobat Document</vt:lpstr>
      <vt:lpstr>PowerPoint-præsentation</vt:lpstr>
      <vt:lpstr>Verdensmål 8 og 12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David Nguyen</dc:creator>
  <cp:lastModifiedBy>Ulla Skov Jensen</cp:lastModifiedBy>
  <cp:revision>9</cp:revision>
  <dcterms:created xsi:type="dcterms:W3CDTF">2024-11-11T07:27:29Z</dcterms:created>
  <dcterms:modified xsi:type="dcterms:W3CDTF">2025-02-23T12:20:52Z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0x010100A59B2B65CB6A4D449A8B5EAF837BE7C1</vt:lpwstr>
  </property>
</Properties>
</file>