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260" r:id="rId6"/>
    <p:sldId id="270" r:id="rId7"/>
    <p:sldId id="261" r:id="rId8"/>
    <p:sldId id="262" r:id="rId9"/>
    <p:sldId id="268" r:id="rId10"/>
    <p:sldId id="263" r:id="rId11"/>
    <p:sldId id="257" r:id="rId12"/>
    <p:sldId id="264" r:id="rId13"/>
    <p:sldId id="265" r:id="rId14"/>
    <p:sldId id="269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Skov Jensen" userId="8f9187c3-1e20-43fb-a05b-48c240f5c5b7" providerId="ADAL" clId="{48130ECA-6324-4B2C-B7FD-26328B8340DA}"/>
    <pc:docChg chg="undo custSel addSld delSld modSld sldOrd">
      <pc:chgData name="Ulla Skov Jensen" userId="8f9187c3-1e20-43fb-a05b-48c240f5c5b7" providerId="ADAL" clId="{48130ECA-6324-4B2C-B7FD-26328B8340DA}" dt="2024-11-18T15:24:32.748" v="2855" actId="6549"/>
      <pc:docMkLst>
        <pc:docMk/>
      </pc:docMkLst>
      <pc:sldChg chg="del ord">
        <pc:chgData name="Ulla Skov Jensen" userId="8f9187c3-1e20-43fb-a05b-48c240f5c5b7" providerId="ADAL" clId="{48130ECA-6324-4B2C-B7FD-26328B8340DA}" dt="2024-11-18T09:50:10.210" v="2661" actId="2696"/>
        <pc:sldMkLst>
          <pc:docMk/>
          <pc:sldMk cId="3442576431" sldId="256"/>
        </pc:sldMkLst>
      </pc:sldChg>
      <pc:sldChg chg="modSp">
        <pc:chgData name="Ulla Skov Jensen" userId="8f9187c3-1e20-43fb-a05b-48c240f5c5b7" providerId="ADAL" clId="{48130ECA-6324-4B2C-B7FD-26328B8340DA}" dt="2024-11-18T13:40:29.535" v="2825" actId="1076"/>
        <pc:sldMkLst>
          <pc:docMk/>
          <pc:sldMk cId="1692545594" sldId="257"/>
        </pc:sldMkLst>
        <pc:spChg chg="mod">
          <ac:chgData name="Ulla Skov Jensen" userId="8f9187c3-1e20-43fb-a05b-48c240f5c5b7" providerId="ADAL" clId="{48130ECA-6324-4B2C-B7FD-26328B8340DA}" dt="2024-11-16T07:48:38.791" v="77" actId="20577"/>
          <ac:spMkLst>
            <pc:docMk/>
            <pc:sldMk cId="1692545594" sldId="257"/>
            <ac:spMk id="2" creationId="{5DB11795-8C06-67AB-404F-D89EA5F6AF5D}"/>
          </ac:spMkLst>
        </pc:spChg>
        <pc:spChg chg="mod">
          <ac:chgData name="Ulla Skov Jensen" userId="8f9187c3-1e20-43fb-a05b-48c240f5c5b7" providerId="ADAL" clId="{48130ECA-6324-4B2C-B7FD-26328B8340DA}" dt="2024-11-18T09:51:42.826" v="2700" actId="20577"/>
          <ac:spMkLst>
            <pc:docMk/>
            <pc:sldMk cId="1692545594" sldId="257"/>
            <ac:spMk id="3" creationId="{30613DAF-FDB5-1F52-338E-A011BD10D2BC}"/>
          </ac:spMkLst>
        </pc:spChg>
        <pc:spChg chg="mod">
          <ac:chgData name="Ulla Skov Jensen" userId="8f9187c3-1e20-43fb-a05b-48c240f5c5b7" providerId="ADAL" clId="{48130ECA-6324-4B2C-B7FD-26328B8340DA}" dt="2024-11-18T13:40:29.535" v="2825" actId="1076"/>
          <ac:spMkLst>
            <pc:docMk/>
            <pc:sldMk cId="1692545594" sldId="257"/>
            <ac:spMk id="4" creationId="{61425727-D656-4596-92E6-20748547C453}"/>
          </ac:spMkLst>
        </pc:spChg>
      </pc:sldChg>
      <pc:sldChg chg="del ord">
        <pc:chgData name="Ulla Skov Jensen" userId="8f9187c3-1e20-43fb-a05b-48c240f5c5b7" providerId="ADAL" clId="{48130ECA-6324-4B2C-B7FD-26328B8340DA}" dt="2024-11-18T09:50:09.477" v="2660" actId="2696"/>
        <pc:sldMkLst>
          <pc:docMk/>
          <pc:sldMk cId="1647855210" sldId="258"/>
        </pc:sldMkLst>
      </pc:sldChg>
      <pc:sldChg chg="modSp">
        <pc:chgData name="Ulla Skov Jensen" userId="8f9187c3-1e20-43fb-a05b-48c240f5c5b7" providerId="ADAL" clId="{48130ECA-6324-4B2C-B7FD-26328B8340DA}" dt="2024-11-18T13:35:09.991" v="2812" actId="6549"/>
        <pc:sldMkLst>
          <pc:docMk/>
          <pc:sldMk cId="3088356426" sldId="259"/>
        </pc:sldMkLst>
        <pc:spChg chg="mod">
          <ac:chgData name="Ulla Skov Jensen" userId="8f9187c3-1e20-43fb-a05b-48c240f5c5b7" providerId="ADAL" clId="{48130ECA-6324-4B2C-B7FD-26328B8340DA}" dt="2024-11-17T13:44:53.588" v="1851" actId="20577"/>
          <ac:spMkLst>
            <pc:docMk/>
            <pc:sldMk cId="3088356426" sldId="259"/>
            <ac:spMk id="2" creationId="{874EBB39-AE88-4097-89BA-50BE6F2A3C14}"/>
          </ac:spMkLst>
        </pc:spChg>
        <pc:spChg chg="mod">
          <ac:chgData name="Ulla Skov Jensen" userId="8f9187c3-1e20-43fb-a05b-48c240f5c5b7" providerId="ADAL" clId="{48130ECA-6324-4B2C-B7FD-26328B8340DA}" dt="2024-11-17T13:45:04.726" v="1861" actId="20577"/>
          <ac:spMkLst>
            <pc:docMk/>
            <pc:sldMk cId="3088356426" sldId="259"/>
            <ac:spMk id="3" creationId="{2F4625BF-1636-458D-A7F4-315E88BC0D27}"/>
          </ac:spMkLst>
        </pc:spChg>
        <pc:spChg chg="mod">
          <ac:chgData name="Ulla Skov Jensen" userId="8f9187c3-1e20-43fb-a05b-48c240f5c5b7" providerId="ADAL" clId="{48130ECA-6324-4B2C-B7FD-26328B8340DA}" dt="2024-11-18T13:35:09.991" v="2812" actId="6549"/>
          <ac:spMkLst>
            <pc:docMk/>
            <pc:sldMk cId="3088356426" sldId="259"/>
            <ac:spMk id="4" creationId="{4687243F-7EB8-42A4-BFFA-5B9DB2D19516}"/>
          </ac:spMkLst>
        </pc:spChg>
      </pc:sldChg>
      <pc:sldChg chg="modSp">
        <pc:chgData name="Ulla Skov Jensen" userId="8f9187c3-1e20-43fb-a05b-48c240f5c5b7" providerId="ADAL" clId="{48130ECA-6324-4B2C-B7FD-26328B8340DA}" dt="2024-11-18T13:33:50.940" v="2809"/>
        <pc:sldMkLst>
          <pc:docMk/>
          <pc:sldMk cId="595007790" sldId="260"/>
        </pc:sldMkLst>
        <pc:spChg chg="mod">
          <ac:chgData name="Ulla Skov Jensen" userId="8f9187c3-1e20-43fb-a05b-48c240f5c5b7" providerId="ADAL" clId="{48130ECA-6324-4B2C-B7FD-26328B8340DA}" dt="2024-11-18T13:33:50.940" v="2809"/>
          <ac:spMkLst>
            <pc:docMk/>
            <pc:sldMk cId="595007790" sldId="260"/>
            <ac:spMk id="3" creationId="{C2D82205-CEFE-4C04-822A-5B6743051E0E}"/>
          </ac:spMkLst>
        </pc:spChg>
        <pc:graphicFrameChg chg="mod">
          <ac:chgData name="Ulla Skov Jensen" userId="8f9187c3-1e20-43fb-a05b-48c240f5c5b7" providerId="ADAL" clId="{48130ECA-6324-4B2C-B7FD-26328B8340DA}" dt="2024-11-18T13:33:41.631" v="2807" actId="1076"/>
          <ac:graphicFrameMkLst>
            <pc:docMk/>
            <pc:sldMk cId="595007790" sldId="260"/>
            <ac:graphicFrameMk id="2" creationId="{9E8245DF-4418-4D33-8946-F3A4E9B83B6F}"/>
          </ac:graphicFrameMkLst>
        </pc:graphicFrameChg>
      </pc:sldChg>
      <pc:sldChg chg="modSp">
        <pc:chgData name="Ulla Skov Jensen" userId="8f9187c3-1e20-43fb-a05b-48c240f5c5b7" providerId="ADAL" clId="{48130ECA-6324-4B2C-B7FD-26328B8340DA}" dt="2024-11-18T13:30:49.454" v="2756" actId="1076"/>
        <pc:sldMkLst>
          <pc:docMk/>
          <pc:sldMk cId="3993012535" sldId="261"/>
        </pc:sldMkLst>
        <pc:spChg chg="mod">
          <ac:chgData name="Ulla Skov Jensen" userId="8f9187c3-1e20-43fb-a05b-48c240f5c5b7" providerId="ADAL" clId="{48130ECA-6324-4B2C-B7FD-26328B8340DA}" dt="2024-11-18T13:30:49.454" v="2756" actId="1076"/>
          <ac:spMkLst>
            <pc:docMk/>
            <pc:sldMk cId="3993012535" sldId="261"/>
            <ac:spMk id="3" creationId="{A273333F-2EC1-4B85-B7A1-22E426218B5D}"/>
          </ac:spMkLst>
        </pc:spChg>
        <pc:picChg chg="mod">
          <ac:chgData name="Ulla Skov Jensen" userId="8f9187c3-1e20-43fb-a05b-48c240f5c5b7" providerId="ADAL" clId="{48130ECA-6324-4B2C-B7FD-26328B8340DA}" dt="2024-11-16T07:47:01.800" v="52" actId="1076"/>
          <ac:picMkLst>
            <pc:docMk/>
            <pc:sldMk cId="3993012535" sldId="261"/>
            <ac:picMk id="2" creationId="{19DEDE65-08FD-421E-BA56-09BB63DBA343}"/>
          </ac:picMkLst>
        </pc:picChg>
      </pc:sldChg>
      <pc:sldChg chg="modSp">
        <pc:chgData name="Ulla Skov Jensen" userId="8f9187c3-1e20-43fb-a05b-48c240f5c5b7" providerId="ADAL" clId="{48130ECA-6324-4B2C-B7FD-26328B8340DA}" dt="2024-11-18T13:34:11.903" v="2810" actId="1076"/>
        <pc:sldMkLst>
          <pc:docMk/>
          <pc:sldMk cId="679577175" sldId="262"/>
        </pc:sldMkLst>
        <pc:spChg chg="mod">
          <ac:chgData name="Ulla Skov Jensen" userId="8f9187c3-1e20-43fb-a05b-48c240f5c5b7" providerId="ADAL" clId="{48130ECA-6324-4B2C-B7FD-26328B8340DA}" dt="2024-11-18T13:34:11.903" v="2810" actId="1076"/>
          <ac:spMkLst>
            <pc:docMk/>
            <pc:sldMk cId="679577175" sldId="262"/>
            <ac:spMk id="3" creationId="{0411657B-D21E-4802-ACE3-5B0FE689A990}"/>
          </ac:spMkLst>
        </pc:spChg>
        <pc:picChg chg="mod">
          <ac:chgData name="Ulla Skov Jensen" userId="8f9187c3-1e20-43fb-a05b-48c240f5c5b7" providerId="ADAL" clId="{48130ECA-6324-4B2C-B7FD-26328B8340DA}" dt="2024-11-18T13:31:19.472" v="2757" actId="1076"/>
          <ac:picMkLst>
            <pc:docMk/>
            <pc:sldMk cId="679577175" sldId="262"/>
            <ac:picMk id="2" creationId="{4128B9C8-2941-47A4-B403-502B0766179C}"/>
          </ac:picMkLst>
        </pc:picChg>
      </pc:sldChg>
      <pc:sldChg chg="addSp delSp modSp add ord">
        <pc:chgData name="Ulla Skov Jensen" userId="8f9187c3-1e20-43fb-a05b-48c240f5c5b7" providerId="ADAL" clId="{48130ECA-6324-4B2C-B7FD-26328B8340DA}" dt="2024-11-18T13:39:46.040" v="2824" actId="1076"/>
        <pc:sldMkLst>
          <pc:docMk/>
          <pc:sldMk cId="441998029" sldId="263"/>
        </pc:sldMkLst>
        <pc:spChg chg="mod">
          <ac:chgData name="Ulla Skov Jensen" userId="8f9187c3-1e20-43fb-a05b-48c240f5c5b7" providerId="ADAL" clId="{48130ECA-6324-4B2C-B7FD-26328B8340DA}" dt="2024-11-16T07:56:30.973" v="337" actId="20577"/>
          <ac:spMkLst>
            <pc:docMk/>
            <pc:sldMk cId="441998029" sldId="263"/>
            <ac:spMk id="2" creationId="{FE06808D-1893-43AF-907F-B03E36E29C54}"/>
          </ac:spMkLst>
        </pc:spChg>
        <pc:spChg chg="mod">
          <ac:chgData name="Ulla Skov Jensen" userId="8f9187c3-1e20-43fb-a05b-48c240f5c5b7" providerId="ADAL" clId="{48130ECA-6324-4B2C-B7FD-26328B8340DA}" dt="2024-11-18T09:51:09.674" v="2699" actId="20577"/>
          <ac:spMkLst>
            <pc:docMk/>
            <pc:sldMk cId="441998029" sldId="263"/>
            <ac:spMk id="3" creationId="{9CB84837-80FD-459B-963A-13053814F44E}"/>
          </ac:spMkLst>
        </pc:spChg>
        <pc:spChg chg="mod">
          <ac:chgData name="Ulla Skov Jensen" userId="8f9187c3-1e20-43fb-a05b-48c240f5c5b7" providerId="ADAL" clId="{48130ECA-6324-4B2C-B7FD-26328B8340DA}" dt="2024-11-18T13:37:16.931" v="2814" actId="1076"/>
          <ac:spMkLst>
            <pc:docMk/>
            <pc:sldMk cId="441998029" sldId="263"/>
            <ac:spMk id="4" creationId="{960C6D1F-492E-436D-BA2F-237191E51696}"/>
          </ac:spMkLst>
        </pc:spChg>
        <pc:picChg chg="add mod">
          <ac:chgData name="Ulla Skov Jensen" userId="8f9187c3-1e20-43fb-a05b-48c240f5c5b7" providerId="ADAL" clId="{48130ECA-6324-4B2C-B7FD-26328B8340DA}" dt="2024-11-18T13:39:46.040" v="2824" actId="1076"/>
          <ac:picMkLst>
            <pc:docMk/>
            <pc:sldMk cId="441998029" sldId="263"/>
            <ac:picMk id="5" creationId="{C7C54AFA-C09F-4CCC-ACBE-F6D0A63DEDB2}"/>
          </ac:picMkLst>
        </pc:picChg>
        <pc:picChg chg="add del mod">
          <ac:chgData name="Ulla Skov Jensen" userId="8f9187c3-1e20-43fb-a05b-48c240f5c5b7" providerId="ADAL" clId="{48130ECA-6324-4B2C-B7FD-26328B8340DA}" dt="2024-11-18T13:39:16.449" v="2815" actId="478"/>
          <ac:picMkLst>
            <pc:docMk/>
            <pc:sldMk cId="441998029" sldId="263"/>
            <ac:picMk id="2050" creationId="{6BB099D8-6867-428A-8332-6F80D399FDD4}"/>
          </ac:picMkLst>
        </pc:picChg>
      </pc:sldChg>
      <pc:sldChg chg="modSp add">
        <pc:chgData name="Ulla Skov Jensen" userId="8f9187c3-1e20-43fb-a05b-48c240f5c5b7" providerId="ADAL" clId="{48130ECA-6324-4B2C-B7FD-26328B8340DA}" dt="2024-11-18T13:40:57.012" v="2826" actId="1076"/>
        <pc:sldMkLst>
          <pc:docMk/>
          <pc:sldMk cId="2490772099" sldId="264"/>
        </pc:sldMkLst>
        <pc:spChg chg="mod">
          <ac:chgData name="Ulla Skov Jensen" userId="8f9187c3-1e20-43fb-a05b-48c240f5c5b7" providerId="ADAL" clId="{48130ECA-6324-4B2C-B7FD-26328B8340DA}" dt="2024-11-16T07:51:39.878" v="130" actId="20577"/>
          <ac:spMkLst>
            <pc:docMk/>
            <pc:sldMk cId="2490772099" sldId="264"/>
            <ac:spMk id="2" creationId="{96E65608-42C2-4B97-88FD-E3C5856FC28F}"/>
          </ac:spMkLst>
        </pc:spChg>
        <pc:spChg chg="mod">
          <ac:chgData name="Ulla Skov Jensen" userId="8f9187c3-1e20-43fb-a05b-48c240f5c5b7" providerId="ADAL" clId="{48130ECA-6324-4B2C-B7FD-26328B8340DA}" dt="2024-11-18T09:52:19.481" v="2705" actId="20577"/>
          <ac:spMkLst>
            <pc:docMk/>
            <pc:sldMk cId="2490772099" sldId="264"/>
            <ac:spMk id="3" creationId="{87B63999-A977-4A57-A67D-C843575834E0}"/>
          </ac:spMkLst>
        </pc:spChg>
        <pc:spChg chg="mod">
          <ac:chgData name="Ulla Skov Jensen" userId="8f9187c3-1e20-43fb-a05b-48c240f5c5b7" providerId="ADAL" clId="{48130ECA-6324-4B2C-B7FD-26328B8340DA}" dt="2024-11-18T13:40:57.012" v="2826" actId="1076"/>
          <ac:spMkLst>
            <pc:docMk/>
            <pc:sldMk cId="2490772099" sldId="264"/>
            <ac:spMk id="4" creationId="{CB067570-E721-458C-9D31-556B8598D205}"/>
          </ac:spMkLst>
        </pc:spChg>
      </pc:sldChg>
      <pc:sldChg chg="modSp add">
        <pc:chgData name="Ulla Skov Jensen" userId="8f9187c3-1e20-43fb-a05b-48c240f5c5b7" providerId="ADAL" clId="{48130ECA-6324-4B2C-B7FD-26328B8340DA}" dt="2024-11-18T15:24:32.748" v="2855" actId="6549"/>
        <pc:sldMkLst>
          <pc:docMk/>
          <pc:sldMk cId="3513783199" sldId="265"/>
        </pc:sldMkLst>
        <pc:spChg chg="mod">
          <ac:chgData name="Ulla Skov Jensen" userId="8f9187c3-1e20-43fb-a05b-48c240f5c5b7" providerId="ADAL" clId="{48130ECA-6324-4B2C-B7FD-26328B8340DA}" dt="2024-11-16T09:32:26.139" v="1150" actId="20577"/>
          <ac:spMkLst>
            <pc:docMk/>
            <pc:sldMk cId="3513783199" sldId="265"/>
            <ac:spMk id="2" creationId="{92EFD144-FDC4-4404-B2D9-7F25E6533586}"/>
          </ac:spMkLst>
        </pc:spChg>
        <pc:spChg chg="mod">
          <ac:chgData name="Ulla Skov Jensen" userId="8f9187c3-1e20-43fb-a05b-48c240f5c5b7" providerId="ADAL" clId="{48130ECA-6324-4B2C-B7FD-26328B8340DA}" dt="2024-11-18T15:24:32.748" v="2855" actId="6549"/>
          <ac:spMkLst>
            <pc:docMk/>
            <pc:sldMk cId="3513783199" sldId="265"/>
            <ac:spMk id="3" creationId="{FEDD6CBA-63EF-46F2-8F7A-836B41601CA8}"/>
          </ac:spMkLst>
        </pc:spChg>
        <pc:spChg chg="mod">
          <ac:chgData name="Ulla Skov Jensen" userId="8f9187c3-1e20-43fb-a05b-48c240f5c5b7" providerId="ADAL" clId="{48130ECA-6324-4B2C-B7FD-26328B8340DA}" dt="2024-11-18T13:41:13.009" v="2827" actId="1076"/>
          <ac:spMkLst>
            <pc:docMk/>
            <pc:sldMk cId="3513783199" sldId="265"/>
            <ac:spMk id="4" creationId="{802845AF-58F0-447F-A2C9-06DD46F0F46C}"/>
          </ac:spMkLst>
        </pc:spChg>
      </pc:sldChg>
      <pc:sldChg chg="delSp modSp">
        <pc:chgData name="Ulla Skov Jensen" userId="8f9187c3-1e20-43fb-a05b-48c240f5c5b7" providerId="ADAL" clId="{48130ECA-6324-4B2C-B7FD-26328B8340DA}" dt="2024-11-18T13:36:51.435" v="2813" actId="1076"/>
        <pc:sldMkLst>
          <pc:docMk/>
          <pc:sldMk cId="2369836281" sldId="268"/>
        </pc:sldMkLst>
        <pc:spChg chg="del">
          <ac:chgData name="Ulla Skov Jensen" userId="8f9187c3-1e20-43fb-a05b-48c240f5c5b7" providerId="ADAL" clId="{48130ECA-6324-4B2C-B7FD-26328B8340DA}" dt="2024-11-16T09:55:58.478" v="1814" actId="478"/>
          <ac:spMkLst>
            <pc:docMk/>
            <pc:sldMk cId="2369836281" sldId="268"/>
            <ac:spMk id="3" creationId="{F9EAC5B7-9C71-475B-8878-A7886D1BD2B5}"/>
          </ac:spMkLst>
        </pc:spChg>
        <pc:spChg chg="mod">
          <ac:chgData name="Ulla Skov Jensen" userId="8f9187c3-1e20-43fb-a05b-48c240f5c5b7" providerId="ADAL" clId="{48130ECA-6324-4B2C-B7FD-26328B8340DA}" dt="2024-11-18T13:36:51.435" v="2813" actId="1076"/>
          <ac:spMkLst>
            <pc:docMk/>
            <pc:sldMk cId="2369836281" sldId="268"/>
            <ac:spMk id="4" creationId="{E331107E-40BA-419D-8F39-4E2C00626E4B}"/>
          </ac:spMkLst>
        </pc:spChg>
        <pc:picChg chg="mod">
          <ac:chgData name="Ulla Skov Jensen" userId="8f9187c3-1e20-43fb-a05b-48c240f5c5b7" providerId="ADAL" clId="{48130ECA-6324-4B2C-B7FD-26328B8340DA}" dt="2024-11-16T09:56:24.551" v="1832" actId="1076"/>
          <ac:picMkLst>
            <pc:docMk/>
            <pc:sldMk cId="2369836281" sldId="268"/>
            <ac:picMk id="2" creationId="{3DD5C41D-67AC-4D73-B4B4-1E5102A1C451}"/>
          </ac:picMkLst>
        </pc:picChg>
      </pc:sldChg>
      <pc:sldChg chg="modSp add">
        <pc:chgData name="Ulla Skov Jensen" userId="8f9187c3-1e20-43fb-a05b-48c240f5c5b7" providerId="ADAL" clId="{48130ECA-6324-4B2C-B7FD-26328B8340DA}" dt="2024-11-18T13:41:30.603" v="2828" actId="1076"/>
        <pc:sldMkLst>
          <pc:docMk/>
          <pc:sldMk cId="983592070" sldId="269"/>
        </pc:sldMkLst>
        <pc:spChg chg="mod">
          <ac:chgData name="Ulla Skov Jensen" userId="8f9187c3-1e20-43fb-a05b-48c240f5c5b7" providerId="ADAL" clId="{48130ECA-6324-4B2C-B7FD-26328B8340DA}" dt="2024-11-18T08:45:56.602" v="1905" actId="20577"/>
          <ac:spMkLst>
            <pc:docMk/>
            <pc:sldMk cId="983592070" sldId="269"/>
            <ac:spMk id="2" creationId="{4F3A889D-6FEC-4A8B-B7B7-8CADE872DE63}"/>
          </ac:spMkLst>
        </pc:spChg>
        <pc:spChg chg="mod">
          <ac:chgData name="Ulla Skov Jensen" userId="8f9187c3-1e20-43fb-a05b-48c240f5c5b7" providerId="ADAL" clId="{48130ECA-6324-4B2C-B7FD-26328B8340DA}" dt="2024-11-18T09:10:22.903" v="2056" actId="27636"/>
          <ac:spMkLst>
            <pc:docMk/>
            <pc:sldMk cId="983592070" sldId="269"/>
            <ac:spMk id="3" creationId="{569D2E9A-448A-475E-9007-B4D75DB45ECF}"/>
          </ac:spMkLst>
        </pc:spChg>
        <pc:spChg chg="mod">
          <ac:chgData name="Ulla Skov Jensen" userId="8f9187c3-1e20-43fb-a05b-48c240f5c5b7" providerId="ADAL" clId="{48130ECA-6324-4B2C-B7FD-26328B8340DA}" dt="2024-11-18T13:41:30.603" v="2828" actId="1076"/>
          <ac:spMkLst>
            <pc:docMk/>
            <pc:sldMk cId="983592070" sldId="269"/>
            <ac:spMk id="4" creationId="{D52BADF2-9EEF-40FD-999E-B401BD6ABD17}"/>
          </ac:spMkLst>
        </pc:spChg>
      </pc:sldChg>
      <pc:sldChg chg="addSp modSp add">
        <pc:chgData name="Ulla Skov Jensen" userId="8f9187c3-1e20-43fb-a05b-48c240f5c5b7" providerId="ADAL" clId="{48130ECA-6324-4B2C-B7FD-26328B8340DA}" dt="2024-11-18T13:32:47.635" v="2806"/>
        <pc:sldMkLst>
          <pc:docMk/>
          <pc:sldMk cId="3512620462" sldId="270"/>
        </pc:sldMkLst>
        <pc:spChg chg="mod">
          <ac:chgData name="Ulla Skov Jensen" userId="8f9187c3-1e20-43fb-a05b-48c240f5c5b7" providerId="ADAL" clId="{48130ECA-6324-4B2C-B7FD-26328B8340DA}" dt="2024-11-18T13:32:47.635" v="2806"/>
          <ac:spMkLst>
            <pc:docMk/>
            <pc:sldMk cId="3512620462" sldId="270"/>
            <ac:spMk id="2" creationId="{DF090E17-126D-4EDC-9F82-C894EEC9710E}"/>
          </ac:spMkLst>
        </pc:spChg>
        <pc:picChg chg="add mod">
          <ac:chgData name="Ulla Skov Jensen" userId="8f9187c3-1e20-43fb-a05b-48c240f5c5b7" providerId="ADAL" clId="{48130ECA-6324-4B2C-B7FD-26328B8340DA}" dt="2024-11-18T09:13:15.314" v="2061" actId="1076"/>
          <ac:picMkLst>
            <pc:docMk/>
            <pc:sldMk cId="3512620462" sldId="270"/>
            <ac:picMk id="2050" creationId="{0418F170-B463-45D2-96E5-F24B7C1A6F47}"/>
          </ac:picMkLst>
        </pc:picChg>
      </pc:sldChg>
      <pc:sldChg chg="modSp add">
        <pc:chgData name="Ulla Skov Jensen" userId="8f9187c3-1e20-43fb-a05b-48c240f5c5b7" providerId="ADAL" clId="{48130ECA-6324-4B2C-B7FD-26328B8340DA}" dt="2024-11-18T13:45:22.960" v="2840"/>
        <pc:sldMkLst>
          <pc:docMk/>
          <pc:sldMk cId="2521916566" sldId="271"/>
        </pc:sldMkLst>
        <pc:spChg chg="mod">
          <ac:chgData name="Ulla Skov Jensen" userId="8f9187c3-1e20-43fb-a05b-48c240f5c5b7" providerId="ADAL" clId="{48130ECA-6324-4B2C-B7FD-26328B8340DA}" dt="2024-11-18T09:50:06.191" v="2659" actId="20577"/>
          <ac:spMkLst>
            <pc:docMk/>
            <pc:sldMk cId="2521916566" sldId="271"/>
            <ac:spMk id="2" creationId="{2962BF52-4BA0-41B9-9E04-863E6F1E3056}"/>
          </ac:spMkLst>
        </pc:spChg>
        <pc:spChg chg="mod">
          <ac:chgData name="Ulla Skov Jensen" userId="8f9187c3-1e20-43fb-a05b-48c240f5c5b7" providerId="ADAL" clId="{48130ECA-6324-4B2C-B7FD-26328B8340DA}" dt="2024-11-18T13:45:22.960" v="2840"/>
          <ac:spMkLst>
            <pc:docMk/>
            <pc:sldMk cId="2521916566" sldId="271"/>
            <ac:spMk id="3" creationId="{66AD3E4A-55FB-498E-807D-717145DAB249}"/>
          </ac:spMkLst>
        </pc:spChg>
        <pc:spChg chg="mod">
          <ac:chgData name="Ulla Skov Jensen" userId="8f9187c3-1e20-43fb-a05b-48c240f5c5b7" providerId="ADAL" clId="{48130ECA-6324-4B2C-B7FD-26328B8340DA}" dt="2024-11-18T13:41:45.890" v="2829" actId="1076"/>
          <ac:spMkLst>
            <pc:docMk/>
            <pc:sldMk cId="2521916566" sldId="271"/>
            <ac:spMk id="4" creationId="{0653AAF3-D590-4287-B1D7-7642E0B4B7C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F7FF-3DBC-42CF-B90A-53B2ABCEAEAB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BB5E-E428-4A52-8EF8-BC936800C5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5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DBB5E-E428-4A52-8EF8-BC936800C59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77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BE14A-00F3-BFF7-44D0-D2716A0A2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3B8FEB-4446-5725-4900-04656F2E8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187D5B-2131-09A0-96C4-FEFB2C5E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7E4B-A0A6-40D6-8E1E-BCBE7CB37E21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BFCF80-F1D6-F95C-06BC-88BB98E7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3FF7D9-9CD0-396F-FF38-49D803F9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0B6CE32-35F3-D015-AB4E-BBDA16DDD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4475" y="5764213"/>
            <a:ext cx="914400" cy="9144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71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FD239-D6A9-8D2A-3171-C8DA64F5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B77A757-88C1-925C-A6B1-1BB43C416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C6660C-0D6F-024C-C0B8-C457478B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1BA-CF13-411B-835E-372481425AFE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6DFFC-1D36-4E05-DC98-536ABF28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49B1A5-F884-E997-1C4E-6029DC27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5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01CA29D-1C49-B1E6-7230-798812B38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A853BCC-0B6C-D558-37FC-C244BB44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473CF9-3C0B-6BF4-F8D7-0EE08567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2DBD-7C9F-4C05-9B46-619BFB94E5BC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573558-F494-3D2B-1671-CC9DDE03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17E78-F798-6AEB-F1E2-36EFB3B7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22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2901D-6CF7-4CB1-A904-6648CA0A4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A4AAAD-E73F-4449-AD45-93858D80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2CDE7C-1579-4DE0-BC02-BDAFE441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628-3CBA-4026-BF48-93B797558FFB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8A2006-E0F8-4F72-A466-24255EB6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A0F11D-52D7-4201-87AC-F3447513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808B-A677-4C12-A917-73527B4D3C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3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4294C-3BD6-0761-FDC9-39610E37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D19162-F687-AC0F-0D0C-E489AF96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56CC3B-CA41-BF94-2719-FACDA46E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3A1F-661A-4A92-9CB0-72E6CD3E49A7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483A42-6D47-6990-3160-FDE262B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101166-4097-EA92-AD40-C7FC61EF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83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37306-4608-4EA3-C9B3-7C0165BD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F6C05F-853F-5E9E-83F8-8A74B45A8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BA5189-4292-8813-8D25-672DB90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C1-A517-4932-9283-99B597A5F9FB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31E73B-CE89-7447-72E7-4E9F704C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B6ABDB-F456-D609-6F64-47AA2A0F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23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4A4B9-5B0F-9513-98FB-7DEDAEAA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A1D7AA-58C5-843B-4529-BDECCD943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DE2E41-35AE-C936-17F0-05408B8B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FD19F8-61F3-3642-8601-6C4797CD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035E-1DBE-4C8B-8D5C-D165624D65D3}" type="datetime1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2F48A1-2B2A-144C-76A5-13C5CD62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695657-9695-4D3B-FD45-6D59E66C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98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C3A67-444B-E623-D1A1-07282986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6FBB09-BB93-5671-7522-2D5DA3F55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33C0A9-ECC6-DFF4-1B99-86F0C5C31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B8EF143-0547-882B-1DFB-9635F14A7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ABE7E7D-7BBD-F4A1-8596-42A5ACC81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FB526EC-F16E-F274-F6A2-C2DCBEC8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2D9B-D4B0-4DE8-A328-3EB43A7F9906}" type="datetime1">
              <a:rPr lang="da-DK" smtClean="0"/>
              <a:t>19-11-2024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C7D470C-9435-3C4F-A75C-094E278D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B13E6B8-C04A-CF61-AE9D-2CB67430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5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72EA4-B6CB-A5DB-CF13-63F2BE43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5F1F1B-35D6-6AA8-D5DB-71E66497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5E9E-F254-4350-B1C7-D30970356782}" type="datetime1">
              <a:rPr lang="da-DK" smtClean="0"/>
              <a:t>19-11-2024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CE8114-3A95-4D76-D6C7-407AB23C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147C3BC-35C7-C785-2760-540DAECE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2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617BFD-E4D0-817F-4FC2-D7E198C3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248-74BA-4142-B613-68362274AA5D}" type="datetime1">
              <a:rPr lang="da-DK" smtClean="0"/>
              <a:t>19-11-2024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39B425F-785A-9431-3561-C06D786B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541DD5-7641-1576-E94F-9FD933CE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7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3A1E9-FF9D-0D77-037E-624D1204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030AAF-A265-10BA-69D4-C5629E7F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C93A4A-B087-CAB5-C69D-68D30A1CC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D69E35-F3EB-01A6-A738-C98630E1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836A-6F01-46E3-8F9E-B4907AFBB54D}" type="datetime1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635183-3E51-02B1-DE44-8A6D66A9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911A16-E250-2151-90ED-1CDA3D0B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1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D91D9-74D0-DD49-0CC6-36449065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A80C3B3-FC7A-3925-6B3F-64E8194A3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E9258C-9437-25F7-144F-615B1DBA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E4E155-E38D-3548-B191-2421E2D4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7972-17CE-42AA-B776-9F458A1A83E5}" type="datetime1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EA9F60D-1877-C9DE-6538-6FB934BF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https://www.circularity-gap.world/2024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70A6F7-ADBC-FBED-A576-1C80BA8D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871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5000"/>
            <a:lum/>
          </a:blip>
          <a:srcRect/>
          <a:stretch>
            <a:fillRect l="54000" t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B0CC401-8E35-CFE3-6D07-C2AACBDF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EBAC9E-959F-C2C2-F2A9-36FF6283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980F02-D3AB-48EA-AC78-DDC026732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B163F-C627-4253-BDCC-1A3B47A26BA7}" type="datetime1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93C936-1B6E-9235-6B20-FDC4BE730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a-DK"/>
              <a:t>https://www.circularity-gap.world/2024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ED1DB3-87F7-96B0-9D56-B6FBA1CD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32DC0-B366-4523-A8F5-8ADF9229D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20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ycledplastic.com/digitisation-of-waste-management/" TargetMode="External"/><Relationship Id="rId2" Type="http://schemas.openxmlformats.org/officeDocument/2006/relationships/hyperlink" Target="https://uxmag.com/articles/what-is-behavioral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mboll.com/lets-close-the-gap/circularity" TargetMode="External"/><Relationship Id="rId5" Type="http://schemas.openxmlformats.org/officeDocument/2006/relationships/hyperlink" Target="https://plast.dk/fra-udvikling-til-handling/" TargetMode="External"/><Relationship Id="rId4" Type="http://schemas.openxmlformats.org/officeDocument/2006/relationships/hyperlink" Target="https://www.plasticsforchang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dk.com/en/" TargetMode="External"/><Relationship Id="rId2" Type="http://schemas.openxmlformats.org/officeDocument/2006/relationships/hyperlink" Target="https://wpu-dk.com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pro.com/en/dk/news/the-ocean-cleanup-trash-tsunami?srsltid=AfmBOornnbIKukqsuB9m8Dy8upOcqen3s5_Ak2QDgHkt8kyZrXjiCujl" TargetMode="External"/><Relationship Id="rId5" Type="http://schemas.openxmlformats.org/officeDocument/2006/relationships/hyperlink" Target="https://theoceancleanup.com/" TargetMode="External"/><Relationship Id="rId4" Type="http://schemas.openxmlformats.org/officeDocument/2006/relationships/hyperlink" Target="https://www.dti.dk/services/key-industrial-companies-join-forces-against-plastic-waste/442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EBB39-AE88-4097-89BA-50BE6F2A3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Sustainability</a:t>
            </a:r>
            <a:r>
              <a:rPr lang="da-DK" dirty="0"/>
              <a:t> </a:t>
            </a:r>
            <a:r>
              <a:rPr lang="da-DK" dirty="0" err="1"/>
              <a:t>Didactics</a:t>
            </a:r>
            <a:br>
              <a:rPr lang="da-DK" dirty="0"/>
            </a:br>
            <a:r>
              <a:rPr lang="da-DK" dirty="0"/>
              <a:t>FMS TE-BM6 English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4625BF-1636-458D-A7F4-315E88BC0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Sustainability</a:t>
            </a:r>
            <a:r>
              <a:rPr lang="da-DK" dirty="0"/>
              <a:t> in FMS TE-BM6 English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87243F-7EB8-42A4-BFFA-5B9DB2D1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835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FD144-FDC4-4404-B2D9-7F25E653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Task for Groups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DD6CBA-63EF-46F2-8F7A-836B4160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Taking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starting</a:t>
            </a:r>
            <a:r>
              <a:rPr lang="da-DK" dirty="0"/>
              <a:t> point in </a:t>
            </a:r>
            <a:r>
              <a:rPr lang="da-DK" dirty="0" err="1"/>
              <a:t>Denmark’s</a:t>
            </a:r>
            <a:r>
              <a:rPr lang="da-DK" dirty="0"/>
              <a:t> </a:t>
            </a:r>
            <a:r>
              <a:rPr lang="da-DK" dirty="0" err="1"/>
              <a:t>challenges</a:t>
            </a:r>
            <a:r>
              <a:rPr lang="da-DK" dirty="0"/>
              <a:t> with </a:t>
            </a:r>
            <a:r>
              <a:rPr lang="da-DK" dirty="0" err="1"/>
              <a:t>circularity</a:t>
            </a:r>
            <a:r>
              <a:rPr lang="da-DK" dirty="0"/>
              <a:t> i.e. CGR/Denmark and the global </a:t>
            </a:r>
            <a:r>
              <a:rPr lang="da-DK" dirty="0" err="1"/>
              <a:t>challenges</a:t>
            </a:r>
            <a:r>
              <a:rPr lang="da-DK" dirty="0"/>
              <a:t> for Shift </a:t>
            </a:r>
            <a:r>
              <a:rPr lang="da-DK" dirty="0" err="1"/>
              <a:t>countries</a:t>
            </a:r>
            <a:r>
              <a:rPr lang="da-DK" dirty="0"/>
              <a:t> in CGR 2024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 is to </a:t>
            </a:r>
            <a:r>
              <a:rPr lang="da-DK" dirty="0" err="1"/>
              <a:t>describe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companies</a:t>
            </a:r>
            <a:r>
              <a:rPr lang="da-DK" dirty="0"/>
              <a:t> </a:t>
            </a:r>
            <a:r>
              <a:rPr lang="da-DK" dirty="0" err="1"/>
              <a:t>such</a:t>
            </a:r>
            <a:r>
              <a:rPr lang="da-DK" dirty="0"/>
              <a:t> as </a:t>
            </a:r>
            <a:r>
              <a:rPr lang="da-DK" dirty="0" err="1"/>
              <a:t>e.g</a:t>
            </a:r>
            <a:r>
              <a:rPr lang="da-DK" dirty="0"/>
              <a:t>. Resource Denmark, WUP and </a:t>
            </a:r>
            <a:r>
              <a:rPr lang="da-DK" dirty="0" err="1"/>
              <a:t>Quantafuel</a:t>
            </a:r>
            <a:r>
              <a:rPr lang="da-DK" dirty="0"/>
              <a:t> and </a:t>
            </a:r>
            <a:r>
              <a:rPr lang="da-DK" dirty="0" err="1"/>
              <a:t>you</a:t>
            </a:r>
            <a:r>
              <a:rPr lang="da-DK" dirty="0"/>
              <a:t> as </a:t>
            </a:r>
            <a:r>
              <a:rPr lang="da-DK" dirty="0" err="1"/>
              <a:t>individuals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contribute</a:t>
            </a:r>
            <a:r>
              <a:rPr lang="da-DK" dirty="0"/>
              <a:t> to </a:t>
            </a:r>
            <a:r>
              <a:rPr lang="da-DK" dirty="0" err="1"/>
              <a:t>improving</a:t>
            </a:r>
            <a:r>
              <a:rPr lang="da-DK" dirty="0"/>
              <a:t> </a:t>
            </a:r>
            <a:r>
              <a:rPr lang="da-DK" dirty="0" err="1"/>
              <a:t>Denmark’s</a:t>
            </a:r>
            <a:r>
              <a:rPr lang="da-DK" dirty="0"/>
              <a:t> </a:t>
            </a:r>
            <a:r>
              <a:rPr lang="da-DK" dirty="0" err="1"/>
              <a:t>circularity</a:t>
            </a:r>
            <a:r>
              <a:rPr lang="da-DK" dirty="0"/>
              <a:t> score  and </a:t>
            </a:r>
            <a:r>
              <a:rPr lang="da-DK" dirty="0" err="1"/>
              <a:t>reduce</a:t>
            </a:r>
            <a:r>
              <a:rPr lang="da-DK" dirty="0"/>
              <a:t> the </a:t>
            </a:r>
            <a:r>
              <a:rPr lang="da-DK" dirty="0" err="1"/>
              <a:t>amount</a:t>
            </a:r>
            <a:r>
              <a:rPr lang="da-DK" dirty="0"/>
              <a:t> of plastic </a:t>
            </a:r>
            <a:r>
              <a:rPr lang="da-DK" dirty="0" err="1"/>
              <a:t>waste</a:t>
            </a:r>
            <a:r>
              <a:rPr lang="da-DK" dirty="0"/>
              <a:t> and </a:t>
            </a:r>
            <a:r>
              <a:rPr lang="da-DK" dirty="0" err="1"/>
              <a:t>increase</a:t>
            </a:r>
            <a:r>
              <a:rPr lang="da-DK" dirty="0"/>
              <a:t> the </a:t>
            </a:r>
            <a:r>
              <a:rPr lang="da-DK" dirty="0" err="1"/>
              <a:t>reuse</a:t>
            </a:r>
            <a:r>
              <a:rPr lang="da-DK" dirty="0"/>
              <a:t> of plastic and </a:t>
            </a:r>
            <a:r>
              <a:rPr lang="da-DK" dirty="0" err="1"/>
              <a:t>how</a:t>
            </a:r>
            <a:r>
              <a:rPr lang="da-DK" dirty="0"/>
              <a:t> it is </a:t>
            </a:r>
            <a:r>
              <a:rPr lang="da-DK" dirty="0" err="1"/>
              <a:t>possible</a:t>
            </a:r>
            <a:r>
              <a:rPr lang="da-DK" dirty="0"/>
              <a:t> to </a:t>
            </a:r>
            <a:r>
              <a:rPr lang="da-DK" dirty="0" err="1"/>
              <a:t>motivate</a:t>
            </a:r>
            <a:r>
              <a:rPr lang="da-DK" dirty="0"/>
              <a:t> Danes to </a:t>
            </a:r>
            <a:r>
              <a:rPr lang="da-DK" dirty="0" err="1"/>
              <a:t>prioritise</a:t>
            </a:r>
            <a:r>
              <a:rPr lang="da-DK" dirty="0"/>
              <a:t> </a:t>
            </a:r>
            <a:r>
              <a:rPr lang="da-DK" dirty="0" err="1"/>
              <a:t>secondary</a:t>
            </a:r>
            <a:r>
              <a:rPr lang="da-DK" dirty="0"/>
              <a:t> plastic </a:t>
            </a:r>
            <a:r>
              <a:rPr lang="da-DK" dirty="0" err="1"/>
              <a:t>through</a:t>
            </a:r>
            <a:r>
              <a:rPr lang="da-DK" dirty="0"/>
              <a:t> design and </a:t>
            </a:r>
            <a:r>
              <a:rPr lang="da-DK" dirty="0" err="1"/>
              <a:t>digitainability</a:t>
            </a:r>
            <a:r>
              <a:rPr lang="da-DK" dirty="0"/>
              <a:t>. </a:t>
            </a:r>
            <a:r>
              <a:rPr lang="da-DK" dirty="0" err="1"/>
              <a:t>You</a:t>
            </a:r>
            <a:r>
              <a:rPr lang="da-DK" dirty="0"/>
              <a:t> must </a:t>
            </a:r>
            <a:r>
              <a:rPr lang="da-DK" dirty="0" err="1"/>
              <a:t>include</a:t>
            </a:r>
            <a:r>
              <a:rPr lang="da-DK" dirty="0"/>
              <a:t> relevant </a:t>
            </a:r>
            <a:r>
              <a:rPr lang="da-DK" dirty="0" err="1"/>
              <a:t>SDGs</a:t>
            </a:r>
            <a:r>
              <a:rPr lang="da-DK" dirty="0"/>
              <a:t> in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02845AF-58F0-447F-A2C9-06DD46F0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10312"/>
            <a:ext cx="4114800" cy="36512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78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A889D-6FEC-4A8B-B7B7-8CADE872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Inspiration for </a:t>
            </a:r>
            <a:r>
              <a:rPr lang="da-DK" dirty="0" err="1"/>
              <a:t>Groupwork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9D2E9A-448A-475E-9007-B4D75DB4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u="sng" dirty="0">
                <a:hlinkClick r:id="rId2"/>
              </a:rPr>
              <a:t>https://uxmag.com/articles/what-is-behavioral-design</a:t>
            </a:r>
            <a:r>
              <a:rPr lang="en-US" dirty="0"/>
              <a:t> </a:t>
            </a:r>
            <a:endParaRPr lang="da-DK" dirty="0"/>
          </a:p>
          <a:p>
            <a:r>
              <a:rPr lang="da-DK" u="sng" dirty="0">
                <a:hlinkClick r:id="rId3"/>
              </a:rPr>
              <a:t>https://www.recycledplastic.com/digitisation-of-waste-management/</a:t>
            </a:r>
            <a:r>
              <a:rPr lang="en-US" dirty="0"/>
              <a:t> </a:t>
            </a:r>
            <a:endParaRPr lang="da-DK" dirty="0"/>
          </a:p>
          <a:p>
            <a:r>
              <a:rPr lang="da-DK" dirty="0"/>
              <a:t> </a:t>
            </a:r>
            <a:r>
              <a:rPr lang="da-DK" dirty="0">
                <a:hlinkClick r:id="rId4"/>
              </a:rPr>
              <a:t>https://www.plasticsforchange.org/</a:t>
            </a:r>
            <a:endParaRPr lang="da-DK" dirty="0"/>
          </a:p>
          <a:p>
            <a:r>
              <a:rPr lang="da-DK" dirty="0"/>
              <a:t> </a:t>
            </a:r>
            <a:r>
              <a:rPr lang="da-DK" dirty="0">
                <a:hlinkClick r:id="rId5"/>
              </a:rPr>
              <a:t>https://plast.dk/fra-udvikling-til-handling/</a:t>
            </a:r>
            <a:r>
              <a:rPr lang="da-DK" dirty="0"/>
              <a:t> </a:t>
            </a:r>
          </a:p>
          <a:p>
            <a:r>
              <a:rPr lang="da-DK" dirty="0">
                <a:hlinkClick r:id="rId6"/>
              </a:rPr>
              <a:t>https://www.ramboll.com/lets-close-the-gap/circularity</a:t>
            </a:r>
            <a:r>
              <a:rPr lang="da-DK" dirty="0"/>
              <a:t> </a:t>
            </a:r>
          </a:p>
          <a:p>
            <a:r>
              <a:rPr lang="da-DK" dirty="0"/>
              <a:t>Design Guide: </a:t>
            </a:r>
            <a:r>
              <a:rPr lang="da-DK" dirty="0" err="1"/>
              <a:t>Reuse</a:t>
            </a:r>
            <a:r>
              <a:rPr lang="da-DK" dirty="0"/>
              <a:t> and </a:t>
            </a:r>
            <a:r>
              <a:rPr lang="da-DK" dirty="0" err="1"/>
              <a:t>Recycling</a:t>
            </a:r>
            <a:r>
              <a:rPr lang="da-DK" dirty="0"/>
              <a:t> of plastic </a:t>
            </a:r>
            <a:r>
              <a:rPr lang="da-DK" dirty="0" err="1"/>
              <a:t>packaging</a:t>
            </a:r>
            <a:r>
              <a:rPr lang="da-DK" dirty="0"/>
              <a:t> for private </a:t>
            </a:r>
            <a:r>
              <a:rPr lang="da-DK" dirty="0" err="1"/>
              <a:t>consumers</a:t>
            </a:r>
            <a:r>
              <a:rPr lang="da-DK" dirty="0"/>
              <a:t> – se Teams</a:t>
            </a:r>
          </a:p>
          <a:p>
            <a:r>
              <a:rPr lang="da-DK" dirty="0" err="1"/>
              <a:t>Circular</a:t>
            </a:r>
            <a:r>
              <a:rPr lang="da-DK" dirty="0"/>
              <a:t> Plastic Pure Business (Teams)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2BADF2-9EEF-40FD-999E-B401BD6A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" y="6348095"/>
            <a:ext cx="4114800" cy="36512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59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2BF52-4BA0-41B9-9E04-863E6F1E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Inspiration for </a:t>
            </a:r>
            <a:r>
              <a:rPr lang="da-DK" dirty="0" err="1"/>
              <a:t>Groupwork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AD3E4A-55FB-498E-807D-717145DA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https://wpu-dk.com/en/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https://resourcedk.com/en/</a:t>
            </a:r>
            <a:r>
              <a:rPr lang="da-DK" dirty="0"/>
              <a:t> </a:t>
            </a:r>
          </a:p>
          <a:p>
            <a:r>
              <a:rPr lang="da-DK" dirty="0">
                <a:hlinkClick r:id="rId4"/>
              </a:rPr>
              <a:t>https://www.dti.dk/services/key-industrial-companies-join-forces-against-plastic-waste/44251</a:t>
            </a:r>
            <a:r>
              <a:rPr lang="da-DK" dirty="0"/>
              <a:t> </a:t>
            </a:r>
          </a:p>
          <a:p>
            <a:r>
              <a:rPr lang="da-DK" dirty="0">
                <a:hlinkClick r:id="rId5"/>
              </a:rPr>
              <a:t>https://theoceancleanup.com/</a:t>
            </a:r>
            <a:r>
              <a:rPr lang="da-DK" dirty="0"/>
              <a:t> </a:t>
            </a:r>
          </a:p>
          <a:p>
            <a:r>
              <a:rPr lang="da-DK" dirty="0">
                <a:hlinkClick r:id="rId6"/>
              </a:rPr>
              <a:t>The </a:t>
            </a:r>
            <a:r>
              <a:rPr lang="da-DK" dirty="0" err="1">
                <a:hlinkClick r:id="rId6"/>
              </a:rPr>
              <a:t>Trash</a:t>
            </a:r>
            <a:r>
              <a:rPr lang="da-DK" dirty="0">
                <a:hlinkClick r:id="rId6"/>
              </a:rPr>
              <a:t> Tsunami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653AAF3-D590-4287-B1D7-7642E0B4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417310"/>
            <a:ext cx="4114800" cy="36512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91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E8245DF-4418-4D33-8946-F3A4E9B83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78424"/>
              </p:ext>
            </p:extLst>
          </p:nvPr>
        </p:nvGraphicFramePr>
        <p:xfrm>
          <a:off x="1298232" y="-172720"/>
          <a:ext cx="8231848" cy="554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3739990" imgH="2520835" progId="Acrobat.Document.DC">
                  <p:embed/>
                </p:oleObj>
              </mc:Choice>
              <mc:Fallback>
                <p:oleObj name="Acrobat Document" r:id="rId3" imgW="3739990" imgH="2520835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9E8245DF-4418-4D33-8946-F3A4E9B83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232" y="-172720"/>
                        <a:ext cx="8231848" cy="554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2D82205-CEFE-4C04-822A-5B674305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720" y="6492875"/>
            <a:ext cx="4114800" cy="365125"/>
          </a:xfrm>
        </p:spPr>
        <p:txBody>
          <a:bodyPr/>
          <a:lstStyle/>
          <a:p>
            <a:r>
              <a:rPr lang="da-DK" dirty="0"/>
              <a:t>https://www.ellenmacarthurfoundation.org/circular-economy-diagram</a:t>
            </a:r>
          </a:p>
        </p:txBody>
      </p:sp>
    </p:spTree>
    <p:extLst>
      <p:ext uri="{BB962C8B-B14F-4D97-AF65-F5344CB8AC3E}">
        <p14:creationId xmlns:p14="http://schemas.microsoft.com/office/powerpoint/2010/main" val="59500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Waste Hierarchy?">
            <a:extLst>
              <a:ext uri="{FF2B5EF4-FFF2-40B4-BE49-F238E27FC236}">
                <a16:creationId xmlns:a16="http://schemas.microsoft.com/office/drawing/2014/main" id="{0418F170-B463-45D2-96E5-F24B7C1A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609601"/>
            <a:ext cx="7490815" cy="47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F090E17-126D-4EDC-9F82-C894EEC9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840" y="6315709"/>
            <a:ext cx="4114800" cy="365125"/>
          </a:xfrm>
        </p:spPr>
        <p:txBody>
          <a:bodyPr/>
          <a:lstStyle/>
          <a:p>
            <a:r>
              <a:rPr lang="da-DK" dirty="0"/>
              <a:t>https://ismwaste.co.uk/help/what-is-the-waste-hierarchy</a:t>
            </a:r>
          </a:p>
        </p:txBody>
      </p:sp>
    </p:spTree>
    <p:extLst>
      <p:ext uri="{BB962C8B-B14F-4D97-AF65-F5344CB8AC3E}">
        <p14:creationId xmlns:p14="http://schemas.microsoft.com/office/powerpoint/2010/main" val="35126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DEDE65-08FD-421E-BA56-09BB63DB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75" y="214356"/>
            <a:ext cx="4421171" cy="6189638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273333F-2EC1-4B85-B7A1-22E42621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840" y="6518910"/>
            <a:ext cx="4114800" cy="365125"/>
          </a:xfrm>
        </p:spPr>
        <p:txBody>
          <a:bodyPr/>
          <a:lstStyle/>
          <a:p>
            <a:r>
              <a:rPr lang="da-DK"/>
              <a:t>https://www.circularity-gap.world/2024</a:t>
            </a:r>
          </a:p>
        </p:txBody>
      </p:sp>
    </p:spTree>
    <p:extLst>
      <p:ext uri="{BB962C8B-B14F-4D97-AF65-F5344CB8AC3E}">
        <p14:creationId xmlns:p14="http://schemas.microsoft.com/office/powerpoint/2010/main" val="399301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128B9C8-2941-47A4-B403-502B0766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16" y="136525"/>
            <a:ext cx="4430597" cy="6257245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411657B-D21E-4802-ACE3-5B0FE689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" y="6429965"/>
            <a:ext cx="4114800" cy="365125"/>
          </a:xfrm>
        </p:spPr>
        <p:txBody>
          <a:bodyPr/>
          <a:lstStyle/>
          <a:p>
            <a:r>
              <a:rPr lang="da-DK"/>
              <a:t>https://www.circularity-gap.world/denmark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957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mmunikationsmateriale | Verdensmålene.dk">
            <a:extLst>
              <a:ext uri="{FF2B5EF4-FFF2-40B4-BE49-F238E27FC236}">
                <a16:creationId xmlns:a16="http://schemas.microsoft.com/office/drawing/2014/main" id="{3DD5C41D-67AC-4D73-B4B4-1E5102A1C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8972"/>
          <a:stretch/>
        </p:blipFill>
        <p:spPr bwMode="auto">
          <a:xfrm>
            <a:off x="268285" y="136525"/>
            <a:ext cx="8993511" cy="53043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31107E-40BA-419D-8F39-4E2C0062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285" y="6285230"/>
            <a:ext cx="4114800" cy="365125"/>
          </a:xfrm>
        </p:spPr>
        <p:txBody>
          <a:bodyPr/>
          <a:lstStyle/>
          <a:p>
            <a:r>
              <a:rPr lang="da-DK"/>
              <a:t>https://focus2030.org/Focus-2030-and-the-Sustainable-Development-Goals-at-the-heart-of-our-work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98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6808D-1893-43AF-907F-B03E36E2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Daniel </a:t>
            </a:r>
            <a:r>
              <a:rPr lang="da-DK" dirty="0" err="1"/>
              <a:t>Kahnemann</a:t>
            </a:r>
            <a:r>
              <a:rPr lang="da-DK" dirty="0"/>
              <a:t> Systems 1 and 2 </a:t>
            </a:r>
            <a:r>
              <a:rPr lang="da-DK" dirty="0" err="1"/>
              <a:t>Thinking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B84837-80FD-459B-963A-13053814F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Thinking</a:t>
            </a:r>
            <a:r>
              <a:rPr lang="da-DK" dirty="0"/>
              <a:t> fast: Automatic, </a:t>
            </a:r>
            <a:r>
              <a:rPr lang="da-DK" dirty="0" err="1"/>
              <a:t>involuntary</a:t>
            </a:r>
            <a:endParaRPr lang="da-DK" dirty="0"/>
          </a:p>
          <a:p>
            <a:r>
              <a:rPr lang="da-DK" dirty="0" err="1"/>
              <a:t>Thinking</a:t>
            </a:r>
            <a:r>
              <a:rPr lang="da-DK" dirty="0"/>
              <a:t> </a:t>
            </a:r>
            <a:r>
              <a:rPr lang="da-DK" dirty="0" err="1"/>
              <a:t>slow</a:t>
            </a:r>
            <a:r>
              <a:rPr lang="da-DK" dirty="0"/>
              <a:t>: </a:t>
            </a:r>
            <a:r>
              <a:rPr lang="da-DK" dirty="0" err="1"/>
              <a:t>Effortful</a:t>
            </a:r>
            <a:r>
              <a:rPr lang="da-DK" dirty="0"/>
              <a:t>, </a:t>
            </a:r>
            <a:r>
              <a:rPr lang="da-DK" dirty="0" err="1"/>
              <a:t>deliberate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Change </a:t>
            </a:r>
            <a:r>
              <a:rPr lang="da-DK" dirty="0" err="1"/>
              <a:t>people’s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by </a:t>
            </a:r>
            <a:r>
              <a:rPr lang="da-DK" dirty="0" err="1"/>
              <a:t>changing</a:t>
            </a:r>
            <a:endParaRPr lang="da-DK" dirty="0"/>
          </a:p>
          <a:p>
            <a:r>
              <a:rPr lang="da-DK" dirty="0"/>
              <a:t>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environment</a:t>
            </a:r>
            <a:r>
              <a:rPr lang="da-DK" dirty="0"/>
              <a:t> </a:t>
            </a:r>
          </a:p>
          <a:p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desirable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the </a:t>
            </a:r>
            <a:r>
              <a:rPr lang="da-DK" dirty="0" err="1"/>
              <a:t>natural</a:t>
            </a:r>
            <a:r>
              <a:rPr lang="da-DK" dirty="0"/>
              <a:t> </a:t>
            </a:r>
            <a:r>
              <a:rPr lang="da-DK" dirty="0" err="1"/>
              <a:t>choice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0C6D1F-492E-436D-BA2F-237191E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86830"/>
            <a:ext cx="4114800" cy="365125"/>
          </a:xfrm>
        </p:spPr>
        <p:txBody>
          <a:bodyPr/>
          <a:lstStyle/>
          <a:p>
            <a:r>
              <a:rPr lang="da-DK"/>
              <a:t>https://thedecisionlab.com/reference-guide/philosophy/system-1-and-system-2-thinking</a:t>
            </a:r>
          </a:p>
        </p:txBody>
      </p:sp>
      <p:pic>
        <p:nvPicPr>
          <p:cNvPr id="5" name="Picture 2" descr="A side-by-side comparison of System 1 and System 2 thinking. On the left, System 1 is described as 'Fast,' 'Subconscious,' 'Automatic,' 'Everyday Decisions,' and 'Error Prone,' with corresponding icons illustrating each characteristic. On the right, System 2 is described as 'Slow,' 'Conscious,' 'Effortful,' 'Complex Decisions,' and 'Reliable,' with matching icons. The image visually contrasts the different attributes and functions of the two systems of thinking.">
            <a:extLst>
              <a:ext uri="{FF2B5EF4-FFF2-40B4-BE49-F238E27FC236}">
                <a16:creationId xmlns:a16="http://schemas.microsoft.com/office/drawing/2014/main" id="{C7C54AFA-C09F-4CCC-ACBE-F6D0A63D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530032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9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11795-8C06-67AB-404F-D89EA5F6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Behavioral</a:t>
            </a:r>
            <a:r>
              <a:rPr lang="da-DK" dirty="0"/>
              <a:t> 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613DAF-FDB5-1F52-338E-A011BD10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Understand </a:t>
            </a:r>
            <a:r>
              <a:rPr lang="da-DK" dirty="0" err="1"/>
              <a:t>behaviour</a:t>
            </a:r>
            <a:r>
              <a:rPr lang="da-DK" dirty="0"/>
              <a:t> and </a:t>
            </a:r>
            <a:r>
              <a:rPr lang="da-DK" dirty="0" err="1"/>
              <a:t>psychology</a:t>
            </a:r>
            <a:r>
              <a:rPr lang="da-DK" dirty="0"/>
              <a:t> to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change</a:t>
            </a:r>
            <a:endParaRPr lang="da-DK" dirty="0"/>
          </a:p>
          <a:p>
            <a:r>
              <a:rPr lang="da-DK" dirty="0" err="1"/>
              <a:t>Use</a:t>
            </a:r>
            <a:r>
              <a:rPr lang="da-DK" dirty="0"/>
              <a:t> design to </a:t>
            </a:r>
            <a:r>
              <a:rPr lang="da-DK" dirty="0" err="1"/>
              <a:t>shape</a:t>
            </a:r>
            <a:r>
              <a:rPr lang="da-DK" dirty="0"/>
              <a:t> or </a:t>
            </a:r>
            <a:r>
              <a:rPr lang="da-DK" dirty="0" err="1"/>
              <a:t>influence</a:t>
            </a:r>
            <a:r>
              <a:rPr lang="da-DK" dirty="0"/>
              <a:t> human </a:t>
            </a:r>
            <a:r>
              <a:rPr lang="da-DK" dirty="0" err="1"/>
              <a:t>behaviour</a:t>
            </a:r>
            <a:r>
              <a:rPr lang="da-DK" dirty="0"/>
              <a:t> </a:t>
            </a:r>
          </a:p>
          <a:p>
            <a:r>
              <a:rPr lang="da-DK" dirty="0"/>
              <a:t>Frame </a:t>
            </a:r>
            <a:r>
              <a:rPr lang="da-DK" dirty="0" err="1"/>
              <a:t>sustainable</a:t>
            </a:r>
            <a:r>
              <a:rPr lang="da-DK" dirty="0"/>
              <a:t> </a:t>
            </a:r>
            <a:r>
              <a:rPr lang="da-DK" dirty="0" err="1"/>
              <a:t>choices</a:t>
            </a:r>
            <a:r>
              <a:rPr lang="da-DK" dirty="0"/>
              <a:t> </a:t>
            </a:r>
          </a:p>
          <a:p>
            <a:r>
              <a:rPr lang="da-DK" dirty="0"/>
              <a:t>Triggers – </a:t>
            </a:r>
            <a:r>
              <a:rPr lang="da-DK" dirty="0" err="1"/>
              <a:t>arouse</a:t>
            </a:r>
            <a:r>
              <a:rPr lang="da-DK" dirty="0"/>
              <a:t> </a:t>
            </a:r>
            <a:r>
              <a:rPr lang="da-DK" dirty="0" err="1"/>
              <a:t>curiosity</a:t>
            </a:r>
            <a:r>
              <a:rPr lang="da-DK" dirty="0"/>
              <a:t> and </a:t>
            </a:r>
            <a:r>
              <a:rPr lang="da-DK" dirty="0" err="1"/>
              <a:t>increase</a:t>
            </a:r>
            <a:r>
              <a:rPr lang="da-DK" dirty="0"/>
              <a:t> perception</a:t>
            </a:r>
          </a:p>
          <a:p>
            <a:r>
              <a:rPr lang="da-DK" dirty="0"/>
              <a:t>Action – </a:t>
            </a:r>
            <a:r>
              <a:rPr lang="da-DK" dirty="0" err="1"/>
              <a:t>generate</a:t>
            </a:r>
            <a:r>
              <a:rPr lang="da-DK" dirty="0"/>
              <a:t> </a:t>
            </a:r>
            <a:r>
              <a:rPr lang="da-DK" dirty="0" err="1"/>
              <a:t>behaviour</a:t>
            </a:r>
            <a:endParaRPr lang="da-DK" dirty="0"/>
          </a:p>
          <a:p>
            <a:r>
              <a:rPr lang="da-DK" dirty="0"/>
              <a:t>Variable </a:t>
            </a:r>
            <a:r>
              <a:rPr lang="da-DK" dirty="0" err="1"/>
              <a:t>rewards</a:t>
            </a:r>
            <a:r>
              <a:rPr lang="da-DK" dirty="0"/>
              <a:t> – </a:t>
            </a:r>
            <a:r>
              <a:rPr lang="da-DK" dirty="0" err="1"/>
              <a:t>optimize</a:t>
            </a:r>
            <a:r>
              <a:rPr lang="da-DK" dirty="0"/>
              <a:t> </a:t>
            </a:r>
            <a:r>
              <a:rPr lang="da-DK" dirty="0" err="1"/>
              <a:t>experience</a:t>
            </a:r>
            <a:endParaRPr lang="da-DK" dirty="0"/>
          </a:p>
          <a:p>
            <a:r>
              <a:rPr lang="da-DK" dirty="0"/>
              <a:t>Investment – </a:t>
            </a:r>
            <a:r>
              <a:rPr lang="da-DK" dirty="0" err="1"/>
              <a:t>forming</a:t>
            </a:r>
            <a:r>
              <a:rPr lang="da-DK" dirty="0"/>
              <a:t> habits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425727-D656-4596-92E6-20748547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60" y="6317615"/>
            <a:ext cx="4114800" cy="36512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54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65608-42C2-4B97-88FD-E3C5856F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Digitainability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B63999-A977-4A57-A67D-C84357583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Promote </a:t>
            </a:r>
            <a:r>
              <a:rPr lang="da-DK" dirty="0" err="1"/>
              <a:t>sustainability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dirty="0" err="1"/>
              <a:t>digitalization</a:t>
            </a:r>
            <a:endParaRPr lang="da-DK" dirty="0"/>
          </a:p>
          <a:p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carbon</a:t>
            </a:r>
            <a:r>
              <a:rPr lang="da-DK" dirty="0"/>
              <a:t> </a:t>
            </a:r>
            <a:r>
              <a:rPr lang="da-DK" dirty="0" err="1"/>
              <a:t>footprint</a:t>
            </a:r>
            <a:r>
              <a:rPr lang="da-DK" dirty="0"/>
              <a:t> and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consumption</a:t>
            </a:r>
            <a:r>
              <a:rPr lang="da-DK" dirty="0"/>
              <a:t> of digital solutions</a:t>
            </a:r>
          </a:p>
          <a:p>
            <a:r>
              <a:rPr lang="da-DK" dirty="0" err="1"/>
              <a:t>Transparency</a:t>
            </a:r>
            <a:r>
              <a:rPr lang="da-DK" dirty="0"/>
              <a:t> in ESG </a:t>
            </a:r>
            <a:r>
              <a:rPr lang="da-DK" dirty="0" err="1"/>
              <a:t>reporting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</a:t>
            </a:r>
            <a:r>
              <a:rPr lang="da-DK" dirty="0" err="1"/>
              <a:t>digitalization</a:t>
            </a:r>
            <a:endParaRPr lang="da-DK" dirty="0"/>
          </a:p>
          <a:p>
            <a:r>
              <a:rPr lang="da-DK" dirty="0"/>
              <a:t>Beyond </a:t>
            </a:r>
            <a:r>
              <a:rPr lang="da-DK" dirty="0" err="1"/>
              <a:t>optimization</a:t>
            </a:r>
            <a:r>
              <a:rPr lang="da-DK" dirty="0"/>
              <a:t> and </a:t>
            </a:r>
            <a:r>
              <a:rPr lang="da-DK" dirty="0" err="1"/>
              <a:t>cost</a:t>
            </a:r>
            <a:r>
              <a:rPr lang="da-DK" dirty="0"/>
              <a:t> </a:t>
            </a:r>
            <a:r>
              <a:rPr lang="da-DK" dirty="0" err="1"/>
              <a:t>savings</a:t>
            </a:r>
            <a:endParaRPr lang="da-DK" dirty="0"/>
          </a:p>
          <a:p>
            <a:r>
              <a:rPr lang="da-DK" dirty="0" err="1"/>
              <a:t>Sustainable</a:t>
            </a:r>
            <a:r>
              <a:rPr lang="da-DK" dirty="0"/>
              <a:t> digital transformation</a:t>
            </a:r>
          </a:p>
          <a:p>
            <a:r>
              <a:rPr lang="da-DK" dirty="0" err="1"/>
              <a:t>Sustainable</a:t>
            </a:r>
            <a:r>
              <a:rPr lang="da-DK" dirty="0"/>
              <a:t> design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067570-E721-458C-9D31-556B8598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0440" y="6223318"/>
            <a:ext cx="4114800" cy="36512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077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7d0f91-4f80-4bd4-9538-980d7901d615">
      <Terms xmlns="http://schemas.microsoft.com/office/infopath/2007/PartnerControls"/>
    </lcf76f155ced4ddcb4097134ff3c332f>
    <TaxCatchAll xmlns="49b9e0b1-cd69-4d2b-820d-060ef16116e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9B2B65CB6A4D449A8B5EAF837BE7C1" ma:contentTypeVersion="13" ma:contentTypeDescription="Opret et nyt dokument." ma:contentTypeScope="" ma:versionID="9d3b5b535a5778ba8009ec571032f3a3">
  <xsd:schema xmlns:xsd="http://www.w3.org/2001/XMLSchema" xmlns:xs="http://www.w3.org/2001/XMLSchema" xmlns:p="http://schemas.microsoft.com/office/2006/metadata/properties" xmlns:ns2="217d0f91-4f80-4bd4-9538-980d7901d615" xmlns:ns3="49b9e0b1-cd69-4d2b-820d-060ef16116e4" targetNamespace="http://schemas.microsoft.com/office/2006/metadata/properties" ma:root="true" ma:fieldsID="580689c3da3eabeedc33455e5df1f7af" ns2:_="" ns3:_="">
    <xsd:import namespace="217d0f91-4f80-4bd4-9538-980d7901d615"/>
    <xsd:import namespace="49b9e0b1-cd69-4d2b-820d-060ef1611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d0f91-4f80-4bd4-9538-980d7901d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f0e74f4-e41a-4704-a765-848db57fc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9e0b1-cd69-4d2b-820d-060ef16116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9a0a75f-27a8-42e0-927f-ca67d3f6fe3f}" ma:internalName="TaxCatchAll" ma:showField="CatchAllData" ma:web="49b9e0b1-cd69-4d2b-820d-060ef1611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2CD94-2F64-4392-BF94-A95566E89382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396f4933-45b4-4d79-9738-ac9152f1e75b"/>
    <ds:schemaRef ds:uri="http://schemas.microsoft.com/office/infopath/2007/PartnerControls"/>
    <ds:schemaRef ds:uri="eec66f83-e1d9-4be2-a4b8-ddf322c62a4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E92BA9-CEFF-4F04-810F-076ABE80D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9B9ABE-C7B8-4C5E-93FA-76A306112AC6}"/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384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Acrobat Document</vt:lpstr>
      <vt:lpstr>Sustainability Didactics FMS TE-BM6 English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Daniel Kahnemann Systems 1 and 2 Thinking</vt:lpstr>
      <vt:lpstr>Behavioral Design</vt:lpstr>
      <vt:lpstr>Digitainability</vt:lpstr>
      <vt:lpstr>Task for Groups</vt:lpstr>
      <vt:lpstr>Inspiration for Groupwork</vt:lpstr>
      <vt:lpstr>Inspiration for Groupwork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David Nguyen</dc:creator>
  <cp:lastModifiedBy>Ulla Skov Jensen</cp:lastModifiedBy>
  <cp:revision>20</cp:revision>
  <dcterms:created xsi:type="dcterms:W3CDTF">2024-11-11T07:27:29Z</dcterms:created>
  <dcterms:modified xsi:type="dcterms:W3CDTF">2024-11-19T06:18:55Z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0x010100A59B2B65CB6A4D449A8B5EAF837BE7C1</vt:lpwstr>
  </property>
</Properties>
</file>