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4"/>
  </p:sldMasterIdLst>
  <p:notesMasterIdLst>
    <p:notesMasterId r:id="rId62"/>
  </p:notesMasterIdLst>
  <p:handoutMasterIdLst>
    <p:handoutMasterId r:id="rId63"/>
  </p:handoutMasterIdLst>
  <p:sldIdLst>
    <p:sldId id="2147328272" r:id="rId5"/>
    <p:sldId id="724" r:id="rId6"/>
    <p:sldId id="733" r:id="rId7"/>
    <p:sldId id="640" r:id="rId8"/>
    <p:sldId id="641" r:id="rId9"/>
    <p:sldId id="646" r:id="rId10"/>
    <p:sldId id="650" r:id="rId11"/>
    <p:sldId id="648" r:id="rId12"/>
    <p:sldId id="649" r:id="rId13"/>
    <p:sldId id="647" r:id="rId14"/>
    <p:sldId id="738" r:id="rId15"/>
    <p:sldId id="1335" r:id="rId16"/>
    <p:sldId id="2147328276" r:id="rId17"/>
    <p:sldId id="2147328277" r:id="rId18"/>
    <p:sldId id="2147328278" r:id="rId19"/>
    <p:sldId id="2147328279" r:id="rId20"/>
    <p:sldId id="2147328281" r:id="rId21"/>
    <p:sldId id="2147328282" r:id="rId22"/>
    <p:sldId id="2147328267" r:id="rId23"/>
    <p:sldId id="1028" r:id="rId24"/>
    <p:sldId id="2147328264" r:id="rId25"/>
    <p:sldId id="721" r:id="rId26"/>
    <p:sldId id="2147328263" r:id="rId27"/>
    <p:sldId id="2147328262" r:id="rId28"/>
    <p:sldId id="2147328275" r:id="rId29"/>
    <p:sldId id="2147328261" r:id="rId30"/>
    <p:sldId id="2147328260" r:id="rId31"/>
    <p:sldId id="2147328259" r:id="rId32"/>
    <p:sldId id="2147328258" r:id="rId33"/>
    <p:sldId id="2147328254" r:id="rId34"/>
    <p:sldId id="2147328290" r:id="rId35"/>
    <p:sldId id="2147328239" r:id="rId36"/>
    <p:sldId id="2147328238" r:id="rId37"/>
    <p:sldId id="796" r:id="rId38"/>
    <p:sldId id="2147328226" r:id="rId39"/>
    <p:sldId id="2147328271" r:id="rId40"/>
    <p:sldId id="2147328251" r:id="rId41"/>
    <p:sldId id="2147328237" r:id="rId42"/>
    <p:sldId id="2147328268" r:id="rId43"/>
    <p:sldId id="2147328209" r:id="rId44"/>
    <p:sldId id="2299" r:id="rId45"/>
    <p:sldId id="2147328274" r:id="rId46"/>
    <p:sldId id="257" r:id="rId47"/>
    <p:sldId id="2147328283" r:id="rId48"/>
    <p:sldId id="2147328284" r:id="rId49"/>
    <p:sldId id="2147328285" r:id="rId50"/>
    <p:sldId id="2147328286" r:id="rId51"/>
    <p:sldId id="2147328287" r:id="rId52"/>
    <p:sldId id="2147328288" r:id="rId53"/>
    <p:sldId id="2147328289" r:id="rId54"/>
    <p:sldId id="268" r:id="rId55"/>
    <p:sldId id="270" r:id="rId56"/>
    <p:sldId id="272" r:id="rId57"/>
    <p:sldId id="274" r:id="rId58"/>
    <p:sldId id="276" r:id="rId59"/>
    <p:sldId id="2147328270" r:id="rId60"/>
    <p:sldId id="2147328280" r:id="rId61"/>
  </p:sldIdLst>
  <p:sldSz cx="9144000" cy="6858000" type="screen4x3"/>
  <p:notesSz cx="7099300" cy="10234613"/>
  <p:defaultTextStyle>
    <a:defPPr>
      <a:defRPr lang="da-DK"/>
    </a:defPPr>
    <a:lvl1pPr marL="0" algn="l" defTabSz="805176" rtl="0" eaLnBrk="1" latinLnBrk="0" hangingPunct="1">
      <a:defRPr sz="1585" kern="1200">
        <a:solidFill>
          <a:schemeClr val="tx1"/>
        </a:solidFill>
        <a:latin typeface="+mn-lt"/>
        <a:ea typeface="+mn-ea"/>
        <a:cs typeface="+mn-cs"/>
      </a:defRPr>
    </a:lvl1pPr>
    <a:lvl2pPr marL="402589" algn="l" defTabSz="805176" rtl="0" eaLnBrk="1" latinLnBrk="0" hangingPunct="1">
      <a:defRPr sz="1585" kern="1200">
        <a:solidFill>
          <a:schemeClr val="tx1"/>
        </a:solidFill>
        <a:latin typeface="+mn-lt"/>
        <a:ea typeface="+mn-ea"/>
        <a:cs typeface="+mn-cs"/>
      </a:defRPr>
    </a:lvl2pPr>
    <a:lvl3pPr marL="805176" algn="l" defTabSz="805176" rtl="0" eaLnBrk="1" latinLnBrk="0" hangingPunct="1">
      <a:defRPr sz="1585" kern="1200">
        <a:solidFill>
          <a:schemeClr val="tx1"/>
        </a:solidFill>
        <a:latin typeface="+mn-lt"/>
        <a:ea typeface="+mn-ea"/>
        <a:cs typeface="+mn-cs"/>
      </a:defRPr>
    </a:lvl3pPr>
    <a:lvl4pPr marL="1207765" algn="l" defTabSz="805176" rtl="0" eaLnBrk="1" latinLnBrk="0" hangingPunct="1">
      <a:defRPr sz="1585" kern="1200">
        <a:solidFill>
          <a:schemeClr val="tx1"/>
        </a:solidFill>
        <a:latin typeface="+mn-lt"/>
        <a:ea typeface="+mn-ea"/>
        <a:cs typeface="+mn-cs"/>
      </a:defRPr>
    </a:lvl4pPr>
    <a:lvl5pPr marL="1610353" algn="l" defTabSz="805176" rtl="0" eaLnBrk="1" latinLnBrk="0" hangingPunct="1">
      <a:defRPr sz="1585" kern="1200">
        <a:solidFill>
          <a:schemeClr val="tx1"/>
        </a:solidFill>
        <a:latin typeface="+mn-lt"/>
        <a:ea typeface="+mn-ea"/>
        <a:cs typeface="+mn-cs"/>
      </a:defRPr>
    </a:lvl5pPr>
    <a:lvl6pPr marL="2012940" algn="l" defTabSz="805176" rtl="0" eaLnBrk="1" latinLnBrk="0" hangingPunct="1">
      <a:defRPr sz="1585" kern="1200">
        <a:solidFill>
          <a:schemeClr val="tx1"/>
        </a:solidFill>
        <a:latin typeface="+mn-lt"/>
        <a:ea typeface="+mn-ea"/>
        <a:cs typeface="+mn-cs"/>
      </a:defRPr>
    </a:lvl6pPr>
    <a:lvl7pPr marL="2415527" algn="l" defTabSz="805176" rtl="0" eaLnBrk="1" latinLnBrk="0" hangingPunct="1">
      <a:defRPr sz="1585" kern="1200">
        <a:solidFill>
          <a:schemeClr val="tx1"/>
        </a:solidFill>
        <a:latin typeface="+mn-lt"/>
        <a:ea typeface="+mn-ea"/>
        <a:cs typeface="+mn-cs"/>
      </a:defRPr>
    </a:lvl7pPr>
    <a:lvl8pPr marL="2818117" algn="l" defTabSz="805176" rtl="0" eaLnBrk="1" latinLnBrk="0" hangingPunct="1">
      <a:defRPr sz="1585" kern="1200">
        <a:solidFill>
          <a:schemeClr val="tx1"/>
        </a:solidFill>
        <a:latin typeface="+mn-lt"/>
        <a:ea typeface="+mn-ea"/>
        <a:cs typeface="+mn-cs"/>
      </a:defRPr>
    </a:lvl8pPr>
    <a:lvl9pPr marL="3220705" algn="l" defTabSz="805176" rtl="0" eaLnBrk="1" latinLnBrk="0" hangingPunct="1">
      <a:defRPr sz="1585" kern="1200">
        <a:solidFill>
          <a:schemeClr val="tx1"/>
        </a:solidFill>
        <a:latin typeface="+mn-lt"/>
        <a:ea typeface="+mn-ea"/>
        <a:cs typeface="+mn-cs"/>
      </a:defRPr>
    </a:lvl9pPr>
  </p:defaultTextStyle>
  <p:extLst>
    <p:ext uri="{521415D9-36F7-43E2-AB2F-B90AF26B5E84}">
      <p14:sectionLst xmlns:p14="http://schemas.microsoft.com/office/powerpoint/2010/main">
        <p14:section name="Dag 1" id="{76B549DF-BD36-48E4-9AF9-C9B12D31E911}">
          <p14:sldIdLst>
            <p14:sldId id="2147328272"/>
            <p14:sldId id="724"/>
            <p14:sldId id="733"/>
            <p14:sldId id="640"/>
            <p14:sldId id="641"/>
            <p14:sldId id="646"/>
            <p14:sldId id="650"/>
            <p14:sldId id="648"/>
            <p14:sldId id="649"/>
            <p14:sldId id="647"/>
            <p14:sldId id="738"/>
            <p14:sldId id="1335"/>
            <p14:sldId id="2147328276"/>
            <p14:sldId id="2147328277"/>
            <p14:sldId id="2147328278"/>
            <p14:sldId id="2147328279"/>
            <p14:sldId id="2147328281"/>
            <p14:sldId id="2147328282"/>
            <p14:sldId id="2147328267"/>
            <p14:sldId id="1028"/>
            <p14:sldId id="2147328264"/>
            <p14:sldId id="721"/>
            <p14:sldId id="2147328263"/>
            <p14:sldId id="2147328262"/>
            <p14:sldId id="2147328275"/>
            <p14:sldId id="2147328261"/>
            <p14:sldId id="2147328260"/>
            <p14:sldId id="2147328259"/>
            <p14:sldId id="2147328258"/>
            <p14:sldId id="2147328254"/>
            <p14:sldId id="2147328290"/>
            <p14:sldId id="2147328239"/>
            <p14:sldId id="2147328238"/>
            <p14:sldId id="796"/>
            <p14:sldId id="2147328226"/>
            <p14:sldId id="2147328271"/>
            <p14:sldId id="2147328251"/>
            <p14:sldId id="2147328237"/>
            <p14:sldId id="2147328268"/>
            <p14:sldId id="2147328209"/>
            <p14:sldId id="2299"/>
          </p14:sldIdLst>
        </p14:section>
        <p14:section name="Dag 2" id="{4CDB47D1-15D8-4158-A54A-19D6D3D3C0EC}">
          <p14:sldIdLst>
            <p14:sldId id="2147328274"/>
            <p14:sldId id="257"/>
            <p14:sldId id="2147328283"/>
            <p14:sldId id="2147328284"/>
            <p14:sldId id="2147328285"/>
            <p14:sldId id="2147328286"/>
            <p14:sldId id="2147328287"/>
            <p14:sldId id="2147328288"/>
            <p14:sldId id="2147328289"/>
            <p14:sldId id="268"/>
            <p14:sldId id="270"/>
            <p14:sldId id="272"/>
            <p14:sldId id="274"/>
            <p14:sldId id="276"/>
            <p14:sldId id="2147328270"/>
            <p14:sldId id="2147328280"/>
          </p14:sldIdLst>
        </p14:section>
        <p14:section name="Dag 3" id="{E447ACF7-110D-460F-A36E-66C259578914}">
          <p14:sldIdLst/>
        </p14:section>
        <p14:section name="Dag 4" id="{880A8B45-4264-40BA-810C-F967A5411C84}">
          <p14:sldIdLst/>
        </p14:section>
        <p14:section name="Dag 5" id="{6819C1DB-64FC-4264-88E5-607E9BBC0FF2}">
          <p14:sldIdLst/>
        </p14:section>
        <p14:section name="ekstra slides" id="{D4504097-53E8-43AB-8D17-5C0BF5E506F8}">
          <p14:sldIdLst/>
        </p14:section>
      </p14:sectionLst>
    </p:ext>
    <p:ext uri="{EFAFB233-063F-42B5-8137-9DF3F51BA10A}">
      <p15:sldGuideLst xmlns:p15="http://schemas.microsoft.com/office/powerpoint/2012/main">
        <p15:guide id="1" orient="horz" pos="1186" userDrawn="1">
          <p15:clr>
            <a:srgbClr val="A4A3A4"/>
          </p15:clr>
        </p15:guide>
        <p15:guide id="2" orient="horz" pos="261" userDrawn="1">
          <p15:clr>
            <a:srgbClr val="A4A3A4"/>
          </p15:clr>
        </p15:guide>
        <p15:guide id="3" orient="horz" pos="79" userDrawn="1">
          <p15:clr>
            <a:srgbClr val="A4A3A4"/>
          </p15:clr>
        </p15:guide>
        <p15:guide id="4" orient="horz" pos="1481" userDrawn="1">
          <p15:clr>
            <a:srgbClr val="A4A3A4"/>
          </p15:clr>
        </p15:guide>
        <p15:guide id="5" orient="horz" pos="3855" userDrawn="1">
          <p15:clr>
            <a:srgbClr val="A4A3A4"/>
          </p15:clr>
        </p15:guide>
        <p15:guide id="6" pos="2494" userDrawn="1">
          <p15:clr>
            <a:srgbClr val="A4A3A4"/>
          </p15:clr>
        </p15:guide>
        <p15:guide id="7" pos="305" userDrawn="1">
          <p15:clr>
            <a:srgbClr val="A4A3A4"/>
          </p15:clr>
        </p15:guide>
        <p15:guide id="8" pos="4966" userDrawn="1">
          <p15:clr>
            <a:srgbClr val="A4A3A4"/>
          </p15:clr>
        </p15:guide>
        <p15:guide id="9" pos="4671" userDrawn="1">
          <p15:clr>
            <a:srgbClr val="A4A3A4"/>
          </p15:clr>
        </p15:guide>
        <p15:guide id="10" pos="5681" userDrawn="1">
          <p15:clr>
            <a:srgbClr val="A4A3A4"/>
          </p15:clr>
        </p15:guide>
        <p15:guide id="11" pos="3526"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119D"/>
    <a:srgbClr val="00AD83"/>
    <a:srgbClr val="FEDF00"/>
    <a:srgbClr val="0018A8"/>
    <a:srgbClr val="7AB800"/>
    <a:srgbClr val="FF5800"/>
    <a:srgbClr val="D0103A"/>
    <a:srgbClr val="952D98"/>
    <a:srgbClr val="009F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50E93E-8AAA-457E-B787-D3E6E9557C27}" v="10" dt="2025-01-03T10:34:21.853"/>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1" autoAdjust="0"/>
    <p:restoredTop sz="87322" autoAdjust="0"/>
  </p:normalViewPr>
  <p:slideViewPr>
    <p:cSldViewPr showGuides="1">
      <p:cViewPr varScale="1">
        <p:scale>
          <a:sx n="52" d="100"/>
          <a:sy n="52" d="100"/>
        </p:scale>
        <p:origin x="1488" y="48"/>
      </p:cViewPr>
      <p:guideLst>
        <p:guide orient="horz" pos="1186"/>
        <p:guide orient="horz" pos="261"/>
        <p:guide orient="horz" pos="79"/>
        <p:guide orient="horz" pos="1481"/>
        <p:guide orient="horz" pos="3855"/>
        <p:guide pos="2494"/>
        <p:guide pos="305"/>
        <p:guide pos="4966"/>
        <p:guide pos="4671"/>
        <p:guide pos="5681"/>
        <p:guide pos="352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43" d="100"/>
          <a:sy n="43" d="100"/>
        </p:scale>
        <p:origin x="2840" y="52"/>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Christiansen - MICH" userId="3053032a-4688-4e2c-bc6e-c0adfe47356a" providerId="ADAL" clId="{F950E93E-8AAA-457E-B787-D3E6E9557C27}"/>
    <pc:docChg chg="undo custSel modSld delMainMaster modMainMaster">
      <pc:chgData name="Michael Christiansen - MICH" userId="3053032a-4688-4e2c-bc6e-c0adfe47356a" providerId="ADAL" clId="{F950E93E-8AAA-457E-B787-D3E6E9557C27}" dt="2025-01-03T10:35:13.543" v="58" actId="478"/>
      <pc:docMkLst>
        <pc:docMk/>
      </pc:docMkLst>
      <pc:sldChg chg="delSp modSp mod">
        <pc:chgData name="Michael Christiansen - MICH" userId="3053032a-4688-4e2c-bc6e-c0adfe47356a" providerId="ADAL" clId="{F950E93E-8AAA-457E-B787-D3E6E9557C27}" dt="2025-01-03T10:34:47.259" v="54" actId="478"/>
        <pc:sldMkLst>
          <pc:docMk/>
          <pc:sldMk cId="0" sldId="276"/>
        </pc:sldMkLst>
        <pc:spChg chg="del">
          <ac:chgData name="Michael Christiansen - MICH" userId="3053032a-4688-4e2c-bc6e-c0adfe47356a" providerId="ADAL" clId="{F950E93E-8AAA-457E-B787-D3E6E9557C27}" dt="2025-01-03T10:34:47.259" v="54" actId="478"/>
          <ac:spMkLst>
            <pc:docMk/>
            <pc:sldMk cId="0" sldId="276"/>
            <ac:spMk id="2" creationId="{00000000-0000-0000-0000-000000000000}"/>
          </ac:spMkLst>
        </pc:spChg>
        <pc:spChg chg="del">
          <ac:chgData name="Michael Christiansen - MICH" userId="3053032a-4688-4e2c-bc6e-c0adfe47356a" providerId="ADAL" clId="{F950E93E-8AAA-457E-B787-D3E6E9557C27}" dt="2025-01-03T10:34:47.259" v="54" actId="478"/>
          <ac:spMkLst>
            <pc:docMk/>
            <pc:sldMk cId="0" sldId="276"/>
            <ac:spMk id="4" creationId="{00000000-0000-0000-0000-000000000000}"/>
          </ac:spMkLst>
        </pc:spChg>
        <pc:picChg chg="mod">
          <ac:chgData name="Michael Christiansen - MICH" userId="3053032a-4688-4e2c-bc6e-c0adfe47356a" providerId="ADAL" clId="{F950E93E-8AAA-457E-B787-D3E6E9557C27}" dt="2025-01-03T10:34:44.560" v="53" actId="1076"/>
          <ac:picMkLst>
            <pc:docMk/>
            <pc:sldMk cId="0" sldId="276"/>
            <ac:picMk id="7" creationId="{3A6F8110-BDD5-30EA-BF75-6ABDC35F2C00}"/>
          </ac:picMkLst>
        </pc:picChg>
      </pc:sldChg>
      <pc:sldChg chg="modSp mod">
        <pc:chgData name="Michael Christiansen - MICH" userId="3053032a-4688-4e2c-bc6e-c0adfe47356a" providerId="ADAL" clId="{F950E93E-8AAA-457E-B787-D3E6E9557C27}" dt="2025-01-03T10:32:08.182" v="25" actId="1076"/>
        <pc:sldMkLst>
          <pc:docMk/>
          <pc:sldMk cId="1217226107" sldId="640"/>
        </pc:sldMkLst>
        <pc:spChg chg="mod">
          <ac:chgData name="Michael Christiansen - MICH" userId="3053032a-4688-4e2c-bc6e-c0adfe47356a" providerId="ADAL" clId="{F950E93E-8AAA-457E-B787-D3E6E9557C27}" dt="2025-01-03T10:32:08.182" v="25" actId="1076"/>
          <ac:spMkLst>
            <pc:docMk/>
            <pc:sldMk cId="1217226107" sldId="640"/>
            <ac:spMk id="5" creationId="{25712981-F792-4C14-A2C8-5AD428749151}"/>
          </ac:spMkLst>
        </pc:spChg>
        <pc:spChg chg="mod">
          <ac:chgData name="Michael Christiansen - MICH" userId="3053032a-4688-4e2c-bc6e-c0adfe47356a" providerId="ADAL" clId="{F950E93E-8AAA-457E-B787-D3E6E9557C27}" dt="2025-01-03T10:32:03.903" v="24" actId="1035"/>
          <ac:spMkLst>
            <pc:docMk/>
            <pc:sldMk cId="1217226107" sldId="640"/>
            <ac:spMk id="7" creationId="{597304B7-28AB-A45B-EB2F-08B4163B361F}"/>
          </ac:spMkLst>
        </pc:spChg>
        <pc:spChg chg="mod">
          <ac:chgData name="Michael Christiansen - MICH" userId="3053032a-4688-4e2c-bc6e-c0adfe47356a" providerId="ADAL" clId="{F950E93E-8AAA-457E-B787-D3E6E9557C27}" dt="2025-01-03T10:32:03.903" v="24" actId="1035"/>
          <ac:spMkLst>
            <pc:docMk/>
            <pc:sldMk cId="1217226107" sldId="640"/>
            <ac:spMk id="16" creationId="{D5A91BFF-F131-F22B-42AA-B07E46CC8F54}"/>
          </ac:spMkLst>
        </pc:spChg>
        <pc:spChg chg="mod">
          <ac:chgData name="Michael Christiansen - MICH" userId="3053032a-4688-4e2c-bc6e-c0adfe47356a" providerId="ADAL" clId="{F950E93E-8AAA-457E-B787-D3E6E9557C27}" dt="2025-01-03T10:32:03.903" v="24" actId="1035"/>
          <ac:spMkLst>
            <pc:docMk/>
            <pc:sldMk cId="1217226107" sldId="640"/>
            <ac:spMk id="26" creationId="{8477033D-876D-74EE-8A96-0CD4BD4844B7}"/>
          </ac:spMkLst>
        </pc:spChg>
        <pc:grpChg chg="mod">
          <ac:chgData name="Michael Christiansen - MICH" userId="3053032a-4688-4e2c-bc6e-c0adfe47356a" providerId="ADAL" clId="{F950E93E-8AAA-457E-B787-D3E6E9557C27}" dt="2025-01-03T10:32:03.903" v="24" actId="1035"/>
          <ac:grpSpMkLst>
            <pc:docMk/>
            <pc:sldMk cId="1217226107" sldId="640"/>
            <ac:grpSpMk id="3" creationId="{00000000-0000-0000-0000-000000000000}"/>
          </ac:grpSpMkLst>
        </pc:grpChg>
      </pc:sldChg>
      <pc:sldChg chg="modSp mod">
        <pc:chgData name="Michael Christiansen - MICH" userId="3053032a-4688-4e2c-bc6e-c0adfe47356a" providerId="ADAL" clId="{F950E93E-8AAA-457E-B787-D3E6E9557C27}" dt="2025-01-03T10:32:13.886" v="26" actId="1076"/>
        <pc:sldMkLst>
          <pc:docMk/>
          <pc:sldMk cId="2653107568" sldId="641"/>
        </pc:sldMkLst>
        <pc:spChg chg="mod">
          <ac:chgData name="Michael Christiansen - MICH" userId="3053032a-4688-4e2c-bc6e-c0adfe47356a" providerId="ADAL" clId="{F950E93E-8AAA-457E-B787-D3E6E9557C27}" dt="2025-01-03T10:32:13.886" v="26" actId="1076"/>
          <ac:spMkLst>
            <pc:docMk/>
            <pc:sldMk cId="2653107568" sldId="641"/>
            <ac:spMk id="3" creationId="{2DB7FC5C-2153-B1B8-DBED-09B152EC0BEF}"/>
          </ac:spMkLst>
        </pc:spChg>
        <pc:spChg chg="mod">
          <ac:chgData name="Michael Christiansen - MICH" userId="3053032a-4688-4e2c-bc6e-c0adfe47356a" providerId="ADAL" clId="{F950E93E-8AAA-457E-B787-D3E6E9557C27}" dt="2025-01-03T10:32:13.886" v="26" actId="1076"/>
          <ac:spMkLst>
            <pc:docMk/>
            <pc:sldMk cId="2653107568" sldId="641"/>
            <ac:spMk id="7" creationId="{259EFC9C-E79C-41F6-0782-F710098FB41D}"/>
          </ac:spMkLst>
        </pc:spChg>
      </pc:sldChg>
      <pc:sldChg chg="modSp mod">
        <pc:chgData name="Michael Christiansen - MICH" userId="3053032a-4688-4e2c-bc6e-c0adfe47356a" providerId="ADAL" clId="{F950E93E-8AAA-457E-B787-D3E6E9557C27}" dt="2025-01-03T10:32:58.547" v="32" actId="14100"/>
        <pc:sldMkLst>
          <pc:docMk/>
          <pc:sldMk cId="3651962324" sldId="721"/>
        </pc:sldMkLst>
        <pc:spChg chg="mod">
          <ac:chgData name="Michael Christiansen - MICH" userId="3053032a-4688-4e2c-bc6e-c0adfe47356a" providerId="ADAL" clId="{F950E93E-8AAA-457E-B787-D3E6E9557C27}" dt="2025-01-03T10:32:58.547" v="32" actId="14100"/>
          <ac:spMkLst>
            <pc:docMk/>
            <pc:sldMk cId="3651962324" sldId="721"/>
            <ac:spMk id="4" creationId="{8B88E89F-77E3-4979-E53C-9EF2CB393374}"/>
          </ac:spMkLst>
        </pc:spChg>
        <pc:spChg chg="mod">
          <ac:chgData name="Michael Christiansen - MICH" userId="3053032a-4688-4e2c-bc6e-c0adfe47356a" providerId="ADAL" clId="{F950E93E-8AAA-457E-B787-D3E6E9557C27}" dt="2025-01-03T10:31:29.598" v="8"/>
          <ac:spMkLst>
            <pc:docMk/>
            <pc:sldMk cId="3651962324" sldId="721"/>
            <ac:spMk id="8198" creationId="{77CB2769-B1A2-43FC-A108-9C9C7FAE5B01}"/>
          </ac:spMkLst>
        </pc:spChg>
      </pc:sldChg>
      <pc:sldChg chg="modSp mod">
        <pc:chgData name="Michael Christiansen - MICH" userId="3053032a-4688-4e2c-bc6e-c0adfe47356a" providerId="ADAL" clId="{F950E93E-8AAA-457E-B787-D3E6E9557C27}" dt="2025-01-03T10:31:50.147" v="11" actId="1076"/>
        <pc:sldMkLst>
          <pc:docMk/>
          <pc:sldMk cId="1726298152" sldId="724"/>
        </pc:sldMkLst>
        <pc:spChg chg="mod">
          <ac:chgData name="Michael Christiansen - MICH" userId="3053032a-4688-4e2c-bc6e-c0adfe47356a" providerId="ADAL" clId="{F950E93E-8AAA-457E-B787-D3E6E9557C27}" dt="2025-01-03T10:31:50.147" v="11" actId="1076"/>
          <ac:spMkLst>
            <pc:docMk/>
            <pc:sldMk cId="1726298152" sldId="724"/>
            <ac:spMk id="3" creationId="{6635FFA2-679A-969A-8D22-D9972C41DA99}"/>
          </ac:spMkLst>
        </pc:spChg>
      </pc:sldChg>
      <pc:sldChg chg="modSp mod">
        <pc:chgData name="Michael Christiansen - MICH" userId="3053032a-4688-4e2c-bc6e-c0adfe47356a" providerId="ADAL" clId="{F950E93E-8AAA-457E-B787-D3E6E9557C27}" dt="2025-01-03T10:32:50.566" v="31" actId="14100"/>
        <pc:sldMkLst>
          <pc:docMk/>
          <pc:sldMk cId="1816784431" sldId="1028"/>
        </pc:sldMkLst>
        <pc:picChg chg="mod">
          <ac:chgData name="Michael Christiansen - MICH" userId="3053032a-4688-4e2c-bc6e-c0adfe47356a" providerId="ADAL" clId="{F950E93E-8AAA-457E-B787-D3E6E9557C27}" dt="2025-01-03T10:32:50.566" v="31" actId="14100"/>
          <ac:picMkLst>
            <pc:docMk/>
            <pc:sldMk cId="1816784431" sldId="1028"/>
            <ac:picMk id="6" creationId="{E385383A-8DD3-4481-9BC8-A340305A7C28}"/>
          </ac:picMkLst>
        </pc:picChg>
      </pc:sldChg>
      <pc:sldChg chg="modSp">
        <pc:chgData name="Michael Christiansen - MICH" userId="3053032a-4688-4e2c-bc6e-c0adfe47356a" providerId="ADAL" clId="{F950E93E-8AAA-457E-B787-D3E6E9557C27}" dt="2025-01-03T10:31:29.598" v="8"/>
        <pc:sldMkLst>
          <pc:docMk/>
          <pc:sldMk cId="2519693137" sldId="1335"/>
        </pc:sldMkLst>
        <pc:spChg chg="mod">
          <ac:chgData name="Michael Christiansen - MICH" userId="3053032a-4688-4e2c-bc6e-c0adfe47356a" providerId="ADAL" clId="{F950E93E-8AAA-457E-B787-D3E6E9557C27}" dt="2025-01-03T10:31:29.598" v="8"/>
          <ac:spMkLst>
            <pc:docMk/>
            <pc:sldMk cId="2519693137" sldId="1335"/>
            <ac:spMk id="7" creationId="{00000000-0000-0000-0000-000000000000}"/>
          </ac:spMkLst>
        </pc:spChg>
      </pc:sldChg>
      <pc:sldChg chg="modSp">
        <pc:chgData name="Michael Christiansen - MICH" userId="3053032a-4688-4e2c-bc6e-c0adfe47356a" providerId="ADAL" clId="{F950E93E-8AAA-457E-B787-D3E6E9557C27}" dt="2025-01-03T10:31:29.598" v="8"/>
        <pc:sldMkLst>
          <pc:docMk/>
          <pc:sldMk cId="2031321148" sldId="2147328209"/>
        </pc:sldMkLst>
        <pc:spChg chg="mod">
          <ac:chgData name="Michael Christiansen - MICH" userId="3053032a-4688-4e2c-bc6e-c0adfe47356a" providerId="ADAL" clId="{F950E93E-8AAA-457E-B787-D3E6E9557C27}" dt="2025-01-03T10:31:29.598" v="8"/>
          <ac:spMkLst>
            <pc:docMk/>
            <pc:sldMk cId="2031321148" sldId="2147328209"/>
            <ac:spMk id="2" creationId="{6A6ADA53-9393-4622-8609-D30AE02D11A9}"/>
          </ac:spMkLst>
        </pc:spChg>
      </pc:sldChg>
      <pc:sldChg chg="modSp">
        <pc:chgData name="Michael Christiansen - MICH" userId="3053032a-4688-4e2c-bc6e-c0adfe47356a" providerId="ADAL" clId="{F950E93E-8AAA-457E-B787-D3E6E9557C27}" dt="2025-01-03T10:31:29.598" v="8"/>
        <pc:sldMkLst>
          <pc:docMk/>
          <pc:sldMk cId="2042562821" sldId="2147328226"/>
        </pc:sldMkLst>
        <pc:spChg chg="mod">
          <ac:chgData name="Michael Christiansen - MICH" userId="3053032a-4688-4e2c-bc6e-c0adfe47356a" providerId="ADAL" clId="{F950E93E-8AAA-457E-B787-D3E6E9557C27}" dt="2025-01-03T10:31:29.598" v="8"/>
          <ac:spMkLst>
            <pc:docMk/>
            <pc:sldMk cId="2042562821" sldId="2147328226"/>
            <ac:spMk id="2" creationId="{E96418C2-B973-4C4C-BC4F-7B8E3BC062AB}"/>
          </ac:spMkLst>
        </pc:spChg>
      </pc:sldChg>
      <pc:sldChg chg="modSp">
        <pc:chgData name="Michael Christiansen - MICH" userId="3053032a-4688-4e2c-bc6e-c0adfe47356a" providerId="ADAL" clId="{F950E93E-8AAA-457E-B787-D3E6E9557C27}" dt="2025-01-03T10:31:29.598" v="8"/>
        <pc:sldMkLst>
          <pc:docMk/>
          <pc:sldMk cId="3927102991" sldId="2147328237"/>
        </pc:sldMkLst>
        <pc:spChg chg="mod">
          <ac:chgData name="Michael Christiansen - MICH" userId="3053032a-4688-4e2c-bc6e-c0adfe47356a" providerId="ADAL" clId="{F950E93E-8AAA-457E-B787-D3E6E9557C27}" dt="2025-01-03T10:31:29.598" v="8"/>
          <ac:spMkLst>
            <pc:docMk/>
            <pc:sldMk cId="3927102991" sldId="2147328237"/>
            <ac:spMk id="2" creationId="{20BDBB1B-D059-49B5-BFDA-DFF3819D175E}"/>
          </ac:spMkLst>
        </pc:spChg>
        <pc:spChg chg="mod">
          <ac:chgData name="Michael Christiansen - MICH" userId="3053032a-4688-4e2c-bc6e-c0adfe47356a" providerId="ADAL" clId="{F950E93E-8AAA-457E-B787-D3E6E9557C27}" dt="2025-01-03T10:31:29.598" v="8"/>
          <ac:spMkLst>
            <pc:docMk/>
            <pc:sldMk cId="3927102991" sldId="2147328237"/>
            <ac:spMk id="3" creationId="{D2A93BF6-5C2D-40CD-B2C0-272F88383D26}"/>
          </ac:spMkLst>
        </pc:spChg>
      </pc:sldChg>
      <pc:sldChg chg="modSp mod">
        <pc:chgData name="Michael Christiansen - MICH" userId="3053032a-4688-4e2c-bc6e-c0adfe47356a" providerId="ADAL" clId="{F950E93E-8AAA-457E-B787-D3E6E9557C27}" dt="2025-01-03T10:33:35.815" v="40" actId="1076"/>
        <pc:sldMkLst>
          <pc:docMk/>
          <pc:sldMk cId="693252817" sldId="2147328238"/>
        </pc:sldMkLst>
        <pc:spChg chg="mod">
          <ac:chgData name="Michael Christiansen - MICH" userId="3053032a-4688-4e2c-bc6e-c0adfe47356a" providerId="ADAL" clId="{F950E93E-8AAA-457E-B787-D3E6E9557C27}" dt="2025-01-03T10:33:35.815" v="40" actId="1076"/>
          <ac:spMkLst>
            <pc:docMk/>
            <pc:sldMk cId="693252817" sldId="2147328238"/>
            <ac:spMk id="19" creationId="{C1CF7D42-222F-4EF6-7228-B5DFED6329E3}"/>
          </ac:spMkLst>
        </pc:spChg>
      </pc:sldChg>
      <pc:sldChg chg="modSp">
        <pc:chgData name="Michael Christiansen - MICH" userId="3053032a-4688-4e2c-bc6e-c0adfe47356a" providerId="ADAL" clId="{F950E93E-8AAA-457E-B787-D3E6E9557C27}" dt="2025-01-03T10:31:29.598" v="8"/>
        <pc:sldMkLst>
          <pc:docMk/>
          <pc:sldMk cId="2481212322" sldId="2147328239"/>
        </pc:sldMkLst>
        <pc:spChg chg="mod">
          <ac:chgData name="Michael Christiansen - MICH" userId="3053032a-4688-4e2c-bc6e-c0adfe47356a" providerId="ADAL" clId="{F950E93E-8AAA-457E-B787-D3E6E9557C27}" dt="2025-01-03T10:31:29.598" v="8"/>
          <ac:spMkLst>
            <pc:docMk/>
            <pc:sldMk cId="2481212322" sldId="2147328239"/>
            <ac:spMk id="2" creationId="{F2F49B4D-76ED-4C57-9561-8F9231B74571}"/>
          </ac:spMkLst>
        </pc:spChg>
        <pc:graphicFrameChg chg="mod">
          <ac:chgData name="Michael Christiansen - MICH" userId="3053032a-4688-4e2c-bc6e-c0adfe47356a" providerId="ADAL" clId="{F950E93E-8AAA-457E-B787-D3E6E9557C27}" dt="2025-01-03T10:31:29.598" v="8"/>
          <ac:graphicFrameMkLst>
            <pc:docMk/>
            <pc:sldMk cId="2481212322" sldId="2147328239"/>
            <ac:graphicFrameMk id="5" creationId="{F7E4EEFE-7D86-A376-E403-3CE55269301D}"/>
          </ac:graphicFrameMkLst>
        </pc:graphicFrameChg>
      </pc:sldChg>
      <pc:sldChg chg="modSp">
        <pc:chgData name="Michael Christiansen - MICH" userId="3053032a-4688-4e2c-bc6e-c0adfe47356a" providerId="ADAL" clId="{F950E93E-8AAA-457E-B787-D3E6E9557C27}" dt="2025-01-03T10:31:29.598" v="8"/>
        <pc:sldMkLst>
          <pc:docMk/>
          <pc:sldMk cId="1943695374" sldId="2147328251"/>
        </pc:sldMkLst>
        <pc:spChg chg="mod">
          <ac:chgData name="Michael Christiansen - MICH" userId="3053032a-4688-4e2c-bc6e-c0adfe47356a" providerId="ADAL" clId="{F950E93E-8AAA-457E-B787-D3E6E9557C27}" dt="2025-01-03T10:31:29.598" v="8"/>
          <ac:spMkLst>
            <pc:docMk/>
            <pc:sldMk cId="1943695374" sldId="2147328251"/>
            <ac:spMk id="3" creationId="{7BFD2844-1820-4E8B-A7C5-78CAA7E19964}"/>
          </ac:spMkLst>
        </pc:spChg>
        <pc:spChg chg="mod">
          <ac:chgData name="Michael Christiansen - MICH" userId="3053032a-4688-4e2c-bc6e-c0adfe47356a" providerId="ADAL" clId="{F950E93E-8AAA-457E-B787-D3E6E9557C27}" dt="2025-01-03T10:31:29.598" v="8"/>
          <ac:spMkLst>
            <pc:docMk/>
            <pc:sldMk cId="1943695374" sldId="2147328251"/>
            <ac:spMk id="7" creationId="{626EAB59-1DDF-4276-9E30-1929A03D7BEC}"/>
          </ac:spMkLst>
        </pc:spChg>
      </pc:sldChg>
      <pc:sldChg chg="modSp">
        <pc:chgData name="Michael Christiansen - MICH" userId="3053032a-4688-4e2c-bc6e-c0adfe47356a" providerId="ADAL" clId="{F950E93E-8AAA-457E-B787-D3E6E9557C27}" dt="2025-01-03T10:31:29.598" v="8"/>
        <pc:sldMkLst>
          <pc:docMk/>
          <pc:sldMk cId="2879634184" sldId="2147328254"/>
        </pc:sldMkLst>
        <pc:spChg chg="mod">
          <ac:chgData name="Michael Christiansen - MICH" userId="3053032a-4688-4e2c-bc6e-c0adfe47356a" providerId="ADAL" clId="{F950E93E-8AAA-457E-B787-D3E6E9557C27}" dt="2025-01-03T10:31:29.598" v="8"/>
          <ac:spMkLst>
            <pc:docMk/>
            <pc:sldMk cId="2879634184" sldId="2147328254"/>
            <ac:spMk id="2" creationId="{45DB5EB5-DE21-480D-A411-AF79556F7987}"/>
          </ac:spMkLst>
        </pc:spChg>
      </pc:sldChg>
      <pc:sldChg chg="modSp">
        <pc:chgData name="Michael Christiansen - MICH" userId="3053032a-4688-4e2c-bc6e-c0adfe47356a" providerId="ADAL" clId="{F950E93E-8AAA-457E-B787-D3E6E9557C27}" dt="2025-01-03T10:31:29.598" v="8"/>
        <pc:sldMkLst>
          <pc:docMk/>
          <pc:sldMk cId="3124590533" sldId="2147328258"/>
        </pc:sldMkLst>
        <pc:spChg chg="mod">
          <ac:chgData name="Michael Christiansen - MICH" userId="3053032a-4688-4e2c-bc6e-c0adfe47356a" providerId="ADAL" clId="{F950E93E-8AAA-457E-B787-D3E6E9557C27}" dt="2025-01-03T10:31:29.598" v="8"/>
          <ac:spMkLst>
            <pc:docMk/>
            <pc:sldMk cId="3124590533" sldId="2147328258"/>
            <ac:spMk id="2" creationId="{D34EAADB-06A0-42DC-BFC3-C97BB7FB1C79}"/>
          </ac:spMkLst>
        </pc:spChg>
        <pc:spChg chg="mod">
          <ac:chgData name="Michael Christiansen - MICH" userId="3053032a-4688-4e2c-bc6e-c0adfe47356a" providerId="ADAL" clId="{F950E93E-8AAA-457E-B787-D3E6E9557C27}" dt="2025-01-03T10:31:29.598" v="8"/>
          <ac:spMkLst>
            <pc:docMk/>
            <pc:sldMk cId="3124590533" sldId="2147328258"/>
            <ac:spMk id="3" creationId="{85BB1283-8C0C-4C21-AFA2-A6828FF34D63}"/>
          </ac:spMkLst>
        </pc:spChg>
        <pc:spChg chg="mod">
          <ac:chgData name="Michael Christiansen - MICH" userId="3053032a-4688-4e2c-bc6e-c0adfe47356a" providerId="ADAL" clId="{F950E93E-8AAA-457E-B787-D3E6E9557C27}" dt="2025-01-03T10:31:29.598" v="8"/>
          <ac:spMkLst>
            <pc:docMk/>
            <pc:sldMk cId="3124590533" sldId="2147328258"/>
            <ac:spMk id="6" creationId="{F19A7DBC-1EBF-4913-85B3-3E8F64A5FCFB}"/>
          </ac:spMkLst>
        </pc:spChg>
      </pc:sldChg>
      <pc:sldChg chg="modSp mod">
        <pc:chgData name="Michael Christiansen - MICH" userId="3053032a-4688-4e2c-bc6e-c0adfe47356a" providerId="ADAL" clId="{F950E93E-8AAA-457E-B787-D3E6E9557C27}" dt="2025-01-03T10:33:27.561" v="39" actId="1076"/>
        <pc:sldMkLst>
          <pc:docMk/>
          <pc:sldMk cId="1085452575" sldId="2147328259"/>
        </pc:sldMkLst>
        <pc:spChg chg="mod">
          <ac:chgData name="Michael Christiansen - MICH" userId="3053032a-4688-4e2c-bc6e-c0adfe47356a" providerId="ADAL" clId="{F950E93E-8AAA-457E-B787-D3E6E9557C27}" dt="2025-01-03T10:33:27.561" v="39" actId="1076"/>
          <ac:spMkLst>
            <pc:docMk/>
            <pc:sldMk cId="1085452575" sldId="2147328259"/>
            <ac:spMk id="2" creationId="{54BBE970-1903-47BF-8AA7-15CE8800C6AF}"/>
          </ac:spMkLst>
        </pc:spChg>
      </pc:sldChg>
      <pc:sldChg chg="modSp">
        <pc:chgData name="Michael Christiansen - MICH" userId="3053032a-4688-4e2c-bc6e-c0adfe47356a" providerId="ADAL" clId="{F950E93E-8AAA-457E-B787-D3E6E9557C27}" dt="2025-01-03T10:31:29.598" v="8"/>
        <pc:sldMkLst>
          <pc:docMk/>
          <pc:sldMk cId="2149269701" sldId="2147328261"/>
        </pc:sldMkLst>
        <pc:spChg chg="mod">
          <ac:chgData name="Michael Christiansen - MICH" userId="3053032a-4688-4e2c-bc6e-c0adfe47356a" providerId="ADAL" clId="{F950E93E-8AAA-457E-B787-D3E6E9557C27}" dt="2025-01-03T10:31:29.598" v="8"/>
          <ac:spMkLst>
            <pc:docMk/>
            <pc:sldMk cId="2149269701" sldId="2147328261"/>
            <ac:spMk id="5" creationId="{65D5E233-3735-406A-8FA2-B064EF51229B}"/>
          </ac:spMkLst>
        </pc:spChg>
        <pc:spChg chg="mod">
          <ac:chgData name="Michael Christiansen - MICH" userId="3053032a-4688-4e2c-bc6e-c0adfe47356a" providerId="ADAL" clId="{F950E93E-8AAA-457E-B787-D3E6E9557C27}" dt="2025-01-03T10:31:29.598" v="8"/>
          <ac:spMkLst>
            <pc:docMk/>
            <pc:sldMk cId="2149269701" sldId="2147328261"/>
            <ac:spMk id="6" creationId="{58558949-0A36-4D7E-9BA6-E0BE3C4337FE}"/>
          </ac:spMkLst>
        </pc:spChg>
      </pc:sldChg>
      <pc:sldChg chg="modSp">
        <pc:chgData name="Michael Christiansen - MICH" userId="3053032a-4688-4e2c-bc6e-c0adfe47356a" providerId="ADAL" clId="{F950E93E-8AAA-457E-B787-D3E6E9557C27}" dt="2025-01-03T10:33:06.646" v="34" actId="1076"/>
        <pc:sldMkLst>
          <pc:docMk/>
          <pc:sldMk cId="3595368987" sldId="2147328262"/>
        </pc:sldMkLst>
        <pc:spChg chg="mod">
          <ac:chgData name="Michael Christiansen - MICH" userId="3053032a-4688-4e2c-bc6e-c0adfe47356a" providerId="ADAL" clId="{F950E93E-8AAA-457E-B787-D3E6E9557C27}" dt="2025-01-03T10:31:29.598" v="8"/>
          <ac:spMkLst>
            <pc:docMk/>
            <pc:sldMk cId="3595368987" sldId="2147328262"/>
            <ac:spMk id="2" creationId="{5444A79F-C179-442A-A5BE-171A5425778A}"/>
          </ac:spMkLst>
        </pc:spChg>
        <pc:spChg chg="mod">
          <ac:chgData name="Michael Christiansen - MICH" userId="3053032a-4688-4e2c-bc6e-c0adfe47356a" providerId="ADAL" clId="{F950E93E-8AAA-457E-B787-D3E6E9557C27}" dt="2025-01-03T10:31:29.598" v="8"/>
          <ac:spMkLst>
            <pc:docMk/>
            <pc:sldMk cId="3595368987" sldId="2147328262"/>
            <ac:spMk id="3" creationId="{4D3175C1-1D5A-409B-9AAA-9F4437D895D8}"/>
          </ac:spMkLst>
        </pc:spChg>
        <pc:picChg chg="mod">
          <ac:chgData name="Michael Christiansen - MICH" userId="3053032a-4688-4e2c-bc6e-c0adfe47356a" providerId="ADAL" clId="{F950E93E-8AAA-457E-B787-D3E6E9557C27}" dt="2025-01-03T10:33:06.646" v="34" actId="1076"/>
          <ac:picMkLst>
            <pc:docMk/>
            <pc:sldMk cId="3595368987" sldId="2147328262"/>
            <ac:picMk id="1026" creationId="{6BE9506A-03B6-A634-1959-C1B87F763913}"/>
          </ac:picMkLst>
        </pc:picChg>
      </pc:sldChg>
      <pc:sldChg chg="modSp">
        <pc:chgData name="Michael Christiansen - MICH" userId="3053032a-4688-4e2c-bc6e-c0adfe47356a" providerId="ADAL" clId="{F950E93E-8AAA-457E-B787-D3E6E9557C27}" dt="2025-01-03T10:31:29.598" v="8"/>
        <pc:sldMkLst>
          <pc:docMk/>
          <pc:sldMk cId="1913897843" sldId="2147328263"/>
        </pc:sldMkLst>
        <pc:spChg chg="mod">
          <ac:chgData name="Michael Christiansen - MICH" userId="3053032a-4688-4e2c-bc6e-c0adfe47356a" providerId="ADAL" clId="{F950E93E-8AAA-457E-B787-D3E6E9557C27}" dt="2025-01-03T10:31:29.598" v="8"/>
          <ac:spMkLst>
            <pc:docMk/>
            <pc:sldMk cId="1913897843" sldId="2147328263"/>
            <ac:spMk id="2" creationId="{8FB4B05B-441E-4168-BC8F-6E9BA57F0FE7}"/>
          </ac:spMkLst>
        </pc:spChg>
        <pc:spChg chg="mod">
          <ac:chgData name="Michael Christiansen - MICH" userId="3053032a-4688-4e2c-bc6e-c0adfe47356a" providerId="ADAL" clId="{F950E93E-8AAA-457E-B787-D3E6E9557C27}" dt="2025-01-03T10:31:29.598" v="8"/>
          <ac:spMkLst>
            <pc:docMk/>
            <pc:sldMk cId="1913897843" sldId="2147328263"/>
            <ac:spMk id="3" creationId="{77BB30EB-9BE2-41D1-BB6F-36A1119C844D}"/>
          </ac:spMkLst>
        </pc:spChg>
      </pc:sldChg>
      <pc:sldChg chg="modSp">
        <pc:chgData name="Michael Christiansen - MICH" userId="3053032a-4688-4e2c-bc6e-c0adfe47356a" providerId="ADAL" clId="{F950E93E-8AAA-457E-B787-D3E6E9557C27}" dt="2025-01-03T10:31:29.598" v="8"/>
        <pc:sldMkLst>
          <pc:docMk/>
          <pc:sldMk cId="22576752" sldId="2147328264"/>
        </pc:sldMkLst>
        <pc:spChg chg="mod">
          <ac:chgData name="Michael Christiansen - MICH" userId="3053032a-4688-4e2c-bc6e-c0adfe47356a" providerId="ADAL" clId="{F950E93E-8AAA-457E-B787-D3E6E9557C27}" dt="2025-01-03T10:31:29.598" v="8"/>
          <ac:spMkLst>
            <pc:docMk/>
            <pc:sldMk cId="22576752" sldId="2147328264"/>
            <ac:spMk id="2" creationId="{BB15B89D-CDD9-4E63-A1CC-1FBFFF3C85F3}"/>
          </ac:spMkLst>
        </pc:spChg>
        <pc:spChg chg="mod">
          <ac:chgData name="Michael Christiansen - MICH" userId="3053032a-4688-4e2c-bc6e-c0adfe47356a" providerId="ADAL" clId="{F950E93E-8AAA-457E-B787-D3E6E9557C27}" dt="2025-01-03T10:31:29.598" v="8"/>
          <ac:spMkLst>
            <pc:docMk/>
            <pc:sldMk cId="22576752" sldId="2147328264"/>
            <ac:spMk id="3" creationId="{3CA72C15-0241-4164-9FCA-AB9C0A797E34}"/>
          </ac:spMkLst>
        </pc:spChg>
      </pc:sldChg>
      <pc:sldChg chg="delSp delDesignElem">
        <pc:chgData name="Michael Christiansen - MICH" userId="3053032a-4688-4e2c-bc6e-c0adfe47356a" providerId="ADAL" clId="{F950E93E-8AAA-457E-B787-D3E6E9557C27}" dt="2025-01-03T10:31:33.298" v="10"/>
        <pc:sldMkLst>
          <pc:docMk/>
          <pc:sldMk cId="16947099" sldId="2147328268"/>
        </pc:sldMkLst>
        <pc:spChg chg="del">
          <ac:chgData name="Michael Christiansen - MICH" userId="3053032a-4688-4e2c-bc6e-c0adfe47356a" providerId="ADAL" clId="{F950E93E-8AAA-457E-B787-D3E6E9557C27}" dt="2025-01-03T10:31:33.298" v="10"/>
          <ac:spMkLst>
            <pc:docMk/>
            <pc:sldMk cId="16947099" sldId="2147328268"/>
            <ac:spMk id="23" creationId="{042E603F-28B7-4831-BF23-65FBAB13D5FB}"/>
          </ac:spMkLst>
        </pc:spChg>
        <pc:spChg chg="del">
          <ac:chgData name="Michael Christiansen - MICH" userId="3053032a-4688-4e2c-bc6e-c0adfe47356a" providerId="ADAL" clId="{F950E93E-8AAA-457E-B787-D3E6E9557C27}" dt="2025-01-03T10:31:33.298" v="10"/>
          <ac:spMkLst>
            <pc:docMk/>
            <pc:sldMk cId="16947099" sldId="2147328268"/>
            <ac:spMk id="25" creationId="{4D39700F-2B10-4402-A7DD-06EE2245880D}"/>
          </ac:spMkLst>
        </pc:spChg>
        <pc:spChg chg="del">
          <ac:chgData name="Michael Christiansen - MICH" userId="3053032a-4688-4e2c-bc6e-c0adfe47356a" providerId="ADAL" clId="{F950E93E-8AAA-457E-B787-D3E6E9557C27}" dt="2025-01-03T10:31:33.298" v="10"/>
          <ac:spMkLst>
            <pc:docMk/>
            <pc:sldMk cId="16947099" sldId="2147328268"/>
            <ac:spMk id="27" creationId="{06E15305-164C-44CD-9E0F-420C2DC1B32A}"/>
          </ac:spMkLst>
        </pc:spChg>
        <pc:spChg chg="del">
          <ac:chgData name="Michael Christiansen - MICH" userId="3053032a-4688-4e2c-bc6e-c0adfe47356a" providerId="ADAL" clId="{F950E93E-8AAA-457E-B787-D3E6E9557C27}" dt="2025-01-03T10:31:33.298" v="10"/>
          <ac:spMkLst>
            <pc:docMk/>
            <pc:sldMk cId="16947099" sldId="2147328268"/>
            <ac:spMk id="29" creationId="{065D938D-4DEA-46C4-A62E-9ABD23F87178}"/>
          </ac:spMkLst>
        </pc:spChg>
      </pc:sldChg>
      <pc:sldChg chg="modSp mod">
        <pc:chgData name="Michael Christiansen - MICH" userId="3053032a-4688-4e2c-bc6e-c0adfe47356a" providerId="ADAL" clId="{F950E93E-8AAA-457E-B787-D3E6E9557C27}" dt="2025-01-03T10:34:53.839" v="56" actId="14100"/>
        <pc:sldMkLst>
          <pc:docMk/>
          <pc:sldMk cId="4141522759" sldId="2147328270"/>
        </pc:sldMkLst>
        <pc:picChg chg="mod">
          <ac:chgData name="Michael Christiansen - MICH" userId="3053032a-4688-4e2c-bc6e-c0adfe47356a" providerId="ADAL" clId="{F950E93E-8AAA-457E-B787-D3E6E9557C27}" dt="2025-01-03T10:34:53.839" v="56" actId="14100"/>
          <ac:picMkLst>
            <pc:docMk/>
            <pc:sldMk cId="4141522759" sldId="2147328270"/>
            <ac:picMk id="3" creationId="{8017AEC3-EF38-A2AE-5533-1C6BAA5BE232}"/>
          </ac:picMkLst>
        </pc:picChg>
      </pc:sldChg>
      <pc:sldChg chg="modSp mod">
        <pc:chgData name="Michael Christiansen - MICH" userId="3053032a-4688-4e2c-bc6e-c0adfe47356a" providerId="ADAL" clId="{F950E93E-8AAA-457E-B787-D3E6E9557C27}" dt="2025-01-03T10:33:43.068" v="41" actId="14100"/>
        <pc:sldMkLst>
          <pc:docMk/>
          <pc:sldMk cId="1916609466" sldId="2147328271"/>
        </pc:sldMkLst>
        <pc:picChg chg="mod">
          <ac:chgData name="Michael Christiansen - MICH" userId="3053032a-4688-4e2c-bc6e-c0adfe47356a" providerId="ADAL" clId="{F950E93E-8AAA-457E-B787-D3E6E9557C27}" dt="2025-01-03T10:33:43.068" v="41" actId="14100"/>
          <ac:picMkLst>
            <pc:docMk/>
            <pc:sldMk cId="1916609466" sldId="2147328271"/>
            <ac:picMk id="6" creationId="{E385383A-8DD3-4481-9BC8-A340305A7C28}"/>
          </ac:picMkLst>
        </pc:picChg>
      </pc:sldChg>
      <pc:sldChg chg="addSp modSp mod modClrScheme chgLayout">
        <pc:chgData name="Michael Christiansen - MICH" userId="3053032a-4688-4e2c-bc6e-c0adfe47356a" providerId="ADAL" clId="{F950E93E-8AAA-457E-B787-D3E6E9557C27}" dt="2025-01-03T10:31:29.598" v="8"/>
        <pc:sldMkLst>
          <pc:docMk/>
          <pc:sldMk cId="2372072355" sldId="2147328272"/>
        </pc:sldMkLst>
        <pc:spChg chg="mod">
          <ac:chgData name="Michael Christiansen - MICH" userId="3053032a-4688-4e2c-bc6e-c0adfe47356a" providerId="ADAL" clId="{F950E93E-8AAA-457E-B787-D3E6E9557C27}" dt="2025-01-03T10:20:55.578" v="2" actId="26606"/>
          <ac:spMkLst>
            <pc:docMk/>
            <pc:sldMk cId="2372072355" sldId="2147328272"/>
            <ac:spMk id="2" creationId="{983EB1C0-B980-10EE-76E9-1D6C55C63EDA}"/>
          </ac:spMkLst>
        </pc:spChg>
        <pc:spChg chg="mod">
          <ac:chgData name="Michael Christiansen - MICH" userId="3053032a-4688-4e2c-bc6e-c0adfe47356a" providerId="ADAL" clId="{F950E93E-8AAA-457E-B787-D3E6E9557C27}" dt="2025-01-03T10:31:29.598" v="8"/>
          <ac:spMkLst>
            <pc:docMk/>
            <pc:sldMk cId="2372072355" sldId="2147328272"/>
            <ac:spMk id="3" creationId="{9E321D71-9157-0BD9-0DB0-C1620FB21B87}"/>
          </ac:spMkLst>
        </pc:spChg>
        <pc:spChg chg="mod">
          <ac:chgData name="Michael Christiansen - MICH" userId="3053032a-4688-4e2c-bc6e-c0adfe47356a" providerId="ADAL" clId="{F950E93E-8AAA-457E-B787-D3E6E9557C27}" dt="2025-01-03T10:31:29.598" v="8"/>
          <ac:spMkLst>
            <pc:docMk/>
            <pc:sldMk cId="2372072355" sldId="2147328272"/>
            <ac:spMk id="4" creationId="{D216D095-577F-AD1B-8F52-D6EC05BBF7CA}"/>
          </ac:spMkLst>
        </pc:spChg>
        <pc:picChg chg="add mod ord">
          <ac:chgData name="Michael Christiansen - MICH" userId="3053032a-4688-4e2c-bc6e-c0adfe47356a" providerId="ADAL" clId="{F950E93E-8AAA-457E-B787-D3E6E9557C27}" dt="2025-01-03T10:21:04.183" v="3" actId="1076"/>
          <ac:picMkLst>
            <pc:docMk/>
            <pc:sldMk cId="2372072355" sldId="2147328272"/>
            <ac:picMk id="5" creationId="{94DBC146-0D65-4D7F-7AA1-5505DACCEBE0}"/>
          </ac:picMkLst>
        </pc:picChg>
      </pc:sldChg>
      <pc:sldChg chg="modSp">
        <pc:chgData name="Michael Christiansen - MICH" userId="3053032a-4688-4e2c-bc6e-c0adfe47356a" providerId="ADAL" clId="{F950E93E-8AAA-457E-B787-D3E6E9557C27}" dt="2025-01-03T10:33:11.104" v="35" actId="14100"/>
        <pc:sldMkLst>
          <pc:docMk/>
          <pc:sldMk cId="3388672190" sldId="2147328275"/>
        </pc:sldMkLst>
        <pc:picChg chg="mod">
          <ac:chgData name="Michael Christiansen - MICH" userId="3053032a-4688-4e2c-bc6e-c0adfe47356a" providerId="ADAL" clId="{F950E93E-8AAA-457E-B787-D3E6E9557C27}" dt="2025-01-03T10:33:11.104" v="35" actId="14100"/>
          <ac:picMkLst>
            <pc:docMk/>
            <pc:sldMk cId="3388672190" sldId="2147328275"/>
            <ac:picMk id="2050" creationId="{B911023B-419A-7D77-7287-9040548FC36E}"/>
          </ac:picMkLst>
        </pc:picChg>
      </pc:sldChg>
      <pc:sldChg chg="modSp">
        <pc:chgData name="Michael Christiansen - MICH" userId="3053032a-4688-4e2c-bc6e-c0adfe47356a" providerId="ADAL" clId="{F950E93E-8AAA-457E-B787-D3E6E9557C27}" dt="2025-01-03T10:31:29.598" v="8"/>
        <pc:sldMkLst>
          <pc:docMk/>
          <pc:sldMk cId="2354065422" sldId="2147328276"/>
        </pc:sldMkLst>
        <pc:spChg chg="mod">
          <ac:chgData name="Michael Christiansen - MICH" userId="3053032a-4688-4e2c-bc6e-c0adfe47356a" providerId="ADAL" clId="{F950E93E-8AAA-457E-B787-D3E6E9557C27}" dt="2025-01-03T10:31:29.598" v="8"/>
          <ac:spMkLst>
            <pc:docMk/>
            <pc:sldMk cId="2354065422" sldId="2147328276"/>
            <ac:spMk id="2" creationId="{CED70008-95BF-AB2D-B215-BF1139660B61}"/>
          </ac:spMkLst>
        </pc:spChg>
        <pc:spChg chg="mod">
          <ac:chgData name="Michael Christiansen - MICH" userId="3053032a-4688-4e2c-bc6e-c0adfe47356a" providerId="ADAL" clId="{F950E93E-8AAA-457E-B787-D3E6E9557C27}" dt="2025-01-03T10:31:29.598" v="8"/>
          <ac:spMkLst>
            <pc:docMk/>
            <pc:sldMk cId="2354065422" sldId="2147328276"/>
            <ac:spMk id="3" creationId="{6FFCEB77-856D-3D1F-2A52-65321964C21D}"/>
          </ac:spMkLst>
        </pc:spChg>
        <pc:spChg chg="mod">
          <ac:chgData name="Michael Christiansen - MICH" userId="3053032a-4688-4e2c-bc6e-c0adfe47356a" providerId="ADAL" clId="{F950E93E-8AAA-457E-B787-D3E6E9557C27}" dt="2025-01-03T10:31:29.598" v="8"/>
          <ac:spMkLst>
            <pc:docMk/>
            <pc:sldMk cId="2354065422" sldId="2147328276"/>
            <ac:spMk id="4" creationId="{53E17A29-5756-A59E-8421-7982AD40115C}"/>
          </ac:spMkLst>
        </pc:spChg>
      </pc:sldChg>
      <pc:sldChg chg="modSp">
        <pc:chgData name="Michael Christiansen - MICH" userId="3053032a-4688-4e2c-bc6e-c0adfe47356a" providerId="ADAL" clId="{F950E93E-8AAA-457E-B787-D3E6E9557C27}" dt="2025-01-03T10:31:29.598" v="8"/>
        <pc:sldMkLst>
          <pc:docMk/>
          <pc:sldMk cId="3576843075" sldId="2147328277"/>
        </pc:sldMkLst>
        <pc:spChg chg="mod">
          <ac:chgData name="Michael Christiansen - MICH" userId="3053032a-4688-4e2c-bc6e-c0adfe47356a" providerId="ADAL" clId="{F950E93E-8AAA-457E-B787-D3E6E9557C27}" dt="2025-01-03T10:31:29.598" v="8"/>
          <ac:spMkLst>
            <pc:docMk/>
            <pc:sldMk cId="3576843075" sldId="2147328277"/>
            <ac:spMk id="3" creationId="{ADFA148A-EA72-92A0-5CF7-DCFD333E3AA4}"/>
          </ac:spMkLst>
        </pc:spChg>
        <pc:spChg chg="mod">
          <ac:chgData name="Michael Christiansen - MICH" userId="3053032a-4688-4e2c-bc6e-c0adfe47356a" providerId="ADAL" clId="{F950E93E-8AAA-457E-B787-D3E6E9557C27}" dt="2025-01-03T10:31:29.598" v="8"/>
          <ac:spMkLst>
            <pc:docMk/>
            <pc:sldMk cId="3576843075" sldId="2147328277"/>
            <ac:spMk id="4" creationId="{96C6AFDD-62FB-6E19-0CBA-20B0CCC308F4}"/>
          </ac:spMkLst>
        </pc:spChg>
      </pc:sldChg>
      <pc:sldChg chg="modSp mod">
        <pc:chgData name="Michael Christiansen - MICH" userId="3053032a-4688-4e2c-bc6e-c0adfe47356a" providerId="ADAL" clId="{F950E93E-8AAA-457E-B787-D3E6E9557C27}" dt="2025-01-03T10:32:31.755" v="28" actId="1076"/>
        <pc:sldMkLst>
          <pc:docMk/>
          <pc:sldMk cId="416151448" sldId="2147328278"/>
        </pc:sldMkLst>
        <pc:spChg chg="mod">
          <ac:chgData name="Michael Christiansen - MICH" userId="3053032a-4688-4e2c-bc6e-c0adfe47356a" providerId="ADAL" clId="{F950E93E-8AAA-457E-B787-D3E6E9557C27}" dt="2025-01-03T10:31:29.598" v="8"/>
          <ac:spMkLst>
            <pc:docMk/>
            <pc:sldMk cId="416151448" sldId="2147328278"/>
            <ac:spMk id="2" creationId="{6004B568-8A90-C491-E971-7D4BE413A5B4}"/>
          </ac:spMkLst>
        </pc:spChg>
        <pc:spChg chg="mod">
          <ac:chgData name="Michael Christiansen - MICH" userId="3053032a-4688-4e2c-bc6e-c0adfe47356a" providerId="ADAL" clId="{F950E93E-8AAA-457E-B787-D3E6E9557C27}" dt="2025-01-03T10:31:29.598" v="8"/>
          <ac:spMkLst>
            <pc:docMk/>
            <pc:sldMk cId="416151448" sldId="2147328278"/>
            <ac:spMk id="4" creationId="{2D4B87C3-29FF-ABD4-482D-7A978E32FAB8}"/>
          </ac:spMkLst>
        </pc:spChg>
        <pc:spChg chg="mod">
          <ac:chgData name="Michael Christiansen - MICH" userId="3053032a-4688-4e2c-bc6e-c0adfe47356a" providerId="ADAL" clId="{F950E93E-8AAA-457E-B787-D3E6E9557C27}" dt="2025-01-03T10:32:25.644" v="27" actId="1076"/>
          <ac:spMkLst>
            <pc:docMk/>
            <pc:sldMk cId="416151448" sldId="2147328278"/>
            <ac:spMk id="5" creationId="{0CD8DB5B-B864-3A31-BBBD-E9F7574D2035}"/>
          </ac:spMkLst>
        </pc:spChg>
        <pc:picChg chg="mod">
          <ac:chgData name="Michael Christiansen - MICH" userId="3053032a-4688-4e2c-bc6e-c0adfe47356a" providerId="ADAL" clId="{F950E93E-8AAA-457E-B787-D3E6E9557C27}" dt="2025-01-03T10:32:31.755" v="28" actId="1076"/>
          <ac:picMkLst>
            <pc:docMk/>
            <pc:sldMk cId="416151448" sldId="2147328278"/>
            <ac:picMk id="6" creationId="{EA790CA1-D075-EA50-FD80-B7C649E78591}"/>
          </ac:picMkLst>
        </pc:picChg>
      </pc:sldChg>
      <pc:sldChg chg="modSp mod">
        <pc:chgData name="Michael Christiansen - MICH" userId="3053032a-4688-4e2c-bc6e-c0adfe47356a" providerId="ADAL" clId="{F950E93E-8AAA-457E-B787-D3E6E9557C27}" dt="2025-01-03T10:32:37.060" v="29" actId="1076"/>
        <pc:sldMkLst>
          <pc:docMk/>
          <pc:sldMk cId="195598824" sldId="2147328279"/>
        </pc:sldMkLst>
        <pc:spChg chg="mod">
          <ac:chgData name="Michael Christiansen - MICH" userId="3053032a-4688-4e2c-bc6e-c0adfe47356a" providerId="ADAL" clId="{F950E93E-8AAA-457E-B787-D3E6E9557C27}" dt="2025-01-03T10:31:29.598" v="8"/>
          <ac:spMkLst>
            <pc:docMk/>
            <pc:sldMk cId="195598824" sldId="2147328279"/>
            <ac:spMk id="4" creationId="{E565498E-5739-0AB5-631D-57CA638B9751}"/>
          </ac:spMkLst>
        </pc:spChg>
        <pc:spChg chg="mod">
          <ac:chgData name="Michael Christiansen - MICH" userId="3053032a-4688-4e2c-bc6e-c0adfe47356a" providerId="ADAL" clId="{F950E93E-8AAA-457E-B787-D3E6E9557C27}" dt="2025-01-03T10:32:37.060" v="29" actId="1076"/>
          <ac:spMkLst>
            <pc:docMk/>
            <pc:sldMk cId="195598824" sldId="2147328279"/>
            <ac:spMk id="5" creationId="{CC7D27D6-748B-6F46-36C3-E90B47495E0D}"/>
          </ac:spMkLst>
        </pc:spChg>
      </pc:sldChg>
      <pc:sldChg chg="delSp modSp mod">
        <pc:chgData name="Michael Christiansen - MICH" userId="3053032a-4688-4e2c-bc6e-c0adfe47356a" providerId="ADAL" clId="{F950E93E-8AAA-457E-B787-D3E6E9557C27}" dt="2025-01-03T10:35:13.543" v="58" actId="478"/>
        <pc:sldMkLst>
          <pc:docMk/>
          <pc:sldMk cId="3508506356" sldId="2147328280"/>
        </pc:sldMkLst>
        <pc:spChg chg="mod">
          <ac:chgData name="Michael Christiansen - MICH" userId="3053032a-4688-4e2c-bc6e-c0adfe47356a" providerId="ADAL" clId="{F950E93E-8AAA-457E-B787-D3E6E9557C27}" dt="2025-01-03T10:31:29.598" v="8"/>
          <ac:spMkLst>
            <pc:docMk/>
            <pc:sldMk cId="3508506356" sldId="2147328280"/>
            <ac:spMk id="7" creationId="{CE931FD3-C4A8-915B-7DD0-B89E31013E3B}"/>
          </ac:spMkLst>
        </pc:spChg>
        <pc:spChg chg="mod">
          <ac:chgData name="Michael Christiansen - MICH" userId="3053032a-4688-4e2c-bc6e-c0adfe47356a" providerId="ADAL" clId="{F950E93E-8AAA-457E-B787-D3E6E9557C27}" dt="2025-01-03T10:31:29.598" v="8"/>
          <ac:spMkLst>
            <pc:docMk/>
            <pc:sldMk cId="3508506356" sldId="2147328280"/>
            <ac:spMk id="9" creationId="{0FBC3C21-24E3-D437-B622-246A7E4F0231}"/>
          </ac:spMkLst>
        </pc:spChg>
        <pc:spChg chg="del mod">
          <ac:chgData name="Michael Christiansen - MICH" userId="3053032a-4688-4e2c-bc6e-c0adfe47356a" providerId="ADAL" clId="{F950E93E-8AAA-457E-B787-D3E6E9557C27}" dt="2025-01-03T10:35:13.543" v="58" actId="478"/>
          <ac:spMkLst>
            <pc:docMk/>
            <pc:sldMk cId="3508506356" sldId="2147328280"/>
            <ac:spMk id="11" creationId="{3365D578-35FD-B8F4-8B4D-7E41911EB07F}"/>
          </ac:spMkLst>
        </pc:spChg>
      </pc:sldChg>
      <pc:sldChg chg="modSp">
        <pc:chgData name="Michael Christiansen - MICH" userId="3053032a-4688-4e2c-bc6e-c0adfe47356a" providerId="ADAL" clId="{F950E93E-8AAA-457E-B787-D3E6E9557C27}" dt="2025-01-03T10:31:29.598" v="8"/>
        <pc:sldMkLst>
          <pc:docMk/>
          <pc:sldMk cId="1073790829" sldId="2147328281"/>
        </pc:sldMkLst>
        <pc:spChg chg="mod">
          <ac:chgData name="Michael Christiansen - MICH" userId="3053032a-4688-4e2c-bc6e-c0adfe47356a" providerId="ADAL" clId="{F950E93E-8AAA-457E-B787-D3E6E9557C27}" dt="2025-01-03T10:31:29.598" v="8"/>
          <ac:spMkLst>
            <pc:docMk/>
            <pc:sldMk cId="1073790829" sldId="2147328281"/>
            <ac:spMk id="3" creationId="{25F81269-1E2D-1467-8990-95F4D9FE340B}"/>
          </ac:spMkLst>
        </pc:spChg>
        <pc:spChg chg="mod">
          <ac:chgData name="Michael Christiansen - MICH" userId="3053032a-4688-4e2c-bc6e-c0adfe47356a" providerId="ADAL" clId="{F950E93E-8AAA-457E-B787-D3E6E9557C27}" dt="2025-01-03T10:31:29.598" v="8"/>
          <ac:spMkLst>
            <pc:docMk/>
            <pc:sldMk cId="1073790829" sldId="2147328281"/>
            <ac:spMk id="4" creationId="{7FC9F5F0-8A0B-33DD-E133-503A05D42B03}"/>
          </ac:spMkLst>
        </pc:spChg>
        <pc:spChg chg="mod">
          <ac:chgData name="Michael Christiansen - MICH" userId="3053032a-4688-4e2c-bc6e-c0adfe47356a" providerId="ADAL" clId="{F950E93E-8AAA-457E-B787-D3E6E9557C27}" dt="2025-01-03T10:31:29.598" v="8"/>
          <ac:spMkLst>
            <pc:docMk/>
            <pc:sldMk cId="1073790829" sldId="2147328281"/>
            <ac:spMk id="5" creationId="{95BD2123-C9CD-3F48-203D-D8CAB5D9D700}"/>
          </ac:spMkLst>
        </pc:spChg>
      </pc:sldChg>
      <pc:sldChg chg="modSp">
        <pc:chgData name="Michael Christiansen - MICH" userId="3053032a-4688-4e2c-bc6e-c0adfe47356a" providerId="ADAL" clId="{F950E93E-8AAA-457E-B787-D3E6E9557C27}" dt="2025-01-03T10:31:29.598" v="8"/>
        <pc:sldMkLst>
          <pc:docMk/>
          <pc:sldMk cId="289500767" sldId="2147328282"/>
        </pc:sldMkLst>
        <pc:spChg chg="mod">
          <ac:chgData name="Michael Christiansen - MICH" userId="3053032a-4688-4e2c-bc6e-c0adfe47356a" providerId="ADAL" clId="{F950E93E-8AAA-457E-B787-D3E6E9557C27}" dt="2025-01-03T10:31:29.598" v="8"/>
          <ac:spMkLst>
            <pc:docMk/>
            <pc:sldMk cId="289500767" sldId="2147328282"/>
            <ac:spMk id="4" creationId="{92A262F8-D16A-36F5-1107-8B2E7E591AF2}"/>
          </ac:spMkLst>
        </pc:spChg>
        <pc:spChg chg="mod">
          <ac:chgData name="Michael Christiansen - MICH" userId="3053032a-4688-4e2c-bc6e-c0adfe47356a" providerId="ADAL" clId="{F950E93E-8AAA-457E-B787-D3E6E9557C27}" dt="2025-01-03T10:31:29.598" v="8"/>
          <ac:spMkLst>
            <pc:docMk/>
            <pc:sldMk cId="289500767" sldId="2147328282"/>
            <ac:spMk id="5" creationId="{B573334B-1498-129A-329E-87FDDD1D5265}"/>
          </ac:spMkLst>
        </pc:spChg>
      </pc:sldChg>
      <pc:sldChg chg="modSp mod">
        <pc:chgData name="Michael Christiansen - MICH" userId="3053032a-4688-4e2c-bc6e-c0adfe47356a" providerId="ADAL" clId="{F950E93E-8AAA-457E-B787-D3E6E9557C27}" dt="2025-01-03T10:33:58.266" v="42" actId="14100"/>
        <pc:sldMkLst>
          <pc:docMk/>
          <pc:sldMk cId="2149650694" sldId="2147328284"/>
        </pc:sldMkLst>
        <pc:graphicFrameChg chg="mod">
          <ac:chgData name="Michael Christiansen - MICH" userId="3053032a-4688-4e2c-bc6e-c0adfe47356a" providerId="ADAL" clId="{F950E93E-8AAA-457E-B787-D3E6E9557C27}" dt="2025-01-03T10:33:58.266" v="42" actId="14100"/>
          <ac:graphicFrameMkLst>
            <pc:docMk/>
            <pc:sldMk cId="2149650694" sldId="2147328284"/>
            <ac:graphicFrameMk id="7" creationId="{3ED02289-AACB-0243-6CF9-B9913C1258B2}"/>
          </ac:graphicFrameMkLst>
        </pc:graphicFrameChg>
      </pc:sldChg>
      <pc:sldChg chg="modSp mod">
        <pc:chgData name="Michael Christiansen - MICH" userId="3053032a-4688-4e2c-bc6e-c0adfe47356a" providerId="ADAL" clId="{F950E93E-8AAA-457E-B787-D3E6E9557C27}" dt="2025-01-03T10:34:08.121" v="45" actId="14100"/>
        <pc:sldMkLst>
          <pc:docMk/>
          <pc:sldMk cId="347678116" sldId="2147328285"/>
        </pc:sldMkLst>
        <pc:graphicFrameChg chg="mod">
          <ac:chgData name="Michael Christiansen - MICH" userId="3053032a-4688-4e2c-bc6e-c0adfe47356a" providerId="ADAL" clId="{F950E93E-8AAA-457E-B787-D3E6E9557C27}" dt="2025-01-03T10:34:08.121" v="45" actId="14100"/>
          <ac:graphicFrameMkLst>
            <pc:docMk/>
            <pc:sldMk cId="347678116" sldId="2147328285"/>
            <ac:graphicFrameMk id="13" creationId="{395C0DF5-BE81-FBD3-B3F5-15DE2FC75982}"/>
          </ac:graphicFrameMkLst>
        </pc:graphicFrameChg>
      </pc:sldChg>
      <pc:sldChg chg="modSp mod">
        <pc:chgData name="Michael Christiansen - MICH" userId="3053032a-4688-4e2c-bc6e-c0adfe47356a" providerId="ADAL" clId="{F950E93E-8AAA-457E-B787-D3E6E9557C27}" dt="2025-01-03T10:34:15.357" v="47" actId="14100"/>
        <pc:sldMkLst>
          <pc:docMk/>
          <pc:sldMk cId="86296290" sldId="2147328286"/>
        </pc:sldMkLst>
        <pc:graphicFrameChg chg="mod">
          <ac:chgData name="Michael Christiansen - MICH" userId="3053032a-4688-4e2c-bc6e-c0adfe47356a" providerId="ADAL" clId="{F950E93E-8AAA-457E-B787-D3E6E9557C27}" dt="2025-01-03T10:34:15.357" v="47" actId="14100"/>
          <ac:graphicFrameMkLst>
            <pc:docMk/>
            <pc:sldMk cId="86296290" sldId="2147328286"/>
            <ac:graphicFrameMk id="9" creationId="{B90AF88C-1B55-DAFE-42EA-7AB782646B13}"/>
          </ac:graphicFrameMkLst>
        </pc:graphicFrameChg>
      </pc:sldChg>
      <pc:sldChg chg="modSp mod">
        <pc:chgData name="Michael Christiansen - MICH" userId="3053032a-4688-4e2c-bc6e-c0adfe47356a" providerId="ADAL" clId="{F950E93E-8AAA-457E-B787-D3E6E9557C27}" dt="2025-01-03T10:34:26.614" v="49" actId="1076"/>
        <pc:sldMkLst>
          <pc:docMk/>
          <pc:sldMk cId="2457507615" sldId="2147328287"/>
        </pc:sldMkLst>
        <pc:graphicFrameChg chg="mod">
          <ac:chgData name="Michael Christiansen - MICH" userId="3053032a-4688-4e2c-bc6e-c0adfe47356a" providerId="ADAL" clId="{F950E93E-8AAA-457E-B787-D3E6E9557C27}" dt="2025-01-03T10:34:26.614" v="49" actId="1076"/>
          <ac:graphicFrameMkLst>
            <pc:docMk/>
            <pc:sldMk cId="2457507615" sldId="2147328287"/>
            <ac:graphicFrameMk id="9" creationId="{CA870DED-D37D-065A-917D-AA89D25045D2}"/>
          </ac:graphicFrameMkLst>
        </pc:graphicFrameChg>
      </pc:sldChg>
      <pc:sldChg chg="modSp mod">
        <pc:chgData name="Michael Christiansen - MICH" userId="3053032a-4688-4e2c-bc6e-c0adfe47356a" providerId="ADAL" clId="{F950E93E-8AAA-457E-B787-D3E6E9557C27}" dt="2025-01-03T10:34:34.830" v="51" actId="27636"/>
        <pc:sldMkLst>
          <pc:docMk/>
          <pc:sldMk cId="1860057998" sldId="2147328289"/>
        </pc:sldMkLst>
        <pc:spChg chg="mod">
          <ac:chgData name="Michael Christiansen - MICH" userId="3053032a-4688-4e2c-bc6e-c0adfe47356a" providerId="ADAL" clId="{F950E93E-8AAA-457E-B787-D3E6E9557C27}" dt="2025-01-03T10:34:34.830" v="51" actId="27636"/>
          <ac:spMkLst>
            <pc:docMk/>
            <pc:sldMk cId="1860057998" sldId="2147328289"/>
            <ac:spMk id="5" creationId="{A766D37C-17FE-55DC-60A7-9D7B3A7723D3}"/>
          </ac:spMkLst>
        </pc:spChg>
      </pc:sldChg>
      <pc:sldMasterChg chg="addSp modSp mod">
        <pc:chgData name="Michael Christiansen - MICH" userId="3053032a-4688-4e2c-bc6e-c0adfe47356a" providerId="ADAL" clId="{F950E93E-8AAA-457E-B787-D3E6E9557C27}" dt="2025-01-03T10:21:21.659" v="5" actId="1076"/>
        <pc:sldMasterMkLst>
          <pc:docMk/>
          <pc:sldMasterMk cId="0" sldId="2147483788"/>
        </pc:sldMasterMkLst>
        <pc:picChg chg="add mod">
          <ac:chgData name="Michael Christiansen - MICH" userId="3053032a-4688-4e2c-bc6e-c0adfe47356a" providerId="ADAL" clId="{F950E93E-8AAA-457E-B787-D3E6E9557C27}" dt="2025-01-03T10:21:21.659" v="5" actId="1076"/>
          <ac:picMkLst>
            <pc:docMk/>
            <pc:sldMasterMk cId="0" sldId="2147483788"/>
            <ac:picMk id="8" creationId="{6694BF74-20EE-B271-1064-A6320DB583F9}"/>
          </ac:picMkLst>
        </pc:picChg>
      </pc:sldMasterChg>
      <pc:sldMasterChg chg="del">
        <pc:chgData name="Michael Christiansen - MICH" userId="3053032a-4688-4e2c-bc6e-c0adfe47356a" providerId="ADAL" clId="{F950E93E-8AAA-457E-B787-D3E6E9557C27}" dt="2025-01-03T10:22:05.969" v="7" actId="2696"/>
        <pc:sldMasterMkLst>
          <pc:docMk/>
          <pc:sldMasterMk cId="1119444941" sldId="2147483805"/>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BD1F0A-13DE-4888-B049-27A84F8548B3}" type="doc">
      <dgm:prSet loTypeId="urn:microsoft.com/office/officeart/2005/8/layout/hProcess9" loCatId="process" qsTypeId="urn:microsoft.com/office/officeart/2005/8/quickstyle/simple1" qsCatId="simple" csTypeId="urn:microsoft.com/office/officeart/2005/8/colors/colorful4" csCatId="colorful" phldr="1"/>
      <dgm:spPr/>
    </dgm:pt>
    <dgm:pt modelId="{7426CDDC-56D2-42F0-B4DD-C6685E77F6FB}">
      <dgm:prSet phldrT="[Teks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a-DK" sz="1200" dirty="0">
              <a:solidFill>
                <a:schemeClr val="tx1"/>
              </a:solidFill>
            </a:rPr>
            <a:t>Ledelse og det  personlige lederskab</a:t>
          </a:r>
        </a:p>
        <a:p>
          <a:pPr marL="0" marR="0" lvl="0" indent="0" defTabSz="914400" eaLnBrk="1" fontAlgn="auto" latinLnBrk="0" hangingPunct="1">
            <a:lnSpc>
              <a:spcPct val="100000"/>
            </a:lnSpc>
            <a:spcBef>
              <a:spcPts val="0"/>
            </a:spcBef>
            <a:spcAft>
              <a:spcPts val="0"/>
            </a:spcAft>
            <a:buClrTx/>
            <a:buSzTx/>
            <a:buFontTx/>
            <a:buNone/>
            <a:tabLst/>
            <a:defRPr/>
          </a:pPr>
          <a:endParaRPr lang="da-DK" sz="1200"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da-DK" sz="1200" dirty="0">
              <a:solidFill>
                <a:schemeClr val="tx1"/>
              </a:solidFill>
            </a:rPr>
            <a:t>49728</a:t>
          </a:r>
        </a:p>
        <a:p>
          <a:pPr marL="0" lvl="0" defTabSz="533400">
            <a:lnSpc>
              <a:spcPct val="90000"/>
            </a:lnSpc>
            <a:spcBef>
              <a:spcPct val="0"/>
            </a:spcBef>
            <a:spcAft>
              <a:spcPct val="35000"/>
            </a:spcAft>
            <a:buNone/>
          </a:pPr>
          <a:endParaRPr lang="da-DK" sz="1200" dirty="0">
            <a:solidFill>
              <a:schemeClr val="tx1"/>
            </a:solidFill>
          </a:endParaRPr>
        </a:p>
      </dgm:t>
    </dgm:pt>
    <dgm:pt modelId="{D9482DF2-334C-4114-89A6-F61C362F07E3}" type="parTrans" cxnId="{47421702-AEB6-4770-B7A9-14DA7713B034}">
      <dgm:prSet/>
      <dgm:spPr/>
      <dgm:t>
        <a:bodyPr/>
        <a:lstStyle/>
        <a:p>
          <a:endParaRPr lang="da-DK"/>
        </a:p>
      </dgm:t>
    </dgm:pt>
    <dgm:pt modelId="{3904A986-707D-4DB3-B84C-0F3367B127FB}" type="sibTrans" cxnId="{47421702-AEB6-4770-B7A9-14DA7713B034}">
      <dgm:prSet/>
      <dgm:spPr/>
      <dgm:t>
        <a:bodyPr/>
        <a:lstStyle/>
        <a:p>
          <a:endParaRPr lang="da-DK"/>
        </a:p>
      </dgm:t>
    </dgm:pt>
    <dgm:pt modelId="{F5F2629B-514D-465C-9FAA-D91D61751EB2}">
      <dgm:prSet phldrT="[Tekst]" custT="1"/>
      <dgm:spPr/>
      <dgm:t>
        <a:bodyPr/>
        <a:lstStyle/>
        <a:p>
          <a:r>
            <a:rPr lang="da-DK" sz="1200" dirty="0">
              <a:solidFill>
                <a:schemeClr val="tx1"/>
              </a:solidFill>
            </a:rPr>
            <a:t>Kommunikation som ledelses- værktøj</a:t>
          </a:r>
        </a:p>
        <a:p>
          <a:r>
            <a:rPr lang="da-DK" sz="1200" dirty="0">
              <a:solidFill>
                <a:schemeClr val="tx1"/>
              </a:solidFill>
            </a:rPr>
            <a:t>49729</a:t>
          </a:r>
        </a:p>
      </dgm:t>
    </dgm:pt>
    <dgm:pt modelId="{F9322C37-FCAD-44C7-B3CB-9C0BD94D4F8B}" type="parTrans" cxnId="{98407D80-1821-46F5-9180-BA80B6194C68}">
      <dgm:prSet/>
      <dgm:spPr/>
      <dgm:t>
        <a:bodyPr/>
        <a:lstStyle/>
        <a:p>
          <a:endParaRPr lang="da-DK"/>
        </a:p>
      </dgm:t>
    </dgm:pt>
    <dgm:pt modelId="{2969BCC1-DE06-4DDE-BCBC-AE6154E0540E}" type="sibTrans" cxnId="{98407D80-1821-46F5-9180-BA80B6194C68}">
      <dgm:prSet/>
      <dgm:spPr/>
      <dgm:t>
        <a:bodyPr/>
        <a:lstStyle/>
        <a:p>
          <a:endParaRPr lang="da-DK"/>
        </a:p>
      </dgm:t>
    </dgm:pt>
    <dgm:pt modelId="{31CD03AE-6EDE-4210-B3C4-F6288C332C9D}">
      <dgm:prSet phldrT="[Tekst]" custT="1"/>
      <dgm:spPr/>
      <dgm:t>
        <a:bodyPr/>
        <a:lstStyle/>
        <a:p>
          <a:r>
            <a:rPr lang="da-DK" sz="1200" dirty="0">
              <a:solidFill>
                <a:schemeClr val="tx1"/>
              </a:solidFill>
            </a:rPr>
            <a:t>Mødeledelse &amp; Arbejdsmiljø</a:t>
          </a:r>
        </a:p>
        <a:p>
          <a:r>
            <a:rPr lang="da-DK" sz="1200" i="0" dirty="0">
              <a:solidFill>
                <a:schemeClr val="tx1"/>
              </a:solidFill>
            </a:rPr>
            <a:t>49730 / </a:t>
          </a:r>
          <a:r>
            <a:rPr lang="da-DK" sz="1200" dirty="0">
              <a:solidFill>
                <a:prstClr val="black"/>
              </a:solidFill>
              <a:latin typeface="Calibri" panose="020F0502020204030204"/>
              <a:ea typeface="+mn-ea"/>
              <a:cs typeface="+mn-cs"/>
            </a:rPr>
            <a:t>49441</a:t>
          </a:r>
          <a:endParaRPr lang="da-DK" sz="1200" dirty="0">
            <a:solidFill>
              <a:schemeClr val="tx1"/>
            </a:solidFill>
          </a:endParaRPr>
        </a:p>
        <a:p>
          <a:endParaRPr lang="da-DK" sz="1050" dirty="0">
            <a:solidFill>
              <a:schemeClr val="tx1"/>
            </a:solidFill>
          </a:endParaRPr>
        </a:p>
      </dgm:t>
    </dgm:pt>
    <dgm:pt modelId="{915E8772-02BE-43C7-9544-A9BF9BE5166D}" type="parTrans" cxnId="{A747FFD8-58AE-4BCE-9B40-796B5873186D}">
      <dgm:prSet/>
      <dgm:spPr/>
      <dgm:t>
        <a:bodyPr/>
        <a:lstStyle/>
        <a:p>
          <a:endParaRPr lang="da-DK"/>
        </a:p>
      </dgm:t>
    </dgm:pt>
    <dgm:pt modelId="{56E32C0D-7B63-4E0E-95E0-E4B962C52C9B}" type="sibTrans" cxnId="{A747FFD8-58AE-4BCE-9B40-796B5873186D}">
      <dgm:prSet/>
      <dgm:spPr/>
      <dgm:t>
        <a:bodyPr/>
        <a:lstStyle/>
        <a:p>
          <a:endParaRPr lang="da-DK"/>
        </a:p>
      </dgm:t>
    </dgm:pt>
    <dgm:pt modelId="{A8A3C3F7-7F80-4D2C-81F2-C6A248CCF391}">
      <dgm:prSet custT="1"/>
      <dgm:spPr/>
      <dgm:t>
        <a:bodyPr/>
        <a:lstStyle/>
        <a:p>
          <a:r>
            <a:rPr lang="da-DK" sz="1200" dirty="0">
              <a:solidFill>
                <a:schemeClr val="tx1"/>
              </a:solidFill>
            </a:rPr>
            <a:t>Lederens konflikt- håndtering og vanskelige samtaler</a:t>
          </a:r>
        </a:p>
        <a:p>
          <a:r>
            <a:rPr lang="da-DK" sz="1200" dirty="0">
              <a:solidFill>
                <a:schemeClr val="tx1"/>
              </a:solidFill>
            </a:rPr>
            <a:t>49732</a:t>
          </a:r>
        </a:p>
      </dgm:t>
    </dgm:pt>
    <dgm:pt modelId="{9127FA71-63B3-4184-ABF5-C31ECE4A7818}" type="parTrans" cxnId="{9AA8937D-1E43-4C34-B6BB-6175B92E3613}">
      <dgm:prSet/>
      <dgm:spPr/>
      <dgm:t>
        <a:bodyPr/>
        <a:lstStyle/>
        <a:p>
          <a:endParaRPr lang="da-DK"/>
        </a:p>
      </dgm:t>
    </dgm:pt>
    <dgm:pt modelId="{255E7721-7952-4992-B957-6CFA122CECF3}" type="sibTrans" cxnId="{9AA8937D-1E43-4C34-B6BB-6175B92E3613}">
      <dgm:prSet/>
      <dgm:spPr/>
      <dgm:t>
        <a:bodyPr/>
        <a:lstStyle/>
        <a:p>
          <a:endParaRPr lang="da-DK"/>
        </a:p>
      </dgm:t>
    </dgm:pt>
    <dgm:pt modelId="{F4BBDD16-042F-4AB0-AECE-33CCC46DB3EE}">
      <dgm:prSet custT="1"/>
      <dgm:spPr/>
      <dgm:t>
        <a:bodyPr/>
        <a:lstStyle/>
        <a:p>
          <a:r>
            <a:rPr lang="da-DK" sz="1200" dirty="0">
              <a:solidFill>
                <a:schemeClr val="tx1"/>
              </a:solidFill>
            </a:rPr>
            <a:t>Anvendelse af situations- bestemt ledelse </a:t>
          </a:r>
        </a:p>
        <a:p>
          <a:r>
            <a:rPr lang="da-DK" sz="1200" dirty="0">
              <a:solidFill>
                <a:schemeClr val="tx1"/>
              </a:solidFill>
            </a:rPr>
            <a:t>49733</a:t>
          </a:r>
        </a:p>
      </dgm:t>
    </dgm:pt>
    <dgm:pt modelId="{46CEB159-0FF3-4193-AEB5-80F0849A239F}" type="parTrans" cxnId="{7F8C42BF-CB23-4FE7-8823-B0291B3E1A00}">
      <dgm:prSet/>
      <dgm:spPr/>
      <dgm:t>
        <a:bodyPr/>
        <a:lstStyle/>
        <a:p>
          <a:endParaRPr lang="da-DK"/>
        </a:p>
      </dgm:t>
    </dgm:pt>
    <dgm:pt modelId="{558E5D1E-1589-44F7-A2EB-60DC12D83D92}" type="sibTrans" cxnId="{7F8C42BF-CB23-4FE7-8823-B0291B3E1A00}">
      <dgm:prSet/>
      <dgm:spPr/>
      <dgm:t>
        <a:bodyPr/>
        <a:lstStyle/>
        <a:p>
          <a:endParaRPr lang="da-DK"/>
        </a:p>
      </dgm:t>
    </dgm:pt>
    <dgm:pt modelId="{E64D0EBE-22CD-4ADD-9CD0-DCEFC4CE6AAE}">
      <dgm:prSet custT="1"/>
      <dgm:spPr/>
      <dgm:t>
        <a:bodyPr/>
        <a:lstStyle/>
        <a:p>
          <a:pPr algn="ctr"/>
          <a:endParaRPr lang="da-DK" sz="1200" dirty="0"/>
        </a:p>
        <a:p>
          <a:pPr algn="ctr"/>
          <a:r>
            <a:rPr lang="da-DK" sz="1200" dirty="0">
              <a:solidFill>
                <a:schemeClr val="tx1"/>
              </a:solidFill>
            </a:rPr>
            <a:t>Medarbejder- involvering i ledelse</a:t>
          </a:r>
        </a:p>
        <a:p>
          <a:pPr algn="ctr"/>
          <a:r>
            <a:rPr lang="da-DK" sz="1200" dirty="0">
              <a:solidFill>
                <a:schemeClr val="tx1"/>
              </a:solidFill>
            </a:rPr>
            <a:t>49734</a:t>
          </a:r>
          <a:r>
            <a:rPr lang="da-DK" sz="1200" dirty="0"/>
            <a:t> </a:t>
          </a:r>
        </a:p>
      </dgm:t>
    </dgm:pt>
    <dgm:pt modelId="{47A485E6-2A3F-4422-85AE-EBBD6C960320}" type="parTrans" cxnId="{6C770CDC-3D10-43E5-9DC1-160C10D25A2A}">
      <dgm:prSet/>
      <dgm:spPr/>
      <dgm:t>
        <a:bodyPr/>
        <a:lstStyle/>
        <a:p>
          <a:endParaRPr lang="da-DK"/>
        </a:p>
      </dgm:t>
    </dgm:pt>
    <dgm:pt modelId="{9F4E4B2F-57BE-400A-8FB2-073A223950FA}" type="sibTrans" cxnId="{6C770CDC-3D10-43E5-9DC1-160C10D25A2A}">
      <dgm:prSet/>
      <dgm:spPr/>
      <dgm:t>
        <a:bodyPr/>
        <a:lstStyle/>
        <a:p>
          <a:endParaRPr lang="da-DK"/>
        </a:p>
      </dgm:t>
    </dgm:pt>
    <dgm:pt modelId="{3962D569-88FD-424E-88CC-DE4EB7FABDD6}" type="pres">
      <dgm:prSet presAssocID="{3EBD1F0A-13DE-4888-B049-27A84F8548B3}" presName="CompostProcess" presStyleCnt="0">
        <dgm:presLayoutVars>
          <dgm:dir/>
          <dgm:resizeHandles val="exact"/>
        </dgm:presLayoutVars>
      </dgm:prSet>
      <dgm:spPr/>
    </dgm:pt>
    <dgm:pt modelId="{490683D7-1ADD-46EE-AD19-36993FD6257A}" type="pres">
      <dgm:prSet presAssocID="{3EBD1F0A-13DE-4888-B049-27A84F8548B3}" presName="arrow" presStyleLbl="bgShp" presStyleIdx="0" presStyleCnt="1" custLinFactNeighborX="-97" custLinFactNeighborY="536"/>
      <dgm:spPr/>
    </dgm:pt>
    <dgm:pt modelId="{CF759F8F-C8BF-4D45-9914-DAE742A7AE7F}" type="pres">
      <dgm:prSet presAssocID="{3EBD1F0A-13DE-4888-B049-27A84F8548B3}" presName="linearProcess" presStyleCnt="0"/>
      <dgm:spPr/>
    </dgm:pt>
    <dgm:pt modelId="{B77AF404-CE23-4959-A7F0-83E965A4C7B1}" type="pres">
      <dgm:prSet presAssocID="{7426CDDC-56D2-42F0-B4DD-C6685E77F6FB}" presName="textNode" presStyleLbl="node1" presStyleIdx="0" presStyleCnt="6">
        <dgm:presLayoutVars>
          <dgm:bulletEnabled val="1"/>
        </dgm:presLayoutVars>
      </dgm:prSet>
      <dgm:spPr/>
    </dgm:pt>
    <dgm:pt modelId="{24E22F61-5736-4E13-99B0-2D0082DC8894}" type="pres">
      <dgm:prSet presAssocID="{3904A986-707D-4DB3-B84C-0F3367B127FB}" presName="sibTrans" presStyleCnt="0"/>
      <dgm:spPr/>
    </dgm:pt>
    <dgm:pt modelId="{10E22422-E8FE-4766-A100-A9E75FECB47C}" type="pres">
      <dgm:prSet presAssocID="{F5F2629B-514D-465C-9FAA-D91D61751EB2}" presName="textNode" presStyleLbl="node1" presStyleIdx="1" presStyleCnt="6" custLinFactNeighborX="394" custLinFactNeighborY="1339">
        <dgm:presLayoutVars>
          <dgm:bulletEnabled val="1"/>
        </dgm:presLayoutVars>
      </dgm:prSet>
      <dgm:spPr/>
    </dgm:pt>
    <dgm:pt modelId="{1FCC0BE3-E79A-4212-90DF-4DAD57CF0362}" type="pres">
      <dgm:prSet presAssocID="{2969BCC1-DE06-4DDE-BCBC-AE6154E0540E}" presName="sibTrans" presStyleCnt="0"/>
      <dgm:spPr/>
    </dgm:pt>
    <dgm:pt modelId="{D42BAB79-B886-4FE8-8045-CBE3E4E37A48}" type="pres">
      <dgm:prSet presAssocID="{31CD03AE-6EDE-4210-B3C4-F6288C332C9D}" presName="textNode" presStyleLbl="node1" presStyleIdx="2" presStyleCnt="6">
        <dgm:presLayoutVars>
          <dgm:bulletEnabled val="1"/>
        </dgm:presLayoutVars>
      </dgm:prSet>
      <dgm:spPr/>
    </dgm:pt>
    <dgm:pt modelId="{A19A68A2-10CA-410E-A564-EE2856D959D6}" type="pres">
      <dgm:prSet presAssocID="{56E32C0D-7B63-4E0E-95E0-E4B962C52C9B}" presName="sibTrans" presStyleCnt="0"/>
      <dgm:spPr/>
    </dgm:pt>
    <dgm:pt modelId="{D01E022E-FB26-49EE-8D00-5F37FD4DFB75}" type="pres">
      <dgm:prSet presAssocID="{F4BBDD16-042F-4AB0-AECE-33CCC46DB3EE}" presName="textNode" presStyleLbl="node1" presStyleIdx="3" presStyleCnt="6">
        <dgm:presLayoutVars>
          <dgm:bulletEnabled val="1"/>
        </dgm:presLayoutVars>
      </dgm:prSet>
      <dgm:spPr/>
    </dgm:pt>
    <dgm:pt modelId="{46C1C2CA-1731-42FC-8DB8-FCF1EF8E329C}" type="pres">
      <dgm:prSet presAssocID="{558E5D1E-1589-44F7-A2EB-60DC12D83D92}" presName="sibTrans" presStyleCnt="0"/>
      <dgm:spPr/>
    </dgm:pt>
    <dgm:pt modelId="{D0C0A0E3-2B8A-4576-BFCD-A4E4C68BBFEC}" type="pres">
      <dgm:prSet presAssocID="{A8A3C3F7-7F80-4D2C-81F2-C6A248CCF391}" presName="textNode" presStyleLbl="node1" presStyleIdx="4" presStyleCnt="6">
        <dgm:presLayoutVars>
          <dgm:bulletEnabled val="1"/>
        </dgm:presLayoutVars>
      </dgm:prSet>
      <dgm:spPr/>
    </dgm:pt>
    <dgm:pt modelId="{E2E935C7-7608-457E-9BD7-2706F17FBD94}" type="pres">
      <dgm:prSet presAssocID="{255E7721-7952-4992-B957-6CFA122CECF3}" presName="sibTrans" presStyleCnt="0"/>
      <dgm:spPr/>
    </dgm:pt>
    <dgm:pt modelId="{681D09AD-7656-4315-BA6F-76F7B8856F4A}" type="pres">
      <dgm:prSet presAssocID="{E64D0EBE-22CD-4ADD-9CD0-DCEFC4CE6AAE}" presName="textNode" presStyleLbl="node1" presStyleIdx="5" presStyleCnt="6">
        <dgm:presLayoutVars>
          <dgm:bulletEnabled val="1"/>
        </dgm:presLayoutVars>
      </dgm:prSet>
      <dgm:spPr/>
    </dgm:pt>
  </dgm:ptLst>
  <dgm:cxnLst>
    <dgm:cxn modelId="{47421702-AEB6-4770-B7A9-14DA7713B034}" srcId="{3EBD1F0A-13DE-4888-B049-27A84F8548B3}" destId="{7426CDDC-56D2-42F0-B4DD-C6685E77F6FB}" srcOrd="0" destOrd="0" parTransId="{D9482DF2-334C-4114-89A6-F61C362F07E3}" sibTransId="{3904A986-707D-4DB3-B84C-0F3367B127FB}"/>
    <dgm:cxn modelId="{A2B8C913-3228-44EC-968A-58DA8459052E}" type="presOf" srcId="{F5F2629B-514D-465C-9FAA-D91D61751EB2}" destId="{10E22422-E8FE-4766-A100-A9E75FECB47C}" srcOrd="0" destOrd="0" presId="urn:microsoft.com/office/officeart/2005/8/layout/hProcess9"/>
    <dgm:cxn modelId="{3828D622-85BE-4871-AF85-37CEC6368F49}" type="presOf" srcId="{3EBD1F0A-13DE-4888-B049-27A84F8548B3}" destId="{3962D569-88FD-424E-88CC-DE4EB7FABDD6}" srcOrd="0" destOrd="0" presId="urn:microsoft.com/office/officeart/2005/8/layout/hProcess9"/>
    <dgm:cxn modelId="{DBBFEC31-9534-4BE6-9CE5-20A77D8D9D73}" type="presOf" srcId="{A8A3C3F7-7F80-4D2C-81F2-C6A248CCF391}" destId="{D0C0A0E3-2B8A-4576-BFCD-A4E4C68BBFEC}" srcOrd="0" destOrd="0" presId="urn:microsoft.com/office/officeart/2005/8/layout/hProcess9"/>
    <dgm:cxn modelId="{FCC3DC6D-6E3F-45F6-81B5-B19AA70707F9}" type="presOf" srcId="{F4BBDD16-042F-4AB0-AECE-33CCC46DB3EE}" destId="{D01E022E-FB26-49EE-8D00-5F37FD4DFB75}" srcOrd="0" destOrd="0" presId="urn:microsoft.com/office/officeart/2005/8/layout/hProcess9"/>
    <dgm:cxn modelId="{88E81A7A-7051-431F-8BBB-112AEE663E6A}" type="presOf" srcId="{E64D0EBE-22CD-4ADD-9CD0-DCEFC4CE6AAE}" destId="{681D09AD-7656-4315-BA6F-76F7B8856F4A}" srcOrd="0" destOrd="0" presId="urn:microsoft.com/office/officeart/2005/8/layout/hProcess9"/>
    <dgm:cxn modelId="{9AA8937D-1E43-4C34-B6BB-6175B92E3613}" srcId="{3EBD1F0A-13DE-4888-B049-27A84F8548B3}" destId="{A8A3C3F7-7F80-4D2C-81F2-C6A248CCF391}" srcOrd="4" destOrd="0" parTransId="{9127FA71-63B3-4184-ABF5-C31ECE4A7818}" sibTransId="{255E7721-7952-4992-B957-6CFA122CECF3}"/>
    <dgm:cxn modelId="{98407D80-1821-46F5-9180-BA80B6194C68}" srcId="{3EBD1F0A-13DE-4888-B049-27A84F8548B3}" destId="{F5F2629B-514D-465C-9FAA-D91D61751EB2}" srcOrd="1" destOrd="0" parTransId="{F9322C37-FCAD-44C7-B3CB-9C0BD94D4F8B}" sibTransId="{2969BCC1-DE06-4DDE-BCBC-AE6154E0540E}"/>
    <dgm:cxn modelId="{7F8C42BF-CB23-4FE7-8823-B0291B3E1A00}" srcId="{3EBD1F0A-13DE-4888-B049-27A84F8548B3}" destId="{F4BBDD16-042F-4AB0-AECE-33CCC46DB3EE}" srcOrd="3" destOrd="0" parTransId="{46CEB159-0FF3-4193-AEB5-80F0849A239F}" sibTransId="{558E5D1E-1589-44F7-A2EB-60DC12D83D92}"/>
    <dgm:cxn modelId="{812BE8C3-F2FF-4080-8BD0-708E7428ACC9}" type="presOf" srcId="{7426CDDC-56D2-42F0-B4DD-C6685E77F6FB}" destId="{B77AF404-CE23-4959-A7F0-83E965A4C7B1}" srcOrd="0" destOrd="0" presId="urn:microsoft.com/office/officeart/2005/8/layout/hProcess9"/>
    <dgm:cxn modelId="{6C4A25CE-67D1-41BB-92AC-D623838B1FBE}" type="presOf" srcId="{31CD03AE-6EDE-4210-B3C4-F6288C332C9D}" destId="{D42BAB79-B886-4FE8-8045-CBE3E4E37A48}" srcOrd="0" destOrd="0" presId="urn:microsoft.com/office/officeart/2005/8/layout/hProcess9"/>
    <dgm:cxn modelId="{A747FFD8-58AE-4BCE-9B40-796B5873186D}" srcId="{3EBD1F0A-13DE-4888-B049-27A84F8548B3}" destId="{31CD03AE-6EDE-4210-B3C4-F6288C332C9D}" srcOrd="2" destOrd="0" parTransId="{915E8772-02BE-43C7-9544-A9BF9BE5166D}" sibTransId="{56E32C0D-7B63-4E0E-95E0-E4B962C52C9B}"/>
    <dgm:cxn modelId="{6C770CDC-3D10-43E5-9DC1-160C10D25A2A}" srcId="{3EBD1F0A-13DE-4888-B049-27A84F8548B3}" destId="{E64D0EBE-22CD-4ADD-9CD0-DCEFC4CE6AAE}" srcOrd="5" destOrd="0" parTransId="{47A485E6-2A3F-4422-85AE-EBBD6C960320}" sibTransId="{9F4E4B2F-57BE-400A-8FB2-073A223950FA}"/>
    <dgm:cxn modelId="{0F12C8C0-38F1-4457-87D4-526CFA479A24}" type="presParOf" srcId="{3962D569-88FD-424E-88CC-DE4EB7FABDD6}" destId="{490683D7-1ADD-46EE-AD19-36993FD6257A}" srcOrd="0" destOrd="0" presId="urn:microsoft.com/office/officeart/2005/8/layout/hProcess9"/>
    <dgm:cxn modelId="{12F5E381-19BD-45CC-BE65-722805597994}" type="presParOf" srcId="{3962D569-88FD-424E-88CC-DE4EB7FABDD6}" destId="{CF759F8F-C8BF-4D45-9914-DAE742A7AE7F}" srcOrd="1" destOrd="0" presId="urn:microsoft.com/office/officeart/2005/8/layout/hProcess9"/>
    <dgm:cxn modelId="{3F787EC0-BDAD-4FAC-AF91-24E2AA879815}" type="presParOf" srcId="{CF759F8F-C8BF-4D45-9914-DAE742A7AE7F}" destId="{B77AF404-CE23-4959-A7F0-83E965A4C7B1}" srcOrd="0" destOrd="0" presId="urn:microsoft.com/office/officeart/2005/8/layout/hProcess9"/>
    <dgm:cxn modelId="{65652E99-EE8F-4870-BEE4-44418C5B6636}" type="presParOf" srcId="{CF759F8F-C8BF-4D45-9914-DAE742A7AE7F}" destId="{24E22F61-5736-4E13-99B0-2D0082DC8894}" srcOrd="1" destOrd="0" presId="urn:microsoft.com/office/officeart/2005/8/layout/hProcess9"/>
    <dgm:cxn modelId="{C6B80740-F876-4E6A-9060-35DBC71924B9}" type="presParOf" srcId="{CF759F8F-C8BF-4D45-9914-DAE742A7AE7F}" destId="{10E22422-E8FE-4766-A100-A9E75FECB47C}" srcOrd="2" destOrd="0" presId="urn:microsoft.com/office/officeart/2005/8/layout/hProcess9"/>
    <dgm:cxn modelId="{99BEA4A0-3E5D-4184-AF4F-43DE5735DADA}" type="presParOf" srcId="{CF759F8F-C8BF-4D45-9914-DAE742A7AE7F}" destId="{1FCC0BE3-E79A-4212-90DF-4DAD57CF0362}" srcOrd="3" destOrd="0" presId="urn:microsoft.com/office/officeart/2005/8/layout/hProcess9"/>
    <dgm:cxn modelId="{F0254657-C336-4503-9BA0-4EE835F26D10}" type="presParOf" srcId="{CF759F8F-C8BF-4D45-9914-DAE742A7AE7F}" destId="{D42BAB79-B886-4FE8-8045-CBE3E4E37A48}" srcOrd="4" destOrd="0" presId="urn:microsoft.com/office/officeart/2005/8/layout/hProcess9"/>
    <dgm:cxn modelId="{79D21C1B-7D50-477E-94B1-95024AC94C2D}" type="presParOf" srcId="{CF759F8F-C8BF-4D45-9914-DAE742A7AE7F}" destId="{A19A68A2-10CA-410E-A564-EE2856D959D6}" srcOrd="5" destOrd="0" presId="urn:microsoft.com/office/officeart/2005/8/layout/hProcess9"/>
    <dgm:cxn modelId="{2FA5C9BB-9D8E-468A-873D-AB3FB904B2DE}" type="presParOf" srcId="{CF759F8F-C8BF-4D45-9914-DAE742A7AE7F}" destId="{D01E022E-FB26-49EE-8D00-5F37FD4DFB75}" srcOrd="6" destOrd="0" presId="urn:microsoft.com/office/officeart/2005/8/layout/hProcess9"/>
    <dgm:cxn modelId="{C96E8DF0-DA14-4880-A682-E135C9AE6309}" type="presParOf" srcId="{CF759F8F-C8BF-4D45-9914-DAE742A7AE7F}" destId="{46C1C2CA-1731-42FC-8DB8-FCF1EF8E329C}" srcOrd="7" destOrd="0" presId="urn:microsoft.com/office/officeart/2005/8/layout/hProcess9"/>
    <dgm:cxn modelId="{F93369D0-B04E-424D-AF49-3AFA6D9D6BC6}" type="presParOf" srcId="{CF759F8F-C8BF-4D45-9914-DAE742A7AE7F}" destId="{D0C0A0E3-2B8A-4576-BFCD-A4E4C68BBFEC}" srcOrd="8" destOrd="0" presId="urn:microsoft.com/office/officeart/2005/8/layout/hProcess9"/>
    <dgm:cxn modelId="{10BE811B-4925-4313-9FA8-F1219413D15A}" type="presParOf" srcId="{CF759F8F-C8BF-4D45-9914-DAE742A7AE7F}" destId="{E2E935C7-7608-457E-9BD7-2706F17FBD94}" srcOrd="9" destOrd="0" presId="urn:microsoft.com/office/officeart/2005/8/layout/hProcess9"/>
    <dgm:cxn modelId="{5A13516F-2E13-435D-ABE1-CAF983C9F4AE}" type="presParOf" srcId="{CF759F8F-C8BF-4D45-9914-DAE742A7AE7F}" destId="{681D09AD-7656-4315-BA6F-76F7B8856F4A}"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71E7EA-7B4D-4F22-ABC9-A198FED30204}"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da-DK"/>
        </a:p>
      </dgm:t>
    </dgm:pt>
    <dgm:pt modelId="{D67FEAD4-B2C0-49FE-AC46-54A30DB37064}">
      <dgm:prSet phldrT="[Tekst]"/>
      <dgm:spPr/>
      <dgm:t>
        <a:bodyPr/>
        <a:lstStyle/>
        <a:p>
          <a:r>
            <a:rPr lang="da-DK" dirty="0"/>
            <a:t>Konkret oplevelse</a:t>
          </a:r>
        </a:p>
      </dgm:t>
    </dgm:pt>
    <dgm:pt modelId="{43F9101A-CF36-47E0-815F-2ACED5282931}" type="parTrans" cxnId="{942524CE-86C5-4C2C-B213-527511E16060}">
      <dgm:prSet/>
      <dgm:spPr/>
      <dgm:t>
        <a:bodyPr/>
        <a:lstStyle/>
        <a:p>
          <a:endParaRPr lang="da-DK"/>
        </a:p>
      </dgm:t>
    </dgm:pt>
    <dgm:pt modelId="{E5D855F1-1F49-40D2-8FCD-CB1BCD6B9231}" type="sibTrans" cxnId="{942524CE-86C5-4C2C-B213-527511E16060}">
      <dgm:prSet/>
      <dgm:spPr/>
      <dgm:t>
        <a:bodyPr/>
        <a:lstStyle/>
        <a:p>
          <a:endParaRPr lang="da-DK"/>
        </a:p>
      </dgm:t>
    </dgm:pt>
    <dgm:pt modelId="{D0B9A40C-AE9F-4CC5-8227-61F99D2DAF3B}">
      <dgm:prSet phldrT="[Tekst]"/>
      <dgm:spPr/>
      <dgm:t>
        <a:bodyPr/>
        <a:lstStyle/>
        <a:p>
          <a:r>
            <a:rPr lang="da-DK" dirty="0"/>
            <a:t>Refleksion og eftertænksomhed</a:t>
          </a:r>
        </a:p>
      </dgm:t>
    </dgm:pt>
    <dgm:pt modelId="{A017050A-FF3A-4E80-B7DF-4BDAFAB6CBAE}" type="parTrans" cxnId="{065B979A-3835-4B6B-9D4C-CC03004FE719}">
      <dgm:prSet/>
      <dgm:spPr/>
      <dgm:t>
        <a:bodyPr/>
        <a:lstStyle/>
        <a:p>
          <a:endParaRPr lang="da-DK"/>
        </a:p>
      </dgm:t>
    </dgm:pt>
    <dgm:pt modelId="{B650EC14-9417-45D9-B3B6-82CCC4C163AF}" type="sibTrans" cxnId="{065B979A-3835-4B6B-9D4C-CC03004FE719}">
      <dgm:prSet/>
      <dgm:spPr/>
      <dgm:t>
        <a:bodyPr/>
        <a:lstStyle/>
        <a:p>
          <a:endParaRPr lang="da-DK"/>
        </a:p>
      </dgm:t>
    </dgm:pt>
    <dgm:pt modelId="{8267C377-BA6C-49C9-AE2E-7905A88AFBBD}">
      <dgm:prSet phldrT="[Tekst]"/>
      <dgm:spPr/>
      <dgm:t>
        <a:bodyPr/>
        <a:lstStyle/>
        <a:p>
          <a:r>
            <a:rPr lang="da-DK" dirty="0"/>
            <a:t>Abstrakt forståelse </a:t>
          </a:r>
        </a:p>
      </dgm:t>
    </dgm:pt>
    <dgm:pt modelId="{84B762AE-9DC8-406F-B75E-74E6446E4AB8}" type="parTrans" cxnId="{21AF2A95-B722-4D47-B88F-974800CB14BD}">
      <dgm:prSet/>
      <dgm:spPr/>
      <dgm:t>
        <a:bodyPr/>
        <a:lstStyle/>
        <a:p>
          <a:endParaRPr lang="da-DK"/>
        </a:p>
      </dgm:t>
    </dgm:pt>
    <dgm:pt modelId="{51CCA204-700C-4306-876C-BB555A15F213}" type="sibTrans" cxnId="{21AF2A95-B722-4D47-B88F-974800CB14BD}">
      <dgm:prSet/>
      <dgm:spPr/>
      <dgm:t>
        <a:bodyPr/>
        <a:lstStyle/>
        <a:p>
          <a:endParaRPr lang="da-DK"/>
        </a:p>
      </dgm:t>
    </dgm:pt>
    <dgm:pt modelId="{51C08F08-DA49-490F-B557-681CC485BD6D}">
      <dgm:prSet phldrT="[Tekst]"/>
      <dgm:spPr/>
      <dgm:t>
        <a:bodyPr/>
        <a:lstStyle/>
        <a:p>
          <a:r>
            <a:rPr lang="da-DK" dirty="0"/>
            <a:t>Aktiviteter og eksperimenter</a:t>
          </a:r>
        </a:p>
      </dgm:t>
    </dgm:pt>
    <dgm:pt modelId="{B86D001E-E203-43B6-AC00-2F3B84C7483C}" type="parTrans" cxnId="{53C90936-FF49-4348-8D49-2E40AD98674D}">
      <dgm:prSet/>
      <dgm:spPr/>
      <dgm:t>
        <a:bodyPr/>
        <a:lstStyle/>
        <a:p>
          <a:endParaRPr lang="da-DK"/>
        </a:p>
      </dgm:t>
    </dgm:pt>
    <dgm:pt modelId="{BAF06AB5-95B4-4666-95C3-247A2C946CA6}" type="sibTrans" cxnId="{53C90936-FF49-4348-8D49-2E40AD98674D}">
      <dgm:prSet/>
      <dgm:spPr/>
      <dgm:t>
        <a:bodyPr/>
        <a:lstStyle/>
        <a:p>
          <a:endParaRPr lang="da-DK"/>
        </a:p>
      </dgm:t>
    </dgm:pt>
    <dgm:pt modelId="{3C1DC457-73FA-40AE-A6E0-B37C2B576ED0}" type="pres">
      <dgm:prSet presAssocID="{B271E7EA-7B4D-4F22-ABC9-A198FED30204}" presName="cycle" presStyleCnt="0">
        <dgm:presLayoutVars>
          <dgm:dir/>
          <dgm:resizeHandles val="exact"/>
        </dgm:presLayoutVars>
      </dgm:prSet>
      <dgm:spPr/>
    </dgm:pt>
    <dgm:pt modelId="{2064C489-5C0A-4766-93C7-A75181289524}" type="pres">
      <dgm:prSet presAssocID="{D67FEAD4-B2C0-49FE-AC46-54A30DB37064}" presName="node" presStyleLbl="node1" presStyleIdx="0" presStyleCnt="4" custRadScaleRad="100855" custRadScaleInc="0">
        <dgm:presLayoutVars>
          <dgm:bulletEnabled val="1"/>
        </dgm:presLayoutVars>
      </dgm:prSet>
      <dgm:spPr/>
    </dgm:pt>
    <dgm:pt modelId="{DFBA9BBF-56C9-4319-B598-BCCD79AC91BF}" type="pres">
      <dgm:prSet presAssocID="{D67FEAD4-B2C0-49FE-AC46-54A30DB37064}" presName="spNode" presStyleCnt="0"/>
      <dgm:spPr/>
    </dgm:pt>
    <dgm:pt modelId="{04A33F74-4930-4031-81AF-F808D1410AEC}" type="pres">
      <dgm:prSet presAssocID="{E5D855F1-1F49-40D2-8FCD-CB1BCD6B9231}" presName="sibTrans" presStyleLbl="sibTrans1D1" presStyleIdx="0" presStyleCnt="4"/>
      <dgm:spPr/>
    </dgm:pt>
    <dgm:pt modelId="{200EAE36-2DD2-47D1-9B51-33A179FBBC6C}" type="pres">
      <dgm:prSet presAssocID="{D0B9A40C-AE9F-4CC5-8227-61F99D2DAF3B}" presName="node" presStyleLbl="node1" presStyleIdx="1" presStyleCnt="4">
        <dgm:presLayoutVars>
          <dgm:bulletEnabled val="1"/>
        </dgm:presLayoutVars>
      </dgm:prSet>
      <dgm:spPr/>
    </dgm:pt>
    <dgm:pt modelId="{61BE3D05-4BBE-4C84-AF91-9E06DCA7061E}" type="pres">
      <dgm:prSet presAssocID="{D0B9A40C-AE9F-4CC5-8227-61F99D2DAF3B}" presName="spNode" presStyleCnt="0"/>
      <dgm:spPr/>
    </dgm:pt>
    <dgm:pt modelId="{BDC8B5F8-D54B-4ACE-9FF1-0EE65E106C57}" type="pres">
      <dgm:prSet presAssocID="{B650EC14-9417-45D9-B3B6-82CCC4C163AF}" presName="sibTrans" presStyleLbl="sibTrans1D1" presStyleIdx="1" presStyleCnt="4"/>
      <dgm:spPr/>
    </dgm:pt>
    <dgm:pt modelId="{F4324D01-04E1-4E11-A85E-7373D0EC91DB}" type="pres">
      <dgm:prSet presAssocID="{8267C377-BA6C-49C9-AE2E-7905A88AFBBD}" presName="node" presStyleLbl="node1" presStyleIdx="2" presStyleCnt="4">
        <dgm:presLayoutVars>
          <dgm:bulletEnabled val="1"/>
        </dgm:presLayoutVars>
      </dgm:prSet>
      <dgm:spPr/>
    </dgm:pt>
    <dgm:pt modelId="{7A3D3CCC-1EA6-435F-A205-5C28C5DCEA20}" type="pres">
      <dgm:prSet presAssocID="{8267C377-BA6C-49C9-AE2E-7905A88AFBBD}" presName="spNode" presStyleCnt="0"/>
      <dgm:spPr/>
    </dgm:pt>
    <dgm:pt modelId="{86A820F2-EFFA-4A8B-8326-D41109A897B0}" type="pres">
      <dgm:prSet presAssocID="{51CCA204-700C-4306-876C-BB555A15F213}" presName="sibTrans" presStyleLbl="sibTrans1D1" presStyleIdx="2" presStyleCnt="4"/>
      <dgm:spPr/>
    </dgm:pt>
    <dgm:pt modelId="{D5331361-F834-448D-A6FC-33A96E57E2F5}" type="pres">
      <dgm:prSet presAssocID="{51C08F08-DA49-490F-B557-681CC485BD6D}" presName="node" presStyleLbl="node1" presStyleIdx="3" presStyleCnt="4">
        <dgm:presLayoutVars>
          <dgm:bulletEnabled val="1"/>
        </dgm:presLayoutVars>
      </dgm:prSet>
      <dgm:spPr/>
    </dgm:pt>
    <dgm:pt modelId="{32AD1AFD-28EB-4207-8B1A-2C7FF835BFDD}" type="pres">
      <dgm:prSet presAssocID="{51C08F08-DA49-490F-B557-681CC485BD6D}" presName="spNode" presStyleCnt="0"/>
      <dgm:spPr/>
    </dgm:pt>
    <dgm:pt modelId="{847620D6-1DAC-4911-9494-73C3BC4FA7EC}" type="pres">
      <dgm:prSet presAssocID="{BAF06AB5-95B4-4666-95C3-247A2C946CA6}" presName="sibTrans" presStyleLbl="sibTrans1D1" presStyleIdx="3" presStyleCnt="4"/>
      <dgm:spPr/>
    </dgm:pt>
  </dgm:ptLst>
  <dgm:cxnLst>
    <dgm:cxn modelId="{18CFB600-D6AC-49B8-950D-14634C71E920}" type="presOf" srcId="{D67FEAD4-B2C0-49FE-AC46-54A30DB37064}" destId="{2064C489-5C0A-4766-93C7-A75181289524}" srcOrd="0" destOrd="0" presId="urn:microsoft.com/office/officeart/2005/8/layout/cycle5"/>
    <dgm:cxn modelId="{3F3CE707-C889-4195-AEE6-16E52349D907}" type="presOf" srcId="{D0B9A40C-AE9F-4CC5-8227-61F99D2DAF3B}" destId="{200EAE36-2DD2-47D1-9B51-33A179FBBC6C}" srcOrd="0" destOrd="0" presId="urn:microsoft.com/office/officeart/2005/8/layout/cycle5"/>
    <dgm:cxn modelId="{A0F0571D-60C6-4E75-91DD-AAAE87E26333}" type="presOf" srcId="{E5D855F1-1F49-40D2-8FCD-CB1BCD6B9231}" destId="{04A33F74-4930-4031-81AF-F808D1410AEC}" srcOrd="0" destOrd="0" presId="urn:microsoft.com/office/officeart/2005/8/layout/cycle5"/>
    <dgm:cxn modelId="{E15A1F27-904E-456E-B69E-6C8A5977A3A3}" type="presOf" srcId="{8267C377-BA6C-49C9-AE2E-7905A88AFBBD}" destId="{F4324D01-04E1-4E11-A85E-7373D0EC91DB}" srcOrd="0" destOrd="0" presId="urn:microsoft.com/office/officeart/2005/8/layout/cycle5"/>
    <dgm:cxn modelId="{D3F84B29-586C-4D97-B6E6-E13AD71A1C9C}" type="presOf" srcId="{B650EC14-9417-45D9-B3B6-82CCC4C163AF}" destId="{BDC8B5F8-D54B-4ACE-9FF1-0EE65E106C57}" srcOrd="0" destOrd="0" presId="urn:microsoft.com/office/officeart/2005/8/layout/cycle5"/>
    <dgm:cxn modelId="{53C90936-FF49-4348-8D49-2E40AD98674D}" srcId="{B271E7EA-7B4D-4F22-ABC9-A198FED30204}" destId="{51C08F08-DA49-490F-B557-681CC485BD6D}" srcOrd="3" destOrd="0" parTransId="{B86D001E-E203-43B6-AC00-2F3B84C7483C}" sibTransId="{BAF06AB5-95B4-4666-95C3-247A2C946CA6}"/>
    <dgm:cxn modelId="{33DC503B-FBE5-4145-936C-0849545F584B}" type="presOf" srcId="{51CCA204-700C-4306-876C-BB555A15F213}" destId="{86A820F2-EFFA-4A8B-8326-D41109A897B0}" srcOrd="0" destOrd="0" presId="urn:microsoft.com/office/officeart/2005/8/layout/cycle5"/>
    <dgm:cxn modelId="{21AF2A95-B722-4D47-B88F-974800CB14BD}" srcId="{B271E7EA-7B4D-4F22-ABC9-A198FED30204}" destId="{8267C377-BA6C-49C9-AE2E-7905A88AFBBD}" srcOrd="2" destOrd="0" parTransId="{84B762AE-9DC8-406F-B75E-74E6446E4AB8}" sibTransId="{51CCA204-700C-4306-876C-BB555A15F213}"/>
    <dgm:cxn modelId="{065B979A-3835-4B6B-9D4C-CC03004FE719}" srcId="{B271E7EA-7B4D-4F22-ABC9-A198FED30204}" destId="{D0B9A40C-AE9F-4CC5-8227-61F99D2DAF3B}" srcOrd="1" destOrd="0" parTransId="{A017050A-FF3A-4E80-B7DF-4BDAFAB6CBAE}" sibTransId="{B650EC14-9417-45D9-B3B6-82CCC4C163AF}"/>
    <dgm:cxn modelId="{002552A8-4645-434F-817E-5EE717AD2A70}" type="presOf" srcId="{B271E7EA-7B4D-4F22-ABC9-A198FED30204}" destId="{3C1DC457-73FA-40AE-A6E0-B37C2B576ED0}" srcOrd="0" destOrd="0" presId="urn:microsoft.com/office/officeart/2005/8/layout/cycle5"/>
    <dgm:cxn modelId="{851294C1-1E18-463E-B9B9-984CCB323055}" type="presOf" srcId="{51C08F08-DA49-490F-B557-681CC485BD6D}" destId="{D5331361-F834-448D-A6FC-33A96E57E2F5}" srcOrd="0" destOrd="0" presId="urn:microsoft.com/office/officeart/2005/8/layout/cycle5"/>
    <dgm:cxn modelId="{942524CE-86C5-4C2C-B213-527511E16060}" srcId="{B271E7EA-7B4D-4F22-ABC9-A198FED30204}" destId="{D67FEAD4-B2C0-49FE-AC46-54A30DB37064}" srcOrd="0" destOrd="0" parTransId="{43F9101A-CF36-47E0-815F-2ACED5282931}" sibTransId="{E5D855F1-1F49-40D2-8FCD-CB1BCD6B9231}"/>
    <dgm:cxn modelId="{ED6323FE-F927-46A0-9373-B4DA38C8F403}" type="presOf" srcId="{BAF06AB5-95B4-4666-95C3-247A2C946CA6}" destId="{847620D6-1DAC-4911-9494-73C3BC4FA7EC}" srcOrd="0" destOrd="0" presId="urn:microsoft.com/office/officeart/2005/8/layout/cycle5"/>
    <dgm:cxn modelId="{A213071D-71B2-48DE-8439-1C0470852465}" type="presParOf" srcId="{3C1DC457-73FA-40AE-A6E0-B37C2B576ED0}" destId="{2064C489-5C0A-4766-93C7-A75181289524}" srcOrd="0" destOrd="0" presId="urn:microsoft.com/office/officeart/2005/8/layout/cycle5"/>
    <dgm:cxn modelId="{077871F0-8029-43F5-A8EA-DA2940010940}" type="presParOf" srcId="{3C1DC457-73FA-40AE-A6E0-B37C2B576ED0}" destId="{DFBA9BBF-56C9-4319-B598-BCCD79AC91BF}" srcOrd="1" destOrd="0" presId="urn:microsoft.com/office/officeart/2005/8/layout/cycle5"/>
    <dgm:cxn modelId="{00523CC5-70C5-4DBE-B27F-94B37A208117}" type="presParOf" srcId="{3C1DC457-73FA-40AE-A6E0-B37C2B576ED0}" destId="{04A33F74-4930-4031-81AF-F808D1410AEC}" srcOrd="2" destOrd="0" presId="urn:microsoft.com/office/officeart/2005/8/layout/cycle5"/>
    <dgm:cxn modelId="{607E1590-54C7-4942-9CE8-CFC7C9290A88}" type="presParOf" srcId="{3C1DC457-73FA-40AE-A6E0-B37C2B576ED0}" destId="{200EAE36-2DD2-47D1-9B51-33A179FBBC6C}" srcOrd="3" destOrd="0" presId="urn:microsoft.com/office/officeart/2005/8/layout/cycle5"/>
    <dgm:cxn modelId="{3245C002-1423-4BCC-9A9E-12E7135CD0A9}" type="presParOf" srcId="{3C1DC457-73FA-40AE-A6E0-B37C2B576ED0}" destId="{61BE3D05-4BBE-4C84-AF91-9E06DCA7061E}" srcOrd="4" destOrd="0" presId="urn:microsoft.com/office/officeart/2005/8/layout/cycle5"/>
    <dgm:cxn modelId="{77EDE9F6-4F1F-41ED-9168-E3633377432B}" type="presParOf" srcId="{3C1DC457-73FA-40AE-A6E0-B37C2B576ED0}" destId="{BDC8B5F8-D54B-4ACE-9FF1-0EE65E106C57}" srcOrd="5" destOrd="0" presId="urn:microsoft.com/office/officeart/2005/8/layout/cycle5"/>
    <dgm:cxn modelId="{D92786FD-9ED5-4099-9626-3FFA4FAC379D}" type="presParOf" srcId="{3C1DC457-73FA-40AE-A6E0-B37C2B576ED0}" destId="{F4324D01-04E1-4E11-A85E-7373D0EC91DB}" srcOrd="6" destOrd="0" presId="urn:microsoft.com/office/officeart/2005/8/layout/cycle5"/>
    <dgm:cxn modelId="{F297CF00-643B-449F-BD79-B557789B47C5}" type="presParOf" srcId="{3C1DC457-73FA-40AE-A6E0-B37C2B576ED0}" destId="{7A3D3CCC-1EA6-435F-A205-5C28C5DCEA20}" srcOrd="7" destOrd="0" presId="urn:microsoft.com/office/officeart/2005/8/layout/cycle5"/>
    <dgm:cxn modelId="{75DC19B4-6C90-4EAE-AA5E-C773B23C0839}" type="presParOf" srcId="{3C1DC457-73FA-40AE-A6E0-B37C2B576ED0}" destId="{86A820F2-EFFA-4A8B-8326-D41109A897B0}" srcOrd="8" destOrd="0" presId="urn:microsoft.com/office/officeart/2005/8/layout/cycle5"/>
    <dgm:cxn modelId="{4DD7E451-5FE6-4B95-B83A-152198849B21}" type="presParOf" srcId="{3C1DC457-73FA-40AE-A6E0-B37C2B576ED0}" destId="{D5331361-F834-448D-A6FC-33A96E57E2F5}" srcOrd="9" destOrd="0" presId="urn:microsoft.com/office/officeart/2005/8/layout/cycle5"/>
    <dgm:cxn modelId="{AB6F2AE3-B06D-4BBB-A520-A607A97D8ABB}" type="presParOf" srcId="{3C1DC457-73FA-40AE-A6E0-B37C2B576ED0}" destId="{32AD1AFD-28EB-4207-8B1A-2C7FF835BFDD}" srcOrd="10" destOrd="0" presId="urn:microsoft.com/office/officeart/2005/8/layout/cycle5"/>
    <dgm:cxn modelId="{6C841988-4777-4F15-A714-148EE1823664}" type="presParOf" srcId="{3C1DC457-73FA-40AE-A6E0-B37C2B576ED0}" destId="{847620D6-1DAC-4911-9494-73C3BC4FA7EC}"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13D3B9-0F16-4EDC-A7F6-69834B2C4EFE}"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4478B65D-8BC0-4BCD-B9AB-47D5604E681F}">
      <dgm:prSet/>
      <dgm:spPr/>
      <dgm:t>
        <a:bodyPr/>
        <a:lstStyle/>
        <a:p>
          <a:r>
            <a:rPr lang="da-DK"/>
            <a:t>Cirkulær økonomi er altså en bæredygtig økonomisk model, der sikrer, at vi kan fortsætte med at tænke nyt og stort, uden at det går ud over os selv og planeten. </a:t>
          </a:r>
          <a:endParaRPr lang="en-US"/>
        </a:p>
      </dgm:t>
    </dgm:pt>
    <dgm:pt modelId="{EA031410-7ACC-4C0D-B9AE-A8CD2DCF477D}" type="parTrans" cxnId="{F63CF36A-E7EF-4B47-824D-7D730540D669}">
      <dgm:prSet/>
      <dgm:spPr/>
      <dgm:t>
        <a:bodyPr/>
        <a:lstStyle/>
        <a:p>
          <a:endParaRPr lang="en-US"/>
        </a:p>
      </dgm:t>
    </dgm:pt>
    <dgm:pt modelId="{49494F69-1C9A-42BF-8C3F-646838A5D31B}" type="sibTrans" cxnId="{F63CF36A-E7EF-4B47-824D-7D730540D669}">
      <dgm:prSet/>
      <dgm:spPr/>
      <dgm:t>
        <a:bodyPr/>
        <a:lstStyle/>
        <a:p>
          <a:endParaRPr lang="en-US"/>
        </a:p>
      </dgm:t>
    </dgm:pt>
    <dgm:pt modelId="{1C284376-44EB-4885-A022-94213D411882}">
      <dgm:prSet/>
      <dgm:spPr/>
      <dgm:t>
        <a:bodyPr/>
        <a:lstStyle/>
        <a:p>
          <a:r>
            <a:rPr lang="da-DK"/>
            <a:t>Ved at udnytte vores innovationsevne og kreativitet til at re-designe produkter og materialer og udvikle nye forretningsmodeller, kan vi skabe en positiv, bæredygtig og samtidig profitabel økonomi.</a:t>
          </a:r>
          <a:endParaRPr lang="en-US"/>
        </a:p>
      </dgm:t>
    </dgm:pt>
    <dgm:pt modelId="{87C3DA01-F9EB-457F-B555-0CDDD44CB964}" type="parTrans" cxnId="{FBEA0719-B09F-473A-AB36-40414DB9C34E}">
      <dgm:prSet/>
      <dgm:spPr/>
      <dgm:t>
        <a:bodyPr/>
        <a:lstStyle/>
        <a:p>
          <a:endParaRPr lang="en-US"/>
        </a:p>
      </dgm:t>
    </dgm:pt>
    <dgm:pt modelId="{5EA7CD9F-A5D9-4B50-8ADF-AC70E0E921FA}" type="sibTrans" cxnId="{FBEA0719-B09F-473A-AB36-40414DB9C34E}">
      <dgm:prSet/>
      <dgm:spPr/>
      <dgm:t>
        <a:bodyPr/>
        <a:lstStyle/>
        <a:p>
          <a:endParaRPr lang="en-US"/>
        </a:p>
      </dgm:t>
    </dgm:pt>
    <dgm:pt modelId="{4675206D-BAA8-447B-B638-97BEA72C455B}" type="pres">
      <dgm:prSet presAssocID="{B613D3B9-0F16-4EDC-A7F6-69834B2C4EFE}" presName="hierChild1" presStyleCnt="0">
        <dgm:presLayoutVars>
          <dgm:chPref val="1"/>
          <dgm:dir/>
          <dgm:animOne val="branch"/>
          <dgm:animLvl val="lvl"/>
          <dgm:resizeHandles/>
        </dgm:presLayoutVars>
      </dgm:prSet>
      <dgm:spPr/>
    </dgm:pt>
    <dgm:pt modelId="{3CA8AA52-3B86-435B-BC97-E7ADFF2FE49C}" type="pres">
      <dgm:prSet presAssocID="{4478B65D-8BC0-4BCD-B9AB-47D5604E681F}" presName="hierRoot1" presStyleCnt="0"/>
      <dgm:spPr/>
    </dgm:pt>
    <dgm:pt modelId="{7CE12A8A-2BCF-4EAF-B0D8-E9D2E5883691}" type="pres">
      <dgm:prSet presAssocID="{4478B65D-8BC0-4BCD-B9AB-47D5604E681F}" presName="composite" presStyleCnt="0"/>
      <dgm:spPr/>
    </dgm:pt>
    <dgm:pt modelId="{2B43B6CF-3D48-4CF3-B2C2-AE6096EFFBAC}" type="pres">
      <dgm:prSet presAssocID="{4478B65D-8BC0-4BCD-B9AB-47D5604E681F}" presName="background" presStyleLbl="node0" presStyleIdx="0" presStyleCnt="2"/>
      <dgm:spPr/>
    </dgm:pt>
    <dgm:pt modelId="{40B2B782-C18D-4468-BC17-F67C98DD8EA1}" type="pres">
      <dgm:prSet presAssocID="{4478B65D-8BC0-4BCD-B9AB-47D5604E681F}" presName="text" presStyleLbl="fgAcc0" presStyleIdx="0" presStyleCnt="2">
        <dgm:presLayoutVars>
          <dgm:chPref val="3"/>
        </dgm:presLayoutVars>
      </dgm:prSet>
      <dgm:spPr/>
    </dgm:pt>
    <dgm:pt modelId="{C80F7D90-A021-40E9-8F20-A3C4788127CC}" type="pres">
      <dgm:prSet presAssocID="{4478B65D-8BC0-4BCD-B9AB-47D5604E681F}" presName="hierChild2" presStyleCnt="0"/>
      <dgm:spPr/>
    </dgm:pt>
    <dgm:pt modelId="{6757C74E-A1B4-4BED-BECB-6259DC9E572D}" type="pres">
      <dgm:prSet presAssocID="{1C284376-44EB-4885-A022-94213D411882}" presName="hierRoot1" presStyleCnt="0"/>
      <dgm:spPr/>
    </dgm:pt>
    <dgm:pt modelId="{9DCC8219-CFEB-4C92-AA0E-00062834171E}" type="pres">
      <dgm:prSet presAssocID="{1C284376-44EB-4885-A022-94213D411882}" presName="composite" presStyleCnt="0"/>
      <dgm:spPr/>
    </dgm:pt>
    <dgm:pt modelId="{257D2ACD-2246-4643-ABF4-9A48AC87D85D}" type="pres">
      <dgm:prSet presAssocID="{1C284376-44EB-4885-A022-94213D411882}" presName="background" presStyleLbl="node0" presStyleIdx="1" presStyleCnt="2"/>
      <dgm:spPr/>
    </dgm:pt>
    <dgm:pt modelId="{12EC4159-B3D2-4AAD-B661-D3B0E98F3054}" type="pres">
      <dgm:prSet presAssocID="{1C284376-44EB-4885-A022-94213D411882}" presName="text" presStyleLbl="fgAcc0" presStyleIdx="1" presStyleCnt="2">
        <dgm:presLayoutVars>
          <dgm:chPref val="3"/>
        </dgm:presLayoutVars>
      </dgm:prSet>
      <dgm:spPr/>
    </dgm:pt>
    <dgm:pt modelId="{07C186DC-2EDB-4318-9B98-B60070DEDF3F}" type="pres">
      <dgm:prSet presAssocID="{1C284376-44EB-4885-A022-94213D411882}" presName="hierChild2" presStyleCnt="0"/>
      <dgm:spPr/>
    </dgm:pt>
  </dgm:ptLst>
  <dgm:cxnLst>
    <dgm:cxn modelId="{FBEA0719-B09F-473A-AB36-40414DB9C34E}" srcId="{B613D3B9-0F16-4EDC-A7F6-69834B2C4EFE}" destId="{1C284376-44EB-4885-A022-94213D411882}" srcOrd="1" destOrd="0" parTransId="{87C3DA01-F9EB-457F-B555-0CDDD44CB964}" sibTransId="{5EA7CD9F-A5D9-4B50-8ADF-AC70E0E921FA}"/>
    <dgm:cxn modelId="{564CA72F-08C0-4601-B54C-DFB6EB6424C3}" type="presOf" srcId="{1C284376-44EB-4885-A022-94213D411882}" destId="{12EC4159-B3D2-4AAD-B661-D3B0E98F3054}" srcOrd="0" destOrd="0" presId="urn:microsoft.com/office/officeart/2005/8/layout/hierarchy1"/>
    <dgm:cxn modelId="{E523683E-5678-4B5A-A08C-083575ABE812}" type="presOf" srcId="{B613D3B9-0F16-4EDC-A7F6-69834B2C4EFE}" destId="{4675206D-BAA8-447B-B638-97BEA72C455B}" srcOrd="0" destOrd="0" presId="urn:microsoft.com/office/officeart/2005/8/layout/hierarchy1"/>
    <dgm:cxn modelId="{F63CF36A-E7EF-4B47-824D-7D730540D669}" srcId="{B613D3B9-0F16-4EDC-A7F6-69834B2C4EFE}" destId="{4478B65D-8BC0-4BCD-B9AB-47D5604E681F}" srcOrd="0" destOrd="0" parTransId="{EA031410-7ACC-4C0D-B9AE-A8CD2DCF477D}" sibTransId="{49494F69-1C9A-42BF-8C3F-646838A5D31B}"/>
    <dgm:cxn modelId="{CCE1799C-7B2C-4743-9548-6050B18EC139}" type="presOf" srcId="{4478B65D-8BC0-4BCD-B9AB-47D5604E681F}" destId="{40B2B782-C18D-4468-BC17-F67C98DD8EA1}" srcOrd="0" destOrd="0" presId="urn:microsoft.com/office/officeart/2005/8/layout/hierarchy1"/>
    <dgm:cxn modelId="{EC5D0D98-2917-4753-87C6-152400122806}" type="presParOf" srcId="{4675206D-BAA8-447B-B638-97BEA72C455B}" destId="{3CA8AA52-3B86-435B-BC97-E7ADFF2FE49C}" srcOrd="0" destOrd="0" presId="urn:microsoft.com/office/officeart/2005/8/layout/hierarchy1"/>
    <dgm:cxn modelId="{36984A4A-A031-482E-A97E-AB27A88EFB95}" type="presParOf" srcId="{3CA8AA52-3B86-435B-BC97-E7ADFF2FE49C}" destId="{7CE12A8A-2BCF-4EAF-B0D8-E9D2E5883691}" srcOrd="0" destOrd="0" presId="urn:microsoft.com/office/officeart/2005/8/layout/hierarchy1"/>
    <dgm:cxn modelId="{A37FEEB8-94AB-4366-8B3E-D7936CDFF48B}" type="presParOf" srcId="{7CE12A8A-2BCF-4EAF-B0D8-E9D2E5883691}" destId="{2B43B6CF-3D48-4CF3-B2C2-AE6096EFFBAC}" srcOrd="0" destOrd="0" presId="urn:microsoft.com/office/officeart/2005/8/layout/hierarchy1"/>
    <dgm:cxn modelId="{4D8EB1E5-FF45-429C-AD27-D64D1D9E5E8C}" type="presParOf" srcId="{7CE12A8A-2BCF-4EAF-B0D8-E9D2E5883691}" destId="{40B2B782-C18D-4468-BC17-F67C98DD8EA1}" srcOrd="1" destOrd="0" presId="urn:microsoft.com/office/officeart/2005/8/layout/hierarchy1"/>
    <dgm:cxn modelId="{63D9A0F4-00BB-4E2B-B3DE-F8952925BE0F}" type="presParOf" srcId="{3CA8AA52-3B86-435B-BC97-E7ADFF2FE49C}" destId="{C80F7D90-A021-40E9-8F20-A3C4788127CC}" srcOrd="1" destOrd="0" presId="urn:microsoft.com/office/officeart/2005/8/layout/hierarchy1"/>
    <dgm:cxn modelId="{92E1FCAD-4E38-4A7F-9285-D6A674C5FCE9}" type="presParOf" srcId="{4675206D-BAA8-447B-B638-97BEA72C455B}" destId="{6757C74E-A1B4-4BED-BECB-6259DC9E572D}" srcOrd="1" destOrd="0" presId="urn:microsoft.com/office/officeart/2005/8/layout/hierarchy1"/>
    <dgm:cxn modelId="{7741CFA6-E583-436A-B1AB-554DEEB5C2BA}" type="presParOf" srcId="{6757C74E-A1B4-4BED-BECB-6259DC9E572D}" destId="{9DCC8219-CFEB-4C92-AA0E-00062834171E}" srcOrd="0" destOrd="0" presId="urn:microsoft.com/office/officeart/2005/8/layout/hierarchy1"/>
    <dgm:cxn modelId="{51FD65A5-E45C-4A24-A214-27DDCBD6B5D0}" type="presParOf" srcId="{9DCC8219-CFEB-4C92-AA0E-00062834171E}" destId="{257D2ACD-2246-4643-ABF4-9A48AC87D85D}" srcOrd="0" destOrd="0" presId="urn:microsoft.com/office/officeart/2005/8/layout/hierarchy1"/>
    <dgm:cxn modelId="{AC2FDB3A-BDED-4E98-A8ED-89DF8324CA3E}" type="presParOf" srcId="{9DCC8219-CFEB-4C92-AA0E-00062834171E}" destId="{12EC4159-B3D2-4AAD-B661-D3B0E98F3054}" srcOrd="1" destOrd="0" presId="urn:microsoft.com/office/officeart/2005/8/layout/hierarchy1"/>
    <dgm:cxn modelId="{C0E1BD08-23E1-45D3-8D28-35C735E06C99}" type="presParOf" srcId="{6757C74E-A1B4-4BED-BECB-6259DC9E572D}" destId="{07C186DC-2EDB-4318-9B98-B60070DEDF3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10A47D-E2D7-4D9A-890E-72C3ABCE4E5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a-DK"/>
        </a:p>
      </dgm:t>
    </dgm:pt>
    <dgm:pt modelId="{DF64C87C-4ECC-44E0-A529-BDD18FEF3D36}">
      <dgm:prSet phldrT="[Tekst]"/>
      <dgm:spPr/>
      <dgm:t>
        <a:bodyPr/>
        <a:lstStyle/>
        <a:p>
          <a:r>
            <a:rPr lang="da-DK"/>
            <a:t>Specifikt</a:t>
          </a:r>
        </a:p>
      </dgm:t>
    </dgm:pt>
    <dgm:pt modelId="{3D074356-DAD1-4478-A6EB-53B4048F3F06}" type="parTrans" cxnId="{B79A04CA-ACEC-4884-A6CF-B57494D8769B}">
      <dgm:prSet/>
      <dgm:spPr/>
      <dgm:t>
        <a:bodyPr/>
        <a:lstStyle/>
        <a:p>
          <a:endParaRPr lang="da-DK"/>
        </a:p>
      </dgm:t>
    </dgm:pt>
    <dgm:pt modelId="{AFC36792-A9ED-4242-9A00-4BE8EBC686B3}" type="sibTrans" cxnId="{B79A04CA-ACEC-4884-A6CF-B57494D8769B}">
      <dgm:prSet/>
      <dgm:spPr/>
      <dgm:t>
        <a:bodyPr/>
        <a:lstStyle/>
        <a:p>
          <a:endParaRPr lang="da-DK"/>
        </a:p>
      </dgm:t>
    </dgm:pt>
    <dgm:pt modelId="{16EF3821-D08F-4814-B756-FE5000217E93}">
      <dgm:prSet phldrT="[Tekst]"/>
      <dgm:spPr/>
      <dgm:t>
        <a:bodyPr/>
        <a:lstStyle/>
        <a:p>
          <a:r>
            <a:rPr lang="da-DK"/>
            <a:t>Målbart</a:t>
          </a:r>
        </a:p>
      </dgm:t>
    </dgm:pt>
    <dgm:pt modelId="{754F4526-26E7-4C56-A10E-3624FF1574F0}" type="parTrans" cxnId="{22B5E66D-50FB-4CFB-84A4-A06D37B91C82}">
      <dgm:prSet/>
      <dgm:spPr/>
      <dgm:t>
        <a:bodyPr/>
        <a:lstStyle/>
        <a:p>
          <a:endParaRPr lang="da-DK"/>
        </a:p>
      </dgm:t>
    </dgm:pt>
    <dgm:pt modelId="{8E41AE0D-0F0D-4B85-B993-3693A335F91F}" type="sibTrans" cxnId="{22B5E66D-50FB-4CFB-84A4-A06D37B91C82}">
      <dgm:prSet/>
      <dgm:spPr/>
      <dgm:t>
        <a:bodyPr/>
        <a:lstStyle/>
        <a:p>
          <a:endParaRPr lang="da-DK"/>
        </a:p>
      </dgm:t>
    </dgm:pt>
    <dgm:pt modelId="{73CBD0EF-DE25-416A-8C4C-1D517580CC87}">
      <dgm:prSet phldrT="[Tekst]"/>
      <dgm:spPr/>
      <dgm:t>
        <a:bodyPr/>
        <a:lstStyle/>
        <a:p>
          <a:r>
            <a:rPr lang="da-DK"/>
            <a:t>Accepterede </a:t>
          </a:r>
        </a:p>
      </dgm:t>
    </dgm:pt>
    <dgm:pt modelId="{8389BB72-4D64-4174-AD9C-B4C3E5605CF6}" type="parTrans" cxnId="{73EDA8FD-93AB-42EF-9916-CA65C15B6DBD}">
      <dgm:prSet/>
      <dgm:spPr/>
      <dgm:t>
        <a:bodyPr/>
        <a:lstStyle/>
        <a:p>
          <a:endParaRPr lang="da-DK"/>
        </a:p>
      </dgm:t>
    </dgm:pt>
    <dgm:pt modelId="{7D6500EF-A61C-4FB8-8277-7E377D834ACC}" type="sibTrans" cxnId="{73EDA8FD-93AB-42EF-9916-CA65C15B6DBD}">
      <dgm:prSet/>
      <dgm:spPr/>
      <dgm:t>
        <a:bodyPr/>
        <a:lstStyle/>
        <a:p>
          <a:endParaRPr lang="da-DK"/>
        </a:p>
      </dgm:t>
    </dgm:pt>
    <dgm:pt modelId="{D2B2D9CE-D8E2-418F-9A18-50C2C3B8B579}">
      <dgm:prSet/>
      <dgm:spPr/>
      <dgm:t>
        <a:bodyPr/>
        <a:lstStyle/>
        <a:p>
          <a:r>
            <a:rPr lang="da-DK"/>
            <a:t>Realistisk</a:t>
          </a:r>
        </a:p>
      </dgm:t>
    </dgm:pt>
    <dgm:pt modelId="{D34E5AFA-0164-4B48-8F14-3E6E6968629D}" type="parTrans" cxnId="{F6D00F3C-D892-47CD-AA08-2B08635F6E53}">
      <dgm:prSet/>
      <dgm:spPr/>
      <dgm:t>
        <a:bodyPr/>
        <a:lstStyle/>
        <a:p>
          <a:endParaRPr lang="da-DK"/>
        </a:p>
      </dgm:t>
    </dgm:pt>
    <dgm:pt modelId="{217D75AA-2583-4E5B-A532-3A2CE8C37310}" type="sibTrans" cxnId="{F6D00F3C-D892-47CD-AA08-2B08635F6E53}">
      <dgm:prSet/>
      <dgm:spPr/>
      <dgm:t>
        <a:bodyPr/>
        <a:lstStyle/>
        <a:p>
          <a:endParaRPr lang="da-DK"/>
        </a:p>
      </dgm:t>
    </dgm:pt>
    <dgm:pt modelId="{42F7B553-7C32-430F-BCAF-67AC15EAFA5C}">
      <dgm:prSet/>
      <dgm:spPr/>
      <dgm:t>
        <a:bodyPr/>
        <a:lstStyle/>
        <a:p>
          <a:r>
            <a:rPr lang="da-DK"/>
            <a:t>Tidsbestemt</a:t>
          </a:r>
        </a:p>
      </dgm:t>
    </dgm:pt>
    <dgm:pt modelId="{8443C572-126D-40BA-AFA3-3BBDA4149172}" type="parTrans" cxnId="{4C123467-06CD-4DBE-84CC-52617BFA5DED}">
      <dgm:prSet/>
      <dgm:spPr/>
      <dgm:t>
        <a:bodyPr/>
        <a:lstStyle/>
        <a:p>
          <a:endParaRPr lang="da-DK"/>
        </a:p>
      </dgm:t>
    </dgm:pt>
    <dgm:pt modelId="{DAB5A673-B920-4CB5-AF95-53C57D9D8635}" type="sibTrans" cxnId="{4C123467-06CD-4DBE-84CC-52617BFA5DED}">
      <dgm:prSet/>
      <dgm:spPr/>
      <dgm:t>
        <a:bodyPr/>
        <a:lstStyle/>
        <a:p>
          <a:endParaRPr lang="da-DK"/>
        </a:p>
      </dgm:t>
    </dgm:pt>
    <dgm:pt modelId="{C09B90CE-AB27-4721-9228-621B227EB898}">
      <dgm:prSet/>
      <dgm:spPr/>
      <dgm:t>
        <a:bodyPr/>
        <a:lstStyle/>
        <a:p>
          <a:r>
            <a:rPr lang="da-DK"/>
            <a:t>Evalueret</a:t>
          </a:r>
        </a:p>
      </dgm:t>
    </dgm:pt>
    <dgm:pt modelId="{5169CED8-BA89-4B22-926E-25216E8C5E9E}" type="parTrans" cxnId="{AD6F7DF4-C6DC-4A89-A083-7F2D2C84F923}">
      <dgm:prSet/>
      <dgm:spPr/>
      <dgm:t>
        <a:bodyPr/>
        <a:lstStyle/>
        <a:p>
          <a:endParaRPr lang="da-DK"/>
        </a:p>
      </dgm:t>
    </dgm:pt>
    <dgm:pt modelId="{27139D54-780F-4FB1-AF8B-8EE70BC95468}" type="sibTrans" cxnId="{AD6F7DF4-C6DC-4A89-A083-7F2D2C84F923}">
      <dgm:prSet/>
      <dgm:spPr/>
      <dgm:t>
        <a:bodyPr/>
        <a:lstStyle/>
        <a:p>
          <a:endParaRPr lang="da-DK"/>
        </a:p>
      </dgm:t>
    </dgm:pt>
    <dgm:pt modelId="{28CEBF91-CC4B-45AD-B608-920EC6175EE5}" type="pres">
      <dgm:prSet presAssocID="{0710A47D-E2D7-4D9A-890E-72C3ABCE4E53}" presName="Name0" presStyleCnt="0">
        <dgm:presLayoutVars>
          <dgm:chMax val="7"/>
          <dgm:chPref val="7"/>
          <dgm:dir/>
        </dgm:presLayoutVars>
      </dgm:prSet>
      <dgm:spPr/>
    </dgm:pt>
    <dgm:pt modelId="{7E34B8E5-F180-421D-8D0D-1F54622D3372}" type="pres">
      <dgm:prSet presAssocID="{0710A47D-E2D7-4D9A-890E-72C3ABCE4E53}" presName="Name1" presStyleCnt="0"/>
      <dgm:spPr/>
    </dgm:pt>
    <dgm:pt modelId="{96764B9C-58B6-4EE4-8296-1E955AE308FB}" type="pres">
      <dgm:prSet presAssocID="{0710A47D-E2D7-4D9A-890E-72C3ABCE4E53}" presName="cycle" presStyleCnt="0"/>
      <dgm:spPr/>
    </dgm:pt>
    <dgm:pt modelId="{C44C8F26-17CF-4B76-B0AE-10A0E97951C6}" type="pres">
      <dgm:prSet presAssocID="{0710A47D-E2D7-4D9A-890E-72C3ABCE4E53}" presName="srcNode" presStyleLbl="node1" presStyleIdx="0" presStyleCnt="6"/>
      <dgm:spPr/>
    </dgm:pt>
    <dgm:pt modelId="{7553B7DD-9FF7-46F2-BC7A-368166EB44EC}" type="pres">
      <dgm:prSet presAssocID="{0710A47D-E2D7-4D9A-890E-72C3ABCE4E53}" presName="conn" presStyleLbl="parChTrans1D2" presStyleIdx="0" presStyleCnt="1"/>
      <dgm:spPr/>
    </dgm:pt>
    <dgm:pt modelId="{87524033-5A6B-4F08-981E-6BC5EA74F244}" type="pres">
      <dgm:prSet presAssocID="{0710A47D-E2D7-4D9A-890E-72C3ABCE4E53}" presName="extraNode" presStyleLbl="node1" presStyleIdx="0" presStyleCnt="6"/>
      <dgm:spPr/>
    </dgm:pt>
    <dgm:pt modelId="{35E535A4-1DC2-449B-AA99-FEC7ECAED64A}" type="pres">
      <dgm:prSet presAssocID="{0710A47D-E2D7-4D9A-890E-72C3ABCE4E53}" presName="dstNode" presStyleLbl="node1" presStyleIdx="0" presStyleCnt="6"/>
      <dgm:spPr/>
    </dgm:pt>
    <dgm:pt modelId="{048C2DEC-62AB-49BF-AB14-5FF9DE000C84}" type="pres">
      <dgm:prSet presAssocID="{DF64C87C-4ECC-44E0-A529-BDD18FEF3D36}" presName="text_1" presStyleLbl="node1" presStyleIdx="0" presStyleCnt="6" custScaleX="97655">
        <dgm:presLayoutVars>
          <dgm:bulletEnabled val="1"/>
        </dgm:presLayoutVars>
      </dgm:prSet>
      <dgm:spPr/>
    </dgm:pt>
    <dgm:pt modelId="{230D1650-B930-45FC-9602-916C49A1DC60}" type="pres">
      <dgm:prSet presAssocID="{DF64C87C-4ECC-44E0-A529-BDD18FEF3D36}" presName="accent_1" presStyleCnt="0"/>
      <dgm:spPr/>
    </dgm:pt>
    <dgm:pt modelId="{D0B9A5F4-FFD8-419D-BB62-84FA8A4AB47D}" type="pres">
      <dgm:prSet presAssocID="{DF64C87C-4ECC-44E0-A529-BDD18FEF3D36}" presName="accentRepeatNode" presStyleLbl="solidFgAcc1" presStyleIdx="0" presStyleCnt="6">
        <dgm:style>
          <a:lnRef idx="2">
            <a:schemeClr val="accent4">
              <a:shade val="50000"/>
            </a:schemeClr>
          </a:lnRef>
          <a:fillRef idx="1">
            <a:schemeClr val="accent4"/>
          </a:fillRef>
          <a:effectRef idx="0">
            <a:schemeClr val="accent4"/>
          </a:effectRef>
          <a:fontRef idx="minor">
            <a:schemeClr val="lt1"/>
          </a:fontRef>
        </dgm:style>
      </dgm:prSet>
      <dgm:spPr/>
    </dgm:pt>
    <dgm:pt modelId="{CD7AA74D-52DC-409B-A8AC-F979C89A853C}" type="pres">
      <dgm:prSet presAssocID="{16EF3821-D08F-4814-B756-FE5000217E93}" presName="text_2" presStyleLbl="node1" presStyleIdx="1" presStyleCnt="6">
        <dgm:presLayoutVars>
          <dgm:bulletEnabled val="1"/>
        </dgm:presLayoutVars>
      </dgm:prSet>
      <dgm:spPr/>
    </dgm:pt>
    <dgm:pt modelId="{841D8F99-6756-494A-A66F-A4BD34F18A4F}" type="pres">
      <dgm:prSet presAssocID="{16EF3821-D08F-4814-B756-FE5000217E93}" presName="accent_2" presStyleCnt="0"/>
      <dgm:spPr/>
    </dgm:pt>
    <dgm:pt modelId="{7C293EFD-9346-4FE4-A69B-27B883C43A9E}" type="pres">
      <dgm:prSet presAssocID="{16EF3821-D08F-4814-B756-FE5000217E93}" presName="accentRepeatNode" presStyleLbl="solidFgAcc1" presStyleIdx="1" presStyleCnt="6"/>
      <dgm:spPr>
        <a:solidFill>
          <a:schemeClr val="accent4">
            <a:lumMod val="60000"/>
            <a:lumOff val="40000"/>
          </a:schemeClr>
        </a:solidFill>
      </dgm:spPr>
    </dgm:pt>
    <dgm:pt modelId="{8FE36D2B-016E-41B7-AE06-37ECBD386AA7}" type="pres">
      <dgm:prSet presAssocID="{73CBD0EF-DE25-416A-8C4C-1D517580CC87}" presName="text_3" presStyleLbl="node1" presStyleIdx="2" presStyleCnt="6">
        <dgm:presLayoutVars>
          <dgm:bulletEnabled val="1"/>
        </dgm:presLayoutVars>
      </dgm:prSet>
      <dgm:spPr/>
    </dgm:pt>
    <dgm:pt modelId="{2947212D-5DAB-4980-B0AB-D67349A0C7E2}" type="pres">
      <dgm:prSet presAssocID="{73CBD0EF-DE25-416A-8C4C-1D517580CC87}" presName="accent_3" presStyleCnt="0"/>
      <dgm:spPr/>
    </dgm:pt>
    <dgm:pt modelId="{E80A8AA3-353D-40F8-9394-621865CC5438}" type="pres">
      <dgm:prSet presAssocID="{73CBD0EF-DE25-416A-8C4C-1D517580CC87}" presName="accentRepeatNode" presStyleLbl="solidFgAcc1" presStyleIdx="2" presStyleCnt="6"/>
      <dgm:spPr>
        <a:solidFill>
          <a:schemeClr val="accent4">
            <a:lumMod val="60000"/>
            <a:lumOff val="40000"/>
          </a:schemeClr>
        </a:solidFill>
      </dgm:spPr>
    </dgm:pt>
    <dgm:pt modelId="{8CC232A6-8413-4A01-A603-DFA78E7125B2}" type="pres">
      <dgm:prSet presAssocID="{D2B2D9CE-D8E2-418F-9A18-50C2C3B8B579}" presName="text_4" presStyleLbl="node1" presStyleIdx="3" presStyleCnt="6">
        <dgm:presLayoutVars>
          <dgm:bulletEnabled val="1"/>
        </dgm:presLayoutVars>
      </dgm:prSet>
      <dgm:spPr/>
    </dgm:pt>
    <dgm:pt modelId="{FB0DF4FD-AD73-4B30-9130-8E373FEB276E}" type="pres">
      <dgm:prSet presAssocID="{D2B2D9CE-D8E2-418F-9A18-50C2C3B8B579}" presName="accent_4" presStyleCnt="0"/>
      <dgm:spPr/>
    </dgm:pt>
    <dgm:pt modelId="{3E01F25A-89CD-43EA-B529-8BC2E5B65866}" type="pres">
      <dgm:prSet presAssocID="{D2B2D9CE-D8E2-418F-9A18-50C2C3B8B579}" presName="accentRepeatNode" presStyleLbl="solidFgAcc1" presStyleIdx="3" presStyleCnt="6"/>
      <dgm:spPr>
        <a:solidFill>
          <a:schemeClr val="accent4">
            <a:lumMod val="60000"/>
            <a:lumOff val="40000"/>
          </a:schemeClr>
        </a:solidFill>
      </dgm:spPr>
    </dgm:pt>
    <dgm:pt modelId="{B253619E-A7F3-45E3-88BA-C9115AF5FF5F}" type="pres">
      <dgm:prSet presAssocID="{42F7B553-7C32-430F-BCAF-67AC15EAFA5C}" presName="text_5" presStyleLbl="node1" presStyleIdx="4" presStyleCnt="6">
        <dgm:presLayoutVars>
          <dgm:bulletEnabled val="1"/>
        </dgm:presLayoutVars>
      </dgm:prSet>
      <dgm:spPr/>
    </dgm:pt>
    <dgm:pt modelId="{CC1165ED-4914-45AC-9607-3786EE045C9F}" type="pres">
      <dgm:prSet presAssocID="{42F7B553-7C32-430F-BCAF-67AC15EAFA5C}" presName="accent_5" presStyleCnt="0"/>
      <dgm:spPr/>
    </dgm:pt>
    <dgm:pt modelId="{06B597D7-0300-487D-8C38-E6F0B9DAAAA2}" type="pres">
      <dgm:prSet presAssocID="{42F7B553-7C32-430F-BCAF-67AC15EAFA5C}" presName="accentRepeatNode" presStyleLbl="solidFgAcc1" presStyleIdx="4" presStyleCnt="6"/>
      <dgm:spPr>
        <a:solidFill>
          <a:schemeClr val="accent4">
            <a:lumMod val="60000"/>
            <a:lumOff val="40000"/>
          </a:schemeClr>
        </a:solidFill>
      </dgm:spPr>
    </dgm:pt>
    <dgm:pt modelId="{6FC10333-4857-4542-85FB-398C78DD3F7D}" type="pres">
      <dgm:prSet presAssocID="{C09B90CE-AB27-4721-9228-621B227EB898}" presName="text_6" presStyleLbl="node1" presStyleIdx="5" presStyleCnt="6">
        <dgm:presLayoutVars>
          <dgm:bulletEnabled val="1"/>
        </dgm:presLayoutVars>
      </dgm:prSet>
      <dgm:spPr/>
    </dgm:pt>
    <dgm:pt modelId="{545A65B8-9E0B-428B-9860-C2D9BA36A958}" type="pres">
      <dgm:prSet presAssocID="{C09B90CE-AB27-4721-9228-621B227EB898}" presName="accent_6" presStyleCnt="0"/>
      <dgm:spPr/>
    </dgm:pt>
    <dgm:pt modelId="{623BE163-CACB-4866-8FC0-F29CDBD0B984}" type="pres">
      <dgm:prSet presAssocID="{C09B90CE-AB27-4721-9228-621B227EB898}" presName="accentRepeatNode" presStyleLbl="solidFgAcc1" presStyleIdx="5" presStyleCnt="6"/>
      <dgm:spPr>
        <a:solidFill>
          <a:schemeClr val="accent4">
            <a:lumMod val="60000"/>
            <a:lumOff val="40000"/>
          </a:schemeClr>
        </a:solidFill>
      </dgm:spPr>
    </dgm:pt>
  </dgm:ptLst>
  <dgm:cxnLst>
    <dgm:cxn modelId="{94B4B81B-EE16-4075-A88C-B8DC6FC85D6C}" type="presOf" srcId="{C09B90CE-AB27-4721-9228-621B227EB898}" destId="{6FC10333-4857-4542-85FB-398C78DD3F7D}" srcOrd="0" destOrd="0" presId="urn:microsoft.com/office/officeart/2008/layout/VerticalCurvedList"/>
    <dgm:cxn modelId="{1FA8D431-0368-4D4F-9932-EB8A68307EB4}" type="presOf" srcId="{AFC36792-A9ED-4242-9A00-4BE8EBC686B3}" destId="{7553B7DD-9FF7-46F2-BC7A-368166EB44EC}" srcOrd="0" destOrd="0" presId="urn:microsoft.com/office/officeart/2008/layout/VerticalCurvedList"/>
    <dgm:cxn modelId="{0D88CB39-3AA5-4222-B4FF-952CDE9ACEEA}" type="presOf" srcId="{73CBD0EF-DE25-416A-8C4C-1D517580CC87}" destId="{8FE36D2B-016E-41B7-AE06-37ECBD386AA7}" srcOrd="0" destOrd="0" presId="urn:microsoft.com/office/officeart/2008/layout/VerticalCurvedList"/>
    <dgm:cxn modelId="{F6D00F3C-D892-47CD-AA08-2B08635F6E53}" srcId="{0710A47D-E2D7-4D9A-890E-72C3ABCE4E53}" destId="{D2B2D9CE-D8E2-418F-9A18-50C2C3B8B579}" srcOrd="3" destOrd="0" parTransId="{D34E5AFA-0164-4B48-8F14-3E6E6968629D}" sibTransId="{217D75AA-2583-4E5B-A532-3A2CE8C37310}"/>
    <dgm:cxn modelId="{67F3F346-A45C-4083-A4CF-9D3F5E78382C}" type="presOf" srcId="{16EF3821-D08F-4814-B756-FE5000217E93}" destId="{CD7AA74D-52DC-409B-A8AC-F979C89A853C}" srcOrd="0" destOrd="0" presId="urn:microsoft.com/office/officeart/2008/layout/VerticalCurvedList"/>
    <dgm:cxn modelId="{4C123467-06CD-4DBE-84CC-52617BFA5DED}" srcId="{0710A47D-E2D7-4D9A-890E-72C3ABCE4E53}" destId="{42F7B553-7C32-430F-BCAF-67AC15EAFA5C}" srcOrd="4" destOrd="0" parTransId="{8443C572-126D-40BA-AFA3-3BBDA4149172}" sibTransId="{DAB5A673-B920-4CB5-AF95-53C57D9D8635}"/>
    <dgm:cxn modelId="{22B5E66D-50FB-4CFB-84A4-A06D37B91C82}" srcId="{0710A47D-E2D7-4D9A-890E-72C3ABCE4E53}" destId="{16EF3821-D08F-4814-B756-FE5000217E93}" srcOrd="1" destOrd="0" parTransId="{754F4526-26E7-4C56-A10E-3624FF1574F0}" sibTransId="{8E41AE0D-0F0D-4B85-B993-3693A335F91F}"/>
    <dgm:cxn modelId="{09B9624F-C534-4F58-8C71-6AA041EDB23F}" type="presOf" srcId="{D2B2D9CE-D8E2-418F-9A18-50C2C3B8B579}" destId="{8CC232A6-8413-4A01-A603-DFA78E7125B2}" srcOrd="0" destOrd="0" presId="urn:microsoft.com/office/officeart/2008/layout/VerticalCurvedList"/>
    <dgm:cxn modelId="{F802FD8D-8BB4-4907-ADE0-87AD7D332698}" type="presOf" srcId="{DF64C87C-4ECC-44E0-A529-BDD18FEF3D36}" destId="{048C2DEC-62AB-49BF-AB14-5FF9DE000C84}" srcOrd="0" destOrd="0" presId="urn:microsoft.com/office/officeart/2008/layout/VerticalCurvedList"/>
    <dgm:cxn modelId="{B1403E97-2E07-4AFD-88AC-A4C4D208F8DD}" type="presOf" srcId="{42F7B553-7C32-430F-BCAF-67AC15EAFA5C}" destId="{B253619E-A7F3-45E3-88BA-C9115AF5FF5F}" srcOrd="0" destOrd="0" presId="urn:microsoft.com/office/officeart/2008/layout/VerticalCurvedList"/>
    <dgm:cxn modelId="{6CD3379F-9910-416D-B022-18CC9958AD66}" type="presOf" srcId="{0710A47D-E2D7-4D9A-890E-72C3ABCE4E53}" destId="{28CEBF91-CC4B-45AD-B608-920EC6175EE5}" srcOrd="0" destOrd="0" presId="urn:microsoft.com/office/officeart/2008/layout/VerticalCurvedList"/>
    <dgm:cxn modelId="{B79A04CA-ACEC-4884-A6CF-B57494D8769B}" srcId="{0710A47D-E2D7-4D9A-890E-72C3ABCE4E53}" destId="{DF64C87C-4ECC-44E0-A529-BDD18FEF3D36}" srcOrd="0" destOrd="0" parTransId="{3D074356-DAD1-4478-A6EB-53B4048F3F06}" sibTransId="{AFC36792-A9ED-4242-9A00-4BE8EBC686B3}"/>
    <dgm:cxn modelId="{AD6F7DF4-C6DC-4A89-A083-7F2D2C84F923}" srcId="{0710A47D-E2D7-4D9A-890E-72C3ABCE4E53}" destId="{C09B90CE-AB27-4721-9228-621B227EB898}" srcOrd="5" destOrd="0" parTransId="{5169CED8-BA89-4B22-926E-25216E8C5E9E}" sibTransId="{27139D54-780F-4FB1-AF8B-8EE70BC95468}"/>
    <dgm:cxn modelId="{73EDA8FD-93AB-42EF-9916-CA65C15B6DBD}" srcId="{0710A47D-E2D7-4D9A-890E-72C3ABCE4E53}" destId="{73CBD0EF-DE25-416A-8C4C-1D517580CC87}" srcOrd="2" destOrd="0" parTransId="{8389BB72-4D64-4174-AD9C-B4C3E5605CF6}" sibTransId="{7D6500EF-A61C-4FB8-8277-7E377D834ACC}"/>
    <dgm:cxn modelId="{8E36EAC3-D3FC-4D87-89E1-90DBE330DA3C}" type="presParOf" srcId="{28CEBF91-CC4B-45AD-B608-920EC6175EE5}" destId="{7E34B8E5-F180-421D-8D0D-1F54622D3372}" srcOrd="0" destOrd="0" presId="urn:microsoft.com/office/officeart/2008/layout/VerticalCurvedList"/>
    <dgm:cxn modelId="{259406EF-A812-4A5E-9FF0-2ED3AD468814}" type="presParOf" srcId="{7E34B8E5-F180-421D-8D0D-1F54622D3372}" destId="{96764B9C-58B6-4EE4-8296-1E955AE308FB}" srcOrd="0" destOrd="0" presId="urn:microsoft.com/office/officeart/2008/layout/VerticalCurvedList"/>
    <dgm:cxn modelId="{15678D01-11B2-4F63-BEA0-4D2812FDE11E}" type="presParOf" srcId="{96764B9C-58B6-4EE4-8296-1E955AE308FB}" destId="{C44C8F26-17CF-4B76-B0AE-10A0E97951C6}" srcOrd="0" destOrd="0" presId="urn:microsoft.com/office/officeart/2008/layout/VerticalCurvedList"/>
    <dgm:cxn modelId="{86CDBD75-9114-4CD8-BAF4-8756D2D29D08}" type="presParOf" srcId="{96764B9C-58B6-4EE4-8296-1E955AE308FB}" destId="{7553B7DD-9FF7-46F2-BC7A-368166EB44EC}" srcOrd="1" destOrd="0" presId="urn:microsoft.com/office/officeart/2008/layout/VerticalCurvedList"/>
    <dgm:cxn modelId="{BF29417B-0A45-4DF7-98FA-F0A2AAD773BD}" type="presParOf" srcId="{96764B9C-58B6-4EE4-8296-1E955AE308FB}" destId="{87524033-5A6B-4F08-981E-6BC5EA74F244}" srcOrd="2" destOrd="0" presId="urn:microsoft.com/office/officeart/2008/layout/VerticalCurvedList"/>
    <dgm:cxn modelId="{3457895C-8E02-4C1F-8CFD-C07F3205BE4B}" type="presParOf" srcId="{96764B9C-58B6-4EE4-8296-1E955AE308FB}" destId="{35E535A4-1DC2-449B-AA99-FEC7ECAED64A}" srcOrd="3" destOrd="0" presId="urn:microsoft.com/office/officeart/2008/layout/VerticalCurvedList"/>
    <dgm:cxn modelId="{686EB416-E4EF-4E82-8F14-E085DF219CD6}" type="presParOf" srcId="{7E34B8E5-F180-421D-8D0D-1F54622D3372}" destId="{048C2DEC-62AB-49BF-AB14-5FF9DE000C84}" srcOrd="1" destOrd="0" presId="urn:microsoft.com/office/officeart/2008/layout/VerticalCurvedList"/>
    <dgm:cxn modelId="{3925059C-2F9A-482A-87AD-77999E24562F}" type="presParOf" srcId="{7E34B8E5-F180-421D-8D0D-1F54622D3372}" destId="{230D1650-B930-45FC-9602-916C49A1DC60}" srcOrd="2" destOrd="0" presId="urn:microsoft.com/office/officeart/2008/layout/VerticalCurvedList"/>
    <dgm:cxn modelId="{C2D4660E-5703-4ED4-B95C-A86032B5065C}" type="presParOf" srcId="{230D1650-B930-45FC-9602-916C49A1DC60}" destId="{D0B9A5F4-FFD8-419D-BB62-84FA8A4AB47D}" srcOrd="0" destOrd="0" presId="urn:microsoft.com/office/officeart/2008/layout/VerticalCurvedList"/>
    <dgm:cxn modelId="{9A748BDB-8E8F-4F64-B13A-7875541375B2}" type="presParOf" srcId="{7E34B8E5-F180-421D-8D0D-1F54622D3372}" destId="{CD7AA74D-52DC-409B-A8AC-F979C89A853C}" srcOrd="3" destOrd="0" presId="urn:microsoft.com/office/officeart/2008/layout/VerticalCurvedList"/>
    <dgm:cxn modelId="{4206479E-0D38-4271-B2A3-D3C0C7500A3F}" type="presParOf" srcId="{7E34B8E5-F180-421D-8D0D-1F54622D3372}" destId="{841D8F99-6756-494A-A66F-A4BD34F18A4F}" srcOrd="4" destOrd="0" presId="urn:microsoft.com/office/officeart/2008/layout/VerticalCurvedList"/>
    <dgm:cxn modelId="{328DDFF3-95FA-4264-8144-99EBD28033B0}" type="presParOf" srcId="{841D8F99-6756-494A-A66F-A4BD34F18A4F}" destId="{7C293EFD-9346-4FE4-A69B-27B883C43A9E}" srcOrd="0" destOrd="0" presId="urn:microsoft.com/office/officeart/2008/layout/VerticalCurvedList"/>
    <dgm:cxn modelId="{D5D025C9-D9F7-4528-84C3-8A58E09B416F}" type="presParOf" srcId="{7E34B8E5-F180-421D-8D0D-1F54622D3372}" destId="{8FE36D2B-016E-41B7-AE06-37ECBD386AA7}" srcOrd="5" destOrd="0" presId="urn:microsoft.com/office/officeart/2008/layout/VerticalCurvedList"/>
    <dgm:cxn modelId="{25F939E5-FA35-4983-A47A-BA9BF5ADBF49}" type="presParOf" srcId="{7E34B8E5-F180-421D-8D0D-1F54622D3372}" destId="{2947212D-5DAB-4980-B0AB-D67349A0C7E2}" srcOrd="6" destOrd="0" presId="urn:microsoft.com/office/officeart/2008/layout/VerticalCurvedList"/>
    <dgm:cxn modelId="{BF55C3C2-6B90-4F35-A3D1-CE3D2B001026}" type="presParOf" srcId="{2947212D-5DAB-4980-B0AB-D67349A0C7E2}" destId="{E80A8AA3-353D-40F8-9394-621865CC5438}" srcOrd="0" destOrd="0" presId="urn:microsoft.com/office/officeart/2008/layout/VerticalCurvedList"/>
    <dgm:cxn modelId="{4175D38D-B354-48AB-9C59-AEDD74F236AF}" type="presParOf" srcId="{7E34B8E5-F180-421D-8D0D-1F54622D3372}" destId="{8CC232A6-8413-4A01-A603-DFA78E7125B2}" srcOrd="7" destOrd="0" presId="urn:microsoft.com/office/officeart/2008/layout/VerticalCurvedList"/>
    <dgm:cxn modelId="{83A7A870-8F81-4873-98CB-941BBAEFDF4C}" type="presParOf" srcId="{7E34B8E5-F180-421D-8D0D-1F54622D3372}" destId="{FB0DF4FD-AD73-4B30-9130-8E373FEB276E}" srcOrd="8" destOrd="0" presId="urn:microsoft.com/office/officeart/2008/layout/VerticalCurvedList"/>
    <dgm:cxn modelId="{36977BE3-2926-4CC4-B7F3-CC35020C5655}" type="presParOf" srcId="{FB0DF4FD-AD73-4B30-9130-8E373FEB276E}" destId="{3E01F25A-89CD-43EA-B529-8BC2E5B65866}" srcOrd="0" destOrd="0" presId="urn:microsoft.com/office/officeart/2008/layout/VerticalCurvedList"/>
    <dgm:cxn modelId="{7CB44520-F253-4BA5-86E0-C59D74548378}" type="presParOf" srcId="{7E34B8E5-F180-421D-8D0D-1F54622D3372}" destId="{B253619E-A7F3-45E3-88BA-C9115AF5FF5F}" srcOrd="9" destOrd="0" presId="urn:microsoft.com/office/officeart/2008/layout/VerticalCurvedList"/>
    <dgm:cxn modelId="{D07C3D56-96BE-4B2C-8270-7204DEB6FF13}" type="presParOf" srcId="{7E34B8E5-F180-421D-8D0D-1F54622D3372}" destId="{CC1165ED-4914-45AC-9607-3786EE045C9F}" srcOrd="10" destOrd="0" presId="urn:microsoft.com/office/officeart/2008/layout/VerticalCurvedList"/>
    <dgm:cxn modelId="{83DEDB3E-9BD1-45A1-9638-850CFABBA4E8}" type="presParOf" srcId="{CC1165ED-4914-45AC-9607-3786EE045C9F}" destId="{06B597D7-0300-487D-8C38-E6F0B9DAAAA2}" srcOrd="0" destOrd="0" presId="urn:microsoft.com/office/officeart/2008/layout/VerticalCurvedList"/>
    <dgm:cxn modelId="{1B4DD7E9-FF61-4EDA-974B-E904E3C1FD67}" type="presParOf" srcId="{7E34B8E5-F180-421D-8D0D-1F54622D3372}" destId="{6FC10333-4857-4542-85FB-398C78DD3F7D}" srcOrd="11" destOrd="0" presId="urn:microsoft.com/office/officeart/2008/layout/VerticalCurvedList"/>
    <dgm:cxn modelId="{C23FA4FA-BC30-42D9-903F-63F4AD25BDAB}" type="presParOf" srcId="{7E34B8E5-F180-421D-8D0D-1F54622D3372}" destId="{545A65B8-9E0B-428B-9860-C2D9BA36A958}" srcOrd="12" destOrd="0" presId="urn:microsoft.com/office/officeart/2008/layout/VerticalCurvedList"/>
    <dgm:cxn modelId="{F23EE510-5415-4A22-9545-34B2241EEF6F}" type="presParOf" srcId="{545A65B8-9E0B-428B-9860-C2D9BA36A958}" destId="{623BE163-CACB-4866-8FC0-F29CDBD0B98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C44D16-2720-4DF5-8549-7F7D306D9949}"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A46BD9F7-431C-4172-9F16-1036B700002E}">
      <dgm:prSet/>
      <dgm:spPr/>
      <dgm:t>
        <a:bodyPr/>
        <a:lstStyle/>
        <a:p>
          <a:r>
            <a:rPr lang="da-DK"/>
            <a:t>Miljøhensyn: Det handler om at reducere miljøbelastningen, mindske ressourceforbrug og genbruge og genanvende materialer for at beskytte miljøet.</a:t>
          </a:r>
          <a:endParaRPr lang="en-US"/>
        </a:p>
      </dgm:t>
    </dgm:pt>
    <dgm:pt modelId="{4D02F4D6-9BB5-4F25-9F0D-286BC4B1065E}" type="parTrans" cxnId="{1DEA093B-FF0D-4789-9293-3398BE1D630D}">
      <dgm:prSet/>
      <dgm:spPr/>
      <dgm:t>
        <a:bodyPr/>
        <a:lstStyle/>
        <a:p>
          <a:endParaRPr lang="en-US"/>
        </a:p>
      </dgm:t>
    </dgm:pt>
    <dgm:pt modelId="{B71C770A-FE9B-4B9C-810C-C18986F52364}" type="sibTrans" cxnId="{1DEA093B-FF0D-4789-9293-3398BE1D630D}">
      <dgm:prSet/>
      <dgm:spPr/>
      <dgm:t>
        <a:bodyPr/>
        <a:lstStyle/>
        <a:p>
          <a:endParaRPr lang="en-US"/>
        </a:p>
      </dgm:t>
    </dgm:pt>
    <dgm:pt modelId="{96B67ED1-5FB1-481E-963B-9B8ED4611252}">
      <dgm:prSet/>
      <dgm:spPr/>
      <dgm:t>
        <a:bodyPr/>
        <a:lstStyle/>
        <a:p>
          <a:r>
            <a:rPr lang="da-DK"/>
            <a:t>Sociale ansvar: Det handler om at tage hensyn til medarbejderes velfærd, sikkerhed og trivsel samt at engagere sig positivt i lokalsamfundet.</a:t>
          </a:r>
          <a:endParaRPr lang="en-US"/>
        </a:p>
      </dgm:t>
    </dgm:pt>
    <dgm:pt modelId="{3306217E-097B-4F3D-9249-C6B73188E413}" type="parTrans" cxnId="{7FEA4ED6-5554-4452-AC7A-03609932BFAA}">
      <dgm:prSet/>
      <dgm:spPr/>
      <dgm:t>
        <a:bodyPr/>
        <a:lstStyle/>
        <a:p>
          <a:endParaRPr lang="en-US"/>
        </a:p>
      </dgm:t>
    </dgm:pt>
    <dgm:pt modelId="{FC5B6296-D4C2-4A93-A45E-E5DC3924A1A8}" type="sibTrans" cxnId="{7FEA4ED6-5554-4452-AC7A-03609932BFAA}">
      <dgm:prSet/>
      <dgm:spPr/>
      <dgm:t>
        <a:bodyPr/>
        <a:lstStyle/>
        <a:p>
          <a:endParaRPr lang="en-US"/>
        </a:p>
      </dgm:t>
    </dgm:pt>
    <dgm:pt modelId="{D4BA3B08-228B-483E-BA82-6B0E168A3917}">
      <dgm:prSet/>
      <dgm:spPr/>
      <dgm:t>
        <a:bodyPr/>
        <a:lstStyle/>
        <a:p>
          <a:r>
            <a:rPr lang="da-DK" dirty="0"/>
            <a:t>Økonomisk bæredygtighed: Det indebærer at opnå profit, men også at sikre langsigtet økonomisk stabilitet uden at udnytte ressourcer og arbejdskraft på en ikke-bæredygtig måde.</a:t>
          </a:r>
          <a:endParaRPr lang="en-US" dirty="0"/>
        </a:p>
      </dgm:t>
    </dgm:pt>
    <dgm:pt modelId="{3C148026-1CF6-446C-8770-98A908C317E8}" type="parTrans" cxnId="{1246FA7F-5EC4-4F06-832D-A883A008F781}">
      <dgm:prSet/>
      <dgm:spPr/>
      <dgm:t>
        <a:bodyPr/>
        <a:lstStyle/>
        <a:p>
          <a:endParaRPr lang="en-US"/>
        </a:p>
      </dgm:t>
    </dgm:pt>
    <dgm:pt modelId="{8D7BF647-5156-4CCB-B3CD-F61EC159F264}" type="sibTrans" cxnId="{1246FA7F-5EC4-4F06-832D-A883A008F781}">
      <dgm:prSet/>
      <dgm:spPr/>
      <dgm:t>
        <a:bodyPr/>
        <a:lstStyle/>
        <a:p>
          <a:endParaRPr lang="en-US"/>
        </a:p>
      </dgm:t>
    </dgm:pt>
    <dgm:pt modelId="{08A0C7A6-10C1-4AB2-8F22-C89132C457C8}">
      <dgm:prSet/>
      <dgm:spPr/>
      <dgm:t>
        <a:bodyPr/>
        <a:lstStyle/>
        <a:p>
          <a:r>
            <a:rPr lang="da-DK" b="1" dirty="0"/>
            <a:t>Langsigtet planlægning</a:t>
          </a:r>
          <a:r>
            <a:rPr lang="da-DK" dirty="0"/>
            <a:t>: Det handler om at tænke fremad, forudsige konsekvenserne af vores beslutninger og foretage bæredygtige investeringer.</a:t>
          </a:r>
          <a:endParaRPr lang="en-US" dirty="0"/>
        </a:p>
      </dgm:t>
    </dgm:pt>
    <dgm:pt modelId="{7CC2004C-C2E9-45B6-B9D9-1E1E0B825932}" type="parTrans" cxnId="{E9E5E660-92DD-4ECD-811E-54FFEC115A31}">
      <dgm:prSet/>
      <dgm:spPr/>
      <dgm:t>
        <a:bodyPr/>
        <a:lstStyle/>
        <a:p>
          <a:endParaRPr lang="en-US"/>
        </a:p>
      </dgm:t>
    </dgm:pt>
    <dgm:pt modelId="{170A7488-760B-4CD2-9724-1F6CF6924D2A}" type="sibTrans" cxnId="{E9E5E660-92DD-4ECD-811E-54FFEC115A31}">
      <dgm:prSet/>
      <dgm:spPr/>
      <dgm:t>
        <a:bodyPr/>
        <a:lstStyle/>
        <a:p>
          <a:endParaRPr lang="en-US"/>
        </a:p>
      </dgm:t>
    </dgm:pt>
    <dgm:pt modelId="{8D11CA64-65CF-4227-B9C3-3BF3162CB004}" type="pres">
      <dgm:prSet presAssocID="{53C44D16-2720-4DF5-8549-7F7D306D9949}" presName="linear" presStyleCnt="0">
        <dgm:presLayoutVars>
          <dgm:animLvl val="lvl"/>
          <dgm:resizeHandles val="exact"/>
        </dgm:presLayoutVars>
      </dgm:prSet>
      <dgm:spPr/>
    </dgm:pt>
    <dgm:pt modelId="{9FA42BAF-0961-4AA8-BB66-0A49224509AA}" type="pres">
      <dgm:prSet presAssocID="{A46BD9F7-431C-4172-9F16-1036B700002E}" presName="parentText" presStyleLbl="node1" presStyleIdx="0" presStyleCnt="4">
        <dgm:presLayoutVars>
          <dgm:chMax val="0"/>
          <dgm:bulletEnabled val="1"/>
        </dgm:presLayoutVars>
      </dgm:prSet>
      <dgm:spPr/>
    </dgm:pt>
    <dgm:pt modelId="{F188C798-A1A6-4ECD-8FCB-210A6024D632}" type="pres">
      <dgm:prSet presAssocID="{B71C770A-FE9B-4B9C-810C-C18986F52364}" presName="spacer" presStyleCnt="0"/>
      <dgm:spPr/>
    </dgm:pt>
    <dgm:pt modelId="{F83FABBD-3CCB-41D2-965B-CFC880CEC1E9}" type="pres">
      <dgm:prSet presAssocID="{96B67ED1-5FB1-481E-963B-9B8ED4611252}" presName="parentText" presStyleLbl="node1" presStyleIdx="1" presStyleCnt="4">
        <dgm:presLayoutVars>
          <dgm:chMax val="0"/>
          <dgm:bulletEnabled val="1"/>
        </dgm:presLayoutVars>
      </dgm:prSet>
      <dgm:spPr/>
    </dgm:pt>
    <dgm:pt modelId="{6217EE35-5D10-4884-82E5-3E4BEF390C4B}" type="pres">
      <dgm:prSet presAssocID="{FC5B6296-D4C2-4A93-A45E-E5DC3924A1A8}" presName="spacer" presStyleCnt="0"/>
      <dgm:spPr/>
    </dgm:pt>
    <dgm:pt modelId="{45A8AC5F-9C01-4BE8-9274-30E0474F62C8}" type="pres">
      <dgm:prSet presAssocID="{D4BA3B08-228B-483E-BA82-6B0E168A3917}" presName="parentText" presStyleLbl="node1" presStyleIdx="2" presStyleCnt="4">
        <dgm:presLayoutVars>
          <dgm:chMax val="0"/>
          <dgm:bulletEnabled val="1"/>
        </dgm:presLayoutVars>
      </dgm:prSet>
      <dgm:spPr/>
    </dgm:pt>
    <dgm:pt modelId="{CC3B6329-B0A8-408C-8620-8D4B64C578B6}" type="pres">
      <dgm:prSet presAssocID="{8D7BF647-5156-4CCB-B3CD-F61EC159F264}" presName="spacer" presStyleCnt="0"/>
      <dgm:spPr/>
    </dgm:pt>
    <dgm:pt modelId="{CA8EA363-8453-40FD-ADD8-C1455D0C56A4}" type="pres">
      <dgm:prSet presAssocID="{08A0C7A6-10C1-4AB2-8F22-C89132C457C8}" presName="parentText" presStyleLbl="node1" presStyleIdx="3" presStyleCnt="4">
        <dgm:presLayoutVars>
          <dgm:chMax val="0"/>
          <dgm:bulletEnabled val="1"/>
        </dgm:presLayoutVars>
      </dgm:prSet>
      <dgm:spPr/>
    </dgm:pt>
  </dgm:ptLst>
  <dgm:cxnLst>
    <dgm:cxn modelId="{651A2E21-A26B-46AA-B0F7-180F3B47199E}" type="presOf" srcId="{53C44D16-2720-4DF5-8549-7F7D306D9949}" destId="{8D11CA64-65CF-4227-B9C3-3BF3162CB004}" srcOrd="0" destOrd="0" presId="urn:microsoft.com/office/officeart/2005/8/layout/vList2"/>
    <dgm:cxn modelId="{1DEA093B-FF0D-4789-9293-3398BE1D630D}" srcId="{53C44D16-2720-4DF5-8549-7F7D306D9949}" destId="{A46BD9F7-431C-4172-9F16-1036B700002E}" srcOrd="0" destOrd="0" parTransId="{4D02F4D6-9BB5-4F25-9F0D-286BC4B1065E}" sibTransId="{B71C770A-FE9B-4B9C-810C-C18986F52364}"/>
    <dgm:cxn modelId="{E9E5E660-92DD-4ECD-811E-54FFEC115A31}" srcId="{53C44D16-2720-4DF5-8549-7F7D306D9949}" destId="{08A0C7A6-10C1-4AB2-8F22-C89132C457C8}" srcOrd="3" destOrd="0" parTransId="{7CC2004C-C2E9-45B6-B9D9-1E1E0B825932}" sibTransId="{170A7488-760B-4CD2-9724-1F6CF6924D2A}"/>
    <dgm:cxn modelId="{588F2C63-BB8E-437C-A90A-3BAB012F1ADB}" type="presOf" srcId="{A46BD9F7-431C-4172-9F16-1036B700002E}" destId="{9FA42BAF-0961-4AA8-BB66-0A49224509AA}" srcOrd="0" destOrd="0" presId="urn:microsoft.com/office/officeart/2005/8/layout/vList2"/>
    <dgm:cxn modelId="{1246FA7F-5EC4-4F06-832D-A883A008F781}" srcId="{53C44D16-2720-4DF5-8549-7F7D306D9949}" destId="{D4BA3B08-228B-483E-BA82-6B0E168A3917}" srcOrd="2" destOrd="0" parTransId="{3C148026-1CF6-446C-8770-98A908C317E8}" sibTransId="{8D7BF647-5156-4CCB-B3CD-F61EC159F264}"/>
    <dgm:cxn modelId="{BBFC82BD-22F3-4398-ABC6-99B4C5FEF90B}" type="presOf" srcId="{08A0C7A6-10C1-4AB2-8F22-C89132C457C8}" destId="{CA8EA363-8453-40FD-ADD8-C1455D0C56A4}" srcOrd="0" destOrd="0" presId="urn:microsoft.com/office/officeart/2005/8/layout/vList2"/>
    <dgm:cxn modelId="{F74022D6-5C53-4BF8-B1F6-9DD50FBEFB38}" type="presOf" srcId="{96B67ED1-5FB1-481E-963B-9B8ED4611252}" destId="{F83FABBD-3CCB-41D2-965B-CFC880CEC1E9}" srcOrd="0" destOrd="0" presId="urn:microsoft.com/office/officeart/2005/8/layout/vList2"/>
    <dgm:cxn modelId="{7FEA4ED6-5554-4452-AC7A-03609932BFAA}" srcId="{53C44D16-2720-4DF5-8549-7F7D306D9949}" destId="{96B67ED1-5FB1-481E-963B-9B8ED4611252}" srcOrd="1" destOrd="0" parTransId="{3306217E-097B-4F3D-9249-C6B73188E413}" sibTransId="{FC5B6296-D4C2-4A93-A45E-E5DC3924A1A8}"/>
    <dgm:cxn modelId="{568C4AE2-CDD4-4DFD-916E-D8901706F169}" type="presOf" srcId="{D4BA3B08-228B-483E-BA82-6B0E168A3917}" destId="{45A8AC5F-9C01-4BE8-9274-30E0474F62C8}" srcOrd="0" destOrd="0" presId="urn:microsoft.com/office/officeart/2005/8/layout/vList2"/>
    <dgm:cxn modelId="{479DC58B-3E79-47BD-A5CE-87E49180E398}" type="presParOf" srcId="{8D11CA64-65CF-4227-B9C3-3BF3162CB004}" destId="{9FA42BAF-0961-4AA8-BB66-0A49224509AA}" srcOrd="0" destOrd="0" presId="urn:microsoft.com/office/officeart/2005/8/layout/vList2"/>
    <dgm:cxn modelId="{D4328BB0-BBF2-4569-A32D-93C45B237C6F}" type="presParOf" srcId="{8D11CA64-65CF-4227-B9C3-3BF3162CB004}" destId="{F188C798-A1A6-4ECD-8FCB-210A6024D632}" srcOrd="1" destOrd="0" presId="urn:microsoft.com/office/officeart/2005/8/layout/vList2"/>
    <dgm:cxn modelId="{42DCCC78-CDAF-46EE-A6EF-E2BE77889114}" type="presParOf" srcId="{8D11CA64-65CF-4227-B9C3-3BF3162CB004}" destId="{F83FABBD-3CCB-41D2-965B-CFC880CEC1E9}" srcOrd="2" destOrd="0" presId="urn:microsoft.com/office/officeart/2005/8/layout/vList2"/>
    <dgm:cxn modelId="{6BC5D976-4401-4910-820A-49E8EB607657}" type="presParOf" srcId="{8D11CA64-65CF-4227-B9C3-3BF3162CB004}" destId="{6217EE35-5D10-4884-82E5-3E4BEF390C4B}" srcOrd="3" destOrd="0" presId="urn:microsoft.com/office/officeart/2005/8/layout/vList2"/>
    <dgm:cxn modelId="{E54DFD20-7EFF-4149-BE21-FBE45DEC31FA}" type="presParOf" srcId="{8D11CA64-65CF-4227-B9C3-3BF3162CB004}" destId="{45A8AC5F-9C01-4BE8-9274-30E0474F62C8}" srcOrd="4" destOrd="0" presId="urn:microsoft.com/office/officeart/2005/8/layout/vList2"/>
    <dgm:cxn modelId="{8C4F429F-D7DD-49E1-8CFE-2427F628B49D}" type="presParOf" srcId="{8D11CA64-65CF-4227-B9C3-3BF3162CB004}" destId="{CC3B6329-B0A8-408C-8620-8D4B64C578B6}" srcOrd="5" destOrd="0" presId="urn:microsoft.com/office/officeart/2005/8/layout/vList2"/>
    <dgm:cxn modelId="{A73C6056-9178-46EB-8F46-1CFE537B1CD4}" type="presParOf" srcId="{8D11CA64-65CF-4227-B9C3-3BF3162CB004}" destId="{CA8EA363-8453-40FD-ADD8-C1455D0C56A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CDEEB2-BB54-4BF3-819C-BF62C7FDDBC5}"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36763E02-E8DB-43CB-A229-9EC7543A927D}">
      <dgm:prSet/>
      <dgm:spPr/>
      <dgm:t>
        <a:bodyPr/>
        <a:lstStyle/>
        <a:p>
          <a:r>
            <a:rPr lang="da-DK" dirty="0"/>
            <a:t>Reducere CO2-udledningen ved at skifte til vedvarende energikilder og energieffektive teknologier.</a:t>
          </a:r>
          <a:endParaRPr lang="en-US" dirty="0"/>
        </a:p>
      </dgm:t>
    </dgm:pt>
    <dgm:pt modelId="{54552918-3766-429C-BAD3-C67E44A43B80}" type="parTrans" cxnId="{23ED8ABC-9BDC-4B5A-B4A0-8D3AAE5B80EE}">
      <dgm:prSet/>
      <dgm:spPr/>
      <dgm:t>
        <a:bodyPr/>
        <a:lstStyle/>
        <a:p>
          <a:endParaRPr lang="en-US"/>
        </a:p>
      </dgm:t>
    </dgm:pt>
    <dgm:pt modelId="{D13E7A4E-1E70-4FCD-9080-F724DE12E512}" type="sibTrans" cxnId="{23ED8ABC-9BDC-4B5A-B4A0-8D3AAE5B80EE}">
      <dgm:prSet/>
      <dgm:spPr/>
      <dgm:t>
        <a:bodyPr/>
        <a:lstStyle/>
        <a:p>
          <a:endParaRPr lang="en-US"/>
        </a:p>
      </dgm:t>
    </dgm:pt>
    <dgm:pt modelId="{E453B30C-AA0C-4552-8F69-12B12AB32478}">
      <dgm:prSet/>
      <dgm:spPr/>
      <dgm:t>
        <a:bodyPr/>
        <a:lstStyle/>
        <a:p>
          <a:r>
            <a:rPr lang="da-DK"/>
            <a:t>Minimere affaldsproduktion og fremme genbrug og genanvendelse af materialer.</a:t>
          </a:r>
          <a:endParaRPr lang="en-US"/>
        </a:p>
      </dgm:t>
    </dgm:pt>
    <dgm:pt modelId="{D5E57B8A-FDE7-4854-B9D8-6B2EF77CF116}" type="parTrans" cxnId="{832FEBA2-BF41-4109-8D04-D45E1C4FEB7B}">
      <dgm:prSet/>
      <dgm:spPr/>
      <dgm:t>
        <a:bodyPr/>
        <a:lstStyle/>
        <a:p>
          <a:endParaRPr lang="en-US"/>
        </a:p>
      </dgm:t>
    </dgm:pt>
    <dgm:pt modelId="{C2AF95AB-7830-4F3F-95FF-C1F86865C5CE}" type="sibTrans" cxnId="{832FEBA2-BF41-4109-8D04-D45E1C4FEB7B}">
      <dgm:prSet/>
      <dgm:spPr/>
      <dgm:t>
        <a:bodyPr/>
        <a:lstStyle/>
        <a:p>
          <a:endParaRPr lang="en-US"/>
        </a:p>
      </dgm:t>
    </dgm:pt>
    <dgm:pt modelId="{5AD851F3-0827-49C6-9267-1F683BCAE1F7}">
      <dgm:prSet/>
      <dgm:spPr/>
      <dgm:t>
        <a:bodyPr/>
        <a:lstStyle/>
        <a:p>
          <a:r>
            <a:rPr lang="da-DK"/>
            <a:t>Implementere vandbesparende foranstaltninger for at reducere vandforbruget.</a:t>
          </a:r>
          <a:endParaRPr lang="en-US"/>
        </a:p>
      </dgm:t>
    </dgm:pt>
    <dgm:pt modelId="{23052970-EAF6-48C3-8399-6ACCA77128E1}" type="parTrans" cxnId="{3DC08FA7-5AB4-4A70-802A-80F41CF80D3E}">
      <dgm:prSet/>
      <dgm:spPr/>
      <dgm:t>
        <a:bodyPr/>
        <a:lstStyle/>
        <a:p>
          <a:endParaRPr lang="en-US"/>
        </a:p>
      </dgm:t>
    </dgm:pt>
    <dgm:pt modelId="{25D498B5-820F-49B6-AF33-CE875F509E59}" type="sibTrans" cxnId="{3DC08FA7-5AB4-4A70-802A-80F41CF80D3E}">
      <dgm:prSet/>
      <dgm:spPr/>
      <dgm:t>
        <a:bodyPr/>
        <a:lstStyle/>
        <a:p>
          <a:endParaRPr lang="en-US"/>
        </a:p>
      </dgm:t>
    </dgm:pt>
    <dgm:pt modelId="{27A081D5-977A-4696-850F-C2DF9D36BADF}">
      <dgm:prSet/>
      <dgm:spPr/>
      <dgm:t>
        <a:bodyPr/>
        <a:lstStyle/>
        <a:p>
          <a:r>
            <a:rPr lang="da-DK"/>
            <a:t>Indføre bæredygtige sourcingpolitikker for at sikre, at produkter og råmaterialer kommer fra bæredygtige kilder uden at forårsage skade på økosystemer.</a:t>
          </a:r>
          <a:endParaRPr lang="en-US"/>
        </a:p>
      </dgm:t>
    </dgm:pt>
    <dgm:pt modelId="{B5BFC57F-0112-42C2-993C-78F282709A17}" type="parTrans" cxnId="{78C170D2-E72E-4732-85FD-05C009E08518}">
      <dgm:prSet/>
      <dgm:spPr/>
      <dgm:t>
        <a:bodyPr/>
        <a:lstStyle/>
        <a:p>
          <a:endParaRPr lang="en-US"/>
        </a:p>
      </dgm:t>
    </dgm:pt>
    <dgm:pt modelId="{6E767E4D-573E-4F76-8980-88087BE6AC5A}" type="sibTrans" cxnId="{78C170D2-E72E-4732-85FD-05C009E08518}">
      <dgm:prSet/>
      <dgm:spPr/>
      <dgm:t>
        <a:bodyPr/>
        <a:lstStyle/>
        <a:p>
          <a:endParaRPr lang="en-US"/>
        </a:p>
      </dgm:t>
    </dgm:pt>
    <dgm:pt modelId="{E46D1C64-9508-405E-AA7E-10CCEF23714D}" type="pres">
      <dgm:prSet presAssocID="{BACDEEB2-BB54-4BF3-819C-BF62C7FDDBC5}" presName="linear" presStyleCnt="0">
        <dgm:presLayoutVars>
          <dgm:animLvl val="lvl"/>
          <dgm:resizeHandles val="exact"/>
        </dgm:presLayoutVars>
      </dgm:prSet>
      <dgm:spPr/>
    </dgm:pt>
    <dgm:pt modelId="{6E9458A0-EAE2-46B4-897C-62CDE773EFCA}" type="pres">
      <dgm:prSet presAssocID="{36763E02-E8DB-43CB-A229-9EC7543A927D}" presName="parentText" presStyleLbl="node1" presStyleIdx="0" presStyleCnt="4">
        <dgm:presLayoutVars>
          <dgm:chMax val="0"/>
          <dgm:bulletEnabled val="1"/>
        </dgm:presLayoutVars>
      </dgm:prSet>
      <dgm:spPr/>
    </dgm:pt>
    <dgm:pt modelId="{12EDD2A0-F0D9-4BCC-A250-265D428BABDE}" type="pres">
      <dgm:prSet presAssocID="{D13E7A4E-1E70-4FCD-9080-F724DE12E512}" presName="spacer" presStyleCnt="0"/>
      <dgm:spPr/>
    </dgm:pt>
    <dgm:pt modelId="{D5D98CED-225B-44F4-8ABE-4F1B8A7E21EB}" type="pres">
      <dgm:prSet presAssocID="{E453B30C-AA0C-4552-8F69-12B12AB32478}" presName="parentText" presStyleLbl="node1" presStyleIdx="1" presStyleCnt="4">
        <dgm:presLayoutVars>
          <dgm:chMax val="0"/>
          <dgm:bulletEnabled val="1"/>
        </dgm:presLayoutVars>
      </dgm:prSet>
      <dgm:spPr/>
    </dgm:pt>
    <dgm:pt modelId="{A27EAC2A-032F-4F9B-AA96-95A89B782D53}" type="pres">
      <dgm:prSet presAssocID="{C2AF95AB-7830-4F3F-95FF-C1F86865C5CE}" presName="spacer" presStyleCnt="0"/>
      <dgm:spPr/>
    </dgm:pt>
    <dgm:pt modelId="{AF4AEE91-B540-4745-8311-17773FDFC4C7}" type="pres">
      <dgm:prSet presAssocID="{5AD851F3-0827-49C6-9267-1F683BCAE1F7}" presName="parentText" presStyleLbl="node1" presStyleIdx="2" presStyleCnt="4">
        <dgm:presLayoutVars>
          <dgm:chMax val="0"/>
          <dgm:bulletEnabled val="1"/>
        </dgm:presLayoutVars>
      </dgm:prSet>
      <dgm:spPr/>
    </dgm:pt>
    <dgm:pt modelId="{C5934306-B260-405F-89B8-B2A7F57279D8}" type="pres">
      <dgm:prSet presAssocID="{25D498B5-820F-49B6-AF33-CE875F509E59}" presName="spacer" presStyleCnt="0"/>
      <dgm:spPr/>
    </dgm:pt>
    <dgm:pt modelId="{672E7D23-9578-430D-AF6B-C23DE78C1CD3}" type="pres">
      <dgm:prSet presAssocID="{27A081D5-977A-4696-850F-C2DF9D36BADF}" presName="parentText" presStyleLbl="node1" presStyleIdx="3" presStyleCnt="4">
        <dgm:presLayoutVars>
          <dgm:chMax val="0"/>
          <dgm:bulletEnabled val="1"/>
        </dgm:presLayoutVars>
      </dgm:prSet>
      <dgm:spPr/>
    </dgm:pt>
  </dgm:ptLst>
  <dgm:cxnLst>
    <dgm:cxn modelId="{8638E44B-FABA-4499-AE18-C65C7C6695D9}" type="presOf" srcId="{BACDEEB2-BB54-4BF3-819C-BF62C7FDDBC5}" destId="{E46D1C64-9508-405E-AA7E-10CCEF23714D}" srcOrd="0" destOrd="0" presId="urn:microsoft.com/office/officeart/2005/8/layout/vList2"/>
    <dgm:cxn modelId="{6B18318C-849E-43DF-BC4C-264C6C925213}" type="presOf" srcId="{5AD851F3-0827-49C6-9267-1F683BCAE1F7}" destId="{AF4AEE91-B540-4745-8311-17773FDFC4C7}" srcOrd="0" destOrd="0" presId="urn:microsoft.com/office/officeart/2005/8/layout/vList2"/>
    <dgm:cxn modelId="{832FEBA2-BF41-4109-8D04-D45E1C4FEB7B}" srcId="{BACDEEB2-BB54-4BF3-819C-BF62C7FDDBC5}" destId="{E453B30C-AA0C-4552-8F69-12B12AB32478}" srcOrd="1" destOrd="0" parTransId="{D5E57B8A-FDE7-4854-B9D8-6B2EF77CF116}" sibTransId="{C2AF95AB-7830-4F3F-95FF-C1F86865C5CE}"/>
    <dgm:cxn modelId="{3DC08FA7-5AB4-4A70-802A-80F41CF80D3E}" srcId="{BACDEEB2-BB54-4BF3-819C-BF62C7FDDBC5}" destId="{5AD851F3-0827-49C6-9267-1F683BCAE1F7}" srcOrd="2" destOrd="0" parTransId="{23052970-EAF6-48C3-8399-6ACCA77128E1}" sibTransId="{25D498B5-820F-49B6-AF33-CE875F509E59}"/>
    <dgm:cxn modelId="{EF1378AE-5C8A-4666-9C24-7C396E029BE8}" type="presOf" srcId="{E453B30C-AA0C-4552-8F69-12B12AB32478}" destId="{D5D98CED-225B-44F4-8ABE-4F1B8A7E21EB}" srcOrd="0" destOrd="0" presId="urn:microsoft.com/office/officeart/2005/8/layout/vList2"/>
    <dgm:cxn modelId="{23ED8ABC-9BDC-4B5A-B4A0-8D3AAE5B80EE}" srcId="{BACDEEB2-BB54-4BF3-819C-BF62C7FDDBC5}" destId="{36763E02-E8DB-43CB-A229-9EC7543A927D}" srcOrd="0" destOrd="0" parTransId="{54552918-3766-429C-BAD3-C67E44A43B80}" sibTransId="{D13E7A4E-1E70-4FCD-9080-F724DE12E512}"/>
    <dgm:cxn modelId="{78C170D2-E72E-4732-85FD-05C009E08518}" srcId="{BACDEEB2-BB54-4BF3-819C-BF62C7FDDBC5}" destId="{27A081D5-977A-4696-850F-C2DF9D36BADF}" srcOrd="3" destOrd="0" parTransId="{B5BFC57F-0112-42C2-993C-78F282709A17}" sibTransId="{6E767E4D-573E-4F76-8980-88087BE6AC5A}"/>
    <dgm:cxn modelId="{3A4A7ED9-53F3-4AC2-B76E-BC6B95F0984F}" type="presOf" srcId="{27A081D5-977A-4696-850F-C2DF9D36BADF}" destId="{672E7D23-9578-430D-AF6B-C23DE78C1CD3}" srcOrd="0" destOrd="0" presId="urn:microsoft.com/office/officeart/2005/8/layout/vList2"/>
    <dgm:cxn modelId="{4CC428ED-3167-4328-99A5-7645AD183EB8}" type="presOf" srcId="{36763E02-E8DB-43CB-A229-9EC7543A927D}" destId="{6E9458A0-EAE2-46B4-897C-62CDE773EFCA}" srcOrd="0" destOrd="0" presId="urn:microsoft.com/office/officeart/2005/8/layout/vList2"/>
    <dgm:cxn modelId="{F1778D5E-6844-4F68-80FF-FA8972DAD77C}" type="presParOf" srcId="{E46D1C64-9508-405E-AA7E-10CCEF23714D}" destId="{6E9458A0-EAE2-46B4-897C-62CDE773EFCA}" srcOrd="0" destOrd="0" presId="urn:microsoft.com/office/officeart/2005/8/layout/vList2"/>
    <dgm:cxn modelId="{9E463B34-2513-46AE-B0F3-E54957953F9C}" type="presParOf" srcId="{E46D1C64-9508-405E-AA7E-10CCEF23714D}" destId="{12EDD2A0-F0D9-4BCC-A250-265D428BABDE}" srcOrd="1" destOrd="0" presId="urn:microsoft.com/office/officeart/2005/8/layout/vList2"/>
    <dgm:cxn modelId="{6B1881F2-8714-4857-987C-B249D5206960}" type="presParOf" srcId="{E46D1C64-9508-405E-AA7E-10CCEF23714D}" destId="{D5D98CED-225B-44F4-8ABE-4F1B8A7E21EB}" srcOrd="2" destOrd="0" presId="urn:microsoft.com/office/officeart/2005/8/layout/vList2"/>
    <dgm:cxn modelId="{FFEDB916-9E46-4A83-B457-DE867FD2652F}" type="presParOf" srcId="{E46D1C64-9508-405E-AA7E-10CCEF23714D}" destId="{A27EAC2A-032F-4F9B-AA96-95A89B782D53}" srcOrd="3" destOrd="0" presId="urn:microsoft.com/office/officeart/2005/8/layout/vList2"/>
    <dgm:cxn modelId="{8D575EE7-D286-46E0-8BA8-76CEE039D983}" type="presParOf" srcId="{E46D1C64-9508-405E-AA7E-10CCEF23714D}" destId="{AF4AEE91-B540-4745-8311-17773FDFC4C7}" srcOrd="4" destOrd="0" presId="urn:microsoft.com/office/officeart/2005/8/layout/vList2"/>
    <dgm:cxn modelId="{74AAD3F9-8266-4B85-BBB6-B4DD175B1CCB}" type="presParOf" srcId="{E46D1C64-9508-405E-AA7E-10CCEF23714D}" destId="{C5934306-B260-405F-89B8-B2A7F57279D8}" srcOrd="5" destOrd="0" presId="urn:microsoft.com/office/officeart/2005/8/layout/vList2"/>
    <dgm:cxn modelId="{31FB1D9D-4A34-4A13-B94F-E40291B181F8}" type="presParOf" srcId="{E46D1C64-9508-405E-AA7E-10CCEF23714D}" destId="{672E7D23-9578-430D-AF6B-C23DE78C1CD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5CDAAD-35D5-4E70-B543-7FECEA916391}"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710B1C8E-E2D8-4CE7-BB83-EFA871E2099A}">
      <dgm:prSet/>
      <dgm:spPr/>
      <dgm:t>
        <a:bodyPr/>
        <a:lstStyle/>
        <a:p>
          <a:r>
            <a:rPr lang="da-DK"/>
            <a:t>Øge mangfoldigheden på arbejdspladsen og sikre, at medarbejdere fra forskellige baggrunde føler sig inkluderet og respekteret.</a:t>
          </a:r>
          <a:endParaRPr lang="en-US"/>
        </a:p>
      </dgm:t>
    </dgm:pt>
    <dgm:pt modelId="{DD49CBF1-50BC-41E7-86B7-D1660DC32AE0}" type="parTrans" cxnId="{A39006A0-1974-4632-B041-6BE5A3037090}">
      <dgm:prSet/>
      <dgm:spPr/>
      <dgm:t>
        <a:bodyPr/>
        <a:lstStyle/>
        <a:p>
          <a:endParaRPr lang="en-US"/>
        </a:p>
      </dgm:t>
    </dgm:pt>
    <dgm:pt modelId="{72C718FF-C113-4CAF-86CE-9FF5A401994C}" type="sibTrans" cxnId="{A39006A0-1974-4632-B041-6BE5A3037090}">
      <dgm:prSet/>
      <dgm:spPr/>
      <dgm:t>
        <a:bodyPr/>
        <a:lstStyle/>
        <a:p>
          <a:endParaRPr lang="en-US"/>
        </a:p>
      </dgm:t>
    </dgm:pt>
    <dgm:pt modelId="{9183AA6A-B721-4420-80BE-9846AD224E15}">
      <dgm:prSet/>
      <dgm:spPr/>
      <dgm:t>
        <a:bodyPr/>
        <a:lstStyle/>
        <a:p>
          <a:r>
            <a:rPr lang="da-DK"/>
            <a:t>Skabe et sikkert og sundt arbejdsmiljø med ordentlige arbejdsforhold og arbejdstider.</a:t>
          </a:r>
          <a:endParaRPr lang="en-US"/>
        </a:p>
      </dgm:t>
    </dgm:pt>
    <dgm:pt modelId="{BD367827-B9BA-4157-A1D6-36D9F1423B5B}" type="parTrans" cxnId="{3F272240-F3AA-4478-8735-7B7127C34712}">
      <dgm:prSet/>
      <dgm:spPr/>
      <dgm:t>
        <a:bodyPr/>
        <a:lstStyle/>
        <a:p>
          <a:endParaRPr lang="en-US"/>
        </a:p>
      </dgm:t>
    </dgm:pt>
    <dgm:pt modelId="{2FF21D18-5E92-4557-886B-8C17B32F4D68}" type="sibTrans" cxnId="{3F272240-F3AA-4478-8735-7B7127C34712}">
      <dgm:prSet/>
      <dgm:spPr/>
      <dgm:t>
        <a:bodyPr/>
        <a:lstStyle/>
        <a:p>
          <a:endParaRPr lang="en-US"/>
        </a:p>
      </dgm:t>
    </dgm:pt>
    <dgm:pt modelId="{48ED7930-6B0A-4089-81E2-F537F529EBB1}">
      <dgm:prSet/>
      <dgm:spPr/>
      <dgm:t>
        <a:bodyPr/>
        <a:lstStyle/>
        <a:p>
          <a:r>
            <a:rPr lang="da-DK"/>
            <a:t>Støtte lokale samfund gennem sociale initiativer, f.eks. uddannelsesprogrammer, sundhedsfremmende aktiviteter eller støtte til lokale velgørenhedsorganisationer.</a:t>
          </a:r>
          <a:endParaRPr lang="en-US"/>
        </a:p>
      </dgm:t>
    </dgm:pt>
    <dgm:pt modelId="{9353D23B-1FBC-4F8F-BF4B-423BE17C9796}" type="parTrans" cxnId="{4B2E4E29-C890-4A79-8A8A-7BFBE07CE353}">
      <dgm:prSet/>
      <dgm:spPr/>
      <dgm:t>
        <a:bodyPr/>
        <a:lstStyle/>
        <a:p>
          <a:endParaRPr lang="en-US"/>
        </a:p>
      </dgm:t>
    </dgm:pt>
    <dgm:pt modelId="{0711D32E-75D5-456C-8140-61A36B2F5102}" type="sibTrans" cxnId="{4B2E4E29-C890-4A79-8A8A-7BFBE07CE353}">
      <dgm:prSet/>
      <dgm:spPr/>
      <dgm:t>
        <a:bodyPr/>
        <a:lstStyle/>
        <a:p>
          <a:endParaRPr lang="en-US"/>
        </a:p>
      </dgm:t>
    </dgm:pt>
    <dgm:pt modelId="{C2C1C5F5-44F3-482B-8125-23AC902BA60D}">
      <dgm:prSet/>
      <dgm:spPr/>
      <dgm:t>
        <a:bodyPr/>
        <a:lstStyle/>
        <a:p>
          <a:r>
            <a:rPr lang="da-DK" dirty="0"/>
            <a:t>Fremme livslang læring og karriereudvikling for medarbejdere for at hjælpe dem med at nå deres fulde potentiale.</a:t>
          </a:r>
          <a:endParaRPr lang="en-US" dirty="0"/>
        </a:p>
      </dgm:t>
    </dgm:pt>
    <dgm:pt modelId="{E838F0D1-D1A6-455C-9E33-D9448B102F4E}" type="parTrans" cxnId="{AC8F00BD-52C2-469A-8918-7861BEB4EBE5}">
      <dgm:prSet/>
      <dgm:spPr/>
      <dgm:t>
        <a:bodyPr/>
        <a:lstStyle/>
        <a:p>
          <a:endParaRPr lang="en-US"/>
        </a:p>
      </dgm:t>
    </dgm:pt>
    <dgm:pt modelId="{D0536197-F102-48A4-B3A7-A9226ABC5E46}" type="sibTrans" cxnId="{AC8F00BD-52C2-469A-8918-7861BEB4EBE5}">
      <dgm:prSet/>
      <dgm:spPr/>
      <dgm:t>
        <a:bodyPr/>
        <a:lstStyle/>
        <a:p>
          <a:endParaRPr lang="en-US"/>
        </a:p>
      </dgm:t>
    </dgm:pt>
    <dgm:pt modelId="{F36C0B2C-90C8-49AE-B0EA-9D5650BF1403}" type="pres">
      <dgm:prSet presAssocID="{955CDAAD-35D5-4E70-B543-7FECEA916391}" presName="linear" presStyleCnt="0">
        <dgm:presLayoutVars>
          <dgm:animLvl val="lvl"/>
          <dgm:resizeHandles val="exact"/>
        </dgm:presLayoutVars>
      </dgm:prSet>
      <dgm:spPr/>
    </dgm:pt>
    <dgm:pt modelId="{722159AD-AE6F-4636-82B3-16B4E139BB54}" type="pres">
      <dgm:prSet presAssocID="{710B1C8E-E2D8-4CE7-BB83-EFA871E2099A}" presName="parentText" presStyleLbl="node1" presStyleIdx="0" presStyleCnt="4">
        <dgm:presLayoutVars>
          <dgm:chMax val="0"/>
          <dgm:bulletEnabled val="1"/>
        </dgm:presLayoutVars>
      </dgm:prSet>
      <dgm:spPr/>
    </dgm:pt>
    <dgm:pt modelId="{8805137A-C8AF-43BC-B23A-869C442CA5A9}" type="pres">
      <dgm:prSet presAssocID="{72C718FF-C113-4CAF-86CE-9FF5A401994C}" presName="spacer" presStyleCnt="0"/>
      <dgm:spPr/>
    </dgm:pt>
    <dgm:pt modelId="{A415AC2C-CE5A-4410-951A-223CE42C97F5}" type="pres">
      <dgm:prSet presAssocID="{9183AA6A-B721-4420-80BE-9846AD224E15}" presName="parentText" presStyleLbl="node1" presStyleIdx="1" presStyleCnt="4">
        <dgm:presLayoutVars>
          <dgm:chMax val="0"/>
          <dgm:bulletEnabled val="1"/>
        </dgm:presLayoutVars>
      </dgm:prSet>
      <dgm:spPr/>
    </dgm:pt>
    <dgm:pt modelId="{516EDDCF-FDC9-4C59-B7B9-1E5387C58CD0}" type="pres">
      <dgm:prSet presAssocID="{2FF21D18-5E92-4557-886B-8C17B32F4D68}" presName="spacer" presStyleCnt="0"/>
      <dgm:spPr/>
    </dgm:pt>
    <dgm:pt modelId="{72A7C198-6A6E-4758-8825-512BE8F64132}" type="pres">
      <dgm:prSet presAssocID="{48ED7930-6B0A-4089-81E2-F537F529EBB1}" presName="parentText" presStyleLbl="node1" presStyleIdx="2" presStyleCnt="4">
        <dgm:presLayoutVars>
          <dgm:chMax val="0"/>
          <dgm:bulletEnabled val="1"/>
        </dgm:presLayoutVars>
      </dgm:prSet>
      <dgm:spPr/>
    </dgm:pt>
    <dgm:pt modelId="{DA12101C-5500-4664-A04D-1E14BC8B7422}" type="pres">
      <dgm:prSet presAssocID="{0711D32E-75D5-456C-8140-61A36B2F5102}" presName="spacer" presStyleCnt="0"/>
      <dgm:spPr/>
    </dgm:pt>
    <dgm:pt modelId="{BB87A5E1-1190-4F61-9054-13028113EEFB}" type="pres">
      <dgm:prSet presAssocID="{C2C1C5F5-44F3-482B-8125-23AC902BA60D}" presName="parentText" presStyleLbl="node1" presStyleIdx="3" presStyleCnt="4">
        <dgm:presLayoutVars>
          <dgm:chMax val="0"/>
          <dgm:bulletEnabled val="1"/>
        </dgm:presLayoutVars>
      </dgm:prSet>
      <dgm:spPr/>
    </dgm:pt>
  </dgm:ptLst>
  <dgm:cxnLst>
    <dgm:cxn modelId="{18443818-5A1E-40BB-9E5A-FE8E41F70C8F}" type="presOf" srcId="{710B1C8E-E2D8-4CE7-BB83-EFA871E2099A}" destId="{722159AD-AE6F-4636-82B3-16B4E139BB54}" srcOrd="0" destOrd="0" presId="urn:microsoft.com/office/officeart/2005/8/layout/vList2"/>
    <dgm:cxn modelId="{4B2E4E29-C890-4A79-8A8A-7BFBE07CE353}" srcId="{955CDAAD-35D5-4E70-B543-7FECEA916391}" destId="{48ED7930-6B0A-4089-81E2-F537F529EBB1}" srcOrd="2" destOrd="0" parTransId="{9353D23B-1FBC-4F8F-BF4B-423BE17C9796}" sibTransId="{0711D32E-75D5-456C-8140-61A36B2F5102}"/>
    <dgm:cxn modelId="{14CCC83E-3826-4C22-B35A-26A02B05A721}" type="presOf" srcId="{955CDAAD-35D5-4E70-B543-7FECEA916391}" destId="{F36C0B2C-90C8-49AE-B0EA-9D5650BF1403}" srcOrd="0" destOrd="0" presId="urn:microsoft.com/office/officeart/2005/8/layout/vList2"/>
    <dgm:cxn modelId="{3F272240-F3AA-4478-8735-7B7127C34712}" srcId="{955CDAAD-35D5-4E70-B543-7FECEA916391}" destId="{9183AA6A-B721-4420-80BE-9846AD224E15}" srcOrd="1" destOrd="0" parTransId="{BD367827-B9BA-4157-A1D6-36D9F1423B5B}" sibTransId="{2FF21D18-5E92-4557-886B-8C17B32F4D68}"/>
    <dgm:cxn modelId="{42EBE088-8445-47F5-AC6D-5772C5B20315}" type="presOf" srcId="{9183AA6A-B721-4420-80BE-9846AD224E15}" destId="{A415AC2C-CE5A-4410-951A-223CE42C97F5}" srcOrd="0" destOrd="0" presId="urn:microsoft.com/office/officeart/2005/8/layout/vList2"/>
    <dgm:cxn modelId="{7BA1D396-21EF-4674-A453-9E9651E274BD}" type="presOf" srcId="{C2C1C5F5-44F3-482B-8125-23AC902BA60D}" destId="{BB87A5E1-1190-4F61-9054-13028113EEFB}" srcOrd="0" destOrd="0" presId="urn:microsoft.com/office/officeart/2005/8/layout/vList2"/>
    <dgm:cxn modelId="{A39006A0-1974-4632-B041-6BE5A3037090}" srcId="{955CDAAD-35D5-4E70-B543-7FECEA916391}" destId="{710B1C8E-E2D8-4CE7-BB83-EFA871E2099A}" srcOrd="0" destOrd="0" parTransId="{DD49CBF1-50BC-41E7-86B7-D1660DC32AE0}" sibTransId="{72C718FF-C113-4CAF-86CE-9FF5A401994C}"/>
    <dgm:cxn modelId="{AC8F00BD-52C2-469A-8918-7861BEB4EBE5}" srcId="{955CDAAD-35D5-4E70-B543-7FECEA916391}" destId="{C2C1C5F5-44F3-482B-8125-23AC902BA60D}" srcOrd="3" destOrd="0" parTransId="{E838F0D1-D1A6-455C-9E33-D9448B102F4E}" sibTransId="{D0536197-F102-48A4-B3A7-A9226ABC5E46}"/>
    <dgm:cxn modelId="{E98422E4-34E4-456C-BCC8-3668EA7CC130}" type="presOf" srcId="{48ED7930-6B0A-4089-81E2-F537F529EBB1}" destId="{72A7C198-6A6E-4758-8825-512BE8F64132}" srcOrd="0" destOrd="0" presId="urn:microsoft.com/office/officeart/2005/8/layout/vList2"/>
    <dgm:cxn modelId="{D83A9863-3051-43C0-9577-68F20BAC3814}" type="presParOf" srcId="{F36C0B2C-90C8-49AE-B0EA-9D5650BF1403}" destId="{722159AD-AE6F-4636-82B3-16B4E139BB54}" srcOrd="0" destOrd="0" presId="urn:microsoft.com/office/officeart/2005/8/layout/vList2"/>
    <dgm:cxn modelId="{E9846EB2-7366-40BB-AD89-79C6D17EEEDB}" type="presParOf" srcId="{F36C0B2C-90C8-49AE-B0EA-9D5650BF1403}" destId="{8805137A-C8AF-43BC-B23A-869C442CA5A9}" srcOrd="1" destOrd="0" presId="urn:microsoft.com/office/officeart/2005/8/layout/vList2"/>
    <dgm:cxn modelId="{F76A5A39-A496-4743-86B4-86F2E6CE452C}" type="presParOf" srcId="{F36C0B2C-90C8-49AE-B0EA-9D5650BF1403}" destId="{A415AC2C-CE5A-4410-951A-223CE42C97F5}" srcOrd="2" destOrd="0" presId="urn:microsoft.com/office/officeart/2005/8/layout/vList2"/>
    <dgm:cxn modelId="{640127B6-92CB-474F-AB58-2F1552D16C20}" type="presParOf" srcId="{F36C0B2C-90C8-49AE-B0EA-9D5650BF1403}" destId="{516EDDCF-FDC9-4C59-B7B9-1E5387C58CD0}" srcOrd="3" destOrd="0" presId="urn:microsoft.com/office/officeart/2005/8/layout/vList2"/>
    <dgm:cxn modelId="{ADABCE86-294C-4015-B520-A37F158B7C6A}" type="presParOf" srcId="{F36C0B2C-90C8-49AE-B0EA-9D5650BF1403}" destId="{72A7C198-6A6E-4758-8825-512BE8F64132}" srcOrd="4" destOrd="0" presId="urn:microsoft.com/office/officeart/2005/8/layout/vList2"/>
    <dgm:cxn modelId="{01C30283-13DF-462A-8DB2-977422B1B231}" type="presParOf" srcId="{F36C0B2C-90C8-49AE-B0EA-9D5650BF1403}" destId="{DA12101C-5500-4664-A04D-1E14BC8B7422}" srcOrd="5" destOrd="0" presId="urn:microsoft.com/office/officeart/2005/8/layout/vList2"/>
    <dgm:cxn modelId="{4EADD044-BE79-45AB-A55D-19F1F9C908C1}" type="presParOf" srcId="{F36C0B2C-90C8-49AE-B0EA-9D5650BF1403}" destId="{BB87A5E1-1190-4F61-9054-13028113EEF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2A2F79-43FC-4A69-AD5C-B322A096390C}"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E02AEB78-C7E4-4727-B5D4-3B39AE94EC23}">
      <dgm:prSet/>
      <dgm:spPr/>
      <dgm:t>
        <a:bodyPr/>
        <a:lstStyle/>
        <a:p>
          <a:r>
            <a:rPr lang="da-DK"/>
            <a:t>Øge virksomhedens overskud ved at optimere produktionsprocesser og reducere spild.</a:t>
          </a:r>
          <a:endParaRPr lang="en-US"/>
        </a:p>
      </dgm:t>
    </dgm:pt>
    <dgm:pt modelId="{22BE635D-0F0D-4A82-AFE1-167AEDBB3FD8}" type="parTrans" cxnId="{338103AF-AC9B-4B3D-9047-50ADEA97999A}">
      <dgm:prSet/>
      <dgm:spPr/>
      <dgm:t>
        <a:bodyPr/>
        <a:lstStyle/>
        <a:p>
          <a:endParaRPr lang="en-US"/>
        </a:p>
      </dgm:t>
    </dgm:pt>
    <dgm:pt modelId="{C24B8892-CD49-4871-87D2-3645420A10F8}" type="sibTrans" cxnId="{338103AF-AC9B-4B3D-9047-50ADEA97999A}">
      <dgm:prSet/>
      <dgm:spPr/>
      <dgm:t>
        <a:bodyPr/>
        <a:lstStyle/>
        <a:p>
          <a:endParaRPr lang="en-US"/>
        </a:p>
      </dgm:t>
    </dgm:pt>
    <dgm:pt modelId="{5356B697-E9D1-4036-AFAC-EB7A0D48FD79}">
      <dgm:prSet/>
      <dgm:spPr/>
      <dgm:t>
        <a:bodyPr/>
        <a:lstStyle/>
        <a:p>
          <a:r>
            <a:rPr lang="da-DK"/>
            <a:t>Udvikle nye produkter eller tjenester, der adresserer bæredygtige behov i markedet og dermed skabe nye indtægtskilder.</a:t>
          </a:r>
          <a:endParaRPr lang="en-US"/>
        </a:p>
      </dgm:t>
    </dgm:pt>
    <dgm:pt modelId="{8EE80543-3507-4E87-A61F-6955E522A3B7}" type="parTrans" cxnId="{3950D5A4-DD0B-454B-B184-0DCF58987A6E}">
      <dgm:prSet/>
      <dgm:spPr/>
      <dgm:t>
        <a:bodyPr/>
        <a:lstStyle/>
        <a:p>
          <a:endParaRPr lang="en-US"/>
        </a:p>
      </dgm:t>
    </dgm:pt>
    <dgm:pt modelId="{2C1B56BF-C0F2-4F51-92D2-757B6B8C8124}" type="sibTrans" cxnId="{3950D5A4-DD0B-454B-B184-0DCF58987A6E}">
      <dgm:prSet/>
      <dgm:spPr/>
      <dgm:t>
        <a:bodyPr/>
        <a:lstStyle/>
        <a:p>
          <a:endParaRPr lang="en-US"/>
        </a:p>
      </dgm:t>
    </dgm:pt>
    <dgm:pt modelId="{B3E7EEB0-7F79-4B0B-8B42-F714005F91D5}">
      <dgm:prSet/>
      <dgm:spPr/>
      <dgm:t>
        <a:bodyPr/>
        <a:lstStyle/>
        <a:p>
          <a:r>
            <a:rPr lang="da-DK"/>
            <a:t>Investere i forskning og udvikling af grønne teknologier for at reducere driftsomkostningerne på lang sigt.</a:t>
          </a:r>
          <a:endParaRPr lang="en-US"/>
        </a:p>
      </dgm:t>
    </dgm:pt>
    <dgm:pt modelId="{785CF82B-8655-4535-B185-2809C07D1866}" type="parTrans" cxnId="{CC8331D6-5FFF-4012-9C1E-8C0B5F17A84F}">
      <dgm:prSet/>
      <dgm:spPr/>
      <dgm:t>
        <a:bodyPr/>
        <a:lstStyle/>
        <a:p>
          <a:endParaRPr lang="en-US"/>
        </a:p>
      </dgm:t>
    </dgm:pt>
    <dgm:pt modelId="{55EBFC64-7597-46C7-BAB0-5B35916EC553}" type="sibTrans" cxnId="{CC8331D6-5FFF-4012-9C1E-8C0B5F17A84F}">
      <dgm:prSet/>
      <dgm:spPr/>
      <dgm:t>
        <a:bodyPr/>
        <a:lstStyle/>
        <a:p>
          <a:endParaRPr lang="en-US"/>
        </a:p>
      </dgm:t>
    </dgm:pt>
    <dgm:pt modelId="{F38CEC83-73C4-4FF3-8EE9-D61E920F0120}">
      <dgm:prSet/>
      <dgm:spPr/>
      <dgm:t>
        <a:bodyPr/>
        <a:lstStyle/>
        <a:p>
          <a:r>
            <a:rPr lang="da-DK" dirty="0"/>
            <a:t>Implementere incitamentsordninger for medarbejdere, der identificerer besparelsesmuligheder og effektive måder at reducere miljøbelastningen på.</a:t>
          </a:r>
          <a:endParaRPr lang="en-US" dirty="0"/>
        </a:p>
      </dgm:t>
    </dgm:pt>
    <dgm:pt modelId="{D5CB1015-40CA-4CEE-AE6E-881F1ED1B7F9}" type="parTrans" cxnId="{9F513ABD-52E7-438C-AA86-8709E81B0FB0}">
      <dgm:prSet/>
      <dgm:spPr/>
      <dgm:t>
        <a:bodyPr/>
        <a:lstStyle/>
        <a:p>
          <a:endParaRPr lang="en-US"/>
        </a:p>
      </dgm:t>
    </dgm:pt>
    <dgm:pt modelId="{B7102715-2F78-4CDA-BFFC-FE968BCB4C59}" type="sibTrans" cxnId="{9F513ABD-52E7-438C-AA86-8709E81B0FB0}">
      <dgm:prSet/>
      <dgm:spPr/>
      <dgm:t>
        <a:bodyPr/>
        <a:lstStyle/>
        <a:p>
          <a:endParaRPr lang="en-US"/>
        </a:p>
      </dgm:t>
    </dgm:pt>
    <dgm:pt modelId="{58FC776F-F619-40AC-9405-C4DE8C998F2F}" type="pres">
      <dgm:prSet presAssocID="{232A2F79-43FC-4A69-AD5C-B322A096390C}" presName="linear" presStyleCnt="0">
        <dgm:presLayoutVars>
          <dgm:animLvl val="lvl"/>
          <dgm:resizeHandles val="exact"/>
        </dgm:presLayoutVars>
      </dgm:prSet>
      <dgm:spPr/>
    </dgm:pt>
    <dgm:pt modelId="{185D2AEA-17E7-4788-B0E7-B85608016962}" type="pres">
      <dgm:prSet presAssocID="{E02AEB78-C7E4-4727-B5D4-3B39AE94EC23}" presName="parentText" presStyleLbl="node1" presStyleIdx="0" presStyleCnt="4">
        <dgm:presLayoutVars>
          <dgm:chMax val="0"/>
          <dgm:bulletEnabled val="1"/>
        </dgm:presLayoutVars>
      </dgm:prSet>
      <dgm:spPr/>
    </dgm:pt>
    <dgm:pt modelId="{E857D360-365B-4869-AE23-87A23D0744BC}" type="pres">
      <dgm:prSet presAssocID="{C24B8892-CD49-4871-87D2-3645420A10F8}" presName="spacer" presStyleCnt="0"/>
      <dgm:spPr/>
    </dgm:pt>
    <dgm:pt modelId="{074B1CC8-A2BE-4B54-AF3C-C27674AD3B3E}" type="pres">
      <dgm:prSet presAssocID="{5356B697-E9D1-4036-AFAC-EB7A0D48FD79}" presName="parentText" presStyleLbl="node1" presStyleIdx="1" presStyleCnt="4">
        <dgm:presLayoutVars>
          <dgm:chMax val="0"/>
          <dgm:bulletEnabled val="1"/>
        </dgm:presLayoutVars>
      </dgm:prSet>
      <dgm:spPr/>
    </dgm:pt>
    <dgm:pt modelId="{6B06D83E-83A7-4E38-869C-7001DE003A9E}" type="pres">
      <dgm:prSet presAssocID="{2C1B56BF-C0F2-4F51-92D2-757B6B8C8124}" presName="spacer" presStyleCnt="0"/>
      <dgm:spPr/>
    </dgm:pt>
    <dgm:pt modelId="{A3AE9893-4991-46D0-A1F8-78FEBF4DA6E3}" type="pres">
      <dgm:prSet presAssocID="{B3E7EEB0-7F79-4B0B-8B42-F714005F91D5}" presName="parentText" presStyleLbl="node1" presStyleIdx="2" presStyleCnt="4">
        <dgm:presLayoutVars>
          <dgm:chMax val="0"/>
          <dgm:bulletEnabled val="1"/>
        </dgm:presLayoutVars>
      </dgm:prSet>
      <dgm:spPr/>
    </dgm:pt>
    <dgm:pt modelId="{1B87DC73-77CA-4FF1-A998-0373BE99FAC8}" type="pres">
      <dgm:prSet presAssocID="{55EBFC64-7597-46C7-BAB0-5B35916EC553}" presName="spacer" presStyleCnt="0"/>
      <dgm:spPr/>
    </dgm:pt>
    <dgm:pt modelId="{7D1E7DDD-09C1-42B6-BC8C-DBED1CB5913C}" type="pres">
      <dgm:prSet presAssocID="{F38CEC83-73C4-4FF3-8EE9-D61E920F0120}" presName="parentText" presStyleLbl="node1" presStyleIdx="3" presStyleCnt="4">
        <dgm:presLayoutVars>
          <dgm:chMax val="0"/>
          <dgm:bulletEnabled val="1"/>
        </dgm:presLayoutVars>
      </dgm:prSet>
      <dgm:spPr/>
    </dgm:pt>
  </dgm:ptLst>
  <dgm:cxnLst>
    <dgm:cxn modelId="{E4DDC41F-6C93-42DC-80C0-E064968E3427}" type="presOf" srcId="{E02AEB78-C7E4-4727-B5D4-3B39AE94EC23}" destId="{185D2AEA-17E7-4788-B0E7-B85608016962}" srcOrd="0" destOrd="0" presId="urn:microsoft.com/office/officeart/2005/8/layout/vList2"/>
    <dgm:cxn modelId="{F57C3E21-7901-4293-AC1C-64747E8E0C3E}" type="presOf" srcId="{232A2F79-43FC-4A69-AD5C-B322A096390C}" destId="{58FC776F-F619-40AC-9405-C4DE8C998F2F}" srcOrd="0" destOrd="0" presId="urn:microsoft.com/office/officeart/2005/8/layout/vList2"/>
    <dgm:cxn modelId="{3A5CBD76-E5A3-405C-A89C-B88963396CF4}" type="presOf" srcId="{F38CEC83-73C4-4FF3-8EE9-D61E920F0120}" destId="{7D1E7DDD-09C1-42B6-BC8C-DBED1CB5913C}" srcOrd="0" destOrd="0" presId="urn:microsoft.com/office/officeart/2005/8/layout/vList2"/>
    <dgm:cxn modelId="{05E55592-C6CB-42B9-8013-83CD4AECBE8C}" type="presOf" srcId="{B3E7EEB0-7F79-4B0B-8B42-F714005F91D5}" destId="{A3AE9893-4991-46D0-A1F8-78FEBF4DA6E3}" srcOrd="0" destOrd="0" presId="urn:microsoft.com/office/officeart/2005/8/layout/vList2"/>
    <dgm:cxn modelId="{3950D5A4-DD0B-454B-B184-0DCF58987A6E}" srcId="{232A2F79-43FC-4A69-AD5C-B322A096390C}" destId="{5356B697-E9D1-4036-AFAC-EB7A0D48FD79}" srcOrd="1" destOrd="0" parTransId="{8EE80543-3507-4E87-A61F-6955E522A3B7}" sibTransId="{2C1B56BF-C0F2-4F51-92D2-757B6B8C8124}"/>
    <dgm:cxn modelId="{338103AF-AC9B-4B3D-9047-50ADEA97999A}" srcId="{232A2F79-43FC-4A69-AD5C-B322A096390C}" destId="{E02AEB78-C7E4-4727-B5D4-3B39AE94EC23}" srcOrd="0" destOrd="0" parTransId="{22BE635D-0F0D-4A82-AFE1-167AEDBB3FD8}" sibTransId="{C24B8892-CD49-4871-87D2-3645420A10F8}"/>
    <dgm:cxn modelId="{9F513ABD-52E7-438C-AA86-8709E81B0FB0}" srcId="{232A2F79-43FC-4A69-AD5C-B322A096390C}" destId="{F38CEC83-73C4-4FF3-8EE9-D61E920F0120}" srcOrd="3" destOrd="0" parTransId="{D5CB1015-40CA-4CEE-AE6E-881F1ED1B7F9}" sibTransId="{B7102715-2F78-4CDA-BFFC-FE968BCB4C59}"/>
    <dgm:cxn modelId="{E6876FCE-3CA7-45B6-AE8F-60AAE3319E94}" type="presOf" srcId="{5356B697-E9D1-4036-AFAC-EB7A0D48FD79}" destId="{074B1CC8-A2BE-4B54-AF3C-C27674AD3B3E}" srcOrd="0" destOrd="0" presId="urn:microsoft.com/office/officeart/2005/8/layout/vList2"/>
    <dgm:cxn modelId="{CC8331D6-5FFF-4012-9C1E-8C0B5F17A84F}" srcId="{232A2F79-43FC-4A69-AD5C-B322A096390C}" destId="{B3E7EEB0-7F79-4B0B-8B42-F714005F91D5}" srcOrd="2" destOrd="0" parTransId="{785CF82B-8655-4535-B185-2809C07D1866}" sibTransId="{55EBFC64-7597-46C7-BAB0-5B35916EC553}"/>
    <dgm:cxn modelId="{57B50593-AE74-49ED-B3AC-B6A3A460EC45}" type="presParOf" srcId="{58FC776F-F619-40AC-9405-C4DE8C998F2F}" destId="{185D2AEA-17E7-4788-B0E7-B85608016962}" srcOrd="0" destOrd="0" presId="urn:microsoft.com/office/officeart/2005/8/layout/vList2"/>
    <dgm:cxn modelId="{A92BFDA8-3C93-44D8-9B70-744207269861}" type="presParOf" srcId="{58FC776F-F619-40AC-9405-C4DE8C998F2F}" destId="{E857D360-365B-4869-AE23-87A23D0744BC}" srcOrd="1" destOrd="0" presId="urn:microsoft.com/office/officeart/2005/8/layout/vList2"/>
    <dgm:cxn modelId="{BCAACCEC-C2BB-45E7-BB19-874DEFBF711B}" type="presParOf" srcId="{58FC776F-F619-40AC-9405-C4DE8C998F2F}" destId="{074B1CC8-A2BE-4B54-AF3C-C27674AD3B3E}" srcOrd="2" destOrd="0" presId="urn:microsoft.com/office/officeart/2005/8/layout/vList2"/>
    <dgm:cxn modelId="{AD4B7745-B173-4548-9677-0BEE8BE0FB4B}" type="presParOf" srcId="{58FC776F-F619-40AC-9405-C4DE8C998F2F}" destId="{6B06D83E-83A7-4E38-869C-7001DE003A9E}" srcOrd="3" destOrd="0" presId="urn:microsoft.com/office/officeart/2005/8/layout/vList2"/>
    <dgm:cxn modelId="{D3136587-F06E-4260-8913-ADB24B6437C5}" type="presParOf" srcId="{58FC776F-F619-40AC-9405-C4DE8C998F2F}" destId="{A3AE9893-4991-46D0-A1F8-78FEBF4DA6E3}" srcOrd="4" destOrd="0" presId="urn:microsoft.com/office/officeart/2005/8/layout/vList2"/>
    <dgm:cxn modelId="{2AF5FCD6-9862-4222-8559-90A27AA14E2A}" type="presParOf" srcId="{58FC776F-F619-40AC-9405-C4DE8C998F2F}" destId="{1B87DC73-77CA-4FF1-A998-0373BE99FAC8}" srcOrd="5" destOrd="0" presId="urn:microsoft.com/office/officeart/2005/8/layout/vList2"/>
    <dgm:cxn modelId="{BCBC60FA-9618-4508-ABC7-7A81923197E8}" type="presParOf" srcId="{58FC776F-F619-40AC-9405-C4DE8C998F2F}" destId="{7D1E7DDD-09C1-42B6-BC8C-DBED1CB5913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683D7-1ADD-46EE-AD19-36993FD6257A}">
      <dsp:nvSpPr>
        <dsp:cNvPr id="0" name=""/>
        <dsp:cNvSpPr/>
      </dsp:nvSpPr>
      <dsp:spPr>
        <a:xfrm>
          <a:off x="576122" y="0"/>
          <a:ext cx="6601971" cy="3482936"/>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AF404-CE23-4959-A7F0-83E965A4C7B1}">
      <dsp:nvSpPr>
        <dsp:cNvPr id="0" name=""/>
        <dsp:cNvSpPr/>
      </dsp:nvSpPr>
      <dsp:spPr>
        <a:xfrm>
          <a:off x="94" y="1044880"/>
          <a:ext cx="1136610" cy="139317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a-DK" sz="1200" kern="1200" dirty="0">
              <a:solidFill>
                <a:schemeClr val="tx1"/>
              </a:solidFill>
            </a:rPr>
            <a:t>Ledelse og det  personlige lederskab</a:t>
          </a:r>
        </a:p>
        <a:p>
          <a:pPr marL="0" marR="0" lvl="0" indent="0" algn="ctr" defTabSz="914400" eaLnBrk="1" fontAlgn="auto" latinLnBrk="0" hangingPunct="1">
            <a:lnSpc>
              <a:spcPct val="100000"/>
            </a:lnSpc>
            <a:spcBef>
              <a:spcPct val="0"/>
            </a:spcBef>
            <a:spcAft>
              <a:spcPts val="0"/>
            </a:spcAft>
            <a:buClrTx/>
            <a:buSzTx/>
            <a:buFontTx/>
            <a:buNone/>
            <a:tabLst/>
            <a:defRPr/>
          </a:pPr>
          <a:endParaRPr lang="da-DK" sz="1200" kern="1200" dirty="0">
            <a:solidFill>
              <a:schemeClr val="tx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da-DK" sz="1200" kern="1200" dirty="0">
              <a:solidFill>
                <a:schemeClr val="tx1"/>
              </a:solidFill>
            </a:rPr>
            <a:t>49728</a:t>
          </a:r>
        </a:p>
        <a:p>
          <a:pPr marL="0" lvl="0" algn="ctr" defTabSz="533400">
            <a:lnSpc>
              <a:spcPct val="90000"/>
            </a:lnSpc>
            <a:spcBef>
              <a:spcPct val="0"/>
            </a:spcBef>
            <a:spcAft>
              <a:spcPct val="35000"/>
            </a:spcAft>
            <a:buNone/>
          </a:pPr>
          <a:endParaRPr lang="da-DK" sz="1200" kern="1200" dirty="0">
            <a:solidFill>
              <a:schemeClr val="tx1"/>
            </a:solidFill>
          </a:endParaRPr>
        </a:p>
      </dsp:txBody>
      <dsp:txXfrm>
        <a:off x="55579" y="1100365"/>
        <a:ext cx="1025640" cy="1282204"/>
      </dsp:txXfrm>
    </dsp:sp>
    <dsp:sp modelId="{10E22422-E8FE-4766-A100-A9E75FECB47C}">
      <dsp:nvSpPr>
        <dsp:cNvPr id="0" name=""/>
        <dsp:cNvSpPr/>
      </dsp:nvSpPr>
      <dsp:spPr>
        <a:xfrm>
          <a:off x="1326886" y="1063535"/>
          <a:ext cx="1136610" cy="1393174"/>
        </a:xfrm>
        <a:prstGeom prst="roundRect">
          <a:avLst/>
        </a:prstGeom>
        <a:solidFill>
          <a:schemeClr val="accent4">
            <a:hueOff val="1022598"/>
            <a:satOff val="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solidFill>
                <a:schemeClr val="tx1"/>
              </a:solidFill>
            </a:rPr>
            <a:t>Kommunikation som ledelses- værktøj</a:t>
          </a:r>
        </a:p>
        <a:p>
          <a:pPr marL="0" lvl="0" indent="0" algn="ctr" defTabSz="533400">
            <a:lnSpc>
              <a:spcPct val="90000"/>
            </a:lnSpc>
            <a:spcBef>
              <a:spcPct val="0"/>
            </a:spcBef>
            <a:spcAft>
              <a:spcPct val="35000"/>
            </a:spcAft>
            <a:buNone/>
          </a:pPr>
          <a:r>
            <a:rPr lang="da-DK" sz="1200" kern="1200" dirty="0">
              <a:solidFill>
                <a:schemeClr val="tx1"/>
              </a:solidFill>
            </a:rPr>
            <a:t>49729</a:t>
          </a:r>
        </a:p>
      </dsp:txBody>
      <dsp:txXfrm>
        <a:off x="1382371" y="1119020"/>
        <a:ext cx="1025640" cy="1282204"/>
      </dsp:txXfrm>
    </dsp:sp>
    <dsp:sp modelId="{D42BAB79-B886-4FE8-8045-CBE3E4E37A48}">
      <dsp:nvSpPr>
        <dsp:cNvPr id="0" name=""/>
        <dsp:cNvSpPr/>
      </dsp:nvSpPr>
      <dsp:spPr>
        <a:xfrm>
          <a:off x="2652184" y="1044880"/>
          <a:ext cx="1136610" cy="1393174"/>
        </a:xfrm>
        <a:prstGeom prst="roundRect">
          <a:avLst/>
        </a:prstGeom>
        <a:solidFill>
          <a:schemeClr val="accent4">
            <a:hueOff val="2045196"/>
            <a:satOff val="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solidFill>
                <a:schemeClr val="tx1"/>
              </a:solidFill>
            </a:rPr>
            <a:t>Mødeledelse &amp; Arbejdsmiljø</a:t>
          </a:r>
        </a:p>
        <a:p>
          <a:pPr marL="0" lvl="0" indent="0" algn="ctr" defTabSz="533400">
            <a:lnSpc>
              <a:spcPct val="90000"/>
            </a:lnSpc>
            <a:spcBef>
              <a:spcPct val="0"/>
            </a:spcBef>
            <a:spcAft>
              <a:spcPct val="35000"/>
            </a:spcAft>
            <a:buNone/>
          </a:pPr>
          <a:r>
            <a:rPr lang="da-DK" sz="1200" i="0" kern="1200" dirty="0">
              <a:solidFill>
                <a:schemeClr val="tx1"/>
              </a:solidFill>
            </a:rPr>
            <a:t>49730 / </a:t>
          </a:r>
          <a:r>
            <a:rPr lang="da-DK" sz="1200" kern="1200" dirty="0">
              <a:solidFill>
                <a:prstClr val="black"/>
              </a:solidFill>
              <a:latin typeface="Calibri" panose="020F0502020204030204"/>
              <a:ea typeface="+mn-ea"/>
              <a:cs typeface="+mn-cs"/>
            </a:rPr>
            <a:t>49441</a:t>
          </a:r>
          <a:endParaRPr lang="da-DK" sz="1200" kern="1200" dirty="0">
            <a:solidFill>
              <a:schemeClr val="tx1"/>
            </a:solidFill>
          </a:endParaRPr>
        </a:p>
        <a:p>
          <a:pPr marL="0" lvl="0" indent="0" algn="ctr" defTabSz="533400">
            <a:lnSpc>
              <a:spcPct val="90000"/>
            </a:lnSpc>
            <a:spcBef>
              <a:spcPct val="0"/>
            </a:spcBef>
            <a:spcAft>
              <a:spcPct val="35000"/>
            </a:spcAft>
            <a:buNone/>
          </a:pPr>
          <a:endParaRPr lang="da-DK" sz="1050" kern="1200" dirty="0">
            <a:solidFill>
              <a:schemeClr val="tx1"/>
            </a:solidFill>
          </a:endParaRPr>
        </a:p>
      </dsp:txBody>
      <dsp:txXfrm>
        <a:off x="2707669" y="1100365"/>
        <a:ext cx="1025640" cy="1282204"/>
      </dsp:txXfrm>
    </dsp:sp>
    <dsp:sp modelId="{D01E022E-FB26-49EE-8D00-5F37FD4DFB75}">
      <dsp:nvSpPr>
        <dsp:cNvPr id="0" name=""/>
        <dsp:cNvSpPr/>
      </dsp:nvSpPr>
      <dsp:spPr>
        <a:xfrm>
          <a:off x="3978230" y="1044880"/>
          <a:ext cx="1136610" cy="1393174"/>
        </a:xfrm>
        <a:prstGeom prst="roundRect">
          <a:avLst/>
        </a:prstGeom>
        <a:solidFill>
          <a:schemeClr val="accent4">
            <a:hueOff val="3067794"/>
            <a:satOff val="0"/>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solidFill>
                <a:schemeClr val="tx1"/>
              </a:solidFill>
            </a:rPr>
            <a:t>Anvendelse af situations- bestemt ledelse </a:t>
          </a:r>
        </a:p>
        <a:p>
          <a:pPr marL="0" lvl="0" indent="0" algn="ctr" defTabSz="533400">
            <a:lnSpc>
              <a:spcPct val="90000"/>
            </a:lnSpc>
            <a:spcBef>
              <a:spcPct val="0"/>
            </a:spcBef>
            <a:spcAft>
              <a:spcPct val="35000"/>
            </a:spcAft>
            <a:buNone/>
          </a:pPr>
          <a:r>
            <a:rPr lang="da-DK" sz="1200" kern="1200" dirty="0">
              <a:solidFill>
                <a:schemeClr val="tx1"/>
              </a:solidFill>
            </a:rPr>
            <a:t>49733</a:t>
          </a:r>
        </a:p>
      </dsp:txBody>
      <dsp:txXfrm>
        <a:off x="4033715" y="1100365"/>
        <a:ext cx="1025640" cy="1282204"/>
      </dsp:txXfrm>
    </dsp:sp>
    <dsp:sp modelId="{D0C0A0E3-2B8A-4576-BFCD-A4E4C68BBFEC}">
      <dsp:nvSpPr>
        <dsp:cNvPr id="0" name=""/>
        <dsp:cNvSpPr/>
      </dsp:nvSpPr>
      <dsp:spPr>
        <a:xfrm>
          <a:off x="5304275" y="1044880"/>
          <a:ext cx="1136610" cy="1393174"/>
        </a:xfrm>
        <a:prstGeom prst="roundRect">
          <a:avLst/>
        </a:prstGeom>
        <a:solidFill>
          <a:schemeClr val="accent4">
            <a:hueOff val="4090393"/>
            <a:satOff val="0"/>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solidFill>
                <a:schemeClr val="tx1"/>
              </a:solidFill>
            </a:rPr>
            <a:t>Lederens konflikt- håndtering og vanskelige samtaler</a:t>
          </a:r>
        </a:p>
        <a:p>
          <a:pPr marL="0" lvl="0" indent="0" algn="ctr" defTabSz="533400">
            <a:lnSpc>
              <a:spcPct val="90000"/>
            </a:lnSpc>
            <a:spcBef>
              <a:spcPct val="0"/>
            </a:spcBef>
            <a:spcAft>
              <a:spcPct val="35000"/>
            </a:spcAft>
            <a:buNone/>
          </a:pPr>
          <a:r>
            <a:rPr lang="da-DK" sz="1200" kern="1200" dirty="0">
              <a:solidFill>
                <a:schemeClr val="tx1"/>
              </a:solidFill>
            </a:rPr>
            <a:t>49732</a:t>
          </a:r>
        </a:p>
      </dsp:txBody>
      <dsp:txXfrm>
        <a:off x="5359760" y="1100365"/>
        <a:ext cx="1025640" cy="1282204"/>
      </dsp:txXfrm>
    </dsp:sp>
    <dsp:sp modelId="{681D09AD-7656-4315-BA6F-76F7B8856F4A}">
      <dsp:nvSpPr>
        <dsp:cNvPr id="0" name=""/>
        <dsp:cNvSpPr/>
      </dsp:nvSpPr>
      <dsp:spPr>
        <a:xfrm>
          <a:off x="6630320" y="1044880"/>
          <a:ext cx="1136610" cy="1393174"/>
        </a:xfrm>
        <a:prstGeom prst="roundRect">
          <a:avLst/>
        </a:prstGeom>
        <a:solidFill>
          <a:schemeClr val="accent4">
            <a:hueOff val="5112990"/>
            <a:satOff val="0"/>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da-DK" sz="1200" kern="1200" dirty="0"/>
        </a:p>
        <a:p>
          <a:pPr marL="0" lvl="0" indent="0" algn="ctr" defTabSz="533400">
            <a:lnSpc>
              <a:spcPct val="90000"/>
            </a:lnSpc>
            <a:spcBef>
              <a:spcPct val="0"/>
            </a:spcBef>
            <a:spcAft>
              <a:spcPct val="35000"/>
            </a:spcAft>
            <a:buNone/>
          </a:pPr>
          <a:r>
            <a:rPr lang="da-DK" sz="1200" kern="1200" dirty="0">
              <a:solidFill>
                <a:schemeClr val="tx1"/>
              </a:solidFill>
            </a:rPr>
            <a:t>Medarbejder- involvering i ledelse</a:t>
          </a:r>
        </a:p>
        <a:p>
          <a:pPr marL="0" lvl="0" indent="0" algn="ctr" defTabSz="533400">
            <a:lnSpc>
              <a:spcPct val="90000"/>
            </a:lnSpc>
            <a:spcBef>
              <a:spcPct val="0"/>
            </a:spcBef>
            <a:spcAft>
              <a:spcPct val="35000"/>
            </a:spcAft>
            <a:buNone/>
          </a:pPr>
          <a:r>
            <a:rPr lang="da-DK" sz="1200" kern="1200" dirty="0">
              <a:solidFill>
                <a:schemeClr val="tx1"/>
              </a:solidFill>
            </a:rPr>
            <a:t>49734</a:t>
          </a:r>
          <a:r>
            <a:rPr lang="da-DK" sz="1200" kern="1200" dirty="0"/>
            <a:t> </a:t>
          </a:r>
        </a:p>
      </dsp:txBody>
      <dsp:txXfrm>
        <a:off x="6685805" y="1100365"/>
        <a:ext cx="1025640" cy="1282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4C489-5C0A-4766-93C7-A75181289524}">
      <dsp:nvSpPr>
        <dsp:cNvPr id="0" name=""/>
        <dsp:cNvSpPr/>
      </dsp:nvSpPr>
      <dsp:spPr>
        <a:xfrm>
          <a:off x="1315342" y="171656"/>
          <a:ext cx="1223136" cy="79503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Konkret oplevelse</a:t>
          </a:r>
        </a:p>
      </dsp:txBody>
      <dsp:txXfrm>
        <a:off x="1354153" y="210467"/>
        <a:ext cx="1145514" cy="717416"/>
      </dsp:txXfrm>
    </dsp:sp>
    <dsp:sp modelId="{04A33F74-4930-4031-81AF-F808D1410AEC}">
      <dsp:nvSpPr>
        <dsp:cNvPr id="0" name=""/>
        <dsp:cNvSpPr/>
      </dsp:nvSpPr>
      <dsp:spPr>
        <a:xfrm>
          <a:off x="607551" y="565244"/>
          <a:ext cx="2629294" cy="2629294"/>
        </a:xfrm>
        <a:custGeom>
          <a:avLst/>
          <a:gdLst/>
          <a:ahLst/>
          <a:cxnLst/>
          <a:rect l="0" t="0" r="0" b="0"/>
          <a:pathLst>
            <a:path>
              <a:moveTo>
                <a:pt x="2101248" y="261293"/>
              </a:moveTo>
              <a:arcTo wR="1314647" hR="1314647" stAng="18405052" swAng="1652720"/>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0EAE36-2DD2-47D1-9B51-33A179FBBC6C}">
      <dsp:nvSpPr>
        <dsp:cNvPr id="0" name=""/>
        <dsp:cNvSpPr/>
      </dsp:nvSpPr>
      <dsp:spPr>
        <a:xfrm>
          <a:off x="2629989" y="1497544"/>
          <a:ext cx="1223136" cy="795038"/>
        </a:xfrm>
        <a:prstGeom prst="roundRect">
          <a:avLst/>
        </a:prstGeom>
        <a:solidFill>
          <a:schemeClr val="accent3">
            <a:hueOff val="1190220"/>
            <a:satOff val="0"/>
            <a:lumOff val="-46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Refleksion og eftertænksomhed</a:t>
          </a:r>
        </a:p>
      </dsp:txBody>
      <dsp:txXfrm>
        <a:off x="2668800" y="1536355"/>
        <a:ext cx="1145514" cy="717416"/>
      </dsp:txXfrm>
    </dsp:sp>
    <dsp:sp modelId="{BDC8B5F8-D54B-4ACE-9FF1-0EE65E106C57}">
      <dsp:nvSpPr>
        <dsp:cNvPr id="0" name=""/>
        <dsp:cNvSpPr/>
      </dsp:nvSpPr>
      <dsp:spPr>
        <a:xfrm>
          <a:off x="612263" y="580416"/>
          <a:ext cx="2629294" cy="2629294"/>
        </a:xfrm>
        <a:custGeom>
          <a:avLst/>
          <a:gdLst/>
          <a:ahLst/>
          <a:cxnLst/>
          <a:rect l="0" t="0" r="0" b="0"/>
          <a:pathLst>
            <a:path>
              <a:moveTo>
                <a:pt x="2493097" y="1897358"/>
              </a:moveTo>
              <a:arcTo wR="1314647" hR="1314647" stAng="1578667" swAng="1635318"/>
            </a:path>
          </a:pathLst>
        </a:custGeom>
        <a:noFill/>
        <a:ln w="9525" cap="flat" cmpd="sng" algn="ctr">
          <a:solidFill>
            <a:schemeClr val="accent3">
              <a:hueOff val="1190220"/>
              <a:satOff val="0"/>
              <a:lumOff val="-464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4324D01-04E1-4E11-A85E-7373D0EC91DB}">
      <dsp:nvSpPr>
        <dsp:cNvPr id="0" name=""/>
        <dsp:cNvSpPr/>
      </dsp:nvSpPr>
      <dsp:spPr>
        <a:xfrm>
          <a:off x="1315342" y="2812191"/>
          <a:ext cx="1223136" cy="795038"/>
        </a:xfrm>
        <a:prstGeom prst="roundRect">
          <a:avLst/>
        </a:prstGeom>
        <a:solidFill>
          <a:schemeClr val="accent3">
            <a:hueOff val="2380441"/>
            <a:satOff val="0"/>
            <a:lumOff val="-92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Abstrakt forståelse </a:t>
          </a:r>
        </a:p>
      </dsp:txBody>
      <dsp:txXfrm>
        <a:off x="1354153" y="2851002"/>
        <a:ext cx="1145514" cy="717416"/>
      </dsp:txXfrm>
    </dsp:sp>
    <dsp:sp modelId="{86A820F2-EFFA-4A8B-8326-D41109A897B0}">
      <dsp:nvSpPr>
        <dsp:cNvPr id="0" name=""/>
        <dsp:cNvSpPr/>
      </dsp:nvSpPr>
      <dsp:spPr>
        <a:xfrm>
          <a:off x="612263" y="580416"/>
          <a:ext cx="2629294" cy="2629294"/>
        </a:xfrm>
        <a:custGeom>
          <a:avLst/>
          <a:gdLst/>
          <a:ahLst/>
          <a:cxnLst/>
          <a:rect l="0" t="0" r="0" b="0"/>
          <a:pathLst>
            <a:path>
              <a:moveTo>
                <a:pt x="533890" y="2372341"/>
              </a:moveTo>
              <a:arcTo wR="1314647" hR="1314647" stAng="7586015" swAng="1635318"/>
            </a:path>
          </a:pathLst>
        </a:custGeom>
        <a:noFill/>
        <a:ln w="9525" cap="flat" cmpd="sng" algn="ctr">
          <a:solidFill>
            <a:schemeClr val="accent3">
              <a:hueOff val="2380441"/>
              <a:satOff val="0"/>
              <a:lumOff val="-928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5331361-F834-448D-A6FC-33A96E57E2F5}">
      <dsp:nvSpPr>
        <dsp:cNvPr id="0" name=""/>
        <dsp:cNvSpPr/>
      </dsp:nvSpPr>
      <dsp:spPr>
        <a:xfrm>
          <a:off x="695" y="1497544"/>
          <a:ext cx="1223136" cy="795038"/>
        </a:xfrm>
        <a:prstGeom prst="roundRect">
          <a:avLst/>
        </a:prstGeom>
        <a:solidFill>
          <a:schemeClr val="accent3">
            <a:hueOff val="3570661"/>
            <a:satOff val="0"/>
            <a:lumOff val="-1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a-DK" sz="900" kern="1200" dirty="0"/>
            <a:t>Aktiviteter og eksperimenter</a:t>
          </a:r>
        </a:p>
      </dsp:txBody>
      <dsp:txXfrm>
        <a:off x="39506" y="1536355"/>
        <a:ext cx="1145514" cy="717416"/>
      </dsp:txXfrm>
    </dsp:sp>
    <dsp:sp modelId="{847620D6-1DAC-4911-9494-73C3BC4FA7EC}">
      <dsp:nvSpPr>
        <dsp:cNvPr id="0" name=""/>
        <dsp:cNvSpPr/>
      </dsp:nvSpPr>
      <dsp:spPr>
        <a:xfrm>
          <a:off x="616975" y="565244"/>
          <a:ext cx="2629294" cy="2629294"/>
        </a:xfrm>
        <a:custGeom>
          <a:avLst/>
          <a:gdLst/>
          <a:ahLst/>
          <a:cxnLst/>
          <a:rect l="0" t="0" r="0" b="0"/>
          <a:pathLst>
            <a:path>
              <a:moveTo>
                <a:pt x="130086" y="744460"/>
              </a:moveTo>
              <a:arcTo wR="1314647" hR="1314647" stAng="12342228" swAng="1652720"/>
            </a:path>
          </a:pathLst>
        </a:custGeom>
        <a:noFill/>
        <a:ln w="9525" cap="flat" cmpd="sng" algn="ctr">
          <a:solidFill>
            <a:schemeClr val="accent3">
              <a:hueOff val="3570661"/>
              <a:satOff val="0"/>
              <a:lumOff val="-13922"/>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43B6CF-3D48-4CF3-B2C2-AE6096EFFBAC}">
      <dsp:nvSpPr>
        <dsp:cNvPr id="0" name=""/>
        <dsp:cNvSpPr/>
      </dsp:nvSpPr>
      <dsp:spPr>
        <a:xfrm>
          <a:off x="950" y="369842"/>
          <a:ext cx="3335656" cy="2118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B2B782-C18D-4468-BC17-F67C98DD8EA1}">
      <dsp:nvSpPr>
        <dsp:cNvPr id="0" name=""/>
        <dsp:cNvSpPr/>
      </dsp:nvSpPr>
      <dsp:spPr>
        <a:xfrm>
          <a:off x="371578" y="721940"/>
          <a:ext cx="3335656" cy="21181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kern="1200"/>
            <a:t>Cirkulær økonomi er altså en bæredygtig økonomisk model, der sikrer, at vi kan fortsætte med at tænke nyt og stort, uden at det går ud over os selv og planeten. </a:t>
          </a:r>
          <a:endParaRPr lang="en-US" sz="1500" kern="1200"/>
        </a:p>
      </dsp:txBody>
      <dsp:txXfrm>
        <a:off x="433616" y="783978"/>
        <a:ext cx="3211580" cy="1994066"/>
      </dsp:txXfrm>
    </dsp:sp>
    <dsp:sp modelId="{257D2ACD-2246-4643-ABF4-9A48AC87D85D}">
      <dsp:nvSpPr>
        <dsp:cNvPr id="0" name=""/>
        <dsp:cNvSpPr/>
      </dsp:nvSpPr>
      <dsp:spPr>
        <a:xfrm>
          <a:off x="4077864" y="369842"/>
          <a:ext cx="3335656" cy="2118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EC4159-B3D2-4AAD-B661-D3B0E98F3054}">
      <dsp:nvSpPr>
        <dsp:cNvPr id="0" name=""/>
        <dsp:cNvSpPr/>
      </dsp:nvSpPr>
      <dsp:spPr>
        <a:xfrm>
          <a:off x="4448492" y="721940"/>
          <a:ext cx="3335656" cy="211814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kern="1200"/>
            <a:t>Ved at udnytte vores innovationsevne og kreativitet til at re-designe produkter og materialer og udvikle nye forretningsmodeller, kan vi skabe en positiv, bæredygtig og samtidig profitabel økonomi.</a:t>
          </a:r>
          <a:endParaRPr lang="en-US" sz="1500" kern="1200"/>
        </a:p>
      </dsp:txBody>
      <dsp:txXfrm>
        <a:off x="4510530" y="783978"/>
        <a:ext cx="3211580" cy="1994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3B7DD-9FF7-46F2-BC7A-368166EB44EC}">
      <dsp:nvSpPr>
        <dsp:cNvPr id="0" name=""/>
        <dsp:cNvSpPr/>
      </dsp:nvSpPr>
      <dsp:spPr>
        <a:xfrm>
          <a:off x="-4562006" y="-699493"/>
          <a:ext cx="5434411" cy="5434411"/>
        </a:xfrm>
        <a:prstGeom prst="blockArc">
          <a:avLst>
            <a:gd name="adj1" fmla="val 18900000"/>
            <a:gd name="adj2" fmla="val 2700000"/>
            <a:gd name="adj3" fmla="val 39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8C2DEC-62AB-49BF-AB14-5FF9DE000C84}">
      <dsp:nvSpPr>
        <dsp:cNvPr id="0" name=""/>
        <dsp:cNvSpPr/>
      </dsp:nvSpPr>
      <dsp:spPr>
        <a:xfrm>
          <a:off x="375694" y="212505"/>
          <a:ext cx="4155180"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Specifikt</a:t>
          </a:r>
        </a:p>
      </dsp:txBody>
      <dsp:txXfrm>
        <a:off x="375694" y="212505"/>
        <a:ext cx="4155180" cy="424849"/>
      </dsp:txXfrm>
    </dsp:sp>
    <dsp:sp modelId="{D0B9A5F4-FFD8-419D-BB62-84FA8A4AB47D}">
      <dsp:nvSpPr>
        <dsp:cNvPr id="0" name=""/>
        <dsp:cNvSpPr/>
      </dsp:nvSpPr>
      <dsp:spPr>
        <a:xfrm>
          <a:off x="60274" y="159399"/>
          <a:ext cx="531061" cy="531061"/>
        </a:xfrm>
        <a:prstGeom prst="ellipse">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sp>
    <dsp:sp modelId="{CD7AA74D-52DC-409B-A8AC-F979C89A853C}">
      <dsp:nvSpPr>
        <dsp:cNvPr id="0" name=""/>
        <dsp:cNvSpPr/>
      </dsp:nvSpPr>
      <dsp:spPr>
        <a:xfrm>
          <a:off x="675273" y="849699"/>
          <a:ext cx="3905491"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Målbart</a:t>
          </a:r>
        </a:p>
      </dsp:txBody>
      <dsp:txXfrm>
        <a:off x="675273" y="849699"/>
        <a:ext cx="3905491" cy="424849"/>
      </dsp:txXfrm>
    </dsp:sp>
    <dsp:sp modelId="{7C293EFD-9346-4FE4-A69B-27B883C43A9E}">
      <dsp:nvSpPr>
        <dsp:cNvPr id="0" name=""/>
        <dsp:cNvSpPr/>
      </dsp:nvSpPr>
      <dsp:spPr>
        <a:xfrm>
          <a:off x="409742" y="796592"/>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36D2B-016E-41B7-AE06-37ECBD386AA7}">
      <dsp:nvSpPr>
        <dsp:cNvPr id="0" name=""/>
        <dsp:cNvSpPr/>
      </dsp:nvSpPr>
      <dsp:spPr>
        <a:xfrm>
          <a:off x="835075" y="1486892"/>
          <a:ext cx="3745688"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Accepterede </a:t>
          </a:r>
        </a:p>
      </dsp:txBody>
      <dsp:txXfrm>
        <a:off x="835075" y="1486892"/>
        <a:ext cx="3745688" cy="424849"/>
      </dsp:txXfrm>
    </dsp:sp>
    <dsp:sp modelId="{E80A8AA3-353D-40F8-9394-621865CC5438}">
      <dsp:nvSpPr>
        <dsp:cNvPr id="0" name=""/>
        <dsp:cNvSpPr/>
      </dsp:nvSpPr>
      <dsp:spPr>
        <a:xfrm>
          <a:off x="569544" y="1433786"/>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C232A6-8413-4A01-A603-DFA78E7125B2}">
      <dsp:nvSpPr>
        <dsp:cNvPr id="0" name=""/>
        <dsp:cNvSpPr/>
      </dsp:nvSpPr>
      <dsp:spPr>
        <a:xfrm>
          <a:off x="835075" y="2123682"/>
          <a:ext cx="3745688"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Realistisk</a:t>
          </a:r>
        </a:p>
      </dsp:txBody>
      <dsp:txXfrm>
        <a:off x="835075" y="2123682"/>
        <a:ext cx="3745688" cy="424849"/>
      </dsp:txXfrm>
    </dsp:sp>
    <dsp:sp modelId="{3E01F25A-89CD-43EA-B529-8BC2E5B65866}">
      <dsp:nvSpPr>
        <dsp:cNvPr id="0" name=""/>
        <dsp:cNvSpPr/>
      </dsp:nvSpPr>
      <dsp:spPr>
        <a:xfrm>
          <a:off x="569544" y="2070576"/>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53619E-A7F3-45E3-88BA-C9115AF5FF5F}">
      <dsp:nvSpPr>
        <dsp:cNvPr id="0" name=""/>
        <dsp:cNvSpPr/>
      </dsp:nvSpPr>
      <dsp:spPr>
        <a:xfrm>
          <a:off x="675273" y="2760876"/>
          <a:ext cx="3905491"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Tidsbestemt</a:t>
          </a:r>
        </a:p>
      </dsp:txBody>
      <dsp:txXfrm>
        <a:off x="675273" y="2760876"/>
        <a:ext cx="3905491" cy="424849"/>
      </dsp:txXfrm>
    </dsp:sp>
    <dsp:sp modelId="{06B597D7-0300-487D-8C38-E6F0B9DAAAA2}">
      <dsp:nvSpPr>
        <dsp:cNvPr id="0" name=""/>
        <dsp:cNvSpPr/>
      </dsp:nvSpPr>
      <dsp:spPr>
        <a:xfrm>
          <a:off x="409742" y="2707770"/>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C10333-4857-4542-85FB-398C78DD3F7D}">
      <dsp:nvSpPr>
        <dsp:cNvPr id="0" name=""/>
        <dsp:cNvSpPr/>
      </dsp:nvSpPr>
      <dsp:spPr>
        <a:xfrm>
          <a:off x="325805" y="3398069"/>
          <a:ext cx="4254959" cy="4248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224" tIns="55880" rIns="55880" bIns="55880" numCol="1" spcCol="1270" anchor="ctr" anchorCtr="0">
          <a:noAutofit/>
        </a:bodyPr>
        <a:lstStyle/>
        <a:p>
          <a:pPr marL="0" lvl="0" indent="0" algn="l" defTabSz="977900">
            <a:lnSpc>
              <a:spcPct val="90000"/>
            </a:lnSpc>
            <a:spcBef>
              <a:spcPct val="0"/>
            </a:spcBef>
            <a:spcAft>
              <a:spcPct val="35000"/>
            </a:spcAft>
            <a:buNone/>
          </a:pPr>
          <a:r>
            <a:rPr lang="da-DK" sz="2200" kern="1200"/>
            <a:t>Evalueret</a:t>
          </a:r>
        </a:p>
      </dsp:txBody>
      <dsp:txXfrm>
        <a:off x="325805" y="3398069"/>
        <a:ext cx="4254959" cy="424849"/>
      </dsp:txXfrm>
    </dsp:sp>
    <dsp:sp modelId="{623BE163-CACB-4866-8FC0-F29CDBD0B984}">
      <dsp:nvSpPr>
        <dsp:cNvPr id="0" name=""/>
        <dsp:cNvSpPr/>
      </dsp:nvSpPr>
      <dsp:spPr>
        <a:xfrm>
          <a:off x="60274" y="3344963"/>
          <a:ext cx="531061" cy="531061"/>
        </a:xfrm>
        <a:prstGeom prst="ellipse">
          <a:avLst/>
        </a:prstGeom>
        <a:solidFill>
          <a:schemeClr val="accent4">
            <a:lumMod val="60000"/>
            <a:lumOff val="4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42BAF-0961-4AA8-BB66-0A49224509AA}">
      <dsp:nvSpPr>
        <dsp:cNvPr id="0" name=""/>
        <dsp:cNvSpPr/>
      </dsp:nvSpPr>
      <dsp:spPr>
        <a:xfrm>
          <a:off x="0" y="83976"/>
          <a:ext cx="8765485"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a:t>Miljøhensyn: Det handler om at reducere miljøbelastningen, mindske ressourceforbrug og genbruge og genanvende materialer for at beskytte miljøet.</a:t>
          </a:r>
          <a:endParaRPr lang="en-US" sz="2100" kern="1200"/>
        </a:p>
      </dsp:txBody>
      <dsp:txXfrm>
        <a:off x="56372" y="140348"/>
        <a:ext cx="8652741" cy="1042045"/>
      </dsp:txXfrm>
    </dsp:sp>
    <dsp:sp modelId="{F83FABBD-3CCB-41D2-965B-CFC880CEC1E9}">
      <dsp:nvSpPr>
        <dsp:cNvPr id="0" name=""/>
        <dsp:cNvSpPr/>
      </dsp:nvSpPr>
      <dsp:spPr>
        <a:xfrm>
          <a:off x="0" y="1299246"/>
          <a:ext cx="8765485"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a:t>Sociale ansvar: Det handler om at tage hensyn til medarbejderes velfærd, sikkerhed og trivsel samt at engagere sig positivt i lokalsamfundet.</a:t>
          </a:r>
          <a:endParaRPr lang="en-US" sz="2100" kern="1200"/>
        </a:p>
      </dsp:txBody>
      <dsp:txXfrm>
        <a:off x="56372" y="1355618"/>
        <a:ext cx="8652741" cy="1042045"/>
      </dsp:txXfrm>
    </dsp:sp>
    <dsp:sp modelId="{45A8AC5F-9C01-4BE8-9274-30E0474F62C8}">
      <dsp:nvSpPr>
        <dsp:cNvPr id="0" name=""/>
        <dsp:cNvSpPr/>
      </dsp:nvSpPr>
      <dsp:spPr>
        <a:xfrm>
          <a:off x="0" y="2514516"/>
          <a:ext cx="8765485"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kern="1200" dirty="0"/>
            <a:t>Økonomisk bæredygtighed: Det indebærer at opnå profit, men også at sikre langsigtet økonomisk stabilitet uden at udnytte ressourcer og arbejdskraft på en ikke-bæredygtig måde.</a:t>
          </a:r>
          <a:endParaRPr lang="en-US" sz="2100" kern="1200" dirty="0"/>
        </a:p>
      </dsp:txBody>
      <dsp:txXfrm>
        <a:off x="56372" y="2570888"/>
        <a:ext cx="8652741" cy="1042045"/>
      </dsp:txXfrm>
    </dsp:sp>
    <dsp:sp modelId="{CA8EA363-8453-40FD-ADD8-C1455D0C56A4}">
      <dsp:nvSpPr>
        <dsp:cNvPr id="0" name=""/>
        <dsp:cNvSpPr/>
      </dsp:nvSpPr>
      <dsp:spPr>
        <a:xfrm>
          <a:off x="0" y="3729786"/>
          <a:ext cx="8765485" cy="115478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da-DK" sz="2100" b="1" kern="1200" dirty="0"/>
            <a:t>Langsigtet planlægning</a:t>
          </a:r>
          <a:r>
            <a:rPr lang="da-DK" sz="2100" kern="1200" dirty="0"/>
            <a:t>: Det handler om at tænke fremad, forudsige konsekvenserne af vores beslutninger og foretage bæredygtige investeringer.</a:t>
          </a:r>
          <a:endParaRPr lang="en-US" sz="2100" kern="1200" dirty="0"/>
        </a:p>
      </dsp:txBody>
      <dsp:txXfrm>
        <a:off x="56372" y="3786158"/>
        <a:ext cx="8652741" cy="10420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458A0-EAE2-46B4-897C-62CDE773EFCA}">
      <dsp:nvSpPr>
        <dsp:cNvPr id="0" name=""/>
        <dsp:cNvSpPr/>
      </dsp:nvSpPr>
      <dsp:spPr>
        <a:xfrm>
          <a:off x="0" y="113198"/>
          <a:ext cx="8890010" cy="103925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kern="1200" dirty="0"/>
            <a:t>Reducere CO2-udledningen ved at skifte til vedvarende energikilder og energieffektive teknologier.</a:t>
          </a:r>
          <a:endParaRPr lang="en-US" sz="1900" kern="1200" dirty="0"/>
        </a:p>
      </dsp:txBody>
      <dsp:txXfrm>
        <a:off x="50732" y="163930"/>
        <a:ext cx="8788546" cy="937788"/>
      </dsp:txXfrm>
    </dsp:sp>
    <dsp:sp modelId="{D5D98CED-225B-44F4-8ABE-4F1B8A7E21EB}">
      <dsp:nvSpPr>
        <dsp:cNvPr id="0" name=""/>
        <dsp:cNvSpPr/>
      </dsp:nvSpPr>
      <dsp:spPr>
        <a:xfrm>
          <a:off x="0" y="1207170"/>
          <a:ext cx="8890010" cy="103925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kern="1200"/>
            <a:t>Minimere affaldsproduktion og fremme genbrug og genanvendelse af materialer.</a:t>
          </a:r>
          <a:endParaRPr lang="en-US" sz="1900" kern="1200"/>
        </a:p>
      </dsp:txBody>
      <dsp:txXfrm>
        <a:off x="50732" y="1257902"/>
        <a:ext cx="8788546" cy="937788"/>
      </dsp:txXfrm>
    </dsp:sp>
    <dsp:sp modelId="{AF4AEE91-B540-4745-8311-17773FDFC4C7}">
      <dsp:nvSpPr>
        <dsp:cNvPr id="0" name=""/>
        <dsp:cNvSpPr/>
      </dsp:nvSpPr>
      <dsp:spPr>
        <a:xfrm>
          <a:off x="0" y="2301143"/>
          <a:ext cx="8890010" cy="103925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kern="1200"/>
            <a:t>Implementere vandbesparende foranstaltninger for at reducere vandforbruget.</a:t>
          </a:r>
          <a:endParaRPr lang="en-US" sz="1900" kern="1200"/>
        </a:p>
      </dsp:txBody>
      <dsp:txXfrm>
        <a:off x="50732" y="2351875"/>
        <a:ext cx="8788546" cy="937788"/>
      </dsp:txXfrm>
    </dsp:sp>
    <dsp:sp modelId="{672E7D23-9578-430D-AF6B-C23DE78C1CD3}">
      <dsp:nvSpPr>
        <dsp:cNvPr id="0" name=""/>
        <dsp:cNvSpPr/>
      </dsp:nvSpPr>
      <dsp:spPr>
        <a:xfrm>
          <a:off x="0" y="3395115"/>
          <a:ext cx="8890010" cy="1039252"/>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da-DK" sz="1900" kern="1200"/>
            <a:t>Indføre bæredygtige sourcingpolitikker for at sikre, at produkter og råmaterialer kommer fra bæredygtige kilder uden at forårsage skade på økosystemer.</a:t>
          </a:r>
          <a:endParaRPr lang="en-US" sz="1900" kern="1200"/>
        </a:p>
      </dsp:txBody>
      <dsp:txXfrm>
        <a:off x="50732" y="3445847"/>
        <a:ext cx="8788546" cy="9377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159AD-AE6F-4636-82B3-16B4E139BB54}">
      <dsp:nvSpPr>
        <dsp:cNvPr id="0" name=""/>
        <dsp:cNvSpPr/>
      </dsp:nvSpPr>
      <dsp:spPr>
        <a:xfrm>
          <a:off x="0" y="5357"/>
          <a:ext cx="8890010" cy="98455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Øge mangfoldigheden på arbejdspladsen og sikre, at medarbejdere fra forskellige baggrunde føler sig inkluderet og respekteret.</a:t>
          </a:r>
          <a:endParaRPr lang="en-US" sz="1800" kern="1200"/>
        </a:p>
      </dsp:txBody>
      <dsp:txXfrm>
        <a:off x="48062" y="53419"/>
        <a:ext cx="8793886" cy="888431"/>
      </dsp:txXfrm>
    </dsp:sp>
    <dsp:sp modelId="{A415AC2C-CE5A-4410-951A-223CE42C97F5}">
      <dsp:nvSpPr>
        <dsp:cNvPr id="0" name=""/>
        <dsp:cNvSpPr/>
      </dsp:nvSpPr>
      <dsp:spPr>
        <a:xfrm>
          <a:off x="0" y="1041753"/>
          <a:ext cx="8890010" cy="98455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Skabe et sikkert og sundt arbejdsmiljø med ordentlige arbejdsforhold og arbejdstider.</a:t>
          </a:r>
          <a:endParaRPr lang="en-US" sz="1800" kern="1200"/>
        </a:p>
      </dsp:txBody>
      <dsp:txXfrm>
        <a:off x="48062" y="1089815"/>
        <a:ext cx="8793886" cy="888431"/>
      </dsp:txXfrm>
    </dsp:sp>
    <dsp:sp modelId="{72A7C198-6A6E-4758-8825-512BE8F64132}">
      <dsp:nvSpPr>
        <dsp:cNvPr id="0" name=""/>
        <dsp:cNvSpPr/>
      </dsp:nvSpPr>
      <dsp:spPr>
        <a:xfrm>
          <a:off x="0" y="2078148"/>
          <a:ext cx="8890010" cy="98455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Støtte lokale samfund gennem sociale initiativer, f.eks. uddannelsesprogrammer, sundhedsfremmende aktiviteter eller støtte til lokale velgørenhedsorganisationer.</a:t>
          </a:r>
          <a:endParaRPr lang="en-US" sz="1800" kern="1200"/>
        </a:p>
      </dsp:txBody>
      <dsp:txXfrm>
        <a:off x="48062" y="2126210"/>
        <a:ext cx="8793886" cy="888431"/>
      </dsp:txXfrm>
    </dsp:sp>
    <dsp:sp modelId="{BB87A5E1-1190-4F61-9054-13028113EEFB}">
      <dsp:nvSpPr>
        <dsp:cNvPr id="0" name=""/>
        <dsp:cNvSpPr/>
      </dsp:nvSpPr>
      <dsp:spPr>
        <a:xfrm>
          <a:off x="0" y="3114543"/>
          <a:ext cx="8890010" cy="984555"/>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dirty="0"/>
            <a:t>Fremme livslang læring og karriereudvikling for medarbejdere for at hjælpe dem med at nå deres fulde potentiale.</a:t>
          </a:r>
          <a:endParaRPr lang="en-US" sz="1800" kern="1200" dirty="0"/>
        </a:p>
      </dsp:txBody>
      <dsp:txXfrm>
        <a:off x="48062" y="3162605"/>
        <a:ext cx="8793886" cy="8884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D2AEA-17E7-4788-B0E7-B85608016962}">
      <dsp:nvSpPr>
        <dsp:cNvPr id="0" name=""/>
        <dsp:cNvSpPr/>
      </dsp:nvSpPr>
      <dsp:spPr>
        <a:xfrm>
          <a:off x="0" y="101963"/>
          <a:ext cx="8909500"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Øge virksomhedens overskud ved at optimere produktionsprocesser og reducere spild.</a:t>
          </a:r>
          <a:endParaRPr lang="en-US" sz="2000" kern="1200"/>
        </a:p>
      </dsp:txBody>
      <dsp:txXfrm>
        <a:off x="53402" y="155365"/>
        <a:ext cx="8802696" cy="987146"/>
      </dsp:txXfrm>
    </dsp:sp>
    <dsp:sp modelId="{074B1CC8-A2BE-4B54-AF3C-C27674AD3B3E}">
      <dsp:nvSpPr>
        <dsp:cNvPr id="0" name=""/>
        <dsp:cNvSpPr/>
      </dsp:nvSpPr>
      <dsp:spPr>
        <a:xfrm>
          <a:off x="0" y="1253514"/>
          <a:ext cx="8909500"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Udvikle nye produkter eller tjenester, der adresserer bæredygtige behov i markedet og dermed skabe nye indtægtskilder.</a:t>
          </a:r>
          <a:endParaRPr lang="en-US" sz="2000" kern="1200"/>
        </a:p>
      </dsp:txBody>
      <dsp:txXfrm>
        <a:off x="53402" y="1306916"/>
        <a:ext cx="8802696" cy="987146"/>
      </dsp:txXfrm>
    </dsp:sp>
    <dsp:sp modelId="{A3AE9893-4991-46D0-A1F8-78FEBF4DA6E3}">
      <dsp:nvSpPr>
        <dsp:cNvPr id="0" name=""/>
        <dsp:cNvSpPr/>
      </dsp:nvSpPr>
      <dsp:spPr>
        <a:xfrm>
          <a:off x="0" y="2405064"/>
          <a:ext cx="8909500"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a:t>Investere i forskning og udvikling af grønne teknologier for at reducere driftsomkostningerne på lang sigt.</a:t>
          </a:r>
          <a:endParaRPr lang="en-US" sz="2000" kern="1200"/>
        </a:p>
      </dsp:txBody>
      <dsp:txXfrm>
        <a:off x="53402" y="2458466"/>
        <a:ext cx="8802696" cy="987146"/>
      </dsp:txXfrm>
    </dsp:sp>
    <dsp:sp modelId="{7D1E7DDD-09C1-42B6-BC8C-DBED1CB5913C}">
      <dsp:nvSpPr>
        <dsp:cNvPr id="0" name=""/>
        <dsp:cNvSpPr/>
      </dsp:nvSpPr>
      <dsp:spPr>
        <a:xfrm>
          <a:off x="0" y="3556614"/>
          <a:ext cx="8909500" cy="109395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a-DK" sz="2000" kern="1200" dirty="0"/>
            <a:t>Implementere incitamentsordninger for medarbejdere, der identificerer besparelsesmuligheder og effektive måder at reducere miljøbelastningen på.</a:t>
          </a:r>
          <a:endParaRPr lang="en-US" sz="2000" kern="1200" dirty="0"/>
        </a:p>
      </dsp:txBody>
      <dsp:txXfrm>
        <a:off x="53402" y="3610016"/>
        <a:ext cx="8802696" cy="9871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dsholder til diasnummer 4"/>
          <p:cNvSpPr>
            <a:spLocks noGrp="1"/>
          </p:cNvSpPr>
          <p:nvPr>
            <p:ph type="sldNum" sz="quarter" idx="3"/>
          </p:nvPr>
        </p:nvSpPr>
        <p:spPr>
          <a:xfrm>
            <a:off x="3405634" y="9221762"/>
            <a:ext cx="3076363" cy="511731"/>
          </a:xfrm>
          <a:prstGeom prst="rect">
            <a:avLst/>
          </a:prstGeom>
        </p:spPr>
        <p:txBody>
          <a:bodyPr vert="horz" lIns="99013" tIns="49506" rIns="99013" bIns="49506" rtlCol="0" anchor="b"/>
          <a:lstStyle>
            <a:lvl1pPr algn="r">
              <a:defRPr sz="1300"/>
            </a:lvl1pPr>
          </a:lstStyle>
          <a:p>
            <a:fld id="{B90A4D70-6E0B-477A-B9ED-E75FAF8159E7}" type="slidenum">
              <a:rPr lang="da-DK" smtClean="0"/>
              <a:pPr/>
              <a:t>‹nr.›</a:t>
            </a:fld>
            <a:endParaRPr lang="da-DK"/>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76363" cy="511731"/>
          </a:xfrm>
          <a:prstGeom prst="rect">
            <a:avLst/>
          </a:prstGeom>
        </p:spPr>
        <p:txBody>
          <a:bodyPr vert="horz" lIns="99013" tIns="49506" rIns="99013" bIns="49506" rtlCol="0"/>
          <a:lstStyle>
            <a:lvl1pPr algn="l">
              <a:defRPr sz="1300"/>
            </a:lvl1pPr>
          </a:lstStyle>
          <a:p>
            <a:endParaRPr lang="da-DK"/>
          </a:p>
        </p:txBody>
      </p:sp>
      <p:sp>
        <p:nvSpPr>
          <p:cNvPr id="3" name="Date Placeholder 2"/>
          <p:cNvSpPr>
            <a:spLocks noGrp="1"/>
          </p:cNvSpPr>
          <p:nvPr>
            <p:ph type="dt" idx="1"/>
          </p:nvPr>
        </p:nvSpPr>
        <p:spPr>
          <a:xfrm>
            <a:off x="4021296" y="4"/>
            <a:ext cx="3076363" cy="511731"/>
          </a:xfrm>
          <a:prstGeom prst="rect">
            <a:avLst/>
          </a:prstGeom>
        </p:spPr>
        <p:txBody>
          <a:bodyPr vert="horz" lIns="99013" tIns="49506" rIns="99013" bIns="49506" rtlCol="0"/>
          <a:lstStyle>
            <a:lvl1pPr algn="r">
              <a:defRPr sz="1300"/>
            </a:lvl1pPr>
          </a:lstStyle>
          <a:p>
            <a:fld id="{7FEDB76A-99AC-4FF5-BC29-EC79B8D4A12A}" type="datetimeFigureOut">
              <a:rPr lang="da-DK" smtClean="0"/>
              <a:pPr/>
              <a:t>03-01-2025</a:t>
            </a:fld>
            <a:endParaRPr lang="da-DK"/>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13" tIns="49506" rIns="99013" bIns="49506" rtlCol="0" anchor="ctr"/>
          <a:lstStyle/>
          <a:p>
            <a:endParaRPr lang="da-DK"/>
          </a:p>
        </p:txBody>
      </p:sp>
      <p:sp>
        <p:nvSpPr>
          <p:cNvPr id="5" name="Notes Placeholder 4"/>
          <p:cNvSpPr>
            <a:spLocks noGrp="1"/>
          </p:cNvSpPr>
          <p:nvPr>
            <p:ph type="body" sz="quarter" idx="3"/>
          </p:nvPr>
        </p:nvSpPr>
        <p:spPr>
          <a:xfrm>
            <a:off x="709931" y="4861441"/>
            <a:ext cx="5679440" cy="4605576"/>
          </a:xfrm>
          <a:prstGeom prst="rect">
            <a:avLst/>
          </a:prstGeom>
        </p:spPr>
        <p:txBody>
          <a:bodyPr vert="horz" lIns="99013" tIns="49506" rIns="99013" bIns="495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2" y="9721111"/>
            <a:ext cx="3076363" cy="511731"/>
          </a:xfrm>
          <a:prstGeom prst="rect">
            <a:avLst/>
          </a:prstGeom>
        </p:spPr>
        <p:txBody>
          <a:bodyPr vert="horz" lIns="99013" tIns="49506" rIns="99013" bIns="49506" rtlCol="0" anchor="b"/>
          <a:lstStyle>
            <a:lvl1pPr algn="l">
              <a:defRPr sz="1300"/>
            </a:lvl1pPr>
          </a:lstStyle>
          <a:p>
            <a:endParaRPr lang="da-DK"/>
          </a:p>
        </p:txBody>
      </p:sp>
      <p:sp>
        <p:nvSpPr>
          <p:cNvPr id="7" name="Slide Number Placeholder 6"/>
          <p:cNvSpPr>
            <a:spLocks noGrp="1"/>
          </p:cNvSpPr>
          <p:nvPr>
            <p:ph type="sldNum" sz="quarter" idx="5"/>
          </p:nvPr>
        </p:nvSpPr>
        <p:spPr>
          <a:xfrm>
            <a:off x="4021296" y="9721111"/>
            <a:ext cx="3076363" cy="511731"/>
          </a:xfrm>
          <a:prstGeom prst="rect">
            <a:avLst/>
          </a:prstGeom>
        </p:spPr>
        <p:txBody>
          <a:bodyPr vert="horz" lIns="99013" tIns="49506" rIns="99013" bIns="49506" rtlCol="0" anchor="b"/>
          <a:lstStyle>
            <a:lvl1pPr algn="r">
              <a:defRPr sz="1300"/>
            </a:lvl1pPr>
          </a:lstStyle>
          <a:p>
            <a:fld id="{4DFD30D2-9423-4EFF-9CAF-E13460CADCF0}" type="slidenum">
              <a:rPr lang="da-DK" smtClean="0"/>
              <a:pPr/>
              <a:t>‹nr.›</a:t>
            </a:fld>
            <a:endParaRPr lang="da-DK"/>
          </a:p>
        </p:txBody>
      </p:sp>
    </p:spTree>
  </p:cSld>
  <p:clrMap bg1="lt1" tx1="dk1" bg2="lt2" tx2="dk2" accent1="accent1" accent2="accent2" accent3="accent3" accent4="accent4" accent5="accent5" accent6="accent6" hlink="hlink" folHlink="folHlink"/>
  <p:notesStyle>
    <a:lvl1pPr marL="0" algn="l" defTabSz="805176" rtl="0" eaLnBrk="1" latinLnBrk="0" hangingPunct="1">
      <a:defRPr sz="1057" kern="1200">
        <a:solidFill>
          <a:schemeClr val="tx1"/>
        </a:solidFill>
        <a:latin typeface="+mn-lt"/>
        <a:ea typeface="+mn-ea"/>
        <a:cs typeface="+mn-cs"/>
      </a:defRPr>
    </a:lvl1pPr>
    <a:lvl2pPr marL="402589" algn="l" defTabSz="805176" rtl="0" eaLnBrk="1" latinLnBrk="0" hangingPunct="1">
      <a:defRPr sz="1057" kern="1200">
        <a:solidFill>
          <a:schemeClr val="tx1"/>
        </a:solidFill>
        <a:latin typeface="+mn-lt"/>
        <a:ea typeface="+mn-ea"/>
        <a:cs typeface="+mn-cs"/>
      </a:defRPr>
    </a:lvl2pPr>
    <a:lvl3pPr marL="805176" algn="l" defTabSz="805176" rtl="0" eaLnBrk="1" latinLnBrk="0" hangingPunct="1">
      <a:defRPr sz="1057" kern="1200">
        <a:solidFill>
          <a:schemeClr val="tx1"/>
        </a:solidFill>
        <a:latin typeface="+mn-lt"/>
        <a:ea typeface="+mn-ea"/>
        <a:cs typeface="+mn-cs"/>
      </a:defRPr>
    </a:lvl3pPr>
    <a:lvl4pPr marL="1207765" algn="l" defTabSz="805176" rtl="0" eaLnBrk="1" latinLnBrk="0" hangingPunct="1">
      <a:defRPr sz="1057" kern="1200">
        <a:solidFill>
          <a:schemeClr val="tx1"/>
        </a:solidFill>
        <a:latin typeface="+mn-lt"/>
        <a:ea typeface="+mn-ea"/>
        <a:cs typeface="+mn-cs"/>
      </a:defRPr>
    </a:lvl4pPr>
    <a:lvl5pPr marL="1610353" algn="l" defTabSz="805176" rtl="0" eaLnBrk="1" latinLnBrk="0" hangingPunct="1">
      <a:defRPr sz="1057" kern="1200">
        <a:solidFill>
          <a:schemeClr val="tx1"/>
        </a:solidFill>
        <a:latin typeface="+mn-lt"/>
        <a:ea typeface="+mn-ea"/>
        <a:cs typeface="+mn-cs"/>
      </a:defRPr>
    </a:lvl5pPr>
    <a:lvl6pPr marL="2012940" algn="l" defTabSz="805176" rtl="0" eaLnBrk="1" latinLnBrk="0" hangingPunct="1">
      <a:defRPr sz="1057" kern="1200">
        <a:solidFill>
          <a:schemeClr val="tx1"/>
        </a:solidFill>
        <a:latin typeface="+mn-lt"/>
        <a:ea typeface="+mn-ea"/>
        <a:cs typeface="+mn-cs"/>
      </a:defRPr>
    </a:lvl6pPr>
    <a:lvl7pPr marL="2415527" algn="l" defTabSz="805176" rtl="0" eaLnBrk="1" latinLnBrk="0" hangingPunct="1">
      <a:defRPr sz="1057" kern="1200">
        <a:solidFill>
          <a:schemeClr val="tx1"/>
        </a:solidFill>
        <a:latin typeface="+mn-lt"/>
        <a:ea typeface="+mn-ea"/>
        <a:cs typeface="+mn-cs"/>
      </a:defRPr>
    </a:lvl7pPr>
    <a:lvl8pPr marL="2818117" algn="l" defTabSz="805176" rtl="0" eaLnBrk="1" latinLnBrk="0" hangingPunct="1">
      <a:defRPr sz="1057" kern="1200">
        <a:solidFill>
          <a:schemeClr val="tx1"/>
        </a:solidFill>
        <a:latin typeface="+mn-lt"/>
        <a:ea typeface="+mn-ea"/>
        <a:cs typeface="+mn-cs"/>
      </a:defRPr>
    </a:lvl8pPr>
    <a:lvl9pPr marL="3220705" algn="l" defTabSz="805176" rtl="0" eaLnBrk="1" latinLnBrk="0" hangingPunct="1">
      <a:defRPr sz="105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conomic.dk/regnskabsprogram/ordbog/lagerstyring"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www.e-conomic.dk/regnskabsprogram/ordbog/budge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09600" y="809625"/>
            <a:ext cx="5400675" cy="4049713"/>
          </a:xfrm>
          <a:prstGeom prst="rect">
            <a:avLst/>
          </a:prstGeom>
        </p:spPr>
      </p:sp>
      <p:sp>
        <p:nvSpPr>
          <p:cNvPr id="3" name="Pladsholder til noter 2"/>
          <p:cNvSpPr>
            <a:spLocks noGrp="1"/>
          </p:cNvSpPr>
          <p:nvPr>
            <p:ph type="body" idx="1"/>
          </p:nvPr>
        </p:nvSpPr>
        <p:spPr/>
        <p:txBody>
          <a:bodyPr/>
          <a:lstStyle/>
          <a:p>
            <a:r>
              <a:rPr lang="da-DK" dirty="0"/>
              <a:t>Man</a:t>
            </a:r>
            <a:r>
              <a:rPr lang="da-DK" baseline="0" dirty="0"/>
              <a:t> skal forstyrres for at lære nyt, kunne undre sig og spille spørgsmålstegn ved sin egen viden, stille sin uvidenhed frem… </a:t>
            </a:r>
            <a:endParaRPr lang="da-DK" dirty="0"/>
          </a:p>
        </p:txBody>
      </p:sp>
      <p:sp>
        <p:nvSpPr>
          <p:cNvPr id="4" name="Pladsholder til slidenummer 3"/>
          <p:cNvSpPr>
            <a:spLocks noGrp="1"/>
          </p:cNvSpPr>
          <p:nvPr>
            <p:ph type="sldNum" sz="quarter" idx="10"/>
          </p:nvPr>
        </p:nvSpPr>
        <p:spPr/>
        <p:txBody>
          <a:bodyPr/>
          <a:lstStyle/>
          <a:p>
            <a:fld id="{8283FB20-1F81-482F-B8B0-E55D49C7C127}" type="slidenum">
              <a:rPr lang="da-DK" smtClean="0"/>
              <a:pPr/>
              <a:t>3</a:t>
            </a:fld>
            <a:endParaRPr lang="da-DK"/>
          </a:p>
        </p:txBody>
      </p:sp>
    </p:spTree>
    <p:extLst>
      <p:ext uri="{BB962C8B-B14F-4D97-AF65-F5344CB8AC3E}">
        <p14:creationId xmlns:p14="http://schemas.microsoft.com/office/powerpoint/2010/main" val="3822419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r>
              <a:rPr lang="da-DK" dirty="0"/>
              <a:t>Lad kursisterne svare på eksempler – og giv selv nogen der matcher den målgruppe der er på kurset</a:t>
            </a:r>
          </a:p>
        </p:txBody>
      </p:sp>
      <p:sp>
        <p:nvSpPr>
          <p:cNvPr id="4" name="Pladsholder til slidenummer 3"/>
          <p:cNvSpPr>
            <a:spLocks noGrp="1"/>
          </p:cNvSpPr>
          <p:nvPr>
            <p:ph type="sldNum" sz="quarter" idx="5"/>
          </p:nvPr>
        </p:nvSpPr>
        <p:spPr/>
        <p:txBody>
          <a:bodyPr/>
          <a:lstStyle/>
          <a:p>
            <a:fld id="{D885A305-8899-4A19-A719-2E90230B5766}" type="slidenum">
              <a:rPr lang="da-DK" smtClean="0"/>
              <a:t>26</a:t>
            </a:fld>
            <a:endParaRPr lang="da-DK"/>
          </a:p>
        </p:txBody>
      </p:sp>
    </p:spTree>
    <p:extLst>
      <p:ext uri="{BB962C8B-B14F-4D97-AF65-F5344CB8AC3E}">
        <p14:creationId xmlns:p14="http://schemas.microsoft.com/office/powerpoint/2010/main" val="3067826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27</a:t>
            </a:fld>
            <a:endParaRPr lang="da-DK"/>
          </a:p>
        </p:txBody>
      </p:sp>
    </p:spTree>
    <p:extLst>
      <p:ext uri="{BB962C8B-B14F-4D97-AF65-F5344CB8AC3E}">
        <p14:creationId xmlns:p14="http://schemas.microsoft.com/office/powerpoint/2010/main" val="262356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r>
              <a:rPr lang="da-DK"/>
              <a:t>Skal man sætte noget i gang i ens virksomhed er det vigtigt at vælge et verdensmål som er relevant og nærværende for dig som leder og for dine medarbejdere.? Har I besluttet jer for bestemte verdensmål at have fokus på? Hvis ja, hvilke?  Hvis nej, hvilke tænker du kunne være interessante?</a:t>
            </a:r>
          </a:p>
          <a:p>
            <a:endParaRPr lang="da-DK"/>
          </a:p>
          <a:p>
            <a:r>
              <a:rPr lang="da-DK"/>
              <a:t>For en uddybning af de 17 verdensmål og de 169 delmål se:  https://www.dst.dk/da/Statistik/Sdg  </a:t>
            </a:r>
          </a:p>
        </p:txBody>
      </p:sp>
      <p:sp>
        <p:nvSpPr>
          <p:cNvPr id="4" name="Pladsholder til slidenummer 3"/>
          <p:cNvSpPr>
            <a:spLocks noGrp="1"/>
          </p:cNvSpPr>
          <p:nvPr>
            <p:ph type="sldNum" sz="quarter" idx="5"/>
          </p:nvPr>
        </p:nvSpPr>
        <p:spPr/>
        <p:txBody>
          <a:bodyPr/>
          <a:lstStyle/>
          <a:p>
            <a:fld id="{D885A305-8899-4A19-A719-2E90230B5766}" type="slidenum">
              <a:rPr lang="da-DK" smtClean="0"/>
              <a:t>28</a:t>
            </a:fld>
            <a:endParaRPr lang="da-DK"/>
          </a:p>
        </p:txBody>
      </p:sp>
    </p:spTree>
    <p:extLst>
      <p:ext uri="{BB962C8B-B14F-4D97-AF65-F5344CB8AC3E}">
        <p14:creationId xmlns:p14="http://schemas.microsoft.com/office/powerpoint/2010/main" val="3578321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r>
              <a:rPr lang="da-DK"/>
              <a:t>Her udleveres bærbare pc’er  - ikke alle behøver nødvendigvis at have sin egen – nogle læser langsomt – andre har svært ved det – derfor fint, hvis deltagerne kunne gå sammen  to og to og hjælpe hinanden.</a:t>
            </a:r>
          </a:p>
        </p:txBody>
      </p:sp>
      <p:sp>
        <p:nvSpPr>
          <p:cNvPr id="4" name="Pladsholder til slidenummer 3"/>
          <p:cNvSpPr>
            <a:spLocks noGrp="1"/>
          </p:cNvSpPr>
          <p:nvPr>
            <p:ph type="sldNum" sz="quarter" idx="5"/>
          </p:nvPr>
        </p:nvSpPr>
        <p:spPr/>
        <p:txBody>
          <a:bodyPr/>
          <a:lstStyle/>
          <a:p>
            <a:fld id="{F14AC444-28EE-4CA8-A203-190CE0FB30D8}" type="slidenum">
              <a:rPr lang="da-DK" smtClean="0"/>
              <a:t>29</a:t>
            </a:fld>
            <a:endParaRPr lang="da-DK"/>
          </a:p>
        </p:txBody>
      </p:sp>
    </p:spTree>
    <p:extLst>
      <p:ext uri="{BB962C8B-B14F-4D97-AF65-F5344CB8AC3E}">
        <p14:creationId xmlns:p14="http://schemas.microsoft.com/office/powerpoint/2010/main" val="1704873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normAutofit fontScale="85000" lnSpcReduction="20000"/>
          </a:bodyPr>
          <a:lstStyle/>
          <a:p>
            <a:r>
              <a:rPr lang="da-DK" b="0" i="0">
                <a:solidFill>
                  <a:srgbClr val="333333"/>
                </a:solidFill>
                <a:effectLst/>
                <a:latin typeface="Open Sans"/>
              </a:rPr>
              <a:t>Værdikæden beskriver en virksomheds primæraktiviteter og støtteaktiviteter, og hvordan de skaber værdi. Porters værdikæde fra 1998 er den mest anvendte model</a:t>
            </a:r>
          </a:p>
          <a:p>
            <a:endParaRPr lang="da-DK" b="0" i="0">
              <a:solidFill>
                <a:srgbClr val="333333"/>
              </a:solidFill>
              <a:effectLst/>
              <a:latin typeface="Open Sans"/>
            </a:endParaRPr>
          </a:p>
          <a:p>
            <a:r>
              <a:rPr lang="da-DK" b="0" i="0">
                <a:solidFill>
                  <a:srgbClr val="333333"/>
                </a:solidFill>
                <a:effectLst/>
                <a:latin typeface="Open Sans"/>
              </a:rPr>
              <a:t>En værdikæde består af 9 elementer, der beskriver en virksomhed og dens værdiskabende aktiviteter. Opdelingen i de enkelte aktiviteter gør det nemmere at behandle dem isoleret og vurdere deres vigtighed for et produkt eller for en serviceydelse.</a:t>
            </a:r>
            <a:br>
              <a:rPr lang="da-DK"/>
            </a:br>
            <a:br>
              <a:rPr lang="da-DK"/>
            </a:br>
            <a:r>
              <a:rPr lang="da-DK" b="0" i="0">
                <a:solidFill>
                  <a:srgbClr val="333333"/>
                </a:solidFill>
                <a:effectLst/>
                <a:latin typeface="Open Sans"/>
              </a:rPr>
              <a:t>Den engelske og meget udbredte betegnelse for værdikæden er </a:t>
            </a:r>
            <a:r>
              <a:rPr lang="da-DK" b="0" i="1" err="1">
                <a:solidFill>
                  <a:srgbClr val="333333"/>
                </a:solidFill>
                <a:effectLst/>
                <a:latin typeface="Open Sans"/>
              </a:rPr>
              <a:t>value</a:t>
            </a:r>
            <a:r>
              <a:rPr lang="da-DK" b="0" i="1">
                <a:solidFill>
                  <a:srgbClr val="333333"/>
                </a:solidFill>
                <a:effectLst/>
                <a:latin typeface="Open Sans"/>
              </a:rPr>
              <a:t> </a:t>
            </a:r>
            <a:r>
              <a:rPr lang="da-DK" b="0" i="1" err="1">
                <a:solidFill>
                  <a:srgbClr val="333333"/>
                </a:solidFill>
                <a:effectLst/>
                <a:latin typeface="Open Sans"/>
              </a:rPr>
              <a:t>chain</a:t>
            </a:r>
            <a:r>
              <a:rPr lang="da-DK" b="0" i="0">
                <a:solidFill>
                  <a:srgbClr val="333333"/>
                </a:solidFill>
                <a:effectLst/>
                <a:latin typeface="Open Sans"/>
              </a:rPr>
              <a:t>.</a:t>
            </a:r>
          </a:p>
          <a:p>
            <a:endParaRPr lang="da-DK" b="0" i="0">
              <a:solidFill>
                <a:srgbClr val="333333"/>
              </a:solidFill>
              <a:effectLst/>
              <a:latin typeface="Open Sans"/>
            </a:endParaRPr>
          </a:p>
          <a:p>
            <a:pPr algn="l">
              <a:buFont typeface="Arial" panose="020B0604020202020204" pitchFamily="34" charset="0"/>
              <a:buChar char="•"/>
            </a:pPr>
            <a:r>
              <a:rPr lang="da-DK" b="1" i="0">
                <a:solidFill>
                  <a:srgbClr val="333333"/>
                </a:solidFill>
                <a:effectLst/>
                <a:latin typeface="Open Sans"/>
              </a:rPr>
              <a:t>Indgående logistik:</a:t>
            </a:r>
            <a:r>
              <a:rPr lang="da-DK" b="0" i="0">
                <a:solidFill>
                  <a:srgbClr val="333333"/>
                </a:solidFill>
                <a:effectLst/>
                <a:latin typeface="Open Sans"/>
              </a:rPr>
              <a:t> Omfatter indkøb og </a:t>
            </a:r>
            <a:r>
              <a:rPr lang="da-DK" b="0" i="0" u="none" strike="noStrike">
                <a:solidFill>
                  <a:srgbClr val="0085CC"/>
                </a:solidFill>
                <a:effectLst/>
                <a:latin typeface="Open Sans"/>
                <a:hlinkClick r:id="rId3"/>
              </a:rPr>
              <a:t>lagerstyring </a:t>
            </a:r>
            <a:r>
              <a:rPr lang="da-DK" b="0" i="0">
                <a:solidFill>
                  <a:srgbClr val="333333"/>
                </a:solidFill>
                <a:effectLst/>
                <a:latin typeface="Open Sans"/>
              </a:rPr>
              <a:t>af komponenter og råvarer, der skal bruges i virksomheden.</a:t>
            </a:r>
          </a:p>
          <a:p>
            <a:pPr algn="l">
              <a:buFont typeface="Arial" panose="020B0604020202020204" pitchFamily="34" charset="0"/>
              <a:buChar char="•"/>
            </a:pPr>
            <a:r>
              <a:rPr lang="da-DK" b="1" i="0">
                <a:solidFill>
                  <a:srgbClr val="333333"/>
                </a:solidFill>
                <a:effectLst/>
                <a:latin typeface="Open Sans"/>
              </a:rPr>
              <a:t>Produktion:</a:t>
            </a:r>
            <a:r>
              <a:rPr lang="da-DK" b="0" i="0">
                <a:solidFill>
                  <a:srgbClr val="333333"/>
                </a:solidFill>
                <a:effectLst/>
                <a:latin typeface="Open Sans"/>
              </a:rPr>
              <a:t> Design, bearbejdning og udvikling af de indkøbte råvarer eller komponenter.</a:t>
            </a:r>
          </a:p>
          <a:p>
            <a:pPr algn="l">
              <a:buFont typeface="Arial" panose="020B0604020202020204" pitchFamily="34" charset="0"/>
              <a:buChar char="•"/>
            </a:pPr>
            <a:r>
              <a:rPr lang="da-DK" b="1" i="0">
                <a:solidFill>
                  <a:srgbClr val="333333"/>
                </a:solidFill>
                <a:effectLst/>
                <a:latin typeface="Open Sans"/>
              </a:rPr>
              <a:t>Udgående logistik: </a:t>
            </a:r>
            <a:r>
              <a:rPr lang="da-DK" b="0" i="0">
                <a:solidFill>
                  <a:srgbClr val="333333"/>
                </a:solidFill>
                <a:effectLst/>
                <a:latin typeface="Open Sans"/>
              </a:rPr>
              <a:t>Beskriver, hvordan virksomheden håndterer modtagelse af ordrer, pakning og levering af varer.</a:t>
            </a:r>
          </a:p>
          <a:p>
            <a:pPr algn="l">
              <a:buFont typeface="Arial" panose="020B0604020202020204" pitchFamily="34" charset="0"/>
              <a:buChar char="•"/>
            </a:pPr>
            <a:r>
              <a:rPr lang="da-DK" b="1" i="0">
                <a:solidFill>
                  <a:srgbClr val="333333"/>
                </a:solidFill>
                <a:effectLst/>
                <a:latin typeface="Open Sans"/>
              </a:rPr>
              <a:t>Markedsføring og salg:</a:t>
            </a:r>
            <a:r>
              <a:rPr lang="da-DK" b="0" i="0">
                <a:solidFill>
                  <a:srgbClr val="333333"/>
                </a:solidFill>
                <a:effectLst/>
                <a:latin typeface="Open Sans"/>
              </a:rPr>
              <a:t> Inkluderer alle aktiviteter, der er møntet på at øge salget af virksomhedens produkt. Inden for afsætning taler man typisk om ”de 7 P’er” som er Product, Place, Price, Promotion, People, </a:t>
            </a:r>
            <a:r>
              <a:rPr lang="da-DK" b="0" i="0" err="1">
                <a:solidFill>
                  <a:srgbClr val="333333"/>
                </a:solidFill>
                <a:effectLst/>
                <a:latin typeface="Open Sans"/>
              </a:rPr>
              <a:t>Process</a:t>
            </a:r>
            <a:r>
              <a:rPr lang="da-DK" b="0" i="0">
                <a:solidFill>
                  <a:srgbClr val="333333"/>
                </a:solidFill>
                <a:effectLst/>
                <a:latin typeface="Open Sans"/>
              </a:rPr>
              <a:t> og </a:t>
            </a:r>
            <a:r>
              <a:rPr lang="da-DK" b="0" i="0" err="1">
                <a:solidFill>
                  <a:srgbClr val="333333"/>
                </a:solidFill>
                <a:effectLst/>
                <a:latin typeface="Open Sans"/>
              </a:rPr>
              <a:t>Physical</a:t>
            </a:r>
            <a:r>
              <a:rPr lang="da-DK" b="0" i="0">
                <a:solidFill>
                  <a:srgbClr val="333333"/>
                </a:solidFill>
                <a:effectLst/>
                <a:latin typeface="Open Sans"/>
              </a:rPr>
              <a:t> </a:t>
            </a:r>
            <a:r>
              <a:rPr lang="da-DK" b="0" i="0" err="1">
                <a:solidFill>
                  <a:srgbClr val="333333"/>
                </a:solidFill>
                <a:effectLst/>
                <a:latin typeface="Open Sans"/>
              </a:rPr>
              <a:t>Evidence</a:t>
            </a:r>
            <a:r>
              <a:rPr lang="da-DK" b="0" i="0">
                <a:solidFill>
                  <a:srgbClr val="333333"/>
                </a:solidFill>
                <a:effectLst/>
                <a:latin typeface="Open Sans"/>
              </a:rPr>
              <a:t>.</a:t>
            </a:r>
            <a:br>
              <a:rPr lang="da-DK" b="0" i="0">
                <a:solidFill>
                  <a:srgbClr val="333333"/>
                </a:solidFill>
                <a:effectLst/>
                <a:latin typeface="Open Sans"/>
              </a:rPr>
            </a:br>
            <a:r>
              <a:rPr lang="da-DK" b="0" i="0">
                <a:solidFill>
                  <a:srgbClr val="333333"/>
                </a:solidFill>
                <a:effectLst/>
                <a:latin typeface="Open Sans"/>
              </a:rPr>
              <a:t>De 7 P’er beskriver nogle hensyn, som er vigtige at tage stilling til i forbindelse med markedsføring og salg.</a:t>
            </a:r>
          </a:p>
          <a:p>
            <a:pPr algn="l">
              <a:buFont typeface="Arial" panose="020B0604020202020204" pitchFamily="34" charset="0"/>
              <a:buChar char="•"/>
            </a:pPr>
            <a:r>
              <a:rPr lang="da-DK" b="1" i="0">
                <a:solidFill>
                  <a:srgbClr val="333333"/>
                </a:solidFill>
                <a:effectLst/>
                <a:latin typeface="Open Sans"/>
              </a:rPr>
              <a:t>Service:</a:t>
            </a:r>
            <a:r>
              <a:rPr lang="da-DK" b="0" i="0">
                <a:solidFill>
                  <a:srgbClr val="333333"/>
                </a:solidFill>
                <a:effectLst/>
                <a:latin typeface="Open Sans"/>
              </a:rPr>
              <a:t> Virksomhedens arbejde efter kunden har fået varen eller ydelsen. Det kan være aktiviteter som kundesupport, reklamation og reparation.</a:t>
            </a:r>
          </a:p>
          <a:p>
            <a:pPr algn="l">
              <a:buFont typeface="Arial" panose="020B0604020202020204" pitchFamily="34" charset="0"/>
              <a:buChar char="•"/>
            </a:pPr>
            <a:endParaRPr lang="da-DK" b="0" i="0">
              <a:solidFill>
                <a:srgbClr val="333333"/>
              </a:solidFill>
              <a:effectLst/>
              <a:latin typeface="Open Sans"/>
            </a:endParaRPr>
          </a:p>
          <a:p>
            <a:pPr algn="l"/>
            <a:r>
              <a:rPr lang="da-DK" b="0" i="0">
                <a:solidFill>
                  <a:srgbClr val="333333"/>
                </a:solidFill>
                <a:effectLst/>
                <a:latin typeface="Open Sans"/>
              </a:rPr>
              <a:t>Følgende 4 støtteaktiviteter har til formål at koordinere de 5 primæraktiviteter, så forløbet fra start til slut bliver så gnidningsfrit som muligt:</a:t>
            </a:r>
          </a:p>
          <a:p>
            <a:pPr algn="l">
              <a:buFont typeface="Arial" panose="020B0604020202020204" pitchFamily="34" charset="0"/>
              <a:buChar char="•"/>
            </a:pPr>
            <a:r>
              <a:rPr lang="da-DK" b="1" i="0">
                <a:solidFill>
                  <a:srgbClr val="333333"/>
                </a:solidFill>
                <a:effectLst/>
                <a:latin typeface="Open Sans"/>
              </a:rPr>
              <a:t>Virksomhedens infrastruktur: </a:t>
            </a:r>
            <a:r>
              <a:rPr lang="da-DK" b="0" i="0">
                <a:solidFill>
                  <a:srgbClr val="333333"/>
                </a:solidFill>
                <a:effectLst/>
                <a:latin typeface="Open Sans"/>
              </a:rPr>
              <a:t>Beskriver, hvordan ledelsen har valgt at sætte hele virksomheden op med hensyn til organisationsstruktur, og hvordan virksomheden fungerer i det daglige.</a:t>
            </a:r>
          </a:p>
          <a:p>
            <a:pPr algn="l">
              <a:buFont typeface="Arial" panose="020B0604020202020204" pitchFamily="34" charset="0"/>
              <a:buChar char="•"/>
            </a:pPr>
            <a:r>
              <a:rPr lang="da-DK" b="1" i="0">
                <a:solidFill>
                  <a:srgbClr val="333333"/>
                </a:solidFill>
                <a:effectLst/>
                <a:latin typeface="Open Sans"/>
              </a:rPr>
              <a:t>Menneskelige ressourcer (HR):</a:t>
            </a:r>
            <a:r>
              <a:rPr lang="da-DK" b="0" i="0">
                <a:solidFill>
                  <a:srgbClr val="333333"/>
                </a:solidFill>
                <a:effectLst/>
                <a:latin typeface="Open Sans"/>
              </a:rPr>
              <a:t> Motiverede medarbejdere er vigtige for, at primæraktiviteterne fungerer optimalt. Området dækker over virksomhedens ansættelse, uddannelse og afskedigelse af ansatte.</a:t>
            </a:r>
          </a:p>
          <a:p>
            <a:pPr algn="l">
              <a:buFont typeface="Arial" panose="020B0604020202020204" pitchFamily="34" charset="0"/>
              <a:buChar char="•"/>
            </a:pPr>
            <a:r>
              <a:rPr lang="da-DK" b="1" i="0">
                <a:solidFill>
                  <a:srgbClr val="333333"/>
                </a:solidFill>
                <a:effectLst/>
                <a:latin typeface="Open Sans"/>
              </a:rPr>
              <a:t>Teknologi: </a:t>
            </a:r>
            <a:r>
              <a:rPr lang="da-DK" b="0" i="0">
                <a:solidFill>
                  <a:srgbClr val="333333"/>
                </a:solidFill>
                <a:effectLst/>
                <a:latin typeface="Open Sans"/>
              </a:rPr>
              <a:t>Den tilgængelige teknologi har stor indflydelse på produktionens kvalitet og hastighed. Produktionsudstyr, processer og lokaler tæller med i denne støtteaktivitet.</a:t>
            </a:r>
          </a:p>
          <a:p>
            <a:pPr algn="l">
              <a:buFont typeface="Arial" panose="020B0604020202020204" pitchFamily="34" charset="0"/>
              <a:buChar char="•"/>
            </a:pPr>
            <a:r>
              <a:rPr lang="da-DK" b="1" i="0">
                <a:solidFill>
                  <a:srgbClr val="333333"/>
                </a:solidFill>
                <a:effectLst/>
                <a:latin typeface="Open Sans"/>
              </a:rPr>
              <a:t>Indkøb:</a:t>
            </a:r>
            <a:r>
              <a:rPr lang="da-DK" b="0" i="0">
                <a:solidFill>
                  <a:srgbClr val="333333"/>
                </a:solidFill>
                <a:effectLst/>
                <a:latin typeface="Open Sans"/>
              </a:rPr>
              <a:t> Fastlæggelse af </a:t>
            </a:r>
            <a:r>
              <a:rPr lang="da-DK" b="0" i="0" u="none" strike="noStrike">
                <a:solidFill>
                  <a:srgbClr val="0085CC"/>
                </a:solidFill>
                <a:effectLst/>
                <a:latin typeface="Open Sans"/>
                <a:hlinkClick r:id="rId4"/>
              </a:rPr>
              <a:t>budget</a:t>
            </a:r>
            <a:r>
              <a:rPr lang="da-DK" b="0" i="0">
                <a:solidFill>
                  <a:srgbClr val="333333"/>
                </a:solidFill>
                <a:effectLst/>
                <a:latin typeface="Open Sans"/>
              </a:rPr>
              <a:t>, valg af leverandører og al ordreafgivelse for, hvad der skal indkøbes til virksomheden.</a:t>
            </a:r>
          </a:p>
          <a:p>
            <a:pPr algn="l">
              <a:buFont typeface="Arial" panose="020B0604020202020204" pitchFamily="34" charset="0"/>
              <a:buChar char="•"/>
            </a:pPr>
            <a:endParaRPr lang="da-DK" b="0" i="0">
              <a:solidFill>
                <a:srgbClr val="333333"/>
              </a:solidFill>
              <a:effectLst/>
              <a:latin typeface="Open Sans"/>
            </a:endParaRPr>
          </a:p>
          <a:p>
            <a:pPr algn="l">
              <a:buFont typeface="Arial" panose="020B0604020202020204" pitchFamily="34" charset="0"/>
              <a:buNone/>
            </a:pPr>
            <a:r>
              <a:rPr lang="da-DK" b="0" i="0">
                <a:solidFill>
                  <a:srgbClr val="333333"/>
                </a:solidFill>
                <a:effectLst/>
                <a:latin typeface="Open Sans"/>
              </a:rPr>
              <a:t>Primæraktiviteterne og støtteaktiviteterne samt samspillet mellem dem afgør, hvor konkurrencedygtig en virksomhed er. Ingen kæde er stærkere end det svageste led, og derfor er modellen for værdikæden brugbar til at identificere eventuelle områder, hvor virksomheden kan blive bedre.</a:t>
            </a:r>
          </a:p>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30</a:t>
            </a:fld>
            <a:endParaRPr lang="da-DK"/>
          </a:p>
        </p:txBody>
      </p:sp>
    </p:spTree>
    <p:extLst>
      <p:ext uri="{BB962C8B-B14F-4D97-AF65-F5344CB8AC3E}">
        <p14:creationId xmlns:p14="http://schemas.microsoft.com/office/powerpoint/2010/main" val="3815747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32</a:t>
            </a:fld>
            <a:endParaRPr lang="da-DK"/>
          </a:p>
        </p:txBody>
      </p:sp>
    </p:spTree>
    <p:extLst>
      <p:ext uri="{BB962C8B-B14F-4D97-AF65-F5344CB8AC3E}">
        <p14:creationId xmlns:p14="http://schemas.microsoft.com/office/powerpoint/2010/main" val="1586637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err="1"/>
              <a:t>Til</a:t>
            </a:r>
            <a:r>
              <a:rPr lang="en-US" dirty="0"/>
              <a:t> </a:t>
            </a:r>
            <a:r>
              <a:rPr lang="en-US" dirty="0" err="1"/>
              <a:t>underviseren</a:t>
            </a:r>
            <a:r>
              <a:rPr lang="en-US" dirty="0"/>
              <a:t>:</a:t>
            </a:r>
          </a:p>
          <a:p>
            <a:endParaRPr lang="en-US" dirty="0"/>
          </a:p>
          <a:p>
            <a:r>
              <a:rPr lang="en-US" dirty="0"/>
              <a:t>Denne slide </a:t>
            </a:r>
            <a:r>
              <a:rPr lang="en-US" dirty="0" err="1"/>
              <a:t>viser</a:t>
            </a:r>
            <a:r>
              <a:rPr lang="en-US" dirty="0"/>
              <a:t> alle </a:t>
            </a:r>
            <a:r>
              <a:rPr lang="en-US" dirty="0" err="1"/>
              <a:t>forretningsmodellerne</a:t>
            </a:r>
            <a:r>
              <a:rPr lang="en-US" dirty="0"/>
              <a:t>. </a:t>
            </a:r>
          </a:p>
          <a:p>
            <a:r>
              <a:rPr lang="en-US" dirty="0" err="1"/>
              <a:t>Når</a:t>
            </a:r>
            <a:r>
              <a:rPr lang="en-US" dirty="0"/>
              <a:t> du </a:t>
            </a:r>
            <a:r>
              <a:rPr lang="en-US" dirty="0" err="1"/>
              <a:t>går</a:t>
            </a:r>
            <a:r>
              <a:rPr lang="en-US" dirty="0"/>
              <a:t> </a:t>
            </a:r>
            <a:r>
              <a:rPr lang="en-US" dirty="0" err="1"/>
              <a:t>i</a:t>
            </a:r>
            <a:r>
              <a:rPr lang="en-US" dirty="0"/>
              <a:t> </a:t>
            </a:r>
            <a:r>
              <a:rPr lang="en-US" b="1" dirty="0" err="1"/>
              <a:t>visning</a:t>
            </a:r>
            <a:r>
              <a:rPr lang="en-US" b="1" dirty="0"/>
              <a:t> </a:t>
            </a:r>
            <a:r>
              <a:rPr lang="en-US" b="1" dirty="0" err="1"/>
              <a:t>af</a:t>
            </a:r>
            <a:r>
              <a:rPr lang="en-US" b="1" dirty="0"/>
              <a:t> slideshow </a:t>
            </a:r>
            <a:r>
              <a:rPr lang="en-US" dirty="0" err="1"/>
              <a:t>vil</a:t>
            </a:r>
            <a:r>
              <a:rPr lang="en-US" dirty="0"/>
              <a:t> du </a:t>
            </a:r>
            <a:r>
              <a:rPr lang="en-US" dirty="0" err="1"/>
              <a:t>først</a:t>
            </a:r>
            <a:r>
              <a:rPr lang="en-US" dirty="0"/>
              <a:t> se den </a:t>
            </a:r>
            <a:r>
              <a:rPr lang="en-US" dirty="0" err="1"/>
              <a:t>lineære</a:t>
            </a:r>
            <a:r>
              <a:rPr lang="en-US" dirty="0"/>
              <a:t> model (</a:t>
            </a:r>
            <a:r>
              <a:rPr lang="en-US" dirty="0" err="1"/>
              <a:t>grå</a:t>
            </a:r>
            <a:r>
              <a:rPr lang="en-US" dirty="0"/>
              <a:t> </a:t>
            </a:r>
            <a:r>
              <a:rPr lang="en-US" dirty="0" err="1"/>
              <a:t>søjle</a:t>
            </a:r>
            <a:r>
              <a:rPr lang="en-US" dirty="0"/>
              <a:t>) og du </a:t>
            </a:r>
            <a:r>
              <a:rPr lang="en-US" dirty="0" err="1"/>
              <a:t>kan</a:t>
            </a:r>
            <a:r>
              <a:rPr lang="en-US" dirty="0"/>
              <a:t> </a:t>
            </a:r>
            <a:r>
              <a:rPr lang="en-US" b="1" dirty="0" err="1"/>
              <a:t>klikke</a:t>
            </a:r>
            <a:r>
              <a:rPr lang="en-US" b="1" dirty="0"/>
              <a:t> </a:t>
            </a:r>
            <a:r>
              <a:rPr lang="en-US" b="1" dirty="0" err="1"/>
              <a:t>hvert</a:t>
            </a:r>
            <a:r>
              <a:rPr lang="en-US" b="1" dirty="0"/>
              <a:t> loop </a:t>
            </a:r>
            <a:r>
              <a:rPr lang="en-US" dirty="0" err="1"/>
              <a:t>frem</a:t>
            </a:r>
            <a:r>
              <a:rPr lang="en-US" dirty="0"/>
              <a:t> </a:t>
            </a:r>
            <a:r>
              <a:rPr lang="en-US" dirty="0" err="1"/>
              <a:t>efterhånden</a:t>
            </a:r>
            <a:r>
              <a:rPr lang="en-US" dirty="0"/>
              <a:t>, og </a:t>
            </a:r>
            <a:r>
              <a:rPr lang="en-US" dirty="0" err="1"/>
              <a:t>selv</a:t>
            </a:r>
            <a:r>
              <a:rPr lang="en-US" dirty="0"/>
              <a:t> </a:t>
            </a:r>
            <a:r>
              <a:rPr lang="en-US" dirty="0" err="1"/>
              <a:t>forklare</a:t>
            </a:r>
            <a:r>
              <a:rPr lang="en-US" dirty="0"/>
              <a:t> </a:t>
            </a:r>
            <a:r>
              <a:rPr lang="en-US" dirty="0" err="1"/>
              <a:t>hvad</a:t>
            </a:r>
            <a:r>
              <a:rPr lang="en-US" dirty="0"/>
              <a:t> der ligger </a:t>
            </a:r>
            <a:r>
              <a:rPr lang="en-US" dirty="0" err="1"/>
              <a:t>i</a:t>
            </a:r>
            <a:r>
              <a:rPr lang="en-US" dirty="0"/>
              <a:t> de </a:t>
            </a:r>
            <a:r>
              <a:rPr lang="en-US" dirty="0" err="1"/>
              <a:t>enkelte</a:t>
            </a:r>
            <a:r>
              <a:rPr lang="en-US" dirty="0"/>
              <a:t> </a:t>
            </a:r>
            <a:r>
              <a:rPr lang="en-US" dirty="0" err="1"/>
              <a:t>cirkulære</a:t>
            </a:r>
            <a:r>
              <a:rPr lang="en-US" dirty="0"/>
              <a:t> loops. </a:t>
            </a:r>
          </a:p>
          <a:p>
            <a:endParaRPr lang="en-US" dirty="0"/>
          </a:p>
          <a:p>
            <a:r>
              <a:rPr lang="en-US" dirty="0"/>
              <a:t>Du </a:t>
            </a:r>
            <a:r>
              <a:rPr lang="en-US" dirty="0" err="1"/>
              <a:t>kan</a:t>
            </a:r>
            <a:r>
              <a:rPr lang="en-US" dirty="0"/>
              <a:t> </a:t>
            </a:r>
            <a:r>
              <a:rPr lang="en-US" dirty="0" err="1"/>
              <a:t>også</a:t>
            </a:r>
            <a:r>
              <a:rPr lang="en-US" dirty="0"/>
              <a:t> </a:t>
            </a:r>
            <a:r>
              <a:rPr lang="en-US" dirty="0" err="1"/>
              <a:t>vælge</a:t>
            </a:r>
            <a:r>
              <a:rPr lang="en-US" dirty="0"/>
              <a:t> at </a:t>
            </a:r>
            <a:r>
              <a:rPr lang="en-US" b="1" dirty="0" err="1"/>
              <a:t>skjule</a:t>
            </a:r>
            <a:r>
              <a:rPr lang="en-US" b="1" dirty="0"/>
              <a:t> </a:t>
            </a:r>
            <a:r>
              <a:rPr lang="en-US" b="1" dirty="0" err="1"/>
              <a:t>denne</a:t>
            </a:r>
            <a:r>
              <a:rPr lang="en-US" b="1" dirty="0"/>
              <a:t> slide </a:t>
            </a:r>
            <a:r>
              <a:rPr lang="en-US" dirty="0"/>
              <a:t>og </a:t>
            </a:r>
            <a:r>
              <a:rPr lang="en-US" dirty="0" err="1"/>
              <a:t>gå</a:t>
            </a:r>
            <a:r>
              <a:rPr lang="en-US" dirty="0"/>
              <a:t> </a:t>
            </a:r>
            <a:r>
              <a:rPr lang="en-US" dirty="0" err="1"/>
              <a:t>videre</a:t>
            </a:r>
            <a:r>
              <a:rPr lang="en-US" dirty="0"/>
              <a:t> med de </a:t>
            </a:r>
            <a:r>
              <a:rPr lang="en-US" dirty="0" err="1"/>
              <a:t>foreslåede</a:t>
            </a:r>
            <a:r>
              <a:rPr lang="en-US" dirty="0"/>
              <a:t> </a:t>
            </a:r>
            <a:r>
              <a:rPr lang="en-US" dirty="0" err="1"/>
              <a:t>eksempler</a:t>
            </a:r>
            <a:r>
              <a:rPr lang="en-US" dirty="0"/>
              <a:t> </a:t>
            </a:r>
            <a:r>
              <a:rPr lang="en-US" dirty="0" err="1"/>
              <a:t>på</a:t>
            </a:r>
            <a:r>
              <a:rPr lang="en-US" dirty="0"/>
              <a:t> </a:t>
            </a:r>
            <a:r>
              <a:rPr lang="en-US" dirty="0" err="1"/>
              <a:t>en</a:t>
            </a:r>
            <a:r>
              <a:rPr lang="en-US" dirty="0"/>
              <a:t> </a:t>
            </a:r>
            <a:r>
              <a:rPr lang="en-US" dirty="0" err="1"/>
              <a:t>gennemgang</a:t>
            </a:r>
            <a:r>
              <a:rPr lang="en-US" dirty="0"/>
              <a:t>.</a:t>
            </a:r>
            <a:endParaRPr lang="da-DK" dirty="0"/>
          </a:p>
        </p:txBody>
      </p:sp>
      <p:sp>
        <p:nvSpPr>
          <p:cNvPr id="4" name="Pladsholder til slidenummer 3"/>
          <p:cNvSpPr>
            <a:spLocks noGrp="1"/>
          </p:cNvSpPr>
          <p:nvPr>
            <p:ph type="sldNum" sz="quarter" idx="5"/>
          </p:nvPr>
        </p:nvSpPr>
        <p:spPr/>
        <p:txBody>
          <a:bodyPr/>
          <a:lstStyle/>
          <a:p>
            <a:fld id="{76AFC3A2-DD3D-4491-B9CB-25954835D26D}" type="slidenum">
              <a:rPr lang="da-DK" smtClean="0"/>
              <a:t>34</a:t>
            </a:fld>
            <a:endParaRPr lang="da-DK"/>
          </a:p>
        </p:txBody>
      </p:sp>
    </p:spTree>
    <p:extLst>
      <p:ext uri="{BB962C8B-B14F-4D97-AF65-F5344CB8AC3E}">
        <p14:creationId xmlns:p14="http://schemas.microsoft.com/office/powerpoint/2010/main" val="1231044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35</a:t>
            </a:fld>
            <a:endParaRPr lang="da-DK"/>
          </a:p>
        </p:txBody>
      </p:sp>
    </p:spTree>
    <p:extLst>
      <p:ext uri="{BB962C8B-B14F-4D97-AF65-F5344CB8AC3E}">
        <p14:creationId xmlns:p14="http://schemas.microsoft.com/office/powerpoint/2010/main" val="4241791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37</a:t>
            </a:fld>
            <a:endParaRPr lang="da-DK"/>
          </a:p>
        </p:txBody>
      </p:sp>
    </p:spTree>
    <p:extLst>
      <p:ext uri="{BB962C8B-B14F-4D97-AF65-F5344CB8AC3E}">
        <p14:creationId xmlns:p14="http://schemas.microsoft.com/office/powerpoint/2010/main" val="3772621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38</a:t>
            </a:fld>
            <a:endParaRPr lang="da-DK"/>
          </a:p>
        </p:txBody>
      </p:sp>
    </p:spTree>
    <p:extLst>
      <p:ext uri="{BB962C8B-B14F-4D97-AF65-F5344CB8AC3E}">
        <p14:creationId xmlns:p14="http://schemas.microsoft.com/office/powerpoint/2010/main" val="2850722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09600" y="809625"/>
            <a:ext cx="5400675" cy="4049713"/>
          </a:xfrm>
          <a:prstGeom prst="rect">
            <a:avLst/>
          </a:prstGeom>
        </p:spPr>
      </p:sp>
      <p:sp>
        <p:nvSpPr>
          <p:cNvPr id="3" name="Pladsholder til noter 2"/>
          <p:cNvSpPr>
            <a:spLocks noGrp="1"/>
          </p:cNvSpPr>
          <p:nvPr>
            <p:ph type="body" idx="1"/>
          </p:nvPr>
        </p:nvSpPr>
        <p:spPr/>
        <p:txBody>
          <a:bodyPr/>
          <a:lstStyle/>
          <a:p>
            <a:r>
              <a:rPr lang="da-DK" dirty="0"/>
              <a:t>Man</a:t>
            </a:r>
            <a:r>
              <a:rPr lang="da-DK" baseline="0" dirty="0"/>
              <a:t> skal forstyrres for at lære nyt, kunne undre sig og spille spørgsmålstegn ved sin egen viden, stille sin uvidenhed frem… </a:t>
            </a:r>
            <a:endParaRPr lang="da-DK" dirty="0"/>
          </a:p>
        </p:txBody>
      </p:sp>
      <p:sp>
        <p:nvSpPr>
          <p:cNvPr id="4" name="Pladsholder til slidenummer 3"/>
          <p:cNvSpPr>
            <a:spLocks noGrp="1"/>
          </p:cNvSpPr>
          <p:nvPr>
            <p:ph type="sldNum" sz="quarter" idx="10"/>
          </p:nvPr>
        </p:nvSpPr>
        <p:spPr/>
        <p:txBody>
          <a:bodyPr/>
          <a:lstStyle/>
          <a:p>
            <a:fld id="{8283FB20-1F81-482F-B8B0-E55D49C7C127}" type="slidenum">
              <a:rPr lang="da-DK" smtClean="0"/>
              <a:pPr/>
              <a:t>4</a:t>
            </a:fld>
            <a:endParaRPr lang="da-DK"/>
          </a:p>
        </p:txBody>
      </p:sp>
    </p:spTree>
    <p:extLst>
      <p:ext uri="{BB962C8B-B14F-4D97-AF65-F5344CB8AC3E}">
        <p14:creationId xmlns:p14="http://schemas.microsoft.com/office/powerpoint/2010/main" val="264566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40</a:t>
            </a:fld>
            <a:endParaRPr lang="da-DK"/>
          </a:p>
        </p:txBody>
      </p:sp>
    </p:spTree>
    <p:extLst>
      <p:ext uri="{BB962C8B-B14F-4D97-AF65-F5344CB8AC3E}">
        <p14:creationId xmlns:p14="http://schemas.microsoft.com/office/powerpoint/2010/main" val="1978471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DFD30D2-9423-4EFF-9CAF-E13460CADCF0}" type="slidenum">
              <a:rPr lang="da-DK" smtClean="0"/>
              <a:pPr/>
              <a:t>56</a:t>
            </a:fld>
            <a:endParaRPr lang="da-DK"/>
          </a:p>
        </p:txBody>
      </p:sp>
    </p:spTree>
    <p:extLst>
      <p:ext uri="{BB962C8B-B14F-4D97-AF65-F5344CB8AC3E}">
        <p14:creationId xmlns:p14="http://schemas.microsoft.com/office/powerpoint/2010/main" val="191000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09600" y="809625"/>
            <a:ext cx="5400675" cy="4049713"/>
          </a:xfrm>
          <a:prstGeom prst="rect">
            <a:avLst/>
          </a:prstGeom>
        </p:spPr>
      </p:sp>
      <p:sp>
        <p:nvSpPr>
          <p:cNvPr id="3" name="Pladsholder til noter 2"/>
          <p:cNvSpPr>
            <a:spLocks noGrp="1"/>
          </p:cNvSpPr>
          <p:nvPr>
            <p:ph type="body" idx="1"/>
          </p:nvPr>
        </p:nvSpPr>
        <p:spPr/>
        <p:txBody>
          <a:bodyPr/>
          <a:lstStyle/>
          <a:p>
            <a:r>
              <a:rPr lang="da-DK" dirty="0"/>
              <a:t>Man kan ikke bare give feedback der</a:t>
            </a:r>
            <a:r>
              <a:rPr lang="da-DK" baseline="0" dirty="0"/>
              <a:t> er nogle betingelser der skal være til stede. </a:t>
            </a:r>
          </a:p>
          <a:p>
            <a:r>
              <a:rPr lang="da-DK" dirty="0"/>
              <a:t>Tillid</a:t>
            </a:r>
          </a:p>
          <a:p>
            <a:r>
              <a:rPr lang="da-DK" dirty="0"/>
              <a:t>Tryghed med kolleger, leder, medarbejdere </a:t>
            </a:r>
          </a:p>
          <a:p>
            <a:r>
              <a:rPr lang="da-DK" dirty="0"/>
              <a:t>”Spilleregler”</a:t>
            </a:r>
          </a:p>
          <a:p>
            <a:r>
              <a:rPr lang="da-DK" dirty="0"/>
              <a:t>Kulturen</a:t>
            </a:r>
            <a:r>
              <a:rPr lang="da-DK" baseline="0" dirty="0"/>
              <a:t> i virksomheden</a:t>
            </a:r>
          </a:p>
          <a:p>
            <a:r>
              <a:rPr lang="da-DK" baseline="0" dirty="0"/>
              <a:t>I undervisningsrummet her….</a:t>
            </a:r>
            <a:endParaRPr lang="da-DK" dirty="0"/>
          </a:p>
        </p:txBody>
      </p:sp>
      <p:sp>
        <p:nvSpPr>
          <p:cNvPr id="4" name="Pladsholder til slidenummer 3"/>
          <p:cNvSpPr>
            <a:spLocks noGrp="1"/>
          </p:cNvSpPr>
          <p:nvPr>
            <p:ph type="sldNum" sz="quarter" idx="10"/>
          </p:nvPr>
        </p:nvSpPr>
        <p:spPr/>
        <p:txBody>
          <a:bodyPr/>
          <a:lstStyle/>
          <a:p>
            <a:fld id="{8283FB20-1F81-482F-B8B0-E55D49C7C127}" type="slidenum">
              <a:rPr lang="da-DK" smtClean="0"/>
              <a:pPr/>
              <a:t>6</a:t>
            </a:fld>
            <a:endParaRPr lang="da-DK"/>
          </a:p>
        </p:txBody>
      </p:sp>
    </p:spTree>
    <p:extLst>
      <p:ext uri="{BB962C8B-B14F-4D97-AF65-F5344CB8AC3E}">
        <p14:creationId xmlns:p14="http://schemas.microsoft.com/office/powerpoint/2010/main" val="93267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pPr defTabSz="833196">
              <a:defRPr/>
            </a:pPr>
            <a:fld id="{CFB762F1-685D-4DA4-93A4-A6E105B7BBA7}" type="slidenum">
              <a:rPr lang="da-DK">
                <a:solidFill>
                  <a:prstClr val="black"/>
                </a:solidFill>
                <a:latin typeface="Calibri"/>
              </a:rPr>
              <a:pPr defTabSz="833196">
                <a:defRPr/>
              </a:pPr>
              <a:t>12</a:t>
            </a:fld>
            <a:endParaRPr lang="da-DK" dirty="0">
              <a:solidFill>
                <a:prstClr val="black"/>
              </a:solidFill>
              <a:latin typeface="Calibri"/>
            </a:endParaRPr>
          </a:p>
        </p:txBody>
      </p:sp>
    </p:spTree>
    <p:extLst>
      <p:ext uri="{BB962C8B-B14F-4D97-AF65-F5344CB8AC3E}">
        <p14:creationId xmlns:p14="http://schemas.microsoft.com/office/powerpoint/2010/main" val="2349072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19</a:t>
            </a:fld>
            <a:endParaRPr lang="da-DK"/>
          </a:p>
        </p:txBody>
      </p:sp>
    </p:spTree>
    <p:extLst>
      <p:ext uri="{BB962C8B-B14F-4D97-AF65-F5344CB8AC3E}">
        <p14:creationId xmlns:p14="http://schemas.microsoft.com/office/powerpoint/2010/main" val="66401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pPr marL="0" marR="0" lvl="0" indent="0" algn="l" defTabSz="805176" rtl="0" eaLnBrk="1" fontAlgn="auto" latinLnBrk="0" hangingPunct="1">
              <a:lnSpc>
                <a:spcPct val="104000"/>
              </a:lnSpc>
              <a:spcBef>
                <a:spcPts val="0"/>
              </a:spcBef>
              <a:spcAft>
                <a:spcPts val="0"/>
              </a:spcAft>
              <a:buClrTx/>
              <a:buSzTx/>
              <a:buFontTx/>
              <a:buNone/>
              <a:tabLst/>
              <a:defRPr/>
            </a:pPr>
            <a:r>
              <a:rPr lang="da-DK" sz="1100" dirty="0">
                <a:solidFill>
                  <a:srgbClr val="000000"/>
                </a:solidFill>
              </a:rPr>
              <a:t>Bæredygtig udvikling og grøn omstilling bruges ofte, når man taler om at finde nye grønne teknologier, bedre ressourceudnyttelse, nye forretningsmodeller, mere miljøvenlige produkter, nye måder at prissætte goder på og en mere bæredygtig forbrugeradfærd.</a:t>
            </a:r>
            <a:endParaRPr lang="en-US" sz="1100" dirty="0">
              <a:solidFill>
                <a:srgbClr val="000000"/>
              </a:solidFill>
            </a:endParaRPr>
          </a:p>
          <a:p>
            <a:pPr>
              <a:lnSpc>
                <a:spcPct val="104000"/>
              </a:lnSpc>
            </a:pPr>
            <a:endParaRPr lang="da-DK" sz="1100" dirty="0"/>
          </a:p>
          <a:p>
            <a:pPr>
              <a:lnSpc>
                <a:spcPct val="104000"/>
              </a:lnSpc>
            </a:pPr>
            <a:r>
              <a:rPr lang="da-DK" sz="1100" dirty="0"/>
              <a:t>Vi har efterhånden vænnet os til at høre om klimaforandringer, CO2-udledninger og alternativ energi, men i de seneste år er klimadebatten til dels erstattet af diskussioner – blandt politikere, virksomheder og NGO’er – om bæredygtighed og grøn omstilling. </a:t>
            </a:r>
            <a:endParaRPr lang="en-US" sz="1100" dirty="0"/>
          </a:p>
          <a:p>
            <a:pPr>
              <a:lnSpc>
                <a:spcPct val="104000"/>
              </a:lnSpc>
            </a:pPr>
            <a:endParaRPr lang="da-DK" dirty="0"/>
          </a:p>
          <a:p>
            <a:pPr>
              <a:lnSpc>
                <a:spcPct val="104000"/>
              </a:lnSpc>
            </a:pPr>
            <a:r>
              <a:rPr lang="da-DK" sz="1100" dirty="0"/>
              <a:t>Men hvad betyder de nye begreber egentlig? </a:t>
            </a:r>
            <a:endParaRPr lang="en-US" sz="1100" dirty="0"/>
          </a:p>
          <a:p>
            <a:pPr>
              <a:lnSpc>
                <a:spcPct val="104000"/>
              </a:lnSpc>
            </a:pPr>
            <a:r>
              <a:rPr lang="da-DK" dirty="0"/>
              <a:t>Debatten er især taget til efter Folketingsvalget i 2019, hvor miljø- og klimapolitik ifølge mange meningsmålinger var det vigtigste emne for vælgerne.</a:t>
            </a:r>
          </a:p>
        </p:txBody>
      </p:sp>
      <p:sp>
        <p:nvSpPr>
          <p:cNvPr id="4" name="Pladsholder til slidenummer 3"/>
          <p:cNvSpPr>
            <a:spLocks noGrp="1"/>
          </p:cNvSpPr>
          <p:nvPr>
            <p:ph type="sldNum" sz="quarter" idx="5"/>
          </p:nvPr>
        </p:nvSpPr>
        <p:spPr/>
        <p:txBody>
          <a:bodyPr/>
          <a:lstStyle/>
          <a:p>
            <a:fld id="{F14AC444-28EE-4CA8-A203-190CE0FB30D8}" type="slidenum">
              <a:rPr lang="da-DK" smtClean="0"/>
              <a:t>21</a:t>
            </a:fld>
            <a:endParaRPr lang="da-DK"/>
          </a:p>
        </p:txBody>
      </p:sp>
    </p:spTree>
    <p:extLst>
      <p:ext uri="{BB962C8B-B14F-4D97-AF65-F5344CB8AC3E}">
        <p14:creationId xmlns:p14="http://schemas.microsoft.com/office/powerpoint/2010/main" val="395404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1245B-E4B0-4FCD-B133-5A4850F6EAE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65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14AC444-28EE-4CA8-A203-190CE0FB30D8}" type="slidenum">
              <a:rPr lang="da-DK" smtClean="0"/>
              <a:t>23</a:t>
            </a:fld>
            <a:endParaRPr lang="da-DK"/>
          </a:p>
        </p:txBody>
      </p:sp>
    </p:spTree>
    <p:extLst>
      <p:ext uri="{BB962C8B-B14F-4D97-AF65-F5344CB8AC3E}">
        <p14:creationId xmlns:p14="http://schemas.microsoft.com/office/powerpoint/2010/main" val="1070758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458913" y="1176338"/>
            <a:ext cx="4235450" cy="3176587"/>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14AC444-28EE-4CA8-A203-190CE0FB30D8}" type="slidenum">
              <a:rPr lang="da-DK" smtClean="0"/>
              <a:t>24</a:t>
            </a:fld>
            <a:endParaRPr lang="da-DK"/>
          </a:p>
        </p:txBody>
      </p:sp>
    </p:spTree>
    <p:extLst>
      <p:ext uri="{BB962C8B-B14F-4D97-AF65-F5344CB8AC3E}">
        <p14:creationId xmlns:p14="http://schemas.microsoft.com/office/powerpoint/2010/main" val="134748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8.w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w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w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1114763" y="780910"/>
            <a:ext cx="6932613" cy="616930"/>
          </a:xfrm>
        </p:spPr>
        <p:txBody>
          <a:bodyPr/>
          <a:lstStyle/>
          <a:p>
            <a:r>
              <a:rPr lang="da-DK" noProof="0"/>
              <a:t>Klik for at redigere titeltypografien i masteren</a:t>
            </a:r>
          </a:p>
        </p:txBody>
      </p:sp>
      <p:sp>
        <p:nvSpPr>
          <p:cNvPr id="3" name="Content Placeholder 2"/>
          <p:cNvSpPr>
            <a:spLocks noGrp="1"/>
          </p:cNvSpPr>
          <p:nvPr>
            <p:ph idx="1"/>
          </p:nvPr>
        </p:nvSpPr>
        <p:spPr>
          <a:xfrm>
            <a:off x="1114763" y="2352614"/>
            <a:ext cx="6932613" cy="3770313"/>
          </a:xfrm>
        </p:spPr>
        <p:txBody>
          <a:bodyPr/>
          <a:lstStyle>
            <a:lvl1pPr>
              <a:spcBef>
                <a:spcPts val="0"/>
              </a:spcBef>
              <a:defRPr sz="2000"/>
            </a:lvl1pPr>
            <a:lvl2pPr>
              <a:spcBef>
                <a:spcPts val="0"/>
              </a:spcBef>
              <a:defRPr sz="2000"/>
            </a:lvl2pPr>
            <a:lvl3pPr>
              <a:spcBef>
                <a:spcPts val="0"/>
              </a:spcBef>
              <a:buSzPct val="75000"/>
              <a:buFont typeface="Wingdings" pitchFamily="2" charset="2"/>
              <a:buChar char="n"/>
              <a:defRPr sz="2000"/>
            </a:lvl3pPr>
            <a:lvl4pPr>
              <a:defRPr sz="2000"/>
            </a:lvl4pPr>
            <a:lvl5pPr>
              <a:buSzPct val="75000"/>
              <a:buFont typeface="Wingdings" pitchFamily="2" charset="2"/>
              <a:buChar char="n"/>
              <a:defRPr sz="2000"/>
            </a:lvl5p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a:xfrm>
            <a:off x="7722857" y="6352130"/>
            <a:ext cx="324519" cy="215271"/>
          </a:xfrm>
        </p:spPr>
        <p:txBody>
          <a:bodyPr/>
          <a:lstStyle/>
          <a:p>
            <a:fld id="{6F71D01C-4991-46E2-A884-EF061F45AAB9}" type="slidenum">
              <a:rPr lang="da-DK" noProof="0" smtClean="0"/>
              <a:pPr/>
              <a:t>‹nr.›</a:t>
            </a:fld>
            <a:endParaRPr lang="da-DK" noProof="0"/>
          </a:p>
        </p:txBody>
      </p:sp>
      <p:sp>
        <p:nvSpPr>
          <p:cNvPr id="8" name="TextBox 20"/>
          <p:cNvSpPr txBox="1">
            <a:spLocks noChangeArrowheads="1"/>
          </p:cNvSpPr>
          <p:nvPr userDrawn="1"/>
        </p:nvSpPr>
        <p:spPr bwMode="auto">
          <a:xfrm>
            <a:off x="-1738307" y="2352614"/>
            <a:ext cx="1668463" cy="475836"/>
          </a:xfrm>
          <a:prstGeom prst="rect">
            <a:avLst/>
          </a:prstGeom>
          <a:noFill/>
          <a:ln w="9525">
            <a:noFill/>
            <a:miter lim="800000"/>
            <a:headEnd/>
            <a:tailEnd/>
          </a:ln>
        </p:spPr>
        <p:txBody>
          <a:bodyPr wrap="square" lIns="0" tIns="0" rIns="0" bIns="0">
            <a:spAutoFit/>
          </a:bodyPr>
          <a:lstStyle/>
          <a:p>
            <a:pPr algn="r"/>
            <a:r>
              <a:rPr lang="da-DK" sz="687" b="1" dirty="0">
                <a:solidFill>
                  <a:schemeClr val="bg1"/>
                </a:solidFill>
              </a:rPr>
              <a:t>Tekstslide med </a:t>
            </a:r>
            <a:r>
              <a:rPr lang="da-DK" sz="687" b="1" dirty="0" err="1">
                <a:solidFill>
                  <a:schemeClr val="bg1"/>
                </a:solidFill>
              </a:rPr>
              <a:t>bullets</a:t>
            </a:r>
            <a:endParaRPr lang="da-DK" sz="687" dirty="0">
              <a:solidFill>
                <a:schemeClr val="bg1"/>
              </a:solidFill>
            </a:endParaRPr>
          </a:p>
          <a:p>
            <a:pPr algn="r">
              <a:spcBef>
                <a:spcPct val="50000"/>
              </a:spcBef>
            </a:pPr>
            <a:r>
              <a:rPr lang="da-DK" sz="687" dirty="0">
                <a:solidFill>
                  <a:schemeClr val="bg1"/>
                </a:solidFill>
              </a:rPr>
              <a:t>Brug ‘Forøge / Formindske </a:t>
            </a:r>
            <a:br>
              <a:rPr lang="da-DK" sz="687" dirty="0">
                <a:solidFill>
                  <a:schemeClr val="bg1"/>
                </a:solidFill>
              </a:rPr>
            </a:br>
            <a:r>
              <a:rPr lang="da-DK" sz="687" dirty="0">
                <a:solidFill>
                  <a:schemeClr val="bg1"/>
                </a:solidFill>
              </a:rPr>
              <a:t>indryk’ for at skifte mellem</a:t>
            </a:r>
            <a:r>
              <a:rPr lang="da-DK" sz="687" baseline="0" dirty="0">
                <a:solidFill>
                  <a:schemeClr val="bg1"/>
                </a:solidFill>
              </a:rPr>
              <a:t> </a:t>
            </a:r>
            <a:r>
              <a:rPr lang="da-DK" sz="687" dirty="0">
                <a:solidFill>
                  <a:schemeClr val="bg1"/>
                </a:solidFill>
              </a:rPr>
              <a:t>de </a:t>
            </a:r>
            <a:br>
              <a:rPr lang="da-DK" sz="687" dirty="0">
                <a:solidFill>
                  <a:schemeClr val="bg1"/>
                </a:solidFill>
              </a:rPr>
            </a:br>
            <a:r>
              <a:rPr lang="da-DK" sz="687" dirty="0">
                <a:solidFill>
                  <a:schemeClr val="bg1"/>
                </a:solidFill>
              </a:rPr>
              <a:t>forskellige niveauer</a:t>
            </a:r>
          </a:p>
        </p:txBody>
      </p:sp>
      <p:grpSp>
        <p:nvGrpSpPr>
          <p:cNvPr id="9" name="Group 21"/>
          <p:cNvGrpSpPr>
            <a:grpSpLocks/>
          </p:cNvGrpSpPr>
          <p:nvPr userDrawn="1"/>
        </p:nvGrpSpPr>
        <p:grpSpPr bwMode="auto">
          <a:xfrm>
            <a:off x="-1114418" y="3429001"/>
            <a:ext cx="1030287" cy="230188"/>
            <a:chOff x="-1260648" y="3320988"/>
            <a:chExt cx="1030288" cy="230187"/>
          </a:xfrm>
        </p:grpSpPr>
        <p:pic>
          <p:nvPicPr>
            <p:cNvPr id="10" name="Picture 14" descr="fke3b.jpg"/>
            <p:cNvPicPr>
              <a:picLocks noChangeAspect="1"/>
            </p:cNvPicPr>
            <p:nvPr/>
          </p:nvPicPr>
          <p:blipFill>
            <a:blip r:embed="rId2" cstate="print"/>
            <a:srcRect/>
            <a:stretch>
              <a:fillRect/>
            </a:stretch>
          </p:blipFill>
          <p:spPr bwMode="auto">
            <a:xfrm>
              <a:off x="-1260648" y="3322575"/>
              <a:ext cx="428625" cy="228600"/>
            </a:xfrm>
            <a:prstGeom prst="rect">
              <a:avLst/>
            </a:prstGeom>
            <a:noFill/>
            <a:ln w="9525">
              <a:noFill/>
              <a:miter lim="800000"/>
              <a:headEnd/>
              <a:tailEnd/>
            </a:ln>
          </p:spPr>
        </p:pic>
        <p:cxnSp>
          <p:nvCxnSpPr>
            <p:cNvPr id="11"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2"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3" name="Picture 2"/>
            <p:cNvPicPr>
              <a:picLocks noChangeAspect="1" noChangeArrowheads="1"/>
            </p:cNvPicPr>
            <p:nvPr/>
          </p:nvPicPr>
          <p:blipFill>
            <a:blip r:embed="rId3" cstate="print"/>
            <a:srcRect/>
            <a:stretch>
              <a:fillRect/>
            </a:stretch>
          </p:blipFill>
          <p:spPr bwMode="auto">
            <a:xfrm>
              <a:off x="-678035" y="3320988"/>
              <a:ext cx="447675" cy="228600"/>
            </a:xfrm>
            <a:prstGeom prst="rect">
              <a:avLst/>
            </a:prstGeom>
            <a:noFill/>
            <a:ln w="9525">
              <a:noFill/>
              <a:miter lim="800000"/>
              <a:headEnd/>
              <a:tailEnd/>
            </a:ln>
          </p:spPr>
        </p:pic>
        <p:cxnSp>
          <p:nvCxnSpPr>
            <p:cNvPr id="14"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5"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16" name="Date Placeholder 3"/>
          <p:cNvSpPr>
            <a:spLocks noGrp="1"/>
          </p:cNvSpPr>
          <p:nvPr>
            <p:ph type="dt" sz="half" idx="2"/>
          </p:nvPr>
        </p:nvSpPr>
        <p:spPr>
          <a:xfrm>
            <a:off x="7596340" y="6201325"/>
            <a:ext cx="1420665"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Large Picture">
    <p:spTree>
      <p:nvGrpSpPr>
        <p:cNvPr id="1" name=""/>
        <p:cNvGrpSpPr/>
        <p:nvPr/>
      </p:nvGrpSpPr>
      <p:grpSpPr>
        <a:xfrm>
          <a:off x="0" y="0"/>
          <a:ext cx="0" cy="0"/>
          <a:chOff x="0" y="0"/>
          <a:chExt cx="0" cy="0"/>
        </a:xfrm>
      </p:grpSpPr>
      <p:pic>
        <p:nvPicPr>
          <p:cNvPr id="15" name="Billede 14" descr="Innovationsfabrik-291.jpg"/>
          <p:cNvPicPr>
            <a:picLocks noChangeAspect="1"/>
          </p:cNvPicPr>
          <p:nvPr userDrawn="1"/>
        </p:nvPicPr>
        <p:blipFill>
          <a:blip r:embed="rId2"/>
          <a:stretch>
            <a:fillRect/>
          </a:stretch>
        </p:blipFill>
        <p:spPr>
          <a:xfrm>
            <a:off x="0" y="0"/>
            <a:ext cx="9144000" cy="6864079"/>
          </a:xfrm>
          <a:prstGeom prst="rect">
            <a:avLst/>
          </a:prstGeom>
        </p:spPr>
      </p:pic>
      <p:sp>
        <p:nvSpPr>
          <p:cNvPr id="2" name="Title 1"/>
          <p:cNvSpPr>
            <a:spLocks noGrp="1"/>
          </p:cNvSpPr>
          <p:nvPr>
            <p:ph type="title"/>
          </p:nvPr>
        </p:nvSpPr>
        <p:spPr>
          <a:xfrm>
            <a:off x="432000" y="1881188"/>
            <a:ext cx="6932612" cy="2833981"/>
          </a:xfrm>
        </p:spPr>
        <p:txBody>
          <a:bodyPr anchor="t" anchorCtr="0">
            <a:spAutoFit/>
          </a:bodyPr>
          <a:lstStyle>
            <a:lvl1pPr>
              <a:lnSpc>
                <a:spcPct val="83000"/>
              </a:lnSpc>
              <a:defRPr sz="5500">
                <a:solidFill>
                  <a:srgbClr val="FFFFFF"/>
                </a:solidFill>
              </a:defRPr>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dirty="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Box 5"/>
          <p:cNvSpPr txBox="1">
            <a:spLocks noChangeArrowheads="1"/>
          </p:cNvSpPr>
          <p:nvPr userDrawn="1"/>
        </p:nvSpPr>
        <p:spPr bwMode="auto">
          <a:xfrm>
            <a:off x="-1836712" y="2060575"/>
            <a:ext cx="1733524" cy="1731243"/>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dirty="0">
                <a:solidFill>
                  <a:schemeClr val="bg1"/>
                </a:solidFill>
              </a:rPr>
              <a:t>Indsæt nyt billede:</a:t>
            </a:r>
          </a:p>
          <a:p>
            <a:pPr algn="r">
              <a:spcBef>
                <a:spcPct val="50000"/>
              </a:spcBef>
            </a:pPr>
            <a:r>
              <a:rPr lang="da-DK" sz="900" dirty="0">
                <a:solidFill>
                  <a:schemeClr val="bg1"/>
                </a:solidFill>
              </a:rPr>
              <a:t>Format: B25,4 x 19,05 cm</a:t>
            </a:r>
          </a:p>
          <a:p>
            <a:pPr algn="r">
              <a:spcBef>
                <a:spcPct val="50000"/>
              </a:spcBef>
            </a:pPr>
            <a:r>
              <a:rPr lang="da-DK" sz="900" baseline="0" dirty="0">
                <a:solidFill>
                  <a:schemeClr val="bg1"/>
                </a:solidFill>
              </a:rPr>
              <a:t>Klik på </a:t>
            </a:r>
            <a:r>
              <a:rPr lang="da-DK" sz="900" baseline="0" dirty="0" err="1">
                <a:solidFill>
                  <a:schemeClr val="bg1"/>
                </a:solidFill>
              </a:rPr>
              <a:t>billed-</a:t>
            </a:r>
            <a:r>
              <a:rPr lang="da-DK" sz="900" dirty="0" err="1">
                <a:solidFill>
                  <a:schemeClr val="bg1"/>
                </a:solidFill>
              </a:rPr>
              <a:t>ikonet</a:t>
            </a:r>
            <a:r>
              <a:rPr lang="da-DK" sz="900" dirty="0">
                <a:solidFill>
                  <a:schemeClr val="bg1"/>
                </a:solidFill>
              </a:rPr>
              <a:t> </a:t>
            </a:r>
            <a:br>
              <a:rPr lang="da-DK" sz="900" dirty="0">
                <a:solidFill>
                  <a:schemeClr val="bg1"/>
                </a:solidFill>
              </a:rPr>
            </a:br>
            <a:r>
              <a:rPr lang="da-DK" sz="900" dirty="0">
                <a:solidFill>
                  <a:schemeClr val="bg1"/>
                </a:solidFill>
              </a:rPr>
              <a:t>midt på </a:t>
            </a:r>
            <a:r>
              <a:rPr lang="da-DK" sz="900" dirty="0" err="1">
                <a:solidFill>
                  <a:schemeClr val="bg1"/>
                </a:solidFill>
              </a:rPr>
              <a:t>slidet</a:t>
            </a:r>
            <a:r>
              <a:rPr lang="da-DK" sz="900" dirty="0">
                <a:solidFill>
                  <a:schemeClr val="bg1"/>
                </a:solidFill>
              </a:rPr>
              <a:t>.</a:t>
            </a:r>
            <a:br>
              <a:rPr lang="da-DK" sz="900" dirty="0">
                <a:solidFill>
                  <a:schemeClr val="bg1"/>
                </a:solidFill>
              </a:rPr>
            </a:br>
            <a:r>
              <a:rPr lang="da-DK" sz="900" dirty="0">
                <a:solidFill>
                  <a:schemeClr val="bg1"/>
                </a:solidFill>
              </a:rPr>
              <a:t>Find</a:t>
            </a:r>
            <a:r>
              <a:rPr lang="da-DK" sz="900" baseline="0" dirty="0">
                <a:solidFill>
                  <a:schemeClr val="bg1"/>
                </a:solidFill>
              </a:rPr>
              <a:t> dit nye billede</a:t>
            </a:r>
            <a:r>
              <a:rPr lang="da-DK" sz="900" dirty="0">
                <a:solidFill>
                  <a:schemeClr val="bg1"/>
                </a:solidFill>
              </a:rPr>
              <a:t>, </a:t>
            </a:r>
            <a:br>
              <a:rPr lang="da-DK" sz="900" dirty="0">
                <a:solidFill>
                  <a:schemeClr val="bg1"/>
                </a:solidFill>
              </a:rPr>
            </a:br>
            <a:r>
              <a:rPr lang="da-DK" sz="900" dirty="0">
                <a:solidFill>
                  <a:schemeClr val="bg1"/>
                </a:solidFill>
              </a:rPr>
              <a:t>højreklik på billedet </a:t>
            </a:r>
            <a:br>
              <a:rPr lang="da-DK" sz="900" dirty="0">
                <a:solidFill>
                  <a:schemeClr val="bg1"/>
                </a:solidFill>
              </a:rPr>
            </a:br>
            <a:r>
              <a:rPr lang="da-DK" sz="900" dirty="0">
                <a:solidFill>
                  <a:schemeClr val="bg1"/>
                </a:solidFill>
              </a:rPr>
              <a:t>og placér det bagerst.</a:t>
            </a:r>
          </a:p>
          <a:p>
            <a:pPr algn="r">
              <a:spcBef>
                <a:spcPct val="50000"/>
              </a:spcBef>
            </a:pPr>
            <a:r>
              <a:rPr lang="da-DK" sz="900" b="1" dirty="0">
                <a:solidFill>
                  <a:schemeClr val="bg1"/>
                </a:solidFill>
              </a:rPr>
              <a:t>Hvis du ikke kan få</a:t>
            </a:r>
            <a:r>
              <a:rPr lang="da-DK" sz="900" b="1" baseline="0" dirty="0">
                <a:solidFill>
                  <a:schemeClr val="bg1"/>
                </a:solidFill>
              </a:rPr>
              <a:t> fat i </a:t>
            </a:r>
            <a:r>
              <a:rPr lang="da-DK" sz="900" b="1" baseline="0" dirty="0" err="1">
                <a:solidFill>
                  <a:schemeClr val="bg1"/>
                </a:solidFill>
              </a:rPr>
              <a:t>billedeindsættelses-knappen</a:t>
            </a:r>
            <a:r>
              <a:rPr lang="da-DK" sz="900" b="1" baseline="0" dirty="0">
                <a:solidFill>
                  <a:schemeClr val="bg1"/>
                </a:solidFill>
              </a:rPr>
              <a:t>; </a:t>
            </a:r>
            <a:r>
              <a:rPr lang="da-DK" sz="900" b="0" baseline="0" dirty="0">
                <a:solidFill>
                  <a:schemeClr val="bg1"/>
                </a:solidFill>
              </a:rPr>
              <a:t>Læg teksten bagerst og klik på ikonen</a:t>
            </a:r>
            <a:r>
              <a:rPr lang="da-DK" sz="900" b="0" dirty="0">
                <a:solidFill>
                  <a:schemeClr val="bg1"/>
                </a:solidFill>
              </a:rPr>
              <a:t> </a:t>
            </a:r>
          </a:p>
        </p:txBody>
      </p:sp>
      <p:pic>
        <p:nvPicPr>
          <p:cNvPr id="11" name="Picture 11" descr="Logo-Sort.wmf"/>
          <p:cNvPicPr>
            <a:picLocks noChangeAspect="1"/>
          </p:cNvPicPr>
          <p:nvPr userDrawn="1"/>
        </p:nvPicPr>
        <p:blipFill>
          <a:blip r:embed="rId3"/>
          <a:stretch>
            <a:fillRect/>
          </a:stretch>
        </p:blipFill>
        <p:spPr>
          <a:xfrm>
            <a:off x="7794736" y="11688"/>
            <a:ext cx="1305539" cy="1535218"/>
          </a:xfrm>
          <a:prstGeom prst="rect">
            <a:avLst/>
          </a:prstGeom>
        </p:spPr>
      </p:pic>
      <p:sp>
        <p:nvSpPr>
          <p:cNvPr id="13" name="Date Placeholder 3"/>
          <p:cNvSpPr>
            <a:spLocks noGrp="1"/>
          </p:cNvSpPr>
          <p:nvPr>
            <p:ph type="dt" sz="half" idx="10"/>
          </p:nvPr>
        </p:nvSpPr>
        <p:spPr>
          <a:xfrm>
            <a:off x="7596336" y="6201308"/>
            <a:ext cx="1420663" cy="185740"/>
          </a:xfrm>
        </p:spPr>
        <p:txBody>
          <a:bodyPr anchor="b" anchorCtr="0"/>
          <a:lstStyle>
            <a:lvl1pPr>
              <a:defRPr sz="1100">
                <a:solidFill>
                  <a:srgbClr val="FFFFFF"/>
                </a:solidFill>
              </a:defRPr>
            </a:lvl1pPr>
          </a:lstStyle>
          <a:p>
            <a:r>
              <a:rPr lang="da-DK" dirty="0" err="1"/>
              <a:t>www.ibckurser.dk</a:t>
            </a:r>
            <a:endParaRPr lang="da-DK" dirty="0"/>
          </a:p>
        </p:txBody>
      </p:sp>
      <p:pic>
        <p:nvPicPr>
          <p:cNvPr id="14" name="Picture 10" descr="EtBedreStedAtLaere-Sort.wmf"/>
          <p:cNvPicPr>
            <a:picLocks noChangeAspect="1"/>
          </p:cNvPicPr>
          <p:nvPr userDrawn="1"/>
        </p:nvPicPr>
        <p:blipFill>
          <a:blip r:embed="rId4"/>
          <a:stretch>
            <a:fillRect/>
          </a:stretch>
        </p:blipFill>
        <p:spPr>
          <a:xfrm>
            <a:off x="471415" y="6318096"/>
            <a:ext cx="1745391" cy="237744"/>
          </a:xfrm>
          <a:prstGeom prst="rect">
            <a:avLst/>
          </a:prstGeom>
        </p:spPr>
      </p:pic>
    </p:spTree>
    <p:extLst>
      <p:ext uri="{BB962C8B-B14F-4D97-AF65-F5344CB8AC3E}">
        <p14:creationId xmlns:p14="http://schemas.microsoft.com/office/powerpoint/2010/main" val="227319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8_Billede med billedtekst">
    <p:spTree>
      <p:nvGrpSpPr>
        <p:cNvPr id="1" name=""/>
        <p:cNvGrpSpPr/>
        <p:nvPr/>
      </p:nvGrpSpPr>
      <p:grpSpPr>
        <a:xfrm>
          <a:off x="0" y="0"/>
          <a:ext cx="0" cy="0"/>
          <a:chOff x="0" y="0"/>
          <a:chExt cx="0" cy="0"/>
        </a:xfrm>
      </p:grpSpPr>
      <p:sp>
        <p:nvSpPr>
          <p:cNvPr id="3" name="Pladsholder til billede 2"/>
          <p:cNvSpPr>
            <a:spLocks noGrp="1"/>
          </p:cNvSpPr>
          <p:nvPr>
            <p:ph type="pic" idx="1"/>
          </p:nvPr>
        </p:nvSpPr>
        <p:spPr>
          <a:xfrm>
            <a:off x="431449" y="260648"/>
            <a:ext cx="8280920" cy="47525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dirty="0"/>
              <a:t>Klik på ikonet for at tilføje et billede</a:t>
            </a:r>
          </a:p>
        </p:txBody>
      </p:sp>
      <p:sp>
        <p:nvSpPr>
          <p:cNvPr id="4" name="Pladsholder til tekst 3"/>
          <p:cNvSpPr>
            <a:spLocks noGrp="1"/>
          </p:cNvSpPr>
          <p:nvPr>
            <p:ph type="body" sz="half" idx="2"/>
          </p:nvPr>
        </p:nvSpPr>
        <p:spPr>
          <a:xfrm>
            <a:off x="467544" y="5229200"/>
            <a:ext cx="8352928"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a-DK"/>
              <a:t>Rediger typografien i masterens</a:t>
            </a:r>
          </a:p>
        </p:txBody>
      </p:sp>
    </p:spTree>
    <p:extLst>
      <p:ext uri="{BB962C8B-B14F-4D97-AF65-F5344CB8AC3E}">
        <p14:creationId xmlns:p14="http://schemas.microsoft.com/office/powerpoint/2010/main" val="62072390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6" name="Billede 15" descr="Innovationsfabrik-291.jpg"/>
          <p:cNvPicPr>
            <a:picLocks noChangeAspect="1"/>
          </p:cNvPicPr>
          <p:nvPr userDrawn="1"/>
        </p:nvPicPr>
        <p:blipFill>
          <a:blip r:embed="rId2"/>
          <a:stretch>
            <a:fillRect/>
          </a:stretch>
        </p:blipFill>
        <p:spPr>
          <a:xfrm>
            <a:off x="0" y="1"/>
            <a:ext cx="9144000" cy="6864080"/>
          </a:xfrm>
          <a:prstGeom prst="rect">
            <a:avLst/>
          </a:prstGeom>
        </p:spPr>
      </p:pic>
      <p:sp>
        <p:nvSpPr>
          <p:cNvPr id="2" name="Title 1"/>
          <p:cNvSpPr>
            <a:spLocks noGrp="1"/>
          </p:cNvSpPr>
          <p:nvPr>
            <p:ph type="ctrTitle"/>
          </p:nvPr>
        </p:nvSpPr>
        <p:spPr>
          <a:xfrm>
            <a:off x="432002" y="1880835"/>
            <a:ext cx="6932612" cy="2160239"/>
          </a:xfrm>
        </p:spPr>
        <p:txBody>
          <a:bodyPr anchor="t" anchorCtr="0">
            <a:noAutofit/>
          </a:bodyPr>
          <a:lstStyle>
            <a:lvl1pPr>
              <a:lnSpc>
                <a:spcPct val="83000"/>
              </a:lnSpc>
              <a:defRPr sz="5501">
                <a:solidFill>
                  <a:srgbClr val="FFFFFF"/>
                </a:solidFill>
              </a:defRPr>
            </a:lvl1pPr>
          </a:lstStyle>
          <a:p>
            <a:r>
              <a:rPr lang="da-DK" noProof="0"/>
              <a:t>Klik for at redigere titeltypografien i masteren</a:t>
            </a:r>
            <a:endParaRPr lang="da-DK" noProof="0" dirty="0"/>
          </a:p>
        </p:txBody>
      </p:sp>
      <p:sp>
        <p:nvSpPr>
          <p:cNvPr id="3" name="Subtitle 2"/>
          <p:cNvSpPr>
            <a:spLocks noGrp="1"/>
          </p:cNvSpPr>
          <p:nvPr>
            <p:ph type="subTitle" idx="1"/>
          </p:nvPr>
        </p:nvSpPr>
        <p:spPr>
          <a:xfrm>
            <a:off x="484190" y="4077072"/>
            <a:ext cx="6932612" cy="600472"/>
          </a:xfrm>
        </p:spPr>
        <p:txBody>
          <a:bodyPr/>
          <a:lstStyle>
            <a:lvl1pPr marL="0" indent="0" algn="l">
              <a:buNone/>
              <a:defRPr>
                <a:solidFill>
                  <a:srgbClr val="FFFFFF"/>
                </a:solidFill>
              </a:defRPr>
            </a:lvl1pPr>
            <a:lvl2pPr marL="457175" indent="0" algn="ctr">
              <a:buNone/>
              <a:defRPr>
                <a:solidFill>
                  <a:schemeClr val="tx1">
                    <a:tint val="75000"/>
                  </a:schemeClr>
                </a:solidFill>
              </a:defRPr>
            </a:lvl2pPr>
            <a:lvl3pPr marL="914350" indent="0" algn="ctr">
              <a:buNone/>
              <a:defRPr>
                <a:solidFill>
                  <a:schemeClr val="tx1">
                    <a:tint val="75000"/>
                  </a:schemeClr>
                </a:solidFill>
              </a:defRPr>
            </a:lvl3pPr>
            <a:lvl4pPr marL="1371524" indent="0" algn="ctr">
              <a:buNone/>
              <a:defRPr>
                <a:solidFill>
                  <a:schemeClr val="tx1">
                    <a:tint val="75000"/>
                  </a:schemeClr>
                </a:solidFill>
              </a:defRPr>
            </a:lvl4pPr>
            <a:lvl5pPr marL="1828699" indent="0" algn="ctr">
              <a:buNone/>
              <a:defRPr>
                <a:solidFill>
                  <a:schemeClr val="tx1">
                    <a:tint val="75000"/>
                  </a:schemeClr>
                </a:solidFill>
              </a:defRPr>
            </a:lvl5pPr>
            <a:lvl6pPr marL="2285873" indent="0" algn="ctr">
              <a:buNone/>
              <a:defRPr>
                <a:solidFill>
                  <a:schemeClr val="tx1">
                    <a:tint val="75000"/>
                  </a:schemeClr>
                </a:solidFill>
              </a:defRPr>
            </a:lvl6pPr>
            <a:lvl7pPr marL="2743049" indent="0" algn="ctr">
              <a:buNone/>
              <a:defRPr>
                <a:solidFill>
                  <a:schemeClr val="tx1">
                    <a:tint val="75000"/>
                  </a:schemeClr>
                </a:solidFill>
              </a:defRPr>
            </a:lvl7pPr>
            <a:lvl8pPr marL="3200222" indent="0" algn="ctr">
              <a:buNone/>
              <a:defRPr>
                <a:solidFill>
                  <a:schemeClr val="tx1">
                    <a:tint val="75000"/>
                  </a:schemeClr>
                </a:solidFill>
              </a:defRPr>
            </a:lvl8pPr>
            <a:lvl9pPr marL="3657397" indent="0" algn="ctr">
              <a:buNone/>
              <a:defRPr>
                <a:solidFill>
                  <a:schemeClr val="tx1">
                    <a:tint val="75000"/>
                  </a:schemeClr>
                </a:solidFill>
              </a:defRPr>
            </a:lvl9pPr>
          </a:lstStyle>
          <a:p>
            <a:r>
              <a:rPr lang="da-DK" noProof="0"/>
              <a:t>Klik for at redigere undertiteltypografien i masteren</a:t>
            </a:r>
            <a:endParaRPr lang="da-DK" noProof="0" dirty="0"/>
          </a:p>
        </p:txBody>
      </p:sp>
      <p:sp>
        <p:nvSpPr>
          <p:cNvPr id="4" name="Date Placeholder 3"/>
          <p:cNvSpPr>
            <a:spLocks noGrp="1"/>
          </p:cNvSpPr>
          <p:nvPr>
            <p:ph type="dt" sz="half" idx="10"/>
          </p:nvPr>
        </p:nvSpPr>
        <p:spPr>
          <a:xfrm>
            <a:off x="7596340" y="6201309"/>
            <a:ext cx="1420663" cy="185740"/>
          </a:xfrm>
        </p:spPr>
        <p:txBody>
          <a:bodyPr anchor="b" anchorCtr="0"/>
          <a:lstStyle>
            <a:lvl1pPr>
              <a:defRPr sz="1101">
                <a:solidFill>
                  <a:srgbClr val="FFFFFF"/>
                </a:solidFill>
              </a:defRPr>
            </a:lvl1pPr>
          </a:lstStyle>
          <a:p>
            <a:r>
              <a:rPr lang="da-DK" dirty="0" err="1"/>
              <a:t>www.ibckurser.dk</a:t>
            </a:r>
            <a:endParaRPr lang="da-DK"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da-DK" dirty="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dirty="0"/>
          </a:p>
        </p:txBody>
      </p:sp>
      <p:pic>
        <p:nvPicPr>
          <p:cNvPr id="11" name="Picture 10" descr="EtBedreStedAtLaere-Sort.wmf"/>
          <p:cNvPicPr>
            <a:picLocks noChangeAspect="1"/>
          </p:cNvPicPr>
          <p:nvPr userDrawn="1"/>
        </p:nvPicPr>
        <p:blipFill>
          <a:blip r:embed="rId3"/>
          <a:stretch>
            <a:fillRect/>
          </a:stretch>
        </p:blipFill>
        <p:spPr>
          <a:xfrm>
            <a:off x="471419" y="6318096"/>
            <a:ext cx="1745391" cy="237744"/>
          </a:xfrm>
          <a:prstGeom prst="rect">
            <a:avLst/>
          </a:prstGeom>
        </p:spPr>
      </p:pic>
      <p:pic>
        <p:nvPicPr>
          <p:cNvPr id="12" name="Picture 11" descr="Logo-Sort.wmf"/>
          <p:cNvPicPr>
            <a:picLocks noChangeAspect="1"/>
          </p:cNvPicPr>
          <p:nvPr userDrawn="1"/>
        </p:nvPicPr>
        <p:blipFill>
          <a:blip r:embed="rId4"/>
          <a:stretch>
            <a:fillRect/>
          </a:stretch>
        </p:blipFill>
        <p:spPr>
          <a:xfrm>
            <a:off x="7794738" y="11688"/>
            <a:ext cx="1305539" cy="1535218"/>
          </a:xfrm>
          <a:prstGeom prst="rect">
            <a:avLst/>
          </a:prstGeom>
        </p:spPr>
      </p:pic>
      <p:sp>
        <p:nvSpPr>
          <p:cNvPr id="13" name="Text Box 5"/>
          <p:cNvSpPr txBox="1">
            <a:spLocks noChangeArrowheads="1"/>
          </p:cNvSpPr>
          <p:nvPr userDrawn="1"/>
        </p:nvSpPr>
        <p:spPr bwMode="auto">
          <a:xfrm>
            <a:off x="-1836710" y="2060581"/>
            <a:ext cx="1733524" cy="1731243"/>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dirty="0">
                <a:solidFill>
                  <a:schemeClr val="bg1"/>
                </a:solidFill>
              </a:rPr>
              <a:t>Indsæt nyt billede:</a:t>
            </a:r>
          </a:p>
          <a:p>
            <a:pPr algn="r">
              <a:spcBef>
                <a:spcPct val="50000"/>
              </a:spcBef>
            </a:pPr>
            <a:r>
              <a:rPr lang="da-DK" sz="900" dirty="0">
                <a:solidFill>
                  <a:schemeClr val="bg1"/>
                </a:solidFill>
              </a:rPr>
              <a:t>Format: B25,4 x 19,05 cm</a:t>
            </a:r>
          </a:p>
          <a:p>
            <a:pPr algn="r">
              <a:spcBef>
                <a:spcPct val="50000"/>
              </a:spcBef>
            </a:pPr>
            <a:r>
              <a:rPr lang="da-DK" sz="900" baseline="0" dirty="0">
                <a:solidFill>
                  <a:schemeClr val="bg1"/>
                </a:solidFill>
              </a:rPr>
              <a:t>Klik på </a:t>
            </a:r>
            <a:r>
              <a:rPr lang="da-DK" sz="900" baseline="0" dirty="0" err="1">
                <a:solidFill>
                  <a:schemeClr val="bg1"/>
                </a:solidFill>
              </a:rPr>
              <a:t>billed-</a:t>
            </a:r>
            <a:r>
              <a:rPr lang="da-DK" sz="900" dirty="0" err="1">
                <a:solidFill>
                  <a:schemeClr val="bg1"/>
                </a:solidFill>
              </a:rPr>
              <a:t>ikonet</a:t>
            </a:r>
            <a:r>
              <a:rPr lang="da-DK" sz="900" dirty="0">
                <a:solidFill>
                  <a:schemeClr val="bg1"/>
                </a:solidFill>
              </a:rPr>
              <a:t> </a:t>
            </a:r>
            <a:br>
              <a:rPr lang="da-DK" sz="900" dirty="0">
                <a:solidFill>
                  <a:schemeClr val="bg1"/>
                </a:solidFill>
              </a:rPr>
            </a:br>
            <a:r>
              <a:rPr lang="da-DK" sz="900" dirty="0">
                <a:solidFill>
                  <a:schemeClr val="bg1"/>
                </a:solidFill>
              </a:rPr>
              <a:t>midt på </a:t>
            </a:r>
            <a:r>
              <a:rPr lang="da-DK" sz="900" dirty="0" err="1">
                <a:solidFill>
                  <a:schemeClr val="bg1"/>
                </a:solidFill>
              </a:rPr>
              <a:t>slidet</a:t>
            </a:r>
            <a:r>
              <a:rPr lang="da-DK" sz="900" dirty="0">
                <a:solidFill>
                  <a:schemeClr val="bg1"/>
                </a:solidFill>
              </a:rPr>
              <a:t>.</a:t>
            </a:r>
            <a:br>
              <a:rPr lang="da-DK" sz="900" dirty="0">
                <a:solidFill>
                  <a:schemeClr val="bg1"/>
                </a:solidFill>
              </a:rPr>
            </a:br>
            <a:r>
              <a:rPr lang="da-DK" sz="900" dirty="0">
                <a:solidFill>
                  <a:schemeClr val="bg1"/>
                </a:solidFill>
              </a:rPr>
              <a:t>Find</a:t>
            </a:r>
            <a:r>
              <a:rPr lang="da-DK" sz="900" baseline="0" dirty="0">
                <a:solidFill>
                  <a:schemeClr val="bg1"/>
                </a:solidFill>
              </a:rPr>
              <a:t> dit nye billede</a:t>
            </a:r>
            <a:r>
              <a:rPr lang="da-DK" sz="900" dirty="0">
                <a:solidFill>
                  <a:schemeClr val="bg1"/>
                </a:solidFill>
              </a:rPr>
              <a:t>, </a:t>
            </a:r>
            <a:br>
              <a:rPr lang="da-DK" sz="900" dirty="0">
                <a:solidFill>
                  <a:schemeClr val="bg1"/>
                </a:solidFill>
              </a:rPr>
            </a:br>
            <a:r>
              <a:rPr lang="da-DK" sz="900" dirty="0">
                <a:solidFill>
                  <a:schemeClr val="bg1"/>
                </a:solidFill>
              </a:rPr>
              <a:t>højreklik på billedet </a:t>
            </a:r>
            <a:br>
              <a:rPr lang="da-DK" sz="900" dirty="0">
                <a:solidFill>
                  <a:schemeClr val="bg1"/>
                </a:solidFill>
              </a:rPr>
            </a:br>
            <a:r>
              <a:rPr lang="da-DK" sz="900" dirty="0">
                <a:solidFill>
                  <a:schemeClr val="bg1"/>
                </a:solidFill>
              </a:rPr>
              <a:t>og placér det bagerst.</a:t>
            </a:r>
          </a:p>
          <a:p>
            <a:pPr algn="r">
              <a:spcBef>
                <a:spcPct val="50000"/>
              </a:spcBef>
            </a:pPr>
            <a:r>
              <a:rPr lang="da-DK" sz="900" b="1" dirty="0">
                <a:solidFill>
                  <a:schemeClr val="bg1"/>
                </a:solidFill>
              </a:rPr>
              <a:t>Hvis du ikke kan få</a:t>
            </a:r>
            <a:r>
              <a:rPr lang="da-DK" sz="900" b="1" baseline="0" dirty="0">
                <a:solidFill>
                  <a:schemeClr val="bg1"/>
                </a:solidFill>
              </a:rPr>
              <a:t> fat i </a:t>
            </a:r>
            <a:r>
              <a:rPr lang="da-DK" sz="900" b="1" baseline="0" dirty="0" err="1">
                <a:solidFill>
                  <a:schemeClr val="bg1"/>
                </a:solidFill>
              </a:rPr>
              <a:t>billedeindsættelses-knappen</a:t>
            </a:r>
            <a:r>
              <a:rPr lang="da-DK" sz="900" b="1" baseline="0" dirty="0">
                <a:solidFill>
                  <a:schemeClr val="bg1"/>
                </a:solidFill>
              </a:rPr>
              <a:t>; </a:t>
            </a:r>
            <a:r>
              <a:rPr lang="da-DK" sz="900" b="0" baseline="0" dirty="0">
                <a:solidFill>
                  <a:schemeClr val="bg1"/>
                </a:solidFill>
              </a:rPr>
              <a:t>Læg teksten bagerst og klik på ikonen</a:t>
            </a:r>
            <a:r>
              <a:rPr lang="da-DK" sz="900" b="0" dirty="0">
                <a:solidFill>
                  <a:schemeClr val="bg1"/>
                </a:solidFill>
              </a:rPr>
              <a:t> </a:t>
            </a:r>
          </a:p>
        </p:txBody>
      </p:sp>
    </p:spTree>
    <p:extLst>
      <p:ext uri="{BB962C8B-B14F-4D97-AF65-F5344CB8AC3E}">
        <p14:creationId xmlns:p14="http://schemas.microsoft.com/office/powerpoint/2010/main" val="3721662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Placeholder 8"/>
          <p:cNvSpPr>
            <a:spLocks noGrp="1"/>
          </p:cNvSpPr>
          <p:nvPr>
            <p:ph type="body" sz="quarter" idx="13"/>
          </p:nvPr>
        </p:nvSpPr>
        <p:spPr>
          <a:xfrm>
            <a:off x="484190" y="1873253"/>
            <a:ext cx="8532812" cy="1199454"/>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1600"/>
            </a:lvl1pPr>
            <a:lvl2pPr>
              <a:lnSpc>
                <a:spcPct val="109000"/>
              </a:lnSpc>
              <a:spcBef>
                <a:spcPts val="0"/>
              </a:spcBef>
              <a:defRPr sz="1300"/>
            </a:lvl2pPr>
            <a:lvl3pPr>
              <a:lnSpc>
                <a:spcPct val="109000"/>
              </a:lnSpc>
              <a:spcBef>
                <a:spcPts val="0"/>
              </a:spcBef>
              <a:buSzPct val="75000"/>
              <a:buFont typeface="Wingdings" pitchFamily="2" charset="2"/>
              <a:buChar char="n"/>
              <a:defRPr sz="1300"/>
            </a:lvl3pPr>
            <a:lvl4pPr>
              <a:lnSpc>
                <a:spcPct val="109000"/>
              </a:lnSpc>
              <a:spcBef>
                <a:spcPts val="0"/>
              </a:spcBef>
              <a:defRPr sz="1300"/>
            </a:lvl4pPr>
            <a:lvl5pPr>
              <a:lnSpc>
                <a:spcPct val="109000"/>
              </a:lnSpc>
              <a:spcBef>
                <a:spcPts val="0"/>
              </a:spcBef>
              <a:buSzPct val="75000"/>
              <a:buFont typeface="Wingdings" pitchFamily="2" charset="2"/>
              <a:buChar char="n"/>
              <a:defRPr sz="1300"/>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2" name="Title 1"/>
          <p:cNvSpPr>
            <a:spLocks noGrp="1"/>
          </p:cNvSpPr>
          <p:nvPr>
            <p:ph type="title"/>
          </p:nvPr>
        </p:nvSpPr>
        <p:spPr>
          <a:xfrm>
            <a:off x="484194" y="1881190"/>
            <a:ext cx="1387511" cy="1475804"/>
          </a:xfrm>
        </p:spPr>
        <p:txBody>
          <a:bodyPr tIns="162000" anchor="t" anchorCtr="0">
            <a:noAutofit/>
          </a:bodyPr>
          <a:lstStyle>
            <a:lvl1pPr>
              <a:lnSpc>
                <a:spcPct val="109000"/>
              </a:lnSpc>
              <a:defRPr sz="1600">
                <a:solidFill>
                  <a:schemeClr val="tx1"/>
                </a:solidFill>
              </a:defRPr>
            </a:lvl1pPr>
          </a:lstStyle>
          <a:p>
            <a:r>
              <a:rPr lang="da-DK" noProof="0"/>
              <a:t>Klik for at redigere titeltypografien i masteren</a:t>
            </a:r>
            <a:endParaRPr lang="da-DK" noProof="0" dirty="0"/>
          </a:p>
        </p:txBody>
      </p:sp>
      <p:cxnSp>
        <p:nvCxnSpPr>
          <p:cNvPr id="13" name="Straight Connector 12"/>
          <p:cNvCxnSpPr/>
          <p:nvPr userDrawn="1"/>
        </p:nvCxnSpPr>
        <p:spPr>
          <a:xfrm>
            <a:off x="484190" y="1881188"/>
            <a:ext cx="8532812"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1738312" y="3068966"/>
            <a:ext cx="1668463" cy="461665"/>
          </a:xfrm>
          <a:prstGeom prst="rect">
            <a:avLst/>
          </a:prstGeom>
          <a:noFill/>
          <a:ln w="9525">
            <a:noFill/>
            <a:miter lim="800000"/>
            <a:headEnd/>
            <a:tailEnd/>
          </a:ln>
        </p:spPr>
        <p:txBody>
          <a:bodyPr wrap="square" lIns="0" tIns="0" rIns="0" bIns="0">
            <a:spAutoFit/>
          </a:bodyPr>
          <a:lstStyle/>
          <a:p>
            <a:pPr algn="r">
              <a:spcBef>
                <a:spcPct val="50000"/>
              </a:spcBef>
            </a:pPr>
            <a:r>
              <a:rPr lang="da-DK" sz="1000" dirty="0">
                <a:solidFill>
                  <a:schemeClr val="bg1"/>
                </a:solidFill>
              </a:rPr>
              <a:t>HUSK </a:t>
            </a:r>
            <a:br>
              <a:rPr lang="da-DK" sz="1000" dirty="0">
                <a:solidFill>
                  <a:schemeClr val="bg1"/>
                </a:solidFill>
              </a:rPr>
            </a:br>
            <a:r>
              <a:rPr lang="da-DK" sz="1000" dirty="0">
                <a:solidFill>
                  <a:schemeClr val="bg1"/>
                </a:solidFill>
              </a:rPr>
              <a:t>sort streg 0,7 </a:t>
            </a:r>
            <a:r>
              <a:rPr lang="da-DK" sz="1000" dirty="0" err="1">
                <a:solidFill>
                  <a:schemeClr val="bg1"/>
                </a:solidFill>
              </a:rPr>
              <a:t>pt</a:t>
            </a:r>
            <a:r>
              <a:rPr lang="da-DK" sz="1000" dirty="0">
                <a:solidFill>
                  <a:schemeClr val="bg1"/>
                </a:solidFill>
              </a:rPr>
              <a:t> </a:t>
            </a:r>
            <a:br>
              <a:rPr lang="da-DK" sz="1000" dirty="0">
                <a:solidFill>
                  <a:schemeClr val="bg1"/>
                </a:solidFill>
              </a:rPr>
            </a:br>
            <a:r>
              <a:rPr lang="da-DK" sz="1000" dirty="0">
                <a:solidFill>
                  <a:schemeClr val="bg1"/>
                </a:solidFill>
              </a:rPr>
              <a:t>under</a:t>
            </a:r>
            <a:r>
              <a:rPr lang="da-DK" sz="1000" baseline="0" dirty="0">
                <a:solidFill>
                  <a:schemeClr val="bg1"/>
                </a:solidFill>
              </a:rPr>
              <a:t> tekst</a:t>
            </a:r>
            <a:endParaRPr lang="da-DK" sz="1000" dirty="0">
              <a:solidFill>
                <a:schemeClr val="bg1"/>
              </a:solidFill>
            </a:endParaRPr>
          </a:p>
        </p:txBody>
      </p:sp>
      <p:sp>
        <p:nvSpPr>
          <p:cNvPr id="10" name="Date Placeholder 3"/>
          <p:cNvSpPr>
            <a:spLocks noGrp="1"/>
          </p:cNvSpPr>
          <p:nvPr>
            <p:ph type="dt" sz="half" idx="2"/>
          </p:nvPr>
        </p:nvSpPr>
        <p:spPr>
          <a:xfrm>
            <a:off x="7596338" y="6302907"/>
            <a:ext cx="1420664" cy="258442"/>
          </a:xfrm>
          <a:prstGeom prst="rect">
            <a:avLst/>
          </a:prstGeom>
        </p:spPr>
        <p:txBody>
          <a:bodyPr vert="horz" lIns="0" tIns="0" rIns="0" bIns="0" rtlCol="0" anchor="b" anchorCtr="0"/>
          <a:lstStyle>
            <a:lvl1pPr algn="r">
              <a:defRPr sz="1101">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2955830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84191" y="980730"/>
            <a:ext cx="6932612" cy="616930"/>
          </a:xfrm>
        </p:spPr>
        <p:txBody>
          <a:bodyPr/>
          <a:lstStyle>
            <a:lvl1pPr>
              <a:defRPr>
                <a:solidFill>
                  <a:schemeClr val="tx1"/>
                </a:solidFill>
              </a:defRPr>
            </a:lvl1pPr>
          </a:lstStyle>
          <a:p>
            <a:r>
              <a:rPr lang="da-DK" noProof="0"/>
              <a:t>Klik for at redigere titeltypografien i masteren</a:t>
            </a:r>
            <a:endParaRPr lang="da-DK" noProof="0" dirty="0"/>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5597526" y="1881190"/>
            <a:ext cx="3419475" cy="4238624"/>
          </a:xfrm>
          <a:blipFill rotWithShape="1">
            <a:blip r:embed="rId2"/>
            <a:stretch>
              <a:fillRect/>
            </a:stretch>
          </a:blipFill>
        </p:spPr>
        <p:txBody>
          <a:bodyPr/>
          <a:lstStyle/>
          <a:p>
            <a:r>
              <a:rPr lang="da-DK"/>
              <a:t>Klik på ikonet for at tilføje et billede</a:t>
            </a:r>
            <a:endParaRPr lang="da-DK" dirty="0"/>
          </a:p>
        </p:txBody>
      </p:sp>
      <p:sp>
        <p:nvSpPr>
          <p:cNvPr id="13" name="Text Placeholder 12"/>
          <p:cNvSpPr>
            <a:spLocks noGrp="1"/>
          </p:cNvSpPr>
          <p:nvPr>
            <p:ph type="body" sz="quarter" idx="14"/>
          </p:nvPr>
        </p:nvSpPr>
        <p:spPr>
          <a:xfrm>
            <a:off x="484187" y="1881188"/>
            <a:ext cx="4843896" cy="4238406"/>
          </a:xfrm>
        </p:spPr>
        <p:txBody>
          <a:bodyPr/>
          <a:lstStyle>
            <a:lvl1pPr marL="0" indent="0">
              <a:buFontTx/>
              <a:buNone/>
              <a:defRPr i="1"/>
            </a:lvl1pPr>
            <a:lvl2pPr marL="215988">
              <a:buSzPct val="75000"/>
              <a:buFont typeface="Wingdings" pitchFamily="2" charset="2"/>
              <a:buChar char="n"/>
              <a:defRPr/>
            </a:lvl2pPr>
            <a:lvl3pPr>
              <a:buSzPct val="100000"/>
              <a:buFont typeface="Arial" pitchFamily="34" charset="0"/>
              <a:buChar char="–"/>
              <a:defRPr sz="1600"/>
            </a:lvl3pPr>
            <a:lvl4pPr marL="431978">
              <a:buSzPct val="75000"/>
              <a:buFont typeface="Wingdings" pitchFamily="2" charset="2"/>
              <a:buChar char="n"/>
              <a:defRPr/>
            </a:lvl4pPr>
            <a:lvl5pPr marL="647965">
              <a:buSzPct val="100000"/>
              <a:buFont typeface="Arial" pitchFamily="34" charset="0"/>
              <a:buChar char="–"/>
              <a:defRPr sz="1402"/>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Text Box 5"/>
          <p:cNvSpPr txBox="1">
            <a:spLocks noChangeArrowheads="1"/>
          </p:cNvSpPr>
          <p:nvPr userDrawn="1"/>
        </p:nvSpPr>
        <p:spPr bwMode="auto">
          <a:xfrm>
            <a:off x="-1908718" y="4170787"/>
            <a:ext cx="1805532" cy="846386"/>
          </a:xfrm>
          <a:prstGeom prst="rect">
            <a:avLst/>
          </a:prstGeom>
          <a:noFill/>
          <a:ln w="9525" algn="ctr">
            <a:noFill/>
            <a:miter lim="800000"/>
            <a:headEnd/>
            <a:tailEnd/>
          </a:ln>
        </p:spPr>
        <p:txBody>
          <a:bodyPr wrap="square" lIns="0" tIns="0" rIns="0" bIns="0">
            <a:spAutoFit/>
          </a:bodyPr>
          <a:lstStyle/>
          <a:p>
            <a:pPr algn="r">
              <a:spcBef>
                <a:spcPct val="50000"/>
              </a:spcBef>
            </a:pPr>
            <a:r>
              <a:rPr lang="da-DK" sz="1000" b="1" dirty="0">
                <a:solidFill>
                  <a:schemeClr val="bg1"/>
                </a:solidFill>
              </a:rPr>
              <a:t>Indsæt nyt billede:</a:t>
            </a:r>
          </a:p>
          <a:p>
            <a:pPr algn="r">
              <a:spcBef>
                <a:spcPct val="50000"/>
              </a:spcBef>
            </a:pPr>
            <a:r>
              <a:rPr lang="da-DK" sz="1000" dirty="0">
                <a:solidFill>
                  <a:schemeClr val="bg1"/>
                </a:solidFill>
              </a:rPr>
              <a:t>Format: B9,5 x 11,8 cm</a:t>
            </a:r>
          </a:p>
          <a:p>
            <a:pPr algn="r">
              <a:spcBef>
                <a:spcPct val="50000"/>
              </a:spcBef>
            </a:pPr>
            <a:endParaRPr lang="da-DK" sz="1000" dirty="0">
              <a:solidFill>
                <a:schemeClr val="bg1"/>
              </a:solidFill>
            </a:endParaRPr>
          </a:p>
          <a:p>
            <a:pPr algn="r">
              <a:spcBef>
                <a:spcPct val="50000"/>
              </a:spcBef>
            </a:pPr>
            <a:r>
              <a:rPr lang="da-DK" sz="1000" dirty="0">
                <a:solidFill>
                  <a:schemeClr val="bg1"/>
                </a:solidFill>
              </a:rPr>
              <a:t>Tekststørrelse 10 </a:t>
            </a:r>
            <a:r>
              <a:rPr lang="da-DK" sz="1000" dirty="0" err="1">
                <a:solidFill>
                  <a:schemeClr val="bg1"/>
                </a:solidFill>
              </a:rPr>
              <a:t>pkt</a:t>
            </a:r>
            <a:endParaRPr lang="da-DK" sz="1000" dirty="0">
              <a:solidFill>
                <a:schemeClr val="bg1"/>
              </a:solidFill>
            </a:endParaRPr>
          </a:p>
        </p:txBody>
      </p:sp>
      <p:sp>
        <p:nvSpPr>
          <p:cNvPr id="11" name="TextBox 20"/>
          <p:cNvSpPr txBox="1">
            <a:spLocks noChangeArrowheads="1"/>
          </p:cNvSpPr>
          <p:nvPr userDrawn="1"/>
        </p:nvSpPr>
        <p:spPr bwMode="auto">
          <a:xfrm>
            <a:off x="-1738312" y="1880828"/>
            <a:ext cx="1668463" cy="1154162"/>
          </a:xfrm>
          <a:prstGeom prst="rect">
            <a:avLst/>
          </a:prstGeom>
          <a:noFill/>
          <a:ln w="9525">
            <a:noFill/>
            <a:miter lim="800000"/>
            <a:headEnd/>
            <a:tailEnd/>
          </a:ln>
        </p:spPr>
        <p:txBody>
          <a:bodyPr wrap="square" lIns="0" tIns="0" rIns="0" bIns="0">
            <a:spAutoFit/>
          </a:bodyPr>
          <a:lstStyle/>
          <a:p>
            <a:pPr algn="r"/>
            <a:r>
              <a:rPr lang="da-DK" sz="1000" b="1" dirty="0">
                <a:solidFill>
                  <a:schemeClr val="bg1"/>
                </a:solidFill>
              </a:rPr>
              <a:t>Tekst starter</a:t>
            </a:r>
            <a:r>
              <a:rPr lang="da-DK" sz="1000" b="1" baseline="0" dirty="0">
                <a:solidFill>
                  <a:schemeClr val="bg1"/>
                </a:solidFill>
              </a:rPr>
              <a:t> </a:t>
            </a:r>
            <a:br>
              <a:rPr lang="da-DK" sz="1000" b="1" baseline="0" dirty="0">
                <a:solidFill>
                  <a:schemeClr val="bg1"/>
                </a:solidFill>
              </a:rPr>
            </a:br>
            <a:r>
              <a:rPr lang="da-DK" sz="1000" b="1" baseline="0" dirty="0">
                <a:solidFill>
                  <a:schemeClr val="bg1"/>
                </a:solidFill>
              </a:rPr>
              <a:t>uden </a:t>
            </a:r>
            <a:r>
              <a:rPr lang="da-DK" sz="1000" b="1" dirty="0" err="1">
                <a:solidFill>
                  <a:schemeClr val="bg1"/>
                </a:solidFill>
              </a:rPr>
              <a:t>bullets</a:t>
            </a:r>
            <a:endParaRPr lang="da-DK" sz="1000" dirty="0">
              <a:solidFill>
                <a:schemeClr val="bg1"/>
              </a:solidFill>
            </a:endParaRPr>
          </a:p>
          <a:p>
            <a:pPr algn="r">
              <a:spcBef>
                <a:spcPct val="50000"/>
              </a:spcBef>
            </a:pPr>
            <a:r>
              <a:rPr lang="da-DK" sz="1000" dirty="0">
                <a:solidFill>
                  <a:schemeClr val="bg1"/>
                </a:solidFill>
              </a:rPr>
              <a:t>Brug ‘Forøge / Formindske </a:t>
            </a:r>
            <a:br>
              <a:rPr lang="da-DK" sz="1000" dirty="0">
                <a:solidFill>
                  <a:schemeClr val="bg1"/>
                </a:solidFill>
              </a:rPr>
            </a:br>
            <a:r>
              <a:rPr lang="da-DK" sz="1000" dirty="0">
                <a:solidFill>
                  <a:schemeClr val="bg1"/>
                </a:solidFill>
              </a:rPr>
              <a:t>indryk’ for at skifte mellem</a:t>
            </a:r>
            <a:r>
              <a:rPr lang="da-DK" sz="1000" baseline="0" dirty="0">
                <a:solidFill>
                  <a:schemeClr val="bg1"/>
                </a:solidFill>
              </a:rPr>
              <a:t> </a:t>
            </a:r>
            <a:r>
              <a:rPr lang="da-DK" sz="1000" dirty="0">
                <a:solidFill>
                  <a:schemeClr val="bg1"/>
                </a:solidFill>
              </a:rPr>
              <a:t>de </a:t>
            </a:r>
            <a:br>
              <a:rPr lang="da-DK" sz="1000" dirty="0">
                <a:solidFill>
                  <a:schemeClr val="bg1"/>
                </a:solidFill>
              </a:rPr>
            </a:br>
            <a:r>
              <a:rPr lang="da-DK" sz="1000" dirty="0">
                <a:solidFill>
                  <a:schemeClr val="bg1"/>
                </a:solidFill>
              </a:rPr>
              <a:t>forskellige niveauer</a:t>
            </a:r>
          </a:p>
        </p:txBody>
      </p:sp>
      <p:grpSp>
        <p:nvGrpSpPr>
          <p:cNvPr id="12" name="Group 21"/>
          <p:cNvGrpSpPr>
            <a:grpSpLocks/>
          </p:cNvGrpSpPr>
          <p:nvPr userDrawn="1"/>
        </p:nvGrpSpPr>
        <p:grpSpPr bwMode="auto">
          <a:xfrm>
            <a:off x="-1114424" y="3087069"/>
            <a:ext cx="1030287"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20" name="Date Placeholder 3"/>
          <p:cNvSpPr>
            <a:spLocks noGrp="1"/>
          </p:cNvSpPr>
          <p:nvPr>
            <p:ph type="dt" sz="half" idx="2"/>
          </p:nvPr>
        </p:nvSpPr>
        <p:spPr>
          <a:xfrm>
            <a:off x="7596338" y="6302907"/>
            <a:ext cx="1420664" cy="258442"/>
          </a:xfrm>
          <a:prstGeom prst="rect">
            <a:avLst/>
          </a:prstGeom>
        </p:spPr>
        <p:txBody>
          <a:bodyPr vert="horz" lIns="0" tIns="0" rIns="0" bIns="0" rtlCol="0" anchor="b" anchorCtr="0"/>
          <a:lstStyle>
            <a:lvl1pPr algn="r">
              <a:defRPr sz="1101">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3180634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Large Picture">
    <p:spTree>
      <p:nvGrpSpPr>
        <p:cNvPr id="1" name=""/>
        <p:cNvGrpSpPr/>
        <p:nvPr/>
      </p:nvGrpSpPr>
      <p:grpSpPr>
        <a:xfrm>
          <a:off x="0" y="0"/>
          <a:ext cx="0" cy="0"/>
          <a:chOff x="0" y="0"/>
          <a:chExt cx="0" cy="0"/>
        </a:xfrm>
      </p:grpSpPr>
      <p:pic>
        <p:nvPicPr>
          <p:cNvPr id="15" name="Billede 14" descr="Innovationsfabrik-291.jpg"/>
          <p:cNvPicPr>
            <a:picLocks noChangeAspect="1"/>
          </p:cNvPicPr>
          <p:nvPr userDrawn="1"/>
        </p:nvPicPr>
        <p:blipFill>
          <a:blip r:embed="rId2"/>
          <a:stretch>
            <a:fillRect/>
          </a:stretch>
        </p:blipFill>
        <p:spPr>
          <a:xfrm>
            <a:off x="0" y="4"/>
            <a:ext cx="9144000" cy="6864079"/>
          </a:xfrm>
          <a:prstGeom prst="rect">
            <a:avLst/>
          </a:prstGeom>
        </p:spPr>
      </p:pic>
      <p:sp>
        <p:nvSpPr>
          <p:cNvPr id="2" name="Title 1"/>
          <p:cNvSpPr>
            <a:spLocks noGrp="1"/>
          </p:cNvSpPr>
          <p:nvPr>
            <p:ph type="title"/>
          </p:nvPr>
        </p:nvSpPr>
        <p:spPr>
          <a:xfrm>
            <a:off x="432002" y="1881189"/>
            <a:ext cx="6932612" cy="2810513"/>
          </a:xfrm>
        </p:spPr>
        <p:txBody>
          <a:bodyPr anchor="t" anchorCtr="0">
            <a:spAutoFit/>
          </a:bodyPr>
          <a:lstStyle>
            <a:lvl1pPr>
              <a:lnSpc>
                <a:spcPct val="83000"/>
              </a:lnSpc>
              <a:defRPr sz="5501">
                <a:solidFill>
                  <a:srgbClr val="FFFFFF"/>
                </a:solidFill>
              </a:defRPr>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dirty="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Box 5"/>
          <p:cNvSpPr txBox="1">
            <a:spLocks noChangeArrowheads="1"/>
          </p:cNvSpPr>
          <p:nvPr userDrawn="1"/>
        </p:nvSpPr>
        <p:spPr bwMode="auto">
          <a:xfrm>
            <a:off x="-1836710" y="2060581"/>
            <a:ext cx="1733524" cy="1731243"/>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dirty="0">
                <a:solidFill>
                  <a:schemeClr val="bg1"/>
                </a:solidFill>
              </a:rPr>
              <a:t>Indsæt nyt billede:</a:t>
            </a:r>
          </a:p>
          <a:p>
            <a:pPr algn="r">
              <a:spcBef>
                <a:spcPct val="50000"/>
              </a:spcBef>
            </a:pPr>
            <a:r>
              <a:rPr lang="da-DK" sz="900" dirty="0">
                <a:solidFill>
                  <a:schemeClr val="bg1"/>
                </a:solidFill>
              </a:rPr>
              <a:t>Format: B25,4 x 19,05 cm</a:t>
            </a:r>
          </a:p>
          <a:p>
            <a:pPr algn="r">
              <a:spcBef>
                <a:spcPct val="50000"/>
              </a:spcBef>
            </a:pPr>
            <a:r>
              <a:rPr lang="da-DK" sz="900" baseline="0" dirty="0">
                <a:solidFill>
                  <a:schemeClr val="bg1"/>
                </a:solidFill>
              </a:rPr>
              <a:t>Klik på </a:t>
            </a:r>
            <a:r>
              <a:rPr lang="da-DK" sz="900" baseline="0" dirty="0" err="1">
                <a:solidFill>
                  <a:schemeClr val="bg1"/>
                </a:solidFill>
              </a:rPr>
              <a:t>billed-</a:t>
            </a:r>
            <a:r>
              <a:rPr lang="da-DK" sz="900" dirty="0" err="1">
                <a:solidFill>
                  <a:schemeClr val="bg1"/>
                </a:solidFill>
              </a:rPr>
              <a:t>ikonet</a:t>
            </a:r>
            <a:r>
              <a:rPr lang="da-DK" sz="900" dirty="0">
                <a:solidFill>
                  <a:schemeClr val="bg1"/>
                </a:solidFill>
              </a:rPr>
              <a:t> </a:t>
            </a:r>
            <a:br>
              <a:rPr lang="da-DK" sz="900" dirty="0">
                <a:solidFill>
                  <a:schemeClr val="bg1"/>
                </a:solidFill>
              </a:rPr>
            </a:br>
            <a:r>
              <a:rPr lang="da-DK" sz="900" dirty="0">
                <a:solidFill>
                  <a:schemeClr val="bg1"/>
                </a:solidFill>
              </a:rPr>
              <a:t>midt på </a:t>
            </a:r>
            <a:r>
              <a:rPr lang="da-DK" sz="900" dirty="0" err="1">
                <a:solidFill>
                  <a:schemeClr val="bg1"/>
                </a:solidFill>
              </a:rPr>
              <a:t>slidet</a:t>
            </a:r>
            <a:r>
              <a:rPr lang="da-DK" sz="900" dirty="0">
                <a:solidFill>
                  <a:schemeClr val="bg1"/>
                </a:solidFill>
              </a:rPr>
              <a:t>.</a:t>
            </a:r>
            <a:br>
              <a:rPr lang="da-DK" sz="900" dirty="0">
                <a:solidFill>
                  <a:schemeClr val="bg1"/>
                </a:solidFill>
              </a:rPr>
            </a:br>
            <a:r>
              <a:rPr lang="da-DK" sz="900" dirty="0">
                <a:solidFill>
                  <a:schemeClr val="bg1"/>
                </a:solidFill>
              </a:rPr>
              <a:t>Find</a:t>
            </a:r>
            <a:r>
              <a:rPr lang="da-DK" sz="900" baseline="0" dirty="0">
                <a:solidFill>
                  <a:schemeClr val="bg1"/>
                </a:solidFill>
              </a:rPr>
              <a:t> dit nye billede</a:t>
            </a:r>
            <a:r>
              <a:rPr lang="da-DK" sz="900" dirty="0">
                <a:solidFill>
                  <a:schemeClr val="bg1"/>
                </a:solidFill>
              </a:rPr>
              <a:t>, </a:t>
            </a:r>
            <a:br>
              <a:rPr lang="da-DK" sz="900" dirty="0">
                <a:solidFill>
                  <a:schemeClr val="bg1"/>
                </a:solidFill>
              </a:rPr>
            </a:br>
            <a:r>
              <a:rPr lang="da-DK" sz="900" dirty="0">
                <a:solidFill>
                  <a:schemeClr val="bg1"/>
                </a:solidFill>
              </a:rPr>
              <a:t>højreklik på billedet </a:t>
            </a:r>
            <a:br>
              <a:rPr lang="da-DK" sz="900" dirty="0">
                <a:solidFill>
                  <a:schemeClr val="bg1"/>
                </a:solidFill>
              </a:rPr>
            </a:br>
            <a:r>
              <a:rPr lang="da-DK" sz="900" dirty="0">
                <a:solidFill>
                  <a:schemeClr val="bg1"/>
                </a:solidFill>
              </a:rPr>
              <a:t>og placér det bagerst.</a:t>
            </a:r>
          </a:p>
          <a:p>
            <a:pPr algn="r">
              <a:spcBef>
                <a:spcPct val="50000"/>
              </a:spcBef>
            </a:pPr>
            <a:r>
              <a:rPr lang="da-DK" sz="900" b="1" dirty="0">
                <a:solidFill>
                  <a:schemeClr val="bg1"/>
                </a:solidFill>
              </a:rPr>
              <a:t>Hvis du ikke kan få</a:t>
            </a:r>
            <a:r>
              <a:rPr lang="da-DK" sz="900" b="1" baseline="0" dirty="0">
                <a:solidFill>
                  <a:schemeClr val="bg1"/>
                </a:solidFill>
              </a:rPr>
              <a:t> fat i </a:t>
            </a:r>
            <a:r>
              <a:rPr lang="da-DK" sz="900" b="1" baseline="0" dirty="0" err="1">
                <a:solidFill>
                  <a:schemeClr val="bg1"/>
                </a:solidFill>
              </a:rPr>
              <a:t>billedeindsættelses-knappen</a:t>
            </a:r>
            <a:r>
              <a:rPr lang="da-DK" sz="900" b="1" baseline="0" dirty="0">
                <a:solidFill>
                  <a:schemeClr val="bg1"/>
                </a:solidFill>
              </a:rPr>
              <a:t>; </a:t>
            </a:r>
            <a:r>
              <a:rPr lang="da-DK" sz="900" b="0" baseline="0" dirty="0">
                <a:solidFill>
                  <a:schemeClr val="bg1"/>
                </a:solidFill>
              </a:rPr>
              <a:t>Læg teksten bagerst og klik på ikonen</a:t>
            </a:r>
            <a:r>
              <a:rPr lang="da-DK" sz="900" b="0" dirty="0">
                <a:solidFill>
                  <a:schemeClr val="bg1"/>
                </a:solidFill>
              </a:rPr>
              <a:t> </a:t>
            </a:r>
          </a:p>
        </p:txBody>
      </p:sp>
      <p:pic>
        <p:nvPicPr>
          <p:cNvPr id="11" name="Picture 11" descr="Logo-Sort.wmf"/>
          <p:cNvPicPr>
            <a:picLocks noChangeAspect="1"/>
          </p:cNvPicPr>
          <p:nvPr userDrawn="1"/>
        </p:nvPicPr>
        <p:blipFill>
          <a:blip r:embed="rId3"/>
          <a:stretch>
            <a:fillRect/>
          </a:stretch>
        </p:blipFill>
        <p:spPr>
          <a:xfrm>
            <a:off x="7794738" y="11688"/>
            <a:ext cx="1305539" cy="1535218"/>
          </a:xfrm>
          <a:prstGeom prst="rect">
            <a:avLst/>
          </a:prstGeom>
        </p:spPr>
      </p:pic>
      <p:sp>
        <p:nvSpPr>
          <p:cNvPr id="13" name="Date Placeholder 3"/>
          <p:cNvSpPr>
            <a:spLocks noGrp="1"/>
          </p:cNvSpPr>
          <p:nvPr>
            <p:ph type="dt" sz="half" idx="10"/>
          </p:nvPr>
        </p:nvSpPr>
        <p:spPr>
          <a:xfrm>
            <a:off x="7596340" y="6201309"/>
            <a:ext cx="1420663" cy="185740"/>
          </a:xfrm>
        </p:spPr>
        <p:txBody>
          <a:bodyPr anchor="b" anchorCtr="0"/>
          <a:lstStyle>
            <a:lvl1pPr>
              <a:defRPr sz="1101">
                <a:solidFill>
                  <a:srgbClr val="FFFFFF"/>
                </a:solidFill>
              </a:defRPr>
            </a:lvl1pPr>
          </a:lstStyle>
          <a:p>
            <a:r>
              <a:rPr lang="da-DK" dirty="0" err="1"/>
              <a:t>www.ibckurser.dk</a:t>
            </a:r>
            <a:endParaRPr lang="da-DK" dirty="0"/>
          </a:p>
        </p:txBody>
      </p:sp>
      <p:pic>
        <p:nvPicPr>
          <p:cNvPr id="14" name="Picture 10" descr="EtBedreStedAtLaere-Sort.wmf"/>
          <p:cNvPicPr>
            <a:picLocks noChangeAspect="1"/>
          </p:cNvPicPr>
          <p:nvPr userDrawn="1"/>
        </p:nvPicPr>
        <p:blipFill>
          <a:blip r:embed="rId4"/>
          <a:stretch>
            <a:fillRect/>
          </a:stretch>
        </p:blipFill>
        <p:spPr>
          <a:xfrm>
            <a:off x="471419" y="6318096"/>
            <a:ext cx="1745391" cy="237744"/>
          </a:xfrm>
          <a:prstGeom prst="rect">
            <a:avLst/>
          </a:prstGeom>
        </p:spPr>
      </p:pic>
    </p:spTree>
    <p:extLst>
      <p:ext uri="{BB962C8B-B14F-4D97-AF65-F5344CB8AC3E}">
        <p14:creationId xmlns:p14="http://schemas.microsoft.com/office/powerpoint/2010/main" val="2002444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ndslide White Payoff">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3600" y="-3600"/>
            <a:ext cx="9151200" cy="6865200"/>
          </a:xfrm>
          <a:blipFill rotWithShape="1">
            <a:blip r:embed="rId2"/>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432819" y="1881188"/>
            <a:ext cx="6932612" cy="2810513"/>
          </a:xfrm>
        </p:spPr>
        <p:txBody>
          <a:bodyPr anchor="t" anchorCtr="0">
            <a:spAutoFit/>
          </a:bodyPr>
          <a:lstStyle>
            <a:lvl1pPr>
              <a:lnSpc>
                <a:spcPct val="83000"/>
              </a:lnSpc>
              <a:defRPr sz="5501">
                <a:solidFill>
                  <a:schemeClr val="tx1"/>
                </a:solidFill>
              </a:defRPr>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da-DK"/>
              <a:t>IBC Kurser</a:t>
            </a:r>
            <a:endParaRPr lang="da-DK" dirty="0"/>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9" name="Picture 8" descr="Logo-Sort.wmf"/>
          <p:cNvPicPr>
            <a:picLocks noChangeAspect="1"/>
          </p:cNvPicPr>
          <p:nvPr userDrawn="1"/>
        </p:nvPicPr>
        <p:blipFill>
          <a:blip r:embed="rId3" cstate="print"/>
          <a:stretch>
            <a:fillRect/>
          </a:stretch>
        </p:blipFill>
        <p:spPr>
          <a:xfrm>
            <a:off x="7794107" y="11688"/>
            <a:ext cx="13068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431544" y="6318102"/>
            <a:ext cx="1825143" cy="237743"/>
          </a:xfrm>
          <a:prstGeom prst="rect">
            <a:avLst/>
          </a:prstGeom>
        </p:spPr>
      </p:pic>
      <p:sp>
        <p:nvSpPr>
          <p:cNvPr id="11" name="Text Box 5"/>
          <p:cNvSpPr txBox="1">
            <a:spLocks noChangeArrowheads="1"/>
          </p:cNvSpPr>
          <p:nvPr userDrawn="1"/>
        </p:nvSpPr>
        <p:spPr bwMode="auto">
          <a:xfrm>
            <a:off x="-1836710" y="2060581"/>
            <a:ext cx="1733524" cy="1731243"/>
          </a:xfrm>
          <a:prstGeom prst="rect">
            <a:avLst/>
          </a:prstGeom>
          <a:noFill/>
          <a:ln w="9525" algn="ctr">
            <a:noFill/>
            <a:miter lim="800000"/>
            <a:headEnd/>
            <a:tailEnd/>
          </a:ln>
        </p:spPr>
        <p:txBody>
          <a:bodyPr wrap="square" lIns="0" tIns="0" rIns="0" bIns="0">
            <a:spAutoFit/>
          </a:bodyPr>
          <a:lstStyle/>
          <a:p>
            <a:pPr algn="r">
              <a:spcBef>
                <a:spcPct val="50000"/>
              </a:spcBef>
            </a:pPr>
            <a:r>
              <a:rPr lang="da-DK" sz="900" b="1" dirty="0">
                <a:solidFill>
                  <a:schemeClr val="bg1"/>
                </a:solidFill>
              </a:rPr>
              <a:t>Indsæt nyt billede:</a:t>
            </a:r>
          </a:p>
          <a:p>
            <a:pPr algn="r">
              <a:spcBef>
                <a:spcPct val="50000"/>
              </a:spcBef>
            </a:pPr>
            <a:r>
              <a:rPr lang="da-DK" sz="900" dirty="0">
                <a:solidFill>
                  <a:schemeClr val="bg1"/>
                </a:solidFill>
              </a:rPr>
              <a:t>Format: B25,4 x 19,05 cm</a:t>
            </a:r>
          </a:p>
          <a:p>
            <a:pPr algn="r">
              <a:spcBef>
                <a:spcPct val="50000"/>
              </a:spcBef>
            </a:pPr>
            <a:r>
              <a:rPr lang="da-DK" sz="900" baseline="0" dirty="0">
                <a:solidFill>
                  <a:schemeClr val="bg1"/>
                </a:solidFill>
              </a:rPr>
              <a:t>Klik på </a:t>
            </a:r>
            <a:r>
              <a:rPr lang="da-DK" sz="900" baseline="0" dirty="0" err="1">
                <a:solidFill>
                  <a:schemeClr val="bg1"/>
                </a:solidFill>
              </a:rPr>
              <a:t>billed-</a:t>
            </a:r>
            <a:r>
              <a:rPr lang="da-DK" sz="900" dirty="0" err="1">
                <a:solidFill>
                  <a:schemeClr val="bg1"/>
                </a:solidFill>
              </a:rPr>
              <a:t>ikonet</a:t>
            </a:r>
            <a:r>
              <a:rPr lang="da-DK" sz="900" dirty="0">
                <a:solidFill>
                  <a:schemeClr val="bg1"/>
                </a:solidFill>
              </a:rPr>
              <a:t> </a:t>
            </a:r>
            <a:br>
              <a:rPr lang="da-DK" sz="900" dirty="0">
                <a:solidFill>
                  <a:schemeClr val="bg1"/>
                </a:solidFill>
              </a:rPr>
            </a:br>
            <a:r>
              <a:rPr lang="da-DK" sz="900" dirty="0">
                <a:solidFill>
                  <a:schemeClr val="bg1"/>
                </a:solidFill>
              </a:rPr>
              <a:t>midt på </a:t>
            </a:r>
            <a:r>
              <a:rPr lang="da-DK" sz="900" dirty="0" err="1">
                <a:solidFill>
                  <a:schemeClr val="bg1"/>
                </a:solidFill>
              </a:rPr>
              <a:t>slidet</a:t>
            </a:r>
            <a:r>
              <a:rPr lang="da-DK" sz="900" dirty="0">
                <a:solidFill>
                  <a:schemeClr val="bg1"/>
                </a:solidFill>
              </a:rPr>
              <a:t>.</a:t>
            </a:r>
            <a:br>
              <a:rPr lang="da-DK" sz="900" dirty="0">
                <a:solidFill>
                  <a:schemeClr val="bg1"/>
                </a:solidFill>
              </a:rPr>
            </a:br>
            <a:r>
              <a:rPr lang="da-DK" sz="900" dirty="0">
                <a:solidFill>
                  <a:schemeClr val="bg1"/>
                </a:solidFill>
              </a:rPr>
              <a:t>Find</a:t>
            </a:r>
            <a:r>
              <a:rPr lang="da-DK" sz="900" baseline="0" dirty="0">
                <a:solidFill>
                  <a:schemeClr val="bg1"/>
                </a:solidFill>
              </a:rPr>
              <a:t> dit nye billede</a:t>
            </a:r>
            <a:r>
              <a:rPr lang="da-DK" sz="900" dirty="0">
                <a:solidFill>
                  <a:schemeClr val="bg1"/>
                </a:solidFill>
              </a:rPr>
              <a:t>, </a:t>
            </a:r>
            <a:br>
              <a:rPr lang="da-DK" sz="900" dirty="0">
                <a:solidFill>
                  <a:schemeClr val="bg1"/>
                </a:solidFill>
              </a:rPr>
            </a:br>
            <a:r>
              <a:rPr lang="da-DK" sz="900" dirty="0">
                <a:solidFill>
                  <a:schemeClr val="bg1"/>
                </a:solidFill>
              </a:rPr>
              <a:t>højreklik på billedet </a:t>
            </a:r>
            <a:br>
              <a:rPr lang="da-DK" sz="900" dirty="0">
                <a:solidFill>
                  <a:schemeClr val="bg1"/>
                </a:solidFill>
              </a:rPr>
            </a:br>
            <a:r>
              <a:rPr lang="da-DK" sz="900" dirty="0">
                <a:solidFill>
                  <a:schemeClr val="bg1"/>
                </a:solidFill>
              </a:rPr>
              <a:t>og placér det bagerst.</a:t>
            </a:r>
          </a:p>
          <a:p>
            <a:pPr algn="r">
              <a:spcBef>
                <a:spcPct val="50000"/>
              </a:spcBef>
            </a:pPr>
            <a:r>
              <a:rPr lang="da-DK" sz="900" b="1" dirty="0">
                <a:solidFill>
                  <a:schemeClr val="bg1"/>
                </a:solidFill>
              </a:rPr>
              <a:t>Hvis du ikke kan få</a:t>
            </a:r>
            <a:r>
              <a:rPr lang="da-DK" sz="900" b="1" baseline="0" dirty="0">
                <a:solidFill>
                  <a:schemeClr val="bg1"/>
                </a:solidFill>
              </a:rPr>
              <a:t> fat i </a:t>
            </a:r>
            <a:r>
              <a:rPr lang="da-DK" sz="900" b="1" baseline="0" dirty="0" err="1">
                <a:solidFill>
                  <a:schemeClr val="bg1"/>
                </a:solidFill>
              </a:rPr>
              <a:t>billedeindsættelses-knappen</a:t>
            </a:r>
            <a:r>
              <a:rPr lang="da-DK" sz="900" b="1" baseline="0" dirty="0">
                <a:solidFill>
                  <a:schemeClr val="bg1"/>
                </a:solidFill>
              </a:rPr>
              <a:t>; </a:t>
            </a:r>
            <a:r>
              <a:rPr lang="da-DK" sz="900" b="0" baseline="0" dirty="0">
                <a:solidFill>
                  <a:schemeClr val="bg1"/>
                </a:solidFill>
              </a:rPr>
              <a:t>Læg teksten bagerst og klik på ikonen</a:t>
            </a:r>
            <a:r>
              <a:rPr lang="da-DK" sz="900" b="0" dirty="0">
                <a:solidFill>
                  <a:schemeClr val="bg1"/>
                </a:solidFill>
              </a:rPr>
              <a:t> </a:t>
            </a:r>
          </a:p>
        </p:txBody>
      </p:sp>
      <p:sp>
        <p:nvSpPr>
          <p:cNvPr id="13" name="Date Placeholder 3"/>
          <p:cNvSpPr>
            <a:spLocks noGrp="1"/>
          </p:cNvSpPr>
          <p:nvPr>
            <p:ph type="dt" sz="half" idx="2"/>
          </p:nvPr>
        </p:nvSpPr>
        <p:spPr>
          <a:xfrm>
            <a:off x="7596338" y="6302907"/>
            <a:ext cx="1420664" cy="258442"/>
          </a:xfrm>
          <a:prstGeom prst="rect">
            <a:avLst/>
          </a:prstGeom>
        </p:spPr>
        <p:txBody>
          <a:bodyPr vert="horz" lIns="0" tIns="0" rIns="0" bIns="0" rtlCol="0" anchor="b" anchorCtr="0"/>
          <a:lstStyle>
            <a:lvl1pPr algn="r">
              <a:defRPr sz="1101">
                <a:solidFill>
                  <a:schemeClr val="tx1"/>
                </a:solidFill>
              </a:defRPr>
            </a:lvl1pPr>
          </a:lstStyle>
          <a:p>
            <a:r>
              <a:rPr lang="da-DK" dirty="0" err="1">
                <a:solidFill>
                  <a:srgbClr val="FFFFFF"/>
                </a:solidFill>
              </a:rPr>
              <a:t>www.ibckurser.dk</a:t>
            </a:r>
            <a:endParaRPr lang="da-DK" dirty="0">
              <a:solidFill>
                <a:srgbClr val="FFFFFF"/>
              </a:solidFill>
            </a:endParaRPr>
          </a:p>
        </p:txBody>
      </p:sp>
    </p:spTree>
    <p:extLst>
      <p:ext uri="{BB962C8B-B14F-4D97-AF65-F5344CB8AC3E}">
        <p14:creationId xmlns:p14="http://schemas.microsoft.com/office/powerpoint/2010/main" val="311863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R fors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D841CDC-58D6-438D-ADCB-FF9C369E445E}"/>
              </a:ext>
            </a:extLst>
          </p:cNvPr>
          <p:cNvPicPr>
            <a:picLocks noChangeAspect="1"/>
          </p:cNvPicPr>
          <p:nvPr userDrawn="1"/>
        </p:nvPicPr>
        <p:blipFill>
          <a:blip r:embed="rId2"/>
          <a:stretch>
            <a:fillRect/>
          </a:stretch>
        </p:blipFill>
        <p:spPr>
          <a:xfrm>
            <a:off x="12686" y="0"/>
            <a:ext cx="9131319" cy="6858000"/>
          </a:xfrm>
          <a:prstGeom prst="rect">
            <a:avLst/>
          </a:prstGeom>
        </p:spPr>
      </p:pic>
      <p:sp>
        <p:nvSpPr>
          <p:cNvPr id="2" name="Titel 1">
            <a:extLst>
              <a:ext uri="{FF2B5EF4-FFF2-40B4-BE49-F238E27FC236}">
                <a16:creationId xmlns:a16="http://schemas.microsoft.com/office/drawing/2014/main" id="{284DEFB9-57DA-43F9-BF20-6A70C9B1AEF7}"/>
              </a:ext>
            </a:extLst>
          </p:cNvPr>
          <p:cNvSpPr>
            <a:spLocks noGrp="1"/>
          </p:cNvSpPr>
          <p:nvPr>
            <p:ph type="title"/>
          </p:nvPr>
        </p:nvSpPr>
        <p:spPr>
          <a:xfrm>
            <a:off x="1320569" y="1705246"/>
            <a:ext cx="6887473" cy="914821"/>
          </a:xfrm>
        </p:spPr>
        <p:txBody>
          <a:bodyPr>
            <a:noAutofit/>
          </a:bodyPr>
          <a:lstStyle>
            <a:lvl1pPr>
              <a:defRPr sz="4400">
                <a:effectLst>
                  <a:outerShdw blurRad="38100" dist="38100" dir="2700000" algn="tl">
                    <a:srgbClr val="000000">
                      <a:alpha val="43137"/>
                    </a:srgbClr>
                  </a:outerShdw>
                </a:effectLst>
              </a:defRPr>
            </a:lvl1pPr>
          </a:lstStyle>
          <a:p>
            <a:r>
              <a:rPr lang="da-DK" dirty="0"/>
              <a:t>Klik for at redigere titeltypografien i masteren</a:t>
            </a:r>
          </a:p>
        </p:txBody>
      </p:sp>
      <p:grpSp>
        <p:nvGrpSpPr>
          <p:cNvPr id="6" name="Gruppe 5">
            <a:extLst>
              <a:ext uri="{FF2B5EF4-FFF2-40B4-BE49-F238E27FC236}">
                <a16:creationId xmlns:a16="http://schemas.microsoft.com/office/drawing/2014/main" id="{9A197D78-0DCE-411B-AFBA-9CDB086F7D8C}"/>
              </a:ext>
            </a:extLst>
          </p:cNvPr>
          <p:cNvGrpSpPr/>
          <p:nvPr userDrawn="1"/>
        </p:nvGrpSpPr>
        <p:grpSpPr>
          <a:xfrm>
            <a:off x="37865" y="131100"/>
            <a:ext cx="1297150" cy="955503"/>
            <a:chOff x="0" y="0"/>
            <a:chExt cx="1297148" cy="955742"/>
          </a:xfrm>
        </p:grpSpPr>
        <p:pic>
          <p:nvPicPr>
            <p:cNvPr id="7" name="Picture 9">
              <a:extLst>
                <a:ext uri="{FF2B5EF4-FFF2-40B4-BE49-F238E27FC236}">
                  <a16:creationId xmlns:a16="http://schemas.microsoft.com/office/drawing/2014/main" id="{AE2D183F-D60F-4797-A008-BA1E6357BD4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37265" y="0"/>
              <a:ext cx="783072" cy="698500"/>
            </a:xfrm>
            <a:prstGeom prst="rect">
              <a:avLst/>
            </a:prstGeom>
          </p:spPr>
        </p:pic>
        <p:sp>
          <p:nvSpPr>
            <p:cNvPr id="8" name="Tekstfelt 8">
              <a:extLst>
                <a:ext uri="{FF2B5EF4-FFF2-40B4-BE49-F238E27FC236}">
                  <a16:creationId xmlns:a16="http://schemas.microsoft.com/office/drawing/2014/main" id="{6BB55469-A316-492A-9659-6193CDF48A5B}"/>
                </a:ext>
              </a:extLst>
            </p:cNvPr>
            <p:cNvSpPr txBox="1"/>
            <p:nvPr userDrawn="1"/>
          </p:nvSpPr>
          <p:spPr>
            <a:xfrm>
              <a:off x="0" y="707022"/>
              <a:ext cx="1297148" cy="248720"/>
            </a:xfrm>
            <a:prstGeom prst="rect">
              <a:avLst/>
            </a:prstGeom>
            <a:noFill/>
          </p:spPr>
          <p:txBody>
            <a:bodyPr wrap="none" rtlCol="0">
              <a:spAutoFit/>
            </a:bodyPr>
            <a:lstStyle/>
            <a:p>
              <a:pPr>
                <a:lnSpc>
                  <a:spcPct val="107000"/>
                </a:lnSpc>
                <a:spcAft>
                  <a:spcPts val="801"/>
                </a:spcAft>
              </a:pPr>
              <a:r>
                <a:rPr lang="da-DK" sz="1000" b="1" kern="1200" dirty="0">
                  <a:solidFill>
                    <a:srgbClr val="38D430"/>
                  </a:solidFill>
                  <a:effectLst/>
                  <a:latin typeface="Arial Nova" panose="020B0504020202020204" pitchFamily="34" charset="0"/>
                  <a:ea typeface="Calibri" panose="020F0502020204030204" pitchFamily="34" charset="0"/>
                  <a:cs typeface="Times New Roman" panose="02020603050405020304" pitchFamily="18" charset="0"/>
                </a:rPr>
                <a:t>KURSUSCENTRET</a:t>
              </a:r>
              <a:endParaRPr lang="da-DK" sz="110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uppe 8">
            <a:extLst>
              <a:ext uri="{FF2B5EF4-FFF2-40B4-BE49-F238E27FC236}">
                <a16:creationId xmlns:a16="http://schemas.microsoft.com/office/drawing/2014/main" id="{EE7C2E20-6725-4CE8-B50C-EDCDF32DB65A}"/>
              </a:ext>
            </a:extLst>
          </p:cNvPr>
          <p:cNvGrpSpPr/>
          <p:nvPr userDrawn="1"/>
        </p:nvGrpSpPr>
        <p:grpSpPr>
          <a:xfrm>
            <a:off x="6363604" y="6461621"/>
            <a:ext cx="2703303" cy="264431"/>
            <a:chOff x="2" y="2"/>
            <a:chExt cx="2703639" cy="264430"/>
          </a:xfrm>
        </p:grpSpPr>
        <p:grpSp>
          <p:nvGrpSpPr>
            <p:cNvPr id="10" name="Gruppe 9">
              <a:extLst>
                <a:ext uri="{FF2B5EF4-FFF2-40B4-BE49-F238E27FC236}">
                  <a16:creationId xmlns:a16="http://schemas.microsoft.com/office/drawing/2014/main" id="{DFF5E506-8A0D-415C-ADA2-ECF3AE71EC37}"/>
                </a:ext>
              </a:extLst>
            </p:cNvPr>
            <p:cNvGrpSpPr/>
            <p:nvPr userDrawn="1"/>
          </p:nvGrpSpPr>
          <p:grpSpPr>
            <a:xfrm rot="5400000">
              <a:off x="1219607" y="-1219603"/>
              <a:ext cx="264430" cy="2703639"/>
              <a:chOff x="1221055" y="-1220978"/>
              <a:chExt cx="264430" cy="2703639"/>
            </a:xfrm>
          </p:grpSpPr>
          <p:pic>
            <p:nvPicPr>
              <p:cNvPr id="12" name="Picture 10">
                <a:extLst>
                  <a:ext uri="{FF2B5EF4-FFF2-40B4-BE49-F238E27FC236}">
                    <a16:creationId xmlns:a16="http://schemas.microsoft.com/office/drawing/2014/main" id="{A18D677A-A377-4C41-9726-ADF7642D3336}"/>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289469" y="161406"/>
                <a:ext cx="149880" cy="1321255"/>
              </a:xfrm>
              <a:prstGeom prst="rect">
                <a:avLst/>
              </a:prstGeom>
            </p:spPr>
          </p:pic>
          <p:sp>
            <p:nvSpPr>
              <p:cNvPr id="13" name="Tekstfelt 14">
                <a:extLst>
                  <a:ext uri="{FF2B5EF4-FFF2-40B4-BE49-F238E27FC236}">
                    <a16:creationId xmlns:a16="http://schemas.microsoft.com/office/drawing/2014/main" id="{BCD484AB-4202-4864-A716-E600C0C96A85}"/>
                  </a:ext>
                </a:extLst>
              </p:cNvPr>
              <p:cNvSpPr txBox="1"/>
              <p:nvPr userDrawn="1"/>
            </p:nvSpPr>
            <p:spPr>
              <a:xfrm rot="16200000">
                <a:off x="650906" y="-650829"/>
                <a:ext cx="1404727" cy="264430"/>
              </a:xfrm>
              <a:prstGeom prst="rect">
                <a:avLst/>
              </a:prstGeom>
              <a:noFill/>
            </p:spPr>
            <p:txBody>
              <a:bodyPr wrap="none" rtlCol="0">
                <a:spAutoFit/>
              </a:bodyPr>
              <a:lstStyle/>
              <a:p>
                <a:pPr>
                  <a:lnSpc>
                    <a:spcPct val="107000"/>
                  </a:lnSpc>
                  <a:spcAft>
                    <a:spcPts val="801"/>
                  </a:spcAft>
                </a:pPr>
                <a:r>
                  <a:rPr lang="da-DK" sz="1101" b="1" kern="1200" dirty="0">
                    <a:solidFill>
                      <a:srgbClr val="38D430"/>
                    </a:solidFill>
                    <a:effectLst/>
                    <a:latin typeface="Arial Nova" panose="020B0504020202020204" pitchFamily="34" charset="0"/>
                    <a:ea typeface="Calibri" panose="020F0502020204030204" pitchFamily="34" charset="0"/>
                    <a:cs typeface="Times New Roman" panose="02020603050405020304" pitchFamily="18" charset="0"/>
                  </a:rPr>
                  <a:t>KURSUSCENTRET</a:t>
                </a:r>
                <a:endParaRPr lang="da-DK" sz="1101"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Rectangle 12">
              <a:extLst>
                <a:ext uri="{FF2B5EF4-FFF2-40B4-BE49-F238E27FC236}">
                  <a16:creationId xmlns:a16="http://schemas.microsoft.com/office/drawing/2014/main" id="{067E238B-2CF9-44A0-930F-4AE20050AAFE}"/>
                </a:ext>
              </a:extLst>
            </p:cNvPr>
            <p:cNvSpPr/>
            <p:nvPr userDrawn="1"/>
          </p:nvSpPr>
          <p:spPr>
            <a:xfrm rot="5400000">
              <a:off x="1149162" y="101219"/>
              <a:ext cx="180068" cy="63500"/>
            </a:xfrm>
            <a:prstGeom prst="rect">
              <a:avLst/>
            </a:prstGeom>
            <a:solidFill>
              <a:srgbClr val="38D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801"/>
            </a:p>
          </p:txBody>
        </p:sp>
      </p:grpSp>
      <p:sp>
        <p:nvSpPr>
          <p:cNvPr id="14" name="Content Placeholder 2">
            <a:extLst>
              <a:ext uri="{FF2B5EF4-FFF2-40B4-BE49-F238E27FC236}">
                <a16:creationId xmlns:a16="http://schemas.microsoft.com/office/drawing/2014/main" id="{E5DE0608-314F-4F16-B263-B75C64C01597}"/>
              </a:ext>
            </a:extLst>
          </p:cNvPr>
          <p:cNvSpPr>
            <a:spLocks noGrp="1"/>
          </p:cNvSpPr>
          <p:nvPr>
            <p:ph idx="1"/>
          </p:nvPr>
        </p:nvSpPr>
        <p:spPr>
          <a:xfrm>
            <a:off x="1586413" y="3041374"/>
            <a:ext cx="6016229" cy="2892288"/>
          </a:xfrm>
          <a:prstGeom prst="rect">
            <a:avLst/>
          </a:prstGeom>
        </p:spPr>
        <p:txBody>
          <a:bodyPr>
            <a:normAutofit/>
          </a:bodyPr>
          <a:lstStyle>
            <a:lvl1pPr>
              <a:lnSpc>
                <a:spcPct val="125000"/>
              </a:lnSpc>
              <a:defRPr sz="2000" b="1">
                <a:effectLst>
                  <a:outerShdw blurRad="38100" dist="38100" dir="2700000" algn="tl">
                    <a:srgbClr val="000000">
                      <a:alpha val="43137"/>
                    </a:srgbClr>
                  </a:outerShdw>
                </a:effectLst>
              </a:defRPr>
            </a:lvl1pPr>
            <a:lvl2pPr>
              <a:lnSpc>
                <a:spcPct val="125000"/>
              </a:lnSpc>
              <a:defRPr sz="2000" b="1">
                <a:effectLst>
                  <a:outerShdw blurRad="38100" dist="38100" dir="2700000" algn="tl">
                    <a:srgbClr val="000000">
                      <a:alpha val="43137"/>
                    </a:srgbClr>
                  </a:outerShdw>
                </a:effectLst>
              </a:defRPr>
            </a:lvl2pPr>
            <a:lvl3pPr marL="269972" indent="0">
              <a:lnSpc>
                <a:spcPct val="125000"/>
              </a:lnSpc>
              <a:buNone/>
              <a:defRPr sz="2000" b="1">
                <a:effectLst>
                  <a:outerShdw blurRad="38100" dist="38100" dir="2700000" algn="tl">
                    <a:srgbClr val="000000">
                      <a:alpha val="43137"/>
                    </a:srgbClr>
                  </a:outerShdw>
                </a:effectLst>
              </a:defRPr>
            </a:lvl3pPr>
            <a:lvl4pPr marL="404310" indent="0">
              <a:lnSpc>
                <a:spcPct val="125000"/>
              </a:lnSpc>
              <a:buNone/>
              <a:defRPr sz="2000" b="1">
                <a:effectLst>
                  <a:outerShdw blurRad="38100" dist="38100" dir="2700000" algn="tl">
                    <a:srgbClr val="000000">
                      <a:alpha val="43137"/>
                    </a:srgbClr>
                  </a:outerShdw>
                </a:effectLst>
              </a:defRPr>
            </a:lvl4pPr>
            <a:lvl5pPr marL="539943" indent="0">
              <a:lnSpc>
                <a:spcPct val="125000"/>
              </a:lnSpc>
              <a:buNone/>
              <a:defRPr sz="2000" b="1">
                <a:effectLst>
                  <a:outerShdw blurRad="38100" dist="38100" dir="2700000" algn="tl">
                    <a:srgbClr val="000000">
                      <a:alpha val="43137"/>
                    </a:srgbClr>
                  </a:outerShdw>
                </a:effectLst>
              </a:defRPr>
            </a:lvl5pPr>
          </a:lstStyle>
          <a:p>
            <a:pPr lvl="0"/>
            <a:r>
              <a:rPr lang="da-DK" dirty="0"/>
              <a:t>Klik for at redigere teksttypografierne i masteren</a:t>
            </a:r>
          </a:p>
          <a:p>
            <a:pPr lvl="1"/>
            <a:r>
              <a:rPr lang="da-DK" dirty="0"/>
              <a:t>Andet niveau</a:t>
            </a:r>
          </a:p>
        </p:txBody>
      </p:sp>
    </p:spTree>
    <p:extLst>
      <p:ext uri="{BB962C8B-B14F-4D97-AF65-F5344CB8AC3E}">
        <p14:creationId xmlns:p14="http://schemas.microsoft.com/office/powerpoint/2010/main" val="378400838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eldias">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3592" y="-3600"/>
            <a:ext cx="9151201"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ctrTitle"/>
          </p:nvPr>
        </p:nvSpPr>
        <p:spPr>
          <a:xfrm>
            <a:off x="432007" y="1880849"/>
            <a:ext cx="6932613" cy="2160239"/>
          </a:xfrm>
        </p:spPr>
        <p:txBody>
          <a:bodyPr anchor="t" anchorCtr="0">
            <a:noAutofit/>
          </a:bodyPr>
          <a:lstStyle>
            <a:lvl1pPr>
              <a:lnSpc>
                <a:spcPct val="83000"/>
              </a:lnSpc>
              <a:defRPr sz="3777"/>
            </a:lvl1pPr>
          </a:lstStyle>
          <a:p>
            <a:r>
              <a:rPr lang="da-DK" noProof="0"/>
              <a:t>Klik for at redigere titeltypografien i masteren</a:t>
            </a:r>
            <a:endParaRPr lang="da-DK" noProof="0" dirty="0"/>
          </a:p>
        </p:txBody>
      </p:sp>
      <p:sp>
        <p:nvSpPr>
          <p:cNvPr id="3" name="Subtitle 2"/>
          <p:cNvSpPr>
            <a:spLocks noGrp="1"/>
          </p:cNvSpPr>
          <p:nvPr>
            <p:ph type="subTitle" idx="1"/>
          </p:nvPr>
        </p:nvSpPr>
        <p:spPr>
          <a:xfrm>
            <a:off x="484198" y="4077075"/>
            <a:ext cx="6932613" cy="600472"/>
          </a:xfrm>
        </p:spPr>
        <p:txBody>
          <a:bodyPr/>
          <a:lstStyle>
            <a:lvl1pPr marL="0" indent="0" algn="l">
              <a:buNone/>
              <a:defRPr>
                <a:solidFill>
                  <a:schemeClr val="tx1"/>
                </a:solidFill>
              </a:defRPr>
            </a:lvl1pPr>
            <a:lvl2pPr marL="313880" indent="0" algn="ctr">
              <a:buNone/>
              <a:defRPr>
                <a:solidFill>
                  <a:schemeClr val="tx1">
                    <a:tint val="75000"/>
                  </a:schemeClr>
                </a:solidFill>
              </a:defRPr>
            </a:lvl2pPr>
            <a:lvl3pPr marL="627758" indent="0" algn="ctr">
              <a:buNone/>
              <a:defRPr>
                <a:solidFill>
                  <a:schemeClr val="tx1">
                    <a:tint val="75000"/>
                  </a:schemeClr>
                </a:solidFill>
              </a:defRPr>
            </a:lvl3pPr>
            <a:lvl4pPr marL="941638" indent="0" algn="ctr">
              <a:buNone/>
              <a:defRPr>
                <a:solidFill>
                  <a:schemeClr val="tx1">
                    <a:tint val="75000"/>
                  </a:schemeClr>
                </a:solidFill>
              </a:defRPr>
            </a:lvl4pPr>
            <a:lvl5pPr marL="1255518" indent="0" algn="ctr">
              <a:buNone/>
              <a:defRPr>
                <a:solidFill>
                  <a:schemeClr val="tx1">
                    <a:tint val="75000"/>
                  </a:schemeClr>
                </a:solidFill>
              </a:defRPr>
            </a:lvl5pPr>
            <a:lvl6pPr marL="1569395" indent="0" algn="ctr">
              <a:buNone/>
              <a:defRPr>
                <a:solidFill>
                  <a:schemeClr val="tx1">
                    <a:tint val="75000"/>
                  </a:schemeClr>
                </a:solidFill>
              </a:defRPr>
            </a:lvl6pPr>
            <a:lvl7pPr marL="1883276" indent="0" algn="ctr">
              <a:buNone/>
              <a:defRPr>
                <a:solidFill>
                  <a:schemeClr val="tx1">
                    <a:tint val="75000"/>
                  </a:schemeClr>
                </a:solidFill>
              </a:defRPr>
            </a:lvl7pPr>
            <a:lvl8pPr marL="2197156" indent="0" algn="ctr">
              <a:buNone/>
              <a:defRPr>
                <a:solidFill>
                  <a:schemeClr val="tx1">
                    <a:tint val="75000"/>
                  </a:schemeClr>
                </a:solidFill>
              </a:defRPr>
            </a:lvl8pPr>
            <a:lvl9pPr marL="2511033" indent="0" algn="ctr">
              <a:buNone/>
              <a:defRPr>
                <a:solidFill>
                  <a:schemeClr val="tx1">
                    <a:tint val="75000"/>
                  </a:schemeClr>
                </a:solidFill>
              </a:defRPr>
            </a:lvl9pPr>
          </a:lstStyle>
          <a:p>
            <a:r>
              <a:rPr lang="da-DK" noProof="0"/>
              <a:t>Klik for at redigere undertiteltypografien i masteren</a:t>
            </a:r>
            <a:endParaRPr lang="da-DK" noProof="0" dirty="0"/>
          </a:p>
        </p:txBody>
      </p:sp>
      <p:sp>
        <p:nvSpPr>
          <p:cNvPr id="4" name="Date Placeholder 3"/>
          <p:cNvSpPr>
            <a:spLocks noGrp="1"/>
          </p:cNvSpPr>
          <p:nvPr>
            <p:ph type="dt" sz="half" idx="10"/>
          </p:nvPr>
        </p:nvSpPr>
        <p:spPr>
          <a:xfrm>
            <a:off x="7596349" y="6201308"/>
            <a:ext cx="1420663" cy="185740"/>
          </a:xfrm>
        </p:spPr>
        <p:txBody>
          <a:bodyPr anchor="b" anchorCtr="0"/>
          <a:lstStyle>
            <a:lvl1pPr>
              <a:defRPr sz="755">
                <a:solidFill>
                  <a:schemeClr val="tx1"/>
                </a:solidFill>
              </a:defRPr>
            </a:lvl1pPr>
          </a:lstStyle>
          <a:p>
            <a:r>
              <a:rPr lang="da-DK" dirty="0" err="1"/>
              <a:t>www.ibckurser.dk</a:t>
            </a:r>
            <a:endParaRPr lang="da-DK" dirty="0"/>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dirty="0"/>
          </a:p>
        </p:txBody>
      </p:sp>
      <p:pic>
        <p:nvPicPr>
          <p:cNvPr id="11" name="Picture 10" descr="EtBedreStedAtLaere-Sort.wmf"/>
          <p:cNvPicPr>
            <a:picLocks noChangeAspect="1"/>
          </p:cNvPicPr>
          <p:nvPr userDrawn="1"/>
        </p:nvPicPr>
        <p:blipFill>
          <a:blip r:embed="rId3" cstate="print"/>
          <a:stretch>
            <a:fillRect/>
          </a:stretch>
        </p:blipFill>
        <p:spPr>
          <a:xfrm>
            <a:off x="431545" y="6318097"/>
            <a:ext cx="1825142" cy="237744"/>
          </a:xfrm>
          <a:prstGeom prst="rect">
            <a:avLst/>
          </a:prstGeom>
        </p:spPr>
      </p:pic>
      <p:pic>
        <p:nvPicPr>
          <p:cNvPr id="12" name="Picture 11" descr="Logo-Sort.wmf"/>
          <p:cNvPicPr>
            <a:picLocks noChangeAspect="1"/>
          </p:cNvPicPr>
          <p:nvPr userDrawn="1"/>
        </p:nvPicPr>
        <p:blipFill>
          <a:blip r:embed="rId4" cstate="print"/>
          <a:stretch>
            <a:fillRect/>
          </a:stretch>
        </p:blipFill>
        <p:spPr>
          <a:xfrm>
            <a:off x="7794108" y="11688"/>
            <a:ext cx="1306800" cy="1535218"/>
          </a:xfrm>
          <a:prstGeom prst="rect">
            <a:avLst/>
          </a:prstGeom>
        </p:spPr>
      </p:pic>
      <p:sp>
        <p:nvSpPr>
          <p:cNvPr id="13" name="Text Box 5"/>
          <p:cNvSpPr txBox="1">
            <a:spLocks noChangeArrowheads="1"/>
          </p:cNvSpPr>
          <p:nvPr userDrawn="1"/>
        </p:nvSpPr>
        <p:spPr bwMode="auto">
          <a:xfrm>
            <a:off x="-1836711" y="2060592"/>
            <a:ext cx="1733524" cy="1095749"/>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dirty="0">
                <a:solidFill>
                  <a:schemeClr val="bg1"/>
                </a:solidFill>
              </a:rPr>
              <a:t>Indsæt nyt billede:</a:t>
            </a:r>
          </a:p>
          <a:p>
            <a:pPr algn="r">
              <a:spcBef>
                <a:spcPct val="50000"/>
              </a:spcBef>
            </a:pPr>
            <a:r>
              <a:rPr lang="da-DK" sz="619" dirty="0">
                <a:solidFill>
                  <a:schemeClr val="bg1"/>
                </a:solidFill>
              </a:rPr>
              <a:t>Format: B25,4 x 19,05 cm</a:t>
            </a:r>
          </a:p>
          <a:p>
            <a:pPr algn="r">
              <a:spcBef>
                <a:spcPct val="50000"/>
              </a:spcBef>
            </a:pPr>
            <a:r>
              <a:rPr lang="da-DK" sz="619" baseline="0" dirty="0">
                <a:solidFill>
                  <a:schemeClr val="bg1"/>
                </a:solidFill>
              </a:rPr>
              <a:t>Klik på </a:t>
            </a:r>
            <a:r>
              <a:rPr lang="da-DK" sz="619" baseline="0" dirty="0" err="1">
                <a:solidFill>
                  <a:schemeClr val="bg1"/>
                </a:solidFill>
              </a:rPr>
              <a:t>billed-</a:t>
            </a:r>
            <a:r>
              <a:rPr lang="da-DK" sz="619" dirty="0" err="1">
                <a:solidFill>
                  <a:schemeClr val="bg1"/>
                </a:solidFill>
              </a:rPr>
              <a:t>ikonet</a:t>
            </a:r>
            <a:r>
              <a:rPr lang="da-DK" sz="619" dirty="0">
                <a:solidFill>
                  <a:schemeClr val="bg1"/>
                </a:solidFill>
              </a:rPr>
              <a:t> </a:t>
            </a:r>
            <a:br>
              <a:rPr lang="da-DK" sz="619" dirty="0">
                <a:solidFill>
                  <a:schemeClr val="bg1"/>
                </a:solidFill>
              </a:rPr>
            </a:br>
            <a:r>
              <a:rPr lang="da-DK" sz="619" dirty="0">
                <a:solidFill>
                  <a:schemeClr val="bg1"/>
                </a:solidFill>
              </a:rPr>
              <a:t>midt på </a:t>
            </a:r>
            <a:r>
              <a:rPr lang="da-DK" sz="619" dirty="0" err="1">
                <a:solidFill>
                  <a:schemeClr val="bg1"/>
                </a:solidFill>
              </a:rPr>
              <a:t>slidet</a:t>
            </a:r>
            <a:r>
              <a:rPr lang="da-DK" sz="619" dirty="0">
                <a:solidFill>
                  <a:schemeClr val="bg1"/>
                </a:solidFill>
              </a:rPr>
              <a:t>.</a:t>
            </a:r>
            <a:br>
              <a:rPr lang="da-DK" sz="619" dirty="0">
                <a:solidFill>
                  <a:schemeClr val="bg1"/>
                </a:solidFill>
              </a:rPr>
            </a:br>
            <a:r>
              <a:rPr lang="da-DK" sz="619" dirty="0">
                <a:solidFill>
                  <a:schemeClr val="bg1"/>
                </a:solidFill>
              </a:rPr>
              <a:t>Find</a:t>
            </a:r>
            <a:r>
              <a:rPr lang="da-DK" sz="619" baseline="0" dirty="0">
                <a:solidFill>
                  <a:schemeClr val="bg1"/>
                </a:solidFill>
              </a:rPr>
              <a:t> dit nye billede</a:t>
            </a:r>
            <a:r>
              <a:rPr lang="da-DK" sz="619" dirty="0">
                <a:solidFill>
                  <a:schemeClr val="bg1"/>
                </a:solidFill>
              </a:rPr>
              <a:t>, </a:t>
            </a:r>
            <a:br>
              <a:rPr lang="da-DK" sz="619" dirty="0">
                <a:solidFill>
                  <a:schemeClr val="bg1"/>
                </a:solidFill>
              </a:rPr>
            </a:br>
            <a:r>
              <a:rPr lang="da-DK" sz="619" dirty="0">
                <a:solidFill>
                  <a:schemeClr val="bg1"/>
                </a:solidFill>
              </a:rPr>
              <a:t>højreklik på billedet </a:t>
            </a:r>
            <a:br>
              <a:rPr lang="da-DK" sz="619" dirty="0">
                <a:solidFill>
                  <a:schemeClr val="bg1"/>
                </a:solidFill>
              </a:rPr>
            </a:br>
            <a:r>
              <a:rPr lang="da-DK" sz="619" dirty="0">
                <a:solidFill>
                  <a:schemeClr val="bg1"/>
                </a:solidFill>
              </a:rPr>
              <a:t>og placér det bagerst.</a:t>
            </a:r>
          </a:p>
          <a:p>
            <a:pPr algn="r">
              <a:spcBef>
                <a:spcPct val="50000"/>
              </a:spcBef>
            </a:pPr>
            <a:r>
              <a:rPr lang="da-DK" sz="619" b="1" dirty="0">
                <a:solidFill>
                  <a:schemeClr val="bg1"/>
                </a:solidFill>
              </a:rPr>
              <a:t>Hvis du ikke kan få</a:t>
            </a:r>
            <a:r>
              <a:rPr lang="da-DK" sz="619" b="1" baseline="0" dirty="0">
                <a:solidFill>
                  <a:schemeClr val="bg1"/>
                </a:solidFill>
              </a:rPr>
              <a:t> fat i </a:t>
            </a:r>
            <a:r>
              <a:rPr lang="da-DK" sz="619" b="1" baseline="0" dirty="0" err="1">
                <a:solidFill>
                  <a:schemeClr val="bg1"/>
                </a:solidFill>
              </a:rPr>
              <a:t>billedeindsættelses-knappen</a:t>
            </a:r>
            <a:r>
              <a:rPr lang="da-DK" sz="619" b="1" baseline="0" dirty="0">
                <a:solidFill>
                  <a:schemeClr val="bg1"/>
                </a:solidFill>
              </a:rPr>
              <a:t>; </a:t>
            </a:r>
            <a:r>
              <a:rPr lang="da-DK" sz="619" b="0" baseline="0" dirty="0">
                <a:solidFill>
                  <a:schemeClr val="bg1"/>
                </a:solidFill>
              </a:rPr>
              <a:t>Læg teksten bagerst og klik på ikonen</a:t>
            </a:r>
            <a:r>
              <a:rPr lang="da-DK" sz="619" b="0" dirty="0">
                <a:solidFill>
                  <a:schemeClr val="bg1"/>
                </a:solidFill>
              </a:rPr>
              <a:t> </a:t>
            </a:r>
          </a:p>
        </p:txBody>
      </p:sp>
    </p:spTree>
    <p:extLst>
      <p:ext uri="{BB962C8B-B14F-4D97-AF65-F5344CB8AC3E}">
        <p14:creationId xmlns:p14="http://schemas.microsoft.com/office/powerpoint/2010/main" val="2676004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t dias - KCV">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64400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Placeholder 8"/>
          <p:cNvSpPr>
            <a:spLocks noGrp="1"/>
          </p:cNvSpPr>
          <p:nvPr>
            <p:ph type="body" sz="quarter" idx="13"/>
          </p:nvPr>
        </p:nvSpPr>
        <p:spPr>
          <a:xfrm>
            <a:off x="484195" y="1873257"/>
            <a:ext cx="8532813" cy="828199"/>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1099"/>
            </a:lvl1pPr>
            <a:lvl2pPr>
              <a:lnSpc>
                <a:spcPct val="109000"/>
              </a:lnSpc>
              <a:spcBef>
                <a:spcPts val="0"/>
              </a:spcBef>
              <a:defRPr sz="892"/>
            </a:lvl2pPr>
            <a:lvl3pPr>
              <a:lnSpc>
                <a:spcPct val="109000"/>
              </a:lnSpc>
              <a:spcBef>
                <a:spcPts val="0"/>
              </a:spcBef>
              <a:buSzPct val="75000"/>
              <a:buFont typeface="Wingdings" pitchFamily="2" charset="2"/>
              <a:buChar char="n"/>
              <a:defRPr sz="892"/>
            </a:lvl3pPr>
            <a:lvl4pPr>
              <a:lnSpc>
                <a:spcPct val="109000"/>
              </a:lnSpc>
              <a:spcBef>
                <a:spcPts val="0"/>
              </a:spcBef>
              <a:defRPr sz="892"/>
            </a:lvl4pPr>
            <a:lvl5pPr>
              <a:lnSpc>
                <a:spcPct val="109000"/>
              </a:lnSpc>
              <a:spcBef>
                <a:spcPts val="0"/>
              </a:spcBef>
              <a:buSzPct val="75000"/>
              <a:buFont typeface="Wingdings" pitchFamily="2" charset="2"/>
              <a:buChar char="n"/>
              <a:defRPr sz="892"/>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2" name="Title 1"/>
          <p:cNvSpPr>
            <a:spLocks noGrp="1"/>
          </p:cNvSpPr>
          <p:nvPr>
            <p:ph type="title"/>
          </p:nvPr>
        </p:nvSpPr>
        <p:spPr>
          <a:xfrm>
            <a:off x="484195" y="1881188"/>
            <a:ext cx="1387512" cy="1475804"/>
          </a:xfrm>
        </p:spPr>
        <p:txBody>
          <a:bodyPr tIns="162000" anchor="t" anchorCtr="0">
            <a:noAutofit/>
          </a:bodyPr>
          <a:lstStyle>
            <a:lvl1pPr>
              <a:lnSpc>
                <a:spcPct val="109000"/>
              </a:lnSpc>
              <a:defRPr sz="1099">
                <a:solidFill>
                  <a:schemeClr val="tx1"/>
                </a:solidFill>
              </a:defRPr>
            </a:lvl1pPr>
          </a:lstStyle>
          <a:p>
            <a:r>
              <a:rPr lang="da-DK" noProof="0"/>
              <a:t>Klik for at redigere titeltypografien i masteren</a:t>
            </a:r>
            <a:endParaRPr lang="da-DK" noProof="0" dirty="0"/>
          </a:p>
        </p:txBody>
      </p:sp>
      <p:cxnSp>
        <p:nvCxnSpPr>
          <p:cNvPr id="13" name="Straight Connector 12"/>
          <p:cNvCxnSpPr/>
          <p:nvPr userDrawn="1"/>
        </p:nvCxnSpPr>
        <p:spPr>
          <a:xfrm>
            <a:off x="484195" y="1881188"/>
            <a:ext cx="8532813"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1738307" y="3068978"/>
            <a:ext cx="1668463" cy="317203"/>
          </a:xfrm>
          <a:prstGeom prst="rect">
            <a:avLst/>
          </a:prstGeom>
          <a:noFill/>
          <a:ln w="9525">
            <a:noFill/>
            <a:miter lim="800000"/>
            <a:headEnd/>
            <a:tailEnd/>
          </a:ln>
        </p:spPr>
        <p:txBody>
          <a:bodyPr wrap="square" lIns="0" tIns="0" rIns="0" bIns="0">
            <a:spAutoFit/>
          </a:bodyPr>
          <a:lstStyle/>
          <a:p>
            <a:pPr algn="r">
              <a:spcBef>
                <a:spcPct val="50000"/>
              </a:spcBef>
            </a:pPr>
            <a:r>
              <a:rPr lang="da-DK" sz="687" dirty="0">
                <a:solidFill>
                  <a:schemeClr val="bg1"/>
                </a:solidFill>
              </a:rPr>
              <a:t>HUSK </a:t>
            </a:r>
            <a:br>
              <a:rPr lang="da-DK" sz="687" dirty="0">
                <a:solidFill>
                  <a:schemeClr val="bg1"/>
                </a:solidFill>
              </a:rPr>
            </a:br>
            <a:r>
              <a:rPr lang="da-DK" sz="687" dirty="0">
                <a:solidFill>
                  <a:schemeClr val="bg1"/>
                </a:solidFill>
              </a:rPr>
              <a:t>sort streg 0,7 </a:t>
            </a:r>
            <a:r>
              <a:rPr lang="da-DK" sz="687" dirty="0" err="1">
                <a:solidFill>
                  <a:schemeClr val="bg1"/>
                </a:solidFill>
              </a:rPr>
              <a:t>pt</a:t>
            </a:r>
            <a:r>
              <a:rPr lang="da-DK" sz="687" dirty="0">
                <a:solidFill>
                  <a:schemeClr val="bg1"/>
                </a:solidFill>
              </a:rPr>
              <a:t> </a:t>
            </a:r>
            <a:br>
              <a:rPr lang="da-DK" sz="687" dirty="0">
                <a:solidFill>
                  <a:schemeClr val="bg1"/>
                </a:solidFill>
              </a:rPr>
            </a:br>
            <a:r>
              <a:rPr lang="da-DK" sz="687" dirty="0">
                <a:solidFill>
                  <a:schemeClr val="bg1"/>
                </a:solidFill>
              </a:rPr>
              <a:t>under</a:t>
            </a:r>
            <a:r>
              <a:rPr lang="da-DK" sz="687" baseline="0" dirty="0">
                <a:solidFill>
                  <a:schemeClr val="bg1"/>
                </a:solidFill>
              </a:rPr>
              <a:t> tekst</a:t>
            </a:r>
            <a:endParaRPr lang="da-DK" sz="687" dirty="0">
              <a:solidFill>
                <a:schemeClr val="bg1"/>
              </a:solidFill>
            </a:endParaRPr>
          </a:p>
        </p:txBody>
      </p:sp>
      <p:sp>
        <p:nvSpPr>
          <p:cNvPr id="10"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o indholdsobjekter">
    <p:spTree>
      <p:nvGrpSpPr>
        <p:cNvPr id="1" name=""/>
        <p:cNvGrpSpPr/>
        <p:nvPr/>
      </p:nvGrpSpPr>
      <p:grpSpPr>
        <a:xfrm>
          <a:off x="0" y="0"/>
          <a:ext cx="0" cy="0"/>
          <a:chOff x="0" y="0"/>
          <a:chExt cx="0" cy="0"/>
        </a:xfrm>
      </p:grpSpPr>
      <p:sp>
        <p:nvSpPr>
          <p:cNvPr id="14" name="Pladsholder til indhold 2"/>
          <p:cNvSpPr>
            <a:spLocks noGrp="1"/>
          </p:cNvSpPr>
          <p:nvPr>
            <p:ph sz="half" idx="1" hasCustomPrompt="1"/>
          </p:nvPr>
        </p:nvSpPr>
        <p:spPr>
          <a:xfrm>
            <a:off x="971520" y="1718773"/>
            <a:ext cx="3420456" cy="3960528"/>
          </a:xfrm>
          <a:prstGeom prst="rect">
            <a:avLst/>
          </a:prstGeom>
        </p:spPr>
        <p:txBody>
          <a:bodyPr/>
          <a:lstStyle>
            <a:lvl1pPr marL="0" indent="0">
              <a:lnSpc>
                <a:spcPct val="150000"/>
              </a:lnSpc>
              <a:buNone/>
              <a:defRPr sz="1350"/>
            </a:lvl1pPr>
            <a:lvl2pPr marL="342900" indent="0">
              <a:lnSpc>
                <a:spcPct val="150000"/>
              </a:lnSpc>
              <a:buNone/>
              <a:defRPr sz="1050" b="0"/>
            </a:lvl2pPr>
            <a:lvl3pPr>
              <a:lnSpc>
                <a:spcPct val="100000"/>
              </a:lnSpc>
              <a:defRPr sz="1350"/>
            </a:lvl3pPr>
            <a:lvl4pPr>
              <a:lnSpc>
                <a:spcPct val="100000"/>
              </a:lnSpc>
              <a:defRPr sz="1050"/>
            </a:lvl4pPr>
            <a:lvl5pPr>
              <a:lnSpc>
                <a:spcPct val="100000"/>
              </a:lnSpc>
              <a:defRPr sz="1050"/>
            </a:lvl5pPr>
            <a:lvl6pPr>
              <a:defRPr sz="1350"/>
            </a:lvl6pPr>
            <a:lvl7pPr>
              <a:defRPr sz="1350"/>
            </a:lvl7pPr>
            <a:lvl8pPr>
              <a:defRPr sz="1350"/>
            </a:lvl8pPr>
            <a:lvl9pPr>
              <a:defRPr sz="1350"/>
            </a:lvl9pPr>
          </a:lstStyle>
          <a:p>
            <a:pPr lvl="0"/>
            <a:r>
              <a:rPr lang="da-DK" dirty="0"/>
              <a:t>Klik for at redigere i master</a:t>
            </a:r>
          </a:p>
          <a:p>
            <a:pPr lvl="1"/>
            <a:r>
              <a:rPr lang="da-DK" dirty="0"/>
              <a:t>Andet niveau</a:t>
            </a:r>
          </a:p>
        </p:txBody>
      </p:sp>
      <p:sp>
        <p:nvSpPr>
          <p:cNvPr id="16" name="Pladsholder til indhold 2"/>
          <p:cNvSpPr>
            <a:spLocks noGrp="1"/>
          </p:cNvSpPr>
          <p:nvPr>
            <p:ph sz="half" idx="13" hasCustomPrompt="1"/>
          </p:nvPr>
        </p:nvSpPr>
        <p:spPr>
          <a:xfrm>
            <a:off x="4752024" y="1718772"/>
            <a:ext cx="3420456" cy="3960528"/>
          </a:xfrm>
          <a:prstGeom prst="rect">
            <a:avLst/>
          </a:prstGeom>
        </p:spPr>
        <p:txBody>
          <a:bodyPr/>
          <a:lstStyle>
            <a:lvl1pPr marL="0" indent="0">
              <a:lnSpc>
                <a:spcPct val="150000"/>
              </a:lnSpc>
              <a:buNone/>
              <a:defRPr lang="da-DK" sz="1350" dirty="0" smtClean="0"/>
            </a:lvl1pPr>
            <a:lvl2pPr marL="342900" indent="0">
              <a:lnSpc>
                <a:spcPct val="150000"/>
              </a:lnSpc>
              <a:buNone/>
              <a:defRPr sz="1050" b="0"/>
            </a:lvl2pPr>
            <a:lvl3pPr>
              <a:lnSpc>
                <a:spcPct val="100000"/>
              </a:lnSpc>
              <a:defRPr sz="1350"/>
            </a:lvl3pPr>
            <a:lvl4pPr>
              <a:lnSpc>
                <a:spcPct val="100000"/>
              </a:lnSpc>
              <a:defRPr sz="1050"/>
            </a:lvl4pPr>
            <a:lvl5pPr>
              <a:lnSpc>
                <a:spcPct val="100000"/>
              </a:lnSpc>
              <a:defRPr sz="1050"/>
            </a:lvl5pPr>
            <a:lvl6pPr>
              <a:defRPr sz="1350"/>
            </a:lvl6pPr>
            <a:lvl7pPr>
              <a:defRPr sz="1350"/>
            </a:lvl7pPr>
            <a:lvl8pPr>
              <a:defRPr sz="1350"/>
            </a:lvl8pPr>
            <a:lvl9pPr>
              <a:defRPr sz="1350"/>
            </a:lvl9pPr>
          </a:lstStyle>
          <a:p>
            <a:pPr lvl="0"/>
            <a:r>
              <a:rPr lang="da-DK" dirty="0"/>
              <a:t>Klik for at redigere i master</a:t>
            </a:r>
          </a:p>
          <a:p>
            <a:pPr lvl="1"/>
            <a:r>
              <a:rPr lang="da-DK" dirty="0"/>
              <a:t>Andet niveau</a:t>
            </a:r>
          </a:p>
        </p:txBody>
      </p:sp>
    </p:spTree>
    <p:extLst>
      <p:ext uri="{BB962C8B-B14F-4D97-AF65-F5344CB8AC3E}">
        <p14:creationId xmlns:p14="http://schemas.microsoft.com/office/powerpoint/2010/main" val="3911267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2_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2" y="2130450"/>
            <a:ext cx="7772400" cy="1470025"/>
          </a:xfrm>
        </p:spPr>
        <p:txBody>
          <a:bodyPr/>
          <a:lstStyle/>
          <a:p>
            <a:r>
              <a:rPr lang="da-DK"/>
              <a:t>Klik for at redigere titeltypografi i masteren</a:t>
            </a:r>
          </a:p>
        </p:txBody>
      </p:sp>
      <p:sp>
        <p:nvSpPr>
          <p:cNvPr id="3" name="Undertitel 2"/>
          <p:cNvSpPr>
            <a:spLocks noGrp="1"/>
          </p:cNvSpPr>
          <p:nvPr>
            <p:ph type="subTitle" idx="1"/>
          </p:nvPr>
        </p:nvSpPr>
        <p:spPr>
          <a:xfrm>
            <a:off x="1371609" y="3886202"/>
            <a:ext cx="6400801" cy="1752600"/>
          </a:xfrm>
        </p:spPr>
        <p:txBody>
          <a:bodyPr/>
          <a:lstStyle>
            <a:lvl1pPr marL="0" indent="0" algn="ctr">
              <a:buNone/>
              <a:defRPr>
                <a:solidFill>
                  <a:schemeClr val="tx1">
                    <a:tint val="75000"/>
                  </a:schemeClr>
                </a:solidFill>
              </a:defRPr>
            </a:lvl1pPr>
            <a:lvl2pPr marL="313880" indent="0" algn="ctr">
              <a:buNone/>
              <a:defRPr>
                <a:solidFill>
                  <a:schemeClr val="tx1">
                    <a:tint val="75000"/>
                  </a:schemeClr>
                </a:solidFill>
              </a:defRPr>
            </a:lvl2pPr>
            <a:lvl3pPr marL="627758" indent="0" algn="ctr">
              <a:buNone/>
              <a:defRPr>
                <a:solidFill>
                  <a:schemeClr val="tx1">
                    <a:tint val="75000"/>
                  </a:schemeClr>
                </a:solidFill>
              </a:defRPr>
            </a:lvl3pPr>
            <a:lvl4pPr marL="941638" indent="0" algn="ctr">
              <a:buNone/>
              <a:defRPr>
                <a:solidFill>
                  <a:schemeClr val="tx1">
                    <a:tint val="75000"/>
                  </a:schemeClr>
                </a:solidFill>
              </a:defRPr>
            </a:lvl4pPr>
            <a:lvl5pPr marL="1255518" indent="0" algn="ctr">
              <a:buNone/>
              <a:defRPr>
                <a:solidFill>
                  <a:schemeClr val="tx1">
                    <a:tint val="75000"/>
                  </a:schemeClr>
                </a:solidFill>
              </a:defRPr>
            </a:lvl5pPr>
            <a:lvl6pPr marL="1569395" indent="0" algn="ctr">
              <a:buNone/>
              <a:defRPr>
                <a:solidFill>
                  <a:schemeClr val="tx1">
                    <a:tint val="75000"/>
                  </a:schemeClr>
                </a:solidFill>
              </a:defRPr>
            </a:lvl6pPr>
            <a:lvl7pPr marL="1883276" indent="0" algn="ctr">
              <a:buNone/>
              <a:defRPr>
                <a:solidFill>
                  <a:schemeClr val="tx1">
                    <a:tint val="75000"/>
                  </a:schemeClr>
                </a:solidFill>
              </a:defRPr>
            </a:lvl7pPr>
            <a:lvl8pPr marL="2197156" indent="0" algn="ctr">
              <a:buNone/>
              <a:defRPr>
                <a:solidFill>
                  <a:schemeClr val="tx1">
                    <a:tint val="75000"/>
                  </a:schemeClr>
                </a:solidFill>
              </a:defRPr>
            </a:lvl8pPr>
            <a:lvl9pPr marL="2511033"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E8970CE3-8736-4366-911E-AB36878222D7}" type="datetime1">
              <a:rPr lang="da-DK" smtClean="0"/>
              <a:t>03-01-2025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A151E4F2-5C5B-444B-A3A1-EA4A6CB8FE62}" type="slidenum">
              <a:rPr lang="da-DK" smtClean="0"/>
              <a:pPr/>
              <a:t>‹nr.›</a:t>
            </a:fld>
            <a:endParaRPr lang="da-DK"/>
          </a:p>
        </p:txBody>
      </p:sp>
    </p:spTree>
    <p:extLst>
      <p:ext uri="{BB962C8B-B14F-4D97-AF65-F5344CB8AC3E}">
        <p14:creationId xmlns:p14="http://schemas.microsoft.com/office/powerpoint/2010/main" val="2549534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9" name="Text Placeholder 8"/>
          <p:cNvSpPr>
            <a:spLocks noGrp="1"/>
          </p:cNvSpPr>
          <p:nvPr>
            <p:ph type="body" sz="quarter" idx="13"/>
          </p:nvPr>
        </p:nvSpPr>
        <p:spPr>
          <a:xfrm>
            <a:off x="484195" y="1873257"/>
            <a:ext cx="8532813" cy="828199"/>
          </a:xfrm>
        </p:spPr>
        <p:txBody>
          <a:bodyPr lIns="1458000" tIns="162000" rIns="1458000" bIns="162000" numCol="2" spcCol="288000">
            <a:spAutoFit/>
          </a:bodyPr>
          <a:lstStyle>
            <a:lvl1pPr>
              <a:lnSpc>
                <a:spcPct val="109000"/>
              </a:lnSpc>
              <a:spcBef>
                <a:spcPts val="0"/>
              </a:spcBef>
              <a:buSzPct val="75000"/>
              <a:buFont typeface="Wingdings" pitchFamily="2" charset="2"/>
              <a:buChar char="n"/>
              <a:defRPr sz="1099"/>
            </a:lvl1pPr>
            <a:lvl2pPr>
              <a:lnSpc>
                <a:spcPct val="109000"/>
              </a:lnSpc>
              <a:spcBef>
                <a:spcPts val="0"/>
              </a:spcBef>
              <a:defRPr sz="892"/>
            </a:lvl2pPr>
            <a:lvl3pPr>
              <a:lnSpc>
                <a:spcPct val="109000"/>
              </a:lnSpc>
              <a:spcBef>
                <a:spcPts val="0"/>
              </a:spcBef>
              <a:buSzPct val="75000"/>
              <a:buFont typeface="Wingdings" pitchFamily="2" charset="2"/>
              <a:buChar char="n"/>
              <a:defRPr sz="892"/>
            </a:lvl3pPr>
            <a:lvl4pPr>
              <a:lnSpc>
                <a:spcPct val="109000"/>
              </a:lnSpc>
              <a:spcBef>
                <a:spcPts val="0"/>
              </a:spcBef>
              <a:defRPr sz="892"/>
            </a:lvl4pPr>
            <a:lvl5pPr>
              <a:lnSpc>
                <a:spcPct val="109000"/>
              </a:lnSpc>
              <a:spcBef>
                <a:spcPts val="0"/>
              </a:spcBef>
              <a:buSzPct val="75000"/>
              <a:buFont typeface="Wingdings" pitchFamily="2" charset="2"/>
              <a:buChar char="n"/>
              <a:defRPr sz="892"/>
            </a:lvl5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2" name="Title 1"/>
          <p:cNvSpPr>
            <a:spLocks noGrp="1"/>
          </p:cNvSpPr>
          <p:nvPr>
            <p:ph type="title"/>
          </p:nvPr>
        </p:nvSpPr>
        <p:spPr>
          <a:xfrm>
            <a:off x="484195" y="1881188"/>
            <a:ext cx="1387512" cy="1475804"/>
          </a:xfrm>
        </p:spPr>
        <p:txBody>
          <a:bodyPr tIns="162000" anchor="t" anchorCtr="0">
            <a:noAutofit/>
          </a:bodyPr>
          <a:lstStyle>
            <a:lvl1pPr>
              <a:lnSpc>
                <a:spcPct val="109000"/>
              </a:lnSpc>
              <a:defRPr sz="1099">
                <a:solidFill>
                  <a:schemeClr val="tx1"/>
                </a:solidFill>
              </a:defRPr>
            </a:lvl1pPr>
          </a:lstStyle>
          <a:p>
            <a:r>
              <a:rPr lang="da-DK" noProof="0"/>
              <a:t>Klik for at redigere titeltypografien i masteren</a:t>
            </a:r>
            <a:endParaRPr lang="da-DK" noProof="0" dirty="0"/>
          </a:p>
        </p:txBody>
      </p:sp>
      <p:cxnSp>
        <p:nvCxnSpPr>
          <p:cNvPr id="13" name="Straight Connector 12"/>
          <p:cNvCxnSpPr/>
          <p:nvPr userDrawn="1"/>
        </p:nvCxnSpPr>
        <p:spPr>
          <a:xfrm>
            <a:off x="484195" y="1881188"/>
            <a:ext cx="8532813"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20"/>
          <p:cNvSpPr txBox="1">
            <a:spLocks noChangeArrowheads="1"/>
          </p:cNvSpPr>
          <p:nvPr userDrawn="1"/>
        </p:nvSpPr>
        <p:spPr bwMode="auto">
          <a:xfrm>
            <a:off x="-1738307" y="3068978"/>
            <a:ext cx="1668463" cy="317203"/>
          </a:xfrm>
          <a:prstGeom prst="rect">
            <a:avLst/>
          </a:prstGeom>
          <a:noFill/>
          <a:ln w="9525">
            <a:noFill/>
            <a:miter lim="800000"/>
            <a:headEnd/>
            <a:tailEnd/>
          </a:ln>
        </p:spPr>
        <p:txBody>
          <a:bodyPr wrap="square" lIns="0" tIns="0" rIns="0" bIns="0">
            <a:spAutoFit/>
          </a:bodyPr>
          <a:lstStyle/>
          <a:p>
            <a:pPr algn="r">
              <a:spcBef>
                <a:spcPct val="50000"/>
              </a:spcBef>
            </a:pPr>
            <a:r>
              <a:rPr lang="da-DK" sz="687" dirty="0">
                <a:solidFill>
                  <a:schemeClr val="bg1"/>
                </a:solidFill>
              </a:rPr>
              <a:t>HUSK </a:t>
            </a:r>
            <a:br>
              <a:rPr lang="da-DK" sz="687" dirty="0">
                <a:solidFill>
                  <a:schemeClr val="bg1"/>
                </a:solidFill>
              </a:rPr>
            </a:br>
            <a:r>
              <a:rPr lang="da-DK" sz="687" dirty="0">
                <a:solidFill>
                  <a:schemeClr val="bg1"/>
                </a:solidFill>
              </a:rPr>
              <a:t>sort streg 0,7 </a:t>
            </a:r>
            <a:r>
              <a:rPr lang="da-DK" sz="687" dirty="0" err="1">
                <a:solidFill>
                  <a:schemeClr val="bg1"/>
                </a:solidFill>
              </a:rPr>
              <a:t>pt</a:t>
            </a:r>
            <a:r>
              <a:rPr lang="da-DK" sz="687" dirty="0">
                <a:solidFill>
                  <a:schemeClr val="bg1"/>
                </a:solidFill>
              </a:rPr>
              <a:t> </a:t>
            </a:r>
            <a:br>
              <a:rPr lang="da-DK" sz="687" dirty="0">
                <a:solidFill>
                  <a:schemeClr val="bg1"/>
                </a:solidFill>
              </a:rPr>
            </a:br>
            <a:r>
              <a:rPr lang="da-DK" sz="687" dirty="0">
                <a:solidFill>
                  <a:schemeClr val="bg1"/>
                </a:solidFill>
              </a:rPr>
              <a:t>under</a:t>
            </a:r>
            <a:r>
              <a:rPr lang="da-DK" sz="687" baseline="0" dirty="0">
                <a:solidFill>
                  <a:schemeClr val="bg1"/>
                </a:solidFill>
              </a:rPr>
              <a:t> tekst</a:t>
            </a:r>
            <a:endParaRPr lang="da-DK" sz="687" dirty="0">
              <a:solidFill>
                <a:schemeClr val="bg1"/>
              </a:solidFill>
            </a:endParaRPr>
          </a:p>
        </p:txBody>
      </p:sp>
      <p:sp>
        <p:nvSpPr>
          <p:cNvPr id="10"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459597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84198" y="980729"/>
            <a:ext cx="6932613" cy="616930"/>
          </a:xfrm>
        </p:spPr>
        <p:txBody>
          <a:bodyPr/>
          <a:lstStyle>
            <a:lvl1pPr>
              <a:defRPr>
                <a:solidFill>
                  <a:schemeClr val="tx1"/>
                </a:solidFill>
              </a:defRPr>
            </a:lvl1pPr>
          </a:lstStyle>
          <a:p>
            <a:r>
              <a:rPr lang="da-DK" noProof="0"/>
              <a:t>Klik for at redigere titeltypografien i masteren</a:t>
            </a:r>
            <a:endParaRPr lang="da-DK" noProof="0" dirty="0"/>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5597530" y="1881189"/>
            <a:ext cx="3419474" cy="4238624"/>
          </a:xfrm>
          <a:blipFill>
            <a:blip r:embed="rId2" cstate="print"/>
            <a:stretch>
              <a:fillRect/>
            </a:stretch>
          </a:blipFill>
        </p:spPr>
        <p:txBody>
          <a:bodyPr/>
          <a:lstStyle/>
          <a:p>
            <a:r>
              <a:rPr lang="da-DK"/>
              <a:t>Klik på ikonet for at tilføje et billede</a:t>
            </a:r>
            <a:endParaRPr lang="da-DK" dirty="0"/>
          </a:p>
        </p:txBody>
      </p:sp>
      <p:sp>
        <p:nvSpPr>
          <p:cNvPr id="13" name="Text Placeholder 12"/>
          <p:cNvSpPr>
            <a:spLocks noGrp="1"/>
          </p:cNvSpPr>
          <p:nvPr>
            <p:ph type="body" sz="quarter" idx="14"/>
          </p:nvPr>
        </p:nvSpPr>
        <p:spPr>
          <a:xfrm>
            <a:off x="484190" y="1881191"/>
            <a:ext cx="4843896" cy="4238406"/>
          </a:xfrm>
        </p:spPr>
        <p:txBody>
          <a:bodyPr/>
          <a:lstStyle>
            <a:lvl1pPr marL="0" indent="0">
              <a:buFontTx/>
              <a:buNone/>
              <a:defRPr i="1"/>
            </a:lvl1pPr>
            <a:lvl2pPr marL="148291">
              <a:buSzPct val="75000"/>
              <a:buFont typeface="Wingdings" pitchFamily="2" charset="2"/>
              <a:buChar char="n"/>
              <a:defRPr/>
            </a:lvl2pPr>
            <a:lvl3pPr>
              <a:buSzPct val="100000"/>
              <a:buFont typeface="Arial" pitchFamily="34" charset="0"/>
              <a:buChar char="–"/>
              <a:defRPr sz="1099"/>
            </a:lvl3pPr>
            <a:lvl4pPr marL="296579">
              <a:buSzPct val="75000"/>
              <a:buFont typeface="Wingdings" pitchFamily="2" charset="2"/>
              <a:buChar char="n"/>
              <a:defRPr/>
            </a:lvl4pPr>
            <a:lvl5pPr marL="444868">
              <a:buSzPct val="100000"/>
              <a:buFont typeface="Arial" pitchFamily="34" charset="0"/>
              <a:buChar char="–"/>
              <a:defRPr sz="963"/>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Text Box 5"/>
          <p:cNvSpPr txBox="1">
            <a:spLocks noChangeArrowheads="1"/>
          </p:cNvSpPr>
          <p:nvPr userDrawn="1"/>
        </p:nvSpPr>
        <p:spPr bwMode="auto">
          <a:xfrm>
            <a:off x="-1908718" y="4170791"/>
            <a:ext cx="1805532" cy="581634"/>
          </a:xfrm>
          <a:prstGeom prst="rect">
            <a:avLst/>
          </a:prstGeom>
          <a:noFill/>
          <a:ln w="9525" algn="ctr">
            <a:noFill/>
            <a:miter lim="800000"/>
            <a:headEnd/>
            <a:tailEnd/>
          </a:ln>
        </p:spPr>
        <p:txBody>
          <a:bodyPr wrap="square" lIns="0" tIns="0" rIns="0" bIns="0">
            <a:spAutoFit/>
          </a:bodyPr>
          <a:lstStyle/>
          <a:p>
            <a:pPr algn="r">
              <a:spcBef>
                <a:spcPct val="50000"/>
              </a:spcBef>
            </a:pPr>
            <a:r>
              <a:rPr lang="da-DK" sz="687" b="1" dirty="0">
                <a:solidFill>
                  <a:schemeClr val="bg1"/>
                </a:solidFill>
              </a:rPr>
              <a:t>Indsæt nyt billede:</a:t>
            </a:r>
          </a:p>
          <a:p>
            <a:pPr algn="r">
              <a:spcBef>
                <a:spcPct val="50000"/>
              </a:spcBef>
            </a:pPr>
            <a:r>
              <a:rPr lang="da-DK" sz="687" dirty="0">
                <a:solidFill>
                  <a:schemeClr val="bg1"/>
                </a:solidFill>
              </a:rPr>
              <a:t>Format: B9,5 x 11,8 cm</a:t>
            </a:r>
          </a:p>
          <a:p>
            <a:pPr algn="r">
              <a:spcBef>
                <a:spcPct val="50000"/>
              </a:spcBef>
            </a:pPr>
            <a:endParaRPr lang="da-DK" sz="687" dirty="0">
              <a:solidFill>
                <a:schemeClr val="bg1"/>
              </a:solidFill>
            </a:endParaRPr>
          </a:p>
          <a:p>
            <a:pPr algn="r">
              <a:spcBef>
                <a:spcPct val="50000"/>
              </a:spcBef>
            </a:pPr>
            <a:r>
              <a:rPr lang="da-DK" sz="687" dirty="0">
                <a:solidFill>
                  <a:schemeClr val="bg1"/>
                </a:solidFill>
              </a:rPr>
              <a:t>Tekststørrelse 10 </a:t>
            </a:r>
            <a:r>
              <a:rPr lang="da-DK" sz="687" dirty="0" err="1">
                <a:solidFill>
                  <a:schemeClr val="bg1"/>
                </a:solidFill>
              </a:rPr>
              <a:t>pkt</a:t>
            </a:r>
            <a:endParaRPr lang="da-DK" sz="687" dirty="0">
              <a:solidFill>
                <a:schemeClr val="bg1"/>
              </a:solidFill>
            </a:endParaRPr>
          </a:p>
        </p:txBody>
      </p:sp>
      <p:sp>
        <p:nvSpPr>
          <p:cNvPr id="11" name="TextBox 20"/>
          <p:cNvSpPr txBox="1">
            <a:spLocks noChangeArrowheads="1"/>
          </p:cNvSpPr>
          <p:nvPr userDrawn="1"/>
        </p:nvSpPr>
        <p:spPr bwMode="auto">
          <a:xfrm>
            <a:off x="-1738307" y="1880841"/>
            <a:ext cx="1668463" cy="581569"/>
          </a:xfrm>
          <a:prstGeom prst="rect">
            <a:avLst/>
          </a:prstGeom>
          <a:noFill/>
          <a:ln w="9525">
            <a:noFill/>
            <a:miter lim="800000"/>
            <a:headEnd/>
            <a:tailEnd/>
          </a:ln>
        </p:spPr>
        <p:txBody>
          <a:bodyPr wrap="square" lIns="0" tIns="0" rIns="0" bIns="0">
            <a:spAutoFit/>
          </a:bodyPr>
          <a:lstStyle/>
          <a:p>
            <a:pPr algn="r"/>
            <a:r>
              <a:rPr lang="da-DK" sz="687" b="1" dirty="0">
                <a:solidFill>
                  <a:schemeClr val="bg1"/>
                </a:solidFill>
              </a:rPr>
              <a:t>Tekst starter</a:t>
            </a:r>
            <a:r>
              <a:rPr lang="da-DK" sz="687" b="1" baseline="0" dirty="0">
                <a:solidFill>
                  <a:schemeClr val="bg1"/>
                </a:solidFill>
              </a:rPr>
              <a:t> </a:t>
            </a:r>
            <a:br>
              <a:rPr lang="da-DK" sz="687" b="1" baseline="0" dirty="0">
                <a:solidFill>
                  <a:schemeClr val="bg1"/>
                </a:solidFill>
              </a:rPr>
            </a:br>
            <a:r>
              <a:rPr lang="da-DK" sz="687" b="1" baseline="0" dirty="0">
                <a:solidFill>
                  <a:schemeClr val="bg1"/>
                </a:solidFill>
              </a:rPr>
              <a:t>uden </a:t>
            </a:r>
            <a:r>
              <a:rPr lang="da-DK" sz="687" b="1" dirty="0" err="1">
                <a:solidFill>
                  <a:schemeClr val="bg1"/>
                </a:solidFill>
              </a:rPr>
              <a:t>bullets</a:t>
            </a:r>
            <a:endParaRPr lang="da-DK" sz="687" dirty="0">
              <a:solidFill>
                <a:schemeClr val="bg1"/>
              </a:solidFill>
            </a:endParaRPr>
          </a:p>
          <a:p>
            <a:pPr algn="r">
              <a:spcBef>
                <a:spcPct val="50000"/>
              </a:spcBef>
            </a:pPr>
            <a:r>
              <a:rPr lang="da-DK" sz="687" dirty="0">
                <a:solidFill>
                  <a:schemeClr val="bg1"/>
                </a:solidFill>
              </a:rPr>
              <a:t>Brug ‘Forøge / Formindske </a:t>
            </a:r>
            <a:br>
              <a:rPr lang="da-DK" sz="687" dirty="0">
                <a:solidFill>
                  <a:schemeClr val="bg1"/>
                </a:solidFill>
              </a:rPr>
            </a:br>
            <a:r>
              <a:rPr lang="da-DK" sz="687" dirty="0">
                <a:solidFill>
                  <a:schemeClr val="bg1"/>
                </a:solidFill>
              </a:rPr>
              <a:t>indryk’ for at skifte mellem</a:t>
            </a:r>
            <a:r>
              <a:rPr lang="da-DK" sz="687" baseline="0" dirty="0">
                <a:solidFill>
                  <a:schemeClr val="bg1"/>
                </a:solidFill>
              </a:rPr>
              <a:t> </a:t>
            </a:r>
            <a:r>
              <a:rPr lang="da-DK" sz="687" dirty="0">
                <a:solidFill>
                  <a:schemeClr val="bg1"/>
                </a:solidFill>
              </a:rPr>
              <a:t>de </a:t>
            </a:r>
            <a:br>
              <a:rPr lang="da-DK" sz="687" dirty="0">
                <a:solidFill>
                  <a:schemeClr val="bg1"/>
                </a:solidFill>
              </a:rPr>
            </a:br>
            <a:r>
              <a:rPr lang="da-DK" sz="687" dirty="0">
                <a:solidFill>
                  <a:schemeClr val="bg1"/>
                </a:solidFill>
              </a:rPr>
              <a:t>forskellige niveauer</a:t>
            </a:r>
          </a:p>
        </p:txBody>
      </p:sp>
      <p:grpSp>
        <p:nvGrpSpPr>
          <p:cNvPr id="12" name="Group 21"/>
          <p:cNvGrpSpPr>
            <a:grpSpLocks/>
          </p:cNvGrpSpPr>
          <p:nvPr userDrawn="1"/>
        </p:nvGrpSpPr>
        <p:grpSpPr bwMode="auto">
          <a:xfrm>
            <a:off x="-1114418" y="3087070"/>
            <a:ext cx="1030287"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20"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1349222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3592" y="-3600"/>
            <a:ext cx="9151201"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432007" y="1881196"/>
            <a:ext cx="6932613" cy="1447319"/>
          </a:xfrm>
        </p:spPr>
        <p:txBody>
          <a:bodyPr anchor="t" anchorCtr="0">
            <a:spAutoFit/>
          </a:bodyPr>
          <a:lstStyle>
            <a:lvl1pPr>
              <a:lnSpc>
                <a:spcPct val="83000"/>
              </a:lnSpc>
              <a:defRPr sz="3777"/>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7" name="Picture 6" descr="Logo-Sort.wmf"/>
          <p:cNvPicPr>
            <a:picLocks noChangeAspect="1"/>
          </p:cNvPicPr>
          <p:nvPr userDrawn="1"/>
        </p:nvPicPr>
        <p:blipFill>
          <a:blip r:embed="rId3" cstate="print"/>
          <a:stretch>
            <a:fillRect/>
          </a:stretch>
        </p:blipFill>
        <p:spPr>
          <a:xfrm>
            <a:off x="7794108" y="11688"/>
            <a:ext cx="1306800" cy="1535218"/>
          </a:xfrm>
          <a:prstGeom prst="rect">
            <a:avLst/>
          </a:prstGeom>
        </p:spPr>
      </p:pic>
      <p:sp>
        <p:nvSpPr>
          <p:cNvPr id="9" name="Text Box 5"/>
          <p:cNvSpPr txBox="1">
            <a:spLocks noChangeArrowheads="1"/>
          </p:cNvSpPr>
          <p:nvPr userDrawn="1"/>
        </p:nvSpPr>
        <p:spPr bwMode="auto">
          <a:xfrm>
            <a:off x="-1836711" y="2060592"/>
            <a:ext cx="1733524" cy="1095749"/>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dirty="0">
                <a:solidFill>
                  <a:schemeClr val="bg1"/>
                </a:solidFill>
              </a:rPr>
              <a:t>Indsæt nyt billede:</a:t>
            </a:r>
          </a:p>
          <a:p>
            <a:pPr algn="r">
              <a:spcBef>
                <a:spcPct val="50000"/>
              </a:spcBef>
            </a:pPr>
            <a:r>
              <a:rPr lang="da-DK" sz="619" dirty="0">
                <a:solidFill>
                  <a:schemeClr val="bg1"/>
                </a:solidFill>
              </a:rPr>
              <a:t>Format: B25,4 x 19,05 cm</a:t>
            </a:r>
          </a:p>
          <a:p>
            <a:pPr algn="r">
              <a:spcBef>
                <a:spcPct val="50000"/>
              </a:spcBef>
            </a:pPr>
            <a:r>
              <a:rPr lang="da-DK" sz="619" baseline="0" dirty="0">
                <a:solidFill>
                  <a:schemeClr val="bg1"/>
                </a:solidFill>
              </a:rPr>
              <a:t>Klik på </a:t>
            </a:r>
            <a:r>
              <a:rPr lang="da-DK" sz="619" baseline="0" dirty="0" err="1">
                <a:solidFill>
                  <a:schemeClr val="bg1"/>
                </a:solidFill>
              </a:rPr>
              <a:t>billed-</a:t>
            </a:r>
            <a:r>
              <a:rPr lang="da-DK" sz="619" dirty="0" err="1">
                <a:solidFill>
                  <a:schemeClr val="bg1"/>
                </a:solidFill>
              </a:rPr>
              <a:t>ikonet</a:t>
            </a:r>
            <a:r>
              <a:rPr lang="da-DK" sz="619" dirty="0">
                <a:solidFill>
                  <a:schemeClr val="bg1"/>
                </a:solidFill>
              </a:rPr>
              <a:t> </a:t>
            </a:r>
            <a:br>
              <a:rPr lang="da-DK" sz="619" dirty="0">
                <a:solidFill>
                  <a:schemeClr val="bg1"/>
                </a:solidFill>
              </a:rPr>
            </a:br>
            <a:r>
              <a:rPr lang="da-DK" sz="619" dirty="0">
                <a:solidFill>
                  <a:schemeClr val="bg1"/>
                </a:solidFill>
              </a:rPr>
              <a:t>midt på </a:t>
            </a:r>
            <a:r>
              <a:rPr lang="da-DK" sz="619" dirty="0" err="1">
                <a:solidFill>
                  <a:schemeClr val="bg1"/>
                </a:solidFill>
              </a:rPr>
              <a:t>slidet</a:t>
            </a:r>
            <a:r>
              <a:rPr lang="da-DK" sz="619" dirty="0">
                <a:solidFill>
                  <a:schemeClr val="bg1"/>
                </a:solidFill>
              </a:rPr>
              <a:t>.</a:t>
            </a:r>
            <a:br>
              <a:rPr lang="da-DK" sz="619" dirty="0">
                <a:solidFill>
                  <a:schemeClr val="bg1"/>
                </a:solidFill>
              </a:rPr>
            </a:br>
            <a:r>
              <a:rPr lang="da-DK" sz="619" dirty="0">
                <a:solidFill>
                  <a:schemeClr val="bg1"/>
                </a:solidFill>
              </a:rPr>
              <a:t>Find</a:t>
            </a:r>
            <a:r>
              <a:rPr lang="da-DK" sz="619" baseline="0" dirty="0">
                <a:solidFill>
                  <a:schemeClr val="bg1"/>
                </a:solidFill>
              </a:rPr>
              <a:t> dit nye billede</a:t>
            </a:r>
            <a:r>
              <a:rPr lang="da-DK" sz="619" dirty="0">
                <a:solidFill>
                  <a:schemeClr val="bg1"/>
                </a:solidFill>
              </a:rPr>
              <a:t>, </a:t>
            </a:r>
            <a:br>
              <a:rPr lang="da-DK" sz="619" dirty="0">
                <a:solidFill>
                  <a:schemeClr val="bg1"/>
                </a:solidFill>
              </a:rPr>
            </a:br>
            <a:r>
              <a:rPr lang="da-DK" sz="619" dirty="0">
                <a:solidFill>
                  <a:schemeClr val="bg1"/>
                </a:solidFill>
              </a:rPr>
              <a:t>højreklik på billedet </a:t>
            </a:r>
            <a:br>
              <a:rPr lang="da-DK" sz="619" dirty="0">
                <a:solidFill>
                  <a:schemeClr val="bg1"/>
                </a:solidFill>
              </a:rPr>
            </a:br>
            <a:r>
              <a:rPr lang="da-DK" sz="619" dirty="0">
                <a:solidFill>
                  <a:schemeClr val="bg1"/>
                </a:solidFill>
              </a:rPr>
              <a:t>og placér det bagerst.</a:t>
            </a:r>
          </a:p>
          <a:p>
            <a:pPr algn="r">
              <a:spcBef>
                <a:spcPct val="50000"/>
              </a:spcBef>
            </a:pPr>
            <a:r>
              <a:rPr lang="da-DK" sz="619" b="1" dirty="0">
                <a:solidFill>
                  <a:schemeClr val="bg1"/>
                </a:solidFill>
              </a:rPr>
              <a:t>Hvis du ikke kan få</a:t>
            </a:r>
            <a:r>
              <a:rPr lang="da-DK" sz="619" b="1" baseline="0" dirty="0">
                <a:solidFill>
                  <a:schemeClr val="bg1"/>
                </a:solidFill>
              </a:rPr>
              <a:t> fat i </a:t>
            </a:r>
            <a:r>
              <a:rPr lang="da-DK" sz="619" b="1" baseline="0" dirty="0" err="1">
                <a:solidFill>
                  <a:schemeClr val="bg1"/>
                </a:solidFill>
              </a:rPr>
              <a:t>billedeindsættelses-knappen</a:t>
            </a:r>
            <a:r>
              <a:rPr lang="da-DK" sz="619" b="1" baseline="0" dirty="0">
                <a:solidFill>
                  <a:schemeClr val="bg1"/>
                </a:solidFill>
              </a:rPr>
              <a:t>; </a:t>
            </a:r>
            <a:r>
              <a:rPr lang="da-DK" sz="619" b="0" baseline="0" dirty="0">
                <a:solidFill>
                  <a:schemeClr val="bg1"/>
                </a:solidFill>
              </a:rPr>
              <a:t>Læg teksten bagerst og klik på ikonen</a:t>
            </a:r>
            <a:r>
              <a:rPr lang="da-DK" sz="619" b="0" dirty="0">
                <a:solidFill>
                  <a:schemeClr val="bg1"/>
                </a:solidFill>
              </a:rPr>
              <a:t> </a:t>
            </a:r>
          </a:p>
        </p:txBody>
      </p:sp>
      <p:sp>
        <p:nvSpPr>
          <p:cNvPr id="10"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3927730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Endslide White Payoff">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3592" y="-3600"/>
            <a:ext cx="9151201"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432829" y="1881196"/>
            <a:ext cx="6932613" cy="1447319"/>
          </a:xfrm>
        </p:spPr>
        <p:txBody>
          <a:bodyPr anchor="t" anchorCtr="0">
            <a:spAutoFit/>
          </a:bodyPr>
          <a:lstStyle>
            <a:lvl1pPr>
              <a:lnSpc>
                <a:spcPct val="83000"/>
              </a:lnSpc>
              <a:defRPr sz="3777">
                <a:solidFill>
                  <a:schemeClr val="tx1"/>
                </a:solidFill>
              </a:defRPr>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da-DK" dirty="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9" name="Picture 8" descr="Logo-Sort.wmf"/>
          <p:cNvPicPr>
            <a:picLocks noChangeAspect="1"/>
          </p:cNvPicPr>
          <p:nvPr userDrawn="1"/>
        </p:nvPicPr>
        <p:blipFill>
          <a:blip r:embed="rId3" cstate="print"/>
          <a:stretch>
            <a:fillRect/>
          </a:stretch>
        </p:blipFill>
        <p:spPr>
          <a:xfrm>
            <a:off x="7794108" y="11688"/>
            <a:ext cx="13068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431545" y="6318117"/>
            <a:ext cx="1825142" cy="237743"/>
          </a:xfrm>
          <a:prstGeom prst="rect">
            <a:avLst/>
          </a:prstGeom>
        </p:spPr>
      </p:pic>
      <p:sp>
        <p:nvSpPr>
          <p:cNvPr id="11" name="Text Box 5"/>
          <p:cNvSpPr txBox="1">
            <a:spLocks noChangeArrowheads="1"/>
          </p:cNvSpPr>
          <p:nvPr userDrawn="1"/>
        </p:nvSpPr>
        <p:spPr bwMode="auto">
          <a:xfrm>
            <a:off x="-1836711" y="2060592"/>
            <a:ext cx="1733524" cy="1095749"/>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dirty="0">
                <a:solidFill>
                  <a:schemeClr val="bg1"/>
                </a:solidFill>
              </a:rPr>
              <a:t>Indsæt nyt billede:</a:t>
            </a:r>
          </a:p>
          <a:p>
            <a:pPr algn="r">
              <a:spcBef>
                <a:spcPct val="50000"/>
              </a:spcBef>
            </a:pPr>
            <a:r>
              <a:rPr lang="da-DK" sz="619" dirty="0">
                <a:solidFill>
                  <a:schemeClr val="bg1"/>
                </a:solidFill>
              </a:rPr>
              <a:t>Format: B25,4 x 19,05 cm</a:t>
            </a:r>
          </a:p>
          <a:p>
            <a:pPr algn="r">
              <a:spcBef>
                <a:spcPct val="50000"/>
              </a:spcBef>
            </a:pPr>
            <a:r>
              <a:rPr lang="da-DK" sz="619" baseline="0" dirty="0">
                <a:solidFill>
                  <a:schemeClr val="bg1"/>
                </a:solidFill>
              </a:rPr>
              <a:t>Klik på </a:t>
            </a:r>
            <a:r>
              <a:rPr lang="da-DK" sz="619" baseline="0" dirty="0" err="1">
                <a:solidFill>
                  <a:schemeClr val="bg1"/>
                </a:solidFill>
              </a:rPr>
              <a:t>billed-</a:t>
            </a:r>
            <a:r>
              <a:rPr lang="da-DK" sz="619" dirty="0" err="1">
                <a:solidFill>
                  <a:schemeClr val="bg1"/>
                </a:solidFill>
              </a:rPr>
              <a:t>ikonet</a:t>
            </a:r>
            <a:r>
              <a:rPr lang="da-DK" sz="619" dirty="0">
                <a:solidFill>
                  <a:schemeClr val="bg1"/>
                </a:solidFill>
              </a:rPr>
              <a:t> </a:t>
            </a:r>
            <a:br>
              <a:rPr lang="da-DK" sz="619" dirty="0">
                <a:solidFill>
                  <a:schemeClr val="bg1"/>
                </a:solidFill>
              </a:rPr>
            </a:br>
            <a:r>
              <a:rPr lang="da-DK" sz="619" dirty="0">
                <a:solidFill>
                  <a:schemeClr val="bg1"/>
                </a:solidFill>
              </a:rPr>
              <a:t>midt på </a:t>
            </a:r>
            <a:r>
              <a:rPr lang="da-DK" sz="619" dirty="0" err="1">
                <a:solidFill>
                  <a:schemeClr val="bg1"/>
                </a:solidFill>
              </a:rPr>
              <a:t>slidet</a:t>
            </a:r>
            <a:r>
              <a:rPr lang="da-DK" sz="619" dirty="0">
                <a:solidFill>
                  <a:schemeClr val="bg1"/>
                </a:solidFill>
              </a:rPr>
              <a:t>.</a:t>
            </a:r>
            <a:br>
              <a:rPr lang="da-DK" sz="619" dirty="0">
                <a:solidFill>
                  <a:schemeClr val="bg1"/>
                </a:solidFill>
              </a:rPr>
            </a:br>
            <a:r>
              <a:rPr lang="da-DK" sz="619" dirty="0">
                <a:solidFill>
                  <a:schemeClr val="bg1"/>
                </a:solidFill>
              </a:rPr>
              <a:t>Find</a:t>
            </a:r>
            <a:r>
              <a:rPr lang="da-DK" sz="619" baseline="0" dirty="0">
                <a:solidFill>
                  <a:schemeClr val="bg1"/>
                </a:solidFill>
              </a:rPr>
              <a:t> dit nye billede</a:t>
            </a:r>
            <a:r>
              <a:rPr lang="da-DK" sz="619" dirty="0">
                <a:solidFill>
                  <a:schemeClr val="bg1"/>
                </a:solidFill>
              </a:rPr>
              <a:t>, </a:t>
            </a:r>
            <a:br>
              <a:rPr lang="da-DK" sz="619" dirty="0">
                <a:solidFill>
                  <a:schemeClr val="bg1"/>
                </a:solidFill>
              </a:rPr>
            </a:br>
            <a:r>
              <a:rPr lang="da-DK" sz="619" dirty="0">
                <a:solidFill>
                  <a:schemeClr val="bg1"/>
                </a:solidFill>
              </a:rPr>
              <a:t>højreklik på billedet </a:t>
            </a:r>
            <a:br>
              <a:rPr lang="da-DK" sz="619" dirty="0">
                <a:solidFill>
                  <a:schemeClr val="bg1"/>
                </a:solidFill>
              </a:rPr>
            </a:br>
            <a:r>
              <a:rPr lang="da-DK" sz="619" dirty="0">
                <a:solidFill>
                  <a:schemeClr val="bg1"/>
                </a:solidFill>
              </a:rPr>
              <a:t>og placér det bagerst.</a:t>
            </a:r>
          </a:p>
          <a:p>
            <a:pPr algn="r">
              <a:spcBef>
                <a:spcPct val="50000"/>
              </a:spcBef>
            </a:pPr>
            <a:r>
              <a:rPr lang="da-DK" sz="619" b="1" dirty="0">
                <a:solidFill>
                  <a:schemeClr val="bg1"/>
                </a:solidFill>
              </a:rPr>
              <a:t>Hvis du ikke kan få</a:t>
            </a:r>
            <a:r>
              <a:rPr lang="da-DK" sz="619" b="1" baseline="0" dirty="0">
                <a:solidFill>
                  <a:schemeClr val="bg1"/>
                </a:solidFill>
              </a:rPr>
              <a:t> fat i </a:t>
            </a:r>
            <a:r>
              <a:rPr lang="da-DK" sz="619" b="1" baseline="0" dirty="0" err="1">
                <a:solidFill>
                  <a:schemeClr val="bg1"/>
                </a:solidFill>
              </a:rPr>
              <a:t>billedeindsættelses-knappen</a:t>
            </a:r>
            <a:r>
              <a:rPr lang="da-DK" sz="619" b="1" baseline="0" dirty="0">
                <a:solidFill>
                  <a:schemeClr val="bg1"/>
                </a:solidFill>
              </a:rPr>
              <a:t>; </a:t>
            </a:r>
            <a:r>
              <a:rPr lang="da-DK" sz="619" b="0" baseline="0" dirty="0">
                <a:solidFill>
                  <a:schemeClr val="bg1"/>
                </a:solidFill>
              </a:rPr>
              <a:t>Læg teksten bagerst og klik på ikonen</a:t>
            </a:r>
            <a:r>
              <a:rPr lang="da-DK" sz="619" b="0" dirty="0">
                <a:solidFill>
                  <a:schemeClr val="bg1"/>
                </a:solidFill>
              </a:rPr>
              <a:t> </a:t>
            </a:r>
          </a:p>
        </p:txBody>
      </p:sp>
    </p:spTree>
    <p:extLst>
      <p:ext uri="{BB962C8B-B14F-4D97-AF65-F5344CB8AC3E}">
        <p14:creationId xmlns:p14="http://schemas.microsoft.com/office/powerpoint/2010/main" val="3187062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t dias med overskrift - KC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5DA-D2AD-DB4F-A498-E494FCF713AC}"/>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370857054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3600" y="-3600"/>
            <a:ext cx="9151200"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432001" y="1881188"/>
            <a:ext cx="6932612" cy="1580626"/>
          </a:xfrm>
        </p:spPr>
        <p:txBody>
          <a:bodyPr anchor="t" anchorCtr="0">
            <a:spAutoFit/>
          </a:bodyPr>
          <a:lstStyle>
            <a:lvl1pPr>
              <a:lnSpc>
                <a:spcPct val="83000"/>
              </a:lnSpc>
              <a:defRPr sz="4125"/>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7" name="Picture 6" descr="Logo-Sort.wmf"/>
          <p:cNvPicPr>
            <a:picLocks noChangeAspect="1"/>
          </p:cNvPicPr>
          <p:nvPr userDrawn="1"/>
        </p:nvPicPr>
        <p:blipFill>
          <a:blip r:embed="rId3" cstate="print"/>
          <a:stretch>
            <a:fillRect/>
          </a:stretch>
        </p:blipFill>
        <p:spPr>
          <a:xfrm>
            <a:off x="7794106" y="11688"/>
            <a:ext cx="1306800" cy="1535218"/>
          </a:xfrm>
          <a:prstGeom prst="rect">
            <a:avLst/>
          </a:prstGeom>
        </p:spPr>
      </p:pic>
      <p:sp>
        <p:nvSpPr>
          <p:cNvPr id="9" name="Text Box 5"/>
          <p:cNvSpPr txBox="1">
            <a:spLocks noChangeArrowheads="1"/>
          </p:cNvSpPr>
          <p:nvPr userDrawn="1"/>
        </p:nvSpPr>
        <p:spPr bwMode="auto">
          <a:xfrm>
            <a:off x="-1836712" y="2060577"/>
            <a:ext cx="1733524" cy="1194558"/>
          </a:xfrm>
          <a:prstGeom prst="rect">
            <a:avLst/>
          </a:prstGeom>
          <a:noFill/>
          <a:ln w="9525" algn="ctr">
            <a:noFill/>
            <a:miter lim="800000"/>
            <a:headEnd/>
            <a:tailEnd/>
          </a:ln>
        </p:spPr>
        <p:txBody>
          <a:bodyPr wrap="square" lIns="0" tIns="0" rIns="0" bIns="0">
            <a:spAutoFit/>
          </a:bodyPr>
          <a:lstStyle/>
          <a:p>
            <a:pPr algn="r">
              <a:spcBef>
                <a:spcPct val="50000"/>
              </a:spcBef>
            </a:pPr>
            <a:r>
              <a:rPr lang="da-DK" sz="675" b="1" dirty="0">
                <a:solidFill>
                  <a:schemeClr val="bg1"/>
                </a:solidFill>
              </a:rPr>
              <a:t>Indsæt nyt billede:</a:t>
            </a:r>
          </a:p>
          <a:p>
            <a:pPr algn="r">
              <a:spcBef>
                <a:spcPct val="50000"/>
              </a:spcBef>
            </a:pPr>
            <a:r>
              <a:rPr lang="da-DK" sz="675" dirty="0">
                <a:solidFill>
                  <a:schemeClr val="bg1"/>
                </a:solidFill>
              </a:rPr>
              <a:t>Format: B25,4 x 19,05 cm</a:t>
            </a:r>
          </a:p>
          <a:p>
            <a:pPr algn="r">
              <a:spcBef>
                <a:spcPct val="50000"/>
              </a:spcBef>
            </a:pPr>
            <a:r>
              <a:rPr lang="da-DK" sz="675" baseline="0" dirty="0">
                <a:solidFill>
                  <a:schemeClr val="bg1"/>
                </a:solidFill>
              </a:rPr>
              <a:t>Klik på </a:t>
            </a:r>
            <a:r>
              <a:rPr lang="da-DK" sz="675" baseline="0" dirty="0" err="1">
                <a:solidFill>
                  <a:schemeClr val="bg1"/>
                </a:solidFill>
              </a:rPr>
              <a:t>billed-</a:t>
            </a:r>
            <a:r>
              <a:rPr lang="da-DK" sz="675" dirty="0" err="1">
                <a:solidFill>
                  <a:schemeClr val="bg1"/>
                </a:solidFill>
              </a:rPr>
              <a:t>ikonet</a:t>
            </a:r>
            <a:r>
              <a:rPr lang="da-DK" sz="675" dirty="0">
                <a:solidFill>
                  <a:schemeClr val="bg1"/>
                </a:solidFill>
              </a:rPr>
              <a:t> </a:t>
            </a:r>
            <a:br>
              <a:rPr lang="da-DK" sz="675" dirty="0">
                <a:solidFill>
                  <a:schemeClr val="bg1"/>
                </a:solidFill>
              </a:rPr>
            </a:br>
            <a:r>
              <a:rPr lang="da-DK" sz="675" dirty="0">
                <a:solidFill>
                  <a:schemeClr val="bg1"/>
                </a:solidFill>
              </a:rPr>
              <a:t>midt på </a:t>
            </a:r>
            <a:r>
              <a:rPr lang="da-DK" sz="675" dirty="0" err="1">
                <a:solidFill>
                  <a:schemeClr val="bg1"/>
                </a:solidFill>
              </a:rPr>
              <a:t>slidet</a:t>
            </a:r>
            <a:r>
              <a:rPr lang="da-DK" sz="675" dirty="0">
                <a:solidFill>
                  <a:schemeClr val="bg1"/>
                </a:solidFill>
              </a:rPr>
              <a:t>.</a:t>
            </a:r>
            <a:br>
              <a:rPr lang="da-DK" sz="675" dirty="0">
                <a:solidFill>
                  <a:schemeClr val="bg1"/>
                </a:solidFill>
              </a:rPr>
            </a:br>
            <a:r>
              <a:rPr lang="da-DK" sz="675" dirty="0">
                <a:solidFill>
                  <a:schemeClr val="bg1"/>
                </a:solidFill>
              </a:rPr>
              <a:t>Find</a:t>
            </a:r>
            <a:r>
              <a:rPr lang="da-DK" sz="675" baseline="0" dirty="0">
                <a:solidFill>
                  <a:schemeClr val="bg1"/>
                </a:solidFill>
              </a:rPr>
              <a:t> dit nye billede</a:t>
            </a:r>
            <a:r>
              <a:rPr lang="da-DK" sz="675" dirty="0">
                <a:solidFill>
                  <a:schemeClr val="bg1"/>
                </a:solidFill>
              </a:rPr>
              <a:t>, </a:t>
            </a:r>
            <a:br>
              <a:rPr lang="da-DK" sz="675" dirty="0">
                <a:solidFill>
                  <a:schemeClr val="bg1"/>
                </a:solidFill>
              </a:rPr>
            </a:br>
            <a:r>
              <a:rPr lang="da-DK" sz="675" dirty="0">
                <a:solidFill>
                  <a:schemeClr val="bg1"/>
                </a:solidFill>
              </a:rPr>
              <a:t>højreklik på billedet </a:t>
            </a:r>
            <a:br>
              <a:rPr lang="da-DK" sz="675" dirty="0">
                <a:solidFill>
                  <a:schemeClr val="bg1"/>
                </a:solidFill>
              </a:rPr>
            </a:br>
            <a:r>
              <a:rPr lang="da-DK" sz="675" dirty="0">
                <a:solidFill>
                  <a:schemeClr val="bg1"/>
                </a:solidFill>
              </a:rPr>
              <a:t>og placér det bagerst.</a:t>
            </a:r>
          </a:p>
          <a:p>
            <a:pPr algn="r">
              <a:spcBef>
                <a:spcPct val="50000"/>
              </a:spcBef>
            </a:pPr>
            <a:r>
              <a:rPr lang="da-DK" sz="675" b="1" dirty="0">
                <a:solidFill>
                  <a:schemeClr val="bg1"/>
                </a:solidFill>
              </a:rPr>
              <a:t>Hvis du ikke kan få</a:t>
            </a:r>
            <a:r>
              <a:rPr lang="da-DK" sz="675" b="1" baseline="0" dirty="0">
                <a:solidFill>
                  <a:schemeClr val="bg1"/>
                </a:solidFill>
              </a:rPr>
              <a:t> fat i </a:t>
            </a:r>
            <a:r>
              <a:rPr lang="da-DK" sz="675" b="1" baseline="0" dirty="0" err="1">
                <a:solidFill>
                  <a:schemeClr val="bg1"/>
                </a:solidFill>
              </a:rPr>
              <a:t>billedeindsættelses-knappen</a:t>
            </a:r>
            <a:r>
              <a:rPr lang="da-DK" sz="675" b="1" baseline="0" dirty="0">
                <a:solidFill>
                  <a:schemeClr val="bg1"/>
                </a:solidFill>
              </a:rPr>
              <a:t>; </a:t>
            </a:r>
            <a:r>
              <a:rPr lang="da-DK" sz="675" b="0" baseline="0" dirty="0">
                <a:solidFill>
                  <a:schemeClr val="bg1"/>
                </a:solidFill>
              </a:rPr>
              <a:t>Læg teksten bagerst og klik på ikonen</a:t>
            </a:r>
            <a:r>
              <a:rPr lang="da-DK" sz="675" b="0" dirty="0">
                <a:solidFill>
                  <a:schemeClr val="bg1"/>
                </a:solidFill>
              </a:rPr>
              <a:t> </a:t>
            </a:r>
          </a:p>
        </p:txBody>
      </p:sp>
      <p:sp>
        <p:nvSpPr>
          <p:cNvPr id="10" name="Date Placeholder 3"/>
          <p:cNvSpPr>
            <a:spLocks noGrp="1"/>
          </p:cNvSpPr>
          <p:nvPr>
            <p:ph type="dt" sz="half" idx="2"/>
          </p:nvPr>
        </p:nvSpPr>
        <p:spPr>
          <a:xfrm>
            <a:off x="7596337" y="6302906"/>
            <a:ext cx="1420664" cy="258442"/>
          </a:xfrm>
          <a:prstGeom prst="rect">
            <a:avLst/>
          </a:prstGeom>
        </p:spPr>
        <p:txBody>
          <a:bodyPr vert="horz" lIns="0" tIns="0" rIns="0" bIns="0" rtlCol="0" anchor="b" anchorCtr="0"/>
          <a:lstStyle>
            <a:lvl1pPr algn="r">
              <a:defRPr sz="825">
                <a:solidFill>
                  <a:schemeClr val="tx1"/>
                </a:solidFill>
              </a:defRPr>
            </a:lvl1pPr>
          </a:lstStyle>
          <a:p>
            <a:r>
              <a:rPr lang="da-DK" dirty="0" err="1"/>
              <a:t>www.ibckurser.dk</a:t>
            </a:r>
            <a:endParaRPr lang="da-DK" dirty="0"/>
          </a:p>
        </p:txBody>
      </p:sp>
    </p:spTree>
    <p:extLst>
      <p:ext uri="{BB962C8B-B14F-4D97-AF65-F5344CB8AC3E}">
        <p14:creationId xmlns:p14="http://schemas.microsoft.com/office/powerpoint/2010/main" val="1676689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fsnit, tekst og billede">
    <p:spTree>
      <p:nvGrpSpPr>
        <p:cNvPr id="1" name=""/>
        <p:cNvGrpSpPr/>
        <p:nvPr/>
      </p:nvGrpSpPr>
      <p:grpSpPr>
        <a:xfrm>
          <a:off x="0" y="0"/>
          <a:ext cx="0" cy="0"/>
          <a:chOff x="0" y="0"/>
          <a:chExt cx="0" cy="0"/>
        </a:xfrm>
      </p:grpSpPr>
      <p:sp>
        <p:nvSpPr>
          <p:cNvPr id="36" name="Pladsholder til tekst 6"/>
          <p:cNvSpPr>
            <a:spLocks noGrp="1"/>
          </p:cNvSpPr>
          <p:nvPr>
            <p:ph type="body" sz="quarter" idx="37"/>
          </p:nvPr>
        </p:nvSpPr>
        <p:spPr>
          <a:xfrm>
            <a:off x="2313274" y="1244775"/>
            <a:ext cx="6043130" cy="652080"/>
          </a:xfrm>
          <a:prstGeom prst="rect">
            <a:avLst/>
          </a:prstGeom>
        </p:spPr>
        <p:txBody>
          <a:bodyPr/>
          <a:lstStyle>
            <a:lvl1pPr marL="0" indent="0">
              <a:buNone/>
              <a:defRPr sz="1648" b="1">
                <a:solidFill>
                  <a:schemeClr val="tx1">
                    <a:lumMod val="75000"/>
                    <a:lumOff val="25000"/>
                  </a:schemeClr>
                </a:solidFill>
                <a:latin typeface="+mj-lt"/>
              </a:defRPr>
            </a:lvl1pPr>
          </a:lstStyle>
          <a:p>
            <a:r>
              <a:rPr lang="da-DK" dirty="0"/>
              <a:t>Klik for at redigere i master</a:t>
            </a:r>
          </a:p>
        </p:txBody>
      </p:sp>
      <p:sp>
        <p:nvSpPr>
          <p:cNvPr id="8" name="Pladsholder til dato 2"/>
          <p:cNvSpPr>
            <a:spLocks noGrp="1"/>
          </p:cNvSpPr>
          <p:nvPr>
            <p:ph type="dt" sz="half" idx="2"/>
          </p:nvPr>
        </p:nvSpPr>
        <p:spPr>
          <a:xfrm>
            <a:off x="6915151" y="299860"/>
            <a:ext cx="2056464" cy="266886"/>
          </a:xfrm>
          <a:prstGeom prst="rect">
            <a:avLst/>
          </a:prstGeom>
        </p:spPr>
        <p:txBody>
          <a:bodyPr/>
          <a:lstStyle>
            <a:lvl1pPr algn="r">
              <a:defRPr sz="516">
                <a:solidFill>
                  <a:schemeClr val="tx1">
                    <a:lumMod val="50000"/>
                    <a:lumOff val="50000"/>
                  </a:schemeClr>
                </a:solidFill>
                <a:latin typeface="+mj-lt"/>
              </a:defRPr>
            </a:lvl1pPr>
          </a:lstStyle>
          <a:p>
            <a:fld id="{D31AAD6A-FB6B-4724-A07E-8E56FF992E40}" type="datetime2">
              <a:rPr lang="da-DK" smtClean="0"/>
              <a:t>3. januar 2025</a:t>
            </a:fld>
            <a:endParaRPr lang="da-DK" dirty="0"/>
          </a:p>
        </p:txBody>
      </p:sp>
      <p:sp>
        <p:nvSpPr>
          <p:cNvPr id="10" name="Pladsholder til slidenummer 4"/>
          <p:cNvSpPr>
            <a:spLocks noGrp="1"/>
          </p:cNvSpPr>
          <p:nvPr>
            <p:ph type="sldNum" sz="quarter" idx="4"/>
          </p:nvPr>
        </p:nvSpPr>
        <p:spPr>
          <a:xfrm>
            <a:off x="7530320" y="6428466"/>
            <a:ext cx="624163" cy="354584"/>
          </a:xfrm>
          <a:prstGeom prst="rect">
            <a:avLst/>
          </a:prstGeom>
        </p:spPr>
        <p:txBody>
          <a:bodyPr tIns="108000"/>
          <a:lstStyle>
            <a:lvl1pPr>
              <a:defRPr sz="516">
                <a:solidFill>
                  <a:schemeClr val="tx1">
                    <a:lumMod val="50000"/>
                    <a:lumOff val="50000"/>
                  </a:schemeClr>
                </a:solidFill>
                <a:latin typeface="+mj-lt"/>
              </a:defRPr>
            </a:lvl1pPr>
          </a:lstStyle>
          <a:p>
            <a:fld id="{A131127F-3A33-4261-802E-F20C5471E76A}" type="slidenum">
              <a:rPr lang="da-DK" smtClean="0"/>
              <a:pPr/>
              <a:t>‹nr.›</a:t>
            </a:fld>
            <a:endParaRPr lang="da-DK" dirty="0"/>
          </a:p>
        </p:txBody>
      </p:sp>
      <p:sp>
        <p:nvSpPr>
          <p:cNvPr id="11" name="Pladsholder til sidefod 3"/>
          <p:cNvSpPr>
            <a:spLocks noGrp="1"/>
          </p:cNvSpPr>
          <p:nvPr>
            <p:ph type="ftr" sz="quarter" idx="3"/>
          </p:nvPr>
        </p:nvSpPr>
        <p:spPr>
          <a:xfrm>
            <a:off x="2313280" y="6428466"/>
            <a:ext cx="5157455" cy="354584"/>
          </a:xfrm>
          <a:prstGeom prst="rect">
            <a:avLst/>
          </a:prstGeom>
        </p:spPr>
        <p:txBody>
          <a:bodyPr lIns="0" tIns="108000" bIns="72000"/>
          <a:lstStyle>
            <a:lvl1pPr>
              <a:defRPr sz="516">
                <a:solidFill>
                  <a:schemeClr val="tx1">
                    <a:lumMod val="50000"/>
                    <a:lumOff val="50000"/>
                  </a:schemeClr>
                </a:solidFill>
                <a:latin typeface="+mj-lt"/>
              </a:defRPr>
            </a:lvl1pPr>
          </a:lstStyle>
          <a:p>
            <a:r>
              <a:rPr lang="da-DK" dirty="0"/>
              <a:t>Titel til kursus</a:t>
            </a:r>
          </a:p>
        </p:txBody>
      </p:sp>
      <p:sp>
        <p:nvSpPr>
          <p:cNvPr id="9" name="Pladsholder til indhold 16"/>
          <p:cNvSpPr>
            <a:spLocks noGrp="1"/>
          </p:cNvSpPr>
          <p:nvPr>
            <p:ph sz="quarter" idx="13"/>
          </p:nvPr>
        </p:nvSpPr>
        <p:spPr>
          <a:xfrm>
            <a:off x="5643001" y="1896864"/>
            <a:ext cx="3267000" cy="4324559"/>
          </a:xfrm>
          <a:prstGeom prst="rect">
            <a:avLst/>
          </a:prstGeom>
        </p:spPr>
        <p:txBody>
          <a:bodyPr/>
          <a:lstStyle>
            <a:lvl1pPr marL="0" indent="0" algn="l">
              <a:buNone/>
              <a:defRPr sz="721" baseline="0">
                <a:solidFill>
                  <a:schemeClr val="tx1">
                    <a:lumMod val="75000"/>
                    <a:lumOff val="25000"/>
                  </a:schemeClr>
                </a:solidFill>
                <a:latin typeface="+mj-lt"/>
              </a:defRPr>
            </a:lvl1pPr>
          </a:lstStyle>
          <a:p>
            <a:pPr lvl="0"/>
            <a:endParaRPr lang="da-DK" dirty="0"/>
          </a:p>
        </p:txBody>
      </p:sp>
      <p:sp>
        <p:nvSpPr>
          <p:cNvPr id="12" name="Pladsholder til tekst 18"/>
          <p:cNvSpPr>
            <a:spLocks noGrp="1"/>
          </p:cNvSpPr>
          <p:nvPr>
            <p:ph type="body" sz="quarter" idx="14" hasCustomPrompt="1"/>
          </p:nvPr>
        </p:nvSpPr>
        <p:spPr>
          <a:xfrm>
            <a:off x="2318628" y="1896864"/>
            <a:ext cx="3210976" cy="4324559"/>
          </a:xfrm>
          <a:prstGeom prst="rect">
            <a:avLst/>
          </a:prstGeom>
        </p:spPr>
        <p:txBody>
          <a:bodyPr/>
          <a:lstStyle>
            <a:lvl1pPr marL="147134" indent="-147134">
              <a:buFont typeface="Arial" panose="020B0604020202020204" pitchFamily="34" charset="0"/>
              <a:buChar char="•"/>
              <a:defRPr sz="927">
                <a:solidFill>
                  <a:schemeClr val="tx1">
                    <a:lumMod val="75000"/>
                    <a:lumOff val="25000"/>
                  </a:schemeClr>
                </a:solidFill>
                <a:latin typeface="+mj-lt"/>
              </a:defRPr>
            </a:lvl1pPr>
            <a:lvl2pPr marL="235415" indent="0">
              <a:buNone/>
              <a:defRPr/>
            </a:lvl2pPr>
          </a:lstStyle>
          <a:p>
            <a:pPr lvl="0"/>
            <a:r>
              <a:rPr lang="da-DK" dirty="0"/>
              <a:t>Test</a:t>
            </a:r>
          </a:p>
          <a:p>
            <a:pPr lvl="0"/>
            <a:r>
              <a:rPr lang="da-DK" dirty="0"/>
              <a:t>Test</a:t>
            </a:r>
          </a:p>
        </p:txBody>
      </p:sp>
    </p:spTree>
    <p:extLst>
      <p:ext uri="{BB962C8B-B14F-4D97-AF65-F5344CB8AC3E}">
        <p14:creationId xmlns:p14="http://schemas.microsoft.com/office/powerpoint/2010/main" val="2202672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84198" y="980729"/>
            <a:ext cx="6932613" cy="616930"/>
          </a:xfrm>
        </p:spPr>
        <p:txBody>
          <a:bodyPr/>
          <a:lstStyle>
            <a:lvl1pPr>
              <a:defRPr>
                <a:solidFill>
                  <a:schemeClr val="tx1"/>
                </a:solidFill>
              </a:defRPr>
            </a:lvl1pPr>
          </a:lstStyle>
          <a:p>
            <a:r>
              <a:rPr lang="da-DK" noProof="0"/>
              <a:t>Klik for at redigere titeltypografien i masteren</a:t>
            </a:r>
            <a:endParaRPr lang="da-DK" noProof="0" dirty="0"/>
          </a:p>
        </p:txBody>
      </p:sp>
      <p:sp>
        <p:nvSpPr>
          <p:cNvPr id="5" name="Footer Placeholder 4"/>
          <p:cNvSpPr>
            <a:spLocks noGrp="1"/>
          </p:cNvSpPr>
          <p:nvPr>
            <p:ph type="ftr" sz="quarter" idx="11"/>
          </p:nvPr>
        </p:nvSpPr>
        <p:spPr/>
        <p:txBody>
          <a:bodyPr/>
          <a:lstStyle/>
          <a:p>
            <a:r>
              <a:rPr lang="da-DK" noProof="0"/>
              <a:t>IBC Kurser</a:t>
            </a:r>
          </a:p>
        </p:txBody>
      </p:sp>
      <p:sp>
        <p:nvSpPr>
          <p:cNvPr id="6" name="Slide Number Placeholder 5"/>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10" name="Picture Placeholder 9"/>
          <p:cNvSpPr>
            <a:spLocks noGrp="1"/>
          </p:cNvSpPr>
          <p:nvPr>
            <p:ph type="pic" sz="quarter" idx="13"/>
          </p:nvPr>
        </p:nvSpPr>
        <p:spPr>
          <a:xfrm>
            <a:off x="5597530" y="1881189"/>
            <a:ext cx="3419474" cy="4238624"/>
          </a:xfrm>
          <a:blipFill>
            <a:blip r:embed="rId2" cstate="print"/>
            <a:stretch>
              <a:fillRect/>
            </a:stretch>
          </a:blipFill>
        </p:spPr>
        <p:txBody>
          <a:bodyPr/>
          <a:lstStyle/>
          <a:p>
            <a:r>
              <a:rPr lang="da-DK"/>
              <a:t>Klik på ikonet for at tilføje et billede</a:t>
            </a:r>
            <a:endParaRPr lang="da-DK" dirty="0"/>
          </a:p>
        </p:txBody>
      </p:sp>
      <p:sp>
        <p:nvSpPr>
          <p:cNvPr id="13" name="Text Placeholder 12"/>
          <p:cNvSpPr>
            <a:spLocks noGrp="1"/>
          </p:cNvSpPr>
          <p:nvPr>
            <p:ph type="body" sz="quarter" idx="14"/>
          </p:nvPr>
        </p:nvSpPr>
        <p:spPr>
          <a:xfrm>
            <a:off x="484190" y="1881191"/>
            <a:ext cx="4843896" cy="4238406"/>
          </a:xfrm>
        </p:spPr>
        <p:txBody>
          <a:bodyPr/>
          <a:lstStyle>
            <a:lvl1pPr marL="0" indent="0">
              <a:buFontTx/>
              <a:buNone/>
              <a:defRPr i="1"/>
            </a:lvl1pPr>
            <a:lvl2pPr marL="148291">
              <a:buSzPct val="75000"/>
              <a:buFont typeface="Wingdings" pitchFamily="2" charset="2"/>
              <a:buChar char="n"/>
              <a:defRPr/>
            </a:lvl2pPr>
            <a:lvl3pPr>
              <a:buSzPct val="100000"/>
              <a:buFont typeface="Arial" pitchFamily="34" charset="0"/>
              <a:buChar char="–"/>
              <a:defRPr sz="1099"/>
            </a:lvl3pPr>
            <a:lvl4pPr marL="296579">
              <a:buSzPct val="75000"/>
              <a:buFont typeface="Wingdings" pitchFamily="2" charset="2"/>
              <a:buChar char="n"/>
              <a:defRPr/>
            </a:lvl4pPr>
            <a:lvl5pPr marL="444868">
              <a:buSzPct val="100000"/>
              <a:buFont typeface="Arial" pitchFamily="34" charset="0"/>
              <a:buChar char="–"/>
              <a:defRPr sz="963"/>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9" name="Text Box 5"/>
          <p:cNvSpPr txBox="1">
            <a:spLocks noChangeArrowheads="1"/>
          </p:cNvSpPr>
          <p:nvPr userDrawn="1"/>
        </p:nvSpPr>
        <p:spPr bwMode="auto">
          <a:xfrm>
            <a:off x="-1908718" y="4170791"/>
            <a:ext cx="1805532" cy="581634"/>
          </a:xfrm>
          <a:prstGeom prst="rect">
            <a:avLst/>
          </a:prstGeom>
          <a:noFill/>
          <a:ln w="9525" algn="ctr">
            <a:noFill/>
            <a:miter lim="800000"/>
            <a:headEnd/>
            <a:tailEnd/>
          </a:ln>
        </p:spPr>
        <p:txBody>
          <a:bodyPr wrap="square" lIns="0" tIns="0" rIns="0" bIns="0">
            <a:spAutoFit/>
          </a:bodyPr>
          <a:lstStyle/>
          <a:p>
            <a:pPr algn="r">
              <a:spcBef>
                <a:spcPct val="50000"/>
              </a:spcBef>
            </a:pPr>
            <a:r>
              <a:rPr lang="da-DK" sz="687" b="1" dirty="0">
                <a:solidFill>
                  <a:schemeClr val="bg1"/>
                </a:solidFill>
              </a:rPr>
              <a:t>Indsæt nyt billede:</a:t>
            </a:r>
          </a:p>
          <a:p>
            <a:pPr algn="r">
              <a:spcBef>
                <a:spcPct val="50000"/>
              </a:spcBef>
            </a:pPr>
            <a:r>
              <a:rPr lang="da-DK" sz="687" dirty="0">
                <a:solidFill>
                  <a:schemeClr val="bg1"/>
                </a:solidFill>
              </a:rPr>
              <a:t>Format: B9,5 x 11,8 cm</a:t>
            </a:r>
          </a:p>
          <a:p>
            <a:pPr algn="r">
              <a:spcBef>
                <a:spcPct val="50000"/>
              </a:spcBef>
            </a:pPr>
            <a:endParaRPr lang="da-DK" sz="687" dirty="0">
              <a:solidFill>
                <a:schemeClr val="bg1"/>
              </a:solidFill>
            </a:endParaRPr>
          </a:p>
          <a:p>
            <a:pPr algn="r">
              <a:spcBef>
                <a:spcPct val="50000"/>
              </a:spcBef>
            </a:pPr>
            <a:r>
              <a:rPr lang="da-DK" sz="687" dirty="0">
                <a:solidFill>
                  <a:schemeClr val="bg1"/>
                </a:solidFill>
              </a:rPr>
              <a:t>Tekststørrelse 10 </a:t>
            </a:r>
            <a:r>
              <a:rPr lang="da-DK" sz="687" dirty="0" err="1">
                <a:solidFill>
                  <a:schemeClr val="bg1"/>
                </a:solidFill>
              </a:rPr>
              <a:t>pkt</a:t>
            </a:r>
            <a:endParaRPr lang="da-DK" sz="687" dirty="0">
              <a:solidFill>
                <a:schemeClr val="bg1"/>
              </a:solidFill>
            </a:endParaRPr>
          </a:p>
        </p:txBody>
      </p:sp>
      <p:sp>
        <p:nvSpPr>
          <p:cNvPr id="11" name="TextBox 20"/>
          <p:cNvSpPr txBox="1">
            <a:spLocks noChangeArrowheads="1"/>
          </p:cNvSpPr>
          <p:nvPr userDrawn="1"/>
        </p:nvSpPr>
        <p:spPr bwMode="auto">
          <a:xfrm>
            <a:off x="-1738307" y="1880841"/>
            <a:ext cx="1668463" cy="581569"/>
          </a:xfrm>
          <a:prstGeom prst="rect">
            <a:avLst/>
          </a:prstGeom>
          <a:noFill/>
          <a:ln w="9525">
            <a:noFill/>
            <a:miter lim="800000"/>
            <a:headEnd/>
            <a:tailEnd/>
          </a:ln>
        </p:spPr>
        <p:txBody>
          <a:bodyPr wrap="square" lIns="0" tIns="0" rIns="0" bIns="0">
            <a:spAutoFit/>
          </a:bodyPr>
          <a:lstStyle/>
          <a:p>
            <a:pPr algn="r"/>
            <a:r>
              <a:rPr lang="da-DK" sz="687" b="1" dirty="0">
                <a:solidFill>
                  <a:schemeClr val="bg1"/>
                </a:solidFill>
              </a:rPr>
              <a:t>Tekst starter</a:t>
            </a:r>
            <a:r>
              <a:rPr lang="da-DK" sz="687" b="1" baseline="0" dirty="0">
                <a:solidFill>
                  <a:schemeClr val="bg1"/>
                </a:solidFill>
              </a:rPr>
              <a:t> </a:t>
            </a:r>
            <a:br>
              <a:rPr lang="da-DK" sz="687" b="1" baseline="0" dirty="0">
                <a:solidFill>
                  <a:schemeClr val="bg1"/>
                </a:solidFill>
              </a:rPr>
            </a:br>
            <a:r>
              <a:rPr lang="da-DK" sz="687" b="1" baseline="0" dirty="0">
                <a:solidFill>
                  <a:schemeClr val="bg1"/>
                </a:solidFill>
              </a:rPr>
              <a:t>uden </a:t>
            </a:r>
            <a:r>
              <a:rPr lang="da-DK" sz="687" b="1" dirty="0" err="1">
                <a:solidFill>
                  <a:schemeClr val="bg1"/>
                </a:solidFill>
              </a:rPr>
              <a:t>bullets</a:t>
            </a:r>
            <a:endParaRPr lang="da-DK" sz="687" dirty="0">
              <a:solidFill>
                <a:schemeClr val="bg1"/>
              </a:solidFill>
            </a:endParaRPr>
          </a:p>
          <a:p>
            <a:pPr algn="r">
              <a:spcBef>
                <a:spcPct val="50000"/>
              </a:spcBef>
            </a:pPr>
            <a:r>
              <a:rPr lang="da-DK" sz="687" dirty="0">
                <a:solidFill>
                  <a:schemeClr val="bg1"/>
                </a:solidFill>
              </a:rPr>
              <a:t>Brug ‘Forøge / Formindske </a:t>
            </a:r>
            <a:br>
              <a:rPr lang="da-DK" sz="687" dirty="0">
                <a:solidFill>
                  <a:schemeClr val="bg1"/>
                </a:solidFill>
              </a:rPr>
            </a:br>
            <a:r>
              <a:rPr lang="da-DK" sz="687" dirty="0">
                <a:solidFill>
                  <a:schemeClr val="bg1"/>
                </a:solidFill>
              </a:rPr>
              <a:t>indryk’ for at skifte mellem</a:t>
            </a:r>
            <a:r>
              <a:rPr lang="da-DK" sz="687" baseline="0" dirty="0">
                <a:solidFill>
                  <a:schemeClr val="bg1"/>
                </a:solidFill>
              </a:rPr>
              <a:t> </a:t>
            </a:r>
            <a:r>
              <a:rPr lang="da-DK" sz="687" dirty="0">
                <a:solidFill>
                  <a:schemeClr val="bg1"/>
                </a:solidFill>
              </a:rPr>
              <a:t>de </a:t>
            </a:r>
            <a:br>
              <a:rPr lang="da-DK" sz="687" dirty="0">
                <a:solidFill>
                  <a:schemeClr val="bg1"/>
                </a:solidFill>
              </a:rPr>
            </a:br>
            <a:r>
              <a:rPr lang="da-DK" sz="687" dirty="0">
                <a:solidFill>
                  <a:schemeClr val="bg1"/>
                </a:solidFill>
              </a:rPr>
              <a:t>forskellige niveauer</a:t>
            </a:r>
          </a:p>
        </p:txBody>
      </p:sp>
      <p:grpSp>
        <p:nvGrpSpPr>
          <p:cNvPr id="12" name="Group 21"/>
          <p:cNvGrpSpPr>
            <a:grpSpLocks/>
          </p:cNvGrpSpPr>
          <p:nvPr userDrawn="1"/>
        </p:nvGrpSpPr>
        <p:grpSpPr bwMode="auto">
          <a:xfrm>
            <a:off x="-1114418" y="3087070"/>
            <a:ext cx="1030287" cy="230188"/>
            <a:chOff x="-1260648" y="3320988"/>
            <a:chExt cx="1030288" cy="230187"/>
          </a:xfrm>
        </p:grpSpPr>
        <p:pic>
          <p:nvPicPr>
            <p:cNvPr id="14" name="Picture 14" descr="fke3b.jpg"/>
            <p:cNvPicPr>
              <a:picLocks noChangeAspect="1"/>
            </p:cNvPicPr>
            <p:nvPr/>
          </p:nvPicPr>
          <p:blipFill>
            <a:blip r:embed="rId3" cstate="print"/>
            <a:srcRect/>
            <a:stretch>
              <a:fillRect/>
            </a:stretch>
          </p:blipFill>
          <p:spPr bwMode="auto">
            <a:xfrm>
              <a:off x="-1260648" y="3322575"/>
              <a:ext cx="428625" cy="228600"/>
            </a:xfrm>
            <a:prstGeom prst="rect">
              <a:avLst/>
            </a:prstGeom>
            <a:noFill/>
            <a:ln w="9525">
              <a:noFill/>
              <a:miter lim="800000"/>
              <a:headEnd/>
              <a:tailEnd/>
            </a:ln>
          </p:spPr>
        </p:pic>
        <p:cxnSp>
          <p:nvCxnSpPr>
            <p:cNvPr id="15" name="Straight Connector 23"/>
            <p:cNvCxnSpPr>
              <a:cxnSpLocks noChangeShapeType="1"/>
            </p:cNvCxnSpPr>
            <p:nvPr/>
          </p:nvCxnSpPr>
          <p:spPr bwMode="auto">
            <a:xfrm>
              <a:off x="-1260648" y="3332100"/>
              <a:ext cx="182563" cy="219075"/>
            </a:xfrm>
            <a:prstGeom prst="line">
              <a:avLst/>
            </a:prstGeom>
            <a:noFill/>
            <a:ln w="19050" algn="ctr">
              <a:solidFill>
                <a:srgbClr val="000000"/>
              </a:solidFill>
              <a:round/>
              <a:headEnd/>
              <a:tailEnd/>
            </a:ln>
          </p:spPr>
        </p:cxnSp>
        <p:cxnSp>
          <p:nvCxnSpPr>
            <p:cNvPr id="16" name="Straight Connector 24"/>
            <p:cNvCxnSpPr>
              <a:cxnSpLocks noChangeShapeType="1"/>
            </p:cNvCxnSpPr>
            <p:nvPr/>
          </p:nvCxnSpPr>
          <p:spPr bwMode="auto">
            <a:xfrm flipH="1">
              <a:off x="-1260648" y="3332100"/>
              <a:ext cx="182563" cy="219075"/>
            </a:xfrm>
            <a:prstGeom prst="line">
              <a:avLst/>
            </a:prstGeom>
            <a:noFill/>
            <a:ln w="19050" algn="ctr">
              <a:solidFill>
                <a:srgbClr val="000000"/>
              </a:solidFill>
              <a:round/>
              <a:headEnd/>
              <a:tailEnd/>
            </a:ln>
          </p:spPr>
        </p:cxnSp>
        <p:pic>
          <p:nvPicPr>
            <p:cNvPr id="17" name="Picture 2"/>
            <p:cNvPicPr>
              <a:picLocks noChangeAspect="1" noChangeArrowheads="1"/>
            </p:cNvPicPr>
            <p:nvPr/>
          </p:nvPicPr>
          <p:blipFill>
            <a:blip r:embed="rId4" cstate="print"/>
            <a:srcRect/>
            <a:stretch>
              <a:fillRect/>
            </a:stretch>
          </p:blipFill>
          <p:spPr bwMode="auto">
            <a:xfrm>
              <a:off x="-678035" y="3320988"/>
              <a:ext cx="447675" cy="228600"/>
            </a:xfrm>
            <a:prstGeom prst="rect">
              <a:avLst/>
            </a:prstGeom>
            <a:noFill/>
            <a:ln w="9525">
              <a:noFill/>
              <a:miter lim="800000"/>
              <a:headEnd/>
              <a:tailEnd/>
            </a:ln>
          </p:spPr>
        </p:pic>
        <p:cxnSp>
          <p:nvCxnSpPr>
            <p:cNvPr id="18" name="Straight Connector 26"/>
            <p:cNvCxnSpPr>
              <a:cxnSpLocks noChangeShapeType="1"/>
            </p:cNvCxnSpPr>
            <p:nvPr/>
          </p:nvCxnSpPr>
          <p:spPr bwMode="auto">
            <a:xfrm>
              <a:off x="-422448" y="3332100"/>
              <a:ext cx="182563" cy="219075"/>
            </a:xfrm>
            <a:prstGeom prst="line">
              <a:avLst/>
            </a:prstGeom>
            <a:noFill/>
            <a:ln w="19050" algn="ctr">
              <a:solidFill>
                <a:srgbClr val="000000"/>
              </a:solidFill>
              <a:round/>
              <a:headEnd/>
              <a:tailEnd/>
            </a:ln>
          </p:spPr>
        </p:cxnSp>
        <p:cxnSp>
          <p:nvCxnSpPr>
            <p:cNvPr id="19" name="Straight Connector 27"/>
            <p:cNvCxnSpPr>
              <a:cxnSpLocks noChangeShapeType="1"/>
            </p:cNvCxnSpPr>
            <p:nvPr/>
          </p:nvCxnSpPr>
          <p:spPr bwMode="auto">
            <a:xfrm flipH="1">
              <a:off x="-422448" y="3332100"/>
              <a:ext cx="182563" cy="219075"/>
            </a:xfrm>
            <a:prstGeom prst="line">
              <a:avLst/>
            </a:prstGeom>
            <a:noFill/>
            <a:ln w="19050" algn="ctr">
              <a:solidFill>
                <a:srgbClr val="000000"/>
              </a:solidFill>
              <a:round/>
              <a:headEnd/>
              <a:tailEnd/>
            </a:ln>
          </p:spPr>
        </p:cxnSp>
      </p:grpSp>
      <p:sp>
        <p:nvSpPr>
          <p:cNvPr id="20"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484198" y="1465055"/>
            <a:ext cx="6932613" cy="616930"/>
          </a:xfrm>
        </p:spPr>
        <p:txBody>
          <a:bodyPr/>
          <a:lstStyle/>
          <a:p>
            <a:r>
              <a:rPr lang="da-DK" noProof="0"/>
              <a:t>Klik for at redigere titeltypografien i masteren</a:t>
            </a:r>
          </a:p>
        </p:txBody>
      </p:sp>
      <p:sp>
        <p:nvSpPr>
          <p:cNvPr id="3" name="Content Placeholder 2"/>
          <p:cNvSpPr>
            <a:spLocks noGrp="1"/>
          </p:cNvSpPr>
          <p:nvPr>
            <p:ph sz="half" idx="1"/>
          </p:nvPr>
        </p:nvSpPr>
        <p:spPr>
          <a:xfrm>
            <a:off x="457208" y="2565420"/>
            <a:ext cx="3394799" cy="3560763"/>
          </a:xfrm>
        </p:spPr>
        <p:txBody>
          <a:bodyPr/>
          <a:lstStyle>
            <a:lvl1pPr>
              <a:defRPr sz="1099"/>
            </a:lvl1pPr>
            <a:lvl2pPr>
              <a:defRPr sz="1099"/>
            </a:lvl2pPr>
            <a:lvl3pPr>
              <a:defRPr sz="963"/>
            </a:lvl3pPr>
            <a:lvl4pPr>
              <a:defRPr sz="963"/>
            </a:lvl4pPr>
            <a:lvl5pPr>
              <a:defRPr sz="824"/>
            </a:lvl5pPr>
            <a:lvl6pPr>
              <a:defRPr sz="1236"/>
            </a:lvl6pPr>
            <a:lvl7pPr>
              <a:defRPr sz="1236"/>
            </a:lvl7pPr>
            <a:lvl8pPr>
              <a:defRPr sz="1236"/>
            </a:lvl8pPr>
            <a:lvl9pPr>
              <a:defRPr sz="1236"/>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Content Placeholder 3"/>
          <p:cNvSpPr>
            <a:spLocks noGrp="1"/>
          </p:cNvSpPr>
          <p:nvPr>
            <p:ph sz="half" idx="2"/>
          </p:nvPr>
        </p:nvSpPr>
        <p:spPr>
          <a:xfrm>
            <a:off x="4022010" y="2565420"/>
            <a:ext cx="3394799" cy="3560763"/>
          </a:xfrm>
        </p:spPr>
        <p:txBody>
          <a:bodyPr/>
          <a:lstStyle>
            <a:lvl1pPr>
              <a:defRPr sz="1099"/>
            </a:lvl1pPr>
            <a:lvl2pPr>
              <a:defRPr sz="1099"/>
            </a:lvl2pPr>
            <a:lvl3pPr>
              <a:defRPr sz="963"/>
            </a:lvl3pPr>
            <a:lvl4pPr>
              <a:defRPr sz="963"/>
            </a:lvl4pPr>
            <a:lvl5pPr>
              <a:defRPr sz="824"/>
            </a:lvl5pPr>
            <a:lvl6pPr>
              <a:defRPr sz="1236"/>
            </a:lvl6pPr>
            <a:lvl7pPr>
              <a:defRPr sz="1236"/>
            </a:lvl7pPr>
            <a:lvl8pPr>
              <a:defRPr sz="1236"/>
            </a:lvl8pPr>
            <a:lvl9pPr>
              <a:defRPr sz="1236"/>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6" name="Footer Placeholder 5"/>
          <p:cNvSpPr>
            <a:spLocks noGrp="1"/>
          </p:cNvSpPr>
          <p:nvPr>
            <p:ph type="ftr" sz="quarter" idx="11"/>
          </p:nvPr>
        </p:nvSpPr>
        <p:spPr/>
        <p:txBody>
          <a:bodyPr/>
          <a:lstStyle/>
          <a:p>
            <a:r>
              <a:rPr lang="da-DK" noProof="0"/>
              <a:t>IBC Kurser</a:t>
            </a:r>
          </a:p>
        </p:txBody>
      </p:sp>
      <p:sp>
        <p:nvSpPr>
          <p:cNvPr id="7" name="Slide Number Placeholder 6"/>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8" name="Date Placeholder 3"/>
          <p:cNvSpPr>
            <a:spLocks noGrp="1"/>
          </p:cNvSpPr>
          <p:nvPr>
            <p:ph type="dt" sz="half" idx="13"/>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Large Picture">
    <p:spTree>
      <p:nvGrpSpPr>
        <p:cNvPr id="1" name=""/>
        <p:cNvGrpSpPr/>
        <p:nvPr/>
      </p:nvGrpSpPr>
      <p:grpSpPr>
        <a:xfrm>
          <a:off x="0" y="0"/>
          <a:ext cx="0" cy="0"/>
          <a:chOff x="0" y="0"/>
          <a:chExt cx="0" cy="0"/>
        </a:xfrm>
      </p:grpSpPr>
      <p:sp>
        <p:nvSpPr>
          <p:cNvPr id="8" name="Picture Placeholder 13"/>
          <p:cNvSpPr>
            <a:spLocks noGrp="1"/>
          </p:cNvSpPr>
          <p:nvPr>
            <p:ph type="pic" sz="quarter" idx="13"/>
          </p:nvPr>
        </p:nvSpPr>
        <p:spPr>
          <a:xfrm>
            <a:off x="-3592" y="-3600"/>
            <a:ext cx="9151201"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432007" y="1881196"/>
            <a:ext cx="6932613" cy="1447319"/>
          </a:xfrm>
        </p:spPr>
        <p:txBody>
          <a:bodyPr anchor="t" anchorCtr="0">
            <a:spAutoFit/>
          </a:bodyPr>
          <a:lstStyle>
            <a:lvl1pPr>
              <a:lnSpc>
                <a:spcPct val="83000"/>
              </a:lnSpc>
              <a:defRPr sz="3777"/>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7" name="Picture 6" descr="Logo-Sort.wmf"/>
          <p:cNvPicPr>
            <a:picLocks noChangeAspect="1"/>
          </p:cNvPicPr>
          <p:nvPr userDrawn="1"/>
        </p:nvPicPr>
        <p:blipFill>
          <a:blip r:embed="rId3" cstate="print"/>
          <a:stretch>
            <a:fillRect/>
          </a:stretch>
        </p:blipFill>
        <p:spPr>
          <a:xfrm>
            <a:off x="7794108" y="11688"/>
            <a:ext cx="1306800" cy="1535218"/>
          </a:xfrm>
          <a:prstGeom prst="rect">
            <a:avLst/>
          </a:prstGeom>
        </p:spPr>
      </p:pic>
      <p:sp>
        <p:nvSpPr>
          <p:cNvPr id="9" name="Text Box 5"/>
          <p:cNvSpPr txBox="1">
            <a:spLocks noChangeArrowheads="1"/>
          </p:cNvSpPr>
          <p:nvPr userDrawn="1"/>
        </p:nvSpPr>
        <p:spPr bwMode="auto">
          <a:xfrm>
            <a:off x="-1836711" y="2060592"/>
            <a:ext cx="1733524" cy="1095749"/>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dirty="0">
                <a:solidFill>
                  <a:schemeClr val="bg1"/>
                </a:solidFill>
              </a:rPr>
              <a:t>Indsæt nyt billede:</a:t>
            </a:r>
          </a:p>
          <a:p>
            <a:pPr algn="r">
              <a:spcBef>
                <a:spcPct val="50000"/>
              </a:spcBef>
            </a:pPr>
            <a:r>
              <a:rPr lang="da-DK" sz="619" dirty="0">
                <a:solidFill>
                  <a:schemeClr val="bg1"/>
                </a:solidFill>
              </a:rPr>
              <a:t>Format: B25,4 x 19,05 cm</a:t>
            </a:r>
          </a:p>
          <a:p>
            <a:pPr algn="r">
              <a:spcBef>
                <a:spcPct val="50000"/>
              </a:spcBef>
            </a:pPr>
            <a:r>
              <a:rPr lang="da-DK" sz="619" baseline="0" dirty="0">
                <a:solidFill>
                  <a:schemeClr val="bg1"/>
                </a:solidFill>
              </a:rPr>
              <a:t>Klik på </a:t>
            </a:r>
            <a:r>
              <a:rPr lang="da-DK" sz="619" baseline="0" dirty="0" err="1">
                <a:solidFill>
                  <a:schemeClr val="bg1"/>
                </a:solidFill>
              </a:rPr>
              <a:t>billed-</a:t>
            </a:r>
            <a:r>
              <a:rPr lang="da-DK" sz="619" dirty="0" err="1">
                <a:solidFill>
                  <a:schemeClr val="bg1"/>
                </a:solidFill>
              </a:rPr>
              <a:t>ikonet</a:t>
            </a:r>
            <a:r>
              <a:rPr lang="da-DK" sz="619" dirty="0">
                <a:solidFill>
                  <a:schemeClr val="bg1"/>
                </a:solidFill>
              </a:rPr>
              <a:t> </a:t>
            </a:r>
            <a:br>
              <a:rPr lang="da-DK" sz="619" dirty="0">
                <a:solidFill>
                  <a:schemeClr val="bg1"/>
                </a:solidFill>
              </a:rPr>
            </a:br>
            <a:r>
              <a:rPr lang="da-DK" sz="619" dirty="0">
                <a:solidFill>
                  <a:schemeClr val="bg1"/>
                </a:solidFill>
              </a:rPr>
              <a:t>midt på </a:t>
            </a:r>
            <a:r>
              <a:rPr lang="da-DK" sz="619" dirty="0" err="1">
                <a:solidFill>
                  <a:schemeClr val="bg1"/>
                </a:solidFill>
              </a:rPr>
              <a:t>slidet</a:t>
            </a:r>
            <a:r>
              <a:rPr lang="da-DK" sz="619" dirty="0">
                <a:solidFill>
                  <a:schemeClr val="bg1"/>
                </a:solidFill>
              </a:rPr>
              <a:t>.</a:t>
            </a:r>
            <a:br>
              <a:rPr lang="da-DK" sz="619" dirty="0">
                <a:solidFill>
                  <a:schemeClr val="bg1"/>
                </a:solidFill>
              </a:rPr>
            </a:br>
            <a:r>
              <a:rPr lang="da-DK" sz="619" dirty="0">
                <a:solidFill>
                  <a:schemeClr val="bg1"/>
                </a:solidFill>
              </a:rPr>
              <a:t>Find</a:t>
            </a:r>
            <a:r>
              <a:rPr lang="da-DK" sz="619" baseline="0" dirty="0">
                <a:solidFill>
                  <a:schemeClr val="bg1"/>
                </a:solidFill>
              </a:rPr>
              <a:t> dit nye billede</a:t>
            </a:r>
            <a:r>
              <a:rPr lang="da-DK" sz="619" dirty="0">
                <a:solidFill>
                  <a:schemeClr val="bg1"/>
                </a:solidFill>
              </a:rPr>
              <a:t>, </a:t>
            </a:r>
            <a:br>
              <a:rPr lang="da-DK" sz="619" dirty="0">
                <a:solidFill>
                  <a:schemeClr val="bg1"/>
                </a:solidFill>
              </a:rPr>
            </a:br>
            <a:r>
              <a:rPr lang="da-DK" sz="619" dirty="0">
                <a:solidFill>
                  <a:schemeClr val="bg1"/>
                </a:solidFill>
              </a:rPr>
              <a:t>højreklik på billedet </a:t>
            </a:r>
            <a:br>
              <a:rPr lang="da-DK" sz="619" dirty="0">
                <a:solidFill>
                  <a:schemeClr val="bg1"/>
                </a:solidFill>
              </a:rPr>
            </a:br>
            <a:r>
              <a:rPr lang="da-DK" sz="619" dirty="0">
                <a:solidFill>
                  <a:schemeClr val="bg1"/>
                </a:solidFill>
              </a:rPr>
              <a:t>og placér det bagerst.</a:t>
            </a:r>
          </a:p>
          <a:p>
            <a:pPr algn="r">
              <a:spcBef>
                <a:spcPct val="50000"/>
              </a:spcBef>
            </a:pPr>
            <a:r>
              <a:rPr lang="da-DK" sz="619" b="1" dirty="0">
                <a:solidFill>
                  <a:schemeClr val="bg1"/>
                </a:solidFill>
              </a:rPr>
              <a:t>Hvis du ikke kan få</a:t>
            </a:r>
            <a:r>
              <a:rPr lang="da-DK" sz="619" b="1" baseline="0" dirty="0">
                <a:solidFill>
                  <a:schemeClr val="bg1"/>
                </a:solidFill>
              </a:rPr>
              <a:t> fat i </a:t>
            </a:r>
            <a:r>
              <a:rPr lang="da-DK" sz="619" b="1" baseline="0" dirty="0" err="1">
                <a:solidFill>
                  <a:schemeClr val="bg1"/>
                </a:solidFill>
              </a:rPr>
              <a:t>billedeindsættelses-knappen</a:t>
            </a:r>
            <a:r>
              <a:rPr lang="da-DK" sz="619" b="1" baseline="0" dirty="0">
                <a:solidFill>
                  <a:schemeClr val="bg1"/>
                </a:solidFill>
              </a:rPr>
              <a:t>; </a:t>
            </a:r>
            <a:r>
              <a:rPr lang="da-DK" sz="619" b="0" baseline="0" dirty="0">
                <a:solidFill>
                  <a:schemeClr val="bg1"/>
                </a:solidFill>
              </a:rPr>
              <a:t>Læg teksten bagerst og klik på ikonen</a:t>
            </a:r>
            <a:r>
              <a:rPr lang="da-DK" sz="619" b="0" dirty="0">
                <a:solidFill>
                  <a:schemeClr val="bg1"/>
                </a:solidFill>
              </a:rPr>
              <a:t> </a:t>
            </a:r>
          </a:p>
        </p:txBody>
      </p:sp>
      <p:sp>
        <p:nvSpPr>
          <p:cNvPr id="10"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Klik for at redigere titeltypografien i masteren</a:t>
            </a:r>
          </a:p>
        </p:txBody>
      </p:sp>
      <p:sp>
        <p:nvSpPr>
          <p:cNvPr id="4" name="Footer Placeholder 3"/>
          <p:cNvSpPr>
            <a:spLocks noGrp="1"/>
          </p:cNvSpPr>
          <p:nvPr>
            <p:ph type="ftr" sz="quarter" idx="11"/>
          </p:nvPr>
        </p:nvSpPr>
        <p:spPr/>
        <p:txBody>
          <a:bodyPr/>
          <a:lstStyle/>
          <a:p>
            <a:r>
              <a:rPr lang="da-DK" noProof="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sp>
        <p:nvSpPr>
          <p:cNvPr id="6"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noProof="0"/>
              <a:t>www.ibc.dk</a:t>
            </a:r>
          </a:p>
        </p:txBody>
      </p:sp>
      <p:sp>
        <p:nvSpPr>
          <p:cNvPr id="3" name="Footer Placeholder 2"/>
          <p:cNvSpPr>
            <a:spLocks noGrp="1"/>
          </p:cNvSpPr>
          <p:nvPr>
            <p:ph type="ftr" sz="quarter" idx="11"/>
          </p:nvPr>
        </p:nvSpPr>
        <p:spPr/>
        <p:txBody>
          <a:bodyPr/>
          <a:lstStyle/>
          <a:p>
            <a:r>
              <a:rPr lang="da-DK" noProof="0"/>
              <a:t>IBC Kurser</a:t>
            </a:r>
          </a:p>
        </p:txBody>
      </p:sp>
      <p:sp>
        <p:nvSpPr>
          <p:cNvPr id="4" name="Slide Number Placeholder 3"/>
          <p:cNvSpPr>
            <a:spLocks noGrp="1"/>
          </p:cNvSpPr>
          <p:nvPr>
            <p:ph type="sldNum" sz="quarter" idx="12"/>
          </p:nvPr>
        </p:nvSpPr>
        <p:spPr/>
        <p:txBody>
          <a:bodyPr/>
          <a:lstStyle/>
          <a:p>
            <a:fld id="{6F71D01C-4991-46E2-A884-EF061F45AAB9}" type="slidenum">
              <a:rPr lang="da-DK" noProof="0" smtClean="0"/>
              <a:pPr/>
              <a:t>‹nr.›</a:t>
            </a:fld>
            <a:endParaRPr lang="da-DK"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slide White Payoff">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3592" y="-3600"/>
            <a:ext cx="9151201" cy="6865200"/>
          </a:xfrm>
          <a:blipFill>
            <a:blip r:embed="rId2" cstate="print"/>
            <a:stretch>
              <a:fillRect/>
            </a:stretch>
          </a:blipFill>
        </p:spPr>
        <p:txBody>
          <a:bodyPr/>
          <a:lstStyle/>
          <a:p>
            <a:r>
              <a:rPr lang="da-DK"/>
              <a:t>Klik på ikonet for at tilføje et billede</a:t>
            </a:r>
            <a:endParaRPr lang="da-DK" dirty="0"/>
          </a:p>
        </p:txBody>
      </p:sp>
      <p:sp>
        <p:nvSpPr>
          <p:cNvPr id="2" name="Title 1"/>
          <p:cNvSpPr>
            <a:spLocks noGrp="1"/>
          </p:cNvSpPr>
          <p:nvPr>
            <p:ph type="title"/>
          </p:nvPr>
        </p:nvSpPr>
        <p:spPr>
          <a:xfrm>
            <a:off x="432829" y="1881196"/>
            <a:ext cx="6932613" cy="1447319"/>
          </a:xfrm>
        </p:spPr>
        <p:txBody>
          <a:bodyPr anchor="t" anchorCtr="0">
            <a:spAutoFit/>
          </a:bodyPr>
          <a:lstStyle>
            <a:lvl1pPr>
              <a:lnSpc>
                <a:spcPct val="83000"/>
              </a:lnSpc>
              <a:defRPr sz="3777">
                <a:solidFill>
                  <a:schemeClr val="tx1"/>
                </a:solidFill>
              </a:defRPr>
            </a:lvl1pPr>
          </a:lstStyle>
          <a:p>
            <a:r>
              <a:rPr lang="da-DK" noProof="0"/>
              <a:t>Klik for at redigere titeltypografien i masteren</a:t>
            </a:r>
            <a:endParaRPr lang="da-DK" noProof="0"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da-DK" dirty="0"/>
              <a:t>IBC Kurser</a:t>
            </a:r>
          </a:p>
        </p:txBody>
      </p:sp>
      <p:sp>
        <p:nvSpPr>
          <p:cNvPr id="5" name="Slide Number Placeholder 4"/>
          <p:cNvSpPr>
            <a:spLocks noGrp="1"/>
          </p:cNvSpPr>
          <p:nvPr>
            <p:ph type="sldNum" sz="quarter" idx="12"/>
          </p:nvPr>
        </p:nvSpPr>
        <p:spPr/>
        <p:txBody>
          <a:bodyPr/>
          <a:lstStyle/>
          <a:p>
            <a:fld id="{6F71D01C-4991-46E2-A884-EF061F45AAB9}" type="slidenum">
              <a:rPr lang="da-DK" noProof="0" smtClean="0"/>
              <a:pPr/>
              <a:t>‹nr.›</a:t>
            </a:fld>
            <a:endParaRPr lang="da-DK" noProof="0"/>
          </a:p>
        </p:txBody>
      </p:sp>
      <p:pic>
        <p:nvPicPr>
          <p:cNvPr id="9" name="Picture 8" descr="Logo-Sort.wmf"/>
          <p:cNvPicPr>
            <a:picLocks noChangeAspect="1"/>
          </p:cNvPicPr>
          <p:nvPr userDrawn="1"/>
        </p:nvPicPr>
        <p:blipFill>
          <a:blip r:embed="rId3" cstate="print"/>
          <a:stretch>
            <a:fillRect/>
          </a:stretch>
        </p:blipFill>
        <p:spPr>
          <a:xfrm>
            <a:off x="7794108" y="11688"/>
            <a:ext cx="1306800" cy="1535218"/>
          </a:xfrm>
          <a:prstGeom prst="rect">
            <a:avLst/>
          </a:prstGeom>
        </p:spPr>
      </p:pic>
      <p:pic>
        <p:nvPicPr>
          <p:cNvPr id="10" name="Picture 9" descr="EtBedreStedAtLaere-Sort.wmf"/>
          <p:cNvPicPr>
            <a:picLocks noChangeAspect="1"/>
          </p:cNvPicPr>
          <p:nvPr userDrawn="1"/>
        </p:nvPicPr>
        <p:blipFill>
          <a:blip r:embed="rId4" cstate="print"/>
          <a:stretch>
            <a:fillRect/>
          </a:stretch>
        </p:blipFill>
        <p:spPr>
          <a:xfrm>
            <a:off x="431545" y="6318117"/>
            <a:ext cx="1825142" cy="237743"/>
          </a:xfrm>
          <a:prstGeom prst="rect">
            <a:avLst/>
          </a:prstGeom>
        </p:spPr>
      </p:pic>
      <p:sp>
        <p:nvSpPr>
          <p:cNvPr id="11" name="Text Box 5"/>
          <p:cNvSpPr txBox="1">
            <a:spLocks noChangeArrowheads="1"/>
          </p:cNvSpPr>
          <p:nvPr userDrawn="1"/>
        </p:nvSpPr>
        <p:spPr bwMode="auto">
          <a:xfrm>
            <a:off x="-1836711" y="2060592"/>
            <a:ext cx="1733524" cy="1095749"/>
          </a:xfrm>
          <a:prstGeom prst="rect">
            <a:avLst/>
          </a:prstGeom>
          <a:noFill/>
          <a:ln w="9525" algn="ctr">
            <a:noFill/>
            <a:miter lim="800000"/>
            <a:headEnd/>
            <a:tailEnd/>
          </a:ln>
        </p:spPr>
        <p:txBody>
          <a:bodyPr wrap="square" lIns="0" tIns="0" rIns="0" bIns="0">
            <a:spAutoFit/>
          </a:bodyPr>
          <a:lstStyle/>
          <a:p>
            <a:pPr algn="r">
              <a:spcBef>
                <a:spcPct val="50000"/>
              </a:spcBef>
            </a:pPr>
            <a:r>
              <a:rPr lang="da-DK" sz="619" b="1" dirty="0">
                <a:solidFill>
                  <a:schemeClr val="bg1"/>
                </a:solidFill>
              </a:rPr>
              <a:t>Indsæt nyt billede:</a:t>
            </a:r>
          </a:p>
          <a:p>
            <a:pPr algn="r">
              <a:spcBef>
                <a:spcPct val="50000"/>
              </a:spcBef>
            </a:pPr>
            <a:r>
              <a:rPr lang="da-DK" sz="619" dirty="0">
                <a:solidFill>
                  <a:schemeClr val="bg1"/>
                </a:solidFill>
              </a:rPr>
              <a:t>Format: B25,4 x 19,05 cm</a:t>
            </a:r>
          </a:p>
          <a:p>
            <a:pPr algn="r">
              <a:spcBef>
                <a:spcPct val="50000"/>
              </a:spcBef>
            </a:pPr>
            <a:r>
              <a:rPr lang="da-DK" sz="619" baseline="0" dirty="0">
                <a:solidFill>
                  <a:schemeClr val="bg1"/>
                </a:solidFill>
              </a:rPr>
              <a:t>Klik på </a:t>
            </a:r>
            <a:r>
              <a:rPr lang="da-DK" sz="619" baseline="0" dirty="0" err="1">
                <a:solidFill>
                  <a:schemeClr val="bg1"/>
                </a:solidFill>
              </a:rPr>
              <a:t>billed-</a:t>
            </a:r>
            <a:r>
              <a:rPr lang="da-DK" sz="619" dirty="0" err="1">
                <a:solidFill>
                  <a:schemeClr val="bg1"/>
                </a:solidFill>
              </a:rPr>
              <a:t>ikonet</a:t>
            </a:r>
            <a:r>
              <a:rPr lang="da-DK" sz="619" dirty="0">
                <a:solidFill>
                  <a:schemeClr val="bg1"/>
                </a:solidFill>
              </a:rPr>
              <a:t> </a:t>
            </a:r>
            <a:br>
              <a:rPr lang="da-DK" sz="619" dirty="0">
                <a:solidFill>
                  <a:schemeClr val="bg1"/>
                </a:solidFill>
              </a:rPr>
            </a:br>
            <a:r>
              <a:rPr lang="da-DK" sz="619" dirty="0">
                <a:solidFill>
                  <a:schemeClr val="bg1"/>
                </a:solidFill>
              </a:rPr>
              <a:t>midt på </a:t>
            </a:r>
            <a:r>
              <a:rPr lang="da-DK" sz="619" dirty="0" err="1">
                <a:solidFill>
                  <a:schemeClr val="bg1"/>
                </a:solidFill>
              </a:rPr>
              <a:t>slidet</a:t>
            </a:r>
            <a:r>
              <a:rPr lang="da-DK" sz="619" dirty="0">
                <a:solidFill>
                  <a:schemeClr val="bg1"/>
                </a:solidFill>
              </a:rPr>
              <a:t>.</a:t>
            </a:r>
            <a:br>
              <a:rPr lang="da-DK" sz="619" dirty="0">
                <a:solidFill>
                  <a:schemeClr val="bg1"/>
                </a:solidFill>
              </a:rPr>
            </a:br>
            <a:r>
              <a:rPr lang="da-DK" sz="619" dirty="0">
                <a:solidFill>
                  <a:schemeClr val="bg1"/>
                </a:solidFill>
              </a:rPr>
              <a:t>Find</a:t>
            </a:r>
            <a:r>
              <a:rPr lang="da-DK" sz="619" baseline="0" dirty="0">
                <a:solidFill>
                  <a:schemeClr val="bg1"/>
                </a:solidFill>
              </a:rPr>
              <a:t> dit nye billede</a:t>
            </a:r>
            <a:r>
              <a:rPr lang="da-DK" sz="619" dirty="0">
                <a:solidFill>
                  <a:schemeClr val="bg1"/>
                </a:solidFill>
              </a:rPr>
              <a:t>, </a:t>
            </a:r>
            <a:br>
              <a:rPr lang="da-DK" sz="619" dirty="0">
                <a:solidFill>
                  <a:schemeClr val="bg1"/>
                </a:solidFill>
              </a:rPr>
            </a:br>
            <a:r>
              <a:rPr lang="da-DK" sz="619" dirty="0">
                <a:solidFill>
                  <a:schemeClr val="bg1"/>
                </a:solidFill>
              </a:rPr>
              <a:t>højreklik på billedet </a:t>
            </a:r>
            <a:br>
              <a:rPr lang="da-DK" sz="619" dirty="0">
                <a:solidFill>
                  <a:schemeClr val="bg1"/>
                </a:solidFill>
              </a:rPr>
            </a:br>
            <a:r>
              <a:rPr lang="da-DK" sz="619" dirty="0">
                <a:solidFill>
                  <a:schemeClr val="bg1"/>
                </a:solidFill>
              </a:rPr>
              <a:t>og placér det bagerst.</a:t>
            </a:r>
          </a:p>
          <a:p>
            <a:pPr algn="r">
              <a:spcBef>
                <a:spcPct val="50000"/>
              </a:spcBef>
            </a:pPr>
            <a:r>
              <a:rPr lang="da-DK" sz="619" b="1" dirty="0">
                <a:solidFill>
                  <a:schemeClr val="bg1"/>
                </a:solidFill>
              </a:rPr>
              <a:t>Hvis du ikke kan få</a:t>
            </a:r>
            <a:r>
              <a:rPr lang="da-DK" sz="619" b="1" baseline="0" dirty="0">
                <a:solidFill>
                  <a:schemeClr val="bg1"/>
                </a:solidFill>
              </a:rPr>
              <a:t> fat i </a:t>
            </a:r>
            <a:r>
              <a:rPr lang="da-DK" sz="619" b="1" baseline="0" dirty="0" err="1">
                <a:solidFill>
                  <a:schemeClr val="bg1"/>
                </a:solidFill>
              </a:rPr>
              <a:t>billedeindsættelses-knappen</a:t>
            </a:r>
            <a:r>
              <a:rPr lang="da-DK" sz="619" b="1" baseline="0" dirty="0">
                <a:solidFill>
                  <a:schemeClr val="bg1"/>
                </a:solidFill>
              </a:rPr>
              <a:t>; </a:t>
            </a:r>
            <a:r>
              <a:rPr lang="da-DK" sz="619" b="0" baseline="0" dirty="0">
                <a:solidFill>
                  <a:schemeClr val="bg1"/>
                </a:solidFill>
              </a:rPr>
              <a:t>Læg teksten bagerst og klik på ikonen</a:t>
            </a:r>
            <a:r>
              <a:rPr lang="da-DK" sz="619" b="0" dirty="0">
                <a:solidFill>
                  <a:schemeClr val="bg1"/>
                </a:solidFill>
              </a:rPr>
              <a: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t dias med overskrift - KC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B5DA-D2AD-DB4F-A498-E494FCF713AC}"/>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89364794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4198" y="1465055"/>
            <a:ext cx="6932613" cy="616930"/>
          </a:xfrm>
          <a:prstGeom prst="rect">
            <a:avLst/>
          </a:prstGeom>
        </p:spPr>
        <p:txBody>
          <a:bodyPr vert="horz" lIns="0" tIns="0" rIns="0" bIns="0" rtlCol="0" anchor="b" anchorCtr="0">
            <a:normAutofit/>
          </a:bodyPr>
          <a:lstStyle/>
          <a:p>
            <a:r>
              <a:rPr lang="da-DK" noProof="0"/>
              <a:t>Klik for at redigere titeltypografi i masteren</a:t>
            </a:r>
            <a:endParaRPr lang="da-DK" noProof="0" dirty="0"/>
          </a:p>
        </p:txBody>
      </p:sp>
      <p:sp>
        <p:nvSpPr>
          <p:cNvPr id="3" name="Text Placeholder 2"/>
          <p:cNvSpPr>
            <a:spLocks noGrp="1"/>
          </p:cNvSpPr>
          <p:nvPr>
            <p:ph type="body" idx="1"/>
          </p:nvPr>
        </p:nvSpPr>
        <p:spPr>
          <a:xfrm>
            <a:off x="484198" y="2349522"/>
            <a:ext cx="6932613" cy="3770313"/>
          </a:xfrm>
          <a:prstGeom prst="rect">
            <a:avLst/>
          </a:prstGeom>
        </p:spPr>
        <p:txBody>
          <a:bodyPr vert="horz" lIns="0" tIns="0" rIns="0" bIns="0" rtlCol="0">
            <a:normAutofit/>
          </a:bodyPr>
          <a:lstStyle/>
          <a:p>
            <a:pPr lvl="0"/>
            <a:r>
              <a:rPr lang="da-DK" noProof="0"/>
              <a:t>Klik for at redigere typografi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4" name="Date Placeholder 3"/>
          <p:cNvSpPr>
            <a:spLocks noGrp="1"/>
          </p:cNvSpPr>
          <p:nvPr>
            <p:ph type="dt" sz="half" idx="2"/>
          </p:nvPr>
        </p:nvSpPr>
        <p:spPr>
          <a:xfrm>
            <a:off x="7596340" y="6302922"/>
            <a:ext cx="1420665" cy="258441"/>
          </a:xfrm>
          <a:prstGeom prst="rect">
            <a:avLst/>
          </a:prstGeom>
        </p:spPr>
        <p:txBody>
          <a:bodyPr vert="horz" lIns="0" tIns="0" rIns="0" bIns="0" rtlCol="0" anchor="b" anchorCtr="0"/>
          <a:lstStyle>
            <a:lvl1pPr algn="r">
              <a:defRPr sz="755">
                <a:solidFill>
                  <a:schemeClr val="tx1"/>
                </a:solidFill>
              </a:defRPr>
            </a:lvl1pPr>
          </a:lstStyle>
          <a:p>
            <a:r>
              <a:rPr lang="da-DK" dirty="0" err="1"/>
              <a:t>www.ibckurser.dk</a:t>
            </a:r>
            <a:endParaRPr lang="da-DK" dirty="0"/>
          </a:p>
        </p:txBody>
      </p:sp>
      <p:sp>
        <p:nvSpPr>
          <p:cNvPr id="5" name="Footer Placeholder 4"/>
          <p:cNvSpPr>
            <a:spLocks noGrp="1"/>
          </p:cNvSpPr>
          <p:nvPr>
            <p:ph type="ftr" sz="quarter" idx="3"/>
          </p:nvPr>
        </p:nvSpPr>
        <p:spPr>
          <a:xfrm>
            <a:off x="484198" y="127016"/>
            <a:ext cx="6932613" cy="316051"/>
          </a:xfrm>
          <a:prstGeom prst="rect">
            <a:avLst/>
          </a:prstGeom>
        </p:spPr>
        <p:txBody>
          <a:bodyPr vert="horz" lIns="0" tIns="0" rIns="0" bIns="0" rtlCol="0" anchor="b" anchorCtr="0"/>
          <a:lstStyle>
            <a:lvl1pPr algn="l">
              <a:defRPr sz="963" b="1">
                <a:solidFill>
                  <a:schemeClr val="tx1"/>
                </a:solidFill>
              </a:defRPr>
            </a:lvl1pPr>
          </a:lstStyle>
          <a:p>
            <a:r>
              <a:rPr lang="da-DK" dirty="0"/>
              <a:t>IBC Kurser</a:t>
            </a:r>
          </a:p>
        </p:txBody>
      </p:sp>
      <p:sp>
        <p:nvSpPr>
          <p:cNvPr id="6" name="Slide Number Placeholder 5"/>
          <p:cNvSpPr>
            <a:spLocks noGrp="1"/>
          </p:cNvSpPr>
          <p:nvPr>
            <p:ph type="sldNum" sz="quarter" idx="4"/>
          </p:nvPr>
        </p:nvSpPr>
        <p:spPr>
          <a:xfrm>
            <a:off x="7885118" y="6529376"/>
            <a:ext cx="324519" cy="215271"/>
          </a:xfrm>
          <a:prstGeom prst="rect">
            <a:avLst/>
          </a:prstGeom>
        </p:spPr>
        <p:txBody>
          <a:bodyPr vert="horz" lIns="0" tIns="0" rIns="0" bIns="0" rtlCol="0" anchor="b" anchorCtr="0"/>
          <a:lstStyle>
            <a:lvl1pPr algn="l">
              <a:defRPr sz="619">
                <a:solidFill>
                  <a:schemeClr val="bg1"/>
                </a:solidFill>
              </a:defRPr>
            </a:lvl1pPr>
          </a:lstStyle>
          <a:p>
            <a:fld id="{6F71D01C-4991-46E2-A884-EF061F45AAB9}" type="slidenum">
              <a:rPr lang="da-DK" smtClean="0"/>
              <a:pPr/>
              <a:t>‹nr.›</a:t>
            </a:fld>
            <a:endParaRPr lang="da-DK" dirty="0"/>
          </a:p>
        </p:txBody>
      </p:sp>
      <p:pic>
        <p:nvPicPr>
          <p:cNvPr id="7" name="Picture 6" descr="Logo-Sort.wmf"/>
          <p:cNvPicPr>
            <a:picLocks noChangeAspect="1"/>
          </p:cNvPicPr>
          <p:nvPr/>
        </p:nvPicPr>
        <p:blipFill>
          <a:blip r:embed="rId30" cstate="print"/>
          <a:stretch>
            <a:fillRect/>
          </a:stretch>
        </p:blipFill>
        <p:spPr>
          <a:xfrm>
            <a:off x="7794108" y="11688"/>
            <a:ext cx="1306800" cy="1535218"/>
          </a:xfrm>
          <a:prstGeom prst="rect">
            <a:avLst/>
          </a:prstGeom>
        </p:spPr>
      </p:pic>
      <p:pic>
        <p:nvPicPr>
          <p:cNvPr id="8" name="Picture 6" descr="A blue and white flag with yellow stars&#10;&#10;Description automatically generated">
            <a:extLst>
              <a:ext uri="{FF2B5EF4-FFF2-40B4-BE49-F238E27FC236}">
                <a16:creationId xmlns:a16="http://schemas.microsoft.com/office/drawing/2014/main" id="{6694BF74-20EE-B271-1064-A6320DB583F9}"/>
              </a:ext>
            </a:extLst>
          </p:cNvPr>
          <p:cNvPicPr>
            <a:picLocks noChangeAspect="1"/>
          </p:cNvPicPr>
          <p:nvPr userDrawn="1"/>
        </p:nvPicPr>
        <p:blipFill>
          <a:blip r:embed="rId31"/>
          <a:stretch>
            <a:fillRect/>
          </a:stretch>
        </p:blipFill>
        <p:spPr>
          <a:xfrm>
            <a:off x="6016125" y="6257120"/>
            <a:ext cx="2801372" cy="544512"/>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5" r:id="rId2"/>
    <p:sldLayoutId id="2147483794" r:id="rId3"/>
    <p:sldLayoutId id="2147483791" r:id="rId4"/>
    <p:sldLayoutId id="2147483796" r:id="rId5"/>
    <p:sldLayoutId id="2147483792" r:id="rId6"/>
    <p:sldLayoutId id="2147483793" r:id="rId7"/>
    <p:sldLayoutId id="2147483660" r:id="rId8"/>
    <p:sldLayoutId id="2147483661" r:id="rId9"/>
    <p:sldLayoutId id="2147483810" r:id="rId10"/>
    <p:sldLayoutId id="2147483811" r:id="rId11"/>
    <p:sldLayoutId id="2147483689" r:id="rId12"/>
    <p:sldLayoutId id="2147483691" r:id="rId13"/>
    <p:sldLayoutId id="2147483692" r:id="rId14"/>
    <p:sldLayoutId id="2147483694" r:id="rId15"/>
    <p:sldLayoutId id="2147483697" r:id="rId16"/>
    <p:sldLayoutId id="2147483698" r:id="rId17"/>
    <p:sldLayoutId id="2147483812" r:id="rId18"/>
    <p:sldLayoutId id="2147483813" r:id="rId19"/>
    <p:sldLayoutId id="2147483814" r:id="rId20"/>
    <p:sldLayoutId id="2147483815" r:id="rId21"/>
    <p:sldLayoutId id="2147483757" r:id="rId22"/>
    <p:sldLayoutId id="2147483758" r:id="rId23"/>
    <p:sldLayoutId id="2147483760" r:id="rId24"/>
    <p:sldLayoutId id="2147483763" r:id="rId25"/>
    <p:sldLayoutId id="2147483764" r:id="rId26"/>
    <p:sldLayoutId id="2147483767" r:id="rId27"/>
    <p:sldLayoutId id="2147483768" r:id="rId28"/>
  </p:sldLayoutIdLst>
  <p:hf sldNum="0" hdr="0"/>
  <p:txStyles>
    <p:titleStyle>
      <a:lvl1pPr algn="l" defTabSz="627758" rtl="0" eaLnBrk="1" latinLnBrk="0" hangingPunct="1">
        <a:lnSpc>
          <a:spcPct val="104000"/>
        </a:lnSpc>
        <a:spcBef>
          <a:spcPct val="0"/>
        </a:spcBef>
        <a:buNone/>
        <a:defRPr sz="1099" b="1" kern="1200">
          <a:solidFill>
            <a:schemeClr val="tx1"/>
          </a:solidFill>
          <a:latin typeface="+mj-lt"/>
          <a:ea typeface="+mj-ea"/>
          <a:cs typeface="+mj-cs"/>
        </a:defRPr>
      </a:lvl1pPr>
    </p:titleStyle>
    <p:bodyStyle>
      <a:lvl1pPr marL="148219" indent="-148219" algn="l" defTabSz="627758" rtl="0" eaLnBrk="1" latinLnBrk="0" hangingPunct="1">
        <a:lnSpc>
          <a:spcPct val="104000"/>
        </a:lnSpc>
        <a:spcBef>
          <a:spcPts val="0"/>
        </a:spcBef>
        <a:buSzPct val="75000"/>
        <a:buFont typeface="Wingdings" pitchFamily="2" charset="2"/>
        <a:buChar char="n"/>
        <a:defRPr sz="1099" kern="1200">
          <a:solidFill>
            <a:schemeClr val="tx1"/>
          </a:solidFill>
          <a:latin typeface="+mn-lt"/>
          <a:ea typeface="+mn-ea"/>
          <a:cs typeface="+mn-cs"/>
        </a:defRPr>
      </a:lvl1pPr>
      <a:lvl2pPr marL="296579" indent="-148291" algn="l" defTabSz="627758" rtl="0" eaLnBrk="1" latinLnBrk="0" hangingPunct="1">
        <a:lnSpc>
          <a:spcPct val="104000"/>
        </a:lnSpc>
        <a:spcBef>
          <a:spcPts val="0"/>
        </a:spcBef>
        <a:buFont typeface="Arial" pitchFamily="34" charset="0"/>
        <a:buChar char="–"/>
        <a:defRPr sz="1099" kern="1200">
          <a:solidFill>
            <a:schemeClr val="tx1"/>
          </a:solidFill>
          <a:latin typeface="+mn-lt"/>
          <a:ea typeface="+mn-ea"/>
          <a:cs typeface="+mn-cs"/>
        </a:defRPr>
      </a:lvl2pPr>
      <a:lvl3pPr marL="296579" indent="-148291" algn="l" defTabSz="627758" rtl="0" eaLnBrk="1" latinLnBrk="0" hangingPunct="1">
        <a:lnSpc>
          <a:spcPct val="104000"/>
        </a:lnSpc>
        <a:spcBef>
          <a:spcPts val="0"/>
        </a:spcBef>
        <a:buSzPct val="75000"/>
        <a:buFont typeface="Wingdings" pitchFamily="2" charset="2"/>
        <a:buChar char="n"/>
        <a:defRPr sz="963" kern="1200">
          <a:solidFill>
            <a:schemeClr val="tx1"/>
          </a:solidFill>
          <a:latin typeface="+mn-lt"/>
          <a:ea typeface="+mn-ea"/>
          <a:cs typeface="+mn-cs"/>
        </a:defRPr>
      </a:lvl3pPr>
      <a:lvl4pPr marL="444868" indent="-148291" algn="l" defTabSz="627758" rtl="0" eaLnBrk="1" latinLnBrk="0" hangingPunct="1">
        <a:lnSpc>
          <a:spcPct val="104000"/>
        </a:lnSpc>
        <a:spcBef>
          <a:spcPts val="0"/>
        </a:spcBef>
        <a:buFont typeface="Arial" pitchFamily="34" charset="0"/>
        <a:buChar char="–"/>
        <a:defRPr sz="963" kern="1200">
          <a:solidFill>
            <a:schemeClr val="tx1"/>
          </a:solidFill>
          <a:latin typeface="+mn-lt"/>
          <a:ea typeface="+mn-ea"/>
          <a:cs typeface="+mn-cs"/>
        </a:defRPr>
      </a:lvl4pPr>
      <a:lvl5pPr marL="593157" indent="-148291" algn="l" defTabSz="627758" rtl="0" eaLnBrk="1" latinLnBrk="0" hangingPunct="1">
        <a:lnSpc>
          <a:spcPct val="104000"/>
        </a:lnSpc>
        <a:spcBef>
          <a:spcPts val="0"/>
        </a:spcBef>
        <a:buSzPct val="75000"/>
        <a:buFont typeface="Wingdings" pitchFamily="2" charset="2"/>
        <a:buChar char="n"/>
        <a:defRPr sz="824" kern="1200">
          <a:solidFill>
            <a:schemeClr val="tx1"/>
          </a:solidFill>
          <a:latin typeface="+mn-lt"/>
          <a:ea typeface="+mn-ea"/>
          <a:cs typeface="+mn-cs"/>
        </a:defRPr>
      </a:lvl5pPr>
      <a:lvl6pPr marL="1726336"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6pPr>
      <a:lvl7pPr marL="2040216"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7pPr>
      <a:lvl8pPr marL="2354094"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8pPr>
      <a:lvl9pPr marL="2667975" indent="-156940" algn="l" defTabSz="627758" rtl="0" eaLnBrk="1" latinLnBrk="0" hangingPunct="1">
        <a:spcBef>
          <a:spcPct val="20000"/>
        </a:spcBef>
        <a:buFont typeface="Arial" pitchFamily="34" charset="0"/>
        <a:buChar char="•"/>
        <a:defRPr sz="1373" kern="1200">
          <a:solidFill>
            <a:schemeClr val="tx1"/>
          </a:solidFill>
          <a:latin typeface="+mn-lt"/>
          <a:ea typeface="+mn-ea"/>
          <a:cs typeface="+mn-cs"/>
        </a:defRPr>
      </a:lvl9pPr>
    </p:bodyStyle>
    <p:otherStyle>
      <a:defPPr>
        <a:defRPr lang="da-DK"/>
      </a:defPPr>
      <a:lvl1pPr marL="0" algn="l" defTabSz="627758" rtl="0" eaLnBrk="1" latinLnBrk="0" hangingPunct="1">
        <a:defRPr sz="1236" kern="1200">
          <a:solidFill>
            <a:schemeClr val="tx1"/>
          </a:solidFill>
          <a:latin typeface="+mn-lt"/>
          <a:ea typeface="+mn-ea"/>
          <a:cs typeface="+mn-cs"/>
        </a:defRPr>
      </a:lvl1pPr>
      <a:lvl2pPr marL="313880" algn="l" defTabSz="627758" rtl="0" eaLnBrk="1" latinLnBrk="0" hangingPunct="1">
        <a:defRPr sz="1236" kern="1200">
          <a:solidFill>
            <a:schemeClr val="tx1"/>
          </a:solidFill>
          <a:latin typeface="+mn-lt"/>
          <a:ea typeface="+mn-ea"/>
          <a:cs typeface="+mn-cs"/>
        </a:defRPr>
      </a:lvl2pPr>
      <a:lvl3pPr marL="627758" algn="l" defTabSz="627758" rtl="0" eaLnBrk="1" latinLnBrk="0" hangingPunct="1">
        <a:defRPr sz="1236" kern="1200">
          <a:solidFill>
            <a:schemeClr val="tx1"/>
          </a:solidFill>
          <a:latin typeface="+mn-lt"/>
          <a:ea typeface="+mn-ea"/>
          <a:cs typeface="+mn-cs"/>
        </a:defRPr>
      </a:lvl3pPr>
      <a:lvl4pPr marL="941638" algn="l" defTabSz="627758" rtl="0" eaLnBrk="1" latinLnBrk="0" hangingPunct="1">
        <a:defRPr sz="1236" kern="1200">
          <a:solidFill>
            <a:schemeClr val="tx1"/>
          </a:solidFill>
          <a:latin typeface="+mn-lt"/>
          <a:ea typeface="+mn-ea"/>
          <a:cs typeface="+mn-cs"/>
        </a:defRPr>
      </a:lvl4pPr>
      <a:lvl5pPr marL="1255518" algn="l" defTabSz="627758" rtl="0" eaLnBrk="1" latinLnBrk="0" hangingPunct="1">
        <a:defRPr sz="1236" kern="1200">
          <a:solidFill>
            <a:schemeClr val="tx1"/>
          </a:solidFill>
          <a:latin typeface="+mn-lt"/>
          <a:ea typeface="+mn-ea"/>
          <a:cs typeface="+mn-cs"/>
        </a:defRPr>
      </a:lvl5pPr>
      <a:lvl6pPr marL="1569395" algn="l" defTabSz="627758" rtl="0" eaLnBrk="1" latinLnBrk="0" hangingPunct="1">
        <a:defRPr sz="1236" kern="1200">
          <a:solidFill>
            <a:schemeClr val="tx1"/>
          </a:solidFill>
          <a:latin typeface="+mn-lt"/>
          <a:ea typeface="+mn-ea"/>
          <a:cs typeface="+mn-cs"/>
        </a:defRPr>
      </a:lvl6pPr>
      <a:lvl7pPr marL="1883276" algn="l" defTabSz="627758" rtl="0" eaLnBrk="1" latinLnBrk="0" hangingPunct="1">
        <a:defRPr sz="1236" kern="1200">
          <a:solidFill>
            <a:schemeClr val="tx1"/>
          </a:solidFill>
          <a:latin typeface="+mn-lt"/>
          <a:ea typeface="+mn-ea"/>
          <a:cs typeface="+mn-cs"/>
        </a:defRPr>
      </a:lvl7pPr>
      <a:lvl8pPr marL="2197156" algn="l" defTabSz="627758" rtl="0" eaLnBrk="1" latinLnBrk="0" hangingPunct="1">
        <a:defRPr sz="1236" kern="1200">
          <a:solidFill>
            <a:schemeClr val="tx1"/>
          </a:solidFill>
          <a:latin typeface="+mn-lt"/>
          <a:ea typeface="+mn-ea"/>
          <a:cs typeface="+mn-cs"/>
        </a:defRPr>
      </a:lvl8pPr>
      <a:lvl9pPr marL="2511033" algn="l" defTabSz="627758" rtl="0" eaLnBrk="1" latinLnBrk="0" hangingPunct="1">
        <a:defRPr sz="12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dk/url?sa=i&amp;rct=j&amp;q=&amp;esrc=s&amp;frm=1&amp;source=images&amp;cd=&amp;cad=rja&amp;uact=8&amp;ved=0ahUKEwid_-PfmbbKAhWF3iwKHfViDbkQjRwIBw&amp;url=http://pub.uvm.dk/2008/ikviamu/kap03.html&amp;psig=AFQjCNGIc9qgf61ENs3ekEnmbFTjaYUwQg&amp;ust=1453304048784048"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hyperlink" Target="https://pixabay.com/da/photo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hyperlink" Target="https://www.dst.dk/da/Statistik/Sd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video" Target="https://www.youtube.com/watch?v=eLfXpRkVZaI&amp;t=505s" TargetMode="External"/><Relationship Id="rId4" Type="http://schemas.openxmlformats.org/officeDocument/2006/relationships/hyperlink" Target="https://youtu.be/eLfXpRkVZaI"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innerdevelopmentgoals.org/"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innerdevelopmentgoals.org/framework"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EB1C0-B980-10EE-76E9-1D6C55C63EDA}"/>
              </a:ext>
            </a:extLst>
          </p:cNvPr>
          <p:cNvSpPr>
            <a:spLocks noGrp="1"/>
          </p:cNvSpPr>
          <p:nvPr>
            <p:ph type="title"/>
          </p:nvPr>
        </p:nvSpPr>
        <p:spPr>
          <a:xfrm>
            <a:off x="432000" y="1881188"/>
            <a:ext cx="6932612" cy="702500"/>
          </a:xfrm>
        </p:spPr>
        <p:txBody>
          <a:bodyPr/>
          <a:lstStyle/>
          <a:p>
            <a:r>
              <a:rPr lang="da-DK" dirty="0"/>
              <a:t>Bæredygtighed</a:t>
            </a:r>
          </a:p>
        </p:txBody>
      </p:sp>
      <p:sp>
        <p:nvSpPr>
          <p:cNvPr id="3" name="Pladsholder til sidefod 2">
            <a:extLst>
              <a:ext uri="{FF2B5EF4-FFF2-40B4-BE49-F238E27FC236}">
                <a16:creationId xmlns:a16="http://schemas.microsoft.com/office/drawing/2014/main" id="{9E321D71-9157-0BD9-0DB0-C1620FB21B87}"/>
              </a:ext>
            </a:extLst>
          </p:cNvPr>
          <p:cNvSpPr>
            <a:spLocks noGrp="1"/>
          </p:cNvSpPr>
          <p:nvPr>
            <p:ph type="ftr" sz="quarter" idx="11"/>
          </p:nvPr>
        </p:nvSpPr>
        <p:spPr/>
        <p:txBody>
          <a:bodyPr/>
          <a:lstStyle/>
          <a:p>
            <a:r>
              <a:rPr lang="da-DK"/>
              <a:t>IBC Kurser</a:t>
            </a:r>
            <a:endParaRPr lang="da-DK" dirty="0"/>
          </a:p>
        </p:txBody>
      </p:sp>
      <p:sp>
        <p:nvSpPr>
          <p:cNvPr id="4" name="Pladsholder til dato 3">
            <a:extLst>
              <a:ext uri="{FF2B5EF4-FFF2-40B4-BE49-F238E27FC236}">
                <a16:creationId xmlns:a16="http://schemas.microsoft.com/office/drawing/2014/main" id="{D216D095-577F-AD1B-8F52-D6EC05BBF7CA}"/>
              </a:ext>
            </a:extLst>
          </p:cNvPr>
          <p:cNvSpPr>
            <a:spLocks noGrp="1"/>
          </p:cNvSpPr>
          <p:nvPr>
            <p:ph type="dt" sz="half" idx="10"/>
          </p:nvPr>
        </p:nvSpPr>
        <p:spPr/>
        <p:txBody>
          <a:bodyPr/>
          <a:lstStyle/>
          <a:p>
            <a:r>
              <a:rPr lang="da-DK"/>
              <a:t>www.ibckurser.dk</a:t>
            </a:r>
            <a:endParaRPr lang="da-DK" dirty="0"/>
          </a:p>
        </p:txBody>
      </p:sp>
      <p:pic>
        <p:nvPicPr>
          <p:cNvPr id="5" name="Picture 6" descr="A blue and white flag with yellow stars&#10;&#10;Description automatically generated">
            <a:extLst>
              <a:ext uri="{FF2B5EF4-FFF2-40B4-BE49-F238E27FC236}">
                <a16:creationId xmlns:a16="http://schemas.microsoft.com/office/drawing/2014/main" id="{94DBC146-0D65-4D7F-7AA1-5505DACCEBE0}"/>
              </a:ext>
            </a:extLst>
          </p:cNvPr>
          <p:cNvPicPr>
            <a:picLocks noChangeAspect="1"/>
          </p:cNvPicPr>
          <p:nvPr/>
        </p:nvPicPr>
        <p:blipFill>
          <a:blip r:embed="rId2"/>
          <a:stretch>
            <a:fillRect/>
          </a:stretch>
        </p:blipFill>
        <p:spPr>
          <a:xfrm>
            <a:off x="6277411" y="6201308"/>
            <a:ext cx="2801372" cy="544512"/>
          </a:xfrm>
          <a:prstGeom prst="rect">
            <a:avLst/>
          </a:prstGeom>
        </p:spPr>
      </p:pic>
    </p:spTree>
    <p:extLst>
      <p:ext uri="{BB962C8B-B14F-4D97-AF65-F5344CB8AC3E}">
        <p14:creationId xmlns:p14="http://schemas.microsoft.com/office/powerpoint/2010/main" val="2372072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nvSpPr>
        <p:spPr bwMode="auto">
          <a:xfrm>
            <a:off x="433611" y="545729"/>
            <a:ext cx="4800600" cy="857250"/>
          </a:xfrm>
          <a:prstGeom prst="rect">
            <a:avLst/>
          </a:prstGeom>
          <a:noFill/>
          <a:ln w="9525">
            <a:noFill/>
            <a:miter lim="800000"/>
            <a:headEnd/>
            <a:tailEnd/>
          </a:ln>
        </p:spPr>
        <p:txBody>
          <a:bodyPr anchor="ctr"/>
          <a:lstStyle/>
          <a:p>
            <a:r>
              <a:rPr lang="da-DK" sz="3200" b="1" dirty="0">
                <a:latin typeface="Verdana" panose="020B0604030504040204" pitchFamily="34" charset="0"/>
                <a:ea typeface="Verdana" panose="020B0604030504040204" pitchFamily="34" charset="0"/>
              </a:rPr>
              <a:t>Feedback trappen</a:t>
            </a:r>
          </a:p>
          <a:p>
            <a:r>
              <a:rPr lang="da-DK" sz="1200" dirty="0">
                <a:solidFill>
                  <a:srgbClr val="000066"/>
                </a:solidFill>
                <a:latin typeface="Verdana" panose="020B0604030504040204" pitchFamily="34" charset="0"/>
                <a:ea typeface="Verdana" panose="020B0604030504040204" pitchFamily="34" charset="0"/>
              </a:rPr>
              <a:t>-</a:t>
            </a:r>
            <a:r>
              <a:rPr lang="da-DK" sz="1200" i="1" dirty="0">
                <a:solidFill>
                  <a:srgbClr val="000066"/>
                </a:solidFill>
                <a:latin typeface="Verdana" panose="020B0604030504040204" pitchFamily="34" charset="0"/>
                <a:ea typeface="Verdana" panose="020B0604030504040204" pitchFamily="34" charset="0"/>
              </a:rPr>
              <a:t>Feedback modtagelse</a:t>
            </a:r>
          </a:p>
        </p:txBody>
      </p:sp>
      <p:sp>
        <p:nvSpPr>
          <p:cNvPr id="74768" name="Text Box 16"/>
          <p:cNvSpPr txBox="1">
            <a:spLocks noChangeArrowheads="1"/>
          </p:cNvSpPr>
          <p:nvPr/>
        </p:nvSpPr>
        <p:spPr bwMode="auto">
          <a:xfrm>
            <a:off x="398860" y="2190327"/>
            <a:ext cx="2466802" cy="3693319"/>
          </a:xfrm>
          <a:prstGeom prst="rect">
            <a:avLst/>
          </a:prstGeom>
          <a:noFill/>
          <a:ln w="9525">
            <a:noFill/>
            <a:miter lim="800000"/>
            <a:headEnd/>
            <a:tailEnd/>
          </a:ln>
        </p:spPr>
        <p:txBody>
          <a:bodyPr wrap="square">
            <a:spAutoFit/>
          </a:bodyPr>
          <a:lstStyle/>
          <a:p>
            <a:r>
              <a:rPr lang="da-DK" sz="1500" dirty="0">
                <a:solidFill>
                  <a:srgbClr val="000000"/>
                </a:solidFill>
                <a:latin typeface="Verdana" panose="020B0604030504040204" pitchFamily="34" charset="0"/>
                <a:ea typeface="Verdana" panose="020B0604030504040204" pitchFamily="34" charset="0"/>
              </a:rPr>
              <a:t>Modtagerens placering på feedback trappen har betydning for:</a:t>
            </a:r>
          </a:p>
          <a:p>
            <a:endParaRPr lang="da-DK" sz="900" dirty="0">
              <a:solidFill>
                <a:srgbClr val="000000"/>
              </a:solidFill>
              <a:latin typeface="Verdana" panose="020B0604030504040204" pitchFamily="34" charset="0"/>
              <a:ea typeface="Verdana" panose="020B0604030504040204" pitchFamily="34" charset="0"/>
            </a:endParaRPr>
          </a:p>
          <a:p>
            <a:pPr>
              <a:buSzPts val="2400"/>
            </a:pPr>
            <a:r>
              <a:rPr lang="da-DK" sz="1500" dirty="0">
                <a:solidFill>
                  <a:srgbClr val="000000"/>
                </a:solidFill>
                <a:latin typeface="Verdana" panose="020B0604030504040204" pitchFamily="34" charset="0"/>
                <a:ea typeface="Verdana" panose="020B0604030504040204" pitchFamily="34" charset="0"/>
              </a:rPr>
              <a:t>Feedbackens hyppighed</a:t>
            </a:r>
          </a:p>
          <a:p>
            <a:pPr>
              <a:buSzPts val="2400"/>
            </a:pPr>
            <a:endParaRPr lang="da-DK" sz="1500" dirty="0">
              <a:solidFill>
                <a:srgbClr val="000000"/>
              </a:solidFill>
              <a:latin typeface="Verdana" panose="020B0604030504040204" pitchFamily="34" charset="0"/>
              <a:ea typeface="Verdana" panose="020B0604030504040204" pitchFamily="34" charset="0"/>
            </a:endParaRPr>
          </a:p>
          <a:p>
            <a:pPr>
              <a:buSzPts val="2400"/>
            </a:pPr>
            <a:r>
              <a:rPr lang="da-DK" sz="1500" dirty="0">
                <a:solidFill>
                  <a:srgbClr val="000000"/>
                </a:solidFill>
                <a:latin typeface="Verdana" panose="020B0604030504040204" pitchFamily="34" charset="0"/>
                <a:ea typeface="Verdana" panose="020B0604030504040204" pitchFamily="34" charset="0"/>
              </a:rPr>
              <a:t>Modtagerens udbytte.</a:t>
            </a:r>
          </a:p>
          <a:p>
            <a:pPr>
              <a:buSzPts val="2400"/>
            </a:pPr>
            <a:endParaRPr lang="da-DK" sz="1500" dirty="0">
              <a:solidFill>
                <a:srgbClr val="000000"/>
              </a:solidFill>
              <a:latin typeface="Verdana" panose="020B0604030504040204" pitchFamily="34" charset="0"/>
              <a:ea typeface="Verdana" panose="020B0604030504040204" pitchFamily="34" charset="0"/>
            </a:endParaRPr>
          </a:p>
          <a:p>
            <a:pPr>
              <a:buSzPts val="2400"/>
            </a:pPr>
            <a:r>
              <a:rPr lang="da-DK" sz="1500" dirty="0">
                <a:solidFill>
                  <a:srgbClr val="000000"/>
                </a:solidFill>
                <a:latin typeface="Verdana" panose="020B0604030504040204" pitchFamily="34" charset="0"/>
                <a:ea typeface="Verdana" panose="020B0604030504040204" pitchFamily="34" charset="0"/>
              </a:rPr>
              <a:t>Feedback er meget kulturtilpasset.</a:t>
            </a:r>
          </a:p>
          <a:p>
            <a:pPr>
              <a:buSzPts val="2400"/>
            </a:pPr>
            <a:endParaRPr lang="da-DK" sz="1500" dirty="0">
              <a:solidFill>
                <a:srgbClr val="000000"/>
              </a:solidFill>
              <a:latin typeface="Verdana" panose="020B0604030504040204" pitchFamily="34" charset="0"/>
              <a:ea typeface="Verdana" panose="020B0604030504040204" pitchFamily="34" charset="0"/>
            </a:endParaRPr>
          </a:p>
          <a:p>
            <a:pPr>
              <a:buSzPts val="2400"/>
            </a:pPr>
            <a:r>
              <a:rPr lang="da-DK" sz="1500" dirty="0">
                <a:solidFill>
                  <a:srgbClr val="FF0000"/>
                </a:solidFill>
                <a:latin typeface="Verdana" panose="020B0604030504040204" pitchFamily="34" charset="0"/>
                <a:ea typeface="Verdana" panose="020B0604030504040204" pitchFamily="34" charset="0"/>
              </a:rPr>
              <a:t>Og her i kulturen finder vi også holdningen og overbevisningen til bæredygtighed.</a:t>
            </a:r>
          </a:p>
        </p:txBody>
      </p:sp>
      <p:grpSp>
        <p:nvGrpSpPr>
          <p:cNvPr id="2" name="Gruppe 1"/>
          <p:cNvGrpSpPr/>
          <p:nvPr/>
        </p:nvGrpSpPr>
        <p:grpSpPr>
          <a:xfrm>
            <a:off x="3405189" y="2777729"/>
            <a:ext cx="4037795" cy="2406551"/>
            <a:chOff x="3016250" y="2560638"/>
            <a:chExt cx="5383727" cy="3208734"/>
          </a:xfrm>
        </p:grpSpPr>
        <p:sp>
          <p:nvSpPr>
            <p:cNvPr id="74755" name="Line 3"/>
            <p:cNvSpPr>
              <a:spLocks noChangeShapeType="1"/>
            </p:cNvSpPr>
            <p:nvPr/>
          </p:nvSpPr>
          <p:spPr bwMode="auto">
            <a:xfrm flipV="1">
              <a:off x="3016250" y="5303838"/>
              <a:ext cx="0" cy="457200"/>
            </a:xfrm>
            <a:prstGeom prst="line">
              <a:avLst/>
            </a:prstGeom>
            <a:noFill/>
            <a:ln w="9525">
              <a:solidFill>
                <a:srgbClr val="000000"/>
              </a:solidFill>
              <a:round/>
              <a:headEnd/>
              <a:tailEnd/>
            </a:ln>
          </p:spPr>
          <p:txBody>
            <a:bodyPr wrap="none" anchor="ctr"/>
            <a:lstStyle/>
            <a:p>
              <a:endParaRPr lang="da-DK" sz="1189">
                <a:latin typeface="Verdana" panose="020B0604030504040204" pitchFamily="34" charset="0"/>
                <a:ea typeface="Verdana" panose="020B0604030504040204" pitchFamily="34" charset="0"/>
              </a:endParaRPr>
            </a:p>
          </p:txBody>
        </p:sp>
        <p:sp>
          <p:nvSpPr>
            <p:cNvPr id="74756" name="Line 4"/>
            <p:cNvSpPr>
              <a:spLocks noChangeShapeType="1"/>
            </p:cNvSpPr>
            <p:nvPr/>
          </p:nvSpPr>
          <p:spPr bwMode="auto">
            <a:xfrm>
              <a:off x="3016250" y="5303838"/>
              <a:ext cx="838200" cy="0"/>
            </a:xfrm>
            <a:prstGeom prst="line">
              <a:avLst/>
            </a:prstGeom>
            <a:noFill/>
            <a:ln w="9525">
              <a:solidFill>
                <a:srgbClr val="000000"/>
              </a:solidFill>
              <a:round/>
              <a:headEnd/>
              <a:tailEnd/>
            </a:ln>
          </p:spPr>
          <p:txBody>
            <a:bodyPr wrap="none" anchor="ctr"/>
            <a:lstStyle/>
            <a:p>
              <a:endParaRPr lang="da-DK" sz="1189">
                <a:latin typeface="Verdana" panose="020B0604030504040204" pitchFamily="34" charset="0"/>
                <a:ea typeface="Verdana" panose="020B0604030504040204" pitchFamily="34" charset="0"/>
              </a:endParaRPr>
            </a:p>
          </p:txBody>
        </p:sp>
        <p:sp>
          <p:nvSpPr>
            <p:cNvPr id="74757" name="Line 5"/>
            <p:cNvSpPr>
              <a:spLocks noChangeShapeType="1"/>
            </p:cNvSpPr>
            <p:nvPr/>
          </p:nvSpPr>
          <p:spPr bwMode="auto">
            <a:xfrm flipV="1">
              <a:off x="3838575" y="4664075"/>
              <a:ext cx="0" cy="609600"/>
            </a:xfrm>
            <a:prstGeom prst="line">
              <a:avLst/>
            </a:prstGeom>
            <a:noFill/>
            <a:ln w="9525">
              <a:solidFill>
                <a:srgbClr val="000000"/>
              </a:solidFill>
              <a:round/>
              <a:headEnd/>
              <a:tailEnd/>
            </a:ln>
          </p:spPr>
          <p:txBody>
            <a:bodyPr wrap="none" anchor="ctr"/>
            <a:lstStyle/>
            <a:p>
              <a:endParaRPr lang="da-DK" sz="1189">
                <a:latin typeface="Verdana" panose="020B0604030504040204" pitchFamily="34" charset="0"/>
                <a:ea typeface="Verdana" panose="020B0604030504040204" pitchFamily="34" charset="0"/>
              </a:endParaRPr>
            </a:p>
          </p:txBody>
        </p:sp>
        <p:sp>
          <p:nvSpPr>
            <p:cNvPr id="74758" name="Line 6"/>
            <p:cNvSpPr>
              <a:spLocks noChangeShapeType="1"/>
            </p:cNvSpPr>
            <p:nvPr/>
          </p:nvSpPr>
          <p:spPr bwMode="auto">
            <a:xfrm>
              <a:off x="3838575" y="4664075"/>
              <a:ext cx="762000" cy="0"/>
            </a:xfrm>
            <a:prstGeom prst="line">
              <a:avLst/>
            </a:prstGeom>
            <a:noFill/>
            <a:ln w="9525">
              <a:solidFill>
                <a:srgbClr val="000000"/>
              </a:solidFill>
              <a:round/>
              <a:headEnd/>
              <a:tailEnd/>
            </a:ln>
          </p:spPr>
          <p:txBody>
            <a:bodyPr wrap="none" anchor="ctr"/>
            <a:lstStyle/>
            <a:p>
              <a:endParaRPr lang="da-DK" sz="1189">
                <a:latin typeface="Verdana" panose="020B0604030504040204" pitchFamily="34" charset="0"/>
                <a:ea typeface="Verdana" panose="020B0604030504040204" pitchFamily="34" charset="0"/>
              </a:endParaRPr>
            </a:p>
          </p:txBody>
        </p:sp>
        <p:sp>
          <p:nvSpPr>
            <p:cNvPr id="74759" name="Line 7"/>
            <p:cNvSpPr>
              <a:spLocks noChangeShapeType="1"/>
            </p:cNvSpPr>
            <p:nvPr/>
          </p:nvSpPr>
          <p:spPr bwMode="auto">
            <a:xfrm flipV="1">
              <a:off x="4570413" y="4114800"/>
              <a:ext cx="0" cy="533400"/>
            </a:xfrm>
            <a:prstGeom prst="line">
              <a:avLst/>
            </a:prstGeom>
            <a:noFill/>
            <a:ln w="9525">
              <a:solidFill>
                <a:srgbClr val="000000"/>
              </a:solidFill>
              <a:round/>
              <a:headEnd/>
              <a:tailEnd/>
            </a:ln>
          </p:spPr>
          <p:txBody>
            <a:bodyPr wrap="none" anchor="ctr"/>
            <a:lstStyle/>
            <a:p>
              <a:endParaRPr lang="da-DK" sz="1189">
                <a:latin typeface="Verdana" panose="020B0604030504040204" pitchFamily="34" charset="0"/>
                <a:ea typeface="Verdana" panose="020B0604030504040204" pitchFamily="34" charset="0"/>
              </a:endParaRPr>
            </a:p>
          </p:txBody>
        </p:sp>
        <p:sp>
          <p:nvSpPr>
            <p:cNvPr id="74760" name="Line 8"/>
            <p:cNvSpPr>
              <a:spLocks noChangeShapeType="1"/>
            </p:cNvSpPr>
            <p:nvPr/>
          </p:nvSpPr>
          <p:spPr bwMode="auto">
            <a:xfrm>
              <a:off x="4570413" y="4114800"/>
              <a:ext cx="838200" cy="0"/>
            </a:xfrm>
            <a:prstGeom prst="line">
              <a:avLst/>
            </a:prstGeom>
            <a:noFill/>
            <a:ln w="9525">
              <a:solidFill>
                <a:srgbClr val="000000"/>
              </a:solidFill>
              <a:round/>
              <a:headEnd/>
              <a:tailEnd/>
            </a:ln>
          </p:spPr>
          <p:txBody>
            <a:bodyPr wrap="none" anchor="ctr"/>
            <a:lstStyle/>
            <a:p>
              <a:endParaRPr lang="da-DK" sz="1189">
                <a:latin typeface="Verdana" panose="020B0604030504040204" pitchFamily="34" charset="0"/>
                <a:ea typeface="Verdana" panose="020B0604030504040204" pitchFamily="34" charset="0"/>
              </a:endParaRPr>
            </a:p>
          </p:txBody>
        </p:sp>
        <p:sp>
          <p:nvSpPr>
            <p:cNvPr id="74761" name="Line 9"/>
            <p:cNvSpPr>
              <a:spLocks noChangeShapeType="1"/>
            </p:cNvSpPr>
            <p:nvPr/>
          </p:nvSpPr>
          <p:spPr bwMode="auto">
            <a:xfrm flipV="1">
              <a:off x="5392738" y="3565525"/>
              <a:ext cx="0" cy="549275"/>
            </a:xfrm>
            <a:prstGeom prst="line">
              <a:avLst/>
            </a:prstGeom>
            <a:noFill/>
            <a:ln w="9525">
              <a:solidFill>
                <a:srgbClr val="000000"/>
              </a:solidFill>
              <a:round/>
              <a:headEnd/>
              <a:tailEnd/>
            </a:ln>
          </p:spPr>
          <p:txBody>
            <a:bodyPr wrap="none" anchor="ctr"/>
            <a:lstStyle/>
            <a:p>
              <a:endParaRPr lang="da-DK" sz="1189">
                <a:latin typeface="Verdana" panose="020B0604030504040204" pitchFamily="34" charset="0"/>
                <a:ea typeface="Verdana" panose="020B0604030504040204" pitchFamily="34" charset="0"/>
              </a:endParaRPr>
            </a:p>
          </p:txBody>
        </p:sp>
        <p:sp>
          <p:nvSpPr>
            <p:cNvPr id="74762" name="Line 10"/>
            <p:cNvSpPr>
              <a:spLocks noChangeShapeType="1"/>
            </p:cNvSpPr>
            <p:nvPr/>
          </p:nvSpPr>
          <p:spPr bwMode="auto">
            <a:xfrm>
              <a:off x="5392738" y="3565525"/>
              <a:ext cx="1098550" cy="0"/>
            </a:xfrm>
            <a:prstGeom prst="line">
              <a:avLst/>
            </a:prstGeom>
            <a:noFill/>
            <a:ln w="9525">
              <a:solidFill>
                <a:srgbClr val="000000"/>
              </a:solidFill>
              <a:round/>
              <a:headEnd/>
              <a:tailEnd/>
            </a:ln>
          </p:spPr>
          <p:txBody>
            <a:bodyPr wrap="none" anchor="ctr"/>
            <a:lstStyle/>
            <a:p>
              <a:endParaRPr lang="da-DK" sz="1189">
                <a:latin typeface="Verdana" panose="020B0604030504040204" pitchFamily="34" charset="0"/>
                <a:ea typeface="Verdana" panose="020B0604030504040204" pitchFamily="34" charset="0"/>
              </a:endParaRPr>
            </a:p>
          </p:txBody>
        </p:sp>
        <p:sp>
          <p:nvSpPr>
            <p:cNvPr id="74763" name="Line 11"/>
            <p:cNvSpPr>
              <a:spLocks noChangeShapeType="1"/>
            </p:cNvSpPr>
            <p:nvPr/>
          </p:nvSpPr>
          <p:spPr bwMode="auto">
            <a:xfrm flipV="1">
              <a:off x="6491288" y="3017838"/>
              <a:ext cx="0" cy="517525"/>
            </a:xfrm>
            <a:prstGeom prst="line">
              <a:avLst/>
            </a:prstGeom>
            <a:noFill/>
            <a:ln w="9525">
              <a:solidFill>
                <a:srgbClr val="000000"/>
              </a:solidFill>
              <a:round/>
              <a:headEnd/>
              <a:tailEnd/>
            </a:ln>
          </p:spPr>
          <p:txBody>
            <a:bodyPr wrap="none" anchor="ctr"/>
            <a:lstStyle/>
            <a:p>
              <a:endParaRPr lang="da-DK" sz="1189">
                <a:latin typeface="Verdana" panose="020B0604030504040204" pitchFamily="34" charset="0"/>
                <a:ea typeface="Verdana" panose="020B0604030504040204" pitchFamily="34" charset="0"/>
              </a:endParaRPr>
            </a:p>
          </p:txBody>
        </p:sp>
        <p:sp>
          <p:nvSpPr>
            <p:cNvPr id="74764" name="Line 12"/>
            <p:cNvSpPr>
              <a:spLocks noChangeShapeType="1"/>
            </p:cNvSpPr>
            <p:nvPr/>
          </p:nvSpPr>
          <p:spPr bwMode="auto">
            <a:xfrm>
              <a:off x="6491288" y="3017838"/>
              <a:ext cx="762000" cy="0"/>
            </a:xfrm>
            <a:prstGeom prst="line">
              <a:avLst/>
            </a:prstGeom>
            <a:noFill/>
            <a:ln w="9525">
              <a:solidFill>
                <a:srgbClr val="000000"/>
              </a:solidFill>
              <a:round/>
              <a:headEnd/>
              <a:tailEnd/>
            </a:ln>
          </p:spPr>
          <p:txBody>
            <a:bodyPr wrap="none" anchor="ctr"/>
            <a:lstStyle/>
            <a:p>
              <a:endParaRPr lang="da-DK" sz="1189">
                <a:latin typeface="Verdana" panose="020B0604030504040204" pitchFamily="34" charset="0"/>
                <a:ea typeface="Verdana" panose="020B0604030504040204" pitchFamily="34" charset="0"/>
              </a:endParaRPr>
            </a:p>
          </p:txBody>
        </p:sp>
        <p:sp>
          <p:nvSpPr>
            <p:cNvPr id="74765" name="Line 13"/>
            <p:cNvSpPr>
              <a:spLocks noChangeShapeType="1"/>
            </p:cNvSpPr>
            <p:nvPr/>
          </p:nvSpPr>
          <p:spPr bwMode="auto">
            <a:xfrm flipV="1">
              <a:off x="7313613" y="2560638"/>
              <a:ext cx="0" cy="457200"/>
            </a:xfrm>
            <a:prstGeom prst="line">
              <a:avLst/>
            </a:prstGeom>
            <a:noFill/>
            <a:ln w="9525">
              <a:solidFill>
                <a:srgbClr val="000000"/>
              </a:solidFill>
              <a:round/>
              <a:headEnd/>
              <a:tailEnd/>
            </a:ln>
          </p:spPr>
          <p:txBody>
            <a:bodyPr wrap="none" anchor="ctr"/>
            <a:lstStyle/>
            <a:p>
              <a:endParaRPr lang="da-DK" sz="1189">
                <a:latin typeface="Verdana" panose="020B0604030504040204" pitchFamily="34" charset="0"/>
                <a:ea typeface="Verdana" panose="020B0604030504040204" pitchFamily="34" charset="0"/>
              </a:endParaRPr>
            </a:p>
          </p:txBody>
        </p:sp>
        <p:sp>
          <p:nvSpPr>
            <p:cNvPr id="74766" name="Line 14"/>
            <p:cNvSpPr>
              <a:spLocks noChangeShapeType="1"/>
            </p:cNvSpPr>
            <p:nvPr/>
          </p:nvSpPr>
          <p:spPr bwMode="auto">
            <a:xfrm>
              <a:off x="7313613" y="2560638"/>
              <a:ext cx="914400" cy="0"/>
            </a:xfrm>
            <a:prstGeom prst="line">
              <a:avLst/>
            </a:prstGeom>
            <a:noFill/>
            <a:ln w="9525">
              <a:solidFill>
                <a:srgbClr val="000000"/>
              </a:solidFill>
              <a:round/>
              <a:headEnd/>
              <a:tailEnd/>
            </a:ln>
          </p:spPr>
          <p:txBody>
            <a:bodyPr wrap="none" anchor="ctr"/>
            <a:lstStyle/>
            <a:p>
              <a:endParaRPr lang="da-DK" sz="1189">
                <a:latin typeface="Verdana" panose="020B0604030504040204" pitchFamily="34" charset="0"/>
                <a:ea typeface="Verdana" panose="020B0604030504040204" pitchFamily="34" charset="0"/>
              </a:endParaRPr>
            </a:p>
          </p:txBody>
        </p:sp>
        <p:sp>
          <p:nvSpPr>
            <p:cNvPr id="74767" name="Text Box 15"/>
            <p:cNvSpPr txBox="1">
              <a:spLocks noChangeArrowheads="1"/>
            </p:cNvSpPr>
            <p:nvPr/>
          </p:nvSpPr>
          <p:spPr bwMode="auto">
            <a:xfrm>
              <a:off x="3106738" y="5402263"/>
              <a:ext cx="930169" cy="367109"/>
            </a:xfrm>
            <a:prstGeom prst="rect">
              <a:avLst/>
            </a:prstGeom>
            <a:noFill/>
            <a:ln w="9525">
              <a:solidFill>
                <a:srgbClr val="FFFFFF"/>
              </a:solidFill>
              <a:miter lim="800000"/>
              <a:headEnd/>
              <a:tailEnd/>
            </a:ln>
          </p:spPr>
          <p:txBody>
            <a:bodyPr wrap="none">
              <a:spAutoFit/>
            </a:bodyPr>
            <a:lstStyle/>
            <a:p>
              <a:r>
                <a:rPr lang="da-DK" sz="1189" dirty="0">
                  <a:solidFill>
                    <a:srgbClr val="FF0000"/>
                  </a:solidFill>
                  <a:latin typeface="Verdana" panose="020B0604030504040204" pitchFamily="34" charset="0"/>
                  <a:ea typeface="Verdana" panose="020B0604030504040204" pitchFamily="34" charset="0"/>
                </a:rPr>
                <a:t>Afvise</a:t>
              </a:r>
              <a:r>
                <a:rPr lang="da-DK" sz="1189" dirty="0">
                  <a:solidFill>
                    <a:srgbClr val="000000"/>
                  </a:solidFill>
                  <a:latin typeface="Verdana" panose="020B0604030504040204" pitchFamily="34" charset="0"/>
                  <a:ea typeface="Verdana" panose="020B0604030504040204" pitchFamily="34" charset="0"/>
                </a:rPr>
                <a:t> </a:t>
              </a:r>
            </a:p>
          </p:txBody>
        </p:sp>
        <p:sp>
          <p:nvSpPr>
            <p:cNvPr id="74769" name="Text Box 17"/>
            <p:cNvSpPr txBox="1">
              <a:spLocks noChangeArrowheads="1"/>
            </p:cNvSpPr>
            <p:nvPr/>
          </p:nvSpPr>
          <p:spPr bwMode="auto">
            <a:xfrm>
              <a:off x="3930650" y="4762500"/>
              <a:ext cx="1458092" cy="367109"/>
            </a:xfrm>
            <a:prstGeom prst="rect">
              <a:avLst/>
            </a:prstGeom>
            <a:noFill/>
            <a:ln w="9525">
              <a:noFill/>
              <a:miter lim="800000"/>
              <a:headEnd/>
              <a:tailEnd/>
            </a:ln>
          </p:spPr>
          <p:txBody>
            <a:bodyPr wrap="none">
              <a:spAutoFit/>
            </a:bodyPr>
            <a:lstStyle/>
            <a:p>
              <a:r>
                <a:rPr lang="da-DK" sz="1189" dirty="0">
                  <a:solidFill>
                    <a:srgbClr val="FF0000"/>
                  </a:solidFill>
                  <a:latin typeface="Verdana" panose="020B0604030504040204" pitchFamily="34" charset="0"/>
                  <a:ea typeface="Verdana" panose="020B0604030504040204" pitchFamily="34" charset="0"/>
                </a:rPr>
                <a:t>Forklarende</a:t>
              </a:r>
              <a:endParaRPr lang="da-DK" sz="1189" dirty="0">
                <a:solidFill>
                  <a:srgbClr val="000000"/>
                </a:solidFill>
                <a:latin typeface="Verdana" panose="020B0604030504040204" pitchFamily="34" charset="0"/>
                <a:ea typeface="Verdana" panose="020B0604030504040204" pitchFamily="34" charset="0"/>
              </a:endParaRPr>
            </a:p>
          </p:txBody>
        </p:sp>
        <p:sp>
          <p:nvSpPr>
            <p:cNvPr id="74770" name="Text Box 18"/>
            <p:cNvSpPr txBox="1">
              <a:spLocks noChangeArrowheads="1"/>
            </p:cNvSpPr>
            <p:nvPr/>
          </p:nvSpPr>
          <p:spPr bwMode="auto">
            <a:xfrm>
              <a:off x="4752975" y="4214814"/>
              <a:ext cx="1453817" cy="367109"/>
            </a:xfrm>
            <a:prstGeom prst="rect">
              <a:avLst/>
            </a:prstGeom>
            <a:noFill/>
            <a:ln w="9525">
              <a:noFill/>
              <a:miter lim="800000"/>
              <a:headEnd/>
              <a:tailEnd/>
            </a:ln>
          </p:spPr>
          <p:txBody>
            <a:bodyPr wrap="none">
              <a:spAutoFit/>
            </a:bodyPr>
            <a:lstStyle/>
            <a:p>
              <a:r>
                <a:rPr lang="da-DK" sz="1189">
                  <a:solidFill>
                    <a:srgbClr val="008000"/>
                  </a:solidFill>
                  <a:latin typeface="Verdana" panose="020B0604030504040204" pitchFamily="34" charset="0"/>
                  <a:ea typeface="Verdana" panose="020B0604030504040204" pitchFamily="34" charset="0"/>
                </a:rPr>
                <a:t>Lytte - høre</a:t>
              </a:r>
              <a:endParaRPr lang="da-DK" sz="1189">
                <a:solidFill>
                  <a:srgbClr val="000000"/>
                </a:solidFill>
                <a:latin typeface="Verdana" panose="020B0604030504040204" pitchFamily="34" charset="0"/>
                <a:ea typeface="Verdana" panose="020B0604030504040204" pitchFamily="34" charset="0"/>
              </a:endParaRPr>
            </a:p>
          </p:txBody>
        </p:sp>
        <p:sp>
          <p:nvSpPr>
            <p:cNvPr id="74771" name="Text Box 19"/>
            <p:cNvSpPr txBox="1">
              <a:spLocks noChangeArrowheads="1"/>
            </p:cNvSpPr>
            <p:nvPr/>
          </p:nvSpPr>
          <p:spPr bwMode="auto">
            <a:xfrm>
              <a:off x="5576887" y="3665538"/>
              <a:ext cx="1582057" cy="367109"/>
            </a:xfrm>
            <a:prstGeom prst="rect">
              <a:avLst/>
            </a:prstGeom>
            <a:noFill/>
            <a:ln w="9525">
              <a:noFill/>
              <a:miter lim="800000"/>
              <a:headEnd/>
              <a:tailEnd/>
            </a:ln>
          </p:spPr>
          <p:txBody>
            <a:bodyPr wrap="none">
              <a:spAutoFit/>
            </a:bodyPr>
            <a:lstStyle/>
            <a:p>
              <a:r>
                <a:rPr lang="da-DK" sz="1189">
                  <a:solidFill>
                    <a:srgbClr val="008000"/>
                  </a:solidFill>
                  <a:latin typeface="Verdana" panose="020B0604030504040204" pitchFamily="34" charset="0"/>
                  <a:ea typeface="Verdana" panose="020B0604030504040204" pitchFamily="34" charset="0"/>
                </a:rPr>
                <a:t>Lytte - forstå</a:t>
              </a:r>
            </a:p>
          </p:txBody>
        </p:sp>
        <p:sp>
          <p:nvSpPr>
            <p:cNvPr id="74772" name="Text Box 20"/>
            <p:cNvSpPr txBox="1">
              <a:spLocks noChangeArrowheads="1"/>
            </p:cNvSpPr>
            <p:nvPr/>
          </p:nvSpPr>
          <p:spPr bwMode="auto">
            <a:xfrm>
              <a:off x="6581776" y="3116263"/>
              <a:ext cx="1161001" cy="367109"/>
            </a:xfrm>
            <a:prstGeom prst="rect">
              <a:avLst/>
            </a:prstGeom>
            <a:noFill/>
            <a:ln w="9525">
              <a:noFill/>
              <a:miter lim="800000"/>
              <a:headEnd/>
              <a:tailEnd/>
            </a:ln>
          </p:spPr>
          <p:txBody>
            <a:bodyPr wrap="none">
              <a:spAutoFit/>
            </a:bodyPr>
            <a:lstStyle/>
            <a:p>
              <a:r>
                <a:rPr lang="da-DK" sz="1189">
                  <a:solidFill>
                    <a:srgbClr val="0000FF"/>
                  </a:solidFill>
                  <a:latin typeface="Verdana" panose="020B0604030504040204" pitchFamily="34" charset="0"/>
                  <a:ea typeface="Verdana" panose="020B0604030504040204" pitchFamily="34" charset="0"/>
                </a:rPr>
                <a:t>Forandre</a:t>
              </a:r>
              <a:endParaRPr lang="da-DK" sz="1189">
                <a:solidFill>
                  <a:srgbClr val="000000"/>
                </a:solidFill>
                <a:latin typeface="Verdana" panose="020B0604030504040204" pitchFamily="34" charset="0"/>
                <a:ea typeface="Verdana" panose="020B0604030504040204" pitchFamily="34" charset="0"/>
              </a:endParaRPr>
            </a:p>
          </p:txBody>
        </p:sp>
        <p:sp>
          <p:nvSpPr>
            <p:cNvPr id="74773" name="Text Box 21"/>
            <p:cNvSpPr txBox="1">
              <a:spLocks noChangeArrowheads="1"/>
            </p:cNvSpPr>
            <p:nvPr/>
          </p:nvSpPr>
          <p:spPr bwMode="auto">
            <a:xfrm>
              <a:off x="7405688" y="2659063"/>
              <a:ext cx="994289" cy="367109"/>
            </a:xfrm>
            <a:prstGeom prst="rect">
              <a:avLst/>
            </a:prstGeom>
            <a:noFill/>
            <a:ln w="9525">
              <a:noFill/>
              <a:miter lim="800000"/>
              <a:headEnd/>
              <a:tailEnd/>
            </a:ln>
          </p:spPr>
          <p:txBody>
            <a:bodyPr wrap="none">
              <a:spAutoFit/>
            </a:bodyPr>
            <a:lstStyle/>
            <a:p>
              <a:r>
                <a:rPr lang="da-DK" sz="1189">
                  <a:solidFill>
                    <a:srgbClr val="0000FF"/>
                  </a:solidFill>
                  <a:latin typeface="Verdana" panose="020B0604030504040204" pitchFamily="34" charset="0"/>
                  <a:ea typeface="Verdana" panose="020B0604030504040204" pitchFamily="34" charset="0"/>
                </a:rPr>
                <a:t>Udvikle</a:t>
              </a:r>
              <a:endParaRPr lang="da-DK" sz="1189">
                <a:solidFill>
                  <a:srgbClr val="000000"/>
                </a:solidFill>
                <a:latin typeface="Verdana" panose="020B0604030504040204" pitchFamily="34" charset="0"/>
                <a:ea typeface="Verdana" panose="020B0604030504040204" pitchFamily="34" charset="0"/>
              </a:endParaRPr>
            </a:p>
          </p:txBody>
        </p:sp>
        <p:sp>
          <p:nvSpPr>
            <p:cNvPr id="74774" name="AutoShape 22"/>
            <p:cNvSpPr>
              <a:spLocks noChangeArrowheads="1"/>
            </p:cNvSpPr>
            <p:nvPr/>
          </p:nvSpPr>
          <p:spPr bwMode="auto">
            <a:xfrm>
              <a:off x="5849938" y="3017838"/>
              <a:ext cx="381000" cy="381000"/>
            </a:xfrm>
            <a:prstGeom prst="star4">
              <a:avLst>
                <a:gd name="adj" fmla="val 12500"/>
              </a:avLst>
            </a:prstGeom>
            <a:solidFill>
              <a:srgbClr val="00CC99"/>
            </a:solidFill>
            <a:ln w="9525">
              <a:solidFill>
                <a:srgbClr val="000000"/>
              </a:solidFill>
              <a:miter lim="800000"/>
              <a:headEnd/>
              <a:tailEnd/>
            </a:ln>
          </p:spPr>
          <p:txBody>
            <a:bodyPr wrap="none" anchor="ctr"/>
            <a:lstStyle/>
            <a:p>
              <a:endParaRPr lang="da-DK" sz="1189">
                <a:latin typeface="Verdana" panose="020B0604030504040204" pitchFamily="34" charset="0"/>
                <a:ea typeface="Verdana" panose="020B0604030504040204" pitchFamily="34" charset="0"/>
              </a:endParaRPr>
            </a:p>
          </p:txBody>
        </p:sp>
      </p:grpSp>
      <p:graphicFrame>
        <p:nvGraphicFramePr>
          <p:cNvPr id="74775" name="Object 23"/>
          <p:cNvGraphicFramePr>
            <a:graphicFrameLocks noChangeAspect="1"/>
          </p:cNvGraphicFramePr>
          <p:nvPr/>
        </p:nvGraphicFramePr>
        <p:xfrm>
          <a:off x="6740720" y="3943351"/>
          <a:ext cx="1956197" cy="1618059"/>
        </p:xfrm>
        <a:graphic>
          <a:graphicData uri="http://schemas.openxmlformats.org/presentationml/2006/ole">
            <mc:AlternateContent xmlns:mc="http://schemas.openxmlformats.org/markup-compatibility/2006">
              <mc:Choice xmlns:v="urn:schemas-microsoft-com:vml" Requires="v">
                <p:oleObj name="Clip" r:id="rId2" imgW="5124240" imgH="3406680" progId="">
                  <p:embed/>
                </p:oleObj>
              </mc:Choice>
              <mc:Fallback>
                <p:oleObj name="Clip" r:id="rId2" imgW="5124240" imgH="3406680" progId="">
                  <p:embed/>
                  <p:pic>
                    <p:nvPicPr>
                      <p:cNvPr id="74775" name="Object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720" y="3943351"/>
                        <a:ext cx="1956197" cy="16180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729832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768">
                                            <p:txEl>
                                              <p:pRg st="8" end="8"/>
                                            </p:txEl>
                                          </p:spTgt>
                                        </p:tgtEl>
                                        <p:attrNameLst>
                                          <p:attrName>style.visibility</p:attrName>
                                        </p:attrNameLst>
                                      </p:cBhvr>
                                      <p:to>
                                        <p:strVal val="visible"/>
                                      </p:to>
                                    </p:set>
                                    <p:animEffect transition="in" filter="fade">
                                      <p:cBhvr>
                                        <p:cTn id="7" dur="1000"/>
                                        <p:tgtEl>
                                          <p:spTgt spid="74768">
                                            <p:txEl>
                                              <p:pRg st="8" end="8"/>
                                            </p:txEl>
                                          </p:spTgt>
                                        </p:tgtEl>
                                      </p:cBhvr>
                                    </p:animEffect>
                                    <p:anim calcmode="lin" valueType="num">
                                      <p:cBhvr>
                                        <p:cTn id="8" dur="1000" fill="hold"/>
                                        <p:tgtEl>
                                          <p:spTgt spid="74768">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7476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6EBE0-DCB6-41E8-896C-A6C3D2C4138A}"/>
              </a:ext>
            </a:extLst>
          </p:cNvPr>
          <p:cNvSpPr>
            <a:spLocks noGrp="1"/>
          </p:cNvSpPr>
          <p:nvPr>
            <p:ph type="title"/>
          </p:nvPr>
        </p:nvSpPr>
        <p:spPr>
          <a:xfrm>
            <a:off x="196680" y="260648"/>
            <a:ext cx="8750639" cy="994172"/>
          </a:xfrm>
        </p:spPr>
        <p:txBody>
          <a:bodyPr>
            <a:normAutofit/>
          </a:bodyPr>
          <a:lstStyle/>
          <a:p>
            <a:r>
              <a:rPr lang="da-DK" sz="3200" dirty="0">
                <a:latin typeface="Verdana" panose="020B0604030504040204" pitchFamily="34" charset="0"/>
                <a:ea typeface="Verdana" panose="020B0604030504040204" pitchFamily="34" charset="0"/>
              </a:rPr>
              <a:t>Den vestlige verdens udvikling</a:t>
            </a:r>
          </a:p>
        </p:txBody>
      </p:sp>
      <p:sp>
        <p:nvSpPr>
          <p:cNvPr id="3" name="Pladsholder til indhold 2">
            <a:extLst>
              <a:ext uri="{FF2B5EF4-FFF2-40B4-BE49-F238E27FC236}">
                <a16:creationId xmlns:a16="http://schemas.microsoft.com/office/drawing/2014/main" id="{3C3D60D3-21C1-47ED-BD85-9E1DAE46712E}"/>
              </a:ext>
            </a:extLst>
          </p:cNvPr>
          <p:cNvSpPr>
            <a:spLocks noGrp="1"/>
          </p:cNvSpPr>
          <p:nvPr>
            <p:ph idx="1"/>
          </p:nvPr>
        </p:nvSpPr>
        <p:spPr>
          <a:xfrm>
            <a:off x="123940" y="2226469"/>
            <a:ext cx="8907137" cy="3263504"/>
          </a:xfrm>
        </p:spPr>
        <p:txBody>
          <a:bodyPr>
            <a:normAutofit/>
          </a:bodyPr>
          <a:lstStyle/>
          <a:p>
            <a:pPr marL="728663" lvl="1" indent="-385763">
              <a:buAutoNum type="arabicPlain" startAt="1900"/>
            </a:pPr>
            <a:r>
              <a:rPr lang="da-DK" dirty="0">
                <a:latin typeface="Verdana" panose="020B0604030504040204" pitchFamily="34" charset="0"/>
                <a:ea typeface="Verdana" panose="020B0604030504040204" pitchFamily="34" charset="0"/>
              </a:rPr>
              <a:t> 				2020					2050+++</a:t>
            </a:r>
          </a:p>
          <a:p>
            <a:r>
              <a:rPr lang="da-DK" sz="1500" dirty="0">
                <a:latin typeface="Verdana" panose="020B0604030504040204" pitchFamily="34" charset="0"/>
                <a:ea typeface="Verdana" panose="020B0604030504040204" pitchFamily="34" charset="0"/>
              </a:rPr>
              <a:t>Familiens sammensætning</a:t>
            </a:r>
          </a:p>
          <a:p>
            <a:r>
              <a:rPr lang="da-DK" sz="1500" dirty="0">
                <a:latin typeface="Verdana" panose="020B0604030504040204" pitchFamily="34" charset="0"/>
                <a:ea typeface="Verdana" panose="020B0604030504040204" pitchFamily="34" charset="0"/>
              </a:rPr>
              <a:t>Teknologisk</a:t>
            </a:r>
          </a:p>
          <a:p>
            <a:r>
              <a:rPr lang="da-DK" sz="1500" dirty="0">
                <a:latin typeface="Verdana" panose="020B0604030504040204" pitchFamily="34" charset="0"/>
                <a:ea typeface="Verdana" panose="020B0604030504040204" pitchFamily="34" charset="0"/>
              </a:rPr>
              <a:t>Produktudvikling</a:t>
            </a:r>
          </a:p>
          <a:p>
            <a:r>
              <a:rPr lang="da-DK" sz="1500" dirty="0">
                <a:latin typeface="Verdana" panose="020B0604030504040204" pitchFamily="34" charset="0"/>
                <a:ea typeface="Verdana" panose="020B0604030504040204" pitchFamily="34" charset="0"/>
              </a:rPr>
              <a:t>Organisation</a:t>
            </a:r>
          </a:p>
          <a:p>
            <a:r>
              <a:rPr lang="da-DK" sz="1500" dirty="0">
                <a:latin typeface="Verdana" panose="020B0604030504040204" pitchFamily="34" charset="0"/>
                <a:ea typeface="Verdana" panose="020B0604030504040204" pitchFamily="34" charset="0"/>
              </a:rPr>
              <a:t>Magt</a:t>
            </a:r>
          </a:p>
          <a:p>
            <a:r>
              <a:rPr lang="da-DK" sz="1500" dirty="0">
                <a:latin typeface="Verdana" panose="020B0604030504040204" pitchFamily="34" charset="0"/>
                <a:ea typeface="Verdana" panose="020B0604030504040204" pitchFamily="34" charset="0"/>
              </a:rPr>
              <a:t>Ledelse</a:t>
            </a:r>
          </a:p>
          <a:p>
            <a:r>
              <a:rPr lang="da-DK" sz="1500" dirty="0">
                <a:latin typeface="Verdana" panose="020B0604030504040204" pitchFamily="34" charset="0"/>
                <a:ea typeface="Verdana" panose="020B0604030504040204" pitchFamily="34" charset="0"/>
              </a:rPr>
              <a:t>Varens transport</a:t>
            </a:r>
          </a:p>
          <a:p>
            <a:r>
              <a:rPr lang="da-DK" sz="1500" dirty="0">
                <a:latin typeface="Verdana" panose="020B0604030504040204" pitchFamily="34" charset="0"/>
                <a:ea typeface="Verdana" panose="020B0604030504040204" pitchFamily="34" charset="0"/>
              </a:rPr>
              <a:t>Uddannelse</a:t>
            </a:r>
            <a:endParaRPr lang="da-DK" sz="1500" dirty="0">
              <a:solidFill>
                <a:srgbClr val="FF0000"/>
              </a:solidFill>
              <a:latin typeface="Verdana" panose="020B0604030504040204" pitchFamily="34" charset="0"/>
              <a:ea typeface="Verdana" panose="020B0604030504040204" pitchFamily="34" charset="0"/>
            </a:endParaRPr>
          </a:p>
          <a:p>
            <a:r>
              <a:rPr lang="da-DK" sz="1500" dirty="0">
                <a:solidFill>
                  <a:srgbClr val="FF0000"/>
                </a:solidFill>
                <a:latin typeface="Verdana" panose="020B0604030504040204" pitchFamily="34" charset="0"/>
                <a:ea typeface="Verdana" panose="020B0604030504040204" pitchFamily="34" charset="0"/>
              </a:rPr>
              <a:t>Bæredygtighed</a:t>
            </a:r>
          </a:p>
          <a:p>
            <a:pPr marL="0" indent="0">
              <a:buNone/>
            </a:pPr>
            <a:endParaRPr lang="da-DK" sz="1500" dirty="0">
              <a:latin typeface="Verdana" panose="020B0604030504040204" pitchFamily="34" charset="0"/>
              <a:ea typeface="Verdana" panose="020B0604030504040204" pitchFamily="34" charset="0"/>
            </a:endParaRPr>
          </a:p>
          <a:p>
            <a:pPr marL="0" indent="0">
              <a:buNone/>
            </a:pPr>
            <a:r>
              <a:rPr lang="da-DK" sz="1500" dirty="0">
                <a:latin typeface="Verdana" panose="020B0604030504040204" pitchFamily="34" charset="0"/>
                <a:ea typeface="Verdana" panose="020B0604030504040204" pitchFamily="34" charset="0"/>
              </a:rPr>
              <a:t>Alt samles op i de økonomiske konjekturer / </a:t>
            </a:r>
            <a:r>
              <a:rPr lang="da-DK" sz="1500" dirty="0" err="1">
                <a:latin typeface="Verdana" panose="020B0604030504040204" pitchFamily="34" charset="0"/>
                <a:ea typeface="Verdana" panose="020B0604030504040204" pitchFamily="34" charset="0"/>
              </a:rPr>
              <a:t>cycluser</a:t>
            </a:r>
            <a:endParaRPr lang="da-DK" sz="1500" dirty="0">
              <a:latin typeface="Verdana" panose="020B0604030504040204" pitchFamily="34" charset="0"/>
              <a:ea typeface="Verdana" panose="020B0604030504040204" pitchFamily="34" charset="0"/>
            </a:endParaRPr>
          </a:p>
          <a:p>
            <a:pPr marL="0" indent="0">
              <a:buNone/>
            </a:pPr>
            <a:endParaRPr lang="da-DK"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8728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1000"/>
                                        <p:tgtEl>
                                          <p:spTgt spid="3">
                                            <p:txEl>
                                              <p:pRg st="9" end="9"/>
                                            </p:txEl>
                                          </p:spTgt>
                                        </p:tgtEl>
                                      </p:cBhvr>
                                    </p:animEffect>
                                    <p:anim calcmode="lin" valueType="num">
                                      <p:cBhvr>
                                        <p:cTn id="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idx="4294967295"/>
          </p:nvPr>
        </p:nvSpPr>
        <p:spPr>
          <a:xfrm>
            <a:off x="0" y="3141663"/>
            <a:ext cx="6016625" cy="2892425"/>
          </a:xfrm>
        </p:spPr>
        <p:txBody>
          <a:bodyPr>
            <a:normAutofit/>
          </a:bodyPr>
          <a:lstStyle/>
          <a:p>
            <a:pPr marL="135266" lvl="1" indent="0" algn="l">
              <a:buNone/>
            </a:pPr>
            <a:r>
              <a:rPr lang="en-US" sz="4000" b="1" dirty="0" err="1">
                <a:solidFill>
                  <a:schemeClr val="bg1"/>
                </a:solidFill>
                <a:latin typeface="+mj-lt"/>
              </a:rPr>
              <a:t>Bæredygtighed</a:t>
            </a:r>
            <a:endParaRPr lang="en-US" sz="4000" b="1" dirty="0">
              <a:solidFill>
                <a:schemeClr val="bg1"/>
              </a:solidFill>
              <a:latin typeface="+mj-lt"/>
            </a:endParaRPr>
          </a:p>
        </p:txBody>
      </p:sp>
      <p:pic>
        <p:nvPicPr>
          <p:cNvPr id="6" name="Picture 2" descr="https://encrypted-tbn2.gstatic.com/images?q=tbn:ANd9GcTi91QtWO8Y2IqA0mY0f0QdIkXttSur8LNmK5zhOfPwtEy0ZVolx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808" y="3284984"/>
            <a:ext cx="2520280" cy="219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6931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70008-95BF-AB2D-B215-BF1139660B61}"/>
              </a:ext>
            </a:extLst>
          </p:cNvPr>
          <p:cNvSpPr>
            <a:spLocks noGrp="1"/>
          </p:cNvSpPr>
          <p:nvPr>
            <p:ph type="title"/>
          </p:nvPr>
        </p:nvSpPr>
        <p:spPr/>
        <p:txBody>
          <a:bodyPr/>
          <a:lstStyle/>
          <a:p>
            <a:endParaRPr lang="da-DK"/>
          </a:p>
        </p:txBody>
      </p:sp>
      <p:sp>
        <p:nvSpPr>
          <p:cNvPr id="3" name="Pladsholder til sidefod 2">
            <a:extLst>
              <a:ext uri="{FF2B5EF4-FFF2-40B4-BE49-F238E27FC236}">
                <a16:creationId xmlns:a16="http://schemas.microsoft.com/office/drawing/2014/main" id="{6FFCEB77-856D-3D1F-2A52-65321964C21D}"/>
              </a:ext>
            </a:extLst>
          </p:cNvPr>
          <p:cNvSpPr>
            <a:spLocks noGrp="1"/>
          </p:cNvSpPr>
          <p:nvPr>
            <p:ph type="ftr" sz="quarter" idx="11"/>
          </p:nvPr>
        </p:nvSpPr>
        <p:spPr/>
        <p:txBody>
          <a:bodyPr/>
          <a:lstStyle/>
          <a:p>
            <a:r>
              <a:rPr lang="da-DK" dirty="0"/>
              <a:t>IBC Kurser</a:t>
            </a:r>
          </a:p>
        </p:txBody>
      </p:sp>
      <p:sp>
        <p:nvSpPr>
          <p:cNvPr id="4" name="Pladsholder til dato 3">
            <a:extLst>
              <a:ext uri="{FF2B5EF4-FFF2-40B4-BE49-F238E27FC236}">
                <a16:creationId xmlns:a16="http://schemas.microsoft.com/office/drawing/2014/main" id="{53E17A29-5756-A59E-8421-7982AD40115C}"/>
              </a:ext>
            </a:extLst>
          </p:cNvPr>
          <p:cNvSpPr>
            <a:spLocks noGrp="1"/>
          </p:cNvSpPr>
          <p:nvPr>
            <p:ph type="dt" sz="half" idx="10"/>
          </p:nvPr>
        </p:nvSpPr>
        <p:spPr/>
        <p:txBody>
          <a:bodyPr/>
          <a:lstStyle/>
          <a:p>
            <a:r>
              <a:rPr lang="da-DK" dirty="0" err="1"/>
              <a:t>www.ibckurser.dk</a:t>
            </a:r>
            <a:endParaRPr lang="da-DK" dirty="0"/>
          </a:p>
        </p:txBody>
      </p:sp>
      <p:pic>
        <p:nvPicPr>
          <p:cNvPr id="5" name="Billede 5" descr="Et billede, der indeholder tekst, skærmbillede, planet, Jorden&#10;&#10;Beskrivelsen er genereret automatisk">
            <a:extLst>
              <a:ext uri="{FF2B5EF4-FFF2-40B4-BE49-F238E27FC236}">
                <a16:creationId xmlns:a16="http://schemas.microsoft.com/office/drawing/2014/main" id="{D134B677-431F-9859-D3D1-0B4F3EC6304A}"/>
              </a:ext>
            </a:extLst>
          </p:cNvPr>
          <p:cNvPicPr>
            <a:picLocks noChangeAspect="1"/>
          </p:cNvPicPr>
          <p:nvPr/>
        </p:nvPicPr>
        <p:blipFill>
          <a:blip r:embed="rId2"/>
          <a:stretch>
            <a:fillRect/>
          </a:stretch>
        </p:blipFill>
        <p:spPr>
          <a:xfrm>
            <a:off x="3200400" y="2657475"/>
            <a:ext cx="2743200" cy="1543050"/>
          </a:xfrm>
          <a:prstGeom prst="rect">
            <a:avLst/>
          </a:prstGeom>
        </p:spPr>
      </p:pic>
      <p:pic>
        <p:nvPicPr>
          <p:cNvPr id="6" name="Billede 6" descr="Et billede, der indeholder tekst, planet, plads, Jorden&#10;&#10;Beskrivelsen er genereret automatisk">
            <a:extLst>
              <a:ext uri="{FF2B5EF4-FFF2-40B4-BE49-F238E27FC236}">
                <a16:creationId xmlns:a16="http://schemas.microsoft.com/office/drawing/2014/main" id="{10E24EF6-4D52-91F9-093C-5E3A39428CB4}"/>
              </a:ext>
            </a:extLst>
          </p:cNvPr>
          <p:cNvPicPr>
            <a:picLocks noChangeAspect="1"/>
          </p:cNvPicPr>
          <p:nvPr/>
        </p:nvPicPr>
        <p:blipFill>
          <a:blip r:embed="rId3"/>
          <a:stretch>
            <a:fillRect/>
          </a:stretch>
        </p:blipFill>
        <p:spPr>
          <a:xfrm>
            <a:off x="3200400" y="2657475"/>
            <a:ext cx="2743200" cy="1543050"/>
          </a:xfrm>
          <a:prstGeom prst="rect">
            <a:avLst/>
          </a:prstGeom>
        </p:spPr>
      </p:pic>
      <p:pic>
        <p:nvPicPr>
          <p:cNvPr id="7" name="Billede 7" descr="Et billede, der indeholder tekst, planet, plads, Jorden">
            <a:extLst>
              <a:ext uri="{FF2B5EF4-FFF2-40B4-BE49-F238E27FC236}">
                <a16:creationId xmlns:a16="http://schemas.microsoft.com/office/drawing/2014/main" id="{A313DDE0-F7F1-EF64-E48B-8BA01D1490FF}"/>
              </a:ext>
            </a:extLst>
          </p:cNvPr>
          <p:cNvPicPr>
            <a:picLocks noChangeAspect="1"/>
          </p:cNvPicPr>
          <p:nvPr/>
        </p:nvPicPr>
        <p:blipFill>
          <a:blip r:embed="rId3"/>
          <a:stretch>
            <a:fillRect/>
          </a:stretch>
        </p:blipFill>
        <p:spPr>
          <a:xfrm>
            <a:off x="-674727" y="-138967"/>
            <a:ext cx="12290994" cy="6868908"/>
          </a:xfrm>
          <a:prstGeom prst="rect">
            <a:avLst/>
          </a:prstGeom>
        </p:spPr>
      </p:pic>
    </p:spTree>
    <p:extLst>
      <p:ext uri="{BB962C8B-B14F-4D97-AF65-F5344CB8AC3E}">
        <p14:creationId xmlns:p14="http://schemas.microsoft.com/office/powerpoint/2010/main" val="2354065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5" descr="Et billede, der indeholder tekst, planet, Ydre rum, plads&#10;&#10;Beskrivelsen er genereret automatisk">
            <a:extLst>
              <a:ext uri="{FF2B5EF4-FFF2-40B4-BE49-F238E27FC236}">
                <a16:creationId xmlns:a16="http://schemas.microsoft.com/office/drawing/2014/main" id="{4CCAAAF6-BEE4-F228-95FE-E92A40BF32FD}"/>
              </a:ext>
            </a:extLst>
          </p:cNvPr>
          <p:cNvPicPr>
            <a:picLocks noChangeAspect="1"/>
          </p:cNvPicPr>
          <p:nvPr/>
        </p:nvPicPr>
        <p:blipFill rotWithShape="1">
          <a:blip r:embed="rId2"/>
          <a:srcRect r="16721"/>
          <a:stretch/>
        </p:blipFill>
        <p:spPr>
          <a:xfrm>
            <a:off x="-3592" y="-2025"/>
            <a:ext cx="9147592" cy="6872632"/>
          </a:xfrm>
          <a:prstGeom prst="rect">
            <a:avLst/>
          </a:prstGeom>
          <a:noFill/>
        </p:spPr>
      </p:pic>
      <p:sp>
        <p:nvSpPr>
          <p:cNvPr id="4" name="Pladsholder til dato 3">
            <a:extLst>
              <a:ext uri="{FF2B5EF4-FFF2-40B4-BE49-F238E27FC236}">
                <a16:creationId xmlns:a16="http://schemas.microsoft.com/office/drawing/2014/main" id="{96C6AFDD-62FB-6E19-0CBA-20B0CCC308F4}"/>
              </a:ext>
            </a:extLst>
          </p:cNvPr>
          <p:cNvSpPr>
            <a:spLocks noGrp="1"/>
          </p:cNvSpPr>
          <p:nvPr>
            <p:ph type="dt" sz="half" idx="10"/>
          </p:nvPr>
        </p:nvSpPr>
        <p:spPr/>
        <p:txBody>
          <a:bodyPr anchor="b">
            <a:normAutofit/>
          </a:bodyPr>
          <a:lstStyle/>
          <a:p>
            <a:pPr>
              <a:spcAft>
                <a:spcPts val="600"/>
              </a:spcAft>
            </a:pPr>
            <a:r>
              <a:rPr lang="da-DK" dirty="0" err="1"/>
              <a:t>www.ibckurser.dk</a:t>
            </a:r>
            <a:endParaRPr lang="da-DK"/>
          </a:p>
        </p:txBody>
      </p:sp>
      <p:sp>
        <p:nvSpPr>
          <p:cNvPr id="3" name="Pladsholder til sidefod 2">
            <a:extLst>
              <a:ext uri="{FF2B5EF4-FFF2-40B4-BE49-F238E27FC236}">
                <a16:creationId xmlns:a16="http://schemas.microsoft.com/office/drawing/2014/main" id="{ADFA148A-EA72-92A0-5CF7-DCFD333E3AA4}"/>
              </a:ext>
            </a:extLst>
          </p:cNvPr>
          <p:cNvSpPr>
            <a:spLocks noGrp="1"/>
          </p:cNvSpPr>
          <p:nvPr>
            <p:ph type="ftr" sz="quarter" idx="11"/>
          </p:nvPr>
        </p:nvSpPr>
        <p:spPr/>
        <p:txBody>
          <a:bodyPr anchor="b">
            <a:normAutofit/>
          </a:bodyPr>
          <a:lstStyle/>
          <a:p>
            <a:pPr>
              <a:spcAft>
                <a:spcPts val="600"/>
              </a:spcAft>
            </a:pPr>
            <a:r>
              <a:rPr lang="da-DK" dirty="0"/>
              <a:t>IBC Kurser</a:t>
            </a:r>
            <a:endParaRPr lang="da-DK"/>
          </a:p>
        </p:txBody>
      </p:sp>
    </p:spTree>
    <p:extLst>
      <p:ext uri="{BB962C8B-B14F-4D97-AF65-F5344CB8AC3E}">
        <p14:creationId xmlns:p14="http://schemas.microsoft.com/office/powerpoint/2010/main" val="3576843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04B568-8A90-C491-E971-7D4BE413A5B4}"/>
              </a:ext>
            </a:extLst>
          </p:cNvPr>
          <p:cNvSpPr>
            <a:spLocks noGrp="1"/>
          </p:cNvSpPr>
          <p:nvPr>
            <p:ph type="title"/>
          </p:nvPr>
        </p:nvSpPr>
        <p:spPr/>
        <p:txBody>
          <a:bodyPr/>
          <a:lstStyle/>
          <a:p>
            <a:endParaRPr lang="da-DK"/>
          </a:p>
        </p:txBody>
      </p:sp>
      <p:pic>
        <p:nvPicPr>
          <p:cNvPr id="6" name="Billede 6" descr="Et billede, der indeholder ur, tekst, Måleinstrument, cirkel&#10;&#10;Beskrivelsen er genereret automatisk">
            <a:extLst>
              <a:ext uri="{FF2B5EF4-FFF2-40B4-BE49-F238E27FC236}">
                <a16:creationId xmlns:a16="http://schemas.microsoft.com/office/drawing/2014/main" id="{EA790CA1-D075-EA50-FD80-B7C649E78591}"/>
              </a:ext>
            </a:extLst>
          </p:cNvPr>
          <p:cNvPicPr>
            <a:picLocks noGrp="1" noChangeAspect="1"/>
          </p:cNvPicPr>
          <p:nvPr>
            <p:ph idx="1"/>
          </p:nvPr>
        </p:nvPicPr>
        <p:blipFill rotWithShape="1">
          <a:blip r:embed="rId2"/>
          <a:srcRect l="21896" r="21858"/>
          <a:stretch/>
        </p:blipFill>
        <p:spPr>
          <a:xfrm>
            <a:off x="827584" y="501485"/>
            <a:ext cx="5902175" cy="5855029"/>
          </a:xfrm>
        </p:spPr>
      </p:pic>
      <p:sp>
        <p:nvSpPr>
          <p:cNvPr id="4" name="Pladsholder til sidefod 3">
            <a:extLst>
              <a:ext uri="{FF2B5EF4-FFF2-40B4-BE49-F238E27FC236}">
                <a16:creationId xmlns:a16="http://schemas.microsoft.com/office/drawing/2014/main" id="{2D4B87C3-29FF-ABD4-482D-7A978E32FAB8}"/>
              </a:ext>
            </a:extLst>
          </p:cNvPr>
          <p:cNvSpPr>
            <a:spLocks noGrp="1"/>
          </p:cNvSpPr>
          <p:nvPr>
            <p:ph type="ftr" sz="quarter" idx="11"/>
          </p:nvPr>
        </p:nvSpPr>
        <p:spPr/>
        <p:txBody>
          <a:bodyPr/>
          <a:lstStyle/>
          <a:p>
            <a:r>
              <a:rPr lang="da-DK" noProof="0"/>
              <a:t>IBC Kurser</a:t>
            </a:r>
          </a:p>
        </p:txBody>
      </p:sp>
      <p:sp>
        <p:nvSpPr>
          <p:cNvPr id="5" name="Pladsholder til dato 4">
            <a:extLst>
              <a:ext uri="{FF2B5EF4-FFF2-40B4-BE49-F238E27FC236}">
                <a16:creationId xmlns:a16="http://schemas.microsoft.com/office/drawing/2014/main" id="{0CD8DB5B-B864-3A31-BBBD-E9F7574D2035}"/>
              </a:ext>
            </a:extLst>
          </p:cNvPr>
          <p:cNvSpPr>
            <a:spLocks noGrp="1"/>
          </p:cNvSpPr>
          <p:nvPr>
            <p:ph type="dt" sz="half" idx="2"/>
          </p:nvPr>
        </p:nvSpPr>
        <p:spPr>
          <a:xfrm>
            <a:off x="7596336" y="5445224"/>
            <a:ext cx="1420665" cy="258441"/>
          </a:xfrm>
        </p:spPr>
        <p:txBody>
          <a:bodyPr/>
          <a:lstStyle/>
          <a:p>
            <a:r>
              <a:rPr lang="da-DK" dirty="0" err="1"/>
              <a:t>www.ibckurser.dk</a:t>
            </a:r>
            <a:endParaRPr lang="da-DK" dirty="0"/>
          </a:p>
        </p:txBody>
      </p:sp>
    </p:spTree>
    <p:extLst>
      <p:ext uri="{BB962C8B-B14F-4D97-AF65-F5344CB8AC3E}">
        <p14:creationId xmlns:p14="http://schemas.microsoft.com/office/powerpoint/2010/main" val="416151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6" descr="Et billede, der indeholder tekst, diagram&#10;&#10;Beskrivelsen er genereret automatisk">
            <a:extLst>
              <a:ext uri="{FF2B5EF4-FFF2-40B4-BE49-F238E27FC236}">
                <a16:creationId xmlns:a16="http://schemas.microsoft.com/office/drawing/2014/main" id="{49F1789F-1A57-FC02-5732-E76EA0AEE508}"/>
              </a:ext>
            </a:extLst>
          </p:cNvPr>
          <p:cNvPicPr>
            <a:picLocks noGrp="1" noChangeAspect="1"/>
          </p:cNvPicPr>
          <p:nvPr>
            <p:ph idx="1"/>
          </p:nvPr>
        </p:nvPicPr>
        <p:blipFill rotWithShape="1">
          <a:blip r:embed="rId2"/>
          <a:srcRect l="23547" r="19304"/>
          <a:stretch/>
        </p:blipFill>
        <p:spPr>
          <a:xfrm>
            <a:off x="484198" y="54698"/>
            <a:ext cx="6633301" cy="6511433"/>
          </a:xfrm>
        </p:spPr>
      </p:pic>
      <p:sp>
        <p:nvSpPr>
          <p:cNvPr id="4" name="Pladsholder til sidefod 3">
            <a:extLst>
              <a:ext uri="{FF2B5EF4-FFF2-40B4-BE49-F238E27FC236}">
                <a16:creationId xmlns:a16="http://schemas.microsoft.com/office/drawing/2014/main" id="{E565498E-5739-0AB5-631D-57CA638B9751}"/>
              </a:ext>
            </a:extLst>
          </p:cNvPr>
          <p:cNvSpPr>
            <a:spLocks noGrp="1"/>
          </p:cNvSpPr>
          <p:nvPr>
            <p:ph type="ftr" sz="quarter" idx="11"/>
          </p:nvPr>
        </p:nvSpPr>
        <p:spPr/>
        <p:txBody>
          <a:bodyPr/>
          <a:lstStyle/>
          <a:p>
            <a:r>
              <a:rPr lang="da-DK" noProof="0"/>
              <a:t>IBC Kurser</a:t>
            </a:r>
          </a:p>
        </p:txBody>
      </p:sp>
      <p:sp>
        <p:nvSpPr>
          <p:cNvPr id="5" name="Pladsholder til dato 4">
            <a:extLst>
              <a:ext uri="{FF2B5EF4-FFF2-40B4-BE49-F238E27FC236}">
                <a16:creationId xmlns:a16="http://schemas.microsoft.com/office/drawing/2014/main" id="{CC7D27D6-748B-6F46-36C3-E90B47495E0D}"/>
              </a:ext>
            </a:extLst>
          </p:cNvPr>
          <p:cNvSpPr>
            <a:spLocks noGrp="1"/>
          </p:cNvSpPr>
          <p:nvPr>
            <p:ph type="dt" sz="half" idx="2"/>
          </p:nvPr>
        </p:nvSpPr>
        <p:spPr>
          <a:xfrm>
            <a:off x="7708694" y="5517232"/>
            <a:ext cx="1420665" cy="258441"/>
          </a:xfrm>
        </p:spPr>
        <p:txBody>
          <a:bodyPr/>
          <a:lstStyle/>
          <a:p>
            <a:r>
              <a:rPr lang="da-DK" dirty="0" err="1"/>
              <a:t>www.ibckurser.dk</a:t>
            </a:r>
            <a:endParaRPr lang="da-DK" dirty="0"/>
          </a:p>
        </p:txBody>
      </p:sp>
    </p:spTree>
    <p:extLst>
      <p:ext uri="{BB962C8B-B14F-4D97-AF65-F5344CB8AC3E}">
        <p14:creationId xmlns:p14="http://schemas.microsoft.com/office/powerpoint/2010/main" val="195598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5F81269-1E2D-1467-8990-95F4D9FE340B}"/>
              </a:ext>
            </a:extLst>
          </p:cNvPr>
          <p:cNvSpPr>
            <a:spLocks noGrp="1"/>
          </p:cNvSpPr>
          <p:nvPr>
            <p:ph idx="1"/>
          </p:nvPr>
        </p:nvSpPr>
        <p:spPr/>
        <p:txBody>
          <a:bodyPr/>
          <a:lstStyle/>
          <a:p>
            <a:endParaRPr lang="da-DK"/>
          </a:p>
        </p:txBody>
      </p:sp>
      <p:sp>
        <p:nvSpPr>
          <p:cNvPr id="4" name="Pladsholder til sidefod 3">
            <a:extLst>
              <a:ext uri="{FF2B5EF4-FFF2-40B4-BE49-F238E27FC236}">
                <a16:creationId xmlns:a16="http://schemas.microsoft.com/office/drawing/2014/main" id="{7FC9F5F0-8A0B-33DD-E133-503A05D42B03}"/>
              </a:ext>
            </a:extLst>
          </p:cNvPr>
          <p:cNvSpPr>
            <a:spLocks noGrp="1"/>
          </p:cNvSpPr>
          <p:nvPr>
            <p:ph type="ftr" sz="quarter" idx="11"/>
          </p:nvPr>
        </p:nvSpPr>
        <p:spPr/>
        <p:txBody>
          <a:bodyPr/>
          <a:lstStyle/>
          <a:p>
            <a:r>
              <a:rPr lang="da-DK" noProof="0"/>
              <a:t>IBC Kurser</a:t>
            </a:r>
          </a:p>
        </p:txBody>
      </p:sp>
      <p:sp>
        <p:nvSpPr>
          <p:cNvPr id="5" name="Pladsholder til dato 4">
            <a:extLst>
              <a:ext uri="{FF2B5EF4-FFF2-40B4-BE49-F238E27FC236}">
                <a16:creationId xmlns:a16="http://schemas.microsoft.com/office/drawing/2014/main" id="{95BD2123-C9CD-3F48-203D-D8CAB5D9D700}"/>
              </a:ext>
            </a:extLst>
          </p:cNvPr>
          <p:cNvSpPr>
            <a:spLocks noGrp="1"/>
          </p:cNvSpPr>
          <p:nvPr>
            <p:ph type="dt" sz="half" idx="2"/>
          </p:nvPr>
        </p:nvSpPr>
        <p:spPr/>
        <p:txBody>
          <a:bodyPr/>
          <a:lstStyle/>
          <a:p>
            <a:r>
              <a:rPr lang="da-DK"/>
              <a:t>www.ibckurser.dk</a:t>
            </a:r>
            <a:endParaRPr lang="da-DK" dirty="0"/>
          </a:p>
        </p:txBody>
      </p:sp>
      <p:pic>
        <p:nvPicPr>
          <p:cNvPr id="7" name="Billede 6">
            <a:extLst>
              <a:ext uri="{FF2B5EF4-FFF2-40B4-BE49-F238E27FC236}">
                <a16:creationId xmlns:a16="http://schemas.microsoft.com/office/drawing/2014/main" id="{505E86EC-A1D2-6E3F-2D73-072EBE288947}"/>
              </a:ext>
            </a:extLst>
          </p:cNvPr>
          <p:cNvPicPr>
            <a:picLocks noChangeAspect="1"/>
          </p:cNvPicPr>
          <p:nvPr/>
        </p:nvPicPr>
        <p:blipFill rotWithShape="1">
          <a:blip r:embed="rId2"/>
          <a:srcRect l="8263"/>
          <a:stretch/>
        </p:blipFill>
        <p:spPr>
          <a:xfrm>
            <a:off x="137786" y="1587483"/>
            <a:ext cx="8745627" cy="5362525"/>
          </a:xfrm>
          <a:prstGeom prst="rect">
            <a:avLst/>
          </a:prstGeom>
        </p:spPr>
      </p:pic>
      <p:sp>
        <p:nvSpPr>
          <p:cNvPr id="8" name="Rektangel 7">
            <a:extLst>
              <a:ext uri="{FF2B5EF4-FFF2-40B4-BE49-F238E27FC236}">
                <a16:creationId xmlns:a16="http://schemas.microsoft.com/office/drawing/2014/main" id="{64F03414-9E4D-D174-9C61-EAD3E50F0C89}"/>
              </a:ext>
            </a:extLst>
          </p:cNvPr>
          <p:cNvSpPr/>
          <p:nvPr/>
        </p:nvSpPr>
        <p:spPr>
          <a:xfrm>
            <a:off x="-108520" y="6309320"/>
            <a:ext cx="1944216" cy="830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dirty="0" err="1"/>
          </a:p>
        </p:txBody>
      </p:sp>
      <p:sp>
        <p:nvSpPr>
          <p:cNvPr id="9" name="Tekstfelt 8">
            <a:extLst>
              <a:ext uri="{FF2B5EF4-FFF2-40B4-BE49-F238E27FC236}">
                <a16:creationId xmlns:a16="http://schemas.microsoft.com/office/drawing/2014/main" id="{D1CAE5AE-8BC8-5FC6-9ADC-7AB1DFC935EA}"/>
              </a:ext>
            </a:extLst>
          </p:cNvPr>
          <p:cNvSpPr txBox="1"/>
          <p:nvPr/>
        </p:nvSpPr>
        <p:spPr>
          <a:xfrm>
            <a:off x="476216" y="757705"/>
            <a:ext cx="6400039" cy="469231"/>
          </a:xfrm>
          <a:prstGeom prst="rect">
            <a:avLst/>
          </a:prstGeom>
          <a:noFill/>
        </p:spPr>
        <p:txBody>
          <a:bodyPr wrap="square" lIns="0" tIns="0" rIns="0" bIns="0" rtlCol="0">
            <a:spAutoFit/>
          </a:bodyPr>
          <a:lstStyle/>
          <a:p>
            <a:pPr>
              <a:lnSpc>
                <a:spcPct val="104000"/>
              </a:lnSpc>
            </a:pPr>
            <a:r>
              <a:rPr lang="da-DK" sz="3200" b="1" dirty="0"/>
              <a:t>Jordens belastning</a:t>
            </a:r>
          </a:p>
        </p:txBody>
      </p:sp>
      <p:sp>
        <p:nvSpPr>
          <p:cNvPr id="10" name="Rektangel 9">
            <a:extLst>
              <a:ext uri="{FF2B5EF4-FFF2-40B4-BE49-F238E27FC236}">
                <a16:creationId xmlns:a16="http://schemas.microsoft.com/office/drawing/2014/main" id="{FE47C284-1C28-5C30-9F9E-3E8D3499F2CC}"/>
              </a:ext>
            </a:extLst>
          </p:cNvPr>
          <p:cNvSpPr/>
          <p:nvPr/>
        </p:nvSpPr>
        <p:spPr>
          <a:xfrm>
            <a:off x="179512" y="1859050"/>
            <a:ext cx="1944216" cy="1065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dirty="0" err="1"/>
          </a:p>
        </p:txBody>
      </p:sp>
    </p:spTree>
    <p:extLst>
      <p:ext uri="{BB962C8B-B14F-4D97-AF65-F5344CB8AC3E}">
        <p14:creationId xmlns:p14="http://schemas.microsoft.com/office/powerpoint/2010/main" val="1073790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9868C-AAC1-E3BB-D86B-2B18A09E2DD9}"/>
              </a:ext>
            </a:extLst>
          </p:cNvPr>
          <p:cNvSpPr>
            <a:spLocks noGrp="1"/>
          </p:cNvSpPr>
          <p:nvPr>
            <p:ph type="title"/>
          </p:nvPr>
        </p:nvSpPr>
        <p:spPr>
          <a:xfrm>
            <a:off x="323528" y="780910"/>
            <a:ext cx="6932613" cy="616930"/>
          </a:xfrm>
        </p:spPr>
        <p:txBody>
          <a:bodyPr>
            <a:normAutofit/>
          </a:bodyPr>
          <a:lstStyle/>
          <a:p>
            <a:r>
              <a:rPr lang="da-DK" sz="3200" dirty="0"/>
              <a:t>En udvidet verdensforståelse</a:t>
            </a:r>
          </a:p>
        </p:txBody>
      </p:sp>
      <p:sp>
        <p:nvSpPr>
          <p:cNvPr id="4" name="Pladsholder til sidefod 3">
            <a:extLst>
              <a:ext uri="{FF2B5EF4-FFF2-40B4-BE49-F238E27FC236}">
                <a16:creationId xmlns:a16="http://schemas.microsoft.com/office/drawing/2014/main" id="{92A262F8-D16A-36F5-1107-8B2E7E591AF2}"/>
              </a:ext>
            </a:extLst>
          </p:cNvPr>
          <p:cNvSpPr>
            <a:spLocks noGrp="1"/>
          </p:cNvSpPr>
          <p:nvPr>
            <p:ph type="ftr" sz="quarter" idx="11"/>
          </p:nvPr>
        </p:nvSpPr>
        <p:spPr/>
        <p:txBody>
          <a:bodyPr/>
          <a:lstStyle/>
          <a:p>
            <a:r>
              <a:rPr lang="da-DK" noProof="0" dirty="0"/>
              <a:t>IBC Kurser</a:t>
            </a:r>
          </a:p>
        </p:txBody>
      </p:sp>
      <p:sp>
        <p:nvSpPr>
          <p:cNvPr id="5" name="Pladsholder til dato 4">
            <a:extLst>
              <a:ext uri="{FF2B5EF4-FFF2-40B4-BE49-F238E27FC236}">
                <a16:creationId xmlns:a16="http://schemas.microsoft.com/office/drawing/2014/main" id="{B573334B-1498-129A-329E-87FDDD1D5265}"/>
              </a:ext>
            </a:extLst>
          </p:cNvPr>
          <p:cNvSpPr>
            <a:spLocks noGrp="1"/>
          </p:cNvSpPr>
          <p:nvPr>
            <p:ph type="dt" sz="half" idx="2"/>
          </p:nvPr>
        </p:nvSpPr>
        <p:spPr/>
        <p:txBody>
          <a:bodyPr/>
          <a:lstStyle/>
          <a:p>
            <a:r>
              <a:rPr lang="da-DK"/>
              <a:t>www.ibckurser.dk</a:t>
            </a:r>
            <a:endParaRPr lang="da-DK" dirty="0"/>
          </a:p>
        </p:txBody>
      </p:sp>
      <p:pic>
        <p:nvPicPr>
          <p:cNvPr id="7" name="Billede 6">
            <a:extLst>
              <a:ext uri="{FF2B5EF4-FFF2-40B4-BE49-F238E27FC236}">
                <a16:creationId xmlns:a16="http://schemas.microsoft.com/office/drawing/2014/main" id="{0435335B-E3C2-563A-E6D8-5CEE59E7DED0}"/>
              </a:ext>
            </a:extLst>
          </p:cNvPr>
          <p:cNvPicPr>
            <a:picLocks noChangeAspect="1"/>
          </p:cNvPicPr>
          <p:nvPr/>
        </p:nvPicPr>
        <p:blipFill rotWithShape="1">
          <a:blip r:embed="rId2"/>
          <a:srcRect l="-5295" t="22417" r="5295" b="11925"/>
          <a:stretch/>
        </p:blipFill>
        <p:spPr>
          <a:xfrm>
            <a:off x="-540568" y="1700808"/>
            <a:ext cx="9704847" cy="4341407"/>
          </a:xfrm>
          <a:prstGeom prst="rect">
            <a:avLst/>
          </a:prstGeom>
        </p:spPr>
      </p:pic>
    </p:spTree>
    <p:extLst>
      <p:ext uri="{BB962C8B-B14F-4D97-AF65-F5344CB8AC3E}">
        <p14:creationId xmlns:p14="http://schemas.microsoft.com/office/powerpoint/2010/main" val="289500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C03C1-C874-47CA-9DED-E24FDE0B1512}"/>
              </a:ext>
            </a:extLst>
          </p:cNvPr>
          <p:cNvSpPr>
            <a:spLocks noGrp="1"/>
          </p:cNvSpPr>
          <p:nvPr>
            <p:ph type="title"/>
          </p:nvPr>
        </p:nvSpPr>
        <p:spPr>
          <a:xfrm>
            <a:off x="467544" y="636744"/>
            <a:ext cx="6932612" cy="616930"/>
          </a:xfrm>
        </p:spPr>
        <p:txBody>
          <a:bodyPr anchor="t">
            <a:normAutofit/>
          </a:bodyPr>
          <a:lstStyle/>
          <a:p>
            <a:pPr algn="l"/>
            <a:r>
              <a:rPr lang="da-DK" sz="3200" b="1" dirty="0">
                <a:latin typeface="Verdana"/>
                <a:ea typeface="Verdana"/>
              </a:rPr>
              <a:t>Bæredygtighed er holistisk</a:t>
            </a:r>
            <a:r>
              <a:rPr lang="da-DK" sz="2200" b="1" dirty="0">
                <a:latin typeface="Verdana"/>
                <a:ea typeface="Verdana"/>
              </a:rPr>
              <a:t> </a:t>
            </a:r>
          </a:p>
        </p:txBody>
      </p:sp>
      <p:pic>
        <p:nvPicPr>
          <p:cNvPr id="1026" name="Picture 2">
            <a:extLst>
              <a:ext uri="{FF2B5EF4-FFF2-40B4-BE49-F238E27FC236}">
                <a16:creationId xmlns:a16="http://schemas.microsoft.com/office/drawing/2014/main" id="{E2FFE72A-787B-032D-847A-111D7C2CA85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37391" y="1482335"/>
            <a:ext cx="2639841" cy="25438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70F816-C5A6-C58E-CCEF-9E8C86904E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71" t="22597" r="54822" b="18324"/>
          <a:stretch/>
        </p:blipFill>
        <p:spPr bwMode="auto">
          <a:xfrm>
            <a:off x="5652120" y="1628800"/>
            <a:ext cx="2373584"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hat is Sustainability? | UCLA Sustainability">
            <a:extLst>
              <a:ext uri="{FF2B5EF4-FFF2-40B4-BE49-F238E27FC236}">
                <a16:creationId xmlns:a16="http://schemas.microsoft.com/office/drawing/2014/main" id="{54A664AE-D45A-5B5E-7DCF-694D6FB48A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1558" y="3991123"/>
            <a:ext cx="3614707" cy="2024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SG Strategiforløb - Viegand Maagøe">
            <a:extLst>
              <a:ext uri="{FF2B5EF4-FFF2-40B4-BE49-F238E27FC236}">
                <a16:creationId xmlns:a16="http://schemas.microsoft.com/office/drawing/2014/main" id="{F03761CB-B356-A1FF-BA80-FDD6821CF2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688" y="4078131"/>
            <a:ext cx="3614707" cy="2033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1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6592" y="1130740"/>
            <a:ext cx="5199459" cy="324036"/>
          </a:xfrm>
        </p:spPr>
        <p:txBody>
          <a:bodyPr>
            <a:noAutofit/>
          </a:bodyPr>
          <a:lstStyle/>
          <a:p>
            <a:pPr algn="ctr"/>
            <a:r>
              <a:rPr lang="da-DK" sz="3200" dirty="0">
                <a:latin typeface="Verdana" panose="020B0604030504040204" pitchFamily="34" charset="0"/>
                <a:ea typeface="Verdana" panose="020B0604030504040204" pitchFamily="34" charset="0"/>
              </a:rPr>
              <a:t>Forløbs overblik</a:t>
            </a:r>
          </a:p>
        </p:txBody>
      </p:sp>
      <p:graphicFrame>
        <p:nvGraphicFramePr>
          <p:cNvPr id="4" name="Diagram 3"/>
          <p:cNvGraphicFramePr/>
          <p:nvPr/>
        </p:nvGraphicFramePr>
        <p:xfrm>
          <a:off x="459347" y="1475543"/>
          <a:ext cx="7767025" cy="3482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Kombinationstegning: figur 16">
            <a:extLst>
              <a:ext uri="{FF2B5EF4-FFF2-40B4-BE49-F238E27FC236}">
                <a16:creationId xmlns:a16="http://schemas.microsoft.com/office/drawing/2014/main" id="{0A68B97C-7F71-4DA1-B9A3-6E788E2CAF9E}"/>
              </a:ext>
            </a:extLst>
          </p:cNvPr>
          <p:cNvSpPr/>
          <p:nvPr/>
        </p:nvSpPr>
        <p:spPr>
          <a:xfrm>
            <a:off x="580160" y="3622330"/>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a:latin typeface="Verdana" panose="020B0604030504040204" pitchFamily="34" charset="0"/>
                <a:ea typeface="Verdana" panose="020B0604030504040204" pitchFamily="34" charset="0"/>
              </a:rPr>
              <a:t>Teori og dialog med medkursister</a:t>
            </a:r>
          </a:p>
        </p:txBody>
      </p:sp>
      <p:sp>
        <p:nvSpPr>
          <p:cNvPr id="22" name="Kombinationstegning: figur 21">
            <a:extLst>
              <a:ext uri="{FF2B5EF4-FFF2-40B4-BE49-F238E27FC236}">
                <a16:creationId xmlns:a16="http://schemas.microsoft.com/office/drawing/2014/main" id="{0E961242-DCF8-418C-B926-61DE2F96504B}"/>
              </a:ext>
            </a:extLst>
          </p:cNvPr>
          <p:cNvSpPr>
            <a:spLocks noChangeAspect="1"/>
          </p:cNvSpPr>
          <p:nvPr/>
        </p:nvSpPr>
        <p:spPr>
          <a:xfrm>
            <a:off x="7660544" y="4125185"/>
            <a:ext cx="702000" cy="702000"/>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err="1">
                <a:latin typeface="Verdana" panose="020B0604030504040204" pitchFamily="34" charset="0"/>
                <a:ea typeface="Verdana" panose="020B0604030504040204" pitchFamily="34" charset="0"/>
              </a:rPr>
              <a:t>Fremlæg-gelse</a:t>
            </a:r>
            <a:endParaRPr lang="da-DK" sz="750" dirty="0">
              <a:latin typeface="Verdana" panose="020B0604030504040204" pitchFamily="34" charset="0"/>
              <a:ea typeface="Verdana" panose="020B0604030504040204" pitchFamily="34" charset="0"/>
            </a:endParaRPr>
          </a:p>
        </p:txBody>
      </p:sp>
      <p:sp>
        <p:nvSpPr>
          <p:cNvPr id="5" name="Tekstfelt 4"/>
          <p:cNvSpPr txBox="1"/>
          <p:nvPr/>
        </p:nvSpPr>
        <p:spPr>
          <a:xfrm>
            <a:off x="1208531" y="2025280"/>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lnSpc>
                <a:spcPct val="104000"/>
              </a:lnSpc>
            </a:pPr>
            <a:r>
              <a:rPr lang="da-DK" sz="900" dirty="0">
                <a:latin typeface="Verdana" panose="020B0604030504040204" pitchFamily="34" charset="0"/>
                <a:ea typeface="Verdana" panose="020B0604030504040204" pitchFamily="34" charset="0"/>
              </a:rPr>
              <a:t>Hjemme opgaver</a:t>
            </a:r>
          </a:p>
        </p:txBody>
      </p:sp>
      <p:cxnSp>
        <p:nvCxnSpPr>
          <p:cNvPr id="8" name="Lige pilforbindelse 7"/>
          <p:cNvCxnSpPr/>
          <p:nvPr/>
        </p:nvCxnSpPr>
        <p:spPr>
          <a:xfrm>
            <a:off x="1687144" y="2241305"/>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9" name="Tekstfelt 8">
            <a:extLst>
              <a:ext uri="{FF2B5EF4-FFF2-40B4-BE49-F238E27FC236}">
                <a16:creationId xmlns:a16="http://schemas.microsoft.com/office/drawing/2014/main" id="{7749D32E-8677-42B9-A7C1-2CF21C6C7B2B}"/>
              </a:ext>
            </a:extLst>
          </p:cNvPr>
          <p:cNvSpPr txBox="1"/>
          <p:nvPr/>
        </p:nvSpPr>
        <p:spPr>
          <a:xfrm>
            <a:off x="2544037" y="2025280"/>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lnSpc>
                <a:spcPct val="104000"/>
              </a:lnSpc>
            </a:pPr>
            <a:r>
              <a:rPr lang="da-DK" sz="900" dirty="0">
                <a:latin typeface="Verdana" panose="020B0604030504040204" pitchFamily="34" charset="0"/>
                <a:ea typeface="Verdana" panose="020B0604030504040204" pitchFamily="34" charset="0"/>
              </a:rPr>
              <a:t>Hjemme opgaver</a:t>
            </a:r>
          </a:p>
        </p:txBody>
      </p:sp>
      <p:cxnSp>
        <p:nvCxnSpPr>
          <p:cNvPr id="10" name="Lige pilforbindelse 9">
            <a:extLst>
              <a:ext uri="{FF2B5EF4-FFF2-40B4-BE49-F238E27FC236}">
                <a16:creationId xmlns:a16="http://schemas.microsoft.com/office/drawing/2014/main" id="{D4D5891D-76D4-45E0-BD39-8E0DDFC32559}"/>
              </a:ext>
            </a:extLst>
          </p:cNvPr>
          <p:cNvCxnSpPr/>
          <p:nvPr/>
        </p:nvCxnSpPr>
        <p:spPr>
          <a:xfrm>
            <a:off x="3022649" y="2241305"/>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1" name="Tekstfelt 10">
            <a:extLst>
              <a:ext uri="{FF2B5EF4-FFF2-40B4-BE49-F238E27FC236}">
                <a16:creationId xmlns:a16="http://schemas.microsoft.com/office/drawing/2014/main" id="{1BC32C64-23D3-48A4-878A-C8649FCF1144}"/>
              </a:ext>
            </a:extLst>
          </p:cNvPr>
          <p:cNvSpPr txBox="1"/>
          <p:nvPr/>
        </p:nvSpPr>
        <p:spPr>
          <a:xfrm>
            <a:off x="3879542" y="2026875"/>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lnSpc>
                <a:spcPct val="104000"/>
              </a:lnSpc>
            </a:pPr>
            <a:r>
              <a:rPr lang="da-DK" sz="900" dirty="0">
                <a:latin typeface="Verdana" panose="020B0604030504040204" pitchFamily="34" charset="0"/>
                <a:ea typeface="Verdana" panose="020B0604030504040204" pitchFamily="34" charset="0"/>
              </a:rPr>
              <a:t>Hjemme opgaver</a:t>
            </a:r>
          </a:p>
        </p:txBody>
      </p:sp>
      <p:cxnSp>
        <p:nvCxnSpPr>
          <p:cNvPr id="12" name="Lige pilforbindelse 11">
            <a:extLst>
              <a:ext uri="{FF2B5EF4-FFF2-40B4-BE49-F238E27FC236}">
                <a16:creationId xmlns:a16="http://schemas.microsoft.com/office/drawing/2014/main" id="{185A5EEF-68F6-4BDE-9AD0-19D936D251A5}"/>
              </a:ext>
            </a:extLst>
          </p:cNvPr>
          <p:cNvCxnSpPr/>
          <p:nvPr/>
        </p:nvCxnSpPr>
        <p:spPr>
          <a:xfrm>
            <a:off x="4358155" y="2242900"/>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3" name="Tekstfelt 12">
            <a:extLst>
              <a:ext uri="{FF2B5EF4-FFF2-40B4-BE49-F238E27FC236}">
                <a16:creationId xmlns:a16="http://schemas.microsoft.com/office/drawing/2014/main" id="{DFA4E7C9-DA23-4D48-8AA5-9935385AD8F2}"/>
              </a:ext>
            </a:extLst>
          </p:cNvPr>
          <p:cNvSpPr txBox="1"/>
          <p:nvPr/>
        </p:nvSpPr>
        <p:spPr>
          <a:xfrm>
            <a:off x="5168787" y="2025280"/>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lnSpc>
                <a:spcPct val="104000"/>
              </a:lnSpc>
            </a:pPr>
            <a:r>
              <a:rPr lang="da-DK" sz="900" dirty="0">
                <a:latin typeface="Verdana" panose="020B0604030504040204" pitchFamily="34" charset="0"/>
                <a:ea typeface="Verdana" panose="020B0604030504040204" pitchFamily="34" charset="0"/>
              </a:rPr>
              <a:t>Hjemme opgaver</a:t>
            </a:r>
          </a:p>
        </p:txBody>
      </p:sp>
      <p:cxnSp>
        <p:nvCxnSpPr>
          <p:cNvPr id="14" name="Lige pilforbindelse 13">
            <a:extLst>
              <a:ext uri="{FF2B5EF4-FFF2-40B4-BE49-F238E27FC236}">
                <a16:creationId xmlns:a16="http://schemas.microsoft.com/office/drawing/2014/main" id="{91C1AC86-3859-4279-B529-238D763D0D73}"/>
              </a:ext>
            </a:extLst>
          </p:cNvPr>
          <p:cNvCxnSpPr/>
          <p:nvPr/>
        </p:nvCxnSpPr>
        <p:spPr>
          <a:xfrm>
            <a:off x="5647400" y="2241305"/>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5" name="Tekstfelt 14">
            <a:extLst>
              <a:ext uri="{FF2B5EF4-FFF2-40B4-BE49-F238E27FC236}">
                <a16:creationId xmlns:a16="http://schemas.microsoft.com/office/drawing/2014/main" id="{91F0EB8F-CD25-4336-976C-68373349A9DB}"/>
              </a:ext>
            </a:extLst>
          </p:cNvPr>
          <p:cNvSpPr txBox="1"/>
          <p:nvPr/>
        </p:nvSpPr>
        <p:spPr>
          <a:xfrm>
            <a:off x="6505012" y="2025280"/>
            <a:ext cx="1080120" cy="131959"/>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lnSpc>
                <a:spcPct val="104000"/>
              </a:lnSpc>
            </a:pPr>
            <a:r>
              <a:rPr lang="da-DK" sz="900" dirty="0">
                <a:latin typeface="Verdana" panose="020B0604030504040204" pitchFamily="34" charset="0"/>
                <a:ea typeface="Verdana" panose="020B0604030504040204" pitchFamily="34" charset="0"/>
              </a:rPr>
              <a:t>Hjemme opgaver</a:t>
            </a:r>
          </a:p>
        </p:txBody>
      </p:sp>
      <p:cxnSp>
        <p:nvCxnSpPr>
          <p:cNvPr id="16" name="Lige pilforbindelse 15">
            <a:extLst>
              <a:ext uri="{FF2B5EF4-FFF2-40B4-BE49-F238E27FC236}">
                <a16:creationId xmlns:a16="http://schemas.microsoft.com/office/drawing/2014/main" id="{83C5724E-E2C2-4ED1-9726-154BC7957A9C}"/>
              </a:ext>
            </a:extLst>
          </p:cNvPr>
          <p:cNvCxnSpPr/>
          <p:nvPr/>
        </p:nvCxnSpPr>
        <p:spPr>
          <a:xfrm>
            <a:off x="6983624" y="2241305"/>
            <a:ext cx="0" cy="59406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3" name="Kombinationstegning: figur 22">
            <a:extLst>
              <a:ext uri="{FF2B5EF4-FFF2-40B4-BE49-F238E27FC236}">
                <a16:creationId xmlns:a16="http://schemas.microsoft.com/office/drawing/2014/main" id="{2549B121-528A-45F2-AD85-4F7F9ED49C1E}"/>
              </a:ext>
            </a:extLst>
          </p:cNvPr>
          <p:cNvSpPr/>
          <p:nvPr/>
        </p:nvSpPr>
        <p:spPr>
          <a:xfrm>
            <a:off x="7263383" y="3622329"/>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a:latin typeface="Verdana" panose="020B0604030504040204" pitchFamily="34" charset="0"/>
                <a:ea typeface="Verdana" panose="020B0604030504040204" pitchFamily="34" charset="0"/>
              </a:rPr>
              <a:t>Teori og dialog med medkursister</a:t>
            </a:r>
          </a:p>
        </p:txBody>
      </p:sp>
      <p:sp>
        <p:nvSpPr>
          <p:cNvPr id="24" name="Kombinationstegning: figur 23">
            <a:extLst>
              <a:ext uri="{FF2B5EF4-FFF2-40B4-BE49-F238E27FC236}">
                <a16:creationId xmlns:a16="http://schemas.microsoft.com/office/drawing/2014/main" id="{6A02D969-3405-46A1-ADE9-33AEDED868CE}"/>
              </a:ext>
            </a:extLst>
          </p:cNvPr>
          <p:cNvSpPr/>
          <p:nvPr/>
        </p:nvSpPr>
        <p:spPr>
          <a:xfrm>
            <a:off x="5925614" y="3622329"/>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a:latin typeface="Verdana" panose="020B0604030504040204" pitchFamily="34" charset="0"/>
                <a:ea typeface="Verdana" panose="020B0604030504040204" pitchFamily="34" charset="0"/>
              </a:rPr>
              <a:t>Teori og dialog med medkursister</a:t>
            </a:r>
          </a:p>
        </p:txBody>
      </p:sp>
      <p:sp>
        <p:nvSpPr>
          <p:cNvPr id="25" name="Kombinationstegning: figur 24">
            <a:extLst>
              <a:ext uri="{FF2B5EF4-FFF2-40B4-BE49-F238E27FC236}">
                <a16:creationId xmlns:a16="http://schemas.microsoft.com/office/drawing/2014/main" id="{D3479E9A-84B7-49A8-A15D-625191B6DBEB}"/>
              </a:ext>
            </a:extLst>
          </p:cNvPr>
          <p:cNvSpPr/>
          <p:nvPr/>
        </p:nvSpPr>
        <p:spPr>
          <a:xfrm>
            <a:off x="4587845" y="3622330"/>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a:latin typeface="Verdana" panose="020B0604030504040204" pitchFamily="34" charset="0"/>
                <a:ea typeface="Verdana" panose="020B0604030504040204" pitchFamily="34" charset="0"/>
              </a:rPr>
              <a:t>Teori og dialog med medkursister</a:t>
            </a:r>
          </a:p>
        </p:txBody>
      </p:sp>
      <p:sp>
        <p:nvSpPr>
          <p:cNvPr id="26" name="Kombinationstegning: figur 25">
            <a:extLst>
              <a:ext uri="{FF2B5EF4-FFF2-40B4-BE49-F238E27FC236}">
                <a16:creationId xmlns:a16="http://schemas.microsoft.com/office/drawing/2014/main" id="{1FC38E3A-95D7-47D9-91B5-657772E64340}"/>
              </a:ext>
            </a:extLst>
          </p:cNvPr>
          <p:cNvSpPr/>
          <p:nvPr/>
        </p:nvSpPr>
        <p:spPr>
          <a:xfrm>
            <a:off x="3250076" y="3622332"/>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a:latin typeface="Verdana" panose="020B0604030504040204" pitchFamily="34" charset="0"/>
                <a:ea typeface="Verdana" panose="020B0604030504040204" pitchFamily="34" charset="0"/>
              </a:rPr>
              <a:t>Teori og dialog med medkursister</a:t>
            </a:r>
          </a:p>
        </p:txBody>
      </p:sp>
      <p:sp>
        <p:nvSpPr>
          <p:cNvPr id="27" name="Kombinationstegning: figur 26">
            <a:extLst>
              <a:ext uri="{FF2B5EF4-FFF2-40B4-BE49-F238E27FC236}">
                <a16:creationId xmlns:a16="http://schemas.microsoft.com/office/drawing/2014/main" id="{0EF6E2CA-947B-4600-81D0-D9500A7532B5}"/>
              </a:ext>
            </a:extLst>
          </p:cNvPr>
          <p:cNvSpPr/>
          <p:nvPr/>
        </p:nvSpPr>
        <p:spPr>
          <a:xfrm>
            <a:off x="1915118" y="3622331"/>
            <a:ext cx="748162" cy="748162"/>
          </a:xfrm>
          <a:custGeom>
            <a:avLst/>
            <a:gdLst>
              <a:gd name="connsiteX0" fmla="*/ 0 w 997549"/>
              <a:gd name="connsiteY0" fmla="*/ 498775 h 997549"/>
              <a:gd name="connsiteX1" fmla="*/ 498775 w 997549"/>
              <a:gd name="connsiteY1" fmla="*/ 0 h 997549"/>
              <a:gd name="connsiteX2" fmla="*/ 997550 w 997549"/>
              <a:gd name="connsiteY2" fmla="*/ 498775 h 997549"/>
              <a:gd name="connsiteX3" fmla="*/ 498775 w 997549"/>
              <a:gd name="connsiteY3" fmla="*/ 997550 h 997549"/>
              <a:gd name="connsiteX4" fmla="*/ 0 w 997549"/>
              <a:gd name="connsiteY4" fmla="*/ 498775 h 99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549" h="997549">
                <a:moveTo>
                  <a:pt x="0" y="498775"/>
                </a:moveTo>
                <a:cubicBezTo>
                  <a:pt x="0" y="223309"/>
                  <a:pt x="223309" y="0"/>
                  <a:pt x="498775" y="0"/>
                </a:cubicBezTo>
                <a:cubicBezTo>
                  <a:pt x="774241" y="0"/>
                  <a:pt x="997550" y="223309"/>
                  <a:pt x="997550" y="498775"/>
                </a:cubicBezTo>
                <a:cubicBezTo>
                  <a:pt x="997550" y="774241"/>
                  <a:pt x="774241" y="997550"/>
                  <a:pt x="498775" y="997550"/>
                </a:cubicBezTo>
                <a:cubicBezTo>
                  <a:pt x="223309" y="997550"/>
                  <a:pt x="0" y="774241"/>
                  <a:pt x="0" y="498775"/>
                </a:cubicBezTo>
                <a:close/>
              </a:path>
            </a:pathLst>
          </a:custGeom>
        </p:spPr>
        <p:style>
          <a:lnRef idx="2">
            <a:schemeClr val="accent4">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29" tIns="114329" rIns="114329" bIns="114329" numCol="1" spcCol="1270" anchor="ctr" anchorCtr="0">
            <a:noAutofit/>
          </a:bodyPr>
          <a:lstStyle/>
          <a:p>
            <a:pPr algn="ctr" defTabSz="333375">
              <a:lnSpc>
                <a:spcPct val="90000"/>
              </a:lnSpc>
              <a:spcBef>
                <a:spcPct val="0"/>
              </a:spcBef>
              <a:spcAft>
                <a:spcPct val="35000"/>
              </a:spcAft>
            </a:pPr>
            <a:r>
              <a:rPr lang="da-DK" sz="750" dirty="0">
                <a:latin typeface="Verdana" panose="020B0604030504040204" pitchFamily="34" charset="0"/>
                <a:ea typeface="Verdana" panose="020B0604030504040204" pitchFamily="34" charset="0"/>
              </a:rPr>
              <a:t>Teori og dialog med medkursister</a:t>
            </a:r>
          </a:p>
        </p:txBody>
      </p:sp>
      <p:sp>
        <p:nvSpPr>
          <p:cNvPr id="28" name="Kombinationstegning: figur 27">
            <a:extLst>
              <a:ext uri="{FF2B5EF4-FFF2-40B4-BE49-F238E27FC236}">
                <a16:creationId xmlns:a16="http://schemas.microsoft.com/office/drawing/2014/main" id="{DC4EBB29-3158-445A-A25E-57CAF2823576}"/>
              </a:ext>
            </a:extLst>
          </p:cNvPr>
          <p:cNvSpPr/>
          <p:nvPr/>
        </p:nvSpPr>
        <p:spPr>
          <a:xfrm>
            <a:off x="3022650" y="5351057"/>
            <a:ext cx="6121351" cy="405000"/>
          </a:xfrm>
          <a:custGeom>
            <a:avLst/>
            <a:gdLst>
              <a:gd name="connsiteX0" fmla="*/ 0 w 1995099"/>
              <a:gd name="connsiteY0" fmla="*/ 261595 h 1743968"/>
              <a:gd name="connsiteX1" fmla="*/ 1123115 w 1995099"/>
              <a:gd name="connsiteY1" fmla="*/ 261595 h 1743968"/>
              <a:gd name="connsiteX2" fmla="*/ 1123115 w 1995099"/>
              <a:gd name="connsiteY2" fmla="*/ 0 h 1743968"/>
              <a:gd name="connsiteX3" fmla="*/ 1995099 w 1995099"/>
              <a:gd name="connsiteY3" fmla="*/ 871984 h 1743968"/>
              <a:gd name="connsiteX4" fmla="*/ 1123115 w 1995099"/>
              <a:gd name="connsiteY4" fmla="*/ 1743968 h 1743968"/>
              <a:gd name="connsiteX5" fmla="*/ 1123115 w 1995099"/>
              <a:gd name="connsiteY5" fmla="*/ 1482373 h 1743968"/>
              <a:gd name="connsiteX6" fmla="*/ 0 w 1995099"/>
              <a:gd name="connsiteY6" fmla="*/ 1482373 h 1743968"/>
              <a:gd name="connsiteX7" fmla="*/ 0 w 1995099"/>
              <a:gd name="connsiteY7" fmla="*/ 261595 h 1743968"/>
              <a:gd name="connsiteX0" fmla="*/ 0 w 1224012"/>
              <a:gd name="connsiteY0" fmla="*/ 261595 h 1743968"/>
              <a:gd name="connsiteX1" fmla="*/ 1123115 w 1224012"/>
              <a:gd name="connsiteY1" fmla="*/ 261595 h 1743968"/>
              <a:gd name="connsiteX2" fmla="*/ 1123115 w 1224012"/>
              <a:gd name="connsiteY2" fmla="*/ 0 h 1743968"/>
              <a:gd name="connsiteX3" fmla="*/ 1224012 w 1224012"/>
              <a:gd name="connsiteY3" fmla="*/ 807207 h 1743968"/>
              <a:gd name="connsiteX4" fmla="*/ 1123115 w 1224012"/>
              <a:gd name="connsiteY4" fmla="*/ 1743968 h 1743968"/>
              <a:gd name="connsiteX5" fmla="*/ 1123115 w 1224012"/>
              <a:gd name="connsiteY5" fmla="*/ 1482373 h 1743968"/>
              <a:gd name="connsiteX6" fmla="*/ 0 w 1224012"/>
              <a:gd name="connsiteY6" fmla="*/ 1482373 h 1743968"/>
              <a:gd name="connsiteX7" fmla="*/ 0 w 1224012"/>
              <a:gd name="connsiteY7" fmla="*/ 261595 h 17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012" h="1743968">
                <a:moveTo>
                  <a:pt x="0" y="261595"/>
                </a:moveTo>
                <a:lnTo>
                  <a:pt x="1123115" y="261595"/>
                </a:lnTo>
                <a:lnTo>
                  <a:pt x="1123115" y="0"/>
                </a:lnTo>
                <a:lnTo>
                  <a:pt x="1224012" y="807207"/>
                </a:lnTo>
                <a:lnTo>
                  <a:pt x="1123115" y="1743968"/>
                </a:lnTo>
                <a:lnTo>
                  <a:pt x="1123115" y="1482373"/>
                </a:lnTo>
                <a:lnTo>
                  <a:pt x="0" y="1482373"/>
                </a:lnTo>
                <a:lnTo>
                  <a:pt x="0" y="261595"/>
                </a:ln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4561" tIns="203816" rIns="408026" bIns="203816" numCol="1" spcCol="1270" anchor="ctr" anchorCtr="0">
            <a:noAutofit/>
          </a:bodyPr>
          <a:lstStyle/>
          <a:p>
            <a:pPr algn="ctr" defTabSz="533400">
              <a:lnSpc>
                <a:spcPct val="90000"/>
              </a:lnSpc>
              <a:spcBef>
                <a:spcPct val="0"/>
              </a:spcBef>
              <a:spcAft>
                <a:spcPct val="35000"/>
              </a:spcAft>
            </a:pPr>
            <a:r>
              <a:rPr lang="da-DK" sz="1200" dirty="0">
                <a:latin typeface="Verdana" panose="020B0604030504040204" pitchFamily="34" charset="0"/>
                <a:ea typeface="Verdana" panose="020B0604030504040204" pitchFamily="34" charset="0"/>
              </a:rPr>
              <a:t>Forandret ledelse i hverdagen</a:t>
            </a:r>
          </a:p>
        </p:txBody>
      </p:sp>
      <p:sp>
        <p:nvSpPr>
          <p:cNvPr id="29" name="Kombinationstegning: figur 28">
            <a:extLst>
              <a:ext uri="{FF2B5EF4-FFF2-40B4-BE49-F238E27FC236}">
                <a16:creationId xmlns:a16="http://schemas.microsoft.com/office/drawing/2014/main" id="{C08DAD87-B3E2-41E6-B58E-36AE24AF0B21}"/>
              </a:ext>
            </a:extLst>
          </p:cNvPr>
          <p:cNvSpPr/>
          <p:nvPr/>
        </p:nvSpPr>
        <p:spPr>
          <a:xfrm>
            <a:off x="1607959" y="4863630"/>
            <a:ext cx="6739226" cy="405000"/>
          </a:xfrm>
          <a:custGeom>
            <a:avLst/>
            <a:gdLst>
              <a:gd name="connsiteX0" fmla="*/ 0 w 1995099"/>
              <a:gd name="connsiteY0" fmla="*/ 261595 h 1743968"/>
              <a:gd name="connsiteX1" fmla="*/ 1123115 w 1995099"/>
              <a:gd name="connsiteY1" fmla="*/ 261595 h 1743968"/>
              <a:gd name="connsiteX2" fmla="*/ 1123115 w 1995099"/>
              <a:gd name="connsiteY2" fmla="*/ 0 h 1743968"/>
              <a:gd name="connsiteX3" fmla="*/ 1995099 w 1995099"/>
              <a:gd name="connsiteY3" fmla="*/ 871984 h 1743968"/>
              <a:gd name="connsiteX4" fmla="*/ 1123115 w 1995099"/>
              <a:gd name="connsiteY4" fmla="*/ 1743968 h 1743968"/>
              <a:gd name="connsiteX5" fmla="*/ 1123115 w 1995099"/>
              <a:gd name="connsiteY5" fmla="*/ 1482373 h 1743968"/>
              <a:gd name="connsiteX6" fmla="*/ 0 w 1995099"/>
              <a:gd name="connsiteY6" fmla="*/ 1482373 h 1743968"/>
              <a:gd name="connsiteX7" fmla="*/ 0 w 1995099"/>
              <a:gd name="connsiteY7" fmla="*/ 261595 h 1743968"/>
              <a:gd name="connsiteX0" fmla="*/ 0 w 1224012"/>
              <a:gd name="connsiteY0" fmla="*/ 261595 h 1743968"/>
              <a:gd name="connsiteX1" fmla="*/ 1123115 w 1224012"/>
              <a:gd name="connsiteY1" fmla="*/ 261595 h 1743968"/>
              <a:gd name="connsiteX2" fmla="*/ 1123115 w 1224012"/>
              <a:gd name="connsiteY2" fmla="*/ 0 h 1743968"/>
              <a:gd name="connsiteX3" fmla="*/ 1224012 w 1224012"/>
              <a:gd name="connsiteY3" fmla="*/ 807207 h 1743968"/>
              <a:gd name="connsiteX4" fmla="*/ 1123115 w 1224012"/>
              <a:gd name="connsiteY4" fmla="*/ 1743968 h 1743968"/>
              <a:gd name="connsiteX5" fmla="*/ 1123115 w 1224012"/>
              <a:gd name="connsiteY5" fmla="*/ 1482373 h 1743968"/>
              <a:gd name="connsiteX6" fmla="*/ 0 w 1224012"/>
              <a:gd name="connsiteY6" fmla="*/ 1482373 h 1743968"/>
              <a:gd name="connsiteX7" fmla="*/ 0 w 1224012"/>
              <a:gd name="connsiteY7" fmla="*/ 261595 h 17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012" h="1743968">
                <a:moveTo>
                  <a:pt x="0" y="261595"/>
                </a:moveTo>
                <a:lnTo>
                  <a:pt x="1123115" y="261595"/>
                </a:lnTo>
                <a:lnTo>
                  <a:pt x="1123115" y="0"/>
                </a:lnTo>
                <a:lnTo>
                  <a:pt x="1224012" y="807207"/>
                </a:lnTo>
                <a:lnTo>
                  <a:pt x="1123115" y="1743968"/>
                </a:lnTo>
                <a:lnTo>
                  <a:pt x="1123115" y="1482373"/>
                </a:lnTo>
                <a:lnTo>
                  <a:pt x="0" y="1482373"/>
                </a:lnTo>
                <a:lnTo>
                  <a:pt x="0" y="261595"/>
                </a:ln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4561" tIns="203816" rIns="408026" bIns="203816" numCol="1" spcCol="1270" anchor="ctr" anchorCtr="0">
            <a:noAutofit/>
          </a:bodyPr>
          <a:lstStyle/>
          <a:p>
            <a:pPr algn="ctr" defTabSz="533400">
              <a:lnSpc>
                <a:spcPct val="90000"/>
              </a:lnSpc>
              <a:spcBef>
                <a:spcPct val="0"/>
              </a:spcBef>
              <a:spcAft>
                <a:spcPct val="35000"/>
              </a:spcAft>
            </a:pPr>
            <a:r>
              <a:rPr lang="da-DK" sz="1200" dirty="0">
                <a:latin typeface="Verdana" panose="020B0604030504040204" pitchFamily="34" charset="0"/>
                <a:ea typeface="Verdana" panose="020B0604030504040204" pitchFamily="34" charset="0"/>
              </a:rPr>
              <a:t>Afprøvning i praksis</a:t>
            </a:r>
          </a:p>
        </p:txBody>
      </p:sp>
      <p:sp>
        <p:nvSpPr>
          <p:cNvPr id="7" name="Kombinationstegning: figur 6">
            <a:extLst>
              <a:ext uri="{FF2B5EF4-FFF2-40B4-BE49-F238E27FC236}">
                <a16:creationId xmlns:a16="http://schemas.microsoft.com/office/drawing/2014/main" id="{1F3025A3-1BD9-40DA-A1D9-C6B15AB02943}"/>
              </a:ext>
            </a:extLst>
          </p:cNvPr>
          <p:cNvSpPr/>
          <p:nvPr/>
        </p:nvSpPr>
        <p:spPr>
          <a:xfrm>
            <a:off x="471487" y="4372087"/>
            <a:ext cx="7189057" cy="405000"/>
          </a:xfrm>
          <a:custGeom>
            <a:avLst/>
            <a:gdLst>
              <a:gd name="connsiteX0" fmla="*/ 0 w 1995099"/>
              <a:gd name="connsiteY0" fmla="*/ 261595 h 1743968"/>
              <a:gd name="connsiteX1" fmla="*/ 1123115 w 1995099"/>
              <a:gd name="connsiteY1" fmla="*/ 261595 h 1743968"/>
              <a:gd name="connsiteX2" fmla="*/ 1123115 w 1995099"/>
              <a:gd name="connsiteY2" fmla="*/ 0 h 1743968"/>
              <a:gd name="connsiteX3" fmla="*/ 1995099 w 1995099"/>
              <a:gd name="connsiteY3" fmla="*/ 871984 h 1743968"/>
              <a:gd name="connsiteX4" fmla="*/ 1123115 w 1995099"/>
              <a:gd name="connsiteY4" fmla="*/ 1743968 h 1743968"/>
              <a:gd name="connsiteX5" fmla="*/ 1123115 w 1995099"/>
              <a:gd name="connsiteY5" fmla="*/ 1482373 h 1743968"/>
              <a:gd name="connsiteX6" fmla="*/ 0 w 1995099"/>
              <a:gd name="connsiteY6" fmla="*/ 1482373 h 1743968"/>
              <a:gd name="connsiteX7" fmla="*/ 0 w 1995099"/>
              <a:gd name="connsiteY7" fmla="*/ 261595 h 1743968"/>
              <a:gd name="connsiteX0" fmla="*/ 0 w 1224012"/>
              <a:gd name="connsiteY0" fmla="*/ 261595 h 1743968"/>
              <a:gd name="connsiteX1" fmla="*/ 1123115 w 1224012"/>
              <a:gd name="connsiteY1" fmla="*/ 261595 h 1743968"/>
              <a:gd name="connsiteX2" fmla="*/ 1123115 w 1224012"/>
              <a:gd name="connsiteY2" fmla="*/ 0 h 1743968"/>
              <a:gd name="connsiteX3" fmla="*/ 1224012 w 1224012"/>
              <a:gd name="connsiteY3" fmla="*/ 807207 h 1743968"/>
              <a:gd name="connsiteX4" fmla="*/ 1123115 w 1224012"/>
              <a:gd name="connsiteY4" fmla="*/ 1743968 h 1743968"/>
              <a:gd name="connsiteX5" fmla="*/ 1123115 w 1224012"/>
              <a:gd name="connsiteY5" fmla="*/ 1482373 h 1743968"/>
              <a:gd name="connsiteX6" fmla="*/ 0 w 1224012"/>
              <a:gd name="connsiteY6" fmla="*/ 1482373 h 1743968"/>
              <a:gd name="connsiteX7" fmla="*/ 0 w 1224012"/>
              <a:gd name="connsiteY7" fmla="*/ 261595 h 17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012" h="1743968">
                <a:moveTo>
                  <a:pt x="0" y="261595"/>
                </a:moveTo>
                <a:lnTo>
                  <a:pt x="1123115" y="261595"/>
                </a:lnTo>
                <a:lnTo>
                  <a:pt x="1123115" y="0"/>
                </a:lnTo>
                <a:lnTo>
                  <a:pt x="1224012" y="807207"/>
                </a:lnTo>
                <a:lnTo>
                  <a:pt x="1123115" y="1743968"/>
                </a:lnTo>
                <a:lnTo>
                  <a:pt x="1123115" y="1482373"/>
                </a:lnTo>
                <a:lnTo>
                  <a:pt x="0" y="1482373"/>
                </a:lnTo>
                <a:lnTo>
                  <a:pt x="0" y="261595"/>
                </a:lnTo>
                <a:close/>
              </a:path>
            </a:pathLst>
          </a:custGeom>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4561" tIns="203816" rIns="408026" bIns="203816" numCol="1" spcCol="1270" anchor="ctr" anchorCtr="0">
            <a:noAutofit/>
          </a:bodyPr>
          <a:lstStyle/>
          <a:p>
            <a:pPr algn="ctr" defTabSz="533400">
              <a:lnSpc>
                <a:spcPct val="90000"/>
              </a:lnSpc>
              <a:spcBef>
                <a:spcPct val="0"/>
              </a:spcBef>
              <a:spcAft>
                <a:spcPct val="35000"/>
              </a:spcAft>
            </a:pPr>
            <a:r>
              <a:rPr lang="da-DK" sz="1200" dirty="0">
                <a:latin typeface="Verdana" panose="020B0604030504040204" pitchFamily="34" charset="0"/>
                <a:ea typeface="Verdana" panose="020B0604030504040204" pitchFamily="34" charset="0"/>
              </a:rPr>
              <a:t>Gennemgående opgave</a:t>
            </a:r>
          </a:p>
        </p:txBody>
      </p:sp>
      <p:sp>
        <p:nvSpPr>
          <p:cNvPr id="3" name="Kombinationstegning: figur 2">
            <a:extLst>
              <a:ext uri="{FF2B5EF4-FFF2-40B4-BE49-F238E27FC236}">
                <a16:creationId xmlns:a16="http://schemas.microsoft.com/office/drawing/2014/main" id="{6635FFA2-679A-969A-8D22-D9972C41DA99}"/>
              </a:ext>
            </a:extLst>
          </p:cNvPr>
          <p:cNvSpPr/>
          <p:nvPr/>
        </p:nvSpPr>
        <p:spPr>
          <a:xfrm>
            <a:off x="535049" y="5807968"/>
            <a:ext cx="7646212" cy="405000"/>
          </a:xfrm>
          <a:custGeom>
            <a:avLst/>
            <a:gdLst>
              <a:gd name="connsiteX0" fmla="*/ 0 w 1995099"/>
              <a:gd name="connsiteY0" fmla="*/ 261595 h 1743968"/>
              <a:gd name="connsiteX1" fmla="*/ 1123115 w 1995099"/>
              <a:gd name="connsiteY1" fmla="*/ 261595 h 1743968"/>
              <a:gd name="connsiteX2" fmla="*/ 1123115 w 1995099"/>
              <a:gd name="connsiteY2" fmla="*/ 0 h 1743968"/>
              <a:gd name="connsiteX3" fmla="*/ 1995099 w 1995099"/>
              <a:gd name="connsiteY3" fmla="*/ 871984 h 1743968"/>
              <a:gd name="connsiteX4" fmla="*/ 1123115 w 1995099"/>
              <a:gd name="connsiteY4" fmla="*/ 1743968 h 1743968"/>
              <a:gd name="connsiteX5" fmla="*/ 1123115 w 1995099"/>
              <a:gd name="connsiteY5" fmla="*/ 1482373 h 1743968"/>
              <a:gd name="connsiteX6" fmla="*/ 0 w 1995099"/>
              <a:gd name="connsiteY6" fmla="*/ 1482373 h 1743968"/>
              <a:gd name="connsiteX7" fmla="*/ 0 w 1995099"/>
              <a:gd name="connsiteY7" fmla="*/ 261595 h 1743968"/>
              <a:gd name="connsiteX0" fmla="*/ 0 w 1224012"/>
              <a:gd name="connsiteY0" fmla="*/ 261595 h 1743968"/>
              <a:gd name="connsiteX1" fmla="*/ 1123115 w 1224012"/>
              <a:gd name="connsiteY1" fmla="*/ 261595 h 1743968"/>
              <a:gd name="connsiteX2" fmla="*/ 1123115 w 1224012"/>
              <a:gd name="connsiteY2" fmla="*/ 0 h 1743968"/>
              <a:gd name="connsiteX3" fmla="*/ 1224012 w 1224012"/>
              <a:gd name="connsiteY3" fmla="*/ 807207 h 1743968"/>
              <a:gd name="connsiteX4" fmla="*/ 1123115 w 1224012"/>
              <a:gd name="connsiteY4" fmla="*/ 1743968 h 1743968"/>
              <a:gd name="connsiteX5" fmla="*/ 1123115 w 1224012"/>
              <a:gd name="connsiteY5" fmla="*/ 1482373 h 1743968"/>
              <a:gd name="connsiteX6" fmla="*/ 0 w 1224012"/>
              <a:gd name="connsiteY6" fmla="*/ 1482373 h 1743968"/>
              <a:gd name="connsiteX7" fmla="*/ 0 w 1224012"/>
              <a:gd name="connsiteY7" fmla="*/ 261595 h 174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012" h="1743968">
                <a:moveTo>
                  <a:pt x="0" y="261595"/>
                </a:moveTo>
                <a:lnTo>
                  <a:pt x="1123115" y="261595"/>
                </a:lnTo>
                <a:lnTo>
                  <a:pt x="1123115" y="0"/>
                </a:lnTo>
                <a:lnTo>
                  <a:pt x="1224012" y="807207"/>
                </a:lnTo>
                <a:lnTo>
                  <a:pt x="1123115" y="1743968"/>
                </a:lnTo>
                <a:lnTo>
                  <a:pt x="1123115" y="1482373"/>
                </a:lnTo>
                <a:lnTo>
                  <a:pt x="0" y="1482373"/>
                </a:lnTo>
                <a:lnTo>
                  <a:pt x="0" y="261595"/>
                </a:lnTo>
                <a:close/>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style>
          <a:lnRef idx="2">
            <a:schemeClr val="accent4">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04561" tIns="203816" rIns="408026" bIns="203816" numCol="1" spcCol="1270" anchor="ctr" anchorCtr="0">
            <a:noAutofit/>
          </a:bodyPr>
          <a:lstStyle/>
          <a:p>
            <a:pPr algn="ctr" defTabSz="533400">
              <a:lnSpc>
                <a:spcPct val="90000"/>
              </a:lnSpc>
              <a:spcBef>
                <a:spcPct val="0"/>
              </a:spcBef>
              <a:spcAft>
                <a:spcPct val="35000"/>
              </a:spcAft>
            </a:pPr>
            <a:r>
              <a:rPr lang="da-DK" sz="1400" dirty="0">
                <a:solidFill>
                  <a:srgbClr val="FF0000"/>
                </a:solidFill>
                <a:latin typeface="Verdana" panose="020B0604030504040204" pitchFamily="34" charset="0"/>
                <a:ea typeface="Verdana" panose="020B0604030504040204" pitchFamily="34" charset="0"/>
              </a:rPr>
              <a:t>Bæredygtighed</a:t>
            </a:r>
            <a:endParaRPr lang="da-DK" sz="1200"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2629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35F5A1-06DB-FFDD-88F3-6A627D32DA6A}"/>
              </a:ext>
            </a:extLst>
          </p:cNvPr>
          <p:cNvSpPr txBox="1">
            <a:spLocks/>
          </p:cNvSpPr>
          <p:nvPr/>
        </p:nvSpPr>
        <p:spPr>
          <a:xfrm>
            <a:off x="605087" y="726354"/>
            <a:ext cx="7200960" cy="675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Den </a:t>
            </a:r>
            <a:r>
              <a:rPr lang="en-US" sz="3200" b="1" dirty="0" err="1"/>
              <a:t>tredobblte</a:t>
            </a:r>
            <a:r>
              <a:rPr lang="en-US" sz="3200" b="1" dirty="0"/>
              <a:t> </a:t>
            </a:r>
            <a:r>
              <a:rPr lang="en-US" sz="3200" b="1" dirty="0" err="1"/>
              <a:t>bundlinje</a:t>
            </a:r>
            <a:endParaRPr lang="en-US" sz="3200" b="1" dirty="0"/>
          </a:p>
        </p:txBody>
      </p:sp>
      <p:sp>
        <p:nvSpPr>
          <p:cNvPr id="5" name="Content Placeholder 2">
            <a:extLst>
              <a:ext uri="{FF2B5EF4-FFF2-40B4-BE49-F238E27FC236}">
                <a16:creationId xmlns:a16="http://schemas.microsoft.com/office/drawing/2014/main" id="{F6F1D038-1B76-8FB6-17EE-733B634018B3}"/>
              </a:ext>
            </a:extLst>
          </p:cNvPr>
          <p:cNvSpPr txBox="1">
            <a:spLocks/>
          </p:cNvSpPr>
          <p:nvPr/>
        </p:nvSpPr>
        <p:spPr>
          <a:xfrm>
            <a:off x="658250" y="1196752"/>
            <a:ext cx="7884960" cy="297039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da-DK" sz="1600" i="1" dirty="0"/>
              <a:t>En større og mere sammenhængende verden</a:t>
            </a:r>
            <a:endParaRPr lang="en-US" sz="1600" i="1" dirty="0"/>
          </a:p>
        </p:txBody>
      </p:sp>
      <p:pic>
        <p:nvPicPr>
          <p:cNvPr id="6" name="Billede 5" descr="104030-1_all_figures_Page_077">
            <a:extLst>
              <a:ext uri="{FF2B5EF4-FFF2-40B4-BE49-F238E27FC236}">
                <a16:creationId xmlns:a16="http://schemas.microsoft.com/office/drawing/2014/main" id="{E385383A-8DD3-4481-9BC8-A340305A7C28}"/>
              </a:ext>
            </a:extLst>
          </p:cNvPr>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507"/>
          <a:stretch/>
        </p:blipFill>
        <p:spPr>
          <a:xfrm>
            <a:off x="1115616" y="1696564"/>
            <a:ext cx="5400600" cy="4595288"/>
          </a:xfrm>
          <a:prstGeom prst="rect">
            <a:avLst/>
          </a:prstGeom>
          <a:noFill/>
        </p:spPr>
      </p:pic>
    </p:spTree>
    <p:extLst>
      <p:ext uri="{BB962C8B-B14F-4D97-AF65-F5344CB8AC3E}">
        <p14:creationId xmlns:p14="http://schemas.microsoft.com/office/powerpoint/2010/main" val="1816784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15B89D-CDD9-4E63-A1CC-1FBFFF3C85F3}"/>
              </a:ext>
            </a:extLst>
          </p:cNvPr>
          <p:cNvSpPr>
            <a:spLocks noGrp="1"/>
          </p:cNvSpPr>
          <p:nvPr>
            <p:ph type="title" idx="4294967295"/>
          </p:nvPr>
        </p:nvSpPr>
        <p:spPr>
          <a:xfrm>
            <a:off x="0" y="776288"/>
            <a:ext cx="3732213" cy="568325"/>
          </a:xfrm>
        </p:spPr>
        <p:txBody>
          <a:bodyPr>
            <a:normAutofit/>
          </a:bodyPr>
          <a:lstStyle/>
          <a:p>
            <a:r>
              <a:rPr lang="da-DK" sz="2800" b="1">
                <a:solidFill>
                  <a:schemeClr val="accent5"/>
                </a:solidFill>
                <a:latin typeface="Verdana"/>
                <a:ea typeface="Verdana"/>
              </a:rPr>
              <a:t>Grøn </a:t>
            </a:r>
            <a:r>
              <a:rPr lang="da-DK" sz="2800" b="1">
                <a:solidFill>
                  <a:srgbClr val="000000"/>
                </a:solidFill>
                <a:latin typeface="Verdana"/>
                <a:ea typeface="Verdana"/>
              </a:rPr>
              <a:t>omstilling</a:t>
            </a:r>
          </a:p>
        </p:txBody>
      </p:sp>
      <p:sp>
        <p:nvSpPr>
          <p:cNvPr id="3" name="Pladsholder til indhold 2">
            <a:extLst>
              <a:ext uri="{FF2B5EF4-FFF2-40B4-BE49-F238E27FC236}">
                <a16:creationId xmlns:a16="http://schemas.microsoft.com/office/drawing/2014/main" id="{3CA72C15-0241-4164-9FCA-AB9C0A797E34}"/>
              </a:ext>
            </a:extLst>
          </p:cNvPr>
          <p:cNvSpPr>
            <a:spLocks noGrp="1"/>
          </p:cNvSpPr>
          <p:nvPr>
            <p:ph idx="4294967295"/>
          </p:nvPr>
        </p:nvSpPr>
        <p:spPr>
          <a:xfrm>
            <a:off x="4414838" y="2411413"/>
            <a:ext cx="4729162" cy="3976687"/>
          </a:xfrm>
        </p:spPr>
        <p:txBody>
          <a:bodyPr anchor="ctr">
            <a:noAutofit/>
          </a:bodyPr>
          <a:lstStyle/>
          <a:p>
            <a:pPr marL="0" indent="0">
              <a:buNone/>
            </a:pPr>
            <a:endParaRPr lang="en-US" sz="1400" dirty="0">
              <a:ea typeface="Verdana"/>
            </a:endParaRPr>
          </a:p>
          <a:p>
            <a:pPr marL="0" indent="0">
              <a:buNone/>
            </a:pPr>
            <a:r>
              <a:rPr lang="da-DK" sz="1800" dirty="0">
                <a:solidFill>
                  <a:srgbClr val="000000"/>
                </a:solidFill>
              </a:rPr>
              <a:t>Grundlæggende handler den grønne omstilling om overgangen fra den nuværende “</a:t>
            </a:r>
            <a:r>
              <a:rPr lang="da-DK" sz="3600" b="1" dirty="0">
                <a:solidFill>
                  <a:srgbClr val="000000"/>
                </a:solidFill>
              </a:rPr>
              <a:t>sorte</a:t>
            </a:r>
            <a:r>
              <a:rPr lang="da-DK" sz="1800" dirty="0">
                <a:solidFill>
                  <a:srgbClr val="000000"/>
                </a:solidFill>
              </a:rPr>
              <a:t>” økonomi, der er baseret på fossil energi (kul, gas og olie) til en ”</a:t>
            </a:r>
            <a:r>
              <a:rPr lang="da-DK" sz="3600" b="1" dirty="0">
                <a:solidFill>
                  <a:srgbClr val="00B050"/>
                </a:solidFill>
              </a:rPr>
              <a:t>grøn</a:t>
            </a:r>
            <a:r>
              <a:rPr lang="da-DK" sz="1800" dirty="0">
                <a:solidFill>
                  <a:srgbClr val="000000"/>
                </a:solidFill>
              </a:rPr>
              <a:t>” økonomi, der i højere grad baserer sig på vedvarende energikilder (sol, vind og vand). Og nu måske atomreaktor?</a:t>
            </a:r>
          </a:p>
          <a:p>
            <a:pPr marL="0" indent="0" algn="r">
              <a:buNone/>
            </a:pPr>
            <a:r>
              <a:rPr lang="da-DK" sz="1800" i="1" dirty="0">
                <a:solidFill>
                  <a:srgbClr val="000000"/>
                </a:solidFill>
              </a:rPr>
              <a:t>(fra Faktalink.dk)</a:t>
            </a:r>
          </a:p>
          <a:p>
            <a:pPr marL="0" indent="0" algn="r">
              <a:buNone/>
            </a:pPr>
            <a:endParaRPr lang="da-DK" sz="1800" dirty="0">
              <a:solidFill>
                <a:srgbClr val="000000"/>
              </a:solidFill>
            </a:endParaRPr>
          </a:p>
        </p:txBody>
      </p:sp>
      <p:sp>
        <p:nvSpPr>
          <p:cNvPr id="4" name="Pladsholder til dato 3">
            <a:extLst>
              <a:ext uri="{FF2B5EF4-FFF2-40B4-BE49-F238E27FC236}">
                <a16:creationId xmlns:a16="http://schemas.microsoft.com/office/drawing/2014/main" id="{82A137DD-6A48-494A-BC1E-4B71DFAC3247}"/>
              </a:ext>
            </a:extLst>
          </p:cNvPr>
          <p:cNvSpPr>
            <a:spLocks noGrp="1"/>
          </p:cNvSpPr>
          <p:nvPr>
            <p:ph type="dt" sz="half" idx="4294967295"/>
          </p:nvPr>
        </p:nvSpPr>
        <p:spPr>
          <a:xfrm>
            <a:off x="0" y="5524500"/>
            <a:ext cx="2330450" cy="236538"/>
          </a:xfrm>
          <a:prstGeom prst="rect">
            <a:avLst/>
          </a:prstGeom>
        </p:spPr>
        <p:txBody>
          <a:bodyPr>
            <a:normAutofit/>
          </a:bodyPr>
          <a:lstStyle/>
          <a:p>
            <a:pPr>
              <a:spcAft>
                <a:spcPts val="450"/>
              </a:spcAft>
            </a:pPr>
            <a:r>
              <a:rPr lang="da-DK" sz="825">
                <a:solidFill>
                  <a:srgbClr val="898989"/>
                </a:solidFill>
              </a:rPr>
              <a:t>19-03-2021</a:t>
            </a:r>
          </a:p>
        </p:txBody>
      </p:sp>
      <p:sp>
        <p:nvSpPr>
          <p:cNvPr id="6" name="Pladsholder til slidenummer 5">
            <a:extLst>
              <a:ext uri="{FF2B5EF4-FFF2-40B4-BE49-F238E27FC236}">
                <a16:creationId xmlns:a16="http://schemas.microsoft.com/office/drawing/2014/main" id="{EDCEBCB6-7CD2-40AC-ACA1-FD2AE985555F}"/>
              </a:ext>
            </a:extLst>
          </p:cNvPr>
          <p:cNvSpPr>
            <a:spLocks noGrp="1"/>
          </p:cNvSpPr>
          <p:nvPr>
            <p:ph type="sldNum" sz="quarter" idx="4294967295"/>
          </p:nvPr>
        </p:nvSpPr>
        <p:spPr>
          <a:xfrm>
            <a:off x="8716963" y="5524500"/>
            <a:ext cx="427037" cy="236538"/>
          </a:xfrm>
        </p:spPr>
        <p:txBody>
          <a:bodyPr>
            <a:normAutofit/>
          </a:bodyPr>
          <a:lstStyle/>
          <a:p>
            <a:pPr>
              <a:spcAft>
                <a:spcPts val="450"/>
              </a:spcAft>
            </a:pPr>
            <a:fld id="{6E20C62F-54F2-403C-B0CA-58410BE98B07}" type="slidenum">
              <a:rPr lang="da-DK" sz="825">
                <a:solidFill>
                  <a:srgbClr val="898989"/>
                </a:solidFill>
              </a:rPr>
              <a:pPr>
                <a:spcAft>
                  <a:spcPts val="450"/>
                </a:spcAft>
              </a:pPr>
              <a:t>21</a:t>
            </a:fld>
            <a:endParaRPr lang="da-DK" sz="825">
              <a:solidFill>
                <a:srgbClr val="898989"/>
              </a:solidFill>
            </a:endParaRPr>
          </a:p>
        </p:txBody>
      </p:sp>
      <p:pic>
        <p:nvPicPr>
          <p:cNvPr id="1026" name="Picture 2">
            <a:extLst>
              <a:ext uri="{FF2B5EF4-FFF2-40B4-BE49-F238E27FC236}">
                <a16:creationId xmlns:a16="http://schemas.microsoft.com/office/drawing/2014/main" id="{789F6BC4-3469-4B47-A5F5-195D1893DF8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9061" r="19282" b="-1"/>
          <a:stretch/>
        </p:blipFill>
        <p:spPr bwMode="auto">
          <a:xfrm>
            <a:off x="185072" y="2288787"/>
            <a:ext cx="3628516" cy="3797804"/>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675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arbon Footprint in Brazil and around the world - Brazilian Experience">
            <a:extLst>
              <a:ext uri="{FF2B5EF4-FFF2-40B4-BE49-F238E27FC236}">
                <a16:creationId xmlns:a16="http://schemas.microsoft.com/office/drawing/2014/main" id="{9D954AD5-F6CC-49CD-BCD6-9EA277A88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51" y="1772816"/>
            <a:ext cx="3374957" cy="4752528"/>
          </a:xfrm>
          <a:prstGeom prst="rect">
            <a:avLst/>
          </a:prstGeom>
          <a:noFill/>
          <a:extLst>
            <a:ext uri="{909E8E84-426E-40DD-AFC4-6F175D3DCCD1}">
              <a14:hiddenFill xmlns:a14="http://schemas.microsoft.com/office/drawing/2010/main">
                <a:solidFill>
                  <a:srgbClr val="FFFFFF"/>
                </a:solidFill>
              </a14:hiddenFill>
            </a:ext>
          </a:extLst>
        </p:spPr>
      </p:pic>
      <p:sp>
        <p:nvSpPr>
          <p:cNvPr id="8199" name="Content Placeholder 2">
            <a:extLst>
              <a:ext uri="{FF2B5EF4-FFF2-40B4-BE49-F238E27FC236}">
                <a16:creationId xmlns:a16="http://schemas.microsoft.com/office/drawing/2014/main" id="{99F1B993-321C-47EE-B157-0F29D5865F25}"/>
              </a:ext>
            </a:extLst>
          </p:cNvPr>
          <p:cNvSpPr>
            <a:spLocks noGrp="1"/>
          </p:cNvSpPr>
          <p:nvPr>
            <p:ph sz="half" idx="1"/>
          </p:nvPr>
        </p:nvSpPr>
        <p:spPr>
          <a:xfrm>
            <a:off x="3383928" y="1556792"/>
            <a:ext cx="4968552" cy="2970396"/>
          </a:xfrm>
        </p:spPr>
        <p:txBody>
          <a:bodyPr>
            <a:normAutofit/>
          </a:bodyPr>
          <a:lstStyle/>
          <a:p>
            <a:r>
              <a:rPr lang="da-DK" sz="2400" dirty="0">
                <a:cs typeface="Vijaya" panose="020B0502040204020203" pitchFamily="18" charset="0"/>
              </a:rPr>
              <a:t>Handler om CO2 -  den negative effekt på klimaet af det vi producerer/ forbruger? </a:t>
            </a:r>
          </a:p>
        </p:txBody>
      </p:sp>
      <p:sp>
        <p:nvSpPr>
          <p:cNvPr id="8198" name="Title 1">
            <a:extLst>
              <a:ext uri="{FF2B5EF4-FFF2-40B4-BE49-F238E27FC236}">
                <a16:creationId xmlns:a16="http://schemas.microsoft.com/office/drawing/2014/main" id="{77CB2769-B1A2-43FC-A108-9C9C7FAE5B01}"/>
              </a:ext>
            </a:extLst>
          </p:cNvPr>
          <p:cNvSpPr>
            <a:spLocks noGrp="1"/>
          </p:cNvSpPr>
          <p:nvPr>
            <p:ph type="title" idx="4294967295"/>
          </p:nvPr>
        </p:nvSpPr>
        <p:spPr>
          <a:xfrm>
            <a:off x="0" y="498475"/>
            <a:ext cx="5400675" cy="674688"/>
          </a:xfrm>
        </p:spPr>
        <p:txBody>
          <a:bodyPr>
            <a:normAutofit/>
          </a:bodyPr>
          <a:lstStyle/>
          <a:p>
            <a:r>
              <a:rPr lang="en-US" sz="3200" dirty="0"/>
              <a:t>Global Footprint</a:t>
            </a:r>
          </a:p>
        </p:txBody>
      </p:sp>
      <p:sp>
        <p:nvSpPr>
          <p:cNvPr id="5" name="Tekstfelt 4">
            <a:extLst>
              <a:ext uri="{FF2B5EF4-FFF2-40B4-BE49-F238E27FC236}">
                <a16:creationId xmlns:a16="http://schemas.microsoft.com/office/drawing/2014/main" id="{27DB42CB-B039-43D6-AB28-82CCAFECFD53}"/>
              </a:ext>
            </a:extLst>
          </p:cNvPr>
          <p:cNvSpPr txBox="1"/>
          <p:nvPr/>
        </p:nvSpPr>
        <p:spPr>
          <a:xfrm>
            <a:off x="7601590" y="6633003"/>
            <a:ext cx="1542410" cy="213585"/>
          </a:xfrm>
          <a:prstGeom prst="rect">
            <a:avLst/>
          </a:prstGeom>
          <a:solidFill>
            <a:schemeClr val="bg1"/>
          </a:solidFill>
        </p:spPr>
        <p:txBody>
          <a:bodyPr wrap="none" rtlCol="0">
            <a:spAutoFit/>
          </a:bodyPr>
          <a:lstStyle/>
          <a:p>
            <a:pPr defTabSz="685800">
              <a:defRPr/>
            </a:pPr>
            <a:r>
              <a:rPr lang="da-DK" sz="788" dirty="0">
                <a:solidFill>
                  <a:prstClr val="black"/>
                </a:solidFill>
                <a:latin typeface="Calibri"/>
                <a:hlinkClick r:id="rId4"/>
              </a:rPr>
              <a:t>https://pixabay.com/da/photos/</a:t>
            </a:r>
            <a:r>
              <a:rPr lang="da-DK" sz="788" dirty="0">
                <a:solidFill>
                  <a:prstClr val="black"/>
                </a:solidFill>
                <a:latin typeface="Calibri"/>
              </a:rPr>
              <a:t> </a:t>
            </a:r>
          </a:p>
        </p:txBody>
      </p:sp>
      <p:sp>
        <p:nvSpPr>
          <p:cNvPr id="4" name="Tankeboble: sky 3">
            <a:extLst>
              <a:ext uri="{FF2B5EF4-FFF2-40B4-BE49-F238E27FC236}">
                <a16:creationId xmlns:a16="http://schemas.microsoft.com/office/drawing/2014/main" id="{8B88E89F-77E3-4979-E53C-9EF2CB393374}"/>
              </a:ext>
            </a:extLst>
          </p:cNvPr>
          <p:cNvSpPr/>
          <p:nvPr/>
        </p:nvSpPr>
        <p:spPr>
          <a:xfrm>
            <a:off x="3707904" y="3717032"/>
            <a:ext cx="5230874" cy="2520280"/>
          </a:xfrm>
          <a:prstGeom prst="cloudCallout">
            <a:avLst>
              <a:gd name="adj1" fmla="val -83545"/>
              <a:gd name="adj2" fmla="val -268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da-DK" sz="1600" dirty="0">
                <a:solidFill>
                  <a:prstClr val="black"/>
                </a:solidFill>
                <a:latin typeface="Calibri"/>
              </a:rPr>
              <a:t>M</a:t>
            </a:r>
            <a:r>
              <a:rPr lang="da-DK" sz="1800" dirty="0">
                <a:solidFill>
                  <a:prstClr val="black"/>
                </a:solidFill>
                <a:latin typeface="Calibri"/>
              </a:rPr>
              <a:t>arts 2022 havde danskerne brugt deres andel af CO2 for året – vi skal således bruge 4 jordkloder om året. Verden havde 1. august brugt klodens ressourcer.</a:t>
            </a:r>
          </a:p>
          <a:p>
            <a:pPr algn="ctr" defTabSz="685800">
              <a:defRPr/>
            </a:pPr>
            <a:endParaRPr lang="da-DK" sz="1800" dirty="0">
              <a:solidFill>
                <a:prstClr val="black"/>
              </a:solidFill>
              <a:latin typeface="Calibri"/>
            </a:endParaRPr>
          </a:p>
        </p:txBody>
      </p:sp>
    </p:spTree>
    <p:extLst>
      <p:ext uri="{BB962C8B-B14F-4D97-AF65-F5344CB8AC3E}">
        <p14:creationId xmlns:p14="http://schemas.microsoft.com/office/powerpoint/2010/main" val="365196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B4B05B-441E-4168-BC8F-6E9BA57F0FE7}"/>
              </a:ext>
            </a:extLst>
          </p:cNvPr>
          <p:cNvSpPr>
            <a:spLocks noGrp="1"/>
          </p:cNvSpPr>
          <p:nvPr>
            <p:ph type="title" idx="4294967295"/>
          </p:nvPr>
        </p:nvSpPr>
        <p:spPr>
          <a:xfrm>
            <a:off x="0" y="811213"/>
            <a:ext cx="7886700" cy="1325562"/>
          </a:xfrm>
        </p:spPr>
        <p:txBody>
          <a:bodyPr>
            <a:normAutofit/>
          </a:bodyPr>
          <a:lstStyle/>
          <a:p>
            <a:r>
              <a:rPr lang="da-DK" sz="3200" b="1" dirty="0"/>
              <a:t>Bæredygtig</a:t>
            </a:r>
            <a:r>
              <a:rPr lang="da-DK" sz="2800" b="1" dirty="0"/>
              <a:t> udvikling</a:t>
            </a:r>
            <a:endParaRPr lang="da-DK" sz="2800" b="1" dirty="0">
              <a:ea typeface="Verdana"/>
            </a:endParaRPr>
          </a:p>
        </p:txBody>
      </p:sp>
      <p:sp>
        <p:nvSpPr>
          <p:cNvPr id="3" name="Pladsholder til indhold 2">
            <a:extLst>
              <a:ext uri="{FF2B5EF4-FFF2-40B4-BE49-F238E27FC236}">
                <a16:creationId xmlns:a16="http://schemas.microsoft.com/office/drawing/2014/main" id="{77BB30EB-9BE2-41D1-BB6F-36A1119C844D}"/>
              </a:ext>
            </a:extLst>
          </p:cNvPr>
          <p:cNvSpPr>
            <a:spLocks noGrp="1"/>
          </p:cNvSpPr>
          <p:nvPr>
            <p:ph idx="4294967295"/>
          </p:nvPr>
        </p:nvSpPr>
        <p:spPr>
          <a:xfrm>
            <a:off x="0" y="2814638"/>
            <a:ext cx="4638675" cy="3425825"/>
          </a:xfrm>
        </p:spPr>
        <p:txBody>
          <a:bodyPr vert="horz" lIns="0" tIns="0" rIns="0" bIns="0" rtlCol="0" anchor="t">
            <a:normAutofit/>
          </a:bodyPr>
          <a:lstStyle/>
          <a:p>
            <a:pPr marL="0" indent="0">
              <a:buNone/>
            </a:pPr>
            <a:r>
              <a:rPr lang="da-DK" sz="1800" dirty="0"/>
              <a:t>Begrebet "</a:t>
            </a:r>
            <a:r>
              <a:rPr lang="da-DK" sz="2400" i="1" dirty="0"/>
              <a:t>bæredygtig udvikling</a:t>
            </a:r>
            <a:r>
              <a:rPr lang="da-DK" sz="1800" dirty="0"/>
              <a:t>" har siden starten af 1970'erne fyldt mere og mere. Dengang blev det formuleret således: </a:t>
            </a:r>
            <a:endParaRPr lang="da-DK" sz="1800" dirty="0">
              <a:ea typeface="Verdana"/>
            </a:endParaRPr>
          </a:p>
          <a:p>
            <a:pPr marL="147955" indent="-147955"/>
            <a:endParaRPr lang="da-DK" sz="1800" dirty="0">
              <a:ea typeface="Verdana"/>
            </a:endParaRPr>
          </a:p>
          <a:p>
            <a:pPr marL="147955" indent="-147955"/>
            <a:r>
              <a:rPr lang="da-DK" sz="1600" i="1" dirty="0"/>
              <a:t>"En bæredygtig udvikling er en udvikling, som opfylder de nuværende behov, uden at bringe fremtidige generationers muligheder for at opfylde deres behov i fare." Brundtland-rapporten (1987).</a:t>
            </a:r>
            <a:endParaRPr lang="da-DK" sz="1600" i="1" dirty="0">
              <a:ea typeface="Verdana"/>
            </a:endParaRPr>
          </a:p>
          <a:p>
            <a:pPr marL="147955" indent="-147955"/>
            <a:endParaRPr lang="da-DK" sz="1800" dirty="0">
              <a:ea typeface="Verdana"/>
            </a:endParaRPr>
          </a:p>
        </p:txBody>
      </p:sp>
      <p:pic>
        <p:nvPicPr>
          <p:cNvPr id="6" name="Billede 5" descr="Et billede, der indeholder person, beklædning, udendørs&#10;&#10;Automatisk genereret beskrivelse">
            <a:extLst>
              <a:ext uri="{FF2B5EF4-FFF2-40B4-BE49-F238E27FC236}">
                <a16:creationId xmlns:a16="http://schemas.microsoft.com/office/drawing/2014/main" id="{51542652-33F3-475F-A940-9E671F2BD3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286" y="-51587"/>
            <a:ext cx="4188083" cy="6913285"/>
          </a:xfrm>
          <a:prstGeom prst="rect">
            <a:avLst/>
          </a:prstGeom>
        </p:spPr>
      </p:pic>
      <p:sp>
        <p:nvSpPr>
          <p:cNvPr id="7" name="Tekstfelt 6">
            <a:extLst>
              <a:ext uri="{FF2B5EF4-FFF2-40B4-BE49-F238E27FC236}">
                <a16:creationId xmlns:a16="http://schemas.microsoft.com/office/drawing/2014/main" id="{E5BEFDCD-FC14-4A3A-9408-AB7977249C6F}"/>
              </a:ext>
            </a:extLst>
          </p:cNvPr>
          <p:cNvSpPr txBox="1"/>
          <p:nvPr/>
        </p:nvSpPr>
        <p:spPr>
          <a:xfrm>
            <a:off x="7290007" y="5220211"/>
            <a:ext cx="1225343" cy="219291"/>
          </a:xfrm>
          <a:prstGeom prst="rect">
            <a:avLst/>
          </a:prstGeom>
          <a:noFill/>
        </p:spPr>
        <p:txBody>
          <a:bodyPr wrap="square" rtlCol="0">
            <a:spAutoFit/>
          </a:bodyPr>
          <a:lstStyle/>
          <a:p>
            <a:r>
              <a:rPr lang="da-DK" sz="825" i="1"/>
              <a:t>www.colourbox.com</a:t>
            </a:r>
          </a:p>
        </p:txBody>
      </p:sp>
    </p:spTree>
    <p:extLst>
      <p:ext uri="{BB962C8B-B14F-4D97-AF65-F5344CB8AC3E}">
        <p14:creationId xmlns:p14="http://schemas.microsoft.com/office/powerpoint/2010/main" val="1913897843"/>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4A79F-C179-442A-A5BE-171A5425778A}"/>
              </a:ext>
            </a:extLst>
          </p:cNvPr>
          <p:cNvSpPr>
            <a:spLocks noGrp="1"/>
          </p:cNvSpPr>
          <p:nvPr>
            <p:ph type="title" idx="4294967295"/>
          </p:nvPr>
        </p:nvSpPr>
        <p:spPr>
          <a:xfrm>
            <a:off x="0" y="211138"/>
            <a:ext cx="7456488" cy="1554162"/>
          </a:xfrm>
        </p:spPr>
        <p:txBody>
          <a:bodyPr anchor="ctr">
            <a:normAutofit/>
          </a:bodyPr>
          <a:lstStyle/>
          <a:p>
            <a:r>
              <a:rPr lang="da-DK" sz="3200" b="1"/>
              <a:t>Hvorfor nu det?</a:t>
            </a:r>
            <a:endParaRPr lang="da-DK" sz="3200" b="1">
              <a:cs typeface="Calibri Light"/>
            </a:endParaRPr>
          </a:p>
        </p:txBody>
      </p:sp>
      <p:sp>
        <p:nvSpPr>
          <p:cNvPr id="3" name="Pladsholder til indhold 2">
            <a:extLst>
              <a:ext uri="{FF2B5EF4-FFF2-40B4-BE49-F238E27FC236}">
                <a16:creationId xmlns:a16="http://schemas.microsoft.com/office/drawing/2014/main" id="{4D3175C1-1D5A-409B-9AAA-9F4437D895D8}"/>
              </a:ext>
            </a:extLst>
          </p:cNvPr>
          <p:cNvSpPr>
            <a:spLocks noGrp="1"/>
          </p:cNvSpPr>
          <p:nvPr>
            <p:ph idx="4294967295"/>
          </p:nvPr>
        </p:nvSpPr>
        <p:spPr>
          <a:xfrm>
            <a:off x="0" y="1744663"/>
            <a:ext cx="7454900" cy="3124200"/>
          </a:xfrm>
        </p:spPr>
        <p:txBody>
          <a:bodyPr vert="horz" lIns="91440" tIns="45720" rIns="91440" bIns="45720" rtlCol="0" anchor="ctr">
            <a:normAutofit fontScale="92500" lnSpcReduction="20000"/>
          </a:bodyPr>
          <a:lstStyle/>
          <a:p>
            <a:pPr marL="0" indent="0">
              <a:buNone/>
            </a:pPr>
            <a:r>
              <a:rPr lang="da-DK" sz="1800" dirty="0"/>
              <a:t>På en række områder indikerer faresignaler, at vores nuværende </a:t>
            </a:r>
            <a:r>
              <a:rPr lang="da-DK" sz="2200" b="1" dirty="0"/>
              <a:t>livsstil</a:t>
            </a:r>
            <a:r>
              <a:rPr lang="da-DK" sz="1800" dirty="0"/>
              <a:t>, og </a:t>
            </a:r>
            <a:r>
              <a:rPr lang="da-DK" sz="2200" b="1" dirty="0"/>
              <a:t>udviklingen </a:t>
            </a:r>
            <a:r>
              <a:rPr lang="da-DK" sz="1800" dirty="0"/>
              <a:t>i vores samfund, indebærer trusler imod mulighederne for at de kommende generationer vil kunne fortsætte samme udvikling - eller helt basalt at kunne realisere deres ønsker om at leve et godt og rigt liv.</a:t>
            </a:r>
            <a:br>
              <a:rPr lang="da-DK" sz="1800" dirty="0"/>
            </a:br>
            <a:endParaRPr lang="da-DK" sz="1800" dirty="0"/>
          </a:p>
          <a:p>
            <a:pPr marL="0" indent="0">
              <a:buNone/>
            </a:pPr>
            <a:r>
              <a:rPr lang="da-DK" sz="1700" u="sng" dirty="0"/>
              <a:t>Disse faresignaler indebærer:</a:t>
            </a:r>
            <a:endParaRPr lang="da-DK" sz="1700" u="sng" dirty="0">
              <a:ea typeface="Verdana"/>
            </a:endParaRPr>
          </a:p>
          <a:p>
            <a:pPr marL="296545" lvl="1" indent="-147955"/>
            <a:r>
              <a:rPr lang="da-DK" sz="1700" dirty="0"/>
              <a:t>Klimaforandringer</a:t>
            </a:r>
            <a:endParaRPr lang="da-DK" sz="1700" dirty="0">
              <a:ea typeface="Verdana"/>
            </a:endParaRPr>
          </a:p>
          <a:p>
            <a:pPr marL="296545" lvl="1" indent="-147955"/>
            <a:r>
              <a:rPr lang="da-DK" sz="1700" dirty="0"/>
              <a:t>Udtømmende naturressourcer </a:t>
            </a:r>
            <a:endParaRPr lang="da-DK" sz="1700" dirty="0">
              <a:ea typeface="Verdana"/>
            </a:endParaRPr>
          </a:p>
          <a:p>
            <a:pPr marL="296545" lvl="1" indent="-147955"/>
            <a:r>
              <a:rPr lang="da-DK" sz="1700" dirty="0"/>
              <a:t>Forurening</a:t>
            </a:r>
            <a:endParaRPr lang="da-DK" sz="1700" dirty="0">
              <a:ea typeface="Verdana"/>
            </a:endParaRPr>
          </a:p>
          <a:p>
            <a:pPr marL="296545" lvl="1" indent="-147955"/>
            <a:r>
              <a:rPr lang="da-DK" sz="1700" dirty="0"/>
              <a:t>Tab af natur og biodiversitet</a:t>
            </a:r>
            <a:endParaRPr lang="da-DK" sz="1700" dirty="0">
              <a:ea typeface="Verdana"/>
            </a:endParaRPr>
          </a:p>
          <a:p>
            <a:pPr marL="296545" lvl="1" indent="-147955"/>
            <a:r>
              <a:rPr lang="da-DK" sz="1700" dirty="0"/>
              <a:t>International ustabilitet, konflikter 					</a:t>
            </a:r>
          </a:p>
          <a:p>
            <a:pPr marL="148590" lvl="1" indent="0">
              <a:buNone/>
            </a:pPr>
            <a:r>
              <a:rPr lang="da-DK" sz="1700" dirty="0"/>
              <a:t>   og terror</a:t>
            </a:r>
          </a:p>
          <a:p>
            <a:pPr marL="148590" lvl="1" indent="0">
              <a:buNone/>
            </a:pPr>
            <a:r>
              <a:rPr lang="da-DK" sz="1700" dirty="0">
                <a:ea typeface="Verdana"/>
              </a:rPr>
              <a:t>- Naturkatastrofer</a:t>
            </a:r>
          </a:p>
          <a:p>
            <a:pPr marL="147955" indent="-147955"/>
            <a:endParaRPr lang="da-DK" sz="1800" dirty="0">
              <a:ea typeface="Verdana"/>
            </a:endParaRPr>
          </a:p>
        </p:txBody>
      </p:sp>
      <p:pic>
        <p:nvPicPr>
          <p:cNvPr id="1026" name="Picture 2" descr="Jordens og Danmarks overforbrug i 2020">
            <a:extLst>
              <a:ext uri="{FF2B5EF4-FFF2-40B4-BE49-F238E27FC236}">
                <a16:creationId xmlns:a16="http://schemas.microsoft.com/office/drawing/2014/main" id="{6BE9506A-03B6-A634-1959-C1B87F7639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2" y="3757877"/>
            <a:ext cx="3856647" cy="2017374"/>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EADA9C9A-0435-2A15-BC9F-5C08B44CC36E}"/>
              </a:ext>
            </a:extLst>
          </p:cNvPr>
          <p:cNvSpPr txBox="1"/>
          <p:nvPr/>
        </p:nvSpPr>
        <p:spPr>
          <a:xfrm>
            <a:off x="827584" y="5253314"/>
            <a:ext cx="3384376" cy="263918"/>
          </a:xfrm>
          <a:prstGeom prst="rect">
            <a:avLst/>
          </a:prstGeom>
          <a:noFill/>
        </p:spPr>
        <p:txBody>
          <a:bodyPr wrap="square" lIns="0" tIns="0" rIns="0" bIns="0" rtlCol="0">
            <a:spAutoFit/>
          </a:bodyPr>
          <a:lstStyle/>
          <a:p>
            <a:pPr>
              <a:lnSpc>
                <a:spcPct val="104000"/>
              </a:lnSpc>
            </a:pPr>
            <a:r>
              <a:rPr lang="da-DK" sz="1800" b="1" dirty="0"/>
              <a:t>Hvad er dit fodaftryk?</a:t>
            </a:r>
          </a:p>
        </p:txBody>
      </p:sp>
    </p:spTree>
    <p:extLst>
      <p:ext uri="{BB962C8B-B14F-4D97-AF65-F5344CB8AC3E}">
        <p14:creationId xmlns:p14="http://schemas.microsoft.com/office/powerpoint/2010/main" val="3595368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911023B-419A-7D77-7287-9040548FC3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89553"/>
            <a:ext cx="6768752" cy="576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67219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5D5E233-3735-406A-8FA2-B064EF51229B}"/>
              </a:ext>
            </a:extLst>
          </p:cNvPr>
          <p:cNvSpPr>
            <a:spLocks noGrp="1"/>
          </p:cNvSpPr>
          <p:nvPr>
            <p:ph type="title" idx="4294967295"/>
          </p:nvPr>
        </p:nvSpPr>
        <p:spPr>
          <a:xfrm>
            <a:off x="0" y="258763"/>
            <a:ext cx="7456488" cy="1554162"/>
          </a:xfrm>
        </p:spPr>
        <p:txBody>
          <a:bodyPr anchor="ctr">
            <a:normAutofit/>
          </a:bodyPr>
          <a:lstStyle/>
          <a:p>
            <a:r>
              <a:rPr lang="da-DK" sz="3200" b="1"/>
              <a:t>Hvad gør vi ved det?</a:t>
            </a:r>
          </a:p>
        </p:txBody>
      </p:sp>
      <p:sp>
        <p:nvSpPr>
          <p:cNvPr id="6" name="Pladsholder til indhold 5">
            <a:extLst>
              <a:ext uri="{FF2B5EF4-FFF2-40B4-BE49-F238E27FC236}">
                <a16:creationId xmlns:a16="http://schemas.microsoft.com/office/drawing/2014/main" id="{58558949-0A36-4D7E-9BA6-E0BE3C4337FE}"/>
              </a:ext>
            </a:extLst>
          </p:cNvPr>
          <p:cNvSpPr>
            <a:spLocks noGrp="1"/>
          </p:cNvSpPr>
          <p:nvPr>
            <p:ph idx="4294967295"/>
          </p:nvPr>
        </p:nvSpPr>
        <p:spPr>
          <a:xfrm>
            <a:off x="0" y="3109913"/>
            <a:ext cx="7454900" cy="3124200"/>
          </a:xfrm>
        </p:spPr>
        <p:txBody>
          <a:bodyPr anchor="ctr">
            <a:noAutofit/>
          </a:bodyPr>
          <a:lstStyle/>
          <a:p>
            <a:pPr marL="0" indent="0">
              <a:buNone/>
            </a:pPr>
            <a:endParaRPr lang="da-DK" sz="2000" dirty="0">
              <a:ea typeface="Verdana"/>
            </a:endParaRPr>
          </a:p>
          <a:p>
            <a:pPr marL="2743200" lvl="8" indent="0">
              <a:buNone/>
            </a:pPr>
            <a:endParaRPr lang="da-DK" sz="2000" i="1" dirty="0"/>
          </a:p>
          <a:p>
            <a:pPr marL="2743200" lvl="8" indent="0">
              <a:buNone/>
            </a:pPr>
            <a:endParaRPr lang="da-DK" sz="2000" i="1" dirty="0"/>
          </a:p>
          <a:p>
            <a:pPr marL="2743200" lvl="8" indent="0">
              <a:buNone/>
            </a:pPr>
            <a:endParaRPr lang="da-DK" sz="2000" i="1" dirty="0"/>
          </a:p>
          <a:p>
            <a:pPr marL="2743200" lvl="8" indent="0">
              <a:buNone/>
            </a:pPr>
            <a:r>
              <a:rPr lang="da-DK" sz="2000" i="1" dirty="0"/>
              <a:t>				Steen Hildebrandt</a:t>
            </a:r>
            <a:endParaRPr lang="da-DK" sz="2000" i="1" dirty="0">
              <a:ea typeface="Verdana"/>
            </a:endParaRPr>
          </a:p>
          <a:p>
            <a:pPr marL="2743200" lvl="8" indent="0">
              <a:buNone/>
            </a:pPr>
            <a:endParaRPr lang="da-DK" sz="2000" i="1" dirty="0"/>
          </a:p>
          <a:p>
            <a:pPr marL="2743200" lvl="8" indent="0">
              <a:buNone/>
            </a:pPr>
            <a:endParaRPr lang="da-DK" sz="2000" i="1" dirty="0"/>
          </a:p>
          <a:p>
            <a:pPr marL="147955" indent="-147955"/>
            <a:r>
              <a:rPr lang="da-DK" sz="2000" dirty="0"/>
              <a:t>Men kan det også være en god forretning i at udvikle sig i den bæredygtige retning? Kan I gøre det på din arbejdsplads/i dit hjem – hvad tænker du?</a:t>
            </a:r>
            <a:endParaRPr lang="da-DK" sz="2000" dirty="0">
              <a:ea typeface="Verdana"/>
            </a:endParaRPr>
          </a:p>
        </p:txBody>
      </p:sp>
      <p:sp>
        <p:nvSpPr>
          <p:cNvPr id="2" name="Speech Bubble: Rectangle with Corners Rounded 1">
            <a:extLst>
              <a:ext uri="{FF2B5EF4-FFF2-40B4-BE49-F238E27FC236}">
                <a16:creationId xmlns:a16="http://schemas.microsoft.com/office/drawing/2014/main" id="{FDE275BF-60C9-830A-8187-69A76279D966}"/>
              </a:ext>
            </a:extLst>
          </p:cNvPr>
          <p:cNvSpPr/>
          <p:nvPr/>
        </p:nvSpPr>
        <p:spPr>
          <a:xfrm>
            <a:off x="536274" y="1968902"/>
            <a:ext cx="5932714" cy="1853619"/>
          </a:xfrm>
          <a:prstGeom prst="wedgeRoundRectCallout">
            <a:avLst>
              <a:gd name="adj1" fmla="val 30961"/>
              <a:gd name="adj2" fmla="val 8601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i="1" dirty="0">
                <a:ea typeface="+mn-lt"/>
                <a:cs typeface="+mn-lt"/>
              </a:rPr>
              <a:t>Det er ikke et spørgsmål om bæredygtighed er vejen eller løsningen – det er vejen! </a:t>
            </a:r>
          </a:p>
          <a:p>
            <a:pPr algn="ctr"/>
            <a:r>
              <a:rPr lang="da-DK" sz="1600" i="1" dirty="0">
                <a:ea typeface="+mn-lt"/>
                <a:cs typeface="+mn-lt"/>
              </a:rPr>
              <a:t>(der er ingen andre veje)</a:t>
            </a:r>
            <a:endParaRPr lang="en-US" sz="2400" i="1" dirty="0">
              <a:ea typeface="+mn-lt"/>
              <a:cs typeface="+mn-lt"/>
            </a:endParaRPr>
          </a:p>
          <a:p>
            <a:pPr algn="ctr">
              <a:lnSpc>
                <a:spcPct val="104000"/>
              </a:lnSpc>
            </a:pPr>
            <a:endParaRPr lang="en-US" sz="1600" dirty="0">
              <a:ea typeface="Verdana"/>
            </a:endParaRPr>
          </a:p>
        </p:txBody>
      </p:sp>
      <p:pic>
        <p:nvPicPr>
          <p:cNvPr id="2050" name="Picture 2" descr="Steen Hildebrandt - Om Steen Hildebrandt">
            <a:extLst>
              <a:ext uri="{FF2B5EF4-FFF2-40B4-BE49-F238E27FC236}">
                <a16:creationId xmlns:a16="http://schemas.microsoft.com/office/drawing/2014/main" id="{FCAA116A-656B-0FD3-9E83-213A24B01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075" y="1555212"/>
            <a:ext cx="2120826" cy="282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269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90C8322D-D4C5-4FA0-BB11-9383A80BFA1E}"/>
              </a:ext>
            </a:extLst>
          </p:cNvPr>
          <p:cNvSpPr>
            <a:spLocks noGrp="1"/>
          </p:cNvSpPr>
          <p:nvPr>
            <p:ph type="sldNum" sz="quarter" idx="4294967295"/>
          </p:nvPr>
        </p:nvSpPr>
        <p:spPr>
          <a:xfrm>
            <a:off x="7086600" y="6356350"/>
            <a:ext cx="2057400" cy="365125"/>
          </a:xfrm>
        </p:spPr>
        <p:txBody>
          <a:bodyPr/>
          <a:lstStyle/>
          <a:p>
            <a:fld id="{6E20C62F-54F2-403C-B0CA-58410BE98B07}" type="slidenum">
              <a:rPr lang="da-DK" smtClean="0"/>
              <a:t>27</a:t>
            </a:fld>
            <a:endParaRPr lang="da-DK"/>
          </a:p>
        </p:txBody>
      </p:sp>
      <p:sp>
        <p:nvSpPr>
          <p:cNvPr id="8" name="Tekstfelt 7">
            <a:extLst>
              <a:ext uri="{FF2B5EF4-FFF2-40B4-BE49-F238E27FC236}">
                <a16:creationId xmlns:a16="http://schemas.microsoft.com/office/drawing/2014/main" id="{B75817DD-663B-42DB-9CA6-3E68DCCE96A3}"/>
              </a:ext>
            </a:extLst>
          </p:cNvPr>
          <p:cNvSpPr txBox="1"/>
          <p:nvPr/>
        </p:nvSpPr>
        <p:spPr>
          <a:xfrm>
            <a:off x="606633" y="661153"/>
            <a:ext cx="8113179" cy="5701561"/>
          </a:xfrm>
          <a:prstGeom prst="rect">
            <a:avLst/>
          </a:prstGeom>
          <a:noFill/>
        </p:spPr>
        <p:txBody>
          <a:bodyPr wrap="square" lIns="91440" tIns="45720" rIns="91440" bIns="45720" anchor="t">
            <a:spAutoFit/>
          </a:bodyPr>
          <a:lstStyle/>
          <a:p>
            <a:pPr algn="l"/>
            <a:r>
              <a:rPr lang="da-DK" sz="3200" b="1" cap="all" dirty="0">
                <a:solidFill>
                  <a:srgbClr val="333333"/>
                </a:solidFill>
                <a:latin typeface="Verdana"/>
                <a:ea typeface="Verdana"/>
              </a:rPr>
              <a:t>FN'S 17 VERDENSMÅL</a:t>
            </a:r>
          </a:p>
          <a:p>
            <a:pPr algn="l"/>
            <a:endParaRPr lang="da-DK" sz="3200" b="1" cap="all" dirty="0">
              <a:solidFill>
                <a:srgbClr val="333333"/>
              </a:solidFill>
              <a:latin typeface="Verdana"/>
              <a:ea typeface="Verdana"/>
            </a:endParaRPr>
          </a:p>
          <a:p>
            <a:pPr algn="l"/>
            <a:endParaRPr lang="da-DK" sz="1350" b="1" cap="all" dirty="0">
              <a:solidFill>
                <a:srgbClr val="333333"/>
              </a:solidFill>
              <a:latin typeface="Verdana"/>
              <a:ea typeface="Verdana"/>
            </a:endParaRPr>
          </a:p>
          <a:p>
            <a:endParaRPr lang="da-DK" sz="1350" b="1" cap="all" dirty="0">
              <a:solidFill>
                <a:srgbClr val="333333"/>
              </a:solidFill>
              <a:latin typeface="Verdana"/>
              <a:ea typeface="Verdana"/>
            </a:endParaRPr>
          </a:p>
          <a:p>
            <a:pPr algn="l"/>
            <a:r>
              <a:rPr lang="da-DK" sz="1350" dirty="0">
                <a:solidFill>
                  <a:srgbClr val="000000"/>
                </a:solidFill>
                <a:latin typeface="Verdana"/>
                <a:ea typeface="Verdana"/>
              </a:rPr>
              <a:t>Verdensmålene udgør </a:t>
            </a:r>
            <a:r>
              <a:rPr lang="da-DK" sz="2000" b="1" dirty="0">
                <a:solidFill>
                  <a:srgbClr val="000000"/>
                </a:solidFill>
                <a:latin typeface="Verdana"/>
                <a:ea typeface="Verdana"/>
              </a:rPr>
              <a:t>17 konkrete mål og 169 delmål</a:t>
            </a:r>
            <a:r>
              <a:rPr lang="da-DK" sz="1350" dirty="0">
                <a:solidFill>
                  <a:srgbClr val="000000"/>
                </a:solidFill>
                <a:latin typeface="Verdana"/>
                <a:ea typeface="Verdana"/>
              </a:rPr>
              <a:t>, som forpligter alle FN’s 193 medlemslande til bl.a. helt at afskaffe fattigdom og sult i verden, reducere uligheder, sikre god uddannelse og bedre sundhed til alle, anstændige jobs og mere bæredygtig økonomisk vækst. De fokuserer ligeledes på at fremme fred og sikkerhed og stærke institutioner og på at styrke internationale partnerskaber.      </a:t>
            </a:r>
          </a:p>
          <a:p>
            <a:pPr algn="l"/>
            <a:endParaRPr lang="da-DK" sz="1350" dirty="0">
              <a:solidFill>
                <a:srgbClr val="000000"/>
              </a:solidFill>
              <a:latin typeface="Verdana"/>
              <a:ea typeface="Verdana"/>
            </a:endParaRPr>
          </a:p>
          <a:p>
            <a:r>
              <a:rPr lang="da-DK" sz="1350" u="sng" dirty="0">
                <a:solidFill>
                  <a:srgbClr val="000000"/>
                </a:solidFill>
                <a:latin typeface="Verdana"/>
                <a:ea typeface="Verdana"/>
              </a:rPr>
              <a:t>Verdensmålene anerkender således, at </a:t>
            </a:r>
          </a:p>
          <a:p>
            <a:pPr marL="285750" indent="-285750">
              <a:buFont typeface="Arial"/>
              <a:buChar char="•"/>
            </a:pPr>
            <a:r>
              <a:rPr lang="da-DK" sz="1350" dirty="0">
                <a:solidFill>
                  <a:srgbClr val="000000"/>
                </a:solidFill>
                <a:latin typeface="Verdana"/>
                <a:ea typeface="Verdana"/>
              </a:rPr>
              <a:t>social, </a:t>
            </a:r>
            <a:endParaRPr lang="da-DK" sz="1550" dirty="0">
              <a:solidFill>
                <a:srgbClr val="000000"/>
              </a:solidFill>
              <a:latin typeface="Verdana"/>
              <a:ea typeface="Verdana"/>
              <a:cs typeface="Calibri" panose="020F0502020204030204"/>
            </a:endParaRPr>
          </a:p>
          <a:p>
            <a:pPr marL="285750" indent="-285750">
              <a:buFont typeface="Arial"/>
              <a:buChar char="•"/>
            </a:pPr>
            <a:r>
              <a:rPr lang="da-DK" sz="1350" dirty="0">
                <a:solidFill>
                  <a:srgbClr val="000000"/>
                </a:solidFill>
                <a:latin typeface="Verdana"/>
                <a:ea typeface="Verdana"/>
              </a:rPr>
              <a:t>økonomisk,  </a:t>
            </a:r>
            <a:endParaRPr lang="da-DK" sz="1550" dirty="0">
              <a:solidFill>
                <a:srgbClr val="000000"/>
              </a:solidFill>
              <a:latin typeface="Verdana"/>
              <a:ea typeface="Verdana"/>
              <a:cs typeface="Calibri"/>
            </a:endParaRPr>
          </a:p>
          <a:p>
            <a:pPr marL="285750" indent="-285750">
              <a:buFont typeface="Arial"/>
              <a:buChar char="•"/>
            </a:pPr>
            <a:r>
              <a:rPr lang="da-DK" sz="1350" dirty="0">
                <a:solidFill>
                  <a:srgbClr val="000000"/>
                </a:solidFill>
                <a:latin typeface="Verdana"/>
                <a:ea typeface="Verdana"/>
              </a:rPr>
              <a:t>miljømæssig udvikling, </a:t>
            </a:r>
            <a:endParaRPr lang="da-DK" sz="1550" dirty="0">
              <a:solidFill>
                <a:srgbClr val="000000"/>
              </a:solidFill>
              <a:latin typeface="Verdana"/>
              <a:ea typeface="Verdana"/>
              <a:cs typeface="Calibri"/>
            </a:endParaRPr>
          </a:p>
          <a:p>
            <a:pPr marL="285750" indent="-285750">
              <a:buFont typeface="Arial"/>
              <a:buChar char="•"/>
            </a:pPr>
            <a:r>
              <a:rPr lang="da-DK" sz="1350" dirty="0">
                <a:solidFill>
                  <a:srgbClr val="000000"/>
                </a:solidFill>
                <a:latin typeface="Verdana"/>
                <a:ea typeface="Verdana"/>
              </a:rPr>
              <a:t>fred, sikkerhed og </a:t>
            </a:r>
            <a:endParaRPr lang="da-DK" sz="1550" dirty="0">
              <a:solidFill>
                <a:srgbClr val="000000"/>
              </a:solidFill>
              <a:latin typeface="Verdana"/>
              <a:ea typeface="Verdana"/>
              <a:cs typeface="Calibri"/>
            </a:endParaRPr>
          </a:p>
          <a:p>
            <a:pPr marL="285750" indent="-285750">
              <a:buFont typeface="Arial"/>
              <a:buChar char="•"/>
            </a:pPr>
            <a:r>
              <a:rPr lang="da-DK" sz="1350" dirty="0">
                <a:solidFill>
                  <a:srgbClr val="000000"/>
                </a:solidFill>
                <a:latin typeface="Verdana"/>
                <a:ea typeface="Verdana"/>
              </a:rPr>
              <a:t>internationalt samarbejde er tæt forbundne. </a:t>
            </a:r>
            <a:endParaRPr lang="da-DK" sz="1550" dirty="0">
              <a:solidFill>
                <a:srgbClr val="000000"/>
              </a:solidFill>
              <a:latin typeface="Verdana"/>
              <a:ea typeface="Verdana"/>
              <a:cs typeface="Calibri"/>
            </a:endParaRPr>
          </a:p>
          <a:p>
            <a:endParaRPr lang="da-DK" sz="1350" dirty="0">
              <a:solidFill>
                <a:srgbClr val="000000"/>
              </a:solidFill>
              <a:latin typeface="Verdana"/>
              <a:ea typeface="Verdana"/>
            </a:endParaRPr>
          </a:p>
          <a:p>
            <a:pPr algn="l"/>
            <a:r>
              <a:rPr lang="da-DK" sz="1350" dirty="0">
                <a:solidFill>
                  <a:srgbClr val="000000"/>
                </a:solidFill>
                <a:latin typeface="Verdana"/>
                <a:ea typeface="Verdana"/>
              </a:rPr>
              <a:t>Det kræver en fælles, global integreret indsats at opnå holdbare udviklingsresultater.</a:t>
            </a:r>
            <a:endParaRPr lang="da-DK" sz="1550" dirty="0">
              <a:latin typeface="Verdana"/>
              <a:ea typeface="Verdana"/>
              <a:cs typeface="Calibri"/>
            </a:endParaRPr>
          </a:p>
          <a:p>
            <a:pPr algn="l"/>
            <a:endParaRPr lang="da-DK" sz="1350" dirty="0">
              <a:solidFill>
                <a:srgbClr val="000000"/>
              </a:solidFill>
              <a:latin typeface="Verdana"/>
              <a:ea typeface="Verdana"/>
            </a:endParaRPr>
          </a:p>
          <a:p>
            <a:r>
              <a:rPr lang="da-DK" sz="1350" dirty="0">
                <a:solidFill>
                  <a:srgbClr val="000000"/>
                </a:solidFill>
                <a:latin typeface="Verdana"/>
                <a:ea typeface="Verdana"/>
              </a:rPr>
              <a:t>Og alle lande skal bidrage. Uagtet landenes forskellige udgangspunkt. De store udfordringer, vi står overfor i dag, er globale. Og det samme er konsekvenserne. </a:t>
            </a:r>
          </a:p>
          <a:p>
            <a:pPr algn="l"/>
            <a:endParaRPr lang="da-DK" sz="1350" dirty="0">
              <a:solidFill>
                <a:srgbClr val="000000"/>
              </a:solidFill>
              <a:latin typeface="Verdana"/>
              <a:ea typeface="Verdana"/>
            </a:endParaRPr>
          </a:p>
          <a:p>
            <a:pPr algn="l"/>
            <a:endParaRPr lang="da-DK" sz="1350" dirty="0">
              <a:solidFill>
                <a:srgbClr val="000000"/>
              </a:solidFill>
              <a:latin typeface="Verdana"/>
              <a:ea typeface="Verdana"/>
            </a:endParaRPr>
          </a:p>
          <a:p>
            <a:pPr algn="r"/>
            <a:r>
              <a:rPr lang="da-DK" sz="1050" i="1" dirty="0">
                <a:solidFill>
                  <a:srgbClr val="000000"/>
                </a:solidFill>
                <a:latin typeface="Verdana"/>
                <a:ea typeface="Verdana"/>
              </a:rPr>
              <a:t>https://www.verdensmaalene.dk/maal</a:t>
            </a:r>
          </a:p>
        </p:txBody>
      </p:sp>
    </p:spTree>
    <p:extLst>
      <p:ext uri="{BB962C8B-B14F-4D97-AF65-F5344CB8AC3E}">
        <p14:creationId xmlns:p14="http://schemas.microsoft.com/office/powerpoint/2010/main" val="1333889880"/>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BE970-1903-47BF-8AA7-15CE8800C6AF}"/>
              </a:ext>
            </a:extLst>
          </p:cNvPr>
          <p:cNvSpPr>
            <a:spLocks noGrp="1"/>
          </p:cNvSpPr>
          <p:nvPr>
            <p:ph type="title" idx="4294967295"/>
          </p:nvPr>
        </p:nvSpPr>
        <p:spPr>
          <a:xfrm>
            <a:off x="0" y="5255497"/>
            <a:ext cx="7886700" cy="993775"/>
          </a:xfrm>
        </p:spPr>
        <p:txBody>
          <a:bodyPr>
            <a:noAutofit/>
          </a:bodyPr>
          <a:lstStyle/>
          <a:p>
            <a:r>
              <a:rPr lang="da-DK" sz="1600" b="0" dirty="0"/>
              <a:t>Alle målene hænger sammen. Så når vi arbejder for at opnå ét mål, nærmer vi os ofte også et andet mål. </a:t>
            </a:r>
            <a:br>
              <a:rPr lang="da-DK" sz="1600" b="0" dirty="0"/>
            </a:br>
            <a:br>
              <a:rPr lang="da-DK" sz="1600" b="0" dirty="0"/>
            </a:br>
            <a:r>
              <a:rPr lang="da-DK" sz="1600" b="0" i="1" dirty="0"/>
              <a:t>Eks; Skal vi passe bedre på havet (mål 14). På den måde kommer der flere fisk, og det hjælper med at afskaffe sult (mål 2).</a:t>
            </a:r>
          </a:p>
        </p:txBody>
      </p:sp>
      <p:pic>
        <p:nvPicPr>
          <p:cNvPr id="5" name="Billede 4">
            <a:extLst>
              <a:ext uri="{FF2B5EF4-FFF2-40B4-BE49-F238E27FC236}">
                <a16:creationId xmlns:a16="http://schemas.microsoft.com/office/drawing/2014/main" id="{9C89D309-95CD-4740-9BAF-3B0C1CB2A8DD}"/>
              </a:ext>
            </a:extLst>
          </p:cNvPr>
          <p:cNvPicPr>
            <a:picLocks noChangeAspect="1"/>
          </p:cNvPicPr>
          <p:nvPr/>
        </p:nvPicPr>
        <p:blipFill rotWithShape="1">
          <a:blip r:embed="rId3"/>
          <a:srcRect b="5844"/>
          <a:stretch/>
        </p:blipFill>
        <p:spPr>
          <a:xfrm>
            <a:off x="-2457" y="3498"/>
            <a:ext cx="9257771" cy="4946851"/>
          </a:xfrm>
          <a:prstGeom prst="rect">
            <a:avLst/>
          </a:prstGeom>
        </p:spPr>
      </p:pic>
      <p:sp>
        <p:nvSpPr>
          <p:cNvPr id="7" name="Tekstfelt 6">
            <a:extLst>
              <a:ext uri="{FF2B5EF4-FFF2-40B4-BE49-F238E27FC236}">
                <a16:creationId xmlns:a16="http://schemas.microsoft.com/office/drawing/2014/main" id="{C3E39CB3-60B8-43FF-8E44-B21079D445F2}"/>
              </a:ext>
            </a:extLst>
          </p:cNvPr>
          <p:cNvSpPr txBox="1"/>
          <p:nvPr/>
        </p:nvSpPr>
        <p:spPr>
          <a:xfrm>
            <a:off x="6012160" y="6554420"/>
            <a:ext cx="8101198" cy="300082"/>
          </a:xfrm>
          <a:prstGeom prst="rect">
            <a:avLst/>
          </a:prstGeom>
          <a:noFill/>
        </p:spPr>
        <p:txBody>
          <a:bodyPr wrap="square" lIns="91440" tIns="45720" rIns="91440" bIns="45720" anchor="t">
            <a:spAutoFit/>
          </a:bodyPr>
          <a:lstStyle/>
          <a:p>
            <a:r>
              <a:rPr lang="da-DK" sz="1350" i="1" dirty="0"/>
              <a:t> </a:t>
            </a:r>
            <a:r>
              <a:rPr lang="da-DK" sz="1200" i="1" dirty="0">
                <a:hlinkClick r:id="rId4"/>
              </a:rPr>
              <a:t>https://www.dst.dk/da/Statistik/Sdg </a:t>
            </a:r>
            <a:endParaRPr lang="da-DK" sz="1350" i="1" dirty="0"/>
          </a:p>
        </p:txBody>
      </p:sp>
    </p:spTree>
    <p:extLst>
      <p:ext uri="{BB962C8B-B14F-4D97-AF65-F5344CB8AC3E}">
        <p14:creationId xmlns:p14="http://schemas.microsoft.com/office/powerpoint/2010/main" val="108545257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4EAADB-06A0-42DC-BFC3-C97BB7FB1C79}"/>
              </a:ext>
            </a:extLst>
          </p:cNvPr>
          <p:cNvSpPr>
            <a:spLocks noGrp="1"/>
          </p:cNvSpPr>
          <p:nvPr>
            <p:ph type="title" idx="4294967295"/>
          </p:nvPr>
        </p:nvSpPr>
        <p:spPr>
          <a:xfrm>
            <a:off x="0" y="312738"/>
            <a:ext cx="7462838" cy="995362"/>
          </a:xfrm>
        </p:spPr>
        <p:txBody>
          <a:bodyPr>
            <a:normAutofit/>
          </a:bodyPr>
          <a:lstStyle/>
          <a:p>
            <a:r>
              <a:rPr lang="da-DK" sz="3200" b="1"/>
              <a:t>Opgave</a:t>
            </a:r>
          </a:p>
        </p:txBody>
      </p:sp>
      <p:sp>
        <p:nvSpPr>
          <p:cNvPr id="3" name="Pladsholder til indhold 2">
            <a:extLst>
              <a:ext uri="{FF2B5EF4-FFF2-40B4-BE49-F238E27FC236}">
                <a16:creationId xmlns:a16="http://schemas.microsoft.com/office/drawing/2014/main" id="{85BB1283-8C0C-4C21-AFA2-A6828FF34D63}"/>
              </a:ext>
            </a:extLst>
          </p:cNvPr>
          <p:cNvSpPr>
            <a:spLocks noGrp="1"/>
          </p:cNvSpPr>
          <p:nvPr>
            <p:ph idx="4294967295"/>
          </p:nvPr>
        </p:nvSpPr>
        <p:spPr>
          <a:xfrm>
            <a:off x="1257300" y="1793875"/>
            <a:ext cx="7886700" cy="3263900"/>
          </a:xfrm>
        </p:spPr>
        <p:txBody>
          <a:bodyPr vert="horz" lIns="91440" tIns="45720" rIns="91440" bIns="45720" rtlCol="0" anchor="t">
            <a:noAutofit/>
          </a:bodyPr>
          <a:lstStyle/>
          <a:p>
            <a:pPr marL="147955" indent="-147955"/>
            <a:r>
              <a:rPr lang="da-DK" sz="2000" dirty="0"/>
              <a:t>Gå online på opdagelse i de 17 verdensmål med delmål og find frem til alle de mål, som kunne være relevante for din virksomhed.</a:t>
            </a:r>
            <a:endParaRPr lang="da-DK" sz="2000" dirty="0">
              <a:ea typeface="Verdana"/>
            </a:endParaRPr>
          </a:p>
          <a:p>
            <a:pPr marL="147955" indent="-147955"/>
            <a:endParaRPr lang="da-DK" sz="2000" dirty="0">
              <a:ea typeface="Verdana"/>
            </a:endParaRPr>
          </a:p>
          <a:p>
            <a:pPr marL="147955" indent="-147955"/>
            <a:r>
              <a:rPr lang="da-DK" sz="2000" dirty="0"/>
              <a:t>Diskuter i grupper, hvordan de udvalgte delmål er relevante for netop jeres virksomhed.</a:t>
            </a:r>
            <a:endParaRPr lang="da-DK" sz="2000" dirty="0">
              <a:ea typeface="Verdana"/>
            </a:endParaRPr>
          </a:p>
          <a:p>
            <a:pPr marL="147955" indent="-147955"/>
            <a:endParaRPr lang="da-DK" sz="2000" dirty="0">
              <a:ea typeface="Verdana"/>
            </a:endParaRPr>
          </a:p>
          <a:p>
            <a:pPr marL="296545" lvl="1" indent="-147955"/>
            <a:endParaRPr lang="da-DK" sz="2000" dirty="0">
              <a:ea typeface="Verdana"/>
            </a:endParaRPr>
          </a:p>
          <a:p>
            <a:pPr marL="0" indent="0">
              <a:buNone/>
            </a:pPr>
            <a:r>
              <a:rPr lang="da-DK" sz="2000" dirty="0"/>
              <a:t>Vi følger </a:t>
            </a:r>
            <a:r>
              <a:rPr lang="da-DK" sz="2000" b="1" u="sng" dirty="0"/>
              <a:t>IKKE</a:t>
            </a:r>
            <a:r>
              <a:rPr lang="da-DK" sz="2000" dirty="0"/>
              <a:t> op på gruppearbejdet</a:t>
            </a:r>
            <a:endParaRPr lang="da-DK" sz="2000" dirty="0">
              <a:cs typeface="Calibri"/>
            </a:endParaRPr>
          </a:p>
        </p:txBody>
      </p:sp>
      <p:sp>
        <p:nvSpPr>
          <p:cNvPr id="4" name="Pladsholder til dato 3">
            <a:extLst>
              <a:ext uri="{FF2B5EF4-FFF2-40B4-BE49-F238E27FC236}">
                <a16:creationId xmlns:a16="http://schemas.microsoft.com/office/drawing/2014/main" id="{4D0EA32F-725C-402F-9061-BA018ADD980D}"/>
              </a:ext>
            </a:extLst>
          </p:cNvPr>
          <p:cNvSpPr>
            <a:spLocks noGrp="1"/>
          </p:cNvSpPr>
          <p:nvPr>
            <p:ph type="dt" sz="half" idx="4294967295"/>
          </p:nvPr>
        </p:nvSpPr>
        <p:spPr>
          <a:xfrm>
            <a:off x="0" y="5624513"/>
            <a:ext cx="2057400" cy="274637"/>
          </a:xfrm>
          <a:prstGeom prst="rect">
            <a:avLst/>
          </a:prstGeom>
        </p:spPr>
        <p:txBody>
          <a:bodyPr/>
          <a:lstStyle/>
          <a:p>
            <a:r>
              <a:rPr lang="da-DK"/>
              <a:t>19-03-2021</a:t>
            </a:r>
          </a:p>
        </p:txBody>
      </p:sp>
      <p:sp>
        <p:nvSpPr>
          <p:cNvPr id="6" name="Pladsholder til slidenummer 5">
            <a:extLst>
              <a:ext uri="{FF2B5EF4-FFF2-40B4-BE49-F238E27FC236}">
                <a16:creationId xmlns:a16="http://schemas.microsoft.com/office/drawing/2014/main" id="{F19A7DBC-1EBF-4913-85B3-3E8F64A5FCFB}"/>
              </a:ext>
            </a:extLst>
          </p:cNvPr>
          <p:cNvSpPr>
            <a:spLocks noGrp="1"/>
          </p:cNvSpPr>
          <p:nvPr>
            <p:ph type="sldNum" sz="quarter" idx="4294967295"/>
          </p:nvPr>
        </p:nvSpPr>
        <p:spPr>
          <a:xfrm>
            <a:off x="7769225" y="7859713"/>
            <a:ext cx="1374775" cy="268287"/>
          </a:xfrm>
        </p:spPr>
        <p:txBody>
          <a:bodyPr/>
          <a:lstStyle/>
          <a:p>
            <a:fld id="{6E20C62F-54F2-403C-B0CA-58410BE98B07}" type="slidenum">
              <a:rPr lang="da-DK" smtClean="0"/>
              <a:t>29</a:t>
            </a:fld>
            <a:endParaRPr lang="da-DK"/>
          </a:p>
        </p:txBody>
      </p:sp>
      <p:sp>
        <p:nvSpPr>
          <p:cNvPr id="7" name="Rectangle 6">
            <a:extLst>
              <a:ext uri="{FF2B5EF4-FFF2-40B4-BE49-F238E27FC236}">
                <a16:creationId xmlns:a16="http://schemas.microsoft.com/office/drawing/2014/main" id="{5325D690-C099-14F1-0CD8-C181ABDC756B}"/>
              </a:ext>
            </a:extLst>
          </p:cNvPr>
          <p:cNvSpPr/>
          <p:nvPr/>
        </p:nvSpPr>
        <p:spPr>
          <a:xfrm>
            <a:off x="-5036" y="5570465"/>
            <a:ext cx="9143999" cy="372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076" name="Picture 4" descr="30 min timer Vector Art Stock Images | Depositphotos">
            <a:extLst>
              <a:ext uri="{FF2B5EF4-FFF2-40B4-BE49-F238E27FC236}">
                <a16:creationId xmlns:a16="http://schemas.microsoft.com/office/drawing/2014/main" id="{E8A76318-BC8D-6CFA-F194-5AAA8FDCF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082" y="3537902"/>
            <a:ext cx="2437382" cy="243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59053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20937" y="3062542"/>
            <a:ext cx="5199459" cy="540060"/>
          </a:xfrm>
        </p:spPr>
        <p:txBody>
          <a:bodyPr>
            <a:normAutofit fontScale="90000"/>
          </a:bodyPr>
          <a:lstStyle/>
          <a:p>
            <a:r>
              <a:rPr lang="da-DK" sz="4500" dirty="0">
                <a:latin typeface="Verdana" panose="020B0604030504040204" pitchFamily="34" charset="0"/>
                <a:ea typeface="Verdana" panose="020B0604030504040204" pitchFamily="34" charset="0"/>
              </a:rPr>
              <a:t>Læring</a:t>
            </a:r>
            <a:endParaRPr lang="da-DK" sz="2100" dirty="0">
              <a:latin typeface="Verdana" panose="020B0604030504040204" pitchFamily="34" charset="0"/>
              <a:ea typeface="Verdana" panose="020B0604030504040204" pitchFamily="34" charset="0"/>
            </a:endParaRPr>
          </a:p>
        </p:txBody>
      </p:sp>
      <p:pic>
        <p:nvPicPr>
          <p:cNvPr id="3074" name="Picture 2" descr="Billedresultat for læring">
            <a:extLst>
              <a:ext uri="{FF2B5EF4-FFF2-40B4-BE49-F238E27FC236}">
                <a16:creationId xmlns:a16="http://schemas.microsoft.com/office/drawing/2014/main" id="{4D982DAD-DEAC-4242-89DF-5366B664B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7" y="857250"/>
            <a:ext cx="5580698" cy="558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42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DB5EB5-DE21-480D-A411-AF79556F7987}"/>
              </a:ext>
            </a:extLst>
          </p:cNvPr>
          <p:cNvSpPr>
            <a:spLocks noGrp="1"/>
          </p:cNvSpPr>
          <p:nvPr>
            <p:ph type="title" idx="4294967295"/>
          </p:nvPr>
        </p:nvSpPr>
        <p:spPr>
          <a:xfrm>
            <a:off x="0" y="188913"/>
            <a:ext cx="7265988" cy="1025525"/>
          </a:xfrm>
        </p:spPr>
        <p:txBody>
          <a:bodyPr>
            <a:normAutofit/>
          </a:bodyPr>
          <a:lstStyle/>
          <a:p>
            <a:r>
              <a:rPr lang="da-DK" sz="3200" b="1" dirty="0"/>
              <a:t>Porters værdikæde</a:t>
            </a:r>
          </a:p>
        </p:txBody>
      </p:sp>
      <p:sp>
        <p:nvSpPr>
          <p:cNvPr id="4" name="Pladsholder til dato 3">
            <a:extLst>
              <a:ext uri="{FF2B5EF4-FFF2-40B4-BE49-F238E27FC236}">
                <a16:creationId xmlns:a16="http://schemas.microsoft.com/office/drawing/2014/main" id="{BFC497C1-0595-4B56-9AF0-8D29D901EFF9}"/>
              </a:ext>
            </a:extLst>
          </p:cNvPr>
          <p:cNvSpPr>
            <a:spLocks noGrp="1"/>
          </p:cNvSpPr>
          <p:nvPr>
            <p:ph type="dt" sz="half" idx="4294967295"/>
          </p:nvPr>
        </p:nvSpPr>
        <p:spPr>
          <a:xfrm>
            <a:off x="0" y="5624513"/>
            <a:ext cx="2057400" cy="274637"/>
          </a:xfrm>
          <a:prstGeom prst="rect">
            <a:avLst/>
          </a:prstGeom>
        </p:spPr>
        <p:txBody>
          <a:bodyPr/>
          <a:lstStyle/>
          <a:p>
            <a:r>
              <a:rPr lang="da-DK"/>
              <a:t>19-03-2021</a:t>
            </a:r>
          </a:p>
        </p:txBody>
      </p:sp>
      <p:sp>
        <p:nvSpPr>
          <p:cNvPr id="6" name="Pladsholder til slidenummer 5">
            <a:extLst>
              <a:ext uri="{FF2B5EF4-FFF2-40B4-BE49-F238E27FC236}">
                <a16:creationId xmlns:a16="http://schemas.microsoft.com/office/drawing/2014/main" id="{41C5547E-E99D-4A2C-ACE1-293579A998E4}"/>
              </a:ext>
            </a:extLst>
          </p:cNvPr>
          <p:cNvSpPr>
            <a:spLocks noGrp="1"/>
          </p:cNvSpPr>
          <p:nvPr>
            <p:ph type="sldNum" sz="quarter" idx="4294967295"/>
          </p:nvPr>
        </p:nvSpPr>
        <p:spPr>
          <a:xfrm>
            <a:off x="7086600" y="6356350"/>
            <a:ext cx="2057400" cy="365125"/>
          </a:xfrm>
        </p:spPr>
        <p:txBody>
          <a:bodyPr/>
          <a:lstStyle/>
          <a:p>
            <a:fld id="{6E20C62F-54F2-403C-B0CA-58410BE98B07}" type="slidenum">
              <a:rPr lang="da-DK" smtClean="0"/>
              <a:t>30</a:t>
            </a:fld>
            <a:endParaRPr lang="da-DK"/>
          </a:p>
        </p:txBody>
      </p:sp>
      <p:pic>
        <p:nvPicPr>
          <p:cNvPr id="8" name="Billede 7" descr="Et billede, der indeholder bord&#10;&#10;Automatisk genereret beskrivelse">
            <a:extLst>
              <a:ext uri="{FF2B5EF4-FFF2-40B4-BE49-F238E27FC236}">
                <a16:creationId xmlns:a16="http://schemas.microsoft.com/office/drawing/2014/main" id="{E4184C8A-8F25-4DC5-A62A-2708C9C6C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563" y="1759824"/>
            <a:ext cx="7206563" cy="4115283"/>
          </a:xfrm>
          <a:prstGeom prst="rect">
            <a:avLst/>
          </a:prstGeom>
        </p:spPr>
      </p:pic>
    </p:spTree>
    <p:extLst>
      <p:ext uri="{BB962C8B-B14F-4D97-AF65-F5344CB8AC3E}">
        <p14:creationId xmlns:p14="http://schemas.microsoft.com/office/powerpoint/2010/main" val="287963418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92F7BBF-05F4-8832-4B63-B50375E896B8}"/>
              </a:ext>
            </a:extLst>
          </p:cNvPr>
          <p:cNvSpPr txBox="1"/>
          <p:nvPr/>
        </p:nvSpPr>
        <p:spPr>
          <a:xfrm>
            <a:off x="611560" y="548680"/>
            <a:ext cx="2071080" cy="410562"/>
          </a:xfrm>
          <a:prstGeom prst="rect">
            <a:avLst/>
          </a:prstGeom>
          <a:noFill/>
        </p:spPr>
        <p:txBody>
          <a:bodyPr wrap="none" lIns="0" tIns="0" rIns="0" bIns="0" rtlCol="0">
            <a:spAutoFit/>
          </a:bodyPr>
          <a:lstStyle/>
          <a:p>
            <a:pPr>
              <a:lnSpc>
                <a:spcPct val="104000"/>
              </a:lnSpc>
            </a:pPr>
            <a:r>
              <a:rPr lang="da-DK" sz="2800" b="1" dirty="0"/>
              <a:t>Spildtyper</a:t>
            </a:r>
            <a:endParaRPr lang="da-DK" sz="1600" b="1" dirty="0"/>
          </a:p>
        </p:txBody>
      </p:sp>
      <p:pic>
        <p:nvPicPr>
          <p:cNvPr id="4" name="Billede 3">
            <a:extLst>
              <a:ext uri="{FF2B5EF4-FFF2-40B4-BE49-F238E27FC236}">
                <a16:creationId xmlns:a16="http://schemas.microsoft.com/office/drawing/2014/main" id="{85B7EC2F-2420-39D4-DCBB-1B46C120E3C7}"/>
              </a:ext>
            </a:extLst>
          </p:cNvPr>
          <p:cNvPicPr>
            <a:picLocks noChangeAspect="1"/>
          </p:cNvPicPr>
          <p:nvPr/>
        </p:nvPicPr>
        <p:blipFill>
          <a:blip r:embed="rId2"/>
          <a:stretch>
            <a:fillRect/>
          </a:stretch>
        </p:blipFill>
        <p:spPr>
          <a:xfrm>
            <a:off x="0" y="1700808"/>
            <a:ext cx="9144000" cy="3874683"/>
          </a:xfrm>
          <a:prstGeom prst="rect">
            <a:avLst/>
          </a:prstGeom>
        </p:spPr>
      </p:pic>
    </p:spTree>
    <p:extLst>
      <p:ext uri="{BB962C8B-B14F-4D97-AF65-F5344CB8AC3E}">
        <p14:creationId xmlns:p14="http://schemas.microsoft.com/office/powerpoint/2010/main" val="3830894900"/>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49B4D-76ED-4C57-9561-8F9231B74571}"/>
              </a:ext>
            </a:extLst>
          </p:cNvPr>
          <p:cNvSpPr>
            <a:spLocks noGrp="1"/>
          </p:cNvSpPr>
          <p:nvPr>
            <p:ph type="title" idx="4294967295"/>
          </p:nvPr>
        </p:nvSpPr>
        <p:spPr>
          <a:xfrm>
            <a:off x="0" y="1103313"/>
            <a:ext cx="7629525" cy="1554162"/>
          </a:xfrm>
        </p:spPr>
        <p:txBody>
          <a:bodyPr vert="horz" lIns="0" tIns="0" rIns="0" bIns="0" rtlCol="0" anchor="ctr" anchorCtr="0">
            <a:noAutofit/>
          </a:bodyPr>
          <a:lstStyle/>
          <a:p>
            <a:r>
              <a:rPr lang="da-DK" sz="2800" b="1" i="1"/>
              <a:t>Din virksomheds spildprodukt, kan være en anden virksomheds råvare!</a:t>
            </a:r>
            <a:endParaRPr lang="da-DK" sz="2800">
              <a:ea typeface="Verdana"/>
            </a:endParaRPr>
          </a:p>
        </p:txBody>
      </p:sp>
      <p:graphicFrame>
        <p:nvGraphicFramePr>
          <p:cNvPr id="5" name="Pladsholder til indhold 2">
            <a:extLst>
              <a:ext uri="{FF2B5EF4-FFF2-40B4-BE49-F238E27FC236}">
                <a16:creationId xmlns:a16="http://schemas.microsoft.com/office/drawing/2014/main" id="{F7E4EEFE-7D86-A376-E403-3CE55269301D}"/>
              </a:ext>
            </a:extLst>
          </p:cNvPr>
          <p:cNvGraphicFramePr>
            <a:graphicFrameLocks noGrp="1"/>
          </p:cNvGraphicFramePr>
          <p:nvPr>
            <p:ph idx="4294967295"/>
            <p:extLst>
              <p:ext uri="{D42A27DB-BD31-4B8C-83A1-F6EECF244321}">
                <p14:modId xmlns:p14="http://schemas.microsoft.com/office/powerpoint/2010/main" val="757617715"/>
              </p:ext>
            </p:extLst>
          </p:nvPr>
        </p:nvGraphicFramePr>
        <p:xfrm>
          <a:off x="1358900" y="2789238"/>
          <a:ext cx="7785100" cy="320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121232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6F964E88-4875-188D-77FB-530BC11D0168}"/>
              </a:ext>
            </a:extLst>
          </p:cNvPr>
          <p:cNvSpPr>
            <a:spLocks noGrp="1"/>
          </p:cNvSpPr>
          <p:nvPr>
            <p:ph type="sldNum" sz="quarter" idx="4294967295"/>
          </p:nvPr>
        </p:nvSpPr>
        <p:spPr>
          <a:xfrm>
            <a:off x="7086600" y="6356350"/>
            <a:ext cx="2057400" cy="365125"/>
          </a:xfrm>
        </p:spPr>
        <p:txBody>
          <a:bodyPr/>
          <a:lstStyle/>
          <a:p>
            <a:fld id="{6E20C62F-54F2-403C-B0CA-58410BE98B07}" type="slidenum">
              <a:rPr lang="da-DK" smtClean="0"/>
              <a:t>33</a:t>
            </a:fld>
            <a:endParaRPr lang="da-DK"/>
          </a:p>
        </p:txBody>
      </p:sp>
      <p:sp>
        <p:nvSpPr>
          <p:cNvPr id="6" name="Tekstfelt 5">
            <a:extLst>
              <a:ext uri="{FF2B5EF4-FFF2-40B4-BE49-F238E27FC236}">
                <a16:creationId xmlns:a16="http://schemas.microsoft.com/office/drawing/2014/main" id="{377814ED-9559-5B79-0915-14EDDCC897F9}"/>
              </a:ext>
            </a:extLst>
          </p:cNvPr>
          <p:cNvSpPr txBox="1"/>
          <p:nvPr/>
        </p:nvSpPr>
        <p:spPr>
          <a:xfrm>
            <a:off x="315866" y="1231074"/>
            <a:ext cx="5516972" cy="800219"/>
          </a:xfrm>
          <a:prstGeom prst="rect">
            <a:avLst/>
          </a:prstGeom>
          <a:noFill/>
        </p:spPr>
        <p:txBody>
          <a:bodyPr wrap="square">
            <a:spAutoFit/>
          </a:bodyPr>
          <a:lstStyle/>
          <a:p>
            <a:pPr algn="l" fontAlgn="base"/>
            <a:r>
              <a:rPr lang="da-DK" sz="1800" b="1" u="sng" dirty="0">
                <a:solidFill>
                  <a:srgbClr val="000000"/>
                </a:solidFill>
                <a:latin typeface="Verdana" panose="020B0604030504040204" pitchFamily="34" charset="0"/>
                <a:ea typeface="Verdana" panose="020B0604030504040204" pitchFamily="34" charset="0"/>
              </a:rPr>
              <a:t>Produkt som en service</a:t>
            </a:r>
          </a:p>
          <a:p>
            <a:pPr algn="l" fontAlgn="base"/>
            <a:r>
              <a:rPr lang="da-DK" sz="1400" i="1" dirty="0">
                <a:solidFill>
                  <a:srgbClr val="000000"/>
                </a:solidFill>
                <a:latin typeface="Verdana" panose="020B0604030504040204" pitchFamily="34" charset="0"/>
                <a:ea typeface="Verdana" panose="020B0604030504040204" pitchFamily="34" charset="0"/>
              </a:rPr>
              <a:t>… er en forretningsmodel, hvor virksomheder ikke sælger selve produkterne men i stedet sælger adgangen til dem.</a:t>
            </a:r>
          </a:p>
        </p:txBody>
      </p:sp>
      <p:sp>
        <p:nvSpPr>
          <p:cNvPr id="8" name="Tekstfelt 7">
            <a:extLst>
              <a:ext uri="{FF2B5EF4-FFF2-40B4-BE49-F238E27FC236}">
                <a16:creationId xmlns:a16="http://schemas.microsoft.com/office/drawing/2014/main" id="{A32C9CAA-606A-6959-D341-F8B7A042C43E}"/>
              </a:ext>
            </a:extLst>
          </p:cNvPr>
          <p:cNvSpPr txBox="1"/>
          <p:nvPr/>
        </p:nvSpPr>
        <p:spPr>
          <a:xfrm>
            <a:off x="315866" y="2132856"/>
            <a:ext cx="6266877" cy="1231106"/>
          </a:xfrm>
          <a:prstGeom prst="rect">
            <a:avLst/>
          </a:prstGeom>
          <a:noFill/>
        </p:spPr>
        <p:txBody>
          <a:bodyPr wrap="square">
            <a:spAutoFit/>
          </a:bodyPr>
          <a:lstStyle/>
          <a:p>
            <a:pPr algn="l" fontAlgn="base"/>
            <a:r>
              <a:rPr lang="da-DK" sz="1800" b="1" u="sng" dirty="0">
                <a:solidFill>
                  <a:srgbClr val="000000"/>
                </a:solidFill>
                <a:latin typeface="Verdana" panose="020B0604030504040204" pitchFamily="34" charset="0"/>
                <a:ea typeface="Verdana" panose="020B0604030504040204" pitchFamily="34" charset="0"/>
              </a:rPr>
              <a:t>Produkt livsforlængelse og genbrug</a:t>
            </a:r>
          </a:p>
          <a:p>
            <a:pPr algn="l" fontAlgn="base"/>
            <a:r>
              <a:rPr lang="da-DK" sz="1400" i="1" dirty="0">
                <a:solidFill>
                  <a:srgbClr val="000000"/>
                </a:solidFill>
                <a:latin typeface="Verdana" panose="020B0604030504040204" pitchFamily="34" charset="0"/>
                <a:ea typeface="Verdana" panose="020B0604030504040204" pitchFamily="34" charset="0"/>
              </a:rPr>
              <a:t>… er en forretningsmodel, hvor produkter designes og udvikles i en kvalitet, der øger deres levetid, fordi produkterne kan repareres, skilles ad og bruges igen. Eller forretning baseret på opkøb af brugte produkter, istandsættelse, opgradering og gensalg.</a:t>
            </a:r>
          </a:p>
        </p:txBody>
      </p:sp>
      <p:sp>
        <p:nvSpPr>
          <p:cNvPr id="10" name="Tekstfelt 9">
            <a:extLst>
              <a:ext uri="{FF2B5EF4-FFF2-40B4-BE49-F238E27FC236}">
                <a16:creationId xmlns:a16="http://schemas.microsoft.com/office/drawing/2014/main" id="{94D840BD-888E-2836-19EF-F40D35FFC5E7}"/>
              </a:ext>
            </a:extLst>
          </p:cNvPr>
          <p:cNvSpPr txBox="1"/>
          <p:nvPr/>
        </p:nvSpPr>
        <p:spPr>
          <a:xfrm>
            <a:off x="315866" y="3422030"/>
            <a:ext cx="6351544" cy="1231106"/>
          </a:xfrm>
          <a:prstGeom prst="rect">
            <a:avLst/>
          </a:prstGeom>
          <a:noFill/>
        </p:spPr>
        <p:txBody>
          <a:bodyPr wrap="square">
            <a:spAutoFit/>
          </a:bodyPr>
          <a:lstStyle/>
          <a:p>
            <a:pPr algn="l" fontAlgn="base"/>
            <a:r>
              <a:rPr lang="da-DK" sz="1800" b="1" u="sng" dirty="0">
                <a:solidFill>
                  <a:srgbClr val="000000"/>
                </a:solidFill>
                <a:latin typeface="Verdana" panose="020B0604030504040204" pitchFamily="34" charset="0"/>
                <a:ea typeface="Verdana" panose="020B0604030504040204" pitchFamily="34" charset="0"/>
              </a:rPr>
              <a:t>Cirkulær leverandørkæde</a:t>
            </a:r>
          </a:p>
          <a:p>
            <a:pPr algn="l" fontAlgn="base"/>
            <a:r>
              <a:rPr lang="da-DK" sz="1400" i="1" dirty="0">
                <a:solidFill>
                  <a:srgbClr val="000000"/>
                </a:solidFill>
                <a:latin typeface="Verdana" panose="020B0604030504040204" pitchFamily="34" charset="0"/>
                <a:ea typeface="Verdana" panose="020B0604030504040204" pitchFamily="34" charset="0"/>
              </a:rPr>
              <a:t>… er en forretningsmodel, hvor virksomheder satser på bio-baserede, vedvarende eller genanvendelige materialer og ressourcer i deres produkter, som derfor kan indgå i et teknisk eller biologisk kredsløb, når produkterne er udtjente.</a:t>
            </a:r>
          </a:p>
        </p:txBody>
      </p:sp>
      <p:sp>
        <p:nvSpPr>
          <p:cNvPr id="12" name="Tekstfelt 11">
            <a:extLst>
              <a:ext uri="{FF2B5EF4-FFF2-40B4-BE49-F238E27FC236}">
                <a16:creationId xmlns:a16="http://schemas.microsoft.com/office/drawing/2014/main" id="{EB29F80E-BC76-0D6F-1E9A-F6EC8B2D4977}"/>
              </a:ext>
            </a:extLst>
          </p:cNvPr>
          <p:cNvSpPr txBox="1"/>
          <p:nvPr/>
        </p:nvSpPr>
        <p:spPr>
          <a:xfrm>
            <a:off x="303771" y="4670288"/>
            <a:ext cx="6569258" cy="1015663"/>
          </a:xfrm>
          <a:prstGeom prst="rect">
            <a:avLst/>
          </a:prstGeom>
          <a:noFill/>
        </p:spPr>
        <p:txBody>
          <a:bodyPr wrap="square">
            <a:spAutoFit/>
          </a:bodyPr>
          <a:lstStyle/>
          <a:p>
            <a:pPr algn="l" fontAlgn="base"/>
            <a:r>
              <a:rPr lang="da-DK" sz="1800" b="1" u="sng" dirty="0">
                <a:solidFill>
                  <a:srgbClr val="000000"/>
                </a:solidFill>
                <a:latin typeface="Verdana" panose="020B0604030504040204" pitchFamily="34" charset="0"/>
                <a:ea typeface="Verdana" panose="020B0604030504040204" pitchFamily="34" charset="0"/>
              </a:rPr>
              <a:t>Deleøkonomi</a:t>
            </a:r>
          </a:p>
          <a:p>
            <a:pPr algn="l" fontAlgn="base"/>
            <a:r>
              <a:rPr lang="da-DK" sz="1400" dirty="0">
                <a:solidFill>
                  <a:srgbClr val="000000"/>
                </a:solidFill>
                <a:latin typeface="Verdana" panose="020B0604030504040204" pitchFamily="34" charset="0"/>
                <a:ea typeface="Verdana" panose="020B0604030504040204" pitchFamily="34" charset="0"/>
              </a:rPr>
              <a:t>…</a:t>
            </a:r>
            <a:r>
              <a:rPr lang="da-DK" sz="1400" i="1" dirty="0">
                <a:solidFill>
                  <a:srgbClr val="000000"/>
                </a:solidFill>
                <a:latin typeface="Verdana" panose="020B0604030504040204" pitchFamily="34" charset="0"/>
                <a:ea typeface="Verdana" panose="020B0604030504040204" pitchFamily="34" charset="0"/>
              </a:rPr>
              <a:t> er en forretningsmodel, der muliggør, at produkter gøres tilgængelige for flere brugere gennem deling uden, at der skal produceres flere produkter.</a:t>
            </a:r>
          </a:p>
        </p:txBody>
      </p:sp>
      <p:sp>
        <p:nvSpPr>
          <p:cNvPr id="14" name="Tekstfelt 13">
            <a:extLst>
              <a:ext uri="{FF2B5EF4-FFF2-40B4-BE49-F238E27FC236}">
                <a16:creationId xmlns:a16="http://schemas.microsoft.com/office/drawing/2014/main" id="{445A3185-8919-B3D6-CD22-7487C0B3DCE5}"/>
              </a:ext>
            </a:extLst>
          </p:cNvPr>
          <p:cNvSpPr txBox="1"/>
          <p:nvPr/>
        </p:nvSpPr>
        <p:spPr>
          <a:xfrm>
            <a:off x="315866" y="5710270"/>
            <a:ext cx="6640162" cy="1015663"/>
          </a:xfrm>
          <a:prstGeom prst="rect">
            <a:avLst/>
          </a:prstGeom>
          <a:noFill/>
        </p:spPr>
        <p:txBody>
          <a:bodyPr wrap="square">
            <a:spAutoFit/>
          </a:bodyPr>
          <a:lstStyle/>
          <a:p>
            <a:pPr algn="l" fontAlgn="base"/>
            <a:r>
              <a:rPr lang="da-DK" sz="1800" b="1" u="sng" dirty="0">
                <a:latin typeface="Verdana" panose="020B0604030504040204" pitchFamily="34" charset="0"/>
                <a:ea typeface="Verdana" panose="020B0604030504040204" pitchFamily="34" charset="0"/>
              </a:rPr>
              <a:t>Ressource-, materialegenbrug &amp; genanvendelse</a:t>
            </a:r>
          </a:p>
          <a:p>
            <a:pPr algn="l" fontAlgn="base"/>
            <a:r>
              <a:rPr lang="da-DK" sz="1400" i="1" dirty="0">
                <a:latin typeface="Verdana" panose="020B0604030504040204" pitchFamily="34" charset="0"/>
                <a:ea typeface="Verdana" panose="020B0604030504040204" pitchFamily="34" charset="0"/>
              </a:rPr>
              <a:t>… er en forretningsmodel, hvor virksomheder kan oparbejde affald til nye materialer eller bruge materialerne fra gamle og udtjente produkter og biprodukter i produktionen af nye produkter.</a:t>
            </a:r>
          </a:p>
        </p:txBody>
      </p:sp>
      <p:sp>
        <p:nvSpPr>
          <p:cNvPr id="15" name="Tekstfelt 14">
            <a:extLst>
              <a:ext uri="{FF2B5EF4-FFF2-40B4-BE49-F238E27FC236}">
                <a16:creationId xmlns:a16="http://schemas.microsoft.com/office/drawing/2014/main" id="{55333A9F-7C2D-B1F5-E131-3C71D7C9245E}"/>
              </a:ext>
            </a:extLst>
          </p:cNvPr>
          <p:cNvSpPr txBox="1"/>
          <p:nvPr/>
        </p:nvSpPr>
        <p:spPr>
          <a:xfrm>
            <a:off x="6949619" y="1515602"/>
            <a:ext cx="2188691" cy="523220"/>
          </a:xfrm>
          <a:prstGeom prst="rect">
            <a:avLst/>
          </a:prstGeom>
          <a:noFill/>
        </p:spPr>
        <p:txBody>
          <a:bodyPr wrap="square" rtlCol="0">
            <a:spAutoFit/>
          </a:bodyPr>
          <a:lstStyle/>
          <a:p>
            <a:r>
              <a:rPr lang="da-DK" sz="1400" b="1" dirty="0">
                <a:solidFill>
                  <a:schemeClr val="accent4">
                    <a:lumMod val="50000"/>
                  </a:schemeClr>
                </a:solidFill>
                <a:latin typeface="Verdana" panose="020B0604030504040204" pitchFamily="34" charset="0"/>
                <a:ea typeface="Verdana" panose="020B0604030504040204" pitchFamily="34" charset="0"/>
              </a:rPr>
              <a:t>Udlejning og leasing</a:t>
            </a:r>
          </a:p>
        </p:txBody>
      </p:sp>
      <p:sp>
        <p:nvSpPr>
          <p:cNvPr id="16" name="Tekstfelt 15">
            <a:extLst>
              <a:ext uri="{FF2B5EF4-FFF2-40B4-BE49-F238E27FC236}">
                <a16:creationId xmlns:a16="http://schemas.microsoft.com/office/drawing/2014/main" id="{E5493C25-D834-3D8C-C3D2-38E6C4090064}"/>
              </a:ext>
            </a:extLst>
          </p:cNvPr>
          <p:cNvSpPr txBox="1"/>
          <p:nvPr/>
        </p:nvSpPr>
        <p:spPr>
          <a:xfrm>
            <a:off x="6955309" y="2365516"/>
            <a:ext cx="2188691" cy="307777"/>
          </a:xfrm>
          <a:prstGeom prst="rect">
            <a:avLst/>
          </a:prstGeom>
          <a:noFill/>
        </p:spPr>
        <p:txBody>
          <a:bodyPr wrap="square" rtlCol="0">
            <a:spAutoFit/>
          </a:bodyPr>
          <a:lstStyle/>
          <a:p>
            <a:r>
              <a:rPr lang="da-DK" sz="1400" b="1" dirty="0" err="1">
                <a:solidFill>
                  <a:schemeClr val="accent4">
                    <a:lumMod val="50000"/>
                  </a:schemeClr>
                </a:solidFill>
                <a:latin typeface="Verdana" panose="020B0604030504040204" pitchFamily="34" charset="0"/>
                <a:ea typeface="Verdana" panose="020B0604030504040204" pitchFamily="34" charset="0"/>
              </a:rPr>
              <a:t>Refurbished</a:t>
            </a:r>
            <a:endParaRPr lang="da-DK" sz="1400" b="1" dirty="0">
              <a:solidFill>
                <a:schemeClr val="accent4">
                  <a:lumMod val="50000"/>
                </a:schemeClr>
              </a:solidFill>
              <a:latin typeface="Verdana" panose="020B0604030504040204" pitchFamily="34" charset="0"/>
              <a:ea typeface="Verdana" panose="020B0604030504040204" pitchFamily="34" charset="0"/>
            </a:endParaRPr>
          </a:p>
        </p:txBody>
      </p:sp>
      <p:sp>
        <p:nvSpPr>
          <p:cNvPr id="17" name="Tekstfelt 16">
            <a:extLst>
              <a:ext uri="{FF2B5EF4-FFF2-40B4-BE49-F238E27FC236}">
                <a16:creationId xmlns:a16="http://schemas.microsoft.com/office/drawing/2014/main" id="{6EDD1270-2E1B-9D48-98D2-7F985E7A4615}"/>
              </a:ext>
            </a:extLst>
          </p:cNvPr>
          <p:cNvSpPr txBox="1"/>
          <p:nvPr/>
        </p:nvSpPr>
        <p:spPr>
          <a:xfrm>
            <a:off x="6949620" y="3603788"/>
            <a:ext cx="2188691" cy="523220"/>
          </a:xfrm>
          <a:prstGeom prst="rect">
            <a:avLst/>
          </a:prstGeom>
          <a:noFill/>
        </p:spPr>
        <p:txBody>
          <a:bodyPr wrap="square" rtlCol="0">
            <a:spAutoFit/>
          </a:bodyPr>
          <a:lstStyle/>
          <a:p>
            <a:r>
              <a:rPr lang="da-DK" sz="1400" b="1" dirty="0">
                <a:solidFill>
                  <a:schemeClr val="accent4">
                    <a:lumMod val="50000"/>
                  </a:schemeClr>
                </a:solidFill>
                <a:latin typeface="Verdana" panose="020B0604030504040204" pitchFamily="34" charset="0"/>
                <a:ea typeface="Verdana" panose="020B0604030504040204" pitchFamily="34" charset="0"/>
              </a:rPr>
              <a:t>Bionedbrydelige produkter</a:t>
            </a:r>
          </a:p>
        </p:txBody>
      </p:sp>
      <p:sp>
        <p:nvSpPr>
          <p:cNvPr id="18" name="Tekstfelt 17">
            <a:extLst>
              <a:ext uri="{FF2B5EF4-FFF2-40B4-BE49-F238E27FC236}">
                <a16:creationId xmlns:a16="http://schemas.microsoft.com/office/drawing/2014/main" id="{2F620D1C-938D-3E56-6863-F828CC1B74B7}"/>
              </a:ext>
            </a:extLst>
          </p:cNvPr>
          <p:cNvSpPr txBox="1"/>
          <p:nvPr/>
        </p:nvSpPr>
        <p:spPr>
          <a:xfrm>
            <a:off x="6973813" y="4996689"/>
            <a:ext cx="2188691" cy="307777"/>
          </a:xfrm>
          <a:prstGeom prst="rect">
            <a:avLst/>
          </a:prstGeom>
          <a:noFill/>
        </p:spPr>
        <p:txBody>
          <a:bodyPr wrap="square" rtlCol="0">
            <a:spAutoFit/>
          </a:bodyPr>
          <a:lstStyle/>
          <a:p>
            <a:r>
              <a:rPr lang="da-DK" sz="1400" b="1" dirty="0">
                <a:solidFill>
                  <a:schemeClr val="accent4">
                    <a:lumMod val="50000"/>
                  </a:schemeClr>
                </a:solidFill>
                <a:latin typeface="Verdana" panose="020B0604030504040204" pitchFamily="34" charset="0"/>
                <a:ea typeface="Verdana" panose="020B0604030504040204" pitchFamily="34" charset="0"/>
              </a:rPr>
              <a:t>Delebiler</a:t>
            </a:r>
          </a:p>
        </p:txBody>
      </p:sp>
      <p:sp>
        <p:nvSpPr>
          <p:cNvPr id="19" name="Tekstfelt 18">
            <a:extLst>
              <a:ext uri="{FF2B5EF4-FFF2-40B4-BE49-F238E27FC236}">
                <a16:creationId xmlns:a16="http://schemas.microsoft.com/office/drawing/2014/main" id="{C1CF7D42-222F-4EF6-7228-B5DFED6329E3}"/>
              </a:ext>
            </a:extLst>
          </p:cNvPr>
          <p:cNvSpPr txBox="1"/>
          <p:nvPr/>
        </p:nvSpPr>
        <p:spPr>
          <a:xfrm>
            <a:off x="6949618" y="5710270"/>
            <a:ext cx="2188691" cy="523220"/>
          </a:xfrm>
          <a:prstGeom prst="rect">
            <a:avLst/>
          </a:prstGeom>
          <a:noFill/>
        </p:spPr>
        <p:txBody>
          <a:bodyPr wrap="square" rtlCol="0">
            <a:spAutoFit/>
          </a:bodyPr>
          <a:lstStyle/>
          <a:p>
            <a:r>
              <a:rPr lang="da-DK" sz="1400" b="1" dirty="0">
                <a:solidFill>
                  <a:schemeClr val="accent4">
                    <a:lumMod val="50000"/>
                  </a:schemeClr>
                </a:solidFill>
                <a:latin typeface="Verdana" panose="020B0604030504040204" pitchFamily="34" charset="0"/>
                <a:ea typeface="Verdana" panose="020B0604030504040204" pitchFamily="34" charset="0"/>
              </a:rPr>
              <a:t>Udvinding af råmateriale</a:t>
            </a:r>
          </a:p>
        </p:txBody>
      </p:sp>
      <p:sp>
        <p:nvSpPr>
          <p:cNvPr id="20" name="Tekstfelt 19">
            <a:extLst>
              <a:ext uri="{FF2B5EF4-FFF2-40B4-BE49-F238E27FC236}">
                <a16:creationId xmlns:a16="http://schemas.microsoft.com/office/drawing/2014/main" id="{E32FB745-A9E7-3010-40FA-45A727AADE6C}"/>
              </a:ext>
            </a:extLst>
          </p:cNvPr>
          <p:cNvSpPr txBox="1"/>
          <p:nvPr/>
        </p:nvSpPr>
        <p:spPr>
          <a:xfrm>
            <a:off x="-592667" y="558658"/>
            <a:ext cx="9144000" cy="584775"/>
          </a:xfrm>
          <a:prstGeom prst="rect">
            <a:avLst/>
          </a:prstGeom>
          <a:noFill/>
        </p:spPr>
        <p:txBody>
          <a:bodyPr wrap="square" lIns="91440" tIns="45720" rIns="91440" bIns="45720" rtlCol="0" anchor="t">
            <a:spAutoFit/>
          </a:bodyPr>
          <a:lstStyle/>
          <a:p>
            <a:pPr algn="ctr"/>
            <a:r>
              <a:rPr lang="da-DK" sz="3200" b="1" dirty="0">
                <a:latin typeface="Verdana"/>
                <a:ea typeface="Verdana"/>
              </a:rPr>
              <a:t>5 cirkulære forretningsmodeller</a:t>
            </a:r>
          </a:p>
        </p:txBody>
      </p:sp>
    </p:spTree>
    <p:extLst>
      <p:ext uri="{BB962C8B-B14F-4D97-AF65-F5344CB8AC3E}">
        <p14:creationId xmlns:p14="http://schemas.microsoft.com/office/powerpoint/2010/main" val="693252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5" grpId="0"/>
      <p:bldP spid="16" grpId="0"/>
      <p:bldP spid="17"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7EB6A6FD-716F-7A5F-4985-5DA4BFB05056}"/>
              </a:ext>
            </a:extLst>
          </p:cNvPr>
          <p:cNvGrpSpPr/>
          <p:nvPr/>
        </p:nvGrpSpPr>
        <p:grpSpPr>
          <a:xfrm>
            <a:off x="179512" y="260648"/>
            <a:ext cx="7344816" cy="6480720"/>
            <a:chOff x="2000250" y="857250"/>
            <a:chExt cx="5143500" cy="5143500"/>
          </a:xfrm>
        </p:grpSpPr>
        <p:pic>
          <p:nvPicPr>
            <p:cNvPr id="5" name="Billede 4">
              <a:extLst>
                <a:ext uri="{FF2B5EF4-FFF2-40B4-BE49-F238E27FC236}">
                  <a16:creationId xmlns:a16="http://schemas.microsoft.com/office/drawing/2014/main" id="{2FB74E36-E3C5-4EEB-67F7-EA11188B3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pic>
          <p:nvPicPr>
            <p:cNvPr id="13" name="Billede 12">
              <a:extLst>
                <a:ext uri="{FF2B5EF4-FFF2-40B4-BE49-F238E27FC236}">
                  <a16:creationId xmlns:a16="http://schemas.microsoft.com/office/drawing/2014/main" id="{10C6FF86-2CAC-048E-F586-ED8A109A1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pic>
          <p:nvPicPr>
            <p:cNvPr id="11" name="Billede 10">
              <a:extLst>
                <a:ext uri="{FF2B5EF4-FFF2-40B4-BE49-F238E27FC236}">
                  <a16:creationId xmlns:a16="http://schemas.microsoft.com/office/drawing/2014/main" id="{4423FF6E-219C-F7CF-A7DD-C33EDA3C0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pic>
          <p:nvPicPr>
            <p:cNvPr id="9" name="Billede 8">
              <a:extLst>
                <a:ext uri="{FF2B5EF4-FFF2-40B4-BE49-F238E27FC236}">
                  <a16:creationId xmlns:a16="http://schemas.microsoft.com/office/drawing/2014/main" id="{D8E1391D-D3EA-2A76-F3C0-23C17F675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pic>
          <p:nvPicPr>
            <p:cNvPr id="7" name="Billede 6">
              <a:extLst>
                <a:ext uri="{FF2B5EF4-FFF2-40B4-BE49-F238E27FC236}">
                  <a16:creationId xmlns:a16="http://schemas.microsoft.com/office/drawing/2014/main" id="{74515D79-F4C8-B3C0-1B61-A74FC26D96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0250" y="857250"/>
              <a:ext cx="5143500" cy="5143500"/>
            </a:xfrm>
            <a:prstGeom prst="rect">
              <a:avLst/>
            </a:prstGeom>
          </p:spPr>
        </p:pic>
      </p:grpSp>
    </p:spTree>
    <p:extLst>
      <p:ext uri="{BB962C8B-B14F-4D97-AF65-F5344CB8AC3E}">
        <p14:creationId xmlns:p14="http://schemas.microsoft.com/office/powerpoint/2010/main" val="3520642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6418C2-B973-4C4C-BC4F-7B8E3BC062AB}"/>
              </a:ext>
            </a:extLst>
          </p:cNvPr>
          <p:cNvSpPr>
            <a:spLocks noGrp="1"/>
          </p:cNvSpPr>
          <p:nvPr>
            <p:ph type="title" idx="4294967295"/>
          </p:nvPr>
        </p:nvSpPr>
        <p:spPr>
          <a:xfrm>
            <a:off x="0" y="476250"/>
            <a:ext cx="5008563" cy="2387600"/>
          </a:xfrm>
        </p:spPr>
        <p:txBody>
          <a:bodyPr vert="horz" lIns="91440" tIns="45720" rIns="91440" bIns="45720" rtlCol="0" anchor="t" anchorCtr="0">
            <a:noAutofit/>
          </a:bodyPr>
          <a:lstStyle/>
          <a:p>
            <a:pPr defTabSz="914400"/>
            <a:r>
              <a:rPr lang="en-US" sz="3200" kern="1200" dirty="0">
                <a:latin typeface="+mj-lt"/>
                <a:ea typeface="+mj-ea"/>
                <a:cs typeface="+mj-cs"/>
              </a:rPr>
              <a:t>Social </a:t>
            </a:r>
            <a:r>
              <a:rPr lang="en-US" sz="3200" kern="1200" dirty="0" err="1">
                <a:latin typeface="+mj-lt"/>
                <a:ea typeface="+mj-ea"/>
                <a:cs typeface="+mj-cs"/>
              </a:rPr>
              <a:t>kapital</a:t>
            </a:r>
            <a:r>
              <a:rPr lang="en-US" sz="3200" kern="1200" dirty="0">
                <a:latin typeface="+mj-lt"/>
                <a:ea typeface="+mj-ea"/>
                <a:cs typeface="+mj-cs"/>
              </a:rPr>
              <a:t> </a:t>
            </a:r>
            <a:br>
              <a:rPr lang="en-US" sz="3200" dirty="0"/>
            </a:br>
            <a:r>
              <a:rPr lang="en-US" sz="2400" kern="1200" dirty="0">
                <a:latin typeface="+mj-lt"/>
                <a:ea typeface="+mj-ea"/>
                <a:cs typeface="+mj-cs"/>
              </a:rPr>
              <a:t>– de </a:t>
            </a:r>
            <a:r>
              <a:rPr lang="en-US" sz="2400" kern="1200" dirty="0" err="1">
                <a:latin typeface="+mj-lt"/>
                <a:ea typeface="+mj-ea"/>
                <a:cs typeface="+mj-cs"/>
              </a:rPr>
              <a:t>tre</a:t>
            </a:r>
            <a:r>
              <a:rPr lang="en-US" sz="2400" kern="1200" dirty="0">
                <a:latin typeface="+mj-lt"/>
                <a:ea typeface="+mj-ea"/>
                <a:cs typeface="+mj-cs"/>
              </a:rPr>
              <a:t> </a:t>
            </a:r>
            <a:r>
              <a:rPr lang="en-US" sz="2400" kern="1200" dirty="0" err="1">
                <a:latin typeface="+mj-lt"/>
                <a:ea typeface="+mj-ea"/>
                <a:cs typeface="+mj-cs"/>
              </a:rPr>
              <a:t>grundstoffer</a:t>
            </a:r>
            <a:endParaRPr lang="en-US" sz="2400" kern="1200" dirty="0">
              <a:latin typeface="+mj-lt"/>
              <a:ea typeface="Verdana"/>
            </a:endParaRPr>
          </a:p>
        </p:txBody>
      </p:sp>
      <p:sp>
        <p:nvSpPr>
          <p:cNvPr id="6" name="Pladsholder til slidenummer 5">
            <a:extLst>
              <a:ext uri="{FF2B5EF4-FFF2-40B4-BE49-F238E27FC236}">
                <a16:creationId xmlns:a16="http://schemas.microsoft.com/office/drawing/2014/main" id="{A6BDB4D5-FE34-48CE-BC3D-52B5987D1F5B}"/>
              </a:ext>
            </a:extLst>
          </p:cNvPr>
          <p:cNvSpPr>
            <a:spLocks noGrp="1"/>
          </p:cNvSpPr>
          <p:nvPr>
            <p:ph type="sldNum" sz="quarter" idx="4294967295"/>
          </p:nvPr>
        </p:nvSpPr>
        <p:spPr>
          <a:xfrm>
            <a:off x="8294688" y="6492875"/>
            <a:ext cx="849312" cy="365125"/>
          </a:xfrm>
        </p:spPr>
        <p:txBody>
          <a:bodyPr vert="horz" lIns="91440" tIns="45720" rIns="91440" bIns="45720" rtlCol="0" anchor="ctr">
            <a:normAutofit/>
          </a:bodyPr>
          <a:lstStyle/>
          <a:p>
            <a:pPr defTabSz="914400">
              <a:spcAft>
                <a:spcPts val="450"/>
              </a:spcAft>
            </a:pPr>
            <a:fld id="{6E20C62F-54F2-403C-B0CA-58410BE98B07}" type="slidenum">
              <a:rPr lang="en-US" sz="1200"/>
              <a:pPr defTabSz="914400">
                <a:spcAft>
                  <a:spcPts val="450"/>
                </a:spcAft>
              </a:pPr>
              <a:t>35</a:t>
            </a:fld>
            <a:endParaRPr lang="en-US" sz="1200"/>
          </a:p>
        </p:txBody>
      </p:sp>
      <p:sp>
        <p:nvSpPr>
          <p:cNvPr id="9" name="Pladsholder til dato 3">
            <a:extLst>
              <a:ext uri="{FF2B5EF4-FFF2-40B4-BE49-F238E27FC236}">
                <a16:creationId xmlns:a16="http://schemas.microsoft.com/office/drawing/2014/main" id="{0555E95A-5265-4C7E-BCB6-AA6FBE12E109}"/>
              </a:ext>
            </a:extLst>
          </p:cNvPr>
          <p:cNvSpPr>
            <a:spLocks noGrp="1"/>
          </p:cNvSpPr>
          <p:nvPr>
            <p:ph type="dt" sz="half" idx="4294967295"/>
          </p:nvPr>
        </p:nvSpPr>
        <p:spPr>
          <a:xfrm>
            <a:off x="0" y="6492875"/>
            <a:ext cx="2057400" cy="365125"/>
          </a:xfrm>
          <a:prstGeom prst="rect">
            <a:avLst/>
          </a:prstGeom>
        </p:spPr>
        <p:txBody>
          <a:bodyPr vert="horz" lIns="91440" tIns="45720" rIns="91440" bIns="45720" rtlCol="0" anchor="ctr">
            <a:normAutofit/>
          </a:bodyPr>
          <a:lstStyle/>
          <a:p>
            <a:pPr defTabSz="914400">
              <a:spcAft>
                <a:spcPts val="600"/>
              </a:spcAft>
            </a:pPr>
            <a:r>
              <a:rPr lang="en-US" sz="1200">
                <a:solidFill>
                  <a:schemeClr val="tx1">
                    <a:tint val="75000"/>
                  </a:schemeClr>
                </a:solidFill>
              </a:rPr>
              <a:t>19-03-2021</a:t>
            </a:r>
          </a:p>
        </p:txBody>
      </p:sp>
      <p:pic>
        <p:nvPicPr>
          <p:cNvPr id="8" name="Billede 7">
            <a:extLst>
              <a:ext uri="{FF2B5EF4-FFF2-40B4-BE49-F238E27FC236}">
                <a16:creationId xmlns:a16="http://schemas.microsoft.com/office/drawing/2014/main" id="{E0F451DF-3B72-45B2-9817-2DCF84AC2E28}"/>
              </a:ext>
            </a:extLst>
          </p:cNvPr>
          <p:cNvPicPr>
            <a:picLocks noChangeAspect="1"/>
          </p:cNvPicPr>
          <p:nvPr/>
        </p:nvPicPr>
        <p:blipFill>
          <a:blip r:embed="rId3"/>
          <a:stretch>
            <a:fillRect/>
          </a:stretch>
        </p:blipFill>
        <p:spPr>
          <a:xfrm>
            <a:off x="-25400" y="1631242"/>
            <a:ext cx="9211012" cy="5226758"/>
          </a:xfrm>
          <a:prstGeom prst="rect">
            <a:avLst/>
          </a:prstGeom>
        </p:spPr>
      </p:pic>
    </p:spTree>
    <p:extLst>
      <p:ext uri="{BB962C8B-B14F-4D97-AF65-F5344CB8AC3E}">
        <p14:creationId xmlns:p14="http://schemas.microsoft.com/office/powerpoint/2010/main" val="2042562821"/>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35F5A1-06DB-FFDD-88F3-6A627D32DA6A}"/>
              </a:ext>
            </a:extLst>
          </p:cNvPr>
          <p:cNvSpPr txBox="1">
            <a:spLocks/>
          </p:cNvSpPr>
          <p:nvPr/>
        </p:nvSpPr>
        <p:spPr>
          <a:xfrm>
            <a:off x="304632" y="404664"/>
            <a:ext cx="7200960" cy="675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Verdana" panose="020B0604030504040204" pitchFamily="34" charset="0"/>
                <a:ea typeface="Verdana" panose="020B0604030504040204" pitchFamily="34" charset="0"/>
              </a:rPr>
              <a:t>Den </a:t>
            </a:r>
            <a:r>
              <a:rPr lang="en-US" sz="3200" b="1" dirty="0" err="1">
                <a:latin typeface="Verdana" panose="020B0604030504040204" pitchFamily="34" charset="0"/>
                <a:ea typeface="Verdana" panose="020B0604030504040204" pitchFamily="34" charset="0"/>
              </a:rPr>
              <a:t>tredobblte</a:t>
            </a:r>
            <a:r>
              <a:rPr lang="en-US" sz="3200" b="1" dirty="0">
                <a:latin typeface="Verdana" panose="020B0604030504040204" pitchFamily="34" charset="0"/>
                <a:ea typeface="Verdana" panose="020B0604030504040204" pitchFamily="34" charset="0"/>
              </a:rPr>
              <a:t> </a:t>
            </a:r>
            <a:r>
              <a:rPr lang="en-US" sz="3200" b="1" dirty="0" err="1">
                <a:latin typeface="Verdana" panose="020B0604030504040204" pitchFamily="34" charset="0"/>
                <a:ea typeface="Verdana" panose="020B0604030504040204" pitchFamily="34" charset="0"/>
              </a:rPr>
              <a:t>bundlinje</a:t>
            </a:r>
            <a:endParaRPr lang="en-US" sz="3200" b="1" dirty="0">
              <a:latin typeface="Verdana" panose="020B0604030504040204" pitchFamily="34" charset="0"/>
              <a:ea typeface="Verdana" panose="020B0604030504040204" pitchFamily="34" charset="0"/>
            </a:endParaRPr>
          </a:p>
        </p:txBody>
      </p:sp>
      <p:sp>
        <p:nvSpPr>
          <p:cNvPr id="5" name="Content Placeholder 2">
            <a:extLst>
              <a:ext uri="{FF2B5EF4-FFF2-40B4-BE49-F238E27FC236}">
                <a16:creationId xmlns:a16="http://schemas.microsoft.com/office/drawing/2014/main" id="{F6F1D038-1B76-8FB6-17EE-733B634018B3}"/>
              </a:ext>
            </a:extLst>
          </p:cNvPr>
          <p:cNvSpPr txBox="1">
            <a:spLocks/>
          </p:cNvSpPr>
          <p:nvPr/>
        </p:nvSpPr>
        <p:spPr>
          <a:xfrm>
            <a:off x="287154" y="908720"/>
            <a:ext cx="7884960" cy="2970396"/>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da-DK" sz="1800" i="1" dirty="0"/>
              <a:t>En større og mere sammenhængende verden</a:t>
            </a:r>
            <a:endParaRPr lang="en-US" sz="1800" i="1" dirty="0"/>
          </a:p>
        </p:txBody>
      </p:sp>
      <p:pic>
        <p:nvPicPr>
          <p:cNvPr id="6" name="Billede 5" descr="104030-1_all_figures_Page_077">
            <a:extLst>
              <a:ext uri="{FF2B5EF4-FFF2-40B4-BE49-F238E27FC236}">
                <a16:creationId xmlns:a16="http://schemas.microsoft.com/office/drawing/2014/main" id="{E385383A-8DD3-4481-9BC8-A340305A7C28}"/>
              </a:ext>
            </a:extLst>
          </p:cNvPr>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507"/>
          <a:stretch/>
        </p:blipFill>
        <p:spPr>
          <a:xfrm>
            <a:off x="971886" y="1159842"/>
            <a:ext cx="5832362" cy="4962668"/>
          </a:xfrm>
          <a:prstGeom prst="rect">
            <a:avLst/>
          </a:prstGeom>
          <a:noFill/>
        </p:spPr>
      </p:pic>
    </p:spTree>
    <p:extLst>
      <p:ext uri="{BB962C8B-B14F-4D97-AF65-F5344CB8AC3E}">
        <p14:creationId xmlns:p14="http://schemas.microsoft.com/office/powerpoint/2010/main" val="1916609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BFD2844-1820-4E8B-A7C5-78CAA7E19964}"/>
              </a:ext>
            </a:extLst>
          </p:cNvPr>
          <p:cNvSpPr>
            <a:spLocks noGrp="1"/>
          </p:cNvSpPr>
          <p:nvPr>
            <p:ph idx="4294967295"/>
          </p:nvPr>
        </p:nvSpPr>
        <p:spPr>
          <a:xfrm>
            <a:off x="0" y="2168525"/>
            <a:ext cx="7454900" cy="3124200"/>
          </a:xfrm>
        </p:spPr>
        <p:txBody>
          <a:bodyPr anchor="ctr">
            <a:normAutofit/>
          </a:bodyPr>
          <a:lstStyle/>
          <a:p>
            <a:pPr marL="0" indent="0">
              <a:buNone/>
            </a:pPr>
            <a:r>
              <a:rPr lang="da-DK" sz="1900" dirty="0"/>
              <a:t>Hvordan skaber aktiviteterne i din virksomhed værdi for jeres kunder?</a:t>
            </a:r>
            <a:endParaRPr lang="en-US" dirty="0"/>
          </a:p>
          <a:p>
            <a:pPr marL="296545" lvl="1" indent="-147955"/>
            <a:r>
              <a:rPr lang="da-DK" sz="1900" dirty="0"/>
              <a:t>Beskriv aktiviteter både primær- og støtteaktiviteter (Porters værdikæde) og</a:t>
            </a:r>
            <a:endParaRPr lang="da-DK" sz="1900" dirty="0">
              <a:ea typeface="Verdana"/>
            </a:endParaRPr>
          </a:p>
          <a:p>
            <a:pPr marL="342900" lvl="1" indent="0">
              <a:buNone/>
            </a:pPr>
            <a:endParaRPr lang="da-DK" sz="1900" dirty="0"/>
          </a:p>
          <a:p>
            <a:pPr marL="296545" lvl="1" indent="-147955"/>
            <a:r>
              <a:rPr lang="da-DK" sz="1900" dirty="0"/>
              <a:t>Udarbejd en mindmap for aktiviteterne i din virksomhed</a:t>
            </a:r>
            <a:endParaRPr lang="da-DK" sz="1900" dirty="0">
              <a:ea typeface="Verdana"/>
            </a:endParaRPr>
          </a:p>
          <a:p>
            <a:pPr marL="296545" lvl="1" indent="-147955"/>
            <a:endParaRPr lang="da-DK" sz="1900" dirty="0">
              <a:ea typeface="Verdana"/>
            </a:endParaRPr>
          </a:p>
          <a:p>
            <a:pPr marL="296545" lvl="1" indent="-147955"/>
            <a:endParaRPr lang="da-DK" sz="1900" dirty="0">
              <a:ea typeface="Verdana"/>
            </a:endParaRPr>
          </a:p>
          <a:p>
            <a:pPr marL="342900" lvl="1" indent="0">
              <a:buNone/>
            </a:pPr>
            <a:r>
              <a:rPr lang="da-DK" sz="2000" b="1" dirty="0"/>
              <a:t>Gruppearbejde: </a:t>
            </a:r>
          </a:p>
          <a:p>
            <a:pPr marL="342900" lvl="1" indent="0">
              <a:buNone/>
            </a:pPr>
            <a:r>
              <a:rPr lang="da-DK" sz="2000" b="1" dirty="0"/>
              <a:t>30-45 minutter med efterfølgende opsamling</a:t>
            </a:r>
          </a:p>
          <a:p>
            <a:pPr marL="296545" lvl="1" indent="-147955"/>
            <a:endParaRPr lang="da-DK" sz="1900" dirty="0">
              <a:ea typeface="Verdana"/>
            </a:endParaRPr>
          </a:p>
        </p:txBody>
      </p:sp>
      <p:sp>
        <p:nvSpPr>
          <p:cNvPr id="6" name="Pladsholder til slidenummer 5">
            <a:extLst>
              <a:ext uri="{FF2B5EF4-FFF2-40B4-BE49-F238E27FC236}">
                <a16:creationId xmlns:a16="http://schemas.microsoft.com/office/drawing/2014/main" id="{803F2994-D7B1-445D-8242-05445FCC7E3E}"/>
              </a:ext>
            </a:extLst>
          </p:cNvPr>
          <p:cNvSpPr>
            <a:spLocks noGrp="1"/>
          </p:cNvSpPr>
          <p:nvPr>
            <p:ph type="sldNum" sz="quarter" idx="4294967295"/>
          </p:nvPr>
        </p:nvSpPr>
        <p:spPr>
          <a:xfrm>
            <a:off x="7086600" y="6492875"/>
            <a:ext cx="2057400" cy="365125"/>
          </a:xfrm>
        </p:spPr>
        <p:txBody>
          <a:bodyPr>
            <a:normAutofit/>
          </a:bodyPr>
          <a:lstStyle/>
          <a:p>
            <a:pPr>
              <a:spcAft>
                <a:spcPts val="600"/>
              </a:spcAft>
            </a:pPr>
            <a:fld id="{6E20C62F-54F2-403C-B0CA-58410BE98B07}" type="slidenum">
              <a:rPr lang="da-DK" smtClean="0"/>
              <a:pPr>
                <a:spcAft>
                  <a:spcPts val="600"/>
                </a:spcAft>
              </a:pPr>
              <a:t>37</a:t>
            </a:fld>
            <a:endParaRPr lang="da-DK"/>
          </a:p>
        </p:txBody>
      </p:sp>
      <p:sp>
        <p:nvSpPr>
          <p:cNvPr id="7" name="Titel 1">
            <a:extLst>
              <a:ext uri="{FF2B5EF4-FFF2-40B4-BE49-F238E27FC236}">
                <a16:creationId xmlns:a16="http://schemas.microsoft.com/office/drawing/2014/main" id="{626EAB59-1DDF-4276-9E30-1929A03D7BEC}"/>
              </a:ext>
            </a:extLst>
          </p:cNvPr>
          <p:cNvSpPr>
            <a:spLocks noGrp="1"/>
          </p:cNvSpPr>
          <p:nvPr>
            <p:ph type="title" idx="4294967295"/>
          </p:nvPr>
        </p:nvSpPr>
        <p:spPr>
          <a:xfrm>
            <a:off x="0" y="341313"/>
            <a:ext cx="7456488" cy="1554162"/>
          </a:xfrm>
        </p:spPr>
        <p:txBody>
          <a:bodyPr anchor="ctr">
            <a:normAutofit/>
          </a:bodyPr>
          <a:lstStyle/>
          <a:p>
            <a:r>
              <a:rPr lang="da-DK" sz="3200" b="1"/>
              <a:t>Porters værdikæde - øvelse</a:t>
            </a:r>
          </a:p>
        </p:txBody>
      </p:sp>
    </p:spTree>
    <p:extLst>
      <p:ext uri="{BB962C8B-B14F-4D97-AF65-F5344CB8AC3E}">
        <p14:creationId xmlns:p14="http://schemas.microsoft.com/office/powerpoint/2010/main" val="1943695374"/>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DBB1B-D059-49B5-BFDA-DFF3819D175E}"/>
              </a:ext>
            </a:extLst>
          </p:cNvPr>
          <p:cNvSpPr>
            <a:spLocks noGrp="1"/>
          </p:cNvSpPr>
          <p:nvPr>
            <p:ph type="title" idx="4294967295"/>
          </p:nvPr>
        </p:nvSpPr>
        <p:spPr>
          <a:xfrm>
            <a:off x="0" y="539750"/>
            <a:ext cx="3419475" cy="1128713"/>
          </a:xfrm>
        </p:spPr>
        <p:txBody>
          <a:bodyPr anchor="ctr">
            <a:normAutofit/>
          </a:bodyPr>
          <a:lstStyle/>
          <a:p>
            <a:r>
              <a:rPr lang="da-DK" sz="3200" b="1"/>
              <a:t>Opgave	</a:t>
            </a:r>
          </a:p>
        </p:txBody>
      </p:sp>
      <p:sp>
        <p:nvSpPr>
          <p:cNvPr id="3" name="Pladsholder til indhold 2">
            <a:extLst>
              <a:ext uri="{FF2B5EF4-FFF2-40B4-BE49-F238E27FC236}">
                <a16:creationId xmlns:a16="http://schemas.microsoft.com/office/drawing/2014/main" id="{D2A93BF6-5C2D-40CD-B2C0-272F88383D26}"/>
              </a:ext>
            </a:extLst>
          </p:cNvPr>
          <p:cNvSpPr>
            <a:spLocks noGrp="1"/>
          </p:cNvSpPr>
          <p:nvPr>
            <p:ph idx="4294967295"/>
          </p:nvPr>
        </p:nvSpPr>
        <p:spPr>
          <a:xfrm>
            <a:off x="0" y="1666875"/>
            <a:ext cx="3419475" cy="4405313"/>
          </a:xfrm>
        </p:spPr>
        <p:txBody>
          <a:bodyPr anchor="ctr">
            <a:normAutofit lnSpcReduction="10000"/>
          </a:bodyPr>
          <a:lstStyle/>
          <a:p>
            <a:pPr marL="147955" indent="-147955"/>
            <a:r>
              <a:rPr lang="da-DK" sz="1700" dirty="0"/>
              <a:t>Hvilke spildtyper kan du se i din virksomhed/afdeling? Og hvad med i privaten?</a:t>
            </a:r>
            <a:endParaRPr lang="en-US" dirty="0"/>
          </a:p>
          <a:p>
            <a:pPr marL="147955" indent="-147955"/>
            <a:endParaRPr lang="da-DK" sz="1700" dirty="0">
              <a:ea typeface="Verdana"/>
            </a:endParaRPr>
          </a:p>
          <a:p>
            <a:pPr marL="147955" indent="-147955"/>
            <a:r>
              <a:rPr lang="da-DK" sz="1700" dirty="0"/>
              <a:t>Hvordan håndterer I jeres ”affald”/”restprodukter”? </a:t>
            </a:r>
            <a:br>
              <a:rPr lang="da-DK" sz="1700" dirty="0"/>
            </a:br>
            <a:endParaRPr lang="da-DK" sz="1700" dirty="0">
              <a:ea typeface="Verdana"/>
            </a:endParaRPr>
          </a:p>
          <a:p>
            <a:pPr marL="147955" indent="-147955"/>
            <a:r>
              <a:rPr lang="da-DK" sz="1700" dirty="0"/>
              <a:t>Kunne I gøre noget anderledes? </a:t>
            </a:r>
          </a:p>
          <a:p>
            <a:pPr marL="147955" indent="-147955"/>
            <a:endParaRPr lang="da-DK" sz="1700" dirty="0">
              <a:ea typeface="Verdana"/>
            </a:endParaRPr>
          </a:p>
          <a:p>
            <a:pPr marL="147955" indent="-147955"/>
            <a:endParaRPr lang="da-DK" sz="1700" dirty="0">
              <a:ea typeface="Verdana"/>
            </a:endParaRPr>
          </a:p>
          <a:p>
            <a:pPr marL="0" indent="0">
              <a:buNone/>
            </a:pPr>
            <a:endParaRPr lang="da-DK" sz="1700" dirty="0"/>
          </a:p>
          <a:p>
            <a:pPr marL="0" indent="0">
              <a:buNone/>
            </a:pPr>
            <a:r>
              <a:rPr lang="da-DK" sz="1700" dirty="0">
                <a:ea typeface="Verdana"/>
              </a:rPr>
              <a:t>Brug meget gerne mindmapping-teknikken</a:t>
            </a:r>
            <a:endParaRPr lang="da-DK" sz="1700" dirty="0"/>
          </a:p>
          <a:p>
            <a:pPr marL="0" indent="0">
              <a:buNone/>
            </a:pPr>
            <a:endParaRPr lang="da-DK" sz="1700" dirty="0"/>
          </a:p>
          <a:p>
            <a:pPr marL="0" indent="0">
              <a:buNone/>
            </a:pPr>
            <a:r>
              <a:rPr lang="da-DK" sz="1700" dirty="0"/>
              <a:t>Tid: 30 minutter – herefter opsamling </a:t>
            </a:r>
            <a:endParaRPr lang="da-DK" sz="1050" dirty="0">
              <a:ea typeface="Verdana"/>
            </a:endParaRPr>
          </a:p>
        </p:txBody>
      </p:sp>
      <p:sp>
        <p:nvSpPr>
          <p:cNvPr id="6" name="Pladsholder til slidenummer 5">
            <a:extLst>
              <a:ext uri="{FF2B5EF4-FFF2-40B4-BE49-F238E27FC236}">
                <a16:creationId xmlns:a16="http://schemas.microsoft.com/office/drawing/2014/main" id="{DA3EEA7D-41FF-4634-9745-5D7B7BFFF834}"/>
              </a:ext>
            </a:extLst>
          </p:cNvPr>
          <p:cNvSpPr>
            <a:spLocks noGrp="1"/>
          </p:cNvSpPr>
          <p:nvPr>
            <p:ph type="sldNum" sz="quarter" idx="4294967295"/>
          </p:nvPr>
        </p:nvSpPr>
        <p:spPr>
          <a:xfrm>
            <a:off x="8351838" y="6492875"/>
            <a:ext cx="792162" cy="365125"/>
          </a:xfrm>
        </p:spPr>
        <p:txBody>
          <a:bodyPr>
            <a:normAutofit/>
          </a:bodyPr>
          <a:lstStyle/>
          <a:p>
            <a:pPr>
              <a:spcAft>
                <a:spcPts val="600"/>
              </a:spcAft>
            </a:pPr>
            <a:fld id="{6E20C62F-54F2-403C-B0CA-58410BE98B07}" type="slidenum">
              <a:rPr lang="da-DK" smtClean="0"/>
              <a:pPr>
                <a:spcAft>
                  <a:spcPts val="600"/>
                </a:spcAft>
              </a:pPr>
              <a:t>38</a:t>
            </a:fld>
            <a:endParaRPr lang="da-DK"/>
          </a:p>
        </p:txBody>
      </p:sp>
      <p:pic>
        <p:nvPicPr>
          <p:cNvPr id="7" name="Billede 6">
            <a:extLst>
              <a:ext uri="{FF2B5EF4-FFF2-40B4-BE49-F238E27FC236}">
                <a16:creationId xmlns:a16="http://schemas.microsoft.com/office/drawing/2014/main" id="{74B05936-9F1B-B6E4-1941-9A85EC1C9B73}"/>
              </a:ext>
            </a:extLst>
          </p:cNvPr>
          <p:cNvPicPr>
            <a:picLocks noChangeAspect="1"/>
          </p:cNvPicPr>
          <p:nvPr/>
        </p:nvPicPr>
        <p:blipFill rotWithShape="1">
          <a:blip r:embed="rId3"/>
          <a:srcRect l="22438" r="21651"/>
          <a:stretch/>
        </p:blipFill>
        <p:spPr>
          <a:xfrm rot="466272">
            <a:off x="4608967" y="1808040"/>
            <a:ext cx="3988764" cy="4012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7102991"/>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FE5A1-EEF5-7C33-0E89-9C56AEACC9E7}"/>
              </a:ext>
            </a:extLst>
          </p:cNvPr>
          <p:cNvSpPr>
            <a:spLocks noGrp="1"/>
          </p:cNvSpPr>
          <p:nvPr>
            <p:ph type="title"/>
          </p:nvPr>
        </p:nvSpPr>
        <p:spPr>
          <a:xfrm>
            <a:off x="140287" y="188640"/>
            <a:ext cx="3711633" cy="1315369"/>
          </a:xfrm>
        </p:spPr>
        <p:txBody>
          <a:bodyPr vert="horz" lIns="68580" tIns="34290" rIns="68580" bIns="34290" rtlCol="0" anchor="b">
            <a:normAutofit/>
          </a:bodyPr>
          <a:lstStyle/>
          <a:p>
            <a:r>
              <a:rPr lang="en-US" sz="4050" b="1" dirty="0" err="1">
                <a:latin typeface="Verdana"/>
                <a:ea typeface="Verdana"/>
              </a:rPr>
              <a:t>Afslutning</a:t>
            </a:r>
            <a:endParaRPr lang="en-US" sz="4050" b="1" dirty="0">
              <a:latin typeface="Verdana"/>
              <a:ea typeface="Verdana"/>
            </a:endParaRPr>
          </a:p>
        </p:txBody>
      </p:sp>
      <p:sp>
        <p:nvSpPr>
          <p:cNvPr id="3" name="Pladsholder til indhold 2">
            <a:extLst>
              <a:ext uri="{FF2B5EF4-FFF2-40B4-BE49-F238E27FC236}">
                <a16:creationId xmlns:a16="http://schemas.microsoft.com/office/drawing/2014/main" id="{EEF6AE24-1D8B-171E-4B64-0D1B99AB8E40}"/>
              </a:ext>
            </a:extLst>
          </p:cNvPr>
          <p:cNvSpPr>
            <a:spLocks noGrp="1"/>
          </p:cNvSpPr>
          <p:nvPr>
            <p:ph idx="1"/>
          </p:nvPr>
        </p:nvSpPr>
        <p:spPr>
          <a:xfrm>
            <a:off x="146382" y="1916832"/>
            <a:ext cx="3921562" cy="2443836"/>
          </a:xfrm>
        </p:spPr>
        <p:txBody>
          <a:bodyPr vert="horz" lIns="68580" tIns="34290" rIns="68580" bIns="34290" rtlCol="0">
            <a:noAutofit/>
          </a:bodyPr>
          <a:lstStyle/>
          <a:p>
            <a:r>
              <a:rPr lang="en-US" sz="1800" dirty="0" err="1"/>
              <a:t>Vælg</a:t>
            </a:r>
            <a:r>
              <a:rPr lang="en-US" sz="1800" dirty="0"/>
              <a:t> nu 2-3 posted og plant </a:t>
            </a:r>
            <a:r>
              <a:rPr lang="en-US" sz="1800" dirty="0" err="1"/>
              <a:t>en</a:t>
            </a:r>
            <a:r>
              <a:rPr lang="en-US" sz="1800" dirty="0"/>
              <a:t> </a:t>
            </a:r>
            <a:r>
              <a:rPr lang="en-US" sz="1800" dirty="0" err="1"/>
              <a:t>blomst</a:t>
            </a:r>
            <a:r>
              <a:rPr lang="en-US" sz="1800" dirty="0"/>
              <a:t> </a:t>
            </a:r>
            <a:r>
              <a:rPr lang="en-US" sz="1800" dirty="0" err="1"/>
              <a:t>e.l</a:t>
            </a:r>
            <a:r>
              <a:rPr lang="en-US" sz="1800" dirty="0"/>
              <a:t>. , </a:t>
            </a:r>
            <a:r>
              <a:rPr lang="en-US" sz="1800" dirty="0" err="1"/>
              <a:t>som</a:t>
            </a:r>
            <a:r>
              <a:rPr lang="en-US" sz="1800" dirty="0"/>
              <a:t> </a:t>
            </a:r>
            <a:r>
              <a:rPr lang="en-US" sz="1800" dirty="0" err="1"/>
              <a:t>bliver</a:t>
            </a:r>
            <a:r>
              <a:rPr lang="en-US" sz="1800" dirty="0"/>
              <a:t> </a:t>
            </a:r>
            <a:r>
              <a:rPr lang="en-US" sz="1800" dirty="0" err="1"/>
              <a:t>til</a:t>
            </a:r>
            <a:r>
              <a:rPr lang="en-US" sz="1800" dirty="0"/>
              <a:t> mange </a:t>
            </a:r>
            <a:r>
              <a:rPr lang="en-US" sz="1800" dirty="0" err="1"/>
              <a:t>træer</a:t>
            </a:r>
            <a:r>
              <a:rPr lang="en-US" sz="1800" dirty="0"/>
              <a:t> på </a:t>
            </a:r>
            <a:r>
              <a:rPr lang="en-US" sz="1800" dirty="0" err="1"/>
              <a:t>en</a:t>
            </a:r>
            <a:r>
              <a:rPr lang="en-US" sz="1800" dirty="0"/>
              <a:t> </a:t>
            </a:r>
            <a:r>
              <a:rPr lang="en-US" sz="1800" u="sng" dirty="0" err="1"/>
              <a:t>stor</a:t>
            </a:r>
            <a:r>
              <a:rPr lang="en-US" sz="1800" dirty="0"/>
              <a:t> globus på </a:t>
            </a:r>
            <a:r>
              <a:rPr lang="en-US" sz="1800" dirty="0" err="1"/>
              <a:t>fabrikken</a:t>
            </a:r>
            <a:r>
              <a:rPr lang="en-US" sz="1800" dirty="0"/>
              <a:t>.</a:t>
            </a:r>
          </a:p>
          <a:p>
            <a:endParaRPr lang="en-US" sz="1800" dirty="0"/>
          </a:p>
          <a:p>
            <a:r>
              <a:rPr lang="en-US" sz="1800" dirty="0"/>
              <a:t>Og </a:t>
            </a:r>
            <a:r>
              <a:rPr lang="en-US" sz="1800" dirty="0" err="1"/>
              <a:t>få</a:t>
            </a:r>
            <a:r>
              <a:rPr lang="en-US" sz="1800" dirty="0"/>
              <a:t> din </a:t>
            </a:r>
            <a:r>
              <a:rPr lang="en-US" sz="1800" dirty="0" err="1"/>
              <a:t>egen</a:t>
            </a:r>
            <a:r>
              <a:rPr lang="en-US" sz="1800" dirty="0"/>
              <a:t> </a:t>
            </a:r>
            <a:r>
              <a:rPr lang="en-US" sz="1800" dirty="0" err="1"/>
              <a:t>lille</a:t>
            </a:r>
            <a:r>
              <a:rPr lang="en-US" sz="1800" dirty="0"/>
              <a:t> </a:t>
            </a:r>
            <a:r>
              <a:rPr lang="en-US" sz="1800" dirty="0" err="1"/>
              <a:t>en</a:t>
            </a:r>
            <a:r>
              <a:rPr lang="en-US" sz="1800" dirty="0"/>
              <a:t> </a:t>
            </a:r>
            <a:r>
              <a:rPr lang="en-US" sz="1800" dirty="0" err="1"/>
              <a:t>potte</a:t>
            </a:r>
            <a:r>
              <a:rPr lang="en-US" sz="1800" dirty="0"/>
              <a:t> med </a:t>
            </a:r>
            <a:r>
              <a:rPr lang="en-US" sz="1800" dirty="0" err="1"/>
              <a:t>hjem</a:t>
            </a:r>
            <a:endParaRPr lang="en-US" sz="1800" dirty="0"/>
          </a:p>
          <a:p>
            <a:endParaRPr lang="en-US" sz="1800" dirty="0"/>
          </a:p>
          <a:p>
            <a:r>
              <a:rPr lang="en-US" sz="1600" i="1" dirty="0"/>
              <a:t>PS: </a:t>
            </a:r>
            <a:r>
              <a:rPr lang="en-US" sz="1600" i="1" dirty="0" err="1"/>
              <a:t>vidste</a:t>
            </a:r>
            <a:r>
              <a:rPr lang="en-US" sz="1600" i="1" dirty="0"/>
              <a:t> du at </a:t>
            </a:r>
            <a:r>
              <a:rPr lang="da-DK" sz="1600" i="1" dirty="0">
                <a:solidFill>
                  <a:srgbClr val="202124"/>
                </a:solidFill>
                <a:latin typeface="arial" panose="020B0604020202020204" pitchFamily="34" charset="0"/>
              </a:rPr>
              <a:t>de mest effektive </a:t>
            </a:r>
            <a:r>
              <a:rPr lang="da-DK" sz="1600" b="1" i="1" dirty="0">
                <a:solidFill>
                  <a:srgbClr val="202124"/>
                </a:solidFill>
                <a:latin typeface="arial" panose="020B0604020202020204" pitchFamily="34" charset="0"/>
              </a:rPr>
              <a:t>træer</a:t>
            </a:r>
            <a:r>
              <a:rPr lang="da-DK" sz="1600" i="1" dirty="0">
                <a:solidFill>
                  <a:srgbClr val="202124"/>
                </a:solidFill>
                <a:latin typeface="arial" panose="020B0604020202020204" pitchFamily="34" charset="0"/>
              </a:rPr>
              <a:t> til at optage CO2 er nåletræer.</a:t>
            </a:r>
          </a:p>
          <a:p>
            <a:endParaRPr lang="da-DK" sz="1600" dirty="0">
              <a:solidFill>
                <a:srgbClr val="202124"/>
              </a:solidFill>
              <a:latin typeface="arial" panose="020B0604020202020204" pitchFamily="34" charset="0"/>
            </a:endParaRPr>
          </a:p>
          <a:p>
            <a:endParaRPr lang="da-DK" sz="1600" dirty="0">
              <a:solidFill>
                <a:srgbClr val="202124"/>
              </a:solidFill>
              <a:latin typeface="arial" panose="020B0604020202020204" pitchFamily="34" charset="0"/>
            </a:endParaRPr>
          </a:p>
          <a:p>
            <a:endParaRPr lang="da-DK" sz="1600" dirty="0">
              <a:solidFill>
                <a:srgbClr val="202124"/>
              </a:solidFill>
              <a:latin typeface="arial" panose="020B0604020202020204" pitchFamily="34" charset="0"/>
            </a:endParaRPr>
          </a:p>
        </p:txBody>
      </p:sp>
      <p:pic>
        <p:nvPicPr>
          <p:cNvPr id="5" name="Billede 4">
            <a:extLst>
              <a:ext uri="{FF2B5EF4-FFF2-40B4-BE49-F238E27FC236}">
                <a16:creationId xmlns:a16="http://schemas.microsoft.com/office/drawing/2014/main" id="{9ABC278B-545A-2CEC-B99E-62A505C9C03F}"/>
              </a:ext>
            </a:extLst>
          </p:cNvPr>
          <p:cNvPicPr>
            <a:picLocks noChangeAspect="1"/>
          </p:cNvPicPr>
          <p:nvPr/>
        </p:nvPicPr>
        <p:blipFill rotWithShape="1">
          <a:blip r:embed="rId2"/>
          <a:srcRect l="9045" r="20951" b="1"/>
          <a:stretch/>
        </p:blipFill>
        <p:spPr>
          <a:xfrm>
            <a:off x="3843063" y="10585"/>
            <a:ext cx="5300937" cy="5106059"/>
          </a:xfrm>
          <a:custGeom>
            <a:avLst/>
            <a:gdLst/>
            <a:ahLst/>
            <a:cxnLst/>
            <a:rect l="l" t="t" r="r" b="b"/>
            <a:pathLst>
              <a:path w="7067916" h="5679191">
                <a:moveTo>
                  <a:pt x="5937534" y="5135947"/>
                </a:moveTo>
                <a:cubicBezTo>
                  <a:pt x="5955933" y="5133031"/>
                  <a:pt x="5974326" y="5133563"/>
                  <a:pt x="5991684" y="5137321"/>
                </a:cubicBezTo>
                <a:cubicBezTo>
                  <a:pt x="6026400" y="5144836"/>
                  <a:pt x="6056978" y="5165255"/>
                  <a:pt x="6075187" y="5196795"/>
                </a:cubicBezTo>
                <a:cubicBezTo>
                  <a:pt x="6111607" y="5259875"/>
                  <a:pt x="6084765" y="5343555"/>
                  <a:pt x="6015234" y="5383699"/>
                </a:cubicBezTo>
                <a:cubicBezTo>
                  <a:pt x="5945703" y="5423842"/>
                  <a:pt x="5859813" y="5405248"/>
                  <a:pt x="5823394" y="5342168"/>
                </a:cubicBezTo>
                <a:cubicBezTo>
                  <a:pt x="5786974" y="5279088"/>
                  <a:pt x="5813816" y="5195408"/>
                  <a:pt x="5883347" y="5155264"/>
                </a:cubicBezTo>
                <a:cubicBezTo>
                  <a:pt x="5900730" y="5145228"/>
                  <a:pt x="5919135" y="5138864"/>
                  <a:pt x="5937534" y="5135947"/>
                </a:cubicBezTo>
                <a:close/>
                <a:moveTo>
                  <a:pt x="6569625" y="4727663"/>
                </a:moveTo>
                <a:cubicBezTo>
                  <a:pt x="6650640" y="4737356"/>
                  <a:pt x="6723696" y="4780631"/>
                  <a:pt x="6765110" y="4852362"/>
                </a:cubicBezTo>
                <a:cubicBezTo>
                  <a:pt x="6838735" y="4979883"/>
                  <a:pt x="6784472" y="5149048"/>
                  <a:pt x="6643912" y="5230200"/>
                </a:cubicBezTo>
                <a:cubicBezTo>
                  <a:pt x="6503351" y="5311353"/>
                  <a:pt x="6329720" y="5273763"/>
                  <a:pt x="6256095" y="5146242"/>
                </a:cubicBezTo>
                <a:cubicBezTo>
                  <a:pt x="6182471" y="5018721"/>
                  <a:pt x="6236733" y="4849557"/>
                  <a:pt x="6377294" y="4768404"/>
                </a:cubicBezTo>
                <a:cubicBezTo>
                  <a:pt x="6412434" y="4748116"/>
                  <a:pt x="6449641" y="4735249"/>
                  <a:pt x="6486836" y="4729354"/>
                </a:cubicBezTo>
                <a:cubicBezTo>
                  <a:pt x="6514732" y="4724932"/>
                  <a:pt x="6542621" y="4724432"/>
                  <a:pt x="6569625" y="4727663"/>
                </a:cubicBezTo>
                <a:close/>
                <a:moveTo>
                  <a:pt x="4883726" y="0"/>
                </a:moveTo>
                <a:lnTo>
                  <a:pt x="6067704" y="0"/>
                </a:lnTo>
                <a:lnTo>
                  <a:pt x="7067916" y="0"/>
                </a:lnTo>
                <a:lnTo>
                  <a:pt x="7067916" y="4561693"/>
                </a:lnTo>
                <a:lnTo>
                  <a:pt x="7034742" y="4557937"/>
                </a:lnTo>
                <a:cubicBezTo>
                  <a:pt x="6853258" y="4540713"/>
                  <a:pt x="6670056" y="4534243"/>
                  <a:pt x="6488514" y="4547719"/>
                </a:cubicBezTo>
                <a:cubicBezTo>
                  <a:pt x="6264162" y="4564516"/>
                  <a:pt x="6118747" y="4760666"/>
                  <a:pt x="5978019" y="4937720"/>
                </a:cubicBezTo>
                <a:cubicBezTo>
                  <a:pt x="5627350" y="5379064"/>
                  <a:pt x="5218215" y="5536615"/>
                  <a:pt x="4791586" y="5344798"/>
                </a:cubicBezTo>
                <a:cubicBezTo>
                  <a:pt x="4626126" y="5270408"/>
                  <a:pt x="4484365" y="5121197"/>
                  <a:pt x="4355354" y="4980490"/>
                </a:cubicBezTo>
                <a:cubicBezTo>
                  <a:pt x="4009469" y="4603119"/>
                  <a:pt x="3597504" y="4629399"/>
                  <a:pt x="3215143" y="4876126"/>
                </a:cubicBezTo>
                <a:cubicBezTo>
                  <a:pt x="2943692" y="5051874"/>
                  <a:pt x="2687599" y="5260847"/>
                  <a:pt x="2406113" y="5411544"/>
                </a:cubicBezTo>
                <a:cubicBezTo>
                  <a:pt x="1707773" y="5787063"/>
                  <a:pt x="1022273" y="5789747"/>
                  <a:pt x="421590" y="5276775"/>
                </a:cubicBezTo>
                <a:cubicBezTo>
                  <a:pt x="-56880" y="4867782"/>
                  <a:pt x="-271463" y="3840132"/>
                  <a:pt x="566218" y="3250270"/>
                </a:cubicBezTo>
                <a:cubicBezTo>
                  <a:pt x="760203" y="3113637"/>
                  <a:pt x="943222" y="2957027"/>
                  <a:pt x="1126371" y="2802345"/>
                </a:cubicBezTo>
                <a:cubicBezTo>
                  <a:pt x="1299556" y="2655997"/>
                  <a:pt x="1358675" y="2449385"/>
                  <a:pt x="1302357" y="2225687"/>
                </a:cubicBezTo>
                <a:cubicBezTo>
                  <a:pt x="1240067" y="1979799"/>
                  <a:pt x="1155407" y="1739276"/>
                  <a:pt x="1117638" y="1488008"/>
                </a:cubicBezTo>
                <a:cubicBezTo>
                  <a:pt x="1050261" y="1039959"/>
                  <a:pt x="1226674" y="663622"/>
                  <a:pt x="1730966" y="502696"/>
                </a:cubicBezTo>
                <a:cubicBezTo>
                  <a:pt x="2144524" y="370704"/>
                  <a:pt x="2521883" y="462351"/>
                  <a:pt x="2901105" y="610346"/>
                </a:cubicBezTo>
                <a:cubicBezTo>
                  <a:pt x="3229040" y="738211"/>
                  <a:pt x="3585064" y="864609"/>
                  <a:pt x="3927078" y="715576"/>
                </a:cubicBezTo>
                <a:cubicBezTo>
                  <a:pt x="4203888" y="594747"/>
                  <a:pt x="4439765" y="348646"/>
                  <a:pt x="4692158" y="155484"/>
                </a:cubicBezTo>
                <a:close/>
              </a:path>
            </a:pathLst>
          </a:custGeom>
        </p:spPr>
      </p:pic>
      <p:pic>
        <p:nvPicPr>
          <p:cNvPr id="5122" name="Picture 2" descr="Salg af LEGO Natur - Brugteklodser.dk">
            <a:extLst>
              <a:ext uri="{FF2B5EF4-FFF2-40B4-BE49-F238E27FC236}">
                <a16:creationId xmlns:a16="http://schemas.microsoft.com/office/drawing/2014/main" id="{5CAA41E2-3386-B05E-AB13-48C6F95F4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33" y="5636436"/>
            <a:ext cx="1333063" cy="15991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3 sjove facts om Lego | Samvirke">
            <a:extLst>
              <a:ext uri="{FF2B5EF4-FFF2-40B4-BE49-F238E27FC236}">
                <a16:creationId xmlns:a16="http://schemas.microsoft.com/office/drawing/2014/main" id="{840A4F4C-1792-BA9B-CB8F-7632C63D04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6" t="23448" r="48740"/>
          <a:stretch/>
        </p:blipFill>
        <p:spPr bwMode="auto">
          <a:xfrm>
            <a:off x="1744384" y="5636436"/>
            <a:ext cx="763110" cy="159915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Mini juletræ: levende vs kunstigt, plejetips og små dekorationer - Organic  Pereglin">
            <a:extLst>
              <a:ext uri="{FF2B5EF4-FFF2-40B4-BE49-F238E27FC236}">
                <a16:creationId xmlns:a16="http://schemas.microsoft.com/office/drawing/2014/main" id="{A962CD3B-B569-C109-5E1E-CC25B999DE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225" r="11004"/>
          <a:stretch/>
        </p:blipFill>
        <p:spPr bwMode="auto">
          <a:xfrm>
            <a:off x="2507495" y="5630082"/>
            <a:ext cx="763110" cy="16055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alg af LEGO Natur - Brugteklodser.dk">
            <a:extLst>
              <a:ext uri="{FF2B5EF4-FFF2-40B4-BE49-F238E27FC236}">
                <a16:creationId xmlns:a16="http://schemas.microsoft.com/office/drawing/2014/main" id="{79DF0818-2D53-CA31-28EE-A470C8FE6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937" y="5613994"/>
            <a:ext cx="1333063" cy="15991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13 sjove facts om Lego | Samvirke">
            <a:extLst>
              <a:ext uri="{FF2B5EF4-FFF2-40B4-BE49-F238E27FC236}">
                <a16:creationId xmlns:a16="http://schemas.microsoft.com/office/drawing/2014/main" id="{A23CD472-6C83-B998-2583-8C0C529227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6" t="23448" r="48740"/>
          <a:stretch/>
        </p:blipFill>
        <p:spPr bwMode="auto">
          <a:xfrm>
            <a:off x="4574788" y="5613994"/>
            <a:ext cx="763110" cy="15991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ini juletræ: levende vs kunstigt, plejetips og små dekorationer - Organic  Pereglin">
            <a:extLst>
              <a:ext uri="{FF2B5EF4-FFF2-40B4-BE49-F238E27FC236}">
                <a16:creationId xmlns:a16="http://schemas.microsoft.com/office/drawing/2014/main" id="{115E9CCD-AF08-EF42-487E-6B7508D304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225" r="11004"/>
          <a:stretch/>
        </p:blipFill>
        <p:spPr bwMode="auto">
          <a:xfrm>
            <a:off x="5337899" y="5607640"/>
            <a:ext cx="763110" cy="16055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alg af LEGO Natur - Brugteklodser.dk">
            <a:extLst>
              <a:ext uri="{FF2B5EF4-FFF2-40B4-BE49-F238E27FC236}">
                <a16:creationId xmlns:a16="http://schemas.microsoft.com/office/drawing/2014/main" id="{24E95510-F6DB-FCF7-CB91-8E11F2A59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531" y="5613994"/>
            <a:ext cx="1333063" cy="15991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13 sjove facts om Lego | Samvirke">
            <a:extLst>
              <a:ext uri="{FF2B5EF4-FFF2-40B4-BE49-F238E27FC236}">
                <a16:creationId xmlns:a16="http://schemas.microsoft.com/office/drawing/2014/main" id="{3278886E-F8F5-E658-0C8B-CDBBCB2B19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46" t="23448" r="48740"/>
          <a:stretch/>
        </p:blipFill>
        <p:spPr bwMode="auto">
          <a:xfrm>
            <a:off x="7429382" y="5613994"/>
            <a:ext cx="763110" cy="15991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ini juletræ: levende vs kunstigt, plejetips og små dekorationer - Organic  Pereglin">
            <a:extLst>
              <a:ext uri="{FF2B5EF4-FFF2-40B4-BE49-F238E27FC236}">
                <a16:creationId xmlns:a16="http://schemas.microsoft.com/office/drawing/2014/main" id="{66E738FB-74F8-4034-E761-A5EEA26E50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4225" r="11004"/>
          <a:stretch/>
        </p:blipFill>
        <p:spPr bwMode="auto">
          <a:xfrm>
            <a:off x="8192493" y="5607640"/>
            <a:ext cx="763110" cy="1605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3412" y="943533"/>
            <a:ext cx="7677648" cy="540060"/>
          </a:xfrm>
        </p:spPr>
        <p:txBody>
          <a:bodyPr>
            <a:noAutofit/>
          </a:bodyPr>
          <a:lstStyle/>
          <a:p>
            <a:r>
              <a:rPr lang="da-DK" sz="3200" dirty="0">
                <a:latin typeface="Verdana" panose="020B0604030504040204" pitchFamily="34" charset="0"/>
                <a:ea typeface="Verdana" panose="020B0604030504040204" pitchFamily="34" charset="0"/>
              </a:rPr>
              <a:t>Læring er en kontinuerlig proces</a:t>
            </a:r>
          </a:p>
        </p:txBody>
      </p:sp>
      <p:graphicFrame>
        <p:nvGraphicFramePr>
          <p:cNvPr id="4" name="Pladsholder til indhold 3"/>
          <p:cNvGraphicFramePr>
            <a:graphicFrameLocks noGrp="1"/>
          </p:cNvGraphicFramePr>
          <p:nvPr>
            <p:ph idx="1"/>
          </p:nvPr>
        </p:nvGraphicFramePr>
        <p:xfrm>
          <a:off x="482686" y="1952308"/>
          <a:ext cx="3853822" cy="3790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pe 2"/>
          <p:cNvGrpSpPr/>
          <p:nvPr/>
        </p:nvGrpSpPr>
        <p:grpSpPr>
          <a:xfrm>
            <a:off x="4572364" y="1916832"/>
            <a:ext cx="4266474" cy="2538282"/>
            <a:chOff x="5663952" y="3501008"/>
            <a:chExt cx="4464496" cy="2347664"/>
          </a:xfrm>
        </p:grpSpPr>
        <p:sp>
          <p:nvSpPr>
            <p:cNvPr id="6" name="Ellipse 5"/>
            <p:cNvSpPr/>
            <p:nvPr/>
          </p:nvSpPr>
          <p:spPr>
            <a:xfrm>
              <a:off x="6687168" y="3501008"/>
              <a:ext cx="2376264" cy="127557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200" dirty="0" err="1">
                <a:latin typeface="Verdana" panose="020B0604030504040204" pitchFamily="34" charset="0"/>
                <a:ea typeface="Verdana" panose="020B0604030504040204" pitchFamily="34" charset="0"/>
              </a:endParaRPr>
            </a:p>
          </p:txBody>
        </p:sp>
        <p:sp>
          <p:nvSpPr>
            <p:cNvPr id="9" name="Ellipse 8"/>
            <p:cNvSpPr/>
            <p:nvPr/>
          </p:nvSpPr>
          <p:spPr>
            <a:xfrm>
              <a:off x="5663952" y="4573096"/>
              <a:ext cx="2376264" cy="127557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200" dirty="0" err="1">
                <a:latin typeface="Verdana" panose="020B0604030504040204" pitchFamily="34" charset="0"/>
                <a:ea typeface="Verdana" panose="020B0604030504040204" pitchFamily="34" charset="0"/>
              </a:endParaRPr>
            </a:p>
          </p:txBody>
        </p:sp>
        <p:sp>
          <p:nvSpPr>
            <p:cNvPr id="10" name="Ellipse 9"/>
            <p:cNvSpPr/>
            <p:nvPr/>
          </p:nvSpPr>
          <p:spPr>
            <a:xfrm>
              <a:off x="7752184" y="4572312"/>
              <a:ext cx="2376264" cy="1275576"/>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200" dirty="0" err="1">
                <a:latin typeface="Verdana" panose="020B0604030504040204" pitchFamily="34" charset="0"/>
                <a:ea typeface="Verdana" panose="020B0604030504040204" pitchFamily="34" charset="0"/>
              </a:endParaRPr>
            </a:p>
          </p:txBody>
        </p:sp>
        <p:sp>
          <p:nvSpPr>
            <p:cNvPr id="8" name="Ellipse 7"/>
            <p:cNvSpPr/>
            <p:nvPr/>
          </p:nvSpPr>
          <p:spPr>
            <a:xfrm>
              <a:off x="6980425" y="4365105"/>
              <a:ext cx="1789750" cy="111730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200" dirty="0" err="1">
                <a:latin typeface="Verdana" panose="020B0604030504040204" pitchFamily="34" charset="0"/>
                <a:ea typeface="Verdana" panose="020B0604030504040204" pitchFamily="34" charset="0"/>
              </a:endParaRPr>
            </a:p>
          </p:txBody>
        </p:sp>
        <p:sp>
          <p:nvSpPr>
            <p:cNvPr id="11" name="Tekstfelt 10"/>
            <p:cNvSpPr txBox="1"/>
            <p:nvPr/>
          </p:nvSpPr>
          <p:spPr>
            <a:xfrm>
              <a:off x="6980426" y="3861048"/>
              <a:ext cx="1707863" cy="162792"/>
            </a:xfrm>
            <a:prstGeom prst="rect">
              <a:avLst/>
            </a:prstGeom>
            <a:noFill/>
          </p:spPr>
          <p:txBody>
            <a:bodyPr wrap="square" lIns="0" tIns="0" rIns="0" bIns="0" rtlCol="0">
              <a:spAutoFit/>
            </a:bodyPr>
            <a:lstStyle/>
            <a:p>
              <a:pPr algn="ctr">
                <a:lnSpc>
                  <a:spcPct val="104000"/>
                </a:lnSpc>
              </a:pPr>
              <a:r>
                <a:rPr lang="da-DK" sz="1200" dirty="0">
                  <a:latin typeface="Verdana" panose="020B0604030504040204" pitchFamily="34" charset="0"/>
                  <a:ea typeface="Verdana" panose="020B0604030504040204" pitchFamily="34" charset="0"/>
                </a:rPr>
                <a:t>Tilpas Forstyrrelse </a:t>
              </a:r>
            </a:p>
          </p:txBody>
        </p:sp>
        <p:sp>
          <p:nvSpPr>
            <p:cNvPr id="12" name="Tekstfelt 11"/>
            <p:cNvSpPr txBox="1"/>
            <p:nvPr/>
          </p:nvSpPr>
          <p:spPr>
            <a:xfrm>
              <a:off x="5900591" y="5210100"/>
              <a:ext cx="1193357" cy="162792"/>
            </a:xfrm>
            <a:prstGeom prst="rect">
              <a:avLst/>
            </a:prstGeom>
            <a:noFill/>
          </p:spPr>
          <p:txBody>
            <a:bodyPr wrap="square" lIns="0" tIns="0" rIns="0" bIns="0" rtlCol="0">
              <a:spAutoFit/>
            </a:bodyPr>
            <a:lstStyle/>
            <a:p>
              <a:pPr algn="ctr">
                <a:lnSpc>
                  <a:spcPct val="104000"/>
                </a:lnSpc>
              </a:pPr>
              <a:r>
                <a:rPr lang="da-DK" sz="1200" dirty="0">
                  <a:latin typeface="Verdana" panose="020B0604030504040204" pitchFamily="34" charset="0"/>
                  <a:ea typeface="Verdana" panose="020B0604030504040204" pitchFamily="34" charset="0"/>
                </a:rPr>
                <a:t>Tryghed</a:t>
              </a:r>
            </a:p>
          </p:txBody>
        </p:sp>
        <p:sp>
          <p:nvSpPr>
            <p:cNvPr id="13" name="Tekstfelt 12"/>
            <p:cNvSpPr txBox="1"/>
            <p:nvPr/>
          </p:nvSpPr>
          <p:spPr>
            <a:xfrm>
              <a:off x="8811404" y="5210100"/>
              <a:ext cx="1275244" cy="162792"/>
            </a:xfrm>
            <a:prstGeom prst="rect">
              <a:avLst/>
            </a:prstGeom>
            <a:noFill/>
          </p:spPr>
          <p:txBody>
            <a:bodyPr wrap="square" lIns="0" tIns="0" rIns="0" bIns="0" rtlCol="0">
              <a:spAutoFit/>
            </a:bodyPr>
            <a:lstStyle/>
            <a:p>
              <a:pPr>
                <a:lnSpc>
                  <a:spcPct val="104000"/>
                </a:lnSpc>
              </a:pPr>
              <a:r>
                <a:rPr lang="da-DK" sz="1200" dirty="0">
                  <a:latin typeface="Verdana" panose="020B0604030504040204" pitchFamily="34" charset="0"/>
                  <a:ea typeface="Verdana" panose="020B0604030504040204" pitchFamily="34" charset="0"/>
                </a:rPr>
                <a:t>Refleksion</a:t>
              </a:r>
            </a:p>
          </p:txBody>
        </p:sp>
        <p:sp>
          <p:nvSpPr>
            <p:cNvPr id="14" name="Tekstfelt 13"/>
            <p:cNvSpPr txBox="1"/>
            <p:nvPr/>
          </p:nvSpPr>
          <p:spPr>
            <a:xfrm>
              <a:off x="7227228" y="4811280"/>
              <a:ext cx="1296144" cy="162792"/>
            </a:xfrm>
            <a:prstGeom prst="rect">
              <a:avLst/>
            </a:prstGeom>
            <a:noFill/>
          </p:spPr>
          <p:txBody>
            <a:bodyPr wrap="square" lIns="0" tIns="0" rIns="0" bIns="0" rtlCol="0">
              <a:spAutoFit/>
            </a:bodyPr>
            <a:lstStyle/>
            <a:p>
              <a:pPr algn="ctr">
                <a:lnSpc>
                  <a:spcPct val="104000"/>
                </a:lnSpc>
              </a:pPr>
              <a:r>
                <a:rPr lang="da-DK" sz="1200" dirty="0">
                  <a:solidFill>
                    <a:schemeClr val="bg1"/>
                  </a:solidFill>
                  <a:latin typeface="Verdana" panose="020B0604030504040204" pitchFamily="34" charset="0"/>
                  <a:ea typeface="Verdana" panose="020B0604030504040204" pitchFamily="34" charset="0"/>
                </a:rPr>
                <a:t>Læring</a:t>
              </a:r>
            </a:p>
          </p:txBody>
        </p:sp>
      </p:grpSp>
      <p:sp>
        <p:nvSpPr>
          <p:cNvPr id="15" name="Tekstfelt 14"/>
          <p:cNvSpPr txBox="1"/>
          <p:nvPr/>
        </p:nvSpPr>
        <p:spPr>
          <a:xfrm>
            <a:off x="171599" y="5291892"/>
            <a:ext cx="1944216" cy="131959"/>
          </a:xfrm>
          <a:prstGeom prst="rect">
            <a:avLst/>
          </a:prstGeom>
          <a:noFill/>
        </p:spPr>
        <p:txBody>
          <a:bodyPr wrap="square" lIns="0" tIns="0" rIns="0" bIns="0" rtlCol="0">
            <a:spAutoFit/>
          </a:bodyPr>
          <a:lstStyle/>
          <a:p>
            <a:pPr>
              <a:lnSpc>
                <a:spcPct val="104000"/>
              </a:lnSpc>
            </a:pPr>
            <a:r>
              <a:rPr lang="da-DK" sz="900" dirty="0">
                <a:latin typeface="Verdana" panose="020B0604030504040204" pitchFamily="34" charset="0"/>
                <a:ea typeface="Verdana" panose="020B0604030504040204" pitchFamily="34" charset="0"/>
              </a:rPr>
              <a:t>”Kolbs læringscyklus” </a:t>
            </a:r>
          </a:p>
        </p:txBody>
      </p:sp>
      <p:sp>
        <p:nvSpPr>
          <p:cNvPr id="5" name="Tekstfelt 4">
            <a:extLst>
              <a:ext uri="{FF2B5EF4-FFF2-40B4-BE49-F238E27FC236}">
                <a16:creationId xmlns:a16="http://schemas.microsoft.com/office/drawing/2014/main" id="{25712981-F792-4C14-A2C8-5AD428749151}"/>
              </a:ext>
            </a:extLst>
          </p:cNvPr>
          <p:cNvSpPr txBox="1"/>
          <p:nvPr/>
        </p:nvSpPr>
        <p:spPr>
          <a:xfrm>
            <a:off x="7722478" y="4765656"/>
            <a:ext cx="1612232" cy="369332"/>
          </a:xfrm>
          <a:prstGeom prst="rect">
            <a:avLst/>
          </a:prstGeom>
          <a:noFill/>
        </p:spPr>
        <p:txBody>
          <a:bodyPr wrap="square" rtlCol="0">
            <a:spAutoFit/>
          </a:bodyPr>
          <a:lstStyle/>
          <a:p>
            <a:r>
              <a:rPr lang="da-DK" sz="900" dirty="0" err="1">
                <a:latin typeface="Verdana" panose="020B0604030504040204" pitchFamily="34" charset="0"/>
                <a:ea typeface="Verdana" panose="020B0604030504040204" pitchFamily="34" charset="0"/>
              </a:rPr>
              <a:t>Maturana</a:t>
            </a:r>
            <a:r>
              <a:rPr lang="da-DK" sz="900" dirty="0">
                <a:latin typeface="Verdana" panose="020B0604030504040204" pitchFamily="34" charset="0"/>
                <a:ea typeface="Verdana" panose="020B0604030504040204" pitchFamily="34" charset="0"/>
              </a:rPr>
              <a:t>, </a:t>
            </a:r>
            <a:r>
              <a:rPr lang="da-DK" sz="900" dirty="0" err="1">
                <a:latin typeface="Verdana" panose="020B0604030504040204" pitchFamily="34" charset="0"/>
                <a:ea typeface="Verdana" panose="020B0604030504040204" pitchFamily="34" charset="0"/>
              </a:rPr>
              <a:t>Humberto</a:t>
            </a:r>
            <a:r>
              <a:rPr lang="da-DK" sz="900" dirty="0">
                <a:latin typeface="Verdana" panose="020B0604030504040204" pitchFamily="34" charset="0"/>
                <a:ea typeface="Verdana" panose="020B0604030504040204" pitchFamily="34" charset="0"/>
              </a:rPr>
              <a:t>; (1987) </a:t>
            </a:r>
          </a:p>
        </p:txBody>
      </p:sp>
      <p:sp>
        <p:nvSpPr>
          <p:cNvPr id="7" name="Ellipse 6">
            <a:extLst>
              <a:ext uri="{FF2B5EF4-FFF2-40B4-BE49-F238E27FC236}">
                <a16:creationId xmlns:a16="http://schemas.microsoft.com/office/drawing/2014/main" id="{597304B7-28AB-A45B-EB2F-08B4163B361F}"/>
              </a:ext>
            </a:extLst>
          </p:cNvPr>
          <p:cNvSpPr/>
          <p:nvPr/>
        </p:nvSpPr>
        <p:spPr>
          <a:xfrm>
            <a:off x="5773870" y="4730533"/>
            <a:ext cx="1806877" cy="1164128"/>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200" dirty="0" err="1">
              <a:latin typeface="Verdana" panose="020B0604030504040204" pitchFamily="34" charset="0"/>
              <a:ea typeface="Verdana" panose="020B0604030504040204" pitchFamily="34" charset="0"/>
            </a:endParaRPr>
          </a:p>
        </p:txBody>
      </p:sp>
      <p:sp>
        <p:nvSpPr>
          <p:cNvPr id="16" name="Tekstfelt 15">
            <a:extLst>
              <a:ext uri="{FF2B5EF4-FFF2-40B4-BE49-F238E27FC236}">
                <a16:creationId xmlns:a16="http://schemas.microsoft.com/office/drawing/2014/main" id="{D5A91BFF-F131-F22B-42AA-B07E46CC8F54}"/>
              </a:ext>
            </a:extLst>
          </p:cNvPr>
          <p:cNvSpPr txBox="1"/>
          <p:nvPr/>
        </p:nvSpPr>
        <p:spPr>
          <a:xfrm>
            <a:off x="5946128" y="5258444"/>
            <a:ext cx="1632111" cy="176010"/>
          </a:xfrm>
          <a:prstGeom prst="rect">
            <a:avLst/>
          </a:prstGeom>
          <a:noFill/>
        </p:spPr>
        <p:txBody>
          <a:bodyPr wrap="square" lIns="0" tIns="0" rIns="0" bIns="0" rtlCol="0">
            <a:spAutoFit/>
          </a:bodyPr>
          <a:lstStyle/>
          <a:p>
            <a:pPr algn="ctr">
              <a:lnSpc>
                <a:spcPct val="104000"/>
              </a:lnSpc>
            </a:pPr>
            <a:r>
              <a:rPr lang="da-DK" sz="1200" dirty="0">
                <a:latin typeface="Verdana" panose="020B0604030504040204" pitchFamily="34" charset="0"/>
                <a:ea typeface="Verdana" panose="020B0604030504040204" pitchFamily="34" charset="0"/>
              </a:rPr>
              <a:t>Bæredygtighed</a:t>
            </a:r>
          </a:p>
        </p:txBody>
      </p:sp>
      <p:sp>
        <p:nvSpPr>
          <p:cNvPr id="26" name="Pil: højre 25">
            <a:extLst>
              <a:ext uri="{FF2B5EF4-FFF2-40B4-BE49-F238E27FC236}">
                <a16:creationId xmlns:a16="http://schemas.microsoft.com/office/drawing/2014/main" id="{8477033D-876D-74EE-8A96-0CD4BD4844B7}"/>
              </a:ext>
            </a:extLst>
          </p:cNvPr>
          <p:cNvSpPr/>
          <p:nvPr/>
        </p:nvSpPr>
        <p:spPr>
          <a:xfrm rot="-5400000">
            <a:off x="6221677" y="4373513"/>
            <a:ext cx="978408" cy="484631"/>
          </a:xfrm>
          <a:prstGeom prst="rightArrow">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endParaRPr lang="da-DK" sz="1600" dirty="0" err="1"/>
          </a:p>
        </p:txBody>
      </p:sp>
    </p:spTree>
    <p:extLst>
      <p:ext uri="{BB962C8B-B14F-4D97-AF65-F5344CB8AC3E}">
        <p14:creationId xmlns:p14="http://schemas.microsoft.com/office/powerpoint/2010/main" val="121722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ADA53-9393-4622-8609-D30AE02D11A9}"/>
              </a:ext>
            </a:extLst>
          </p:cNvPr>
          <p:cNvSpPr>
            <a:spLocks noGrp="1"/>
          </p:cNvSpPr>
          <p:nvPr>
            <p:ph type="title" idx="4294967295"/>
          </p:nvPr>
        </p:nvSpPr>
        <p:spPr>
          <a:xfrm>
            <a:off x="0" y="587375"/>
            <a:ext cx="4337050" cy="376238"/>
          </a:xfrm>
        </p:spPr>
        <p:txBody>
          <a:bodyPr vert="horz" lIns="0" tIns="0" rIns="0" bIns="0" rtlCol="0" anchor="b" anchorCtr="0">
            <a:noAutofit/>
          </a:bodyPr>
          <a:lstStyle/>
          <a:p>
            <a:r>
              <a:rPr lang="da-DK" sz="3200" b="1" dirty="0"/>
              <a:t>SMARTE mål</a:t>
            </a:r>
            <a:endParaRPr lang="da-DK" sz="3200" b="1" dirty="0">
              <a:ea typeface="Verdana"/>
              <a:cs typeface="Calibri Light"/>
            </a:endParaRPr>
          </a:p>
        </p:txBody>
      </p:sp>
      <p:graphicFrame>
        <p:nvGraphicFramePr>
          <p:cNvPr id="7" name="Pladsholder til indhold 6">
            <a:extLst>
              <a:ext uri="{FF2B5EF4-FFF2-40B4-BE49-F238E27FC236}">
                <a16:creationId xmlns:a16="http://schemas.microsoft.com/office/drawing/2014/main" id="{512BA9BB-66CE-4BA7-BA74-540A47A2F10C}"/>
              </a:ext>
            </a:extLst>
          </p:cNvPr>
          <p:cNvGraphicFramePr>
            <a:graphicFrameLocks noGrp="1"/>
          </p:cNvGraphicFramePr>
          <p:nvPr>
            <p:ph idx="4294967295"/>
            <p:extLst>
              <p:ext uri="{D42A27DB-BD31-4B8C-83A1-F6EECF244321}">
                <p14:modId xmlns:p14="http://schemas.microsoft.com/office/powerpoint/2010/main" val="1712131429"/>
              </p:ext>
            </p:extLst>
          </p:nvPr>
        </p:nvGraphicFramePr>
        <p:xfrm>
          <a:off x="0" y="1454150"/>
          <a:ext cx="4635500" cy="4035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ladsholder til slidenummer 5">
            <a:extLst>
              <a:ext uri="{FF2B5EF4-FFF2-40B4-BE49-F238E27FC236}">
                <a16:creationId xmlns:a16="http://schemas.microsoft.com/office/drawing/2014/main" id="{841F32B2-B3A5-4FF8-8BE5-A447835925EC}"/>
              </a:ext>
            </a:extLst>
          </p:cNvPr>
          <p:cNvSpPr>
            <a:spLocks noGrp="1"/>
          </p:cNvSpPr>
          <p:nvPr>
            <p:ph type="sldNum" sz="quarter" idx="4294967295"/>
          </p:nvPr>
        </p:nvSpPr>
        <p:spPr>
          <a:xfrm>
            <a:off x="7086600" y="6356350"/>
            <a:ext cx="2057400" cy="365125"/>
          </a:xfrm>
        </p:spPr>
        <p:txBody>
          <a:bodyPr/>
          <a:lstStyle/>
          <a:p>
            <a:fld id="{6E20C62F-54F2-403C-B0CA-58410BE98B07}" type="slidenum">
              <a:rPr lang="da-DK" smtClean="0"/>
              <a:t>40</a:t>
            </a:fld>
            <a:endParaRPr lang="da-DK"/>
          </a:p>
        </p:txBody>
      </p:sp>
      <p:sp>
        <p:nvSpPr>
          <p:cNvPr id="8" name="Rektangel 7">
            <a:extLst>
              <a:ext uri="{FF2B5EF4-FFF2-40B4-BE49-F238E27FC236}">
                <a16:creationId xmlns:a16="http://schemas.microsoft.com/office/drawing/2014/main" id="{4D766C2F-D1DC-4392-915C-D7264EDB2554}"/>
              </a:ext>
            </a:extLst>
          </p:cNvPr>
          <p:cNvSpPr/>
          <p:nvPr/>
        </p:nvSpPr>
        <p:spPr>
          <a:xfrm>
            <a:off x="144826" y="1523954"/>
            <a:ext cx="377347" cy="692497"/>
          </a:xfrm>
          <a:prstGeom prst="rect">
            <a:avLst/>
          </a:prstGeom>
          <a:noFill/>
        </p:spPr>
        <p:txBody>
          <a:bodyPr wrap="none" lIns="68580" tIns="34290" rIns="68580" bIns="34290">
            <a:spAutoFit/>
          </a:bodyPr>
          <a:lstStyle/>
          <a:p>
            <a:pPr algn="ctr"/>
            <a:r>
              <a:rPr lang="da-DK" sz="4050">
                <a:ln w="0"/>
                <a:effectLst>
                  <a:outerShdw blurRad="38100" dist="19050" dir="2700000" algn="tl" rotWithShape="0">
                    <a:schemeClr val="dk1">
                      <a:alpha val="40000"/>
                    </a:schemeClr>
                  </a:outerShdw>
                </a:effectLst>
              </a:rPr>
              <a:t>S</a:t>
            </a:r>
          </a:p>
        </p:txBody>
      </p:sp>
      <p:sp>
        <p:nvSpPr>
          <p:cNvPr id="9" name="Rektangel 8">
            <a:extLst>
              <a:ext uri="{FF2B5EF4-FFF2-40B4-BE49-F238E27FC236}">
                <a16:creationId xmlns:a16="http://schemas.microsoft.com/office/drawing/2014/main" id="{32F69077-FAB2-4BA8-A05E-A6AEFD284235}"/>
              </a:ext>
            </a:extLst>
          </p:cNvPr>
          <p:cNvSpPr/>
          <p:nvPr/>
        </p:nvSpPr>
        <p:spPr>
          <a:xfrm>
            <a:off x="376368" y="2147739"/>
            <a:ext cx="582532" cy="692497"/>
          </a:xfrm>
          <a:prstGeom prst="rect">
            <a:avLst/>
          </a:prstGeom>
          <a:noFill/>
        </p:spPr>
        <p:txBody>
          <a:bodyPr wrap="none" lIns="68580" tIns="34290" rIns="68580" bIns="34290">
            <a:spAutoFit/>
          </a:bodyPr>
          <a:lstStyle/>
          <a:p>
            <a:pPr algn="ctr"/>
            <a:r>
              <a:rPr lang="da-DK" sz="4050" dirty="0">
                <a:ln w="0"/>
                <a:effectLst>
                  <a:outerShdw blurRad="38100" dist="19050" dir="2700000" algn="tl" rotWithShape="0">
                    <a:schemeClr val="dk1">
                      <a:alpha val="40000"/>
                    </a:schemeClr>
                  </a:outerShdw>
                </a:effectLst>
              </a:rPr>
              <a:t>M</a:t>
            </a:r>
          </a:p>
        </p:txBody>
      </p:sp>
      <p:sp>
        <p:nvSpPr>
          <p:cNvPr id="10" name="Rektangel 9">
            <a:extLst>
              <a:ext uri="{FF2B5EF4-FFF2-40B4-BE49-F238E27FC236}">
                <a16:creationId xmlns:a16="http://schemas.microsoft.com/office/drawing/2014/main" id="{B977439A-7065-4AED-A863-5866248827A6}"/>
              </a:ext>
            </a:extLst>
          </p:cNvPr>
          <p:cNvSpPr/>
          <p:nvPr/>
        </p:nvSpPr>
        <p:spPr>
          <a:xfrm>
            <a:off x="576431" y="2779482"/>
            <a:ext cx="438262" cy="692497"/>
          </a:xfrm>
          <a:prstGeom prst="rect">
            <a:avLst/>
          </a:prstGeom>
          <a:noFill/>
        </p:spPr>
        <p:txBody>
          <a:bodyPr wrap="none" lIns="68580" tIns="34290" rIns="68580" bIns="34290">
            <a:spAutoFit/>
          </a:bodyPr>
          <a:lstStyle/>
          <a:p>
            <a:pPr algn="ctr"/>
            <a:r>
              <a:rPr lang="da-DK" sz="4050">
                <a:ln w="0"/>
                <a:effectLst>
                  <a:outerShdw blurRad="38100" dist="19050" dir="2700000" algn="tl" rotWithShape="0">
                    <a:schemeClr val="dk1">
                      <a:alpha val="40000"/>
                    </a:schemeClr>
                  </a:outerShdw>
                </a:effectLst>
              </a:rPr>
              <a:t>A</a:t>
            </a:r>
          </a:p>
        </p:txBody>
      </p:sp>
      <p:sp>
        <p:nvSpPr>
          <p:cNvPr id="11" name="Rektangel 10">
            <a:extLst>
              <a:ext uri="{FF2B5EF4-FFF2-40B4-BE49-F238E27FC236}">
                <a16:creationId xmlns:a16="http://schemas.microsoft.com/office/drawing/2014/main" id="{7F828504-C7C8-4A99-93C8-FFC04C196F0F}"/>
              </a:ext>
            </a:extLst>
          </p:cNvPr>
          <p:cNvSpPr/>
          <p:nvPr/>
        </p:nvSpPr>
        <p:spPr>
          <a:xfrm>
            <a:off x="622979" y="3411730"/>
            <a:ext cx="420629" cy="692497"/>
          </a:xfrm>
          <a:prstGeom prst="rect">
            <a:avLst/>
          </a:prstGeom>
          <a:noFill/>
        </p:spPr>
        <p:txBody>
          <a:bodyPr wrap="none" lIns="68580" tIns="34290" rIns="68580" bIns="34290">
            <a:spAutoFit/>
          </a:bodyPr>
          <a:lstStyle/>
          <a:p>
            <a:pPr algn="ctr"/>
            <a:r>
              <a:rPr lang="da-DK" sz="4050" dirty="0">
                <a:ln w="0"/>
                <a:effectLst>
                  <a:outerShdw blurRad="38100" dist="19050" dir="2700000" algn="tl" rotWithShape="0">
                    <a:schemeClr val="dk1">
                      <a:alpha val="40000"/>
                    </a:schemeClr>
                  </a:outerShdw>
                </a:effectLst>
              </a:rPr>
              <a:t>R</a:t>
            </a:r>
          </a:p>
        </p:txBody>
      </p:sp>
      <p:sp>
        <p:nvSpPr>
          <p:cNvPr id="12" name="Rektangel 11">
            <a:extLst>
              <a:ext uri="{FF2B5EF4-FFF2-40B4-BE49-F238E27FC236}">
                <a16:creationId xmlns:a16="http://schemas.microsoft.com/office/drawing/2014/main" id="{31935974-732E-4A75-8DC7-5E5BD9C4C47B}"/>
              </a:ext>
            </a:extLst>
          </p:cNvPr>
          <p:cNvSpPr/>
          <p:nvPr/>
        </p:nvSpPr>
        <p:spPr>
          <a:xfrm>
            <a:off x="473832" y="4091541"/>
            <a:ext cx="391775" cy="692497"/>
          </a:xfrm>
          <a:prstGeom prst="rect">
            <a:avLst/>
          </a:prstGeom>
          <a:noFill/>
        </p:spPr>
        <p:txBody>
          <a:bodyPr wrap="none" lIns="68580" tIns="34290" rIns="68580" bIns="34290">
            <a:spAutoFit/>
          </a:bodyPr>
          <a:lstStyle/>
          <a:p>
            <a:pPr algn="ctr"/>
            <a:r>
              <a:rPr lang="da-DK" sz="4050">
                <a:ln w="0"/>
                <a:effectLst>
                  <a:outerShdw blurRad="38100" dist="19050" dir="2700000" algn="tl" rotWithShape="0">
                    <a:schemeClr val="dk1">
                      <a:alpha val="40000"/>
                    </a:schemeClr>
                  </a:outerShdw>
                </a:effectLst>
              </a:rPr>
              <a:t>T</a:t>
            </a:r>
          </a:p>
        </p:txBody>
      </p:sp>
      <p:sp>
        <p:nvSpPr>
          <p:cNvPr id="13" name="Rektangel 12">
            <a:extLst>
              <a:ext uri="{FF2B5EF4-FFF2-40B4-BE49-F238E27FC236}">
                <a16:creationId xmlns:a16="http://schemas.microsoft.com/office/drawing/2014/main" id="{E4B45CB5-DE1B-4241-BDE0-1D5709152F8E}"/>
              </a:ext>
            </a:extLst>
          </p:cNvPr>
          <p:cNvSpPr/>
          <p:nvPr/>
        </p:nvSpPr>
        <p:spPr>
          <a:xfrm>
            <a:off x="117572" y="4711102"/>
            <a:ext cx="391775" cy="692497"/>
          </a:xfrm>
          <a:prstGeom prst="rect">
            <a:avLst/>
          </a:prstGeom>
          <a:noFill/>
        </p:spPr>
        <p:txBody>
          <a:bodyPr wrap="none" lIns="68580" tIns="34290" rIns="68580" bIns="34290">
            <a:spAutoFit/>
          </a:bodyPr>
          <a:lstStyle/>
          <a:p>
            <a:pPr algn="ctr"/>
            <a:r>
              <a:rPr lang="da-DK" sz="4050">
                <a:ln w="0"/>
                <a:effectLst>
                  <a:outerShdw blurRad="38100" dist="19050" dir="2700000" algn="tl" rotWithShape="0">
                    <a:schemeClr val="dk1">
                      <a:alpha val="40000"/>
                    </a:schemeClr>
                  </a:outerShdw>
                </a:effectLst>
              </a:rPr>
              <a:t>E</a:t>
            </a:r>
          </a:p>
        </p:txBody>
      </p:sp>
      <p:sp>
        <p:nvSpPr>
          <p:cNvPr id="14" name="Tekstfelt 13">
            <a:extLst>
              <a:ext uri="{FF2B5EF4-FFF2-40B4-BE49-F238E27FC236}">
                <a16:creationId xmlns:a16="http://schemas.microsoft.com/office/drawing/2014/main" id="{DDF9EE20-717D-4105-B755-EDEB4C9F858A}"/>
              </a:ext>
            </a:extLst>
          </p:cNvPr>
          <p:cNvSpPr txBox="1"/>
          <p:nvPr/>
        </p:nvSpPr>
        <p:spPr>
          <a:xfrm>
            <a:off x="4867042" y="1556792"/>
            <a:ext cx="3986013" cy="4770537"/>
          </a:xfrm>
          <a:prstGeom prst="rect">
            <a:avLst/>
          </a:prstGeom>
          <a:noFill/>
        </p:spPr>
        <p:txBody>
          <a:bodyPr wrap="square" rtlCol="0">
            <a:spAutoFit/>
          </a:bodyPr>
          <a:lstStyle/>
          <a:p>
            <a:r>
              <a:rPr lang="da-DK" sz="1600" dirty="0"/>
              <a:t>Målene skal være konkrete: hvem, hvad, hvor, hvornår</a:t>
            </a:r>
          </a:p>
          <a:p>
            <a:endParaRPr lang="da-DK" sz="1600" dirty="0"/>
          </a:p>
          <a:p>
            <a:r>
              <a:rPr lang="da-DK" sz="1600" dirty="0"/>
              <a:t>Du skal kunne følge op / måle på målene</a:t>
            </a:r>
          </a:p>
          <a:p>
            <a:endParaRPr lang="da-DK" sz="1600" dirty="0"/>
          </a:p>
          <a:p>
            <a:r>
              <a:rPr lang="da-DK" sz="1600" dirty="0"/>
              <a:t>Målene skal være accepterede og meningsfulde for dem, der skal bidrage</a:t>
            </a:r>
          </a:p>
          <a:p>
            <a:endParaRPr lang="da-DK" sz="1600" dirty="0"/>
          </a:p>
          <a:p>
            <a:r>
              <a:rPr lang="da-DK" sz="1600" dirty="0"/>
              <a:t>Hvad er I villige til at kaste efter målet med hensyn til tid, energi og ressourcer?</a:t>
            </a:r>
          </a:p>
          <a:p>
            <a:endParaRPr lang="da-DK" sz="1600" dirty="0"/>
          </a:p>
          <a:p>
            <a:r>
              <a:rPr lang="da-DK" sz="1600" dirty="0"/>
              <a:t>Hvornår skal målet været nået?</a:t>
            </a:r>
          </a:p>
          <a:p>
            <a:endParaRPr lang="da-DK" sz="1600" dirty="0"/>
          </a:p>
          <a:p>
            <a:r>
              <a:rPr lang="da-DK" sz="1600" dirty="0"/>
              <a:t>Hvad har I efterfølgende lært? Hvad er I blevet klogere på?  Hvordan vil I fejre succesen?</a:t>
            </a:r>
          </a:p>
        </p:txBody>
      </p:sp>
    </p:spTree>
    <p:extLst>
      <p:ext uri="{BB962C8B-B14F-4D97-AF65-F5344CB8AC3E}">
        <p14:creationId xmlns:p14="http://schemas.microsoft.com/office/powerpoint/2010/main" val="2031321148"/>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p:cNvSpPr>
          <p:nvPr/>
        </p:nvSpPr>
        <p:spPr>
          <a:xfrm>
            <a:off x="2643357" y="3095445"/>
            <a:ext cx="3773409" cy="993353"/>
          </a:xfrm>
          <a:prstGeom prst="rect">
            <a:avLst/>
          </a:prstGeom>
        </p:spPr>
        <p:txBody>
          <a:bodyPr/>
          <a:lstStyle/>
          <a:p>
            <a:pPr algn="ctr" eaLnBrk="1" hangingPunct="1">
              <a:defRPr/>
            </a:pPr>
            <a:r>
              <a:rPr lang="da-DK" sz="3091" b="1" kern="0" dirty="0">
                <a:solidFill>
                  <a:srgbClr val="E17000"/>
                </a:solidFill>
                <a:ea typeface="+mj-ea"/>
                <a:cs typeface="+mj-cs"/>
              </a:rPr>
              <a:t>Dagen i dag </a:t>
            </a:r>
            <a:r>
              <a:rPr lang="da-DK" sz="2780" kern="0" dirty="0">
                <a:solidFill>
                  <a:srgbClr val="E17000"/>
                </a:solidFill>
                <a:ea typeface="+mj-ea"/>
                <a:cs typeface="+mj-cs"/>
              </a:rPr>
              <a:t>?</a:t>
            </a:r>
          </a:p>
        </p:txBody>
      </p:sp>
    </p:spTree>
    <p:extLst>
      <p:ext uri="{BB962C8B-B14F-4D97-AF65-F5344CB8AC3E}">
        <p14:creationId xmlns:p14="http://schemas.microsoft.com/office/powerpoint/2010/main" val="2408892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EB1C0-B980-10EE-76E9-1D6C55C63EDA}"/>
              </a:ext>
            </a:extLst>
          </p:cNvPr>
          <p:cNvSpPr>
            <a:spLocks noGrp="1"/>
          </p:cNvSpPr>
          <p:nvPr>
            <p:ph type="title"/>
          </p:nvPr>
        </p:nvSpPr>
        <p:spPr>
          <a:xfrm>
            <a:off x="432000" y="1881188"/>
            <a:ext cx="6932612" cy="2810000"/>
          </a:xfrm>
        </p:spPr>
        <p:txBody>
          <a:bodyPr/>
          <a:lstStyle/>
          <a:p>
            <a:r>
              <a:rPr lang="da-DK" dirty="0"/>
              <a:t>Bæredygtig ledelse og </a:t>
            </a:r>
            <a:br>
              <a:rPr lang="da-DK" dirty="0"/>
            </a:br>
            <a:br>
              <a:rPr lang="da-DK" dirty="0"/>
            </a:br>
            <a:endParaRPr lang="da-DK" dirty="0"/>
          </a:p>
        </p:txBody>
      </p:sp>
      <p:sp>
        <p:nvSpPr>
          <p:cNvPr id="3" name="Pladsholder til sidefod 2">
            <a:extLst>
              <a:ext uri="{FF2B5EF4-FFF2-40B4-BE49-F238E27FC236}">
                <a16:creationId xmlns:a16="http://schemas.microsoft.com/office/drawing/2014/main" id="{9E321D71-9157-0BD9-0DB0-C1620FB21B87}"/>
              </a:ext>
            </a:extLst>
          </p:cNvPr>
          <p:cNvSpPr>
            <a:spLocks noGrp="1"/>
          </p:cNvSpPr>
          <p:nvPr>
            <p:ph type="ftr" sz="quarter" idx="11"/>
          </p:nvPr>
        </p:nvSpPr>
        <p:spPr/>
        <p:txBody>
          <a:bodyPr/>
          <a:lstStyle/>
          <a:p>
            <a:r>
              <a:rPr lang="da-DK"/>
              <a:t>IBC Kurser</a:t>
            </a:r>
            <a:endParaRPr lang="da-DK" dirty="0"/>
          </a:p>
        </p:txBody>
      </p:sp>
      <p:sp>
        <p:nvSpPr>
          <p:cNvPr id="4" name="Pladsholder til dato 3">
            <a:extLst>
              <a:ext uri="{FF2B5EF4-FFF2-40B4-BE49-F238E27FC236}">
                <a16:creationId xmlns:a16="http://schemas.microsoft.com/office/drawing/2014/main" id="{D216D095-577F-AD1B-8F52-D6EC05BBF7CA}"/>
              </a:ext>
            </a:extLst>
          </p:cNvPr>
          <p:cNvSpPr>
            <a:spLocks noGrp="1"/>
          </p:cNvSpPr>
          <p:nvPr>
            <p:ph type="dt" sz="half" idx="10"/>
          </p:nvPr>
        </p:nvSpPr>
        <p:spPr/>
        <p:txBody>
          <a:bodyPr/>
          <a:lstStyle/>
          <a:p>
            <a:r>
              <a:rPr lang="da-DK"/>
              <a:t>www.ibckurser.dk</a:t>
            </a:r>
            <a:endParaRPr lang="da-DK" dirty="0"/>
          </a:p>
        </p:txBody>
      </p:sp>
    </p:spTree>
    <p:extLst>
      <p:ext uri="{BB962C8B-B14F-4D97-AF65-F5344CB8AC3E}">
        <p14:creationId xmlns:p14="http://schemas.microsoft.com/office/powerpoint/2010/main" val="2217248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2653" y="620688"/>
            <a:ext cx="5901555" cy="1436291"/>
          </a:xfrm>
          <a:prstGeom prst="rect">
            <a:avLst/>
          </a:prstGeom>
        </p:spPr>
        <p:txBody>
          <a:bodyPr wrap="square" lIns="0" tIns="0" rIns="0" bIns="0" rtlCol="0" anchor="t">
            <a:spAutoFit/>
          </a:bodyPr>
          <a:lstStyle/>
          <a:p>
            <a:pPr>
              <a:lnSpc>
                <a:spcPts val="2750"/>
              </a:lnSpc>
            </a:pPr>
            <a:r>
              <a:rPr lang="en-US" sz="3200" b="1" dirty="0">
                <a:latin typeface="+mj-lt"/>
              </a:rPr>
              <a:t>FORMÅLET MED IDG </a:t>
            </a:r>
          </a:p>
          <a:p>
            <a:pPr>
              <a:lnSpc>
                <a:spcPts val="2750"/>
              </a:lnSpc>
            </a:pPr>
            <a:r>
              <a:rPr lang="en-US" sz="2750" dirty="0">
                <a:latin typeface="+mj-lt"/>
              </a:rPr>
              <a:t>(</a:t>
            </a:r>
            <a:r>
              <a:rPr lang="en-US" sz="2750" i="1" dirty="0">
                <a:latin typeface="+mj-lt"/>
              </a:rPr>
              <a:t>Inner Development goals)</a:t>
            </a:r>
          </a:p>
          <a:p>
            <a:pPr>
              <a:lnSpc>
                <a:spcPts val="2750"/>
              </a:lnSpc>
            </a:pPr>
            <a:r>
              <a:rPr lang="en-US" sz="2750" dirty="0">
                <a:latin typeface="+mj-lt"/>
              </a:rPr>
              <a:t>   </a:t>
            </a:r>
          </a:p>
          <a:p>
            <a:pPr>
              <a:lnSpc>
                <a:spcPts val="2750"/>
              </a:lnSpc>
            </a:pPr>
            <a:endParaRPr lang="en-US" sz="2750" dirty="0">
              <a:latin typeface="+mj-lt"/>
            </a:endParaRPr>
          </a:p>
        </p:txBody>
      </p:sp>
      <p:sp>
        <p:nvSpPr>
          <p:cNvPr id="3" name="TextBox 3"/>
          <p:cNvSpPr txBox="1"/>
          <p:nvPr/>
        </p:nvSpPr>
        <p:spPr>
          <a:xfrm>
            <a:off x="632828" y="1628800"/>
            <a:ext cx="7878344" cy="4211346"/>
          </a:xfrm>
          <a:prstGeom prst="rect">
            <a:avLst/>
          </a:prstGeom>
        </p:spPr>
        <p:txBody>
          <a:bodyPr lIns="0" tIns="0" rIns="0" bIns="0" rtlCol="0" anchor="t">
            <a:spAutoFit/>
          </a:bodyPr>
          <a:lstStyle/>
          <a:p>
            <a:pPr algn="just">
              <a:lnSpc>
                <a:spcPts val="1837"/>
              </a:lnSpc>
            </a:pPr>
            <a:endParaRPr sz="793" dirty="0">
              <a:latin typeface="+mj-lt"/>
            </a:endParaRPr>
          </a:p>
          <a:p>
            <a:pPr algn="just">
              <a:lnSpc>
                <a:spcPts val="2383"/>
              </a:lnSpc>
            </a:pPr>
            <a:r>
              <a:rPr lang="en-US" sz="1702" dirty="0">
                <a:latin typeface="+mj-lt"/>
              </a:rPr>
              <a:t>I </a:t>
            </a:r>
            <a:r>
              <a:rPr lang="en-US" sz="1702" dirty="0" err="1">
                <a:latin typeface="+mj-lt"/>
              </a:rPr>
              <a:t>dag</a:t>
            </a:r>
            <a:r>
              <a:rPr lang="en-US" sz="1702" dirty="0">
                <a:latin typeface="+mj-lt"/>
              </a:rPr>
              <a:t> </a:t>
            </a:r>
            <a:r>
              <a:rPr lang="en-US" sz="1702" dirty="0" err="1">
                <a:latin typeface="+mj-lt"/>
              </a:rPr>
              <a:t>skal</a:t>
            </a:r>
            <a:r>
              <a:rPr lang="en-US" sz="1702" dirty="0">
                <a:latin typeface="+mj-lt"/>
              </a:rPr>
              <a:t> vi </a:t>
            </a:r>
            <a:r>
              <a:rPr lang="en-US" sz="1702" dirty="0" err="1">
                <a:latin typeface="+mj-lt"/>
              </a:rPr>
              <a:t>træne</a:t>
            </a:r>
            <a:r>
              <a:rPr lang="en-US" sz="1702" dirty="0">
                <a:latin typeface="+mj-lt"/>
              </a:rPr>
              <a:t> at </a:t>
            </a:r>
            <a:r>
              <a:rPr lang="en-US" sz="1702" dirty="0" err="1">
                <a:latin typeface="+mj-lt"/>
              </a:rPr>
              <a:t>arbejde</a:t>
            </a:r>
            <a:r>
              <a:rPr lang="en-US" sz="1702" dirty="0">
                <a:latin typeface="+mj-lt"/>
              </a:rPr>
              <a:t> med processer </a:t>
            </a:r>
            <a:r>
              <a:rPr lang="en-US" sz="1702" dirty="0" err="1">
                <a:latin typeface="+mj-lt"/>
              </a:rPr>
              <a:t>i</a:t>
            </a:r>
            <a:r>
              <a:rPr lang="en-US" sz="1702" dirty="0">
                <a:latin typeface="+mj-lt"/>
              </a:rPr>
              <a:t> </a:t>
            </a:r>
            <a:r>
              <a:rPr lang="en-US" sz="1702" dirty="0" err="1">
                <a:latin typeface="+mj-lt"/>
              </a:rPr>
              <a:t>stedet</a:t>
            </a:r>
            <a:r>
              <a:rPr lang="en-US" sz="1702" dirty="0">
                <a:latin typeface="+mj-lt"/>
              </a:rPr>
              <a:t> for </a:t>
            </a:r>
            <a:r>
              <a:rPr lang="en-US" sz="1702" dirty="0" err="1">
                <a:latin typeface="+mj-lt"/>
              </a:rPr>
              <a:t>resultater</a:t>
            </a:r>
            <a:r>
              <a:rPr lang="en-US" sz="1702" dirty="0">
                <a:latin typeface="+mj-lt"/>
              </a:rPr>
              <a:t>. </a:t>
            </a:r>
            <a:r>
              <a:rPr lang="en-US" sz="1702" dirty="0" err="1">
                <a:latin typeface="+mj-lt"/>
              </a:rPr>
              <a:t>Ifølge</a:t>
            </a:r>
            <a:r>
              <a:rPr lang="en-US" sz="1702" dirty="0">
                <a:latin typeface="+mj-lt"/>
              </a:rPr>
              <a:t> World </a:t>
            </a:r>
            <a:r>
              <a:rPr lang="en-US" sz="1702" dirty="0" err="1">
                <a:latin typeface="+mj-lt"/>
              </a:rPr>
              <a:t>Econimic</a:t>
            </a:r>
            <a:r>
              <a:rPr lang="en-US" sz="1702" dirty="0">
                <a:latin typeface="+mj-lt"/>
              </a:rPr>
              <a:t> Forum er </a:t>
            </a:r>
            <a:r>
              <a:rPr lang="en-US" sz="1702" dirty="0" err="1">
                <a:latin typeface="+mj-lt"/>
              </a:rPr>
              <a:t>emotionel</a:t>
            </a:r>
            <a:r>
              <a:rPr lang="en-US" sz="1702" dirty="0">
                <a:latin typeface="+mj-lt"/>
              </a:rPr>
              <a:t> </a:t>
            </a:r>
            <a:r>
              <a:rPr lang="en-US" sz="1702" dirty="0" err="1">
                <a:latin typeface="+mj-lt"/>
              </a:rPr>
              <a:t>intelligens</a:t>
            </a:r>
            <a:r>
              <a:rPr lang="en-US" sz="1702" dirty="0">
                <a:latin typeface="+mj-lt"/>
              </a:rPr>
              <a:t> </a:t>
            </a:r>
            <a:r>
              <a:rPr lang="en-US" sz="1702" dirty="0" err="1">
                <a:latin typeface="+mj-lt"/>
              </a:rPr>
              <a:t>en</a:t>
            </a:r>
            <a:r>
              <a:rPr lang="en-US" sz="1702" dirty="0">
                <a:latin typeface="+mj-lt"/>
              </a:rPr>
              <a:t> </a:t>
            </a:r>
            <a:r>
              <a:rPr lang="en-US" sz="1702" dirty="0" err="1">
                <a:latin typeface="+mj-lt"/>
              </a:rPr>
              <a:t>vigtig</a:t>
            </a:r>
            <a:r>
              <a:rPr lang="en-US" sz="1702" dirty="0">
                <a:latin typeface="+mj-lt"/>
              </a:rPr>
              <a:t> </a:t>
            </a:r>
            <a:r>
              <a:rPr lang="en-US" sz="1702" dirty="0" err="1">
                <a:latin typeface="+mj-lt"/>
              </a:rPr>
              <a:t>kompetence</a:t>
            </a:r>
            <a:r>
              <a:rPr lang="en-US" sz="1702" dirty="0">
                <a:latin typeface="+mj-lt"/>
              </a:rPr>
              <a:t> </a:t>
            </a:r>
            <a:r>
              <a:rPr lang="en-US" sz="1702" dirty="0" err="1">
                <a:latin typeface="+mj-lt"/>
              </a:rPr>
              <a:t>i</a:t>
            </a:r>
            <a:r>
              <a:rPr lang="en-US" sz="1702" dirty="0">
                <a:latin typeface="+mj-lt"/>
              </a:rPr>
              <a:t> </a:t>
            </a:r>
            <a:r>
              <a:rPr lang="en-US" sz="1702" dirty="0" err="1">
                <a:latin typeface="+mj-lt"/>
              </a:rPr>
              <a:t>fremtiden</a:t>
            </a:r>
            <a:r>
              <a:rPr lang="en-US" sz="1702" dirty="0">
                <a:latin typeface="+mj-lt"/>
              </a:rPr>
              <a:t>, og vi </a:t>
            </a:r>
            <a:r>
              <a:rPr lang="en-US" sz="1702" dirty="0" err="1">
                <a:latin typeface="+mj-lt"/>
              </a:rPr>
              <a:t>arbejder</a:t>
            </a:r>
            <a:r>
              <a:rPr lang="en-US" sz="1702" dirty="0">
                <a:latin typeface="+mj-lt"/>
              </a:rPr>
              <a:t> </a:t>
            </a:r>
            <a:r>
              <a:rPr lang="en-US" sz="1702" dirty="0" err="1">
                <a:latin typeface="+mj-lt"/>
              </a:rPr>
              <a:t>bl.a</a:t>
            </a:r>
            <a:r>
              <a:rPr lang="en-US" sz="1702" dirty="0">
                <a:latin typeface="+mj-lt"/>
              </a:rPr>
              <a:t>. med Inner Development Goals </a:t>
            </a:r>
            <a:r>
              <a:rPr lang="en-US" sz="1702" dirty="0" err="1">
                <a:latin typeface="+mj-lt"/>
              </a:rPr>
              <a:t>i</a:t>
            </a:r>
            <a:r>
              <a:rPr lang="en-US" sz="1702" dirty="0">
                <a:latin typeface="+mj-lt"/>
              </a:rPr>
              <a:t> forhold </a:t>
            </a:r>
            <a:r>
              <a:rPr lang="en-US" sz="1702" dirty="0" err="1">
                <a:latin typeface="+mj-lt"/>
              </a:rPr>
              <a:t>til</a:t>
            </a:r>
            <a:r>
              <a:rPr lang="en-US" sz="1702" dirty="0">
                <a:latin typeface="+mj-lt"/>
              </a:rPr>
              <a:t> den </a:t>
            </a:r>
            <a:r>
              <a:rPr lang="en-US" sz="1702" dirty="0" err="1">
                <a:latin typeface="+mj-lt"/>
              </a:rPr>
              <a:t>bæredygtige</a:t>
            </a:r>
            <a:r>
              <a:rPr lang="en-US" sz="1702" dirty="0">
                <a:latin typeface="+mj-lt"/>
              </a:rPr>
              <a:t> transformation.  </a:t>
            </a:r>
          </a:p>
          <a:p>
            <a:pPr algn="just">
              <a:lnSpc>
                <a:spcPts val="2383"/>
              </a:lnSpc>
            </a:pPr>
            <a:endParaRPr lang="en-US" sz="1702" dirty="0">
              <a:latin typeface="+mj-lt"/>
            </a:endParaRPr>
          </a:p>
          <a:p>
            <a:pPr algn="just">
              <a:lnSpc>
                <a:spcPts val="2383"/>
              </a:lnSpc>
            </a:pPr>
            <a:r>
              <a:rPr lang="en-US" sz="1702" dirty="0" err="1">
                <a:latin typeface="+mj-lt"/>
              </a:rPr>
              <a:t>Dagen</a:t>
            </a:r>
            <a:r>
              <a:rPr lang="en-US" sz="1702" dirty="0">
                <a:latin typeface="+mj-lt"/>
              </a:rPr>
              <a:t> er </a:t>
            </a:r>
            <a:r>
              <a:rPr lang="en-US" sz="1702" dirty="0" err="1">
                <a:latin typeface="+mj-lt"/>
              </a:rPr>
              <a:t>oplevelsesbaseret</a:t>
            </a:r>
            <a:r>
              <a:rPr lang="en-US" sz="1702" dirty="0">
                <a:latin typeface="+mj-lt"/>
              </a:rPr>
              <a:t> </a:t>
            </a:r>
            <a:r>
              <a:rPr lang="en-US" sz="1702" dirty="0" err="1">
                <a:latin typeface="+mj-lt"/>
              </a:rPr>
              <a:t>i</a:t>
            </a:r>
            <a:r>
              <a:rPr lang="en-US" sz="1702" dirty="0">
                <a:latin typeface="+mj-lt"/>
              </a:rPr>
              <a:t> </a:t>
            </a:r>
            <a:r>
              <a:rPr lang="en-US" sz="1702" dirty="0" err="1">
                <a:latin typeface="+mj-lt"/>
              </a:rPr>
              <a:t>stedet</a:t>
            </a:r>
            <a:r>
              <a:rPr lang="en-US" sz="1702" dirty="0">
                <a:latin typeface="+mj-lt"/>
              </a:rPr>
              <a:t> for </a:t>
            </a:r>
            <a:r>
              <a:rPr lang="en-US" sz="1702" dirty="0" err="1">
                <a:latin typeface="+mj-lt"/>
              </a:rPr>
              <a:t>teoribaseret</a:t>
            </a:r>
            <a:r>
              <a:rPr lang="en-US" sz="1702" dirty="0">
                <a:latin typeface="+mj-lt"/>
              </a:rPr>
              <a:t> og </a:t>
            </a:r>
            <a:r>
              <a:rPr lang="en-US" sz="1702" dirty="0" err="1">
                <a:latin typeface="+mj-lt"/>
              </a:rPr>
              <a:t>formålet</a:t>
            </a:r>
            <a:r>
              <a:rPr lang="en-US" sz="1702" dirty="0">
                <a:latin typeface="+mj-lt"/>
              </a:rPr>
              <a:t> er </a:t>
            </a:r>
            <a:r>
              <a:rPr lang="en-US" sz="1702" dirty="0" err="1">
                <a:latin typeface="+mj-lt"/>
              </a:rPr>
              <a:t>derfor</a:t>
            </a:r>
            <a:r>
              <a:rPr lang="en-US" sz="1702" dirty="0">
                <a:latin typeface="+mj-lt"/>
              </a:rPr>
              <a:t> at </a:t>
            </a:r>
            <a:r>
              <a:rPr lang="en-US" sz="1702" dirty="0" err="1">
                <a:latin typeface="+mj-lt"/>
              </a:rPr>
              <a:t>erfare</a:t>
            </a:r>
            <a:r>
              <a:rPr lang="en-US" sz="1702" dirty="0">
                <a:latin typeface="+mj-lt"/>
              </a:rPr>
              <a:t> og </a:t>
            </a:r>
            <a:r>
              <a:rPr lang="en-US" sz="1702" dirty="0" err="1">
                <a:latin typeface="+mj-lt"/>
              </a:rPr>
              <a:t>træne</a:t>
            </a:r>
            <a:r>
              <a:rPr lang="en-US" sz="1702" dirty="0">
                <a:latin typeface="+mj-lt"/>
              </a:rPr>
              <a:t> </a:t>
            </a:r>
            <a:r>
              <a:rPr lang="en-US" sz="1702" dirty="0" err="1">
                <a:latin typeface="+mj-lt"/>
              </a:rPr>
              <a:t>emotionel</a:t>
            </a:r>
            <a:r>
              <a:rPr lang="en-US" sz="1702" dirty="0">
                <a:latin typeface="+mj-lt"/>
              </a:rPr>
              <a:t> </a:t>
            </a:r>
            <a:r>
              <a:rPr lang="en-US" sz="1702" dirty="0" err="1">
                <a:latin typeface="+mj-lt"/>
              </a:rPr>
              <a:t>intelligens</a:t>
            </a:r>
            <a:r>
              <a:rPr lang="en-US" sz="1702" dirty="0">
                <a:latin typeface="+mj-lt"/>
              </a:rPr>
              <a:t> </a:t>
            </a:r>
            <a:r>
              <a:rPr lang="en-US" sz="1702" dirty="0" err="1">
                <a:latin typeface="+mj-lt"/>
              </a:rPr>
              <a:t>sammen</a:t>
            </a:r>
            <a:r>
              <a:rPr lang="en-US" sz="1702" dirty="0">
                <a:latin typeface="+mj-lt"/>
              </a:rPr>
              <a:t>.  </a:t>
            </a:r>
          </a:p>
          <a:p>
            <a:pPr algn="just">
              <a:lnSpc>
                <a:spcPts val="2383"/>
              </a:lnSpc>
            </a:pPr>
            <a:endParaRPr lang="en-US" sz="1702" dirty="0">
              <a:latin typeface="+mj-lt"/>
            </a:endParaRPr>
          </a:p>
          <a:p>
            <a:pPr algn="just">
              <a:lnSpc>
                <a:spcPts val="2383"/>
              </a:lnSpc>
            </a:pPr>
            <a:endParaRPr lang="en-US" sz="1702" dirty="0">
              <a:latin typeface="+mj-lt"/>
            </a:endParaRPr>
          </a:p>
          <a:p>
            <a:pPr algn="just">
              <a:lnSpc>
                <a:spcPts val="2383"/>
              </a:lnSpc>
            </a:pPr>
            <a:endParaRPr lang="en-US" sz="1702" dirty="0">
              <a:latin typeface="+mj-lt"/>
            </a:endParaRPr>
          </a:p>
          <a:p>
            <a:pPr algn="just">
              <a:lnSpc>
                <a:spcPts val="2383"/>
              </a:lnSpc>
            </a:pPr>
            <a:endParaRPr lang="en-US" sz="1702" dirty="0">
              <a:latin typeface="+mj-lt"/>
            </a:endParaRPr>
          </a:p>
          <a:p>
            <a:pPr algn="just">
              <a:lnSpc>
                <a:spcPts val="2383"/>
              </a:lnSpc>
            </a:pPr>
            <a:endParaRPr lang="en-US" sz="1702" dirty="0">
              <a:latin typeface="+mj-lt"/>
            </a:endParaRPr>
          </a:p>
          <a:p>
            <a:pPr algn="just">
              <a:lnSpc>
                <a:spcPts val="2383"/>
              </a:lnSpc>
            </a:pPr>
            <a:endParaRPr lang="en-US" sz="1702" dirty="0">
              <a:latin typeface="+mj-lt"/>
            </a:endParaRPr>
          </a:p>
        </p:txBody>
      </p:sp>
      <p:pic>
        <p:nvPicPr>
          <p:cNvPr id="1026" name="Picture 2" descr="IDG.tools - Inner Development Toolkit - Change starts within">
            <a:extLst>
              <a:ext uri="{FF2B5EF4-FFF2-40B4-BE49-F238E27FC236}">
                <a16:creationId xmlns:a16="http://schemas.microsoft.com/office/drawing/2014/main" id="{15D1609D-6366-B3D3-DEDF-002C3931F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234" y="4534091"/>
            <a:ext cx="2733675" cy="167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15D90FE-3A2A-EB19-940D-F4B0DD16D154}"/>
              </a:ext>
            </a:extLst>
          </p:cNvPr>
          <p:cNvSpPr>
            <a:spLocks noGrp="1"/>
          </p:cNvSpPr>
          <p:nvPr>
            <p:ph type="title"/>
          </p:nvPr>
        </p:nvSpPr>
        <p:spPr>
          <a:xfrm>
            <a:off x="465495" y="980728"/>
            <a:ext cx="6932613" cy="616930"/>
          </a:xfrm>
        </p:spPr>
        <p:txBody>
          <a:bodyPr>
            <a:normAutofit/>
          </a:bodyPr>
          <a:lstStyle/>
          <a:p>
            <a:r>
              <a:rPr lang="da-DK" sz="3200" b="1" dirty="0">
                <a:effectLst/>
              </a:rPr>
              <a:t>Bæredygtig ledelse</a:t>
            </a:r>
            <a:endParaRPr lang="en-US" sz="2800" dirty="0"/>
          </a:p>
        </p:txBody>
      </p:sp>
      <p:sp>
        <p:nvSpPr>
          <p:cNvPr id="5" name="Tekstfelt 4">
            <a:extLst>
              <a:ext uri="{FF2B5EF4-FFF2-40B4-BE49-F238E27FC236}">
                <a16:creationId xmlns:a16="http://schemas.microsoft.com/office/drawing/2014/main" id="{15FA19FF-37E5-D1CB-C127-4940CE86B1CE}"/>
              </a:ext>
            </a:extLst>
          </p:cNvPr>
          <p:cNvSpPr txBox="1"/>
          <p:nvPr/>
        </p:nvSpPr>
        <p:spPr>
          <a:xfrm>
            <a:off x="457208" y="2565420"/>
            <a:ext cx="4978888" cy="3560763"/>
          </a:xfrm>
          <a:prstGeom prst="rect">
            <a:avLst/>
          </a:prstGeom>
        </p:spPr>
        <p:txBody>
          <a:bodyPr vert="horz" lIns="0" tIns="0" rIns="0" bIns="0" rtlCol="0" anchorCtr="0">
            <a:normAutofit/>
          </a:bodyPr>
          <a:lstStyle/>
          <a:p>
            <a:pPr defTabSz="627758">
              <a:lnSpc>
                <a:spcPct val="104000"/>
              </a:lnSpc>
              <a:spcAft>
                <a:spcPts val="1500"/>
              </a:spcAft>
            </a:pPr>
            <a:r>
              <a:rPr lang="da-DK" sz="2000" dirty="0">
                <a:effectLst/>
              </a:rPr>
              <a:t>Bæredygtig ledelse handler om at styre og drive virksomheder på en måde, der tager hensyn til miljøet, samfundet og økonomien. </a:t>
            </a:r>
          </a:p>
          <a:p>
            <a:pPr defTabSz="627758">
              <a:lnSpc>
                <a:spcPct val="104000"/>
              </a:lnSpc>
              <a:spcAft>
                <a:spcPts val="1500"/>
              </a:spcAft>
            </a:pPr>
            <a:r>
              <a:rPr lang="da-DK" sz="2000" dirty="0">
                <a:effectLst/>
              </a:rPr>
              <a:t>Det fokuserer på at opnå succes på lang sigt ved at tage ansvar for vores handlinger og minimere negative påvirkninger på planeten og samfundet.</a:t>
            </a:r>
          </a:p>
        </p:txBody>
      </p:sp>
      <p:pic>
        <p:nvPicPr>
          <p:cNvPr id="7" name="Picture 6" descr="Graf på dokument med pen">
            <a:extLst>
              <a:ext uri="{FF2B5EF4-FFF2-40B4-BE49-F238E27FC236}">
                <a16:creationId xmlns:a16="http://schemas.microsoft.com/office/drawing/2014/main" id="{2D6F6BF7-6020-CFAF-276E-BF2871F9625C}"/>
              </a:ext>
            </a:extLst>
          </p:cNvPr>
          <p:cNvPicPr>
            <a:picLocks noChangeAspect="1"/>
          </p:cNvPicPr>
          <p:nvPr/>
        </p:nvPicPr>
        <p:blipFill rotWithShape="1">
          <a:blip r:embed="rId2"/>
          <a:srcRect l="24958" r="11402" b="-1"/>
          <a:stretch/>
        </p:blipFill>
        <p:spPr>
          <a:xfrm>
            <a:off x="5731096" y="1772817"/>
            <a:ext cx="3412904" cy="5085184"/>
          </a:xfrm>
          <a:prstGeom prst="rect">
            <a:avLst/>
          </a:prstGeom>
          <a:noFill/>
        </p:spPr>
      </p:pic>
      <p:sp>
        <p:nvSpPr>
          <p:cNvPr id="3" name="Pladsholder til sidefod 2">
            <a:extLst>
              <a:ext uri="{FF2B5EF4-FFF2-40B4-BE49-F238E27FC236}">
                <a16:creationId xmlns:a16="http://schemas.microsoft.com/office/drawing/2014/main" id="{623F0FF8-ED64-B92A-B6AA-B8E165D86149}"/>
              </a:ext>
            </a:extLst>
          </p:cNvPr>
          <p:cNvSpPr>
            <a:spLocks noGrp="1"/>
          </p:cNvSpPr>
          <p:nvPr>
            <p:ph type="ftr" sz="quarter" idx="11"/>
          </p:nvPr>
        </p:nvSpPr>
        <p:spPr>
          <a:xfrm>
            <a:off x="484198" y="127016"/>
            <a:ext cx="6932613" cy="316051"/>
          </a:xfrm>
        </p:spPr>
        <p:txBody>
          <a:bodyPr vert="horz" lIns="0" tIns="0" rIns="0" bIns="0" rtlCol="0" anchor="b" anchorCtr="0">
            <a:normAutofit/>
          </a:bodyPr>
          <a:lstStyle/>
          <a:p>
            <a:pPr>
              <a:spcAft>
                <a:spcPts val="600"/>
              </a:spcAft>
            </a:pPr>
            <a:r>
              <a:rPr lang="da-DK" b="1" kern="1200">
                <a:latin typeface="+mn-lt"/>
                <a:ea typeface="+mn-ea"/>
                <a:cs typeface="+mn-cs"/>
              </a:rPr>
              <a:t>IBC Kurser</a:t>
            </a:r>
          </a:p>
        </p:txBody>
      </p:sp>
      <p:sp>
        <p:nvSpPr>
          <p:cNvPr id="14" name="Date Placeholder 5">
            <a:extLst>
              <a:ext uri="{FF2B5EF4-FFF2-40B4-BE49-F238E27FC236}">
                <a16:creationId xmlns:a16="http://schemas.microsoft.com/office/drawing/2014/main" id="{95FDE319-7D5B-0DEE-29A3-8A7911C309C9}"/>
              </a:ext>
            </a:extLst>
          </p:cNvPr>
          <p:cNvSpPr>
            <a:spLocks noGrp="1"/>
          </p:cNvSpPr>
          <p:nvPr>
            <p:ph type="dt" sz="half" idx="13"/>
          </p:nvPr>
        </p:nvSpPr>
        <p:spPr>
          <a:xfrm>
            <a:off x="7596340" y="6302922"/>
            <a:ext cx="1420665" cy="258441"/>
          </a:xfrm>
        </p:spPr>
        <p:txBody>
          <a:bodyPr/>
          <a:lstStyle/>
          <a:p>
            <a:pPr>
              <a:spcAft>
                <a:spcPts val="600"/>
              </a:spcAft>
            </a:pPr>
            <a:r>
              <a:rPr lang="da-DK" err="1"/>
              <a:t>www.ibckurser.dk</a:t>
            </a:r>
            <a:endParaRPr lang="da-DK"/>
          </a:p>
        </p:txBody>
      </p:sp>
      <p:sp>
        <p:nvSpPr>
          <p:cNvPr id="2" name="Pladsholder til dato 1" hidden="1">
            <a:extLst>
              <a:ext uri="{FF2B5EF4-FFF2-40B4-BE49-F238E27FC236}">
                <a16:creationId xmlns:a16="http://schemas.microsoft.com/office/drawing/2014/main" id="{8FB08274-899B-7C6E-0067-52B300B26A32}"/>
              </a:ext>
            </a:extLst>
          </p:cNvPr>
          <p:cNvSpPr>
            <a:spLocks noGrp="1"/>
          </p:cNvSpPr>
          <p:nvPr>
            <p:ph type="dt" sz="half" idx="4294967295"/>
          </p:nvPr>
        </p:nvSpPr>
        <p:spPr>
          <a:xfrm>
            <a:off x="7596340" y="6302922"/>
            <a:ext cx="1420665" cy="258441"/>
          </a:xfrm>
        </p:spPr>
        <p:txBody>
          <a:bodyPr/>
          <a:lstStyle/>
          <a:p>
            <a:pPr>
              <a:spcAft>
                <a:spcPts val="600"/>
              </a:spcAft>
            </a:pPr>
            <a:r>
              <a:rPr lang="da-DK" noProof="0"/>
              <a:t>www.ibc.dk</a:t>
            </a:r>
          </a:p>
        </p:txBody>
      </p:sp>
    </p:spTree>
    <p:extLst>
      <p:ext uri="{BB962C8B-B14F-4D97-AF65-F5344CB8AC3E}">
        <p14:creationId xmlns:p14="http://schemas.microsoft.com/office/powerpoint/2010/main" val="1937100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ED8BB6FF-2620-79AF-14DF-F3E1F82CACDA}"/>
              </a:ext>
            </a:extLst>
          </p:cNvPr>
          <p:cNvSpPr>
            <a:spLocks noGrp="1"/>
          </p:cNvSpPr>
          <p:nvPr>
            <p:ph type="ftr" sz="quarter" idx="11"/>
          </p:nvPr>
        </p:nvSpPr>
        <p:spPr>
          <a:xfrm>
            <a:off x="484198" y="127016"/>
            <a:ext cx="6932613" cy="316051"/>
          </a:xfrm>
        </p:spPr>
        <p:txBody>
          <a:bodyPr vert="horz" lIns="0" tIns="0" rIns="0" bIns="0" rtlCol="0" anchor="b" anchorCtr="0">
            <a:normAutofit/>
          </a:bodyPr>
          <a:lstStyle/>
          <a:p>
            <a:pPr>
              <a:spcAft>
                <a:spcPts val="600"/>
              </a:spcAft>
            </a:pPr>
            <a:r>
              <a:rPr lang="da-DK" b="1" kern="1200">
                <a:latin typeface="+mn-lt"/>
                <a:ea typeface="+mn-ea"/>
                <a:cs typeface="+mn-cs"/>
              </a:rPr>
              <a:t>IBC Kurser</a:t>
            </a:r>
          </a:p>
        </p:txBody>
      </p:sp>
      <p:sp>
        <p:nvSpPr>
          <p:cNvPr id="2" name="Pladsholder til dato 1">
            <a:extLst>
              <a:ext uri="{FF2B5EF4-FFF2-40B4-BE49-F238E27FC236}">
                <a16:creationId xmlns:a16="http://schemas.microsoft.com/office/drawing/2014/main" id="{B93B147C-4F75-F970-0A6A-372A3028CF66}"/>
              </a:ext>
            </a:extLst>
          </p:cNvPr>
          <p:cNvSpPr>
            <a:spLocks noGrp="1"/>
          </p:cNvSpPr>
          <p:nvPr>
            <p:ph type="dt" sz="half" idx="2"/>
          </p:nvPr>
        </p:nvSpPr>
        <p:spPr>
          <a:xfrm>
            <a:off x="7596340" y="6201325"/>
            <a:ext cx="1420665" cy="258441"/>
          </a:xfrm>
        </p:spPr>
        <p:txBody>
          <a:bodyPr vert="horz" lIns="0" tIns="0" rIns="0" bIns="0" rtlCol="0" anchor="b" anchorCtr="0">
            <a:normAutofit/>
          </a:bodyPr>
          <a:lstStyle/>
          <a:p>
            <a:pPr>
              <a:spcAft>
                <a:spcPts val="600"/>
              </a:spcAft>
            </a:pPr>
            <a:r>
              <a:rPr lang="da-DK" noProof="0"/>
              <a:t>www.ibc.dk</a:t>
            </a:r>
          </a:p>
        </p:txBody>
      </p:sp>
      <p:graphicFrame>
        <p:nvGraphicFramePr>
          <p:cNvPr id="7" name="Tekstfelt 4">
            <a:extLst>
              <a:ext uri="{FF2B5EF4-FFF2-40B4-BE49-F238E27FC236}">
                <a16:creationId xmlns:a16="http://schemas.microsoft.com/office/drawing/2014/main" id="{3ED02289-AACB-0243-6CF9-B9913C1258B2}"/>
              </a:ext>
            </a:extLst>
          </p:cNvPr>
          <p:cNvGraphicFramePr/>
          <p:nvPr>
            <p:extLst>
              <p:ext uri="{D42A27DB-BD31-4B8C-83A1-F6EECF244321}">
                <p14:modId xmlns:p14="http://schemas.microsoft.com/office/powerpoint/2010/main" val="2673489339"/>
              </p:ext>
            </p:extLst>
          </p:nvPr>
        </p:nvGraphicFramePr>
        <p:xfrm>
          <a:off x="251520" y="1340768"/>
          <a:ext cx="8765485"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9650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B69244B6-DBF9-C445-7380-706865EAC63E}"/>
              </a:ext>
            </a:extLst>
          </p:cNvPr>
          <p:cNvSpPr txBox="1"/>
          <p:nvPr/>
        </p:nvSpPr>
        <p:spPr>
          <a:xfrm>
            <a:off x="467834" y="980728"/>
            <a:ext cx="6932613" cy="616930"/>
          </a:xfrm>
          <a:prstGeom prst="rect">
            <a:avLst/>
          </a:prstGeom>
        </p:spPr>
        <p:txBody>
          <a:bodyPr vert="horz" lIns="0" tIns="0" rIns="0" bIns="0" rtlCol="0" anchor="b" anchorCtr="0">
            <a:normAutofit/>
          </a:bodyPr>
          <a:lstStyle/>
          <a:p>
            <a:pPr defTabSz="627758">
              <a:lnSpc>
                <a:spcPct val="104000"/>
              </a:lnSpc>
              <a:spcBef>
                <a:spcPct val="0"/>
              </a:spcBef>
              <a:spcAft>
                <a:spcPts val="1500"/>
              </a:spcAft>
            </a:pPr>
            <a:r>
              <a:rPr lang="da-DK" sz="3200" b="1" kern="1200" dirty="0">
                <a:effectLst/>
                <a:latin typeface="+mj-lt"/>
                <a:ea typeface="+mj-ea"/>
                <a:cs typeface="+mj-cs"/>
              </a:rPr>
              <a:t>Miljømæssige mål:</a:t>
            </a:r>
          </a:p>
        </p:txBody>
      </p:sp>
      <p:sp>
        <p:nvSpPr>
          <p:cNvPr id="3" name="Pladsholder til sidefod 2">
            <a:extLst>
              <a:ext uri="{FF2B5EF4-FFF2-40B4-BE49-F238E27FC236}">
                <a16:creationId xmlns:a16="http://schemas.microsoft.com/office/drawing/2014/main" id="{DCAA4F50-D25E-9DBF-C57E-A0ECDA17714B}"/>
              </a:ext>
            </a:extLst>
          </p:cNvPr>
          <p:cNvSpPr>
            <a:spLocks noGrp="1"/>
          </p:cNvSpPr>
          <p:nvPr>
            <p:ph type="ftr" sz="quarter" idx="11"/>
          </p:nvPr>
        </p:nvSpPr>
        <p:spPr>
          <a:xfrm>
            <a:off x="484198" y="127016"/>
            <a:ext cx="6932613" cy="316051"/>
          </a:xfrm>
        </p:spPr>
        <p:txBody>
          <a:bodyPr vert="horz" lIns="0" tIns="0" rIns="0" bIns="0" rtlCol="0" anchor="b" anchorCtr="0">
            <a:normAutofit/>
          </a:bodyPr>
          <a:lstStyle/>
          <a:p>
            <a:pPr>
              <a:spcAft>
                <a:spcPts val="600"/>
              </a:spcAft>
            </a:pPr>
            <a:r>
              <a:rPr lang="da-DK" b="1" kern="1200">
                <a:latin typeface="+mn-lt"/>
                <a:ea typeface="+mn-ea"/>
                <a:cs typeface="+mn-cs"/>
              </a:rPr>
              <a:t>IBC Kurser</a:t>
            </a:r>
          </a:p>
        </p:txBody>
      </p:sp>
      <p:sp>
        <p:nvSpPr>
          <p:cNvPr id="2" name="Pladsholder til dato 1">
            <a:extLst>
              <a:ext uri="{FF2B5EF4-FFF2-40B4-BE49-F238E27FC236}">
                <a16:creationId xmlns:a16="http://schemas.microsoft.com/office/drawing/2014/main" id="{9167D4B9-BFE0-A23C-0D58-1EB7D4DF9C50}"/>
              </a:ext>
            </a:extLst>
          </p:cNvPr>
          <p:cNvSpPr>
            <a:spLocks noGrp="1"/>
          </p:cNvSpPr>
          <p:nvPr>
            <p:ph type="dt" sz="half" idx="2"/>
          </p:nvPr>
        </p:nvSpPr>
        <p:spPr>
          <a:xfrm>
            <a:off x="7596340" y="6201325"/>
            <a:ext cx="1420665" cy="258441"/>
          </a:xfrm>
        </p:spPr>
        <p:txBody>
          <a:bodyPr vert="horz" lIns="0" tIns="0" rIns="0" bIns="0" rtlCol="0" anchor="b" anchorCtr="0">
            <a:normAutofit/>
          </a:bodyPr>
          <a:lstStyle/>
          <a:p>
            <a:pPr>
              <a:spcAft>
                <a:spcPts val="600"/>
              </a:spcAft>
            </a:pPr>
            <a:r>
              <a:rPr lang="da-DK" noProof="0"/>
              <a:t>www.ibc.dk</a:t>
            </a:r>
          </a:p>
        </p:txBody>
      </p:sp>
      <p:graphicFrame>
        <p:nvGraphicFramePr>
          <p:cNvPr id="13" name="Tekstfelt 4">
            <a:extLst>
              <a:ext uri="{FF2B5EF4-FFF2-40B4-BE49-F238E27FC236}">
                <a16:creationId xmlns:a16="http://schemas.microsoft.com/office/drawing/2014/main" id="{395C0DF5-BE81-FBD3-B3F5-15DE2FC75982}"/>
              </a:ext>
            </a:extLst>
          </p:cNvPr>
          <p:cNvGraphicFramePr/>
          <p:nvPr>
            <p:extLst>
              <p:ext uri="{D42A27DB-BD31-4B8C-83A1-F6EECF244321}">
                <p14:modId xmlns:p14="http://schemas.microsoft.com/office/powerpoint/2010/main" val="2113626409"/>
              </p:ext>
            </p:extLst>
          </p:nvPr>
        </p:nvGraphicFramePr>
        <p:xfrm>
          <a:off x="126995" y="1653759"/>
          <a:ext cx="8890010" cy="4547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678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FA232E15-3F1A-93EB-AAB4-087BEE04ED2D}"/>
              </a:ext>
            </a:extLst>
          </p:cNvPr>
          <p:cNvSpPr txBox="1"/>
          <p:nvPr/>
        </p:nvSpPr>
        <p:spPr>
          <a:xfrm>
            <a:off x="251520" y="692696"/>
            <a:ext cx="6932613" cy="616930"/>
          </a:xfrm>
          <a:prstGeom prst="rect">
            <a:avLst/>
          </a:prstGeom>
        </p:spPr>
        <p:txBody>
          <a:bodyPr vert="horz" lIns="0" tIns="0" rIns="0" bIns="0" rtlCol="0" anchor="b" anchorCtr="0">
            <a:normAutofit/>
          </a:bodyPr>
          <a:lstStyle/>
          <a:p>
            <a:pPr defTabSz="627758">
              <a:lnSpc>
                <a:spcPct val="104000"/>
              </a:lnSpc>
              <a:spcBef>
                <a:spcPct val="0"/>
              </a:spcBef>
              <a:spcAft>
                <a:spcPts val="1500"/>
              </a:spcAft>
            </a:pPr>
            <a:r>
              <a:rPr lang="da-DK" sz="3200" b="1" kern="1200" dirty="0">
                <a:effectLst/>
                <a:latin typeface="+mj-lt"/>
                <a:ea typeface="+mj-ea"/>
                <a:cs typeface="+mj-cs"/>
              </a:rPr>
              <a:t>Sociale mål:</a:t>
            </a:r>
          </a:p>
        </p:txBody>
      </p:sp>
      <p:sp>
        <p:nvSpPr>
          <p:cNvPr id="3" name="Pladsholder til sidefod 2">
            <a:extLst>
              <a:ext uri="{FF2B5EF4-FFF2-40B4-BE49-F238E27FC236}">
                <a16:creationId xmlns:a16="http://schemas.microsoft.com/office/drawing/2014/main" id="{6F77C1B3-65AB-0838-9DCA-46D3F3CE9499}"/>
              </a:ext>
            </a:extLst>
          </p:cNvPr>
          <p:cNvSpPr>
            <a:spLocks noGrp="1"/>
          </p:cNvSpPr>
          <p:nvPr>
            <p:ph type="ftr" sz="quarter" idx="11"/>
          </p:nvPr>
        </p:nvSpPr>
        <p:spPr>
          <a:xfrm>
            <a:off x="484198" y="127016"/>
            <a:ext cx="6932613" cy="316051"/>
          </a:xfrm>
        </p:spPr>
        <p:txBody>
          <a:bodyPr vert="horz" lIns="0" tIns="0" rIns="0" bIns="0" rtlCol="0" anchor="b" anchorCtr="0">
            <a:normAutofit/>
          </a:bodyPr>
          <a:lstStyle/>
          <a:p>
            <a:pPr>
              <a:spcAft>
                <a:spcPts val="600"/>
              </a:spcAft>
            </a:pPr>
            <a:r>
              <a:rPr lang="da-DK" b="1" kern="1200">
                <a:latin typeface="+mn-lt"/>
                <a:ea typeface="+mn-ea"/>
                <a:cs typeface="+mn-cs"/>
              </a:rPr>
              <a:t>IBC Kurser</a:t>
            </a:r>
          </a:p>
        </p:txBody>
      </p:sp>
      <p:sp>
        <p:nvSpPr>
          <p:cNvPr id="2" name="Pladsholder til dato 1">
            <a:extLst>
              <a:ext uri="{FF2B5EF4-FFF2-40B4-BE49-F238E27FC236}">
                <a16:creationId xmlns:a16="http://schemas.microsoft.com/office/drawing/2014/main" id="{8522298C-0CF8-300C-AD0D-99E2F1F91B9A}"/>
              </a:ext>
            </a:extLst>
          </p:cNvPr>
          <p:cNvSpPr>
            <a:spLocks noGrp="1"/>
          </p:cNvSpPr>
          <p:nvPr>
            <p:ph type="dt" sz="half" idx="2"/>
          </p:nvPr>
        </p:nvSpPr>
        <p:spPr>
          <a:xfrm>
            <a:off x="7596340" y="6201325"/>
            <a:ext cx="1420665" cy="258441"/>
          </a:xfrm>
        </p:spPr>
        <p:txBody>
          <a:bodyPr vert="horz" lIns="0" tIns="0" rIns="0" bIns="0" rtlCol="0" anchor="b" anchorCtr="0">
            <a:normAutofit/>
          </a:bodyPr>
          <a:lstStyle/>
          <a:p>
            <a:pPr>
              <a:spcAft>
                <a:spcPts val="600"/>
              </a:spcAft>
            </a:pPr>
            <a:r>
              <a:rPr lang="da-DK" noProof="0"/>
              <a:t>www.ibc.dk</a:t>
            </a:r>
          </a:p>
        </p:txBody>
      </p:sp>
      <p:graphicFrame>
        <p:nvGraphicFramePr>
          <p:cNvPr id="9" name="Tekstfelt 6">
            <a:extLst>
              <a:ext uri="{FF2B5EF4-FFF2-40B4-BE49-F238E27FC236}">
                <a16:creationId xmlns:a16="http://schemas.microsoft.com/office/drawing/2014/main" id="{B90AF88C-1B55-DAFE-42EA-7AB782646B13}"/>
              </a:ext>
            </a:extLst>
          </p:cNvPr>
          <p:cNvGraphicFramePr/>
          <p:nvPr>
            <p:extLst>
              <p:ext uri="{D42A27DB-BD31-4B8C-83A1-F6EECF244321}">
                <p14:modId xmlns:p14="http://schemas.microsoft.com/office/powerpoint/2010/main" val="2226539516"/>
              </p:ext>
            </p:extLst>
          </p:nvPr>
        </p:nvGraphicFramePr>
        <p:xfrm>
          <a:off x="126995" y="1844824"/>
          <a:ext cx="8890010"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296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215E8912-5D82-76AA-A211-5FB99AE49EF8}"/>
              </a:ext>
            </a:extLst>
          </p:cNvPr>
          <p:cNvSpPr txBox="1"/>
          <p:nvPr/>
        </p:nvSpPr>
        <p:spPr>
          <a:xfrm>
            <a:off x="251520" y="870979"/>
            <a:ext cx="6932613" cy="616930"/>
          </a:xfrm>
          <a:prstGeom prst="rect">
            <a:avLst/>
          </a:prstGeom>
        </p:spPr>
        <p:txBody>
          <a:bodyPr vert="horz" lIns="0" tIns="0" rIns="0" bIns="0" rtlCol="0" anchor="b" anchorCtr="0">
            <a:normAutofit/>
          </a:bodyPr>
          <a:lstStyle/>
          <a:p>
            <a:pPr defTabSz="627758">
              <a:lnSpc>
                <a:spcPct val="104000"/>
              </a:lnSpc>
              <a:spcBef>
                <a:spcPct val="0"/>
              </a:spcBef>
              <a:spcAft>
                <a:spcPts val="1500"/>
              </a:spcAft>
            </a:pPr>
            <a:r>
              <a:rPr lang="da-DK" sz="3200" b="1" kern="1200" dirty="0">
                <a:effectLst/>
                <a:latin typeface="+mj-lt"/>
                <a:ea typeface="+mj-ea"/>
                <a:cs typeface="+mj-cs"/>
              </a:rPr>
              <a:t>Økonomiske mål:</a:t>
            </a:r>
          </a:p>
        </p:txBody>
      </p:sp>
      <p:sp>
        <p:nvSpPr>
          <p:cNvPr id="3" name="Pladsholder til sidefod 2">
            <a:extLst>
              <a:ext uri="{FF2B5EF4-FFF2-40B4-BE49-F238E27FC236}">
                <a16:creationId xmlns:a16="http://schemas.microsoft.com/office/drawing/2014/main" id="{B332F11C-35B5-E38D-C52B-C5CBE0DA7D49}"/>
              </a:ext>
            </a:extLst>
          </p:cNvPr>
          <p:cNvSpPr>
            <a:spLocks noGrp="1"/>
          </p:cNvSpPr>
          <p:nvPr>
            <p:ph type="ftr" sz="quarter" idx="11"/>
          </p:nvPr>
        </p:nvSpPr>
        <p:spPr>
          <a:xfrm>
            <a:off x="484198" y="127016"/>
            <a:ext cx="6932613" cy="316051"/>
          </a:xfrm>
        </p:spPr>
        <p:txBody>
          <a:bodyPr vert="horz" lIns="0" tIns="0" rIns="0" bIns="0" rtlCol="0" anchor="b" anchorCtr="0">
            <a:normAutofit/>
          </a:bodyPr>
          <a:lstStyle/>
          <a:p>
            <a:pPr>
              <a:spcAft>
                <a:spcPts val="600"/>
              </a:spcAft>
            </a:pPr>
            <a:r>
              <a:rPr lang="da-DK" b="1" kern="1200">
                <a:latin typeface="+mn-lt"/>
                <a:ea typeface="+mn-ea"/>
                <a:cs typeface="+mn-cs"/>
              </a:rPr>
              <a:t>IBC Kurser</a:t>
            </a:r>
          </a:p>
        </p:txBody>
      </p:sp>
      <p:sp>
        <p:nvSpPr>
          <p:cNvPr id="2" name="Pladsholder til dato 1">
            <a:extLst>
              <a:ext uri="{FF2B5EF4-FFF2-40B4-BE49-F238E27FC236}">
                <a16:creationId xmlns:a16="http://schemas.microsoft.com/office/drawing/2014/main" id="{CBBB2C21-0A42-33B9-C034-F73E97B1819A}"/>
              </a:ext>
            </a:extLst>
          </p:cNvPr>
          <p:cNvSpPr>
            <a:spLocks noGrp="1"/>
          </p:cNvSpPr>
          <p:nvPr>
            <p:ph type="dt" sz="half" idx="2"/>
          </p:nvPr>
        </p:nvSpPr>
        <p:spPr>
          <a:xfrm>
            <a:off x="7596340" y="6201325"/>
            <a:ext cx="1420665" cy="258441"/>
          </a:xfrm>
        </p:spPr>
        <p:txBody>
          <a:bodyPr vert="horz" lIns="0" tIns="0" rIns="0" bIns="0" rtlCol="0" anchor="b" anchorCtr="0">
            <a:normAutofit/>
          </a:bodyPr>
          <a:lstStyle/>
          <a:p>
            <a:pPr>
              <a:spcAft>
                <a:spcPts val="600"/>
              </a:spcAft>
            </a:pPr>
            <a:r>
              <a:rPr lang="da-DK" noProof="0"/>
              <a:t>www.ibc.dk</a:t>
            </a:r>
          </a:p>
        </p:txBody>
      </p:sp>
      <p:graphicFrame>
        <p:nvGraphicFramePr>
          <p:cNvPr id="9" name="Tekstfelt 6">
            <a:extLst>
              <a:ext uri="{FF2B5EF4-FFF2-40B4-BE49-F238E27FC236}">
                <a16:creationId xmlns:a16="http://schemas.microsoft.com/office/drawing/2014/main" id="{CA870DED-D37D-065A-917D-AA89D25045D2}"/>
              </a:ext>
            </a:extLst>
          </p:cNvPr>
          <p:cNvGraphicFramePr/>
          <p:nvPr>
            <p:extLst>
              <p:ext uri="{D42A27DB-BD31-4B8C-83A1-F6EECF244321}">
                <p14:modId xmlns:p14="http://schemas.microsoft.com/office/powerpoint/2010/main" val="128474184"/>
              </p:ext>
            </p:extLst>
          </p:nvPr>
        </p:nvGraphicFramePr>
        <p:xfrm>
          <a:off x="107505" y="1487909"/>
          <a:ext cx="8909500"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7507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3EB1C0-B980-10EE-76E9-1D6C55C63EDA}"/>
              </a:ext>
            </a:extLst>
          </p:cNvPr>
          <p:cNvSpPr>
            <a:spLocks noGrp="1"/>
          </p:cNvSpPr>
          <p:nvPr>
            <p:ph type="title"/>
          </p:nvPr>
        </p:nvSpPr>
        <p:spPr>
          <a:xfrm>
            <a:off x="432000" y="1881188"/>
            <a:ext cx="6932612" cy="2810000"/>
          </a:xfrm>
        </p:spPr>
        <p:txBody>
          <a:bodyPr/>
          <a:lstStyle/>
          <a:p>
            <a:br>
              <a:rPr lang="da-DK" dirty="0"/>
            </a:br>
            <a:r>
              <a:rPr lang="da-DK" dirty="0"/>
              <a:t>Inner Development </a:t>
            </a:r>
            <a:r>
              <a:rPr lang="da-DK" dirty="0" err="1"/>
              <a:t>Goals</a:t>
            </a:r>
            <a:r>
              <a:rPr lang="da-DK" dirty="0"/>
              <a:t> (IDG)</a:t>
            </a:r>
          </a:p>
        </p:txBody>
      </p:sp>
      <p:sp>
        <p:nvSpPr>
          <p:cNvPr id="3" name="Pladsholder til sidefod 2">
            <a:extLst>
              <a:ext uri="{FF2B5EF4-FFF2-40B4-BE49-F238E27FC236}">
                <a16:creationId xmlns:a16="http://schemas.microsoft.com/office/drawing/2014/main" id="{9E321D71-9157-0BD9-0DB0-C1620FB21B87}"/>
              </a:ext>
            </a:extLst>
          </p:cNvPr>
          <p:cNvSpPr>
            <a:spLocks noGrp="1"/>
          </p:cNvSpPr>
          <p:nvPr>
            <p:ph type="ftr" sz="quarter" idx="11"/>
          </p:nvPr>
        </p:nvSpPr>
        <p:spPr/>
        <p:txBody>
          <a:bodyPr/>
          <a:lstStyle/>
          <a:p>
            <a:r>
              <a:rPr lang="da-DK"/>
              <a:t>IBC Kurser</a:t>
            </a:r>
            <a:endParaRPr lang="da-DK" dirty="0"/>
          </a:p>
        </p:txBody>
      </p:sp>
      <p:sp>
        <p:nvSpPr>
          <p:cNvPr id="4" name="Pladsholder til dato 3">
            <a:extLst>
              <a:ext uri="{FF2B5EF4-FFF2-40B4-BE49-F238E27FC236}">
                <a16:creationId xmlns:a16="http://schemas.microsoft.com/office/drawing/2014/main" id="{D216D095-577F-AD1B-8F52-D6EC05BBF7CA}"/>
              </a:ext>
            </a:extLst>
          </p:cNvPr>
          <p:cNvSpPr>
            <a:spLocks noGrp="1"/>
          </p:cNvSpPr>
          <p:nvPr>
            <p:ph type="dt" sz="half" idx="10"/>
          </p:nvPr>
        </p:nvSpPr>
        <p:spPr/>
        <p:txBody>
          <a:bodyPr/>
          <a:lstStyle/>
          <a:p>
            <a:r>
              <a:rPr lang="da-DK"/>
              <a:t>www.ibckurser.dk</a:t>
            </a:r>
            <a:endParaRPr lang="da-DK" dirty="0"/>
          </a:p>
        </p:txBody>
      </p:sp>
    </p:spTree>
    <p:extLst>
      <p:ext uri="{BB962C8B-B14F-4D97-AF65-F5344CB8AC3E}">
        <p14:creationId xmlns:p14="http://schemas.microsoft.com/office/powerpoint/2010/main" val="3840607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3299" y="188640"/>
            <a:ext cx="5866208" cy="432048"/>
          </a:xfrm>
        </p:spPr>
        <p:txBody>
          <a:bodyPr>
            <a:normAutofit/>
          </a:bodyPr>
          <a:lstStyle/>
          <a:p>
            <a:pPr algn="ctr"/>
            <a:r>
              <a:rPr lang="da-DK" sz="1600" b="1" dirty="0">
                <a:latin typeface="Verdana" panose="020B0604030504040204" pitchFamily="34" charset="0"/>
                <a:ea typeface="Verdana" panose="020B0604030504040204" pitchFamily="34" charset="0"/>
              </a:rPr>
              <a:t>Den lærende organisation </a:t>
            </a:r>
          </a:p>
        </p:txBody>
      </p:sp>
      <p:pic>
        <p:nvPicPr>
          <p:cNvPr id="4" name="Pladsholder til indhold 3"/>
          <p:cNvPicPr>
            <a:picLocks noGrp="1" noChangeAspect="1"/>
          </p:cNvPicPr>
          <p:nvPr>
            <p:ph idx="1"/>
          </p:nvPr>
        </p:nvPicPr>
        <p:blipFill rotWithShape="1">
          <a:blip r:embed="rId2">
            <a:extLst>
              <a:ext uri="{28A0092B-C50C-407E-A947-70E740481C1C}">
                <a14:useLocalDpi xmlns:a14="http://schemas.microsoft.com/office/drawing/2010/main" val="0"/>
              </a:ext>
            </a:extLst>
          </a:blip>
          <a:srcRect b="18227"/>
          <a:stretch/>
        </p:blipFill>
        <p:spPr>
          <a:xfrm>
            <a:off x="467544" y="1389388"/>
            <a:ext cx="5940660" cy="3647176"/>
          </a:xfrm>
        </p:spPr>
      </p:pic>
      <p:sp>
        <p:nvSpPr>
          <p:cNvPr id="5" name="Tekstfelt 4"/>
          <p:cNvSpPr txBox="1"/>
          <p:nvPr/>
        </p:nvSpPr>
        <p:spPr>
          <a:xfrm>
            <a:off x="6570222" y="1892223"/>
            <a:ext cx="1836204" cy="2927981"/>
          </a:xfrm>
          <a:prstGeom prst="rect">
            <a:avLst/>
          </a:prstGeom>
          <a:noFill/>
        </p:spPr>
        <p:txBody>
          <a:bodyPr wrap="square" lIns="0" tIns="0" rIns="0" bIns="0" rtlCol="0">
            <a:spAutoFit/>
          </a:bodyPr>
          <a:lstStyle/>
          <a:p>
            <a:r>
              <a:rPr lang="da-DK" sz="1189" u="sng" dirty="0">
                <a:latin typeface="Verdana" panose="020B0604030504040204" pitchFamily="34" charset="0"/>
                <a:ea typeface="Verdana" panose="020B0604030504040204" pitchFamily="34" charset="0"/>
              </a:rPr>
              <a:t>Single-loop læring: </a:t>
            </a:r>
          </a:p>
          <a:p>
            <a:endParaRPr lang="da-DK" sz="1189" dirty="0">
              <a:latin typeface="Verdana" panose="020B0604030504040204" pitchFamily="34" charset="0"/>
              <a:ea typeface="Verdana" panose="020B0604030504040204" pitchFamily="34" charset="0"/>
            </a:endParaRPr>
          </a:p>
          <a:p>
            <a:r>
              <a:rPr lang="da-DK" sz="1189" dirty="0">
                <a:latin typeface="Verdana" panose="020B0604030504040204" pitchFamily="34" charset="0"/>
                <a:ea typeface="Verdana" panose="020B0604030504040204" pitchFamily="34" charset="0"/>
              </a:rPr>
              <a:t>Når en fejl opdages og korrigeres uden at der stilles spørgsmålstegn og ændres ved systemets grundlæggende værdier. </a:t>
            </a:r>
          </a:p>
          <a:p>
            <a:endParaRPr lang="da-DK" sz="1189" dirty="0">
              <a:latin typeface="Verdana" panose="020B0604030504040204" pitchFamily="34" charset="0"/>
              <a:ea typeface="Verdana" panose="020B0604030504040204" pitchFamily="34" charset="0"/>
            </a:endParaRPr>
          </a:p>
          <a:p>
            <a:r>
              <a:rPr lang="da-DK" sz="1189" u="sng" dirty="0">
                <a:latin typeface="Verdana" panose="020B0604030504040204" pitchFamily="34" charset="0"/>
                <a:ea typeface="Verdana" panose="020B0604030504040204" pitchFamily="34" charset="0"/>
              </a:rPr>
              <a:t>Double-loop læring: </a:t>
            </a:r>
          </a:p>
          <a:p>
            <a:endParaRPr lang="da-DK" sz="1189" dirty="0">
              <a:latin typeface="Verdana" panose="020B0604030504040204" pitchFamily="34" charset="0"/>
              <a:ea typeface="Verdana" panose="020B0604030504040204" pitchFamily="34" charset="0"/>
            </a:endParaRPr>
          </a:p>
          <a:p>
            <a:r>
              <a:rPr lang="da-DK" sz="1189" dirty="0">
                <a:latin typeface="Verdana" panose="020B0604030504040204" pitchFamily="34" charset="0"/>
                <a:ea typeface="Verdana" panose="020B0604030504040204" pitchFamily="34" charset="0"/>
              </a:rPr>
              <a:t>Finder sted ved først at undersøge og forandre de styrende variable og derefter handlingerne. </a:t>
            </a:r>
          </a:p>
        </p:txBody>
      </p:sp>
      <p:sp>
        <p:nvSpPr>
          <p:cNvPr id="6" name="Tekstfelt 5"/>
          <p:cNvSpPr txBox="1"/>
          <p:nvPr/>
        </p:nvSpPr>
        <p:spPr>
          <a:xfrm>
            <a:off x="179512" y="4820204"/>
            <a:ext cx="1512168" cy="131959"/>
          </a:xfrm>
          <a:prstGeom prst="rect">
            <a:avLst/>
          </a:prstGeom>
          <a:noFill/>
        </p:spPr>
        <p:txBody>
          <a:bodyPr wrap="square" lIns="0" tIns="0" rIns="0" bIns="0" rtlCol="0">
            <a:spAutoFit/>
          </a:bodyPr>
          <a:lstStyle/>
          <a:p>
            <a:pPr>
              <a:lnSpc>
                <a:spcPct val="104000"/>
              </a:lnSpc>
            </a:pPr>
            <a:r>
              <a:rPr lang="da-DK" sz="900" dirty="0">
                <a:latin typeface="Verdana" panose="020B0604030504040204" pitchFamily="34" charset="0"/>
                <a:ea typeface="Verdana" panose="020B0604030504040204" pitchFamily="34" charset="0"/>
              </a:rPr>
              <a:t>”</a:t>
            </a:r>
            <a:r>
              <a:rPr lang="da-DK" sz="900" dirty="0" err="1">
                <a:latin typeface="Verdana" panose="020B0604030504040204" pitchFamily="34" charset="0"/>
                <a:ea typeface="Verdana" panose="020B0604030504040204" pitchFamily="34" charset="0"/>
              </a:rPr>
              <a:t>Argyris</a:t>
            </a:r>
            <a:r>
              <a:rPr lang="da-DK" sz="900" dirty="0">
                <a:latin typeface="Verdana" panose="020B0604030504040204" pitchFamily="34" charset="0"/>
                <a:ea typeface="Verdana" panose="020B0604030504040204" pitchFamily="34" charset="0"/>
              </a:rPr>
              <a:t> og </a:t>
            </a:r>
            <a:r>
              <a:rPr lang="da-DK" sz="900" dirty="0" err="1">
                <a:latin typeface="Verdana" panose="020B0604030504040204" pitchFamily="34" charset="0"/>
                <a:ea typeface="Verdana" panose="020B0604030504040204" pitchFamily="34" charset="0"/>
              </a:rPr>
              <a:t>Schon</a:t>
            </a:r>
            <a:r>
              <a:rPr lang="da-DK" sz="900" dirty="0">
                <a:latin typeface="Verdana" panose="020B0604030504040204" pitchFamily="34" charset="0"/>
                <a:ea typeface="Verdana" panose="020B0604030504040204" pitchFamily="34" charset="0"/>
              </a:rPr>
              <a:t>”</a:t>
            </a:r>
          </a:p>
        </p:txBody>
      </p:sp>
      <p:sp>
        <p:nvSpPr>
          <p:cNvPr id="3" name="Pil: højre 2">
            <a:extLst>
              <a:ext uri="{FF2B5EF4-FFF2-40B4-BE49-F238E27FC236}">
                <a16:creationId xmlns:a16="http://schemas.microsoft.com/office/drawing/2014/main" id="{2DB7FC5C-2153-B1B8-DBED-09B152EC0BEF}"/>
              </a:ext>
            </a:extLst>
          </p:cNvPr>
          <p:cNvSpPr/>
          <p:nvPr/>
        </p:nvSpPr>
        <p:spPr>
          <a:xfrm>
            <a:off x="4067944" y="5278896"/>
            <a:ext cx="3024000" cy="1052736"/>
          </a:xfrm>
          <a:prstGeom prst="rightArrow">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04000"/>
              </a:lnSpc>
            </a:pPr>
            <a:r>
              <a:rPr lang="da-DK" sz="1600" dirty="0"/>
              <a:t>Transformerende</a:t>
            </a:r>
          </a:p>
          <a:p>
            <a:pPr algn="ctr">
              <a:lnSpc>
                <a:spcPct val="104000"/>
              </a:lnSpc>
            </a:pPr>
            <a:r>
              <a:rPr lang="da-DK" sz="1600" dirty="0"/>
              <a:t>(Soft </a:t>
            </a:r>
            <a:r>
              <a:rPr lang="da-DK" sz="1600" dirty="0" err="1"/>
              <a:t>skills</a:t>
            </a:r>
            <a:r>
              <a:rPr lang="da-DK" sz="1600" dirty="0"/>
              <a:t>)</a:t>
            </a:r>
          </a:p>
        </p:txBody>
      </p:sp>
      <p:sp>
        <p:nvSpPr>
          <p:cNvPr id="7" name="Pil: venstre 6">
            <a:extLst>
              <a:ext uri="{FF2B5EF4-FFF2-40B4-BE49-F238E27FC236}">
                <a16:creationId xmlns:a16="http://schemas.microsoft.com/office/drawing/2014/main" id="{259EFC9C-E79C-41F6-0782-F710098FB41D}"/>
              </a:ext>
            </a:extLst>
          </p:cNvPr>
          <p:cNvSpPr/>
          <p:nvPr/>
        </p:nvSpPr>
        <p:spPr>
          <a:xfrm>
            <a:off x="1023130" y="5278896"/>
            <a:ext cx="3024336" cy="1052736"/>
          </a:xfrm>
          <a:prstGeom prst="leftArrow">
            <a:avLst/>
          </a:prstGeom>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04000"/>
              </a:lnSpc>
            </a:pPr>
            <a:r>
              <a:rPr lang="da-DK" sz="1600"/>
              <a:t>Transmitterende</a:t>
            </a:r>
            <a:endParaRPr lang="da-DK" sz="1600" dirty="0"/>
          </a:p>
          <a:p>
            <a:pPr algn="ctr">
              <a:lnSpc>
                <a:spcPct val="104000"/>
              </a:lnSpc>
            </a:pPr>
            <a:r>
              <a:rPr lang="da-DK" sz="1600" dirty="0"/>
              <a:t>(Hard </a:t>
            </a:r>
            <a:r>
              <a:rPr lang="da-DK" sz="1600" dirty="0" err="1"/>
              <a:t>skills</a:t>
            </a:r>
            <a:r>
              <a:rPr lang="da-DK" sz="1600" dirty="0"/>
              <a:t>)</a:t>
            </a:r>
          </a:p>
        </p:txBody>
      </p:sp>
    </p:spTree>
    <p:extLst>
      <p:ext uri="{BB962C8B-B14F-4D97-AF65-F5344CB8AC3E}">
        <p14:creationId xmlns:p14="http://schemas.microsoft.com/office/powerpoint/2010/main" val="265310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9B07E07-5D2F-BE53-0651-92B250958035}"/>
              </a:ext>
            </a:extLst>
          </p:cNvPr>
          <p:cNvSpPr>
            <a:spLocks noGrp="1"/>
          </p:cNvSpPr>
          <p:nvPr>
            <p:ph type="title"/>
          </p:nvPr>
        </p:nvSpPr>
        <p:spPr>
          <a:xfrm>
            <a:off x="484198" y="1465055"/>
            <a:ext cx="6932613" cy="616930"/>
          </a:xfrm>
        </p:spPr>
        <p:txBody>
          <a:bodyPr/>
          <a:lstStyle/>
          <a:p>
            <a:endParaRPr lang="en-US"/>
          </a:p>
        </p:txBody>
      </p:sp>
      <p:sp>
        <p:nvSpPr>
          <p:cNvPr id="5" name="Tekstfelt 4">
            <a:extLst>
              <a:ext uri="{FF2B5EF4-FFF2-40B4-BE49-F238E27FC236}">
                <a16:creationId xmlns:a16="http://schemas.microsoft.com/office/drawing/2014/main" id="{A766D37C-17FE-55DC-60A7-9D7B3A7723D3}"/>
              </a:ext>
            </a:extLst>
          </p:cNvPr>
          <p:cNvSpPr txBox="1"/>
          <p:nvPr/>
        </p:nvSpPr>
        <p:spPr>
          <a:xfrm>
            <a:off x="5364088" y="1634676"/>
            <a:ext cx="3652917" cy="5096308"/>
          </a:xfrm>
          <a:prstGeom prst="rect">
            <a:avLst/>
          </a:prstGeom>
        </p:spPr>
        <p:txBody>
          <a:bodyPr vert="horz" lIns="0" tIns="0" rIns="0" bIns="0" rtlCol="0" anchorCtr="0">
            <a:normAutofit/>
          </a:bodyPr>
          <a:lstStyle/>
          <a:p>
            <a:pPr defTabSz="627758">
              <a:lnSpc>
                <a:spcPct val="104000"/>
              </a:lnSpc>
              <a:spcAft>
                <a:spcPts val="600"/>
              </a:spcAft>
            </a:pPr>
            <a:r>
              <a:rPr lang="da-DK" sz="1400" dirty="0">
                <a:effectLst/>
              </a:rPr>
              <a:t>Indre bæredygtighed, (IDG), handler om at udvikle og forbedre vores personlige og følelsesmæssige velvære, så vi bedre kan håndtere udfordringer og træffe bæredygtige beslutninger i vores liv. </a:t>
            </a:r>
          </a:p>
          <a:p>
            <a:pPr defTabSz="627758">
              <a:lnSpc>
                <a:spcPct val="104000"/>
              </a:lnSpc>
              <a:spcAft>
                <a:spcPts val="600"/>
              </a:spcAft>
            </a:pPr>
            <a:r>
              <a:rPr lang="da-DK" sz="1400" dirty="0">
                <a:effectLst/>
              </a:rPr>
              <a:t>Det handler om at arbejde på vores indre selv og styrke vores mentale, følelsesmæssige og åndelige sider. </a:t>
            </a:r>
          </a:p>
          <a:p>
            <a:pPr defTabSz="627758">
              <a:lnSpc>
                <a:spcPct val="104000"/>
              </a:lnSpc>
              <a:spcAft>
                <a:spcPts val="600"/>
              </a:spcAft>
            </a:pPr>
            <a:r>
              <a:rPr lang="da-DK" sz="1400" dirty="0">
                <a:effectLst/>
              </a:rPr>
              <a:t>Ved at opnå indre bæredygtighed kan vi leve mere harmonisk med os selv, andre mennesker og vores omgivelser, og det kan bidrage til en mere bæredygtig livsstil for hele samfundet. </a:t>
            </a:r>
          </a:p>
          <a:p>
            <a:pPr defTabSz="627758">
              <a:lnSpc>
                <a:spcPct val="104000"/>
              </a:lnSpc>
              <a:spcAft>
                <a:spcPts val="600"/>
              </a:spcAft>
            </a:pPr>
            <a:r>
              <a:rPr lang="da-DK" sz="1400" dirty="0">
                <a:effectLst/>
              </a:rPr>
              <a:t>Det handler om at opbygge en personlig bæredygtighed, der kan støtte vores engagement i at skabe en bæredygtig fremtid for planeten.</a:t>
            </a:r>
          </a:p>
        </p:txBody>
      </p:sp>
      <p:pic>
        <p:nvPicPr>
          <p:cNvPr id="7" name="Picture 6" descr="Plante vokser i en betonrevne">
            <a:extLst>
              <a:ext uri="{FF2B5EF4-FFF2-40B4-BE49-F238E27FC236}">
                <a16:creationId xmlns:a16="http://schemas.microsoft.com/office/drawing/2014/main" id="{A518D7DA-344E-9D61-1ABD-1E1545C98B40}"/>
              </a:ext>
            </a:extLst>
          </p:cNvPr>
          <p:cNvPicPr>
            <a:picLocks noChangeAspect="1"/>
          </p:cNvPicPr>
          <p:nvPr/>
        </p:nvPicPr>
        <p:blipFill rotWithShape="1">
          <a:blip r:embed="rId2"/>
          <a:srcRect l="9047" r="27313" b="-1"/>
          <a:stretch/>
        </p:blipFill>
        <p:spPr>
          <a:xfrm>
            <a:off x="0" y="-127645"/>
            <a:ext cx="5107167" cy="6985645"/>
          </a:xfrm>
          <a:prstGeom prst="rect">
            <a:avLst/>
          </a:prstGeom>
          <a:noFill/>
        </p:spPr>
      </p:pic>
      <p:sp>
        <p:nvSpPr>
          <p:cNvPr id="3" name="Pladsholder til sidefod 2">
            <a:extLst>
              <a:ext uri="{FF2B5EF4-FFF2-40B4-BE49-F238E27FC236}">
                <a16:creationId xmlns:a16="http://schemas.microsoft.com/office/drawing/2014/main" id="{8CB48E43-2D5B-FA51-4B7F-9CB040C64FA0}"/>
              </a:ext>
            </a:extLst>
          </p:cNvPr>
          <p:cNvSpPr>
            <a:spLocks noGrp="1"/>
          </p:cNvSpPr>
          <p:nvPr>
            <p:ph type="ftr" sz="quarter" idx="11"/>
          </p:nvPr>
        </p:nvSpPr>
        <p:spPr>
          <a:xfrm>
            <a:off x="484198" y="127016"/>
            <a:ext cx="6932613" cy="316051"/>
          </a:xfrm>
        </p:spPr>
        <p:txBody>
          <a:bodyPr vert="horz" lIns="0" tIns="0" rIns="0" bIns="0" rtlCol="0" anchor="b" anchorCtr="0">
            <a:normAutofit/>
          </a:bodyPr>
          <a:lstStyle/>
          <a:p>
            <a:pPr>
              <a:spcAft>
                <a:spcPts val="600"/>
              </a:spcAft>
            </a:pPr>
            <a:r>
              <a:rPr lang="da-DK" b="1" kern="1200">
                <a:latin typeface="+mn-lt"/>
                <a:ea typeface="+mn-ea"/>
                <a:cs typeface="+mn-cs"/>
              </a:rPr>
              <a:t>IBC Kurser</a:t>
            </a:r>
          </a:p>
        </p:txBody>
      </p:sp>
      <p:sp>
        <p:nvSpPr>
          <p:cNvPr id="2" name="Pladsholder til dato 1">
            <a:extLst>
              <a:ext uri="{FF2B5EF4-FFF2-40B4-BE49-F238E27FC236}">
                <a16:creationId xmlns:a16="http://schemas.microsoft.com/office/drawing/2014/main" id="{D5071686-0579-7E06-3B54-65F620E0FF1A}"/>
              </a:ext>
            </a:extLst>
          </p:cNvPr>
          <p:cNvSpPr>
            <a:spLocks noGrp="1"/>
          </p:cNvSpPr>
          <p:nvPr>
            <p:ph type="dt" sz="half" idx="13"/>
          </p:nvPr>
        </p:nvSpPr>
        <p:spPr>
          <a:xfrm>
            <a:off x="7596340" y="6302922"/>
            <a:ext cx="1420665" cy="258441"/>
          </a:xfrm>
        </p:spPr>
        <p:txBody>
          <a:bodyPr vert="horz" lIns="0" tIns="0" rIns="0" bIns="0" rtlCol="0" anchor="b" anchorCtr="0">
            <a:normAutofit/>
          </a:bodyPr>
          <a:lstStyle/>
          <a:p>
            <a:pPr>
              <a:spcAft>
                <a:spcPts val="600"/>
              </a:spcAft>
            </a:pPr>
            <a:r>
              <a:rPr lang="da-DK" noProof="0"/>
              <a:t>www.ibc.dk</a:t>
            </a:r>
          </a:p>
        </p:txBody>
      </p:sp>
    </p:spTree>
    <p:extLst>
      <p:ext uri="{BB962C8B-B14F-4D97-AF65-F5344CB8AC3E}">
        <p14:creationId xmlns:p14="http://schemas.microsoft.com/office/powerpoint/2010/main" val="1860057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5073" y="0"/>
            <a:ext cx="10058751" cy="6858000"/>
            <a:chOff x="0" y="0"/>
            <a:chExt cx="5298437" cy="3171627"/>
          </a:xfrm>
        </p:grpSpPr>
        <p:sp>
          <p:nvSpPr>
            <p:cNvPr id="3" name="Freeform 3"/>
            <p:cNvSpPr/>
            <p:nvPr/>
          </p:nvSpPr>
          <p:spPr>
            <a:xfrm>
              <a:off x="0" y="0"/>
              <a:ext cx="5298437" cy="3171627"/>
            </a:xfrm>
            <a:custGeom>
              <a:avLst/>
              <a:gdLst/>
              <a:ahLst/>
              <a:cxnLst/>
              <a:rect l="l" t="t" r="r" b="b"/>
              <a:pathLst>
                <a:path w="5298437" h="3171627">
                  <a:moveTo>
                    <a:pt x="0" y="0"/>
                  </a:moveTo>
                  <a:lnTo>
                    <a:pt x="5298437" y="0"/>
                  </a:lnTo>
                  <a:lnTo>
                    <a:pt x="5298437" y="3171627"/>
                  </a:lnTo>
                  <a:lnTo>
                    <a:pt x="0" y="3171627"/>
                  </a:lnTo>
                  <a:close/>
                </a:path>
              </a:pathLst>
            </a:custGeom>
            <a:solidFill>
              <a:srgbClr val="FDF2E9"/>
            </a:solidFill>
          </p:spPr>
          <p:txBody>
            <a:bodyPr/>
            <a:lstStyle/>
            <a:p>
              <a:endParaRPr lang="da-DK"/>
            </a:p>
          </p:txBody>
        </p:sp>
        <p:sp>
          <p:nvSpPr>
            <p:cNvPr id="4" name="TextBox 4"/>
            <p:cNvSpPr txBox="1"/>
            <p:nvPr/>
          </p:nvSpPr>
          <p:spPr>
            <a:xfrm>
              <a:off x="0" y="-66675"/>
              <a:ext cx="812800" cy="879475"/>
            </a:xfrm>
            <a:prstGeom prst="rect">
              <a:avLst/>
            </a:prstGeom>
          </p:spPr>
          <p:txBody>
            <a:bodyPr lIns="25400" tIns="25400" rIns="25400" bIns="25400" rtlCol="0" anchor="ctr"/>
            <a:lstStyle/>
            <a:p>
              <a:pPr algn="ctr">
                <a:lnSpc>
                  <a:spcPts val="1800"/>
                </a:lnSpc>
              </a:pPr>
              <a:endParaRPr sz="793"/>
            </a:p>
          </p:txBody>
        </p:sp>
      </p:grpSp>
      <p:sp>
        <p:nvSpPr>
          <p:cNvPr id="5" name="Freeform 5"/>
          <p:cNvSpPr/>
          <p:nvPr/>
        </p:nvSpPr>
        <p:spPr>
          <a:xfrm>
            <a:off x="-427772" y="1946362"/>
            <a:ext cx="9704148" cy="2497027"/>
          </a:xfrm>
          <a:custGeom>
            <a:avLst/>
            <a:gdLst/>
            <a:ahLst/>
            <a:cxnLst/>
            <a:rect l="l" t="t" r="r" b="b"/>
            <a:pathLst>
              <a:path w="19408295" h="4994054">
                <a:moveTo>
                  <a:pt x="0" y="0"/>
                </a:moveTo>
                <a:lnTo>
                  <a:pt x="19408294" y="0"/>
                </a:lnTo>
                <a:lnTo>
                  <a:pt x="19408294" y="4994054"/>
                </a:lnTo>
                <a:lnTo>
                  <a:pt x="0" y="4994054"/>
                </a:lnTo>
                <a:lnTo>
                  <a:pt x="0" y="0"/>
                </a:lnTo>
                <a:close/>
              </a:path>
            </a:pathLst>
          </a:custGeom>
          <a:blipFill>
            <a:blip r:embed="rId2"/>
            <a:stretch>
              <a:fillRect b="-127476"/>
            </a:stretch>
          </a:blipFill>
        </p:spPr>
        <p:txBody>
          <a:bodyPr/>
          <a:lstStyle/>
          <a:p>
            <a:endParaRPr lang="da-DK"/>
          </a:p>
        </p:txBody>
      </p:sp>
      <p:sp>
        <p:nvSpPr>
          <p:cNvPr id="6" name="TextBox 6"/>
          <p:cNvSpPr txBox="1"/>
          <p:nvPr/>
        </p:nvSpPr>
        <p:spPr>
          <a:xfrm>
            <a:off x="166452" y="600290"/>
            <a:ext cx="6451104" cy="1331775"/>
          </a:xfrm>
          <a:prstGeom prst="rect">
            <a:avLst/>
          </a:prstGeom>
        </p:spPr>
        <p:txBody>
          <a:bodyPr lIns="0" tIns="0" rIns="0" bIns="0" rtlCol="0" anchor="t">
            <a:spAutoFit/>
          </a:bodyPr>
          <a:lstStyle/>
          <a:p>
            <a:pPr>
              <a:lnSpc>
                <a:spcPts val="2940"/>
              </a:lnSpc>
            </a:pPr>
            <a:r>
              <a:rPr lang="en-US" sz="3200" b="1" dirty="0">
                <a:solidFill>
                  <a:srgbClr val="125B50"/>
                </a:solidFill>
                <a:latin typeface="Open Sans Extra Bold"/>
              </a:rPr>
              <a:t>Otto </a:t>
            </a:r>
            <a:r>
              <a:rPr lang="en-US" sz="3200" b="1" dirty="0" err="1">
                <a:solidFill>
                  <a:srgbClr val="125B50"/>
                </a:solidFill>
                <a:latin typeface="Open Sans Extra Bold"/>
              </a:rPr>
              <a:t>Scharmer</a:t>
            </a:r>
            <a:r>
              <a:rPr lang="en-US" sz="3200" b="1" dirty="0">
                <a:solidFill>
                  <a:srgbClr val="125B50"/>
                </a:solidFill>
                <a:latin typeface="Open Sans Extra Bold"/>
              </a:rPr>
              <a:t>, Lektor MIT / </a:t>
            </a:r>
            <a:r>
              <a:rPr lang="en-US" sz="3200" b="1" dirty="0" err="1">
                <a:solidFill>
                  <a:srgbClr val="125B50"/>
                </a:solidFill>
                <a:latin typeface="Open Sans Extra Bold"/>
              </a:rPr>
              <a:t>Stifter</a:t>
            </a:r>
            <a:r>
              <a:rPr lang="en-US" sz="3200" b="1" dirty="0">
                <a:solidFill>
                  <a:srgbClr val="125B50"/>
                </a:solidFill>
                <a:latin typeface="Open Sans Extra Bold"/>
              </a:rPr>
              <a:t> af Theory U</a:t>
            </a:r>
          </a:p>
          <a:p>
            <a:pPr algn="ctr">
              <a:lnSpc>
                <a:spcPts val="2380"/>
              </a:lnSpc>
            </a:pPr>
            <a:endParaRPr lang="en-US" sz="2100" dirty="0">
              <a:solidFill>
                <a:srgbClr val="125B50"/>
              </a:solidFill>
              <a:latin typeface="Open Sans Extra Bold"/>
            </a:endParaRPr>
          </a:p>
          <a:p>
            <a:pPr algn="ctr">
              <a:lnSpc>
                <a:spcPts val="2380"/>
              </a:lnSpc>
            </a:pPr>
            <a:r>
              <a:rPr lang="en-US" sz="1700" dirty="0">
                <a:solidFill>
                  <a:srgbClr val="125B50"/>
                </a:solidFill>
                <a:latin typeface="Open Sans Extra Bold"/>
              </a:rPr>
              <a:t> </a:t>
            </a:r>
          </a:p>
        </p:txBody>
      </p:sp>
      <p:sp>
        <p:nvSpPr>
          <p:cNvPr id="7" name="TextBox 7"/>
          <p:cNvSpPr txBox="1"/>
          <p:nvPr/>
        </p:nvSpPr>
        <p:spPr>
          <a:xfrm>
            <a:off x="-446182" y="5100459"/>
            <a:ext cx="10036364" cy="280461"/>
          </a:xfrm>
          <a:prstGeom prst="rect">
            <a:avLst/>
          </a:prstGeom>
        </p:spPr>
        <p:txBody>
          <a:bodyPr lIns="0" tIns="0" rIns="0" bIns="0" rtlCol="0" anchor="t">
            <a:spAutoFit/>
          </a:bodyPr>
          <a:lstStyle/>
          <a:p>
            <a:pPr algn="ctr">
              <a:lnSpc>
                <a:spcPts val="2380"/>
              </a:lnSpc>
            </a:pPr>
            <a:r>
              <a:rPr lang="en-US" sz="1700" dirty="0">
                <a:solidFill>
                  <a:srgbClr val="125B50"/>
                </a:solidFill>
                <a:latin typeface="Open Sans Extra Bold"/>
              </a:rPr>
              <a:t>self and nature                self and others                     self and self</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3850" y="1829608"/>
            <a:ext cx="8276300" cy="1067472"/>
          </a:xfrm>
          <a:prstGeom prst="rect">
            <a:avLst/>
          </a:prstGeom>
        </p:spPr>
        <p:txBody>
          <a:bodyPr lIns="0" tIns="0" rIns="0" bIns="0" rtlCol="0" anchor="t">
            <a:spAutoFit/>
          </a:bodyPr>
          <a:lstStyle/>
          <a:p>
            <a:pPr algn="just">
              <a:lnSpc>
                <a:spcPts val="1680"/>
              </a:lnSpc>
            </a:pPr>
            <a:endParaRPr lang="en-US" sz="1200" dirty="0">
              <a:solidFill>
                <a:srgbClr val="125B50"/>
              </a:solidFill>
              <a:latin typeface="+mj-lt"/>
            </a:endParaRPr>
          </a:p>
          <a:p>
            <a:pPr algn="just">
              <a:lnSpc>
                <a:spcPts val="1680"/>
              </a:lnSpc>
            </a:pPr>
            <a:endParaRPr lang="en-US" sz="1200" dirty="0">
              <a:solidFill>
                <a:srgbClr val="125B50"/>
              </a:solidFill>
              <a:latin typeface="+mj-lt"/>
            </a:endParaRPr>
          </a:p>
          <a:p>
            <a:pPr algn="just">
              <a:lnSpc>
                <a:spcPts val="1680"/>
              </a:lnSpc>
            </a:pPr>
            <a:endParaRPr lang="en-US" sz="1200" dirty="0">
              <a:solidFill>
                <a:srgbClr val="125B50"/>
              </a:solidFill>
              <a:latin typeface="+mj-lt"/>
            </a:endParaRPr>
          </a:p>
          <a:p>
            <a:pPr algn="just">
              <a:lnSpc>
                <a:spcPts val="1680"/>
              </a:lnSpc>
            </a:pPr>
            <a:endParaRPr lang="en-US" sz="1200" dirty="0">
              <a:solidFill>
                <a:srgbClr val="125B50"/>
              </a:solidFill>
              <a:latin typeface="+mj-lt"/>
            </a:endParaRPr>
          </a:p>
          <a:p>
            <a:pPr algn="just">
              <a:lnSpc>
                <a:spcPts val="1680"/>
              </a:lnSpc>
            </a:pPr>
            <a:endParaRPr lang="en-US" sz="1200" dirty="0">
              <a:solidFill>
                <a:srgbClr val="125B50"/>
              </a:solidFill>
              <a:latin typeface="+mj-lt"/>
            </a:endParaRPr>
          </a:p>
        </p:txBody>
      </p:sp>
      <p:sp>
        <p:nvSpPr>
          <p:cNvPr id="3" name="TextBox 3"/>
          <p:cNvSpPr txBox="1"/>
          <p:nvPr/>
        </p:nvSpPr>
        <p:spPr>
          <a:xfrm>
            <a:off x="0" y="638835"/>
            <a:ext cx="7812360" cy="487313"/>
          </a:xfrm>
          <a:prstGeom prst="rect">
            <a:avLst/>
          </a:prstGeom>
        </p:spPr>
        <p:txBody>
          <a:bodyPr wrap="square" lIns="0" tIns="0" rIns="0" bIns="0" rtlCol="0" anchor="t">
            <a:spAutoFit/>
          </a:bodyPr>
          <a:lstStyle/>
          <a:p>
            <a:pPr algn="ctr">
              <a:lnSpc>
                <a:spcPts val="3849"/>
              </a:lnSpc>
            </a:pPr>
            <a:r>
              <a:rPr lang="en-US" sz="3200" b="1" dirty="0">
                <a:latin typeface="+mj-lt"/>
              </a:rPr>
              <a:t>LEDERSKAB, der </a:t>
            </a:r>
            <a:r>
              <a:rPr lang="en-US" sz="3200" b="1" dirty="0" err="1">
                <a:latin typeface="+mj-lt"/>
              </a:rPr>
              <a:t>åbner</a:t>
            </a:r>
            <a:r>
              <a:rPr lang="en-US" sz="3200" b="1" dirty="0">
                <a:latin typeface="+mj-lt"/>
              </a:rPr>
              <a:t> </a:t>
            </a:r>
            <a:r>
              <a:rPr lang="en-US" sz="3200" b="1" dirty="0" err="1">
                <a:latin typeface="+mj-lt"/>
              </a:rPr>
              <a:t>fremtiden</a:t>
            </a:r>
            <a:endParaRPr lang="en-US" sz="3200" b="1" dirty="0">
              <a:latin typeface="+mj-lt"/>
            </a:endParaRPr>
          </a:p>
        </p:txBody>
      </p:sp>
      <p:pic>
        <p:nvPicPr>
          <p:cNvPr id="4" name="Picture 4"/>
          <p:cNvPicPr>
            <a:picLocks noChangeAspect="1"/>
          </p:cNvPicPr>
          <p:nvPr>
            <a:videoFile r:link="rId1"/>
          </p:nvPr>
        </p:nvPicPr>
        <p:blipFill>
          <a:blip r:embed="rId3"/>
          <a:stretch>
            <a:fillRect/>
          </a:stretch>
        </p:blipFill>
        <p:spPr>
          <a:xfrm>
            <a:off x="2008493" y="2230684"/>
            <a:ext cx="5127013" cy="2883945"/>
          </a:xfrm>
          <a:prstGeom prst="rect">
            <a:avLst/>
          </a:prstGeom>
        </p:spPr>
      </p:pic>
      <p:sp>
        <p:nvSpPr>
          <p:cNvPr id="6" name="Tekstfelt 5">
            <a:extLst>
              <a:ext uri="{FF2B5EF4-FFF2-40B4-BE49-F238E27FC236}">
                <a16:creationId xmlns:a16="http://schemas.microsoft.com/office/drawing/2014/main" id="{EA14798F-F205-A426-40FA-04A8DB4C215B}"/>
              </a:ext>
            </a:extLst>
          </p:cNvPr>
          <p:cNvSpPr txBox="1"/>
          <p:nvPr/>
        </p:nvSpPr>
        <p:spPr>
          <a:xfrm>
            <a:off x="251520" y="6219165"/>
            <a:ext cx="4635660" cy="336246"/>
          </a:xfrm>
          <a:prstGeom prst="rect">
            <a:avLst/>
          </a:prstGeom>
          <a:noFill/>
        </p:spPr>
        <p:txBody>
          <a:bodyPr wrap="square">
            <a:spAutoFit/>
          </a:bodyPr>
          <a:lstStyle/>
          <a:p>
            <a:r>
              <a:rPr lang="da-DK" b="0" i="0" u="none" strike="noStrike" dirty="0">
                <a:solidFill>
                  <a:srgbClr val="FFFFFF"/>
                </a:solidFill>
                <a:effectLst/>
                <a:latin typeface="YouTube Noto"/>
                <a:hlinkClick r:id="rId4"/>
              </a:rPr>
              <a:t>https://youtu.be/eLfXpRkVZaI</a:t>
            </a:r>
            <a:endParaRPr lang="da-DK"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2" tooltip="https://www.innerdevelopmentgoals.org"/>
          </p:cNvPr>
          <p:cNvSpPr/>
          <p:nvPr/>
        </p:nvSpPr>
        <p:spPr>
          <a:xfrm>
            <a:off x="0" y="858398"/>
            <a:ext cx="9146041" cy="5142353"/>
          </a:xfrm>
          <a:custGeom>
            <a:avLst/>
            <a:gdLst/>
            <a:ahLst/>
            <a:cxnLst/>
            <a:rect l="l" t="t" r="r" b="b"/>
            <a:pathLst>
              <a:path w="18292082" h="10284705">
                <a:moveTo>
                  <a:pt x="0" y="0"/>
                </a:moveTo>
                <a:lnTo>
                  <a:pt x="18292082" y="0"/>
                </a:lnTo>
                <a:lnTo>
                  <a:pt x="18292082" y="10284705"/>
                </a:lnTo>
                <a:lnTo>
                  <a:pt x="0" y="10284705"/>
                </a:lnTo>
                <a:lnTo>
                  <a:pt x="0" y="0"/>
                </a:lnTo>
                <a:close/>
              </a:path>
            </a:pathLst>
          </a:custGeom>
          <a:blipFill>
            <a:blip r:embed="rId3"/>
            <a:stretch>
              <a:fillRect/>
            </a:stretch>
          </a:blipFill>
        </p:spPr>
        <p:txBody>
          <a:bodyPr/>
          <a:lstStyle/>
          <a:p>
            <a:endParaRPr lang="da-DK"/>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0528" y="1484784"/>
            <a:ext cx="9433048" cy="5373216"/>
          </a:xfrm>
          <a:custGeom>
            <a:avLst/>
            <a:gdLst/>
            <a:ahLst/>
            <a:cxnLst/>
            <a:rect l="l" t="t" r="r" b="b"/>
            <a:pathLst>
              <a:path w="18397019" h="10287000">
                <a:moveTo>
                  <a:pt x="0" y="0"/>
                </a:moveTo>
                <a:lnTo>
                  <a:pt x="18397019" y="0"/>
                </a:lnTo>
                <a:lnTo>
                  <a:pt x="18397019" y="10287000"/>
                </a:lnTo>
                <a:lnTo>
                  <a:pt x="0" y="10287000"/>
                </a:lnTo>
                <a:lnTo>
                  <a:pt x="0" y="0"/>
                </a:lnTo>
                <a:close/>
              </a:path>
            </a:pathLst>
          </a:custGeom>
          <a:blipFill>
            <a:blip r:embed="rId2"/>
            <a:stretch>
              <a:fillRect/>
            </a:stretch>
          </a:blipFill>
        </p:spPr>
        <p:txBody>
          <a:bodyPr/>
          <a:lstStyle/>
          <a:p>
            <a:endParaRPr lang="da-DK"/>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802531" y="1055140"/>
            <a:ext cx="6068541" cy="974626"/>
          </a:xfrm>
          <a:prstGeom prst="rect">
            <a:avLst/>
          </a:prstGeom>
        </p:spPr>
        <p:txBody>
          <a:bodyPr lIns="0" tIns="0" rIns="0" bIns="0" rtlCol="0" anchor="t">
            <a:spAutoFit/>
          </a:bodyPr>
          <a:lstStyle/>
          <a:p>
            <a:pPr algn="ctr">
              <a:lnSpc>
                <a:spcPts val="2800"/>
              </a:lnSpc>
            </a:pPr>
            <a:r>
              <a:rPr lang="en-US" sz="3200" b="1" dirty="0" err="1">
                <a:solidFill>
                  <a:srgbClr val="125B50"/>
                </a:solidFill>
                <a:latin typeface="+mj-lt"/>
              </a:rPr>
              <a:t>Gruppearbejde</a:t>
            </a:r>
            <a:endParaRPr lang="en-US" sz="2000" b="1" dirty="0">
              <a:solidFill>
                <a:srgbClr val="125B50"/>
              </a:solidFill>
              <a:latin typeface="+mj-lt"/>
            </a:endParaRPr>
          </a:p>
          <a:p>
            <a:pPr algn="ctr">
              <a:lnSpc>
                <a:spcPts val="2380"/>
              </a:lnSpc>
            </a:pPr>
            <a:endParaRPr lang="en-US" sz="2000" dirty="0">
              <a:solidFill>
                <a:srgbClr val="125B50"/>
              </a:solidFill>
              <a:latin typeface="+mj-lt"/>
            </a:endParaRPr>
          </a:p>
          <a:p>
            <a:pPr algn="ctr">
              <a:lnSpc>
                <a:spcPts val="2380"/>
              </a:lnSpc>
            </a:pPr>
            <a:endParaRPr lang="en-US" sz="2000" dirty="0">
              <a:solidFill>
                <a:srgbClr val="125B50"/>
              </a:solidFill>
              <a:latin typeface="+mj-lt"/>
            </a:endParaRPr>
          </a:p>
        </p:txBody>
      </p:sp>
      <p:sp>
        <p:nvSpPr>
          <p:cNvPr id="3" name="Tekstfelt 2">
            <a:extLst>
              <a:ext uri="{FF2B5EF4-FFF2-40B4-BE49-F238E27FC236}">
                <a16:creationId xmlns:a16="http://schemas.microsoft.com/office/drawing/2014/main" id="{99D2A49A-D28F-57B0-07F2-7F5AB4D41FC3}"/>
              </a:ext>
            </a:extLst>
          </p:cNvPr>
          <p:cNvSpPr txBox="1"/>
          <p:nvPr/>
        </p:nvSpPr>
        <p:spPr>
          <a:xfrm>
            <a:off x="539552" y="2426033"/>
            <a:ext cx="3384376" cy="2213876"/>
          </a:xfrm>
          <a:prstGeom prst="rect">
            <a:avLst/>
          </a:prstGeom>
          <a:noFill/>
        </p:spPr>
        <p:txBody>
          <a:bodyPr wrap="square" lIns="0" tIns="0" rIns="0" bIns="0" rtlCol="0">
            <a:spAutoFit/>
          </a:bodyPr>
          <a:lstStyle/>
          <a:p>
            <a:pPr>
              <a:lnSpc>
                <a:spcPct val="104000"/>
              </a:lnSpc>
            </a:pPr>
            <a:r>
              <a:rPr lang="da-DK" sz="1600" dirty="0"/>
              <a:t>Forhold jer til IDG – oversigten. </a:t>
            </a:r>
            <a:r>
              <a:rPr lang="da-DK" sz="1600" dirty="0" err="1"/>
              <a:t>Hvormange</a:t>
            </a:r>
            <a:r>
              <a:rPr lang="da-DK" sz="1600" dirty="0"/>
              <a:t> af disse opfylder du og hvilke kunne du med fordel arbejde videre med.</a:t>
            </a:r>
          </a:p>
          <a:p>
            <a:pPr>
              <a:lnSpc>
                <a:spcPct val="104000"/>
              </a:lnSpc>
            </a:pPr>
            <a:endParaRPr lang="da-DK" sz="1600" dirty="0"/>
          </a:p>
          <a:p>
            <a:pPr>
              <a:lnSpc>
                <a:spcPct val="104000"/>
              </a:lnSpc>
            </a:pPr>
            <a:r>
              <a:rPr lang="da-DK" sz="1600" dirty="0"/>
              <a:t>Læs evt. mere her; </a:t>
            </a:r>
          </a:p>
          <a:p>
            <a:pPr>
              <a:lnSpc>
                <a:spcPct val="104000"/>
              </a:lnSpc>
            </a:pPr>
            <a:r>
              <a:rPr lang="en-US" sz="2000" dirty="0">
                <a:hlinkClick r:id="rId2"/>
              </a:rPr>
              <a:t>IDG Framework — Inner Development Goals</a:t>
            </a:r>
            <a:endParaRPr lang="da-DK" sz="1600" dirty="0"/>
          </a:p>
        </p:txBody>
      </p:sp>
      <p:pic>
        <p:nvPicPr>
          <p:cNvPr id="7" name="Billede 6">
            <a:extLst>
              <a:ext uri="{FF2B5EF4-FFF2-40B4-BE49-F238E27FC236}">
                <a16:creationId xmlns:a16="http://schemas.microsoft.com/office/drawing/2014/main" id="{3A6F8110-BDD5-30EA-BF75-6ABDC35F2C00}"/>
              </a:ext>
            </a:extLst>
          </p:cNvPr>
          <p:cNvPicPr>
            <a:picLocks noChangeAspect="1"/>
          </p:cNvPicPr>
          <p:nvPr/>
        </p:nvPicPr>
        <p:blipFill rotWithShape="1">
          <a:blip r:embed="rId3"/>
          <a:srcRect l="12082" t="200" r="12319" b="200"/>
          <a:stretch/>
        </p:blipFill>
        <p:spPr>
          <a:xfrm rot="349863">
            <a:off x="4295374" y="1767292"/>
            <a:ext cx="4204273" cy="3115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DA6D7AC-2586-9426-3E70-D35C7D0BF8A5}"/>
              </a:ext>
            </a:extLst>
          </p:cNvPr>
          <p:cNvPicPr>
            <a:picLocks noChangeAspect="1"/>
          </p:cNvPicPr>
          <p:nvPr/>
        </p:nvPicPr>
        <p:blipFill rotWithShape="1">
          <a:blip r:embed="rId3"/>
          <a:srcRect l="46907" t="23400" r="38975" b="57561"/>
          <a:stretch/>
        </p:blipFill>
        <p:spPr>
          <a:xfrm>
            <a:off x="5766677" y="2492896"/>
            <a:ext cx="3986625"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Billede 2">
            <a:extLst>
              <a:ext uri="{FF2B5EF4-FFF2-40B4-BE49-F238E27FC236}">
                <a16:creationId xmlns:a16="http://schemas.microsoft.com/office/drawing/2014/main" id="{8017AEC3-EF38-A2AE-5533-1C6BAA5BE232}"/>
              </a:ext>
            </a:extLst>
          </p:cNvPr>
          <p:cNvPicPr>
            <a:picLocks noChangeAspect="1"/>
          </p:cNvPicPr>
          <p:nvPr/>
        </p:nvPicPr>
        <p:blipFill rotWithShape="1">
          <a:blip r:embed="rId3"/>
          <a:srcRect l="34250" t="43305" r="38975" b="8231"/>
          <a:stretch/>
        </p:blipFill>
        <p:spPr>
          <a:xfrm>
            <a:off x="179513" y="939552"/>
            <a:ext cx="5812762" cy="5918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felt 3">
            <a:extLst>
              <a:ext uri="{FF2B5EF4-FFF2-40B4-BE49-F238E27FC236}">
                <a16:creationId xmlns:a16="http://schemas.microsoft.com/office/drawing/2014/main" id="{130225C8-5661-D893-C60D-BB630A74E22E}"/>
              </a:ext>
            </a:extLst>
          </p:cNvPr>
          <p:cNvSpPr txBox="1"/>
          <p:nvPr/>
        </p:nvSpPr>
        <p:spPr>
          <a:xfrm>
            <a:off x="395536" y="404664"/>
            <a:ext cx="7344816" cy="410562"/>
          </a:xfrm>
          <a:prstGeom prst="rect">
            <a:avLst/>
          </a:prstGeom>
          <a:noFill/>
        </p:spPr>
        <p:txBody>
          <a:bodyPr wrap="square" lIns="0" tIns="0" rIns="0" bIns="0" rtlCol="0">
            <a:spAutoFit/>
          </a:bodyPr>
          <a:lstStyle/>
          <a:p>
            <a:pPr>
              <a:lnSpc>
                <a:spcPct val="104000"/>
              </a:lnSpc>
            </a:pPr>
            <a:r>
              <a:rPr lang="da-DK" sz="2800" b="1" dirty="0"/>
              <a:t>10 dogmer til bæredygtig ledelse</a:t>
            </a:r>
          </a:p>
        </p:txBody>
      </p:sp>
    </p:spTree>
    <p:extLst>
      <p:ext uri="{BB962C8B-B14F-4D97-AF65-F5344CB8AC3E}">
        <p14:creationId xmlns:p14="http://schemas.microsoft.com/office/powerpoint/2010/main" val="4141522759"/>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E931FD3-C4A8-915B-7DD0-B89E31013E3B}"/>
              </a:ext>
            </a:extLst>
          </p:cNvPr>
          <p:cNvSpPr>
            <a:spLocks noGrp="1"/>
          </p:cNvSpPr>
          <p:nvPr>
            <p:ph type="title"/>
          </p:nvPr>
        </p:nvSpPr>
        <p:spPr/>
        <p:txBody>
          <a:bodyPr/>
          <a:lstStyle/>
          <a:p>
            <a:endParaRPr lang="en-US"/>
          </a:p>
        </p:txBody>
      </p:sp>
      <p:sp>
        <p:nvSpPr>
          <p:cNvPr id="9" name="Footer Placeholder 3">
            <a:extLst>
              <a:ext uri="{FF2B5EF4-FFF2-40B4-BE49-F238E27FC236}">
                <a16:creationId xmlns:a16="http://schemas.microsoft.com/office/drawing/2014/main" id="{0FBC3C21-24E3-D437-B622-246A7E4F0231}"/>
              </a:ext>
            </a:extLst>
          </p:cNvPr>
          <p:cNvSpPr>
            <a:spLocks noGrp="1"/>
          </p:cNvSpPr>
          <p:nvPr>
            <p:ph type="ftr" sz="quarter" idx="11"/>
          </p:nvPr>
        </p:nvSpPr>
        <p:spPr/>
        <p:txBody>
          <a:bodyPr/>
          <a:lstStyle/>
          <a:p>
            <a:pPr>
              <a:spcAft>
                <a:spcPts val="600"/>
              </a:spcAft>
            </a:pPr>
            <a:r>
              <a:rPr lang="da-DK" noProof="0"/>
              <a:t>IBC Kurser</a:t>
            </a:r>
          </a:p>
        </p:txBody>
      </p:sp>
      <p:sp>
        <p:nvSpPr>
          <p:cNvPr id="2" name="Tekstfelt 1">
            <a:extLst>
              <a:ext uri="{FF2B5EF4-FFF2-40B4-BE49-F238E27FC236}">
                <a16:creationId xmlns:a16="http://schemas.microsoft.com/office/drawing/2014/main" id="{36AB6770-7897-C478-7ACE-F40E5ACF70BA}"/>
              </a:ext>
            </a:extLst>
          </p:cNvPr>
          <p:cNvSpPr txBox="1"/>
          <p:nvPr/>
        </p:nvSpPr>
        <p:spPr>
          <a:xfrm>
            <a:off x="1114763" y="2352614"/>
            <a:ext cx="6932613" cy="3770313"/>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defTabSz="627758">
              <a:lnSpc>
                <a:spcPct val="104000"/>
              </a:lnSpc>
              <a:spcAft>
                <a:spcPts val="600"/>
              </a:spcAft>
              <a:buAutoNum type="arabicPeriod"/>
            </a:pPr>
            <a:r>
              <a:rPr lang="da-DK" sz="1900"/>
              <a:t>Der er et højere mål: Livet​</a:t>
            </a:r>
          </a:p>
          <a:p>
            <a:pPr defTabSz="627758">
              <a:lnSpc>
                <a:spcPct val="104000"/>
              </a:lnSpc>
              <a:spcAft>
                <a:spcPts val="600"/>
              </a:spcAft>
              <a:buAutoNum type="arabicPeriod"/>
            </a:pPr>
            <a:r>
              <a:rPr lang="da-DK" sz="1900"/>
              <a:t>Start med dig selv​</a:t>
            </a:r>
          </a:p>
          <a:p>
            <a:pPr defTabSz="627758">
              <a:lnSpc>
                <a:spcPct val="104000"/>
              </a:lnSpc>
              <a:spcAft>
                <a:spcPts val="600"/>
              </a:spcAft>
              <a:buAutoNum type="arabicPeriod"/>
            </a:pPr>
            <a:r>
              <a:rPr lang="da-DK" sz="1900"/>
              <a:t>Vær den stabile kraft, der gør forskel​</a:t>
            </a:r>
          </a:p>
          <a:p>
            <a:pPr defTabSz="627758">
              <a:lnSpc>
                <a:spcPct val="104000"/>
              </a:lnSpc>
              <a:spcAft>
                <a:spcPts val="600"/>
              </a:spcAft>
              <a:buAutoNum type="arabicPeriod"/>
            </a:pPr>
            <a:r>
              <a:rPr lang="da-DK" sz="1900"/>
              <a:t>Tænk både fortid, nutid og fremtid​</a:t>
            </a:r>
          </a:p>
          <a:p>
            <a:pPr defTabSz="627758">
              <a:lnSpc>
                <a:spcPct val="104000"/>
              </a:lnSpc>
              <a:spcAft>
                <a:spcPts val="600"/>
              </a:spcAft>
              <a:buAutoNum type="arabicPeriod"/>
            </a:pPr>
            <a:r>
              <a:rPr lang="da-DK" sz="1900"/>
              <a:t>Lev en plan fra, hvordan du vil huskes​</a:t>
            </a:r>
          </a:p>
          <a:p>
            <a:pPr defTabSz="627758">
              <a:lnSpc>
                <a:spcPct val="104000"/>
              </a:lnSpc>
              <a:spcAft>
                <a:spcPts val="600"/>
              </a:spcAft>
              <a:buAutoNum type="arabicPeriod"/>
            </a:pPr>
            <a:r>
              <a:rPr lang="da-DK" sz="1900"/>
              <a:t>Se både trusler og muligheder for en forretningsmodel​</a:t>
            </a:r>
          </a:p>
          <a:p>
            <a:pPr defTabSz="627758">
              <a:lnSpc>
                <a:spcPct val="104000"/>
              </a:lnSpc>
              <a:spcAft>
                <a:spcPts val="600"/>
              </a:spcAft>
              <a:buAutoNum type="arabicPeriod"/>
            </a:pPr>
            <a:r>
              <a:rPr lang="da-DK" sz="1900"/>
              <a:t>Definer ”nærmeste udvikling”​</a:t>
            </a:r>
          </a:p>
          <a:p>
            <a:pPr defTabSz="627758">
              <a:lnSpc>
                <a:spcPct val="104000"/>
              </a:lnSpc>
              <a:spcAft>
                <a:spcPts val="600"/>
              </a:spcAft>
              <a:buAutoNum type="arabicPeriod"/>
            </a:pPr>
            <a:r>
              <a:rPr lang="da-DK" sz="1900"/>
              <a:t>Bevar kompleksiteten​</a:t>
            </a:r>
          </a:p>
          <a:p>
            <a:pPr defTabSz="627758">
              <a:lnSpc>
                <a:spcPct val="104000"/>
              </a:lnSpc>
              <a:spcAft>
                <a:spcPts val="600"/>
              </a:spcAft>
              <a:buAutoNum type="arabicPeriod"/>
            </a:pPr>
            <a:r>
              <a:rPr lang="da-DK" sz="1900"/>
              <a:t>Tænk vækst, økonomi, socailt og miljø​</a:t>
            </a:r>
          </a:p>
          <a:p>
            <a:pPr defTabSz="627758">
              <a:lnSpc>
                <a:spcPct val="104000"/>
              </a:lnSpc>
              <a:spcAft>
                <a:spcPts val="600"/>
              </a:spcAft>
              <a:buAutoNum type="arabicPeriod"/>
            </a:pPr>
            <a:r>
              <a:rPr lang="da-DK" sz="1900"/>
              <a:t>Gør det sammen – i partnerskaber</a:t>
            </a:r>
          </a:p>
        </p:txBody>
      </p:sp>
    </p:spTree>
    <p:extLst>
      <p:ext uri="{BB962C8B-B14F-4D97-AF65-F5344CB8AC3E}">
        <p14:creationId xmlns:p14="http://schemas.microsoft.com/office/powerpoint/2010/main" val="3508506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4359734"/>
            <a:ext cx="3293268" cy="880275"/>
          </a:xfrm>
        </p:spPr>
        <p:txBody>
          <a:bodyPr anchor="t">
            <a:normAutofit/>
          </a:bodyPr>
          <a:lstStyle/>
          <a:p>
            <a:r>
              <a:rPr lang="da-DK" sz="3000" dirty="0">
                <a:latin typeface="Verdana" panose="020B0604030504040204" pitchFamily="34" charset="0"/>
                <a:ea typeface="Verdana" panose="020B0604030504040204" pitchFamily="34" charset="0"/>
              </a:rPr>
              <a:t>Feedback</a:t>
            </a:r>
          </a:p>
        </p:txBody>
      </p:sp>
      <p:sp>
        <p:nvSpPr>
          <p:cNvPr id="3" name="Pladsholder til indhold 2"/>
          <p:cNvSpPr>
            <a:spLocks noGrp="1"/>
          </p:cNvSpPr>
          <p:nvPr>
            <p:ph idx="1"/>
          </p:nvPr>
        </p:nvSpPr>
        <p:spPr>
          <a:xfrm>
            <a:off x="3921918" y="4114856"/>
            <a:ext cx="4691404" cy="880275"/>
          </a:xfrm>
        </p:spPr>
        <p:txBody>
          <a:bodyPr>
            <a:noAutofit/>
          </a:bodyPr>
          <a:lstStyle/>
          <a:p>
            <a:pPr marL="0" indent="0">
              <a:buNone/>
            </a:pPr>
            <a:r>
              <a:rPr lang="da-DK" sz="1800" dirty="0">
                <a:latin typeface="Verdana" panose="020B0604030504040204" pitchFamily="34" charset="0"/>
                <a:ea typeface="Verdana" panose="020B0604030504040204" pitchFamily="34" charset="0"/>
              </a:rPr>
              <a:t>Hvad kræver det at give en god feedback? Hvorfor arbejder vi med FEEDBACK under denne uddannelse?</a:t>
            </a:r>
          </a:p>
          <a:p>
            <a:pPr>
              <a:buFont typeface="Wingdings" panose="05000000000000000000" pitchFamily="2" charset="2"/>
              <a:buChar char="q"/>
            </a:pPr>
            <a:r>
              <a:rPr lang="da-DK" sz="1800" dirty="0">
                <a:latin typeface="Verdana" panose="020B0604030504040204" pitchFamily="34" charset="0"/>
                <a:ea typeface="Verdana" panose="020B0604030504040204" pitchFamily="34" charset="0"/>
              </a:rPr>
              <a:t>?</a:t>
            </a:r>
          </a:p>
          <a:p>
            <a:pPr>
              <a:buFont typeface="Wingdings" panose="05000000000000000000" pitchFamily="2" charset="2"/>
              <a:buChar char="q"/>
            </a:pPr>
            <a:r>
              <a:rPr lang="da-DK" sz="1800" dirty="0">
                <a:latin typeface="Verdana" panose="020B0604030504040204" pitchFamily="34" charset="0"/>
                <a:ea typeface="Verdana" panose="020B0604030504040204" pitchFamily="34" charset="0"/>
              </a:rPr>
              <a:t>?</a:t>
            </a:r>
          </a:p>
          <a:p>
            <a:pPr>
              <a:buFont typeface="Wingdings" panose="05000000000000000000" pitchFamily="2" charset="2"/>
              <a:buChar char="q"/>
            </a:pPr>
            <a:r>
              <a:rPr lang="da-DK" sz="1800" dirty="0">
                <a:latin typeface="Verdana" panose="020B0604030504040204" pitchFamily="34" charset="0"/>
                <a:ea typeface="Verdana" panose="020B0604030504040204" pitchFamily="34" charset="0"/>
              </a:rPr>
              <a:t>? </a:t>
            </a:r>
          </a:p>
        </p:txBody>
      </p:sp>
      <p:pic>
        <p:nvPicPr>
          <p:cNvPr id="4" name="Billede 3"/>
          <p:cNvPicPr>
            <a:picLocks noChangeAspect="1"/>
          </p:cNvPicPr>
          <p:nvPr/>
        </p:nvPicPr>
        <p:blipFill rotWithShape="1">
          <a:blip r:embed="rId3"/>
          <a:srcRect b="679"/>
          <a:stretch/>
        </p:blipFill>
        <p:spPr>
          <a:xfrm>
            <a:off x="15" y="857249"/>
            <a:ext cx="9143985" cy="2988684"/>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spTree>
    <p:extLst>
      <p:ext uri="{BB962C8B-B14F-4D97-AF65-F5344CB8AC3E}">
        <p14:creationId xmlns:p14="http://schemas.microsoft.com/office/powerpoint/2010/main" val="3623023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24612" y="512606"/>
            <a:ext cx="6839676" cy="1097604"/>
          </a:xfrm>
        </p:spPr>
        <p:txBody>
          <a:bodyPr anchor="t">
            <a:normAutofit/>
          </a:bodyPr>
          <a:lstStyle/>
          <a:p>
            <a:r>
              <a:rPr lang="da-DK" sz="3200" b="1" dirty="0">
                <a:latin typeface="Verdana" panose="020B0604030504040204" pitchFamily="34" charset="0"/>
                <a:ea typeface="Verdana" panose="020B0604030504040204" pitchFamily="34" charset="0"/>
              </a:rPr>
              <a:t>Formålet med feedback</a:t>
            </a:r>
          </a:p>
        </p:txBody>
      </p:sp>
      <p:sp>
        <p:nvSpPr>
          <p:cNvPr id="80899" name="Rectangle 3"/>
          <p:cNvSpPr>
            <a:spLocks noGrp="1" noChangeArrowheads="1"/>
          </p:cNvSpPr>
          <p:nvPr>
            <p:ph idx="1"/>
          </p:nvPr>
        </p:nvSpPr>
        <p:spPr>
          <a:xfrm>
            <a:off x="539552" y="2135424"/>
            <a:ext cx="3024336" cy="2094938"/>
          </a:xfrm>
        </p:spPr>
        <p:txBody>
          <a:bodyPr anchor="t">
            <a:normAutofit/>
          </a:bodyPr>
          <a:lstStyle/>
          <a:p>
            <a:r>
              <a:rPr lang="da-DK" sz="1425" dirty="0">
                <a:latin typeface="Verdana" panose="020B0604030504040204" pitchFamily="34" charset="0"/>
                <a:ea typeface="Verdana" panose="020B0604030504040204" pitchFamily="34" charset="0"/>
              </a:rPr>
              <a:t>at modtageren oplever feedbacken som positiv og hjælpende</a:t>
            </a:r>
            <a:br>
              <a:rPr lang="da-DK" sz="1425" dirty="0">
                <a:latin typeface="Verdana" panose="020B0604030504040204" pitchFamily="34" charset="0"/>
                <a:ea typeface="Verdana" panose="020B0604030504040204" pitchFamily="34" charset="0"/>
              </a:rPr>
            </a:br>
            <a:endParaRPr lang="da-DK" sz="1425" dirty="0">
              <a:latin typeface="Verdana" panose="020B0604030504040204" pitchFamily="34" charset="0"/>
              <a:ea typeface="Verdana" panose="020B0604030504040204" pitchFamily="34" charset="0"/>
            </a:endParaRPr>
          </a:p>
          <a:p>
            <a:r>
              <a:rPr lang="da-DK" sz="1425" dirty="0">
                <a:latin typeface="Verdana" panose="020B0604030504040204" pitchFamily="34" charset="0"/>
                <a:ea typeface="Verdana" panose="020B0604030504040204" pitchFamily="34" charset="0"/>
              </a:rPr>
              <a:t>at der skabes mulighed for </a:t>
            </a:r>
            <a:br>
              <a:rPr lang="da-DK" sz="1425" dirty="0">
                <a:latin typeface="Verdana" panose="020B0604030504040204" pitchFamily="34" charset="0"/>
                <a:ea typeface="Verdana" panose="020B0604030504040204" pitchFamily="34" charset="0"/>
              </a:rPr>
            </a:br>
            <a:r>
              <a:rPr lang="da-DK" sz="1425" dirty="0">
                <a:latin typeface="Verdana" panose="020B0604030504040204" pitchFamily="34" charset="0"/>
                <a:ea typeface="Verdana" panose="020B0604030504040204" pitchFamily="34" charset="0"/>
              </a:rPr>
              <a:t>at modtageren lærer noget </a:t>
            </a:r>
            <a:br>
              <a:rPr lang="da-DK" sz="1425" dirty="0">
                <a:latin typeface="Verdana" panose="020B0604030504040204" pitchFamily="34" charset="0"/>
                <a:ea typeface="Verdana" panose="020B0604030504040204" pitchFamily="34" charset="0"/>
              </a:rPr>
            </a:br>
            <a:endParaRPr lang="da-DK" sz="1425" dirty="0">
              <a:latin typeface="Verdana" panose="020B0604030504040204" pitchFamily="34" charset="0"/>
              <a:ea typeface="Verdana" panose="020B0604030504040204" pitchFamily="34" charset="0"/>
            </a:endParaRPr>
          </a:p>
          <a:p>
            <a:r>
              <a:rPr lang="da-DK" sz="1425" dirty="0">
                <a:latin typeface="Verdana" panose="020B0604030504040204" pitchFamily="34" charset="0"/>
                <a:ea typeface="Verdana" panose="020B0604030504040204" pitchFamily="34" charset="0"/>
              </a:rPr>
              <a:t>at modtageren har mulighed </a:t>
            </a:r>
            <a:br>
              <a:rPr lang="da-DK" sz="1425" dirty="0">
                <a:latin typeface="Verdana" panose="020B0604030504040204" pitchFamily="34" charset="0"/>
                <a:ea typeface="Verdana" panose="020B0604030504040204" pitchFamily="34" charset="0"/>
              </a:rPr>
            </a:br>
            <a:r>
              <a:rPr lang="da-DK" sz="1425" dirty="0">
                <a:latin typeface="Verdana" panose="020B0604030504040204" pitchFamily="34" charset="0"/>
                <a:ea typeface="Verdana" panose="020B0604030504040204" pitchFamily="34" charset="0"/>
              </a:rPr>
              <a:t>for at udvikle sig</a:t>
            </a:r>
          </a:p>
        </p:txBody>
      </p:sp>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489" y="1610210"/>
            <a:ext cx="4981899" cy="3203906"/>
          </a:xfrm>
          <a:prstGeom prst="rect">
            <a:avLst/>
          </a:prstGeom>
        </p:spPr>
      </p:pic>
    </p:spTree>
    <p:extLst>
      <p:ext uri="{BB962C8B-B14F-4D97-AF65-F5344CB8AC3E}">
        <p14:creationId xmlns:p14="http://schemas.microsoft.com/office/powerpoint/2010/main" val="270082554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91852" y="625028"/>
            <a:ext cx="6932613" cy="616930"/>
          </a:xfrm>
        </p:spPr>
        <p:txBody>
          <a:bodyPr>
            <a:normAutofit fontScale="90000"/>
          </a:bodyPr>
          <a:lstStyle/>
          <a:p>
            <a:pPr algn="ctr"/>
            <a:r>
              <a:rPr lang="da-DK" sz="3600" dirty="0">
                <a:latin typeface="Verdana" panose="020B0604030504040204" pitchFamily="34" charset="0"/>
                <a:ea typeface="Verdana" panose="020B0604030504040204" pitchFamily="34" charset="0"/>
              </a:rPr>
              <a:t>Hvordan du giver feedback? </a:t>
            </a:r>
            <a:br>
              <a:rPr lang="da-DK" sz="3600" dirty="0">
                <a:latin typeface="Verdana" panose="020B0604030504040204" pitchFamily="34" charset="0"/>
                <a:ea typeface="Verdana" panose="020B0604030504040204" pitchFamily="34" charset="0"/>
              </a:rPr>
            </a:br>
            <a:r>
              <a:rPr lang="da-DK" sz="2400" dirty="0">
                <a:latin typeface="Verdana" panose="020B0604030504040204" pitchFamily="34" charset="0"/>
                <a:ea typeface="Verdana" panose="020B0604030504040204" pitchFamily="34" charset="0"/>
              </a:rPr>
              <a:t>”Huske” </a:t>
            </a:r>
            <a:r>
              <a:rPr lang="da-DK" sz="2400" dirty="0" err="1">
                <a:latin typeface="Verdana" panose="020B0604030504040204" pitchFamily="34" charset="0"/>
                <a:ea typeface="Verdana" panose="020B0604030504040204" pitchFamily="34" charset="0"/>
              </a:rPr>
              <a:t>K’ere</a:t>
            </a:r>
            <a:r>
              <a:rPr lang="da-DK" sz="2400" dirty="0">
                <a:latin typeface="Verdana" panose="020B0604030504040204" pitchFamily="34" charset="0"/>
                <a:ea typeface="Verdana" panose="020B0604030504040204" pitchFamily="34" charset="0"/>
              </a:rPr>
              <a:t> </a:t>
            </a:r>
            <a:r>
              <a:rPr lang="da-DK" sz="2400" dirty="0">
                <a:latin typeface="Verdana" panose="020B0604030504040204" pitchFamily="34" charset="0"/>
                <a:ea typeface="Verdana" panose="020B0604030504040204" pitchFamily="34" charset="0"/>
                <a:sym typeface="Wingdings" panose="05000000000000000000" pitchFamily="2" charset="2"/>
              </a:rPr>
              <a:t></a:t>
            </a:r>
            <a:endParaRPr lang="da-DK" sz="3000" dirty="0">
              <a:latin typeface="Verdana" panose="020B0604030504040204" pitchFamily="34" charset="0"/>
              <a:ea typeface="Verdana" panose="020B0604030504040204" pitchFamily="34" charset="0"/>
            </a:endParaRPr>
          </a:p>
        </p:txBody>
      </p:sp>
      <p:sp>
        <p:nvSpPr>
          <p:cNvPr id="3" name="Rektangulær billedforklaring 2"/>
          <p:cNvSpPr/>
          <p:nvPr/>
        </p:nvSpPr>
        <p:spPr>
          <a:xfrm>
            <a:off x="737574" y="2318085"/>
            <a:ext cx="918102" cy="702078"/>
          </a:xfrm>
          <a:prstGeom prst="wedge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4000"/>
              </a:lnSpc>
            </a:pPr>
            <a:r>
              <a:rPr lang="da-DK" sz="1500" dirty="0">
                <a:solidFill>
                  <a:schemeClr val="tx1"/>
                </a:solidFill>
                <a:latin typeface="Verdana" panose="020B0604030504040204" pitchFamily="34" charset="0"/>
                <a:ea typeface="Verdana" panose="020B0604030504040204" pitchFamily="34" charset="0"/>
              </a:rPr>
              <a:t>Kærligt</a:t>
            </a:r>
            <a:endParaRPr lang="da-DK" sz="1200" dirty="0">
              <a:solidFill>
                <a:schemeClr val="tx1"/>
              </a:solidFill>
              <a:latin typeface="Verdana" panose="020B0604030504040204" pitchFamily="34" charset="0"/>
              <a:ea typeface="Verdana" panose="020B0604030504040204" pitchFamily="34" charset="0"/>
            </a:endParaRPr>
          </a:p>
        </p:txBody>
      </p:sp>
      <p:sp>
        <p:nvSpPr>
          <p:cNvPr id="4" name="Oval billedforklaring 3"/>
          <p:cNvSpPr/>
          <p:nvPr/>
        </p:nvSpPr>
        <p:spPr>
          <a:xfrm>
            <a:off x="6084168" y="2194617"/>
            <a:ext cx="1512168" cy="972108"/>
          </a:xfrm>
          <a:prstGeom prst="wedgeEllipseCallou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4000"/>
              </a:lnSpc>
            </a:pPr>
            <a:r>
              <a:rPr lang="da-DK" sz="2100" dirty="0">
                <a:solidFill>
                  <a:schemeClr val="tx1"/>
                </a:solidFill>
                <a:latin typeface="Verdana" panose="020B0604030504040204" pitchFamily="34" charset="0"/>
                <a:ea typeface="Verdana" panose="020B0604030504040204" pitchFamily="34" charset="0"/>
              </a:rPr>
              <a:t>Klart</a:t>
            </a:r>
          </a:p>
        </p:txBody>
      </p:sp>
      <p:sp>
        <p:nvSpPr>
          <p:cNvPr id="5" name="Afrundet rektangulær billedforklaring 4"/>
          <p:cNvSpPr/>
          <p:nvPr/>
        </p:nvSpPr>
        <p:spPr>
          <a:xfrm>
            <a:off x="3400472" y="4563126"/>
            <a:ext cx="1100045" cy="702078"/>
          </a:xfrm>
          <a:prstGeom prst="wedgeRoundRect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04000"/>
              </a:lnSpc>
            </a:pPr>
            <a:r>
              <a:rPr lang="da-DK" sz="1500" dirty="0">
                <a:solidFill>
                  <a:schemeClr val="tx1"/>
                </a:solidFill>
                <a:latin typeface="Verdana" panose="020B0604030504040204" pitchFamily="34" charset="0"/>
                <a:ea typeface="Verdana" panose="020B0604030504040204" pitchFamily="34" charset="0"/>
              </a:rPr>
              <a:t>K- flere?</a:t>
            </a:r>
          </a:p>
        </p:txBody>
      </p:sp>
      <p:sp>
        <p:nvSpPr>
          <p:cNvPr id="6" name="Afrundet rektangulær billedforklaring 5"/>
          <p:cNvSpPr/>
          <p:nvPr/>
        </p:nvSpPr>
        <p:spPr>
          <a:xfrm>
            <a:off x="3400472" y="2526180"/>
            <a:ext cx="1323274" cy="972108"/>
          </a:xfrm>
          <a:prstGeom prst="wedgeRoundRectCallou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04000"/>
              </a:lnSpc>
            </a:pPr>
            <a:r>
              <a:rPr lang="da-DK" sz="2100" dirty="0">
                <a:solidFill>
                  <a:schemeClr val="tx1"/>
                </a:solidFill>
                <a:latin typeface="Verdana" panose="020B0604030504040204" pitchFamily="34" charset="0"/>
                <a:ea typeface="Verdana" panose="020B0604030504040204" pitchFamily="34" charset="0"/>
              </a:rPr>
              <a:t>Kort</a:t>
            </a:r>
            <a:endParaRPr lang="da-DK" sz="1200" dirty="0">
              <a:solidFill>
                <a:schemeClr val="tx1"/>
              </a:solidFill>
              <a:latin typeface="Verdana" panose="020B0604030504040204" pitchFamily="34" charset="0"/>
              <a:ea typeface="Verdana" panose="020B0604030504040204" pitchFamily="34" charset="0"/>
            </a:endParaRPr>
          </a:p>
        </p:txBody>
      </p:sp>
      <p:sp>
        <p:nvSpPr>
          <p:cNvPr id="7" name="Oval billedforklaring 6"/>
          <p:cNvSpPr/>
          <p:nvPr/>
        </p:nvSpPr>
        <p:spPr>
          <a:xfrm>
            <a:off x="1351121" y="3957567"/>
            <a:ext cx="1214865" cy="756084"/>
          </a:xfrm>
          <a:prstGeom prst="wedgeEllipseCallou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04000"/>
              </a:lnSpc>
            </a:pPr>
            <a:r>
              <a:rPr lang="da-DK" sz="1189" dirty="0">
                <a:solidFill>
                  <a:schemeClr val="tx1"/>
                </a:solidFill>
                <a:latin typeface="Verdana" panose="020B0604030504040204" pitchFamily="34" charset="0"/>
                <a:ea typeface="Verdana" panose="020B0604030504040204" pitchFamily="34" charset="0"/>
              </a:rPr>
              <a:t>Konkret</a:t>
            </a:r>
            <a:endParaRPr lang="da-DK" sz="1200" dirty="0">
              <a:solidFill>
                <a:schemeClr val="tx1"/>
              </a:solidFill>
              <a:latin typeface="Verdana" panose="020B0604030504040204" pitchFamily="34" charset="0"/>
              <a:ea typeface="Verdana" panose="020B0604030504040204" pitchFamily="34" charset="0"/>
            </a:endParaRPr>
          </a:p>
        </p:txBody>
      </p:sp>
      <p:sp>
        <p:nvSpPr>
          <p:cNvPr id="8" name="Rektangulær billedforklaring 7"/>
          <p:cNvSpPr/>
          <p:nvPr/>
        </p:nvSpPr>
        <p:spPr>
          <a:xfrm>
            <a:off x="6460369" y="4455114"/>
            <a:ext cx="1728192" cy="810090"/>
          </a:xfrm>
          <a:prstGeom prst="wedgeRectCallou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04000"/>
              </a:lnSpc>
            </a:pPr>
            <a:r>
              <a:rPr lang="da-DK" sz="1800" dirty="0">
                <a:solidFill>
                  <a:schemeClr val="tx1"/>
                </a:solidFill>
                <a:latin typeface="Verdana" panose="020B0604030504040204" pitchFamily="34" charset="0"/>
                <a:ea typeface="Verdana" panose="020B0604030504040204" pitchFamily="34" charset="0"/>
              </a:rPr>
              <a:t>Konstruktivt</a:t>
            </a:r>
            <a:endParaRPr lang="da-DK" sz="1200" dirty="0">
              <a:solidFill>
                <a:schemeClr val="tx1"/>
              </a:solidFill>
              <a:latin typeface="Verdana" panose="020B0604030504040204" pitchFamily="34" charset="0"/>
              <a:ea typeface="Verdana" panose="020B0604030504040204" pitchFamily="34" charset="0"/>
            </a:endParaRPr>
          </a:p>
        </p:txBody>
      </p:sp>
      <p:sp>
        <p:nvSpPr>
          <p:cNvPr id="2" name="Rutediagram: Magnetbånd 1">
            <a:extLst>
              <a:ext uri="{FF2B5EF4-FFF2-40B4-BE49-F238E27FC236}">
                <a16:creationId xmlns:a16="http://schemas.microsoft.com/office/drawing/2014/main" id="{94F1390F-7334-45F6-9DDC-9FB1E0A21940}"/>
              </a:ext>
            </a:extLst>
          </p:cNvPr>
          <p:cNvSpPr/>
          <p:nvPr/>
        </p:nvSpPr>
        <p:spPr>
          <a:xfrm>
            <a:off x="1351121" y="5589240"/>
            <a:ext cx="3220879" cy="972108"/>
          </a:xfrm>
          <a:prstGeom prst="flowChartMagneticTap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4000"/>
              </a:lnSpc>
            </a:pPr>
            <a:r>
              <a:rPr lang="da-DK" sz="1600" dirty="0"/>
              <a:t>”</a:t>
            </a:r>
            <a:r>
              <a:rPr lang="da-DK" sz="1600" dirty="0" err="1"/>
              <a:t>Kæredygtighed</a:t>
            </a:r>
            <a:r>
              <a:rPr lang="da-DK" sz="1600" dirty="0"/>
              <a:t>”</a:t>
            </a:r>
          </a:p>
        </p:txBody>
      </p:sp>
    </p:spTree>
    <p:extLst>
      <p:ext uri="{BB962C8B-B14F-4D97-AF65-F5344CB8AC3E}">
        <p14:creationId xmlns:p14="http://schemas.microsoft.com/office/powerpoint/2010/main" val="2053919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81524" y="510418"/>
            <a:ext cx="5199459" cy="443541"/>
          </a:xfrm>
        </p:spPr>
        <p:txBody>
          <a:bodyPr>
            <a:noAutofit/>
          </a:bodyPr>
          <a:lstStyle/>
          <a:p>
            <a:pPr algn="ctr"/>
            <a:r>
              <a:rPr lang="da-DK" sz="3200" dirty="0">
                <a:latin typeface="Verdana" panose="020B0604030504040204" pitchFamily="34" charset="0"/>
                <a:ea typeface="Verdana" panose="020B0604030504040204" pitchFamily="34" charset="0"/>
              </a:rPr>
              <a:t>Gode råd om feedback</a:t>
            </a:r>
          </a:p>
        </p:txBody>
      </p:sp>
      <p:sp>
        <p:nvSpPr>
          <p:cNvPr id="3" name="Rektangulær billedforklaring 2"/>
          <p:cNvSpPr/>
          <p:nvPr/>
        </p:nvSpPr>
        <p:spPr>
          <a:xfrm>
            <a:off x="467544" y="1804045"/>
            <a:ext cx="918102" cy="702078"/>
          </a:xfrm>
          <a:prstGeom prst="wedge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4000"/>
              </a:lnSpc>
            </a:pPr>
            <a:r>
              <a:rPr lang="da-DK" sz="1200" dirty="0">
                <a:latin typeface="Verdana" panose="020B0604030504040204" pitchFamily="34" charset="0"/>
                <a:ea typeface="Verdana" panose="020B0604030504040204" pitchFamily="34" charset="0"/>
              </a:rPr>
              <a:t>Giv feedback direkte</a:t>
            </a:r>
          </a:p>
        </p:txBody>
      </p:sp>
      <p:sp>
        <p:nvSpPr>
          <p:cNvPr id="4" name="Oval billedforklaring 3"/>
          <p:cNvSpPr/>
          <p:nvPr/>
        </p:nvSpPr>
        <p:spPr>
          <a:xfrm>
            <a:off x="5598115" y="1588021"/>
            <a:ext cx="1784039" cy="1134126"/>
          </a:xfrm>
          <a:prstGeom prst="wedgeEllipseCallou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lnSpc>
                <a:spcPct val="104000"/>
              </a:lnSpc>
            </a:pPr>
            <a:r>
              <a:rPr lang="da-DK" sz="1200" dirty="0">
                <a:latin typeface="Verdana" panose="020B0604030504040204" pitchFamily="34" charset="0"/>
                <a:ea typeface="Verdana" panose="020B0604030504040204" pitchFamily="34" charset="0"/>
              </a:rPr>
              <a:t>Feedback bør være specifik mere end generel</a:t>
            </a:r>
          </a:p>
        </p:txBody>
      </p:sp>
      <p:sp>
        <p:nvSpPr>
          <p:cNvPr id="5" name="Afrundet rektangulær billedforklaring 4"/>
          <p:cNvSpPr/>
          <p:nvPr/>
        </p:nvSpPr>
        <p:spPr>
          <a:xfrm>
            <a:off x="2396635" y="4563126"/>
            <a:ext cx="1797323" cy="935387"/>
          </a:xfrm>
          <a:prstGeom prst="wedgeRoundRectCallou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04000"/>
              </a:lnSpc>
            </a:pPr>
            <a:r>
              <a:rPr lang="da-DK" sz="1200" dirty="0">
                <a:latin typeface="Verdana" panose="020B0604030504040204" pitchFamily="34" charset="0"/>
                <a:ea typeface="Verdana" panose="020B0604030504040204" pitchFamily="34" charset="0"/>
              </a:rPr>
              <a:t>Giv feedback fordi du ærligt ønsker at hjælpe og styrke den, du giver feedback til</a:t>
            </a:r>
          </a:p>
        </p:txBody>
      </p:sp>
      <p:sp>
        <p:nvSpPr>
          <p:cNvPr id="6" name="Afrundet rektangulær billedforklaring 5"/>
          <p:cNvSpPr/>
          <p:nvPr/>
        </p:nvSpPr>
        <p:spPr>
          <a:xfrm>
            <a:off x="7164288" y="2942947"/>
            <a:ext cx="1285872" cy="1149407"/>
          </a:xfrm>
          <a:prstGeom prst="wedgeRoundRectCallou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04000"/>
              </a:lnSpc>
            </a:pPr>
            <a:r>
              <a:rPr lang="da-DK" sz="1200" dirty="0">
                <a:latin typeface="Verdana" panose="020B0604030504040204" pitchFamily="34" charset="0"/>
                <a:ea typeface="Verdana" panose="020B0604030504040204" pitchFamily="34" charset="0"/>
              </a:rPr>
              <a:t>Feedback bør være beskrivende snarere end vurderende</a:t>
            </a:r>
          </a:p>
        </p:txBody>
      </p:sp>
      <p:sp>
        <p:nvSpPr>
          <p:cNvPr id="7" name="Oval billedforklaring 6"/>
          <p:cNvSpPr/>
          <p:nvPr/>
        </p:nvSpPr>
        <p:spPr>
          <a:xfrm>
            <a:off x="305567" y="3762755"/>
            <a:ext cx="1492688" cy="1122633"/>
          </a:xfrm>
          <a:prstGeom prst="wedgeEllipseCallou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lnSpc>
                <a:spcPct val="104000"/>
              </a:lnSpc>
            </a:pPr>
            <a:r>
              <a:rPr lang="da-DK" sz="1200">
                <a:latin typeface="Verdana" panose="020B0604030504040204" pitchFamily="34" charset="0"/>
                <a:ea typeface="Verdana" panose="020B0604030504040204" pitchFamily="34" charset="0"/>
              </a:rPr>
              <a:t>Feedback skal gives på dette rette tidspunkt</a:t>
            </a:r>
            <a:endParaRPr lang="da-DK" sz="1200" dirty="0">
              <a:latin typeface="Verdana" panose="020B0604030504040204" pitchFamily="34" charset="0"/>
              <a:ea typeface="Verdana" panose="020B0604030504040204" pitchFamily="34" charset="0"/>
            </a:endParaRPr>
          </a:p>
        </p:txBody>
      </p:sp>
      <p:sp>
        <p:nvSpPr>
          <p:cNvPr id="8" name="Rektangulær billedforklaring 7"/>
          <p:cNvSpPr/>
          <p:nvPr/>
        </p:nvSpPr>
        <p:spPr>
          <a:xfrm>
            <a:off x="6030162" y="4563126"/>
            <a:ext cx="2008494" cy="1076333"/>
          </a:xfrm>
          <a:prstGeom prst="wedgeRectCallou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04000"/>
              </a:lnSpc>
            </a:pPr>
            <a:r>
              <a:rPr lang="da-DK" sz="1050" dirty="0">
                <a:latin typeface="Verdana" panose="020B0604030504040204" pitchFamily="34" charset="0"/>
                <a:ea typeface="Verdana" panose="020B0604030504040204" pitchFamily="34" charset="0"/>
              </a:rPr>
              <a:t>En feedback skal være rettet mod en adfærd, som modtageren har mulighed for at kunne gøre noget ved</a:t>
            </a:r>
          </a:p>
        </p:txBody>
      </p:sp>
      <p:sp>
        <p:nvSpPr>
          <p:cNvPr id="9" name="Afrundet rektangulær billedforklaring 8"/>
          <p:cNvSpPr/>
          <p:nvPr/>
        </p:nvSpPr>
        <p:spPr>
          <a:xfrm>
            <a:off x="2087724" y="2294875"/>
            <a:ext cx="1532893" cy="1149407"/>
          </a:xfrm>
          <a:prstGeom prst="wedgeRoundRectCallout">
            <a:avLst/>
          </a:prstGeom>
          <a:ln>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04000"/>
              </a:lnSpc>
            </a:pPr>
            <a:r>
              <a:rPr lang="da-DK" sz="1200" dirty="0">
                <a:latin typeface="Verdana" panose="020B0604030504040204" pitchFamily="34" charset="0"/>
                <a:ea typeface="Verdana" panose="020B0604030504040204" pitchFamily="34" charset="0"/>
              </a:rPr>
              <a:t>Feedback skal gives fra egen ”banehalvdel”</a:t>
            </a:r>
          </a:p>
        </p:txBody>
      </p:sp>
      <p:sp>
        <p:nvSpPr>
          <p:cNvPr id="2" name="Oval billedforklaring 1"/>
          <p:cNvSpPr/>
          <p:nvPr/>
        </p:nvSpPr>
        <p:spPr>
          <a:xfrm>
            <a:off x="4193958" y="3266982"/>
            <a:ext cx="1566174" cy="1134126"/>
          </a:xfrm>
          <a:prstGeom prst="wedgeEllipseCallou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04000"/>
              </a:lnSpc>
            </a:pPr>
            <a:r>
              <a:rPr lang="da-DK" sz="1200">
                <a:latin typeface="Verdana" panose="020B0604030504040204" pitchFamily="34" charset="0"/>
                <a:ea typeface="Verdana" panose="020B0604030504040204" pitchFamily="34" charset="0"/>
              </a:rPr>
              <a:t>Feedback må ikke påtvinges</a:t>
            </a:r>
            <a:endParaRPr lang="da-DK" sz="1200" dirty="0" err="1">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73496521"/>
      </p:ext>
    </p:extLst>
  </p:cSld>
  <p:clrMapOvr>
    <a:masterClrMapping/>
  </p:clrMapOvr>
  <p:transition/>
</p:sld>
</file>

<file path=ppt/theme/theme1.xml><?xml version="1.0" encoding="utf-8"?>
<a:theme xmlns:a="http://schemas.openxmlformats.org/drawingml/2006/main" name="IBC Kurser_ny (3)">
  <a:themeElements>
    <a:clrScheme name="IBC">
      <a:dk1>
        <a:sysClr val="windowText" lastClr="000000"/>
      </a:dk1>
      <a:lt1>
        <a:sysClr val="window" lastClr="FFFFFF"/>
      </a:lt1>
      <a:dk2>
        <a:srgbClr val="1F497D"/>
      </a:dk2>
      <a:lt2>
        <a:srgbClr val="EEECE1"/>
      </a:lt2>
      <a:accent1>
        <a:srgbClr val="009FDA"/>
      </a:accent1>
      <a:accent2>
        <a:srgbClr val="E0119D"/>
      </a:accent2>
      <a:accent3>
        <a:srgbClr val="FF5800"/>
      </a:accent3>
      <a:accent4>
        <a:srgbClr val="7AB800"/>
      </a:accent4>
      <a:accent5>
        <a:srgbClr val="00AD83"/>
      </a:accent5>
      <a:accent6>
        <a:srgbClr val="0018A8"/>
      </a:accent6>
      <a:hlink>
        <a:srgbClr val="0018A8"/>
      </a:hlink>
      <a:folHlink>
        <a:srgbClr val="952D98"/>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104000"/>
          </a:lnSpc>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889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98be5f7-c26b-40b1-8165-6f48d908995f" xsi:nil="true"/>
    <lcf76f155ced4ddcb4097134ff3c332f xmlns="66bd60ff-9289-488e-8b38-68681f307e9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618EA43472D24449C06B0068A65CFA5" ma:contentTypeVersion="14" ma:contentTypeDescription="Opret et nyt dokument." ma:contentTypeScope="" ma:versionID="3f5a1246c2ef77df25e66849155b51ec">
  <xsd:schema xmlns:xsd="http://www.w3.org/2001/XMLSchema" xmlns:xs="http://www.w3.org/2001/XMLSchema" xmlns:p="http://schemas.microsoft.com/office/2006/metadata/properties" xmlns:ns2="66bd60ff-9289-488e-8b38-68681f307e9f" xmlns:ns3="f98be5f7-c26b-40b1-8165-6f48d908995f" targetNamespace="http://schemas.microsoft.com/office/2006/metadata/properties" ma:root="true" ma:fieldsID="cc8fdd61396614f09d96b38174a9845c" ns2:_="" ns3:_="">
    <xsd:import namespace="66bd60ff-9289-488e-8b38-68681f307e9f"/>
    <xsd:import namespace="f98be5f7-c26b-40b1-8165-6f48d908995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d60ff-9289-488e-8b38-68681f307e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Billedmærker" ma:readOnly="false" ma:fieldId="{5cf76f15-5ced-4ddc-b409-7134ff3c332f}" ma:taxonomyMulti="true" ma:sspId="7838cd0e-1872-446e-82f7-b036991bb4d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8be5f7-c26b-40b1-8165-6f48d908995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5a6c850-fdf5-4fc6-8700-74a9778d8058}" ma:internalName="TaxCatchAll" ma:showField="CatchAllData" ma:web="f98be5f7-c26b-40b1-8165-6f48d90899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0389C7-4389-449F-908E-DB99308FAD7C}">
  <ds:schemaRefs>
    <ds:schemaRef ds:uri="9381585e-14ea-4298-90ea-fb73008c824e"/>
    <ds:schemaRef ds:uri="http://schemas.microsoft.com/office/2006/documentManagement/types"/>
    <ds:schemaRef ds:uri="http://schemas.microsoft.com/office/2006/metadata/properties"/>
    <ds:schemaRef ds:uri="http://purl.org/dc/elements/1.1/"/>
    <ds:schemaRef ds:uri="http://schemas.microsoft.com/sharepoint/v3"/>
    <ds:schemaRef ds:uri="http://schemas.openxmlformats.org/package/2006/metadata/core-properties"/>
    <ds:schemaRef ds:uri="http://purl.org/dc/terms/"/>
    <ds:schemaRef ds:uri="http://www.w3.org/XML/1998/namespace"/>
    <ds:schemaRef ds:uri="http://schemas.microsoft.com/office/infopath/2007/PartnerControls"/>
    <ds:schemaRef ds:uri="aaba4780-8e84-4b3c-81c7-e6783f82bdce"/>
    <ds:schemaRef ds:uri="http://purl.org/dc/dcmitype/"/>
  </ds:schemaRefs>
</ds:datastoreItem>
</file>

<file path=customXml/itemProps2.xml><?xml version="1.0" encoding="utf-8"?>
<ds:datastoreItem xmlns:ds="http://schemas.openxmlformats.org/officeDocument/2006/customXml" ds:itemID="{06E0266F-B764-4DAE-B91F-7D3EF8C7C84C}"/>
</file>

<file path=customXml/itemProps3.xml><?xml version="1.0" encoding="utf-8"?>
<ds:datastoreItem xmlns:ds="http://schemas.openxmlformats.org/officeDocument/2006/customXml" ds:itemID="{0576B1B0-A52E-48AB-B1C5-8D7DB33981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13779</TotalTime>
  <Words>3151</Words>
  <Application>Microsoft Office PowerPoint</Application>
  <PresentationFormat>Skærmshow (4:3)</PresentationFormat>
  <Paragraphs>431</Paragraphs>
  <Slides>57</Slides>
  <Notes>21</Notes>
  <HiddenSlides>1</HiddenSlides>
  <MMClips>1</MMClips>
  <ScaleCrop>false</ScaleCrop>
  <HeadingPairs>
    <vt:vector size="8" baseType="variant">
      <vt:variant>
        <vt:lpstr>Benyttede skrifttyper</vt:lpstr>
      </vt:variant>
      <vt:variant>
        <vt:i4>11</vt:i4>
      </vt:variant>
      <vt:variant>
        <vt:lpstr>Tema</vt:lpstr>
      </vt:variant>
      <vt:variant>
        <vt:i4>1</vt:i4>
      </vt:variant>
      <vt:variant>
        <vt:lpstr>Integrerede OLE-servere</vt:lpstr>
      </vt:variant>
      <vt:variant>
        <vt:i4>1</vt:i4>
      </vt:variant>
      <vt:variant>
        <vt:lpstr>Slidetitler</vt:lpstr>
      </vt:variant>
      <vt:variant>
        <vt:i4>57</vt:i4>
      </vt:variant>
    </vt:vector>
  </HeadingPairs>
  <TitlesOfParts>
    <vt:vector size="70" baseType="lpstr">
      <vt:lpstr>Arial</vt:lpstr>
      <vt:lpstr>Arial</vt:lpstr>
      <vt:lpstr>Arial Nova</vt:lpstr>
      <vt:lpstr>Calibri</vt:lpstr>
      <vt:lpstr>Calibri Light</vt:lpstr>
      <vt:lpstr>Open Sans</vt:lpstr>
      <vt:lpstr>Open Sans Extra Bold</vt:lpstr>
      <vt:lpstr>Verdana</vt:lpstr>
      <vt:lpstr>Vijaya</vt:lpstr>
      <vt:lpstr>Wingdings</vt:lpstr>
      <vt:lpstr>YouTube Noto</vt:lpstr>
      <vt:lpstr>IBC Kurser_ny (3)</vt:lpstr>
      <vt:lpstr>Clip</vt:lpstr>
      <vt:lpstr>Bæredygtighed</vt:lpstr>
      <vt:lpstr>Forløbs overblik</vt:lpstr>
      <vt:lpstr>Læring</vt:lpstr>
      <vt:lpstr>Læring er en kontinuerlig proces</vt:lpstr>
      <vt:lpstr>Den lærende organisation </vt:lpstr>
      <vt:lpstr>Feedback</vt:lpstr>
      <vt:lpstr>Formålet med feedback</vt:lpstr>
      <vt:lpstr>Hvordan du giver feedback?  ”Huske” K’ere </vt:lpstr>
      <vt:lpstr>Gode råd om feedback</vt:lpstr>
      <vt:lpstr>PowerPoint-præsentation</vt:lpstr>
      <vt:lpstr>Den vestlige verdens udvikling</vt:lpstr>
      <vt:lpstr>PowerPoint-præsentation</vt:lpstr>
      <vt:lpstr>PowerPoint-præsentation</vt:lpstr>
      <vt:lpstr>PowerPoint-præsentation</vt:lpstr>
      <vt:lpstr>PowerPoint-præsentation</vt:lpstr>
      <vt:lpstr>PowerPoint-præsentation</vt:lpstr>
      <vt:lpstr>PowerPoint-præsentation</vt:lpstr>
      <vt:lpstr>En udvidet verdensforståelse</vt:lpstr>
      <vt:lpstr>Bæredygtighed er holistisk </vt:lpstr>
      <vt:lpstr>PowerPoint-præsentation</vt:lpstr>
      <vt:lpstr>Grøn omstilling</vt:lpstr>
      <vt:lpstr>Global Footprint</vt:lpstr>
      <vt:lpstr>Bæredygtig udvikling</vt:lpstr>
      <vt:lpstr>Hvorfor nu det?</vt:lpstr>
      <vt:lpstr>PowerPoint-præsentation</vt:lpstr>
      <vt:lpstr>Hvad gør vi ved det?</vt:lpstr>
      <vt:lpstr>PowerPoint-præsentation</vt:lpstr>
      <vt:lpstr>Alle målene hænger sammen. Så når vi arbejder for at opnå ét mål, nærmer vi os ofte også et andet mål.   Eks; Skal vi passe bedre på havet (mål 14). På den måde kommer der flere fisk, og det hjælper med at afskaffe sult (mål 2).</vt:lpstr>
      <vt:lpstr>Opgave</vt:lpstr>
      <vt:lpstr>Porters værdikæde</vt:lpstr>
      <vt:lpstr>PowerPoint-præsentation</vt:lpstr>
      <vt:lpstr>Din virksomheds spildprodukt, kan være en anden virksomheds råvare!</vt:lpstr>
      <vt:lpstr>PowerPoint-præsentation</vt:lpstr>
      <vt:lpstr>PowerPoint-præsentation</vt:lpstr>
      <vt:lpstr>Social kapital  – de tre grundstoffer</vt:lpstr>
      <vt:lpstr>PowerPoint-præsentation</vt:lpstr>
      <vt:lpstr>Porters værdikæde - øvelse</vt:lpstr>
      <vt:lpstr>Opgave </vt:lpstr>
      <vt:lpstr>Afslutning</vt:lpstr>
      <vt:lpstr>SMARTE mål</vt:lpstr>
      <vt:lpstr>PowerPoint-præsentation</vt:lpstr>
      <vt:lpstr>Bæredygtig ledelse og   </vt:lpstr>
      <vt:lpstr>PowerPoint-præsentation</vt:lpstr>
      <vt:lpstr>Bæredygtig ledelse</vt:lpstr>
      <vt:lpstr>PowerPoint-præsentation</vt:lpstr>
      <vt:lpstr>PowerPoint-præsentation</vt:lpstr>
      <vt:lpstr>PowerPoint-præsentation</vt:lpstr>
      <vt:lpstr>PowerPoint-præsentation</vt:lpstr>
      <vt:lpstr> Inner Development Goals (IDG)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49086 Anvendelse af LEAN værktøjer i produktionen</dc:title>
  <dc:creator>Peter Skovager - PESK</dc:creator>
  <cp:lastModifiedBy>Michael Christiansen - MICH</cp:lastModifiedBy>
  <cp:revision>59</cp:revision>
  <cp:lastPrinted>2023-02-02T20:59:54Z</cp:lastPrinted>
  <dcterms:created xsi:type="dcterms:W3CDTF">2022-01-25T20:13:24Z</dcterms:created>
  <dcterms:modified xsi:type="dcterms:W3CDTF">2025-01-03T10:35:18Z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0x0101002618EA43472D24449C06B0068A65CFA5</vt:lpwstr>
  </property>
</Properties>
</file>