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8" r:id="rId4"/>
    <p:sldMasterId id="2147483805" r:id="rId5"/>
    <p:sldMasterId id="2147483688" r:id="rId6"/>
    <p:sldMasterId id="2147483754" r:id="rId7"/>
    <p:sldMasterId id="2147483812" r:id="rId8"/>
    <p:sldMasterId id="2147483831" r:id="rId9"/>
    <p:sldMasterId id="2147483850" r:id="rId10"/>
    <p:sldMasterId id="2147483862" r:id="rId11"/>
    <p:sldMasterId id="2147483878" r:id="rId12"/>
  </p:sldMasterIdLst>
  <p:notesMasterIdLst>
    <p:notesMasterId r:id="rId101"/>
  </p:notesMasterIdLst>
  <p:handoutMasterIdLst>
    <p:handoutMasterId r:id="rId102"/>
  </p:handoutMasterIdLst>
  <p:sldIdLst>
    <p:sldId id="2147328272" r:id="rId13"/>
    <p:sldId id="724" r:id="rId14"/>
    <p:sldId id="2147328293" r:id="rId15"/>
    <p:sldId id="663" r:id="rId16"/>
    <p:sldId id="1335" r:id="rId17"/>
    <p:sldId id="2147327806" r:id="rId18"/>
    <p:sldId id="2147327802" r:id="rId19"/>
    <p:sldId id="1093" r:id="rId20"/>
    <p:sldId id="2147327781" r:id="rId21"/>
    <p:sldId id="2147327797" r:id="rId22"/>
    <p:sldId id="2147327799" r:id="rId23"/>
    <p:sldId id="2147327800" r:id="rId24"/>
    <p:sldId id="2147328291" r:id="rId25"/>
    <p:sldId id="2147328276" r:id="rId26"/>
    <p:sldId id="2147328277" r:id="rId27"/>
    <p:sldId id="385" r:id="rId28"/>
    <p:sldId id="2339" r:id="rId29"/>
    <p:sldId id="2147328264" r:id="rId30"/>
    <p:sldId id="721" r:id="rId31"/>
    <p:sldId id="2147328263" r:id="rId32"/>
    <p:sldId id="2147328262" r:id="rId33"/>
    <p:sldId id="2147328275" r:id="rId34"/>
    <p:sldId id="2147328282" r:id="rId35"/>
    <p:sldId id="2147328267" r:id="rId36"/>
    <p:sldId id="1028" r:id="rId37"/>
    <p:sldId id="2147328284" r:id="rId38"/>
    <p:sldId id="2147328285" r:id="rId39"/>
    <p:sldId id="2147328286" r:id="rId40"/>
    <p:sldId id="2147328287" r:id="rId41"/>
    <p:sldId id="2147328296" r:id="rId42"/>
    <p:sldId id="2147328279" r:id="rId43"/>
    <p:sldId id="2147328281" r:id="rId44"/>
    <p:sldId id="2147328377" r:id="rId45"/>
    <p:sldId id="2147328239" r:id="rId46"/>
    <p:sldId id="796" r:id="rId47"/>
    <p:sldId id="2147328238" r:id="rId48"/>
    <p:sldId id="2147328453" r:id="rId49"/>
    <p:sldId id="2147328318" r:id="rId50"/>
    <p:sldId id="2147328437" r:id="rId51"/>
    <p:sldId id="2147328468" r:id="rId52"/>
    <p:sldId id="2147328292" r:id="rId53"/>
    <p:sldId id="2402" r:id="rId54"/>
    <p:sldId id="2433" r:id="rId55"/>
    <p:sldId id="2299" r:id="rId56"/>
    <p:sldId id="2147328471" r:id="rId57"/>
    <p:sldId id="2147328295" r:id="rId58"/>
    <p:sldId id="2147328469" r:id="rId59"/>
    <p:sldId id="2147328274" r:id="rId60"/>
    <p:sldId id="2446" r:id="rId61"/>
    <p:sldId id="2147328474" r:id="rId62"/>
    <p:sldId id="2147328477" r:id="rId63"/>
    <p:sldId id="2147328476" r:id="rId64"/>
    <p:sldId id="2147328475" r:id="rId65"/>
    <p:sldId id="2451" r:id="rId66"/>
    <p:sldId id="2147328473" r:id="rId67"/>
    <p:sldId id="2453" r:id="rId68"/>
    <p:sldId id="2147328470" r:id="rId69"/>
    <p:sldId id="2147328283" r:id="rId70"/>
    <p:sldId id="2147328288" r:id="rId71"/>
    <p:sldId id="272" r:id="rId72"/>
    <p:sldId id="257" r:id="rId73"/>
    <p:sldId id="2147328289" r:id="rId74"/>
    <p:sldId id="274" r:id="rId75"/>
    <p:sldId id="276" r:id="rId76"/>
    <p:sldId id="2147328270" r:id="rId77"/>
    <p:sldId id="2147328280" r:id="rId78"/>
    <p:sldId id="2147328472" r:id="rId79"/>
    <p:sldId id="2457" r:id="rId80"/>
    <p:sldId id="2452" r:id="rId81"/>
    <p:sldId id="2456" r:id="rId82"/>
    <p:sldId id="2329" r:id="rId83"/>
    <p:sldId id="2401" r:id="rId84"/>
    <p:sldId id="2448" r:id="rId85"/>
    <p:sldId id="2449" r:id="rId86"/>
    <p:sldId id="2450" r:id="rId87"/>
    <p:sldId id="2147328254" r:id="rId88"/>
    <p:sldId id="2147328251" r:id="rId89"/>
    <p:sldId id="2147328226" r:id="rId90"/>
    <p:sldId id="2147328271" r:id="rId91"/>
    <p:sldId id="2147328237" r:id="rId92"/>
    <p:sldId id="2147328268" r:id="rId93"/>
    <p:sldId id="2147328209" r:id="rId94"/>
    <p:sldId id="2147328261" r:id="rId95"/>
    <p:sldId id="2147328260" r:id="rId96"/>
    <p:sldId id="2147328259" r:id="rId97"/>
    <p:sldId id="2147328258" r:id="rId98"/>
    <p:sldId id="268" r:id="rId99"/>
    <p:sldId id="270" r:id="rId100"/>
  </p:sldIdLst>
  <p:sldSz cx="9144000" cy="6858000" type="screen4x3"/>
  <p:notesSz cx="7099300" cy="10234613"/>
  <p:defaultTextStyle>
    <a:defPPr>
      <a:defRPr lang="da-DK"/>
    </a:defPPr>
    <a:lvl1pPr marL="0" algn="l" defTabSz="805176" rtl="0" eaLnBrk="1" latinLnBrk="0" hangingPunct="1">
      <a:defRPr sz="1585" kern="1200">
        <a:solidFill>
          <a:schemeClr val="tx1"/>
        </a:solidFill>
        <a:latin typeface="+mn-lt"/>
        <a:ea typeface="+mn-ea"/>
        <a:cs typeface="+mn-cs"/>
      </a:defRPr>
    </a:lvl1pPr>
    <a:lvl2pPr marL="402589" algn="l" defTabSz="805176" rtl="0" eaLnBrk="1" latinLnBrk="0" hangingPunct="1">
      <a:defRPr sz="1585" kern="1200">
        <a:solidFill>
          <a:schemeClr val="tx1"/>
        </a:solidFill>
        <a:latin typeface="+mn-lt"/>
        <a:ea typeface="+mn-ea"/>
        <a:cs typeface="+mn-cs"/>
      </a:defRPr>
    </a:lvl2pPr>
    <a:lvl3pPr marL="805176" algn="l" defTabSz="805176" rtl="0" eaLnBrk="1" latinLnBrk="0" hangingPunct="1">
      <a:defRPr sz="1585" kern="1200">
        <a:solidFill>
          <a:schemeClr val="tx1"/>
        </a:solidFill>
        <a:latin typeface="+mn-lt"/>
        <a:ea typeface="+mn-ea"/>
        <a:cs typeface="+mn-cs"/>
      </a:defRPr>
    </a:lvl3pPr>
    <a:lvl4pPr marL="1207765" algn="l" defTabSz="805176" rtl="0" eaLnBrk="1" latinLnBrk="0" hangingPunct="1">
      <a:defRPr sz="1585" kern="1200">
        <a:solidFill>
          <a:schemeClr val="tx1"/>
        </a:solidFill>
        <a:latin typeface="+mn-lt"/>
        <a:ea typeface="+mn-ea"/>
        <a:cs typeface="+mn-cs"/>
      </a:defRPr>
    </a:lvl4pPr>
    <a:lvl5pPr marL="1610353" algn="l" defTabSz="805176" rtl="0" eaLnBrk="1" latinLnBrk="0" hangingPunct="1">
      <a:defRPr sz="1585" kern="1200">
        <a:solidFill>
          <a:schemeClr val="tx1"/>
        </a:solidFill>
        <a:latin typeface="+mn-lt"/>
        <a:ea typeface="+mn-ea"/>
        <a:cs typeface="+mn-cs"/>
      </a:defRPr>
    </a:lvl5pPr>
    <a:lvl6pPr marL="2012940" algn="l" defTabSz="805176" rtl="0" eaLnBrk="1" latinLnBrk="0" hangingPunct="1">
      <a:defRPr sz="1585" kern="1200">
        <a:solidFill>
          <a:schemeClr val="tx1"/>
        </a:solidFill>
        <a:latin typeface="+mn-lt"/>
        <a:ea typeface="+mn-ea"/>
        <a:cs typeface="+mn-cs"/>
      </a:defRPr>
    </a:lvl6pPr>
    <a:lvl7pPr marL="2415527" algn="l" defTabSz="805176" rtl="0" eaLnBrk="1" latinLnBrk="0" hangingPunct="1">
      <a:defRPr sz="1585" kern="1200">
        <a:solidFill>
          <a:schemeClr val="tx1"/>
        </a:solidFill>
        <a:latin typeface="+mn-lt"/>
        <a:ea typeface="+mn-ea"/>
        <a:cs typeface="+mn-cs"/>
      </a:defRPr>
    </a:lvl7pPr>
    <a:lvl8pPr marL="2818117" algn="l" defTabSz="805176" rtl="0" eaLnBrk="1" latinLnBrk="0" hangingPunct="1">
      <a:defRPr sz="1585" kern="1200">
        <a:solidFill>
          <a:schemeClr val="tx1"/>
        </a:solidFill>
        <a:latin typeface="+mn-lt"/>
        <a:ea typeface="+mn-ea"/>
        <a:cs typeface="+mn-cs"/>
      </a:defRPr>
    </a:lvl8pPr>
    <a:lvl9pPr marL="3220705" algn="l" defTabSz="805176" rtl="0" eaLnBrk="1" latinLnBrk="0" hangingPunct="1">
      <a:defRPr sz="1585" kern="1200">
        <a:solidFill>
          <a:schemeClr val="tx1"/>
        </a:solidFill>
        <a:latin typeface="+mn-lt"/>
        <a:ea typeface="+mn-ea"/>
        <a:cs typeface="+mn-cs"/>
      </a:defRPr>
    </a:lvl9pPr>
  </p:defaultTextStyle>
  <p:extLst>
    <p:ext uri="{521415D9-36F7-43E2-AB2F-B90AF26B5E84}">
      <p14:sectionLst xmlns:p14="http://schemas.microsoft.com/office/powerpoint/2010/main">
        <p14:section name="Dag 1" id="{FABE00BF-8841-4870-BA26-A04101FD9B92}">
          <p14:sldIdLst>
            <p14:sldId id="2147328272"/>
            <p14:sldId id="724"/>
            <p14:sldId id="2147328293"/>
            <p14:sldId id="663"/>
            <p14:sldId id="1335"/>
            <p14:sldId id="2147327806"/>
            <p14:sldId id="2147327802"/>
            <p14:sldId id="1093"/>
            <p14:sldId id="2147327781"/>
            <p14:sldId id="2147327797"/>
            <p14:sldId id="2147327799"/>
            <p14:sldId id="2147327800"/>
            <p14:sldId id="2147328291"/>
            <p14:sldId id="2147328276"/>
            <p14:sldId id="2147328277"/>
            <p14:sldId id="385"/>
            <p14:sldId id="2339"/>
            <p14:sldId id="2147328264"/>
            <p14:sldId id="721"/>
            <p14:sldId id="2147328263"/>
            <p14:sldId id="2147328262"/>
            <p14:sldId id="2147328275"/>
            <p14:sldId id="2147328282"/>
            <p14:sldId id="2147328267"/>
            <p14:sldId id="1028"/>
            <p14:sldId id="2147328284"/>
            <p14:sldId id="2147328285"/>
            <p14:sldId id="2147328286"/>
            <p14:sldId id="2147328287"/>
            <p14:sldId id="2147328296"/>
            <p14:sldId id="2147328279"/>
            <p14:sldId id="2147328281"/>
            <p14:sldId id="2147328377"/>
            <p14:sldId id="2147328239"/>
            <p14:sldId id="796"/>
            <p14:sldId id="2147328238"/>
            <p14:sldId id="2147328453"/>
            <p14:sldId id="2147328318"/>
            <p14:sldId id="2147328437"/>
            <p14:sldId id="2147328468"/>
            <p14:sldId id="2147328292"/>
            <p14:sldId id="2402"/>
            <p14:sldId id="2433"/>
            <p14:sldId id="2299"/>
            <p14:sldId id="2147328471"/>
          </p14:sldIdLst>
        </p14:section>
        <p14:section name="Dag 2" id="{991DE2A4-EDFB-4B49-8B48-9EB2ACF692E6}">
          <p14:sldIdLst>
            <p14:sldId id="2147328295"/>
            <p14:sldId id="2147328469"/>
            <p14:sldId id="2147328274"/>
            <p14:sldId id="2446"/>
            <p14:sldId id="2147328474"/>
            <p14:sldId id="2147328477"/>
            <p14:sldId id="2147328476"/>
            <p14:sldId id="2147328475"/>
            <p14:sldId id="2451"/>
            <p14:sldId id="2147328473"/>
            <p14:sldId id="2453"/>
            <p14:sldId id="2147328470"/>
            <p14:sldId id="2147328283"/>
            <p14:sldId id="2147328288"/>
            <p14:sldId id="272"/>
            <p14:sldId id="257"/>
            <p14:sldId id="2147328289"/>
            <p14:sldId id="274"/>
            <p14:sldId id="276"/>
            <p14:sldId id="2147328270"/>
            <p14:sldId id="2147328280"/>
            <p14:sldId id="2147328472"/>
            <p14:sldId id="2457"/>
            <p14:sldId id="2452"/>
            <p14:sldId id="2456"/>
            <p14:sldId id="2329"/>
            <p14:sldId id="2401"/>
            <p14:sldId id="2448"/>
            <p14:sldId id="2449"/>
            <p14:sldId id="2450"/>
            <p14:sldId id="2147328254"/>
            <p14:sldId id="2147328251"/>
            <p14:sldId id="2147328226"/>
            <p14:sldId id="2147328271"/>
            <p14:sldId id="2147328237"/>
            <p14:sldId id="2147328268"/>
            <p14:sldId id="2147328209"/>
            <p14:sldId id="2147328261"/>
            <p14:sldId id="2147328260"/>
            <p14:sldId id="2147328259"/>
            <p14:sldId id="2147328258"/>
            <p14:sldId id="268"/>
            <p14:sldId id="270"/>
          </p14:sldIdLst>
        </p14:section>
      </p14:sectionLst>
    </p:ext>
    <p:ext uri="{EFAFB233-063F-42B5-8137-9DF3F51BA10A}">
      <p15:sldGuideLst xmlns:p15="http://schemas.microsoft.com/office/powerpoint/2012/main">
        <p15:guide id="1" orient="horz" pos="1186" userDrawn="1">
          <p15:clr>
            <a:srgbClr val="A4A3A4"/>
          </p15:clr>
        </p15:guide>
        <p15:guide id="2" orient="horz" pos="261" userDrawn="1">
          <p15:clr>
            <a:srgbClr val="A4A3A4"/>
          </p15:clr>
        </p15:guide>
        <p15:guide id="3" orient="horz" pos="79" userDrawn="1">
          <p15:clr>
            <a:srgbClr val="A4A3A4"/>
          </p15:clr>
        </p15:guide>
        <p15:guide id="4" orient="horz" pos="1481" userDrawn="1">
          <p15:clr>
            <a:srgbClr val="A4A3A4"/>
          </p15:clr>
        </p15:guide>
        <p15:guide id="5" orient="horz" pos="3855" userDrawn="1">
          <p15:clr>
            <a:srgbClr val="A4A3A4"/>
          </p15:clr>
        </p15:guide>
        <p15:guide id="6" pos="2494" userDrawn="1">
          <p15:clr>
            <a:srgbClr val="A4A3A4"/>
          </p15:clr>
        </p15:guide>
        <p15:guide id="7" pos="305" userDrawn="1">
          <p15:clr>
            <a:srgbClr val="A4A3A4"/>
          </p15:clr>
        </p15:guide>
        <p15:guide id="8" pos="4966" userDrawn="1">
          <p15:clr>
            <a:srgbClr val="A4A3A4"/>
          </p15:clr>
        </p15:guide>
        <p15:guide id="9" pos="4671" userDrawn="1">
          <p15:clr>
            <a:srgbClr val="A4A3A4"/>
          </p15:clr>
        </p15:guide>
        <p15:guide id="10" pos="5681" userDrawn="1">
          <p15:clr>
            <a:srgbClr val="A4A3A4"/>
          </p15:clr>
        </p15:guide>
        <p15:guide id="11" pos="3526"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2D98"/>
    <a:srgbClr val="E0119D"/>
    <a:srgbClr val="00AD83"/>
    <a:srgbClr val="FEDF00"/>
    <a:srgbClr val="0018A8"/>
    <a:srgbClr val="7AB800"/>
    <a:srgbClr val="FF5800"/>
    <a:srgbClr val="D0103A"/>
    <a:srgbClr val="009F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4781" autoAdjust="0"/>
  </p:normalViewPr>
  <p:slideViewPr>
    <p:cSldViewPr snapToGrid="0">
      <p:cViewPr varScale="1">
        <p:scale>
          <a:sx n="84" d="100"/>
          <a:sy n="84" d="100"/>
        </p:scale>
        <p:origin x="2394" y="300"/>
      </p:cViewPr>
      <p:guideLst>
        <p:guide orient="horz" pos="1186"/>
        <p:guide orient="horz" pos="261"/>
        <p:guide orient="horz" pos="79"/>
        <p:guide orient="horz" pos="1481"/>
        <p:guide orient="horz" pos="3855"/>
        <p:guide pos="2494"/>
        <p:guide pos="305"/>
        <p:guide pos="4966"/>
        <p:guide pos="4671"/>
        <p:guide pos="5681"/>
        <p:guide pos="3526"/>
      </p:guideLst>
    </p:cSldViewPr>
  </p:slideViewPr>
  <p:notesTextViewPr>
    <p:cViewPr>
      <p:scale>
        <a:sx n="1" d="1"/>
        <a:sy n="1" d="1"/>
      </p:scale>
      <p:origin x="0" y="0"/>
    </p:cViewPr>
  </p:notesTextViewPr>
  <p:sorterViewPr>
    <p:cViewPr>
      <p:scale>
        <a:sx n="60" d="100"/>
        <a:sy n="60" d="100"/>
      </p:scale>
      <p:origin x="0" y="-966"/>
    </p:cViewPr>
  </p:sorterViewPr>
  <p:notesViewPr>
    <p:cSldViewPr snapToGrid="0">
      <p:cViewPr varScale="1">
        <p:scale>
          <a:sx n="66" d="100"/>
          <a:sy n="66" d="100"/>
        </p:scale>
        <p:origin x="0" y="0"/>
      </p:cViewPr>
      <p:guideLst>
        <p:guide orient="horz" pos="3224"/>
        <p:guide pos="223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7" Type="http://schemas.openxmlformats.org/officeDocument/2006/relationships/slideMaster" Target="slideMasters/slideMaster4.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07" Type="http://schemas.microsoft.com/office/2016/11/relationships/changesInfo" Target="changesInfos/changesInfo1.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slide" Target="slides/slide75.xml"/><Relationship Id="rId102"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49.xml"/><Relationship Id="rId82" Type="http://schemas.openxmlformats.org/officeDocument/2006/relationships/slide" Target="slides/slide70.xml"/><Relationship Id="rId90" Type="http://schemas.openxmlformats.org/officeDocument/2006/relationships/slide" Target="slides/slide78.xml"/><Relationship Id="rId95" Type="http://schemas.openxmlformats.org/officeDocument/2006/relationships/slide" Target="slides/slide83.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slide" Target="slides/slide86.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presProps" Target="pres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 Skovager - PESK" userId="3796ed2c-61cd-4cac-ac3d-459799c8c178" providerId="ADAL" clId="{05EDD261-3D38-4E94-9D31-C1A386BE5294}"/>
    <pc:docChg chg="delSection">
      <pc:chgData name="Peter Skovager - PESK" userId="3796ed2c-61cd-4cac-ac3d-459799c8c178" providerId="ADAL" clId="{05EDD261-3D38-4E94-9D31-C1A386BE5294}" dt="2025-01-17T10:51:22.766" v="0" actId="17851"/>
      <pc:docMkLst>
        <pc:docMk/>
      </pc:docMkLst>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BD1F0A-13DE-4888-B049-27A84F8548B3}" type="doc">
      <dgm:prSet loTypeId="urn:microsoft.com/office/officeart/2005/8/layout/hProcess9" loCatId="process" qsTypeId="urn:microsoft.com/office/officeart/2005/8/quickstyle/simple1" qsCatId="simple" csTypeId="urn:microsoft.com/office/officeart/2005/8/colors/colorful3" csCatId="colorful" phldr="1"/>
      <dgm:spPr/>
    </dgm:pt>
    <dgm:pt modelId="{7426CDDC-56D2-42F0-B4DD-C6685E77F6FB}">
      <dgm:prSet phldrT="[Teks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a-DK" sz="1200"/>
            <a:t>Ledelse og det  personlige lederskab</a:t>
          </a:r>
        </a:p>
        <a:p>
          <a:pPr marL="0" marR="0" lvl="0" indent="0" defTabSz="914400" eaLnBrk="1" fontAlgn="auto" latinLnBrk="0" hangingPunct="1">
            <a:lnSpc>
              <a:spcPct val="100000"/>
            </a:lnSpc>
            <a:spcBef>
              <a:spcPts val="0"/>
            </a:spcBef>
            <a:spcAft>
              <a:spcPts val="0"/>
            </a:spcAft>
            <a:buClrTx/>
            <a:buSzTx/>
            <a:buFontTx/>
            <a:buNone/>
            <a:tabLst/>
            <a:defRPr/>
          </a:pPr>
          <a:endParaRPr lang="da-DK" sz="1200"/>
        </a:p>
        <a:p>
          <a:pPr marL="0" marR="0" lvl="0" indent="0" defTabSz="914400" eaLnBrk="1" fontAlgn="auto" latinLnBrk="0" hangingPunct="1">
            <a:lnSpc>
              <a:spcPct val="100000"/>
            </a:lnSpc>
            <a:spcBef>
              <a:spcPts val="0"/>
            </a:spcBef>
            <a:spcAft>
              <a:spcPts val="0"/>
            </a:spcAft>
            <a:buClrTx/>
            <a:buSzTx/>
            <a:buFontTx/>
            <a:buNone/>
            <a:tabLst/>
            <a:defRPr/>
          </a:pPr>
          <a:r>
            <a:rPr lang="da-DK" sz="1200"/>
            <a:t>49728</a:t>
          </a:r>
        </a:p>
        <a:p>
          <a:pPr marL="0" lvl="0" defTabSz="533400">
            <a:lnSpc>
              <a:spcPct val="90000"/>
            </a:lnSpc>
            <a:spcBef>
              <a:spcPct val="0"/>
            </a:spcBef>
            <a:spcAft>
              <a:spcPct val="35000"/>
            </a:spcAft>
            <a:buNone/>
          </a:pPr>
          <a:endParaRPr lang="da-DK" sz="1200"/>
        </a:p>
      </dgm:t>
    </dgm:pt>
    <dgm:pt modelId="{D9482DF2-334C-4114-89A6-F61C362F07E3}" type="parTrans" cxnId="{47421702-AEB6-4770-B7A9-14DA7713B034}">
      <dgm:prSet/>
      <dgm:spPr/>
      <dgm:t>
        <a:bodyPr/>
        <a:lstStyle/>
        <a:p>
          <a:endParaRPr lang="da-DK"/>
        </a:p>
      </dgm:t>
    </dgm:pt>
    <dgm:pt modelId="{3904A986-707D-4DB3-B84C-0F3367B127FB}" type="sibTrans" cxnId="{47421702-AEB6-4770-B7A9-14DA7713B034}">
      <dgm:prSet/>
      <dgm:spPr/>
      <dgm:t>
        <a:bodyPr/>
        <a:lstStyle/>
        <a:p>
          <a:endParaRPr lang="da-DK"/>
        </a:p>
      </dgm:t>
    </dgm:pt>
    <dgm:pt modelId="{F5F2629B-514D-465C-9FAA-D91D61751EB2}">
      <dgm:prSet phldrT="[Tekst]" custT="1"/>
      <dgm:spPr/>
      <dgm:t>
        <a:bodyPr/>
        <a:lstStyle/>
        <a:p>
          <a:r>
            <a:rPr lang="da-DK" sz="1200"/>
            <a:t>Kommunikation som ledelses- værktøj</a:t>
          </a:r>
        </a:p>
        <a:p>
          <a:r>
            <a:rPr lang="da-DK" sz="1200"/>
            <a:t>49729</a:t>
          </a:r>
        </a:p>
      </dgm:t>
    </dgm:pt>
    <dgm:pt modelId="{F9322C37-FCAD-44C7-B3CB-9C0BD94D4F8B}" type="parTrans" cxnId="{98407D80-1821-46F5-9180-BA80B6194C68}">
      <dgm:prSet/>
      <dgm:spPr/>
      <dgm:t>
        <a:bodyPr/>
        <a:lstStyle/>
        <a:p>
          <a:endParaRPr lang="da-DK"/>
        </a:p>
      </dgm:t>
    </dgm:pt>
    <dgm:pt modelId="{2969BCC1-DE06-4DDE-BCBC-AE6154E0540E}" type="sibTrans" cxnId="{98407D80-1821-46F5-9180-BA80B6194C68}">
      <dgm:prSet/>
      <dgm:spPr/>
      <dgm:t>
        <a:bodyPr/>
        <a:lstStyle/>
        <a:p>
          <a:endParaRPr lang="da-DK"/>
        </a:p>
      </dgm:t>
    </dgm:pt>
    <dgm:pt modelId="{31CD03AE-6EDE-4210-B3C4-F6288C332C9D}">
      <dgm:prSet phldrT="[Tekst]" custT="1"/>
      <dgm:spPr/>
      <dgm:t>
        <a:bodyPr/>
        <a:lstStyle/>
        <a:p>
          <a:r>
            <a:rPr lang="da-DK" sz="1200" kern="1200"/>
            <a:t>Mødeledelse &amp; Arbejdsmiljø</a:t>
          </a:r>
        </a:p>
        <a:p>
          <a:r>
            <a:rPr lang="da-DK" sz="1200" i="0" kern="1200"/>
            <a:t>49730 / </a:t>
          </a:r>
          <a:r>
            <a:rPr lang="da-DK" sz="1200" i="0" kern="1200">
              <a:solidFill>
                <a:prstClr val="white"/>
              </a:solidFill>
              <a:latin typeface="Verdana"/>
              <a:ea typeface="+mn-ea"/>
              <a:cs typeface="+mn-cs"/>
            </a:rPr>
            <a:t>49441</a:t>
          </a:r>
        </a:p>
        <a:p>
          <a:endParaRPr lang="da-DK" sz="1050" kern="1200"/>
        </a:p>
      </dgm:t>
    </dgm:pt>
    <dgm:pt modelId="{915E8772-02BE-43C7-9544-A9BF9BE5166D}" type="parTrans" cxnId="{A747FFD8-58AE-4BCE-9B40-796B5873186D}">
      <dgm:prSet/>
      <dgm:spPr/>
      <dgm:t>
        <a:bodyPr/>
        <a:lstStyle/>
        <a:p>
          <a:endParaRPr lang="da-DK"/>
        </a:p>
      </dgm:t>
    </dgm:pt>
    <dgm:pt modelId="{56E32C0D-7B63-4E0E-95E0-E4B962C52C9B}" type="sibTrans" cxnId="{A747FFD8-58AE-4BCE-9B40-796B5873186D}">
      <dgm:prSet/>
      <dgm:spPr/>
      <dgm:t>
        <a:bodyPr/>
        <a:lstStyle/>
        <a:p>
          <a:endParaRPr lang="da-DK"/>
        </a:p>
      </dgm:t>
    </dgm:pt>
    <dgm:pt modelId="{A8A3C3F7-7F80-4D2C-81F2-C6A248CCF391}">
      <dgm:prSet custT="1"/>
      <dgm:spPr/>
      <dgm:t>
        <a:bodyPr/>
        <a:lstStyle/>
        <a:p>
          <a:r>
            <a:rPr lang="da-DK" sz="1200"/>
            <a:t>Lederens konflikt- håndtering og vanskelige samtaler</a:t>
          </a:r>
        </a:p>
        <a:p>
          <a:r>
            <a:rPr lang="da-DK" sz="1200"/>
            <a:t>49732</a:t>
          </a:r>
        </a:p>
      </dgm:t>
    </dgm:pt>
    <dgm:pt modelId="{9127FA71-63B3-4184-ABF5-C31ECE4A7818}" type="parTrans" cxnId="{9AA8937D-1E43-4C34-B6BB-6175B92E3613}">
      <dgm:prSet/>
      <dgm:spPr/>
      <dgm:t>
        <a:bodyPr/>
        <a:lstStyle/>
        <a:p>
          <a:endParaRPr lang="da-DK"/>
        </a:p>
      </dgm:t>
    </dgm:pt>
    <dgm:pt modelId="{255E7721-7952-4992-B957-6CFA122CECF3}" type="sibTrans" cxnId="{9AA8937D-1E43-4C34-B6BB-6175B92E3613}">
      <dgm:prSet/>
      <dgm:spPr/>
      <dgm:t>
        <a:bodyPr/>
        <a:lstStyle/>
        <a:p>
          <a:endParaRPr lang="da-DK"/>
        </a:p>
      </dgm:t>
    </dgm:pt>
    <dgm:pt modelId="{F4BBDD16-042F-4AB0-AECE-33CCC46DB3EE}">
      <dgm:prSet custT="1"/>
      <dgm:spPr/>
      <dgm:t>
        <a:bodyPr/>
        <a:lstStyle/>
        <a:p>
          <a:r>
            <a:rPr lang="da-DK" sz="1200"/>
            <a:t>Anvendelse af situations- bestemt ledelse </a:t>
          </a:r>
        </a:p>
        <a:p>
          <a:r>
            <a:rPr lang="da-DK" sz="1200"/>
            <a:t>49733</a:t>
          </a:r>
        </a:p>
      </dgm:t>
    </dgm:pt>
    <dgm:pt modelId="{46CEB159-0FF3-4193-AEB5-80F0849A239F}" type="parTrans" cxnId="{7F8C42BF-CB23-4FE7-8823-B0291B3E1A00}">
      <dgm:prSet/>
      <dgm:spPr/>
      <dgm:t>
        <a:bodyPr/>
        <a:lstStyle/>
        <a:p>
          <a:endParaRPr lang="da-DK"/>
        </a:p>
      </dgm:t>
    </dgm:pt>
    <dgm:pt modelId="{558E5D1E-1589-44F7-A2EB-60DC12D83D92}" type="sibTrans" cxnId="{7F8C42BF-CB23-4FE7-8823-B0291B3E1A00}">
      <dgm:prSet/>
      <dgm:spPr/>
      <dgm:t>
        <a:bodyPr/>
        <a:lstStyle/>
        <a:p>
          <a:endParaRPr lang="da-DK"/>
        </a:p>
      </dgm:t>
    </dgm:pt>
    <dgm:pt modelId="{E64D0EBE-22CD-4ADD-9CD0-DCEFC4CE6AAE}">
      <dgm:prSet custT="1"/>
      <dgm:spPr/>
      <dgm:t>
        <a:bodyPr/>
        <a:lstStyle/>
        <a:p>
          <a:pPr algn="ctr"/>
          <a:endParaRPr lang="da-DK" sz="1200"/>
        </a:p>
        <a:p>
          <a:pPr algn="ctr"/>
          <a:r>
            <a:rPr lang="da-DK" sz="1200"/>
            <a:t>Medarbejder- involvering i ledelse</a:t>
          </a:r>
        </a:p>
        <a:p>
          <a:pPr algn="ctr"/>
          <a:r>
            <a:rPr lang="da-DK" sz="1200"/>
            <a:t>49734 </a:t>
          </a:r>
        </a:p>
      </dgm:t>
    </dgm:pt>
    <dgm:pt modelId="{47A485E6-2A3F-4422-85AE-EBBD6C960320}" type="parTrans" cxnId="{6C770CDC-3D10-43E5-9DC1-160C10D25A2A}">
      <dgm:prSet/>
      <dgm:spPr/>
      <dgm:t>
        <a:bodyPr/>
        <a:lstStyle/>
        <a:p>
          <a:endParaRPr lang="da-DK"/>
        </a:p>
      </dgm:t>
    </dgm:pt>
    <dgm:pt modelId="{9F4E4B2F-57BE-400A-8FB2-073A223950FA}" type="sibTrans" cxnId="{6C770CDC-3D10-43E5-9DC1-160C10D25A2A}">
      <dgm:prSet/>
      <dgm:spPr/>
      <dgm:t>
        <a:bodyPr/>
        <a:lstStyle/>
        <a:p>
          <a:endParaRPr lang="da-DK"/>
        </a:p>
      </dgm:t>
    </dgm:pt>
    <dgm:pt modelId="{26D1752D-14A1-489F-B9CA-5C7DD246534C}">
      <dgm:prSet custT="1"/>
      <dgm:spPr/>
      <dgm:t>
        <a:bodyPr/>
        <a:lstStyle/>
        <a:p>
          <a:r>
            <a:rPr lang="da-DK" sz="1200" kern="1200">
              <a:latin typeface="Verdana"/>
              <a:ea typeface="+mn-ea"/>
              <a:cs typeface="+mn-cs"/>
            </a:rPr>
            <a:t>Ledelse af grøn omstilling og bæredygtighed 45251</a:t>
          </a:r>
        </a:p>
      </dgm:t>
    </dgm:pt>
    <dgm:pt modelId="{CAF6E80F-A6B9-408F-B1E3-542649880F4B}" type="parTrans" cxnId="{F7ABAD35-2D3B-401D-A280-CFA89BBD3F4F}">
      <dgm:prSet/>
      <dgm:spPr/>
      <dgm:t>
        <a:bodyPr/>
        <a:lstStyle/>
        <a:p>
          <a:endParaRPr lang="da-DK"/>
        </a:p>
      </dgm:t>
    </dgm:pt>
    <dgm:pt modelId="{129A1880-7ED4-40BA-ABE1-ADAE069653B4}" type="sibTrans" cxnId="{F7ABAD35-2D3B-401D-A280-CFA89BBD3F4F}">
      <dgm:prSet/>
      <dgm:spPr/>
      <dgm:t>
        <a:bodyPr/>
        <a:lstStyle/>
        <a:p>
          <a:endParaRPr lang="da-DK"/>
        </a:p>
      </dgm:t>
    </dgm:pt>
    <dgm:pt modelId="{1C7E6851-C9F3-4D75-8F88-3DAB921FCD7B}">
      <dgm:prSet/>
      <dgm:spPr/>
      <dgm:t>
        <a:bodyPr/>
        <a:lstStyle/>
        <a:p>
          <a:endParaRPr lang="da-DK" sz="700" kern="1200"/>
        </a:p>
      </dgm:t>
    </dgm:pt>
    <dgm:pt modelId="{8F55526D-435D-4EF4-B5DC-A48C957CA005}" type="parTrans" cxnId="{9C1158AC-E1BB-4791-8FEE-A3F450C4F767}">
      <dgm:prSet/>
      <dgm:spPr/>
      <dgm:t>
        <a:bodyPr/>
        <a:lstStyle/>
        <a:p>
          <a:endParaRPr lang="da-DK"/>
        </a:p>
      </dgm:t>
    </dgm:pt>
    <dgm:pt modelId="{3BB2AB4C-EC62-4B5D-ACD4-E2E484B64F0B}" type="sibTrans" cxnId="{9C1158AC-E1BB-4791-8FEE-A3F450C4F767}">
      <dgm:prSet/>
      <dgm:spPr/>
      <dgm:t>
        <a:bodyPr/>
        <a:lstStyle/>
        <a:p>
          <a:endParaRPr lang="da-DK"/>
        </a:p>
      </dgm:t>
    </dgm:pt>
    <dgm:pt modelId="{D433E6F8-A589-49BB-A20E-A73FCF52A692}">
      <dgm:prSet/>
      <dgm:spPr/>
      <dgm:t>
        <a:bodyPr/>
        <a:lstStyle/>
        <a:p>
          <a:endParaRPr lang="da-DK" sz="700" kern="1200"/>
        </a:p>
      </dgm:t>
    </dgm:pt>
    <dgm:pt modelId="{13AD1F73-0FCD-4810-AA02-869101395E86}" type="parTrans" cxnId="{BA4AA156-215D-459F-ADB6-49C7CD67BF50}">
      <dgm:prSet/>
      <dgm:spPr/>
      <dgm:t>
        <a:bodyPr/>
        <a:lstStyle/>
        <a:p>
          <a:endParaRPr lang="da-DK"/>
        </a:p>
      </dgm:t>
    </dgm:pt>
    <dgm:pt modelId="{F2CF483A-66F5-4F31-BEB6-6809187737F3}" type="sibTrans" cxnId="{BA4AA156-215D-459F-ADB6-49C7CD67BF50}">
      <dgm:prSet/>
      <dgm:spPr/>
      <dgm:t>
        <a:bodyPr/>
        <a:lstStyle/>
        <a:p>
          <a:endParaRPr lang="da-DK"/>
        </a:p>
      </dgm:t>
    </dgm:pt>
    <dgm:pt modelId="{2CD87A8B-ECCC-4411-9894-A63EBD69B88B}">
      <dgm:prSet/>
      <dgm:spPr/>
      <dgm:t>
        <a:bodyPr/>
        <a:lstStyle/>
        <a:p>
          <a:endParaRPr lang="da-DK" sz="700" kern="1200"/>
        </a:p>
      </dgm:t>
    </dgm:pt>
    <dgm:pt modelId="{27136665-6B07-4D59-ACA2-97E4438491B7}" type="parTrans" cxnId="{08512A1B-3DF4-42D2-BAFC-8A081FCAEB4A}">
      <dgm:prSet/>
      <dgm:spPr/>
      <dgm:t>
        <a:bodyPr/>
        <a:lstStyle/>
        <a:p>
          <a:endParaRPr lang="da-DK"/>
        </a:p>
      </dgm:t>
    </dgm:pt>
    <dgm:pt modelId="{6A9DC6BB-470E-42D3-B031-BB97FB5351E9}" type="sibTrans" cxnId="{08512A1B-3DF4-42D2-BAFC-8A081FCAEB4A}">
      <dgm:prSet/>
      <dgm:spPr/>
      <dgm:t>
        <a:bodyPr/>
        <a:lstStyle/>
        <a:p>
          <a:endParaRPr lang="da-DK"/>
        </a:p>
      </dgm:t>
    </dgm:pt>
    <dgm:pt modelId="{7B4B2947-12A3-4885-A1D7-373C72AC9750}">
      <dgm:prSet/>
      <dgm:spPr/>
      <dgm:t>
        <a:bodyPr/>
        <a:lstStyle/>
        <a:p>
          <a:endParaRPr lang="da-DK" sz="700" kern="1200"/>
        </a:p>
      </dgm:t>
    </dgm:pt>
    <dgm:pt modelId="{34BAE9B4-3C62-494F-BE44-BB81622BEE6D}" type="parTrans" cxnId="{0E2D82C0-2517-4C14-A891-08A92361EB72}">
      <dgm:prSet/>
      <dgm:spPr/>
      <dgm:t>
        <a:bodyPr/>
        <a:lstStyle/>
        <a:p>
          <a:endParaRPr lang="da-DK"/>
        </a:p>
      </dgm:t>
    </dgm:pt>
    <dgm:pt modelId="{600CE240-8961-4B1F-8D2E-FBDBFEC9153B}" type="sibTrans" cxnId="{0E2D82C0-2517-4C14-A891-08A92361EB72}">
      <dgm:prSet/>
      <dgm:spPr/>
      <dgm:t>
        <a:bodyPr/>
        <a:lstStyle/>
        <a:p>
          <a:endParaRPr lang="da-DK"/>
        </a:p>
      </dgm:t>
    </dgm:pt>
    <dgm:pt modelId="{3962D569-88FD-424E-88CC-DE4EB7FABDD6}" type="pres">
      <dgm:prSet presAssocID="{3EBD1F0A-13DE-4888-B049-27A84F8548B3}" presName="CompostProcess" presStyleCnt="0">
        <dgm:presLayoutVars>
          <dgm:dir/>
          <dgm:resizeHandles val="exact"/>
        </dgm:presLayoutVars>
      </dgm:prSet>
      <dgm:spPr/>
    </dgm:pt>
    <dgm:pt modelId="{490683D7-1ADD-46EE-AD19-36993FD6257A}" type="pres">
      <dgm:prSet presAssocID="{3EBD1F0A-13DE-4888-B049-27A84F8548B3}" presName="arrow" presStyleLbl="bgShp" presStyleIdx="0" presStyleCnt="1" custLinFactNeighborX="-97" custLinFactNeighborY="536"/>
      <dgm:spPr/>
    </dgm:pt>
    <dgm:pt modelId="{CF759F8F-C8BF-4D45-9914-DAE742A7AE7F}" type="pres">
      <dgm:prSet presAssocID="{3EBD1F0A-13DE-4888-B049-27A84F8548B3}" presName="linearProcess" presStyleCnt="0"/>
      <dgm:spPr/>
    </dgm:pt>
    <dgm:pt modelId="{B77AF404-CE23-4959-A7F0-83E965A4C7B1}" type="pres">
      <dgm:prSet presAssocID="{7426CDDC-56D2-42F0-B4DD-C6685E77F6FB}" presName="textNode" presStyleLbl="node1" presStyleIdx="0" presStyleCnt="7">
        <dgm:presLayoutVars>
          <dgm:bulletEnabled val="1"/>
        </dgm:presLayoutVars>
      </dgm:prSet>
      <dgm:spPr/>
    </dgm:pt>
    <dgm:pt modelId="{24E22F61-5736-4E13-99B0-2D0082DC8894}" type="pres">
      <dgm:prSet presAssocID="{3904A986-707D-4DB3-B84C-0F3367B127FB}" presName="sibTrans" presStyleCnt="0"/>
      <dgm:spPr/>
    </dgm:pt>
    <dgm:pt modelId="{10E22422-E8FE-4766-A100-A9E75FECB47C}" type="pres">
      <dgm:prSet presAssocID="{F5F2629B-514D-465C-9FAA-D91D61751EB2}" presName="textNode" presStyleLbl="node1" presStyleIdx="1" presStyleCnt="7" custScaleX="107013" custScaleY="95695" custLinFactNeighborX="394" custLinFactNeighborY="1339">
        <dgm:presLayoutVars>
          <dgm:bulletEnabled val="1"/>
        </dgm:presLayoutVars>
      </dgm:prSet>
      <dgm:spPr/>
    </dgm:pt>
    <dgm:pt modelId="{1FCC0BE3-E79A-4212-90DF-4DAD57CF0362}" type="pres">
      <dgm:prSet presAssocID="{2969BCC1-DE06-4DDE-BCBC-AE6154E0540E}" presName="sibTrans" presStyleCnt="0"/>
      <dgm:spPr/>
    </dgm:pt>
    <dgm:pt modelId="{C98CF26D-B5D1-4435-B1DE-D49E6453327A}" type="pres">
      <dgm:prSet presAssocID="{26D1752D-14A1-489F-B9CA-5C7DD246534C}" presName="textNode" presStyleLbl="node1" presStyleIdx="2" presStyleCnt="7" custScaleX="109571" custScaleY="94497">
        <dgm:presLayoutVars>
          <dgm:bulletEnabled val="1"/>
        </dgm:presLayoutVars>
      </dgm:prSet>
      <dgm:spPr/>
    </dgm:pt>
    <dgm:pt modelId="{D89CD35A-8B19-4D72-91EA-571EB33244E2}" type="pres">
      <dgm:prSet presAssocID="{129A1880-7ED4-40BA-ABE1-ADAE069653B4}" presName="sibTrans" presStyleCnt="0"/>
      <dgm:spPr/>
    </dgm:pt>
    <dgm:pt modelId="{D42BAB79-B886-4FE8-8045-CBE3E4E37A48}" type="pres">
      <dgm:prSet presAssocID="{31CD03AE-6EDE-4210-B3C4-F6288C332C9D}" presName="textNode" presStyleLbl="node1" presStyleIdx="3" presStyleCnt="7">
        <dgm:presLayoutVars>
          <dgm:bulletEnabled val="1"/>
        </dgm:presLayoutVars>
      </dgm:prSet>
      <dgm:spPr/>
    </dgm:pt>
    <dgm:pt modelId="{A19A68A2-10CA-410E-A564-EE2856D959D6}" type="pres">
      <dgm:prSet presAssocID="{56E32C0D-7B63-4E0E-95E0-E4B962C52C9B}" presName="sibTrans" presStyleCnt="0"/>
      <dgm:spPr/>
    </dgm:pt>
    <dgm:pt modelId="{D01E022E-FB26-49EE-8D00-5F37FD4DFB75}" type="pres">
      <dgm:prSet presAssocID="{F4BBDD16-042F-4AB0-AECE-33CCC46DB3EE}" presName="textNode" presStyleLbl="node1" presStyleIdx="4" presStyleCnt="7">
        <dgm:presLayoutVars>
          <dgm:bulletEnabled val="1"/>
        </dgm:presLayoutVars>
      </dgm:prSet>
      <dgm:spPr/>
    </dgm:pt>
    <dgm:pt modelId="{46C1C2CA-1731-42FC-8DB8-FCF1EF8E329C}" type="pres">
      <dgm:prSet presAssocID="{558E5D1E-1589-44F7-A2EB-60DC12D83D92}" presName="sibTrans" presStyleCnt="0"/>
      <dgm:spPr/>
    </dgm:pt>
    <dgm:pt modelId="{D0C0A0E3-2B8A-4576-BFCD-A4E4C68BBFEC}" type="pres">
      <dgm:prSet presAssocID="{A8A3C3F7-7F80-4D2C-81F2-C6A248CCF391}" presName="textNode" presStyleLbl="node1" presStyleIdx="5" presStyleCnt="7">
        <dgm:presLayoutVars>
          <dgm:bulletEnabled val="1"/>
        </dgm:presLayoutVars>
      </dgm:prSet>
      <dgm:spPr/>
    </dgm:pt>
    <dgm:pt modelId="{E2E935C7-7608-457E-9BD7-2706F17FBD94}" type="pres">
      <dgm:prSet presAssocID="{255E7721-7952-4992-B957-6CFA122CECF3}" presName="sibTrans" presStyleCnt="0"/>
      <dgm:spPr/>
    </dgm:pt>
    <dgm:pt modelId="{681D09AD-7656-4315-BA6F-76F7B8856F4A}" type="pres">
      <dgm:prSet presAssocID="{E64D0EBE-22CD-4ADD-9CD0-DCEFC4CE6AAE}" presName="textNode" presStyleLbl="node1" presStyleIdx="6" presStyleCnt="7">
        <dgm:presLayoutVars>
          <dgm:bulletEnabled val="1"/>
        </dgm:presLayoutVars>
      </dgm:prSet>
      <dgm:spPr/>
    </dgm:pt>
  </dgm:ptLst>
  <dgm:cxnLst>
    <dgm:cxn modelId="{47421702-AEB6-4770-B7A9-14DA7713B034}" srcId="{3EBD1F0A-13DE-4888-B049-27A84F8548B3}" destId="{7426CDDC-56D2-42F0-B4DD-C6685E77F6FB}" srcOrd="0" destOrd="0" parTransId="{D9482DF2-334C-4114-89A6-F61C362F07E3}" sibTransId="{3904A986-707D-4DB3-B84C-0F3367B127FB}"/>
    <dgm:cxn modelId="{A2B8C913-3228-44EC-968A-58DA8459052E}" type="presOf" srcId="{F5F2629B-514D-465C-9FAA-D91D61751EB2}" destId="{10E22422-E8FE-4766-A100-A9E75FECB47C}" srcOrd="0" destOrd="0" presId="urn:microsoft.com/office/officeart/2005/8/layout/hProcess9"/>
    <dgm:cxn modelId="{08512A1B-3DF4-42D2-BAFC-8A081FCAEB4A}" srcId="{26D1752D-14A1-489F-B9CA-5C7DD246534C}" destId="{2CD87A8B-ECCC-4411-9894-A63EBD69B88B}" srcOrd="2" destOrd="0" parTransId="{27136665-6B07-4D59-ACA2-97E4438491B7}" sibTransId="{6A9DC6BB-470E-42D3-B031-BB97FB5351E9}"/>
    <dgm:cxn modelId="{3828D622-85BE-4871-AF85-37CEC6368F49}" type="presOf" srcId="{3EBD1F0A-13DE-4888-B049-27A84F8548B3}" destId="{3962D569-88FD-424E-88CC-DE4EB7FABDD6}" srcOrd="0" destOrd="0" presId="urn:microsoft.com/office/officeart/2005/8/layout/hProcess9"/>
    <dgm:cxn modelId="{DBBFEC31-9534-4BE6-9CE5-20A77D8D9D73}" type="presOf" srcId="{A8A3C3F7-7F80-4D2C-81F2-C6A248CCF391}" destId="{D0C0A0E3-2B8A-4576-BFCD-A4E4C68BBFEC}" srcOrd="0" destOrd="0" presId="urn:microsoft.com/office/officeart/2005/8/layout/hProcess9"/>
    <dgm:cxn modelId="{F7ABAD35-2D3B-401D-A280-CFA89BBD3F4F}" srcId="{3EBD1F0A-13DE-4888-B049-27A84F8548B3}" destId="{26D1752D-14A1-489F-B9CA-5C7DD246534C}" srcOrd="2" destOrd="0" parTransId="{CAF6E80F-A6B9-408F-B1E3-542649880F4B}" sibTransId="{129A1880-7ED4-40BA-ABE1-ADAE069653B4}"/>
    <dgm:cxn modelId="{78D0283C-F062-4892-BFC6-4316D5ACA927}" type="presOf" srcId="{2CD87A8B-ECCC-4411-9894-A63EBD69B88B}" destId="{C98CF26D-B5D1-4435-B1DE-D49E6453327A}" srcOrd="0" destOrd="3" presId="urn:microsoft.com/office/officeart/2005/8/layout/hProcess9"/>
    <dgm:cxn modelId="{FCC3DC6D-6E3F-45F6-81B5-B19AA70707F9}" type="presOf" srcId="{F4BBDD16-042F-4AB0-AECE-33CCC46DB3EE}" destId="{D01E022E-FB26-49EE-8D00-5F37FD4DFB75}" srcOrd="0" destOrd="0" presId="urn:microsoft.com/office/officeart/2005/8/layout/hProcess9"/>
    <dgm:cxn modelId="{CE68BD51-149F-4CF0-A891-8C27D306D1F1}" type="presOf" srcId="{7B4B2947-12A3-4885-A1D7-373C72AC9750}" destId="{C98CF26D-B5D1-4435-B1DE-D49E6453327A}" srcOrd="0" destOrd="4" presId="urn:microsoft.com/office/officeart/2005/8/layout/hProcess9"/>
    <dgm:cxn modelId="{A996BF74-CE9E-4A8E-B6ED-4FE5B6C70042}" type="presOf" srcId="{D433E6F8-A589-49BB-A20E-A73FCF52A692}" destId="{C98CF26D-B5D1-4435-B1DE-D49E6453327A}" srcOrd="0" destOrd="2" presId="urn:microsoft.com/office/officeart/2005/8/layout/hProcess9"/>
    <dgm:cxn modelId="{BA4AA156-215D-459F-ADB6-49C7CD67BF50}" srcId="{26D1752D-14A1-489F-B9CA-5C7DD246534C}" destId="{D433E6F8-A589-49BB-A20E-A73FCF52A692}" srcOrd="1" destOrd="0" parTransId="{13AD1F73-0FCD-4810-AA02-869101395E86}" sibTransId="{F2CF483A-66F5-4F31-BEB6-6809187737F3}"/>
    <dgm:cxn modelId="{88E81A7A-7051-431F-8BBB-112AEE663E6A}" type="presOf" srcId="{E64D0EBE-22CD-4ADD-9CD0-DCEFC4CE6AAE}" destId="{681D09AD-7656-4315-BA6F-76F7B8856F4A}" srcOrd="0" destOrd="0" presId="urn:microsoft.com/office/officeart/2005/8/layout/hProcess9"/>
    <dgm:cxn modelId="{9AA8937D-1E43-4C34-B6BB-6175B92E3613}" srcId="{3EBD1F0A-13DE-4888-B049-27A84F8548B3}" destId="{A8A3C3F7-7F80-4D2C-81F2-C6A248CCF391}" srcOrd="5" destOrd="0" parTransId="{9127FA71-63B3-4184-ABF5-C31ECE4A7818}" sibTransId="{255E7721-7952-4992-B957-6CFA122CECF3}"/>
    <dgm:cxn modelId="{98407D80-1821-46F5-9180-BA80B6194C68}" srcId="{3EBD1F0A-13DE-4888-B049-27A84F8548B3}" destId="{F5F2629B-514D-465C-9FAA-D91D61751EB2}" srcOrd="1" destOrd="0" parTransId="{F9322C37-FCAD-44C7-B3CB-9C0BD94D4F8B}" sibTransId="{2969BCC1-DE06-4DDE-BCBC-AE6154E0540E}"/>
    <dgm:cxn modelId="{9AED3381-E887-4816-8F9C-E02D56FDB8F6}" type="presOf" srcId="{26D1752D-14A1-489F-B9CA-5C7DD246534C}" destId="{C98CF26D-B5D1-4435-B1DE-D49E6453327A}" srcOrd="0" destOrd="0" presId="urn:microsoft.com/office/officeart/2005/8/layout/hProcess9"/>
    <dgm:cxn modelId="{9C1158AC-E1BB-4791-8FEE-A3F450C4F767}" srcId="{26D1752D-14A1-489F-B9CA-5C7DD246534C}" destId="{1C7E6851-C9F3-4D75-8F88-3DAB921FCD7B}" srcOrd="0" destOrd="0" parTransId="{8F55526D-435D-4EF4-B5DC-A48C957CA005}" sibTransId="{3BB2AB4C-EC62-4B5D-ACD4-E2E484B64F0B}"/>
    <dgm:cxn modelId="{7F8C42BF-CB23-4FE7-8823-B0291B3E1A00}" srcId="{3EBD1F0A-13DE-4888-B049-27A84F8548B3}" destId="{F4BBDD16-042F-4AB0-AECE-33CCC46DB3EE}" srcOrd="4" destOrd="0" parTransId="{46CEB159-0FF3-4193-AEB5-80F0849A239F}" sibTransId="{558E5D1E-1589-44F7-A2EB-60DC12D83D92}"/>
    <dgm:cxn modelId="{0E2D82C0-2517-4C14-A891-08A92361EB72}" srcId="{26D1752D-14A1-489F-B9CA-5C7DD246534C}" destId="{7B4B2947-12A3-4885-A1D7-373C72AC9750}" srcOrd="3" destOrd="0" parTransId="{34BAE9B4-3C62-494F-BE44-BB81622BEE6D}" sibTransId="{600CE240-8961-4B1F-8D2E-FBDBFEC9153B}"/>
    <dgm:cxn modelId="{812BE8C3-F2FF-4080-8BD0-708E7428ACC9}" type="presOf" srcId="{7426CDDC-56D2-42F0-B4DD-C6685E77F6FB}" destId="{B77AF404-CE23-4959-A7F0-83E965A4C7B1}" srcOrd="0" destOrd="0" presId="urn:microsoft.com/office/officeart/2005/8/layout/hProcess9"/>
    <dgm:cxn modelId="{5C31CFC6-EE72-4EA5-B158-B5F6E2C1E247}" type="presOf" srcId="{1C7E6851-C9F3-4D75-8F88-3DAB921FCD7B}" destId="{C98CF26D-B5D1-4435-B1DE-D49E6453327A}" srcOrd="0" destOrd="1" presId="urn:microsoft.com/office/officeart/2005/8/layout/hProcess9"/>
    <dgm:cxn modelId="{6C4A25CE-67D1-41BB-92AC-D623838B1FBE}" type="presOf" srcId="{31CD03AE-6EDE-4210-B3C4-F6288C332C9D}" destId="{D42BAB79-B886-4FE8-8045-CBE3E4E37A48}" srcOrd="0" destOrd="0" presId="urn:microsoft.com/office/officeart/2005/8/layout/hProcess9"/>
    <dgm:cxn modelId="{A747FFD8-58AE-4BCE-9B40-796B5873186D}" srcId="{3EBD1F0A-13DE-4888-B049-27A84F8548B3}" destId="{31CD03AE-6EDE-4210-B3C4-F6288C332C9D}" srcOrd="3" destOrd="0" parTransId="{915E8772-02BE-43C7-9544-A9BF9BE5166D}" sibTransId="{56E32C0D-7B63-4E0E-95E0-E4B962C52C9B}"/>
    <dgm:cxn modelId="{6C770CDC-3D10-43E5-9DC1-160C10D25A2A}" srcId="{3EBD1F0A-13DE-4888-B049-27A84F8548B3}" destId="{E64D0EBE-22CD-4ADD-9CD0-DCEFC4CE6AAE}" srcOrd="6" destOrd="0" parTransId="{47A485E6-2A3F-4422-85AE-EBBD6C960320}" sibTransId="{9F4E4B2F-57BE-400A-8FB2-073A223950FA}"/>
    <dgm:cxn modelId="{0F12C8C0-38F1-4457-87D4-526CFA479A24}" type="presParOf" srcId="{3962D569-88FD-424E-88CC-DE4EB7FABDD6}" destId="{490683D7-1ADD-46EE-AD19-36993FD6257A}" srcOrd="0" destOrd="0" presId="urn:microsoft.com/office/officeart/2005/8/layout/hProcess9"/>
    <dgm:cxn modelId="{12F5E381-19BD-45CC-BE65-722805597994}" type="presParOf" srcId="{3962D569-88FD-424E-88CC-DE4EB7FABDD6}" destId="{CF759F8F-C8BF-4D45-9914-DAE742A7AE7F}" srcOrd="1" destOrd="0" presId="urn:microsoft.com/office/officeart/2005/8/layout/hProcess9"/>
    <dgm:cxn modelId="{3F787EC0-BDAD-4FAC-AF91-24E2AA879815}" type="presParOf" srcId="{CF759F8F-C8BF-4D45-9914-DAE742A7AE7F}" destId="{B77AF404-CE23-4959-A7F0-83E965A4C7B1}" srcOrd="0" destOrd="0" presId="urn:microsoft.com/office/officeart/2005/8/layout/hProcess9"/>
    <dgm:cxn modelId="{65652E99-EE8F-4870-BEE4-44418C5B6636}" type="presParOf" srcId="{CF759F8F-C8BF-4D45-9914-DAE742A7AE7F}" destId="{24E22F61-5736-4E13-99B0-2D0082DC8894}" srcOrd="1" destOrd="0" presId="urn:microsoft.com/office/officeart/2005/8/layout/hProcess9"/>
    <dgm:cxn modelId="{C6B80740-F876-4E6A-9060-35DBC71924B9}" type="presParOf" srcId="{CF759F8F-C8BF-4D45-9914-DAE742A7AE7F}" destId="{10E22422-E8FE-4766-A100-A9E75FECB47C}" srcOrd="2" destOrd="0" presId="urn:microsoft.com/office/officeart/2005/8/layout/hProcess9"/>
    <dgm:cxn modelId="{99BEA4A0-3E5D-4184-AF4F-43DE5735DADA}" type="presParOf" srcId="{CF759F8F-C8BF-4D45-9914-DAE742A7AE7F}" destId="{1FCC0BE3-E79A-4212-90DF-4DAD57CF0362}" srcOrd="3" destOrd="0" presId="urn:microsoft.com/office/officeart/2005/8/layout/hProcess9"/>
    <dgm:cxn modelId="{1CFA6850-4FE9-4A77-BDB7-51B2FF13ED0B}" type="presParOf" srcId="{CF759F8F-C8BF-4D45-9914-DAE742A7AE7F}" destId="{C98CF26D-B5D1-4435-B1DE-D49E6453327A}" srcOrd="4" destOrd="0" presId="urn:microsoft.com/office/officeart/2005/8/layout/hProcess9"/>
    <dgm:cxn modelId="{E3071311-29CC-467A-A294-5F41EDAA0860}" type="presParOf" srcId="{CF759F8F-C8BF-4D45-9914-DAE742A7AE7F}" destId="{D89CD35A-8B19-4D72-91EA-571EB33244E2}" srcOrd="5" destOrd="0" presId="urn:microsoft.com/office/officeart/2005/8/layout/hProcess9"/>
    <dgm:cxn modelId="{F0254657-C336-4503-9BA0-4EE835F26D10}" type="presParOf" srcId="{CF759F8F-C8BF-4D45-9914-DAE742A7AE7F}" destId="{D42BAB79-B886-4FE8-8045-CBE3E4E37A48}" srcOrd="6" destOrd="0" presId="urn:microsoft.com/office/officeart/2005/8/layout/hProcess9"/>
    <dgm:cxn modelId="{79D21C1B-7D50-477E-94B1-95024AC94C2D}" type="presParOf" srcId="{CF759F8F-C8BF-4D45-9914-DAE742A7AE7F}" destId="{A19A68A2-10CA-410E-A564-EE2856D959D6}" srcOrd="7" destOrd="0" presId="urn:microsoft.com/office/officeart/2005/8/layout/hProcess9"/>
    <dgm:cxn modelId="{2FA5C9BB-9D8E-468A-873D-AB3FB904B2DE}" type="presParOf" srcId="{CF759F8F-C8BF-4D45-9914-DAE742A7AE7F}" destId="{D01E022E-FB26-49EE-8D00-5F37FD4DFB75}" srcOrd="8" destOrd="0" presId="urn:microsoft.com/office/officeart/2005/8/layout/hProcess9"/>
    <dgm:cxn modelId="{C96E8DF0-DA14-4880-A682-E135C9AE6309}" type="presParOf" srcId="{CF759F8F-C8BF-4D45-9914-DAE742A7AE7F}" destId="{46C1C2CA-1731-42FC-8DB8-FCF1EF8E329C}" srcOrd="9" destOrd="0" presId="urn:microsoft.com/office/officeart/2005/8/layout/hProcess9"/>
    <dgm:cxn modelId="{F93369D0-B04E-424D-AF49-3AFA6D9D6BC6}" type="presParOf" srcId="{CF759F8F-C8BF-4D45-9914-DAE742A7AE7F}" destId="{D0C0A0E3-2B8A-4576-BFCD-A4E4C68BBFEC}" srcOrd="10" destOrd="0" presId="urn:microsoft.com/office/officeart/2005/8/layout/hProcess9"/>
    <dgm:cxn modelId="{10BE811B-4925-4313-9FA8-F1219413D15A}" type="presParOf" srcId="{CF759F8F-C8BF-4D45-9914-DAE742A7AE7F}" destId="{E2E935C7-7608-457E-9BD7-2706F17FBD94}" srcOrd="11" destOrd="0" presId="urn:microsoft.com/office/officeart/2005/8/layout/hProcess9"/>
    <dgm:cxn modelId="{5A13516F-2E13-435D-ABE1-CAF983C9F4AE}" type="presParOf" srcId="{CF759F8F-C8BF-4D45-9914-DAE742A7AE7F}" destId="{681D09AD-7656-4315-BA6F-76F7B8856F4A}" srcOrd="1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C44D16-2720-4DF5-8549-7F7D306D9949}"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A46BD9F7-431C-4172-9F16-1036B700002E}">
      <dgm:prSet/>
      <dgm:spPr/>
      <dgm:t>
        <a:bodyPr/>
        <a:lstStyle/>
        <a:p>
          <a:r>
            <a:rPr lang="da-DK"/>
            <a:t>Miljøhensyn: Det handler om at reducere miljøbelastningen, mindske ressourceforbrug og genbruge og genanvende materialer for at beskytte miljøet.</a:t>
          </a:r>
          <a:endParaRPr lang="en-US"/>
        </a:p>
      </dgm:t>
    </dgm:pt>
    <dgm:pt modelId="{4D02F4D6-9BB5-4F25-9F0D-286BC4B1065E}" type="parTrans" cxnId="{1DEA093B-FF0D-4789-9293-3398BE1D630D}">
      <dgm:prSet/>
      <dgm:spPr/>
      <dgm:t>
        <a:bodyPr/>
        <a:lstStyle/>
        <a:p>
          <a:endParaRPr lang="en-US"/>
        </a:p>
      </dgm:t>
    </dgm:pt>
    <dgm:pt modelId="{B71C770A-FE9B-4B9C-810C-C18986F52364}" type="sibTrans" cxnId="{1DEA093B-FF0D-4789-9293-3398BE1D630D}">
      <dgm:prSet/>
      <dgm:spPr/>
      <dgm:t>
        <a:bodyPr/>
        <a:lstStyle/>
        <a:p>
          <a:endParaRPr lang="en-US"/>
        </a:p>
      </dgm:t>
    </dgm:pt>
    <dgm:pt modelId="{96B67ED1-5FB1-481E-963B-9B8ED4611252}">
      <dgm:prSet/>
      <dgm:spPr/>
      <dgm:t>
        <a:bodyPr/>
        <a:lstStyle/>
        <a:p>
          <a:r>
            <a:rPr lang="da-DK"/>
            <a:t>Sociale ansvar: Det handler om at tage hensyn til medarbejderes velfærd, sikkerhed og trivsel samt at engagere sig positivt i lokalsamfundet.</a:t>
          </a:r>
          <a:endParaRPr lang="en-US"/>
        </a:p>
      </dgm:t>
    </dgm:pt>
    <dgm:pt modelId="{3306217E-097B-4F3D-9249-C6B73188E413}" type="parTrans" cxnId="{7FEA4ED6-5554-4452-AC7A-03609932BFAA}">
      <dgm:prSet/>
      <dgm:spPr/>
      <dgm:t>
        <a:bodyPr/>
        <a:lstStyle/>
        <a:p>
          <a:endParaRPr lang="en-US"/>
        </a:p>
      </dgm:t>
    </dgm:pt>
    <dgm:pt modelId="{FC5B6296-D4C2-4A93-A45E-E5DC3924A1A8}" type="sibTrans" cxnId="{7FEA4ED6-5554-4452-AC7A-03609932BFAA}">
      <dgm:prSet/>
      <dgm:spPr/>
      <dgm:t>
        <a:bodyPr/>
        <a:lstStyle/>
        <a:p>
          <a:endParaRPr lang="en-US"/>
        </a:p>
      </dgm:t>
    </dgm:pt>
    <dgm:pt modelId="{D4BA3B08-228B-483E-BA82-6B0E168A3917}">
      <dgm:prSet/>
      <dgm:spPr/>
      <dgm:t>
        <a:bodyPr/>
        <a:lstStyle/>
        <a:p>
          <a:r>
            <a:rPr lang="da-DK"/>
            <a:t>Økonomisk bæredygtighed: Det indebærer at opnå profit, men også at sikre langsigtet økonomisk stabilitet uden at udnytte ressourcer og arbejdskraft på en ikke-bæredygtig måde.</a:t>
          </a:r>
          <a:endParaRPr lang="en-US"/>
        </a:p>
      </dgm:t>
    </dgm:pt>
    <dgm:pt modelId="{3C148026-1CF6-446C-8770-98A908C317E8}" type="parTrans" cxnId="{1246FA7F-5EC4-4F06-832D-A883A008F781}">
      <dgm:prSet/>
      <dgm:spPr/>
      <dgm:t>
        <a:bodyPr/>
        <a:lstStyle/>
        <a:p>
          <a:endParaRPr lang="en-US"/>
        </a:p>
      </dgm:t>
    </dgm:pt>
    <dgm:pt modelId="{8D7BF647-5156-4CCB-B3CD-F61EC159F264}" type="sibTrans" cxnId="{1246FA7F-5EC4-4F06-832D-A883A008F781}">
      <dgm:prSet/>
      <dgm:spPr/>
      <dgm:t>
        <a:bodyPr/>
        <a:lstStyle/>
        <a:p>
          <a:endParaRPr lang="en-US"/>
        </a:p>
      </dgm:t>
    </dgm:pt>
    <dgm:pt modelId="{08A0C7A6-10C1-4AB2-8F22-C89132C457C8}">
      <dgm:prSet/>
      <dgm:spPr/>
      <dgm:t>
        <a:bodyPr/>
        <a:lstStyle/>
        <a:p>
          <a:r>
            <a:rPr lang="da-DK" b="1"/>
            <a:t>Langsigtet planlægning</a:t>
          </a:r>
          <a:r>
            <a:rPr lang="da-DK"/>
            <a:t>: Det handler om at tænke fremad, forudsige konsekvenserne af vores beslutninger og foretage bæredygtige investeringer.</a:t>
          </a:r>
          <a:endParaRPr lang="en-US"/>
        </a:p>
      </dgm:t>
    </dgm:pt>
    <dgm:pt modelId="{7CC2004C-C2E9-45B6-B9D9-1E1E0B825932}" type="parTrans" cxnId="{E9E5E660-92DD-4ECD-811E-54FFEC115A31}">
      <dgm:prSet/>
      <dgm:spPr/>
      <dgm:t>
        <a:bodyPr/>
        <a:lstStyle/>
        <a:p>
          <a:endParaRPr lang="en-US"/>
        </a:p>
      </dgm:t>
    </dgm:pt>
    <dgm:pt modelId="{170A7488-760B-4CD2-9724-1F6CF6924D2A}" type="sibTrans" cxnId="{E9E5E660-92DD-4ECD-811E-54FFEC115A31}">
      <dgm:prSet/>
      <dgm:spPr/>
      <dgm:t>
        <a:bodyPr/>
        <a:lstStyle/>
        <a:p>
          <a:endParaRPr lang="en-US"/>
        </a:p>
      </dgm:t>
    </dgm:pt>
    <dgm:pt modelId="{8D11CA64-65CF-4227-B9C3-3BF3162CB004}" type="pres">
      <dgm:prSet presAssocID="{53C44D16-2720-4DF5-8549-7F7D306D9949}" presName="linear" presStyleCnt="0">
        <dgm:presLayoutVars>
          <dgm:animLvl val="lvl"/>
          <dgm:resizeHandles val="exact"/>
        </dgm:presLayoutVars>
      </dgm:prSet>
      <dgm:spPr/>
    </dgm:pt>
    <dgm:pt modelId="{9FA42BAF-0961-4AA8-BB66-0A49224509AA}" type="pres">
      <dgm:prSet presAssocID="{A46BD9F7-431C-4172-9F16-1036B700002E}" presName="parentText" presStyleLbl="node1" presStyleIdx="0" presStyleCnt="4">
        <dgm:presLayoutVars>
          <dgm:chMax val="0"/>
          <dgm:bulletEnabled val="1"/>
        </dgm:presLayoutVars>
      </dgm:prSet>
      <dgm:spPr/>
    </dgm:pt>
    <dgm:pt modelId="{F188C798-A1A6-4ECD-8FCB-210A6024D632}" type="pres">
      <dgm:prSet presAssocID="{B71C770A-FE9B-4B9C-810C-C18986F52364}" presName="spacer" presStyleCnt="0"/>
      <dgm:spPr/>
    </dgm:pt>
    <dgm:pt modelId="{F83FABBD-3CCB-41D2-965B-CFC880CEC1E9}" type="pres">
      <dgm:prSet presAssocID="{96B67ED1-5FB1-481E-963B-9B8ED4611252}" presName="parentText" presStyleLbl="node1" presStyleIdx="1" presStyleCnt="4">
        <dgm:presLayoutVars>
          <dgm:chMax val="0"/>
          <dgm:bulletEnabled val="1"/>
        </dgm:presLayoutVars>
      </dgm:prSet>
      <dgm:spPr/>
    </dgm:pt>
    <dgm:pt modelId="{6217EE35-5D10-4884-82E5-3E4BEF390C4B}" type="pres">
      <dgm:prSet presAssocID="{FC5B6296-D4C2-4A93-A45E-E5DC3924A1A8}" presName="spacer" presStyleCnt="0"/>
      <dgm:spPr/>
    </dgm:pt>
    <dgm:pt modelId="{45A8AC5F-9C01-4BE8-9274-30E0474F62C8}" type="pres">
      <dgm:prSet presAssocID="{D4BA3B08-228B-483E-BA82-6B0E168A3917}" presName="parentText" presStyleLbl="node1" presStyleIdx="2" presStyleCnt="4">
        <dgm:presLayoutVars>
          <dgm:chMax val="0"/>
          <dgm:bulletEnabled val="1"/>
        </dgm:presLayoutVars>
      </dgm:prSet>
      <dgm:spPr/>
    </dgm:pt>
    <dgm:pt modelId="{CC3B6329-B0A8-408C-8620-8D4B64C578B6}" type="pres">
      <dgm:prSet presAssocID="{8D7BF647-5156-4CCB-B3CD-F61EC159F264}" presName="spacer" presStyleCnt="0"/>
      <dgm:spPr/>
    </dgm:pt>
    <dgm:pt modelId="{CA8EA363-8453-40FD-ADD8-C1455D0C56A4}" type="pres">
      <dgm:prSet presAssocID="{08A0C7A6-10C1-4AB2-8F22-C89132C457C8}" presName="parentText" presStyleLbl="node1" presStyleIdx="3" presStyleCnt="4">
        <dgm:presLayoutVars>
          <dgm:chMax val="0"/>
          <dgm:bulletEnabled val="1"/>
        </dgm:presLayoutVars>
      </dgm:prSet>
      <dgm:spPr/>
    </dgm:pt>
  </dgm:ptLst>
  <dgm:cxnLst>
    <dgm:cxn modelId="{651A2E21-A26B-46AA-B0F7-180F3B47199E}" type="presOf" srcId="{53C44D16-2720-4DF5-8549-7F7D306D9949}" destId="{8D11CA64-65CF-4227-B9C3-3BF3162CB004}" srcOrd="0" destOrd="0" presId="urn:microsoft.com/office/officeart/2005/8/layout/vList2"/>
    <dgm:cxn modelId="{1DEA093B-FF0D-4789-9293-3398BE1D630D}" srcId="{53C44D16-2720-4DF5-8549-7F7D306D9949}" destId="{A46BD9F7-431C-4172-9F16-1036B700002E}" srcOrd="0" destOrd="0" parTransId="{4D02F4D6-9BB5-4F25-9F0D-286BC4B1065E}" sibTransId="{B71C770A-FE9B-4B9C-810C-C18986F52364}"/>
    <dgm:cxn modelId="{E9E5E660-92DD-4ECD-811E-54FFEC115A31}" srcId="{53C44D16-2720-4DF5-8549-7F7D306D9949}" destId="{08A0C7A6-10C1-4AB2-8F22-C89132C457C8}" srcOrd="3" destOrd="0" parTransId="{7CC2004C-C2E9-45B6-B9D9-1E1E0B825932}" sibTransId="{170A7488-760B-4CD2-9724-1F6CF6924D2A}"/>
    <dgm:cxn modelId="{588F2C63-BB8E-437C-A90A-3BAB012F1ADB}" type="presOf" srcId="{A46BD9F7-431C-4172-9F16-1036B700002E}" destId="{9FA42BAF-0961-4AA8-BB66-0A49224509AA}" srcOrd="0" destOrd="0" presId="urn:microsoft.com/office/officeart/2005/8/layout/vList2"/>
    <dgm:cxn modelId="{1246FA7F-5EC4-4F06-832D-A883A008F781}" srcId="{53C44D16-2720-4DF5-8549-7F7D306D9949}" destId="{D4BA3B08-228B-483E-BA82-6B0E168A3917}" srcOrd="2" destOrd="0" parTransId="{3C148026-1CF6-446C-8770-98A908C317E8}" sibTransId="{8D7BF647-5156-4CCB-B3CD-F61EC159F264}"/>
    <dgm:cxn modelId="{BBFC82BD-22F3-4398-ABC6-99B4C5FEF90B}" type="presOf" srcId="{08A0C7A6-10C1-4AB2-8F22-C89132C457C8}" destId="{CA8EA363-8453-40FD-ADD8-C1455D0C56A4}" srcOrd="0" destOrd="0" presId="urn:microsoft.com/office/officeart/2005/8/layout/vList2"/>
    <dgm:cxn modelId="{F74022D6-5C53-4BF8-B1F6-9DD50FBEFB38}" type="presOf" srcId="{96B67ED1-5FB1-481E-963B-9B8ED4611252}" destId="{F83FABBD-3CCB-41D2-965B-CFC880CEC1E9}" srcOrd="0" destOrd="0" presId="urn:microsoft.com/office/officeart/2005/8/layout/vList2"/>
    <dgm:cxn modelId="{7FEA4ED6-5554-4452-AC7A-03609932BFAA}" srcId="{53C44D16-2720-4DF5-8549-7F7D306D9949}" destId="{96B67ED1-5FB1-481E-963B-9B8ED4611252}" srcOrd="1" destOrd="0" parTransId="{3306217E-097B-4F3D-9249-C6B73188E413}" sibTransId="{FC5B6296-D4C2-4A93-A45E-E5DC3924A1A8}"/>
    <dgm:cxn modelId="{568C4AE2-CDD4-4DFD-916E-D8901706F169}" type="presOf" srcId="{D4BA3B08-228B-483E-BA82-6B0E168A3917}" destId="{45A8AC5F-9C01-4BE8-9274-30E0474F62C8}" srcOrd="0" destOrd="0" presId="urn:microsoft.com/office/officeart/2005/8/layout/vList2"/>
    <dgm:cxn modelId="{479DC58B-3E79-47BD-A5CE-87E49180E398}" type="presParOf" srcId="{8D11CA64-65CF-4227-B9C3-3BF3162CB004}" destId="{9FA42BAF-0961-4AA8-BB66-0A49224509AA}" srcOrd="0" destOrd="0" presId="urn:microsoft.com/office/officeart/2005/8/layout/vList2"/>
    <dgm:cxn modelId="{D4328BB0-BBF2-4569-A32D-93C45B237C6F}" type="presParOf" srcId="{8D11CA64-65CF-4227-B9C3-3BF3162CB004}" destId="{F188C798-A1A6-4ECD-8FCB-210A6024D632}" srcOrd="1" destOrd="0" presId="urn:microsoft.com/office/officeart/2005/8/layout/vList2"/>
    <dgm:cxn modelId="{42DCCC78-CDAF-46EE-A6EF-E2BE77889114}" type="presParOf" srcId="{8D11CA64-65CF-4227-B9C3-3BF3162CB004}" destId="{F83FABBD-3CCB-41D2-965B-CFC880CEC1E9}" srcOrd="2" destOrd="0" presId="urn:microsoft.com/office/officeart/2005/8/layout/vList2"/>
    <dgm:cxn modelId="{6BC5D976-4401-4910-820A-49E8EB607657}" type="presParOf" srcId="{8D11CA64-65CF-4227-B9C3-3BF3162CB004}" destId="{6217EE35-5D10-4884-82E5-3E4BEF390C4B}" srcOrd="3" destOrd="0" presId="urn:microsoft.com/office/officeart/2005/8/layout/vList2"/>
    <dgm:cxn modelId="{E54DFD20-7EFF-4149-BE21-FBE45DEC31FA}" type="presParOf" srcId="{8D11CA64-65CF-4227-B9C3-3BF3162CB004}" destId="{45A8AC5F-9C01-4BE8-9274-30E0474F62C8}" srcOrd="4" destOrd="0" presId="urn:microsoft.com/office/officeart/2005/8/layout/vList2"/>
    <dgm:cxn modelId="{8C4F429F-D7DD-49E1-8CFE-2427F628B49D}" type="presParOf" srcId="{8D11CA64-65CF-4227-B9C3-3BF3162CB004}" destId="{CC3B6329-B0A8-408C-8620-8D4B64C578B6}" srcOrd="5" destOrd="0" presId="urn:microsoft.com/office/officeart/2005/8/layout/vList2"/>
    <dgm:cxn modelId="{A73C6056-9178-46EB-8F46-1CFE537B1CD4}" type="presParOf" srcId="{8D11CA64-65CF-4227-B9C3-3BF3162CB004}" destId="{CA8EA363-8453-40FD-ADD8-C1455D0C56A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CDEEB2-BB54-4BF3-819C-BF62C7FDDBC5}"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36763E02-E8DB-43CB-A229-9EC7543A927D}">
      <dgm:prSet/>
      <dgm:spPr/>
      <dgm:t>
        <a:bodyPr/>
        <a:lstStyle/>
        <a:p>
          <a:r>
            <a:rPr lang="da-DK"/>
            <a:t>Reducere CO2-udledningen ved at skifte til vedvarende energikilder og energieffektive teknologier.</a:t>
          </a:r>
          <a:endParaRPr lang="en-US"/>
        </a:p>
      </dgm:t>
    </dgm:pt>
    <dgm:pt modelId="{54552918-3766-429C-BAD3-C67E44A43B80}" type="parTrans" cxnId="{23ED8ABC-9BDC-4B5A-B4A0-8D3AAE5B80EE}">
      <dgm:prSet/>
      <dgm:spPr/>
      <dgm:t>
        <a:bodyPr/>
        <a:lstStyle/>
        <a:p>
          <a:endParaRPr lang="en-US"/>
        </a:p>
      </dgm:t>
    </dgm:pt>
    <dgm:pt modelId="{D13E7A4E-1E70-4FCD-9080-F724DE12E512}" type="sibTrans" cxnId="{23ED8ABC-9BDC-4B5A-B4A0-8D3AAE5B80EE}">
      <dgm:prSet/>
      <dgm:spPr/>
      <dgm:t>
        <a:bodyPr/>
        <a:lstStyle/>
        <a:p>
          <a:endParaRPr lang="en-US"/>
        </a:p>
      </dgm:t>
    </dgm:pt>
    <dgm:pt modelId="{E453B30C-AA0C-4552-8F69-12B12AB32478}">
      <dgm:prSet/>
      <dgm:spPr/>
      <dgm:t>
        <a:bodyPr/>
        <a:lstStyle/>
        <a:p>
          <a:r>
            <a:rPr lang="da-DK"/>
            <a:t>Minimere affaldsproduktion og fremme genbrug og genanvendelse af materialer.</a:t>
          </a:r>
          <a:endParaRPr lang="en-US"/>
        </a:p>
      </dgm:t>
    </dgm:pt>
    <dgm:pt modelId="{D5E57B8A-FDE7-4854-B9D8-6B2EF77CF116}" type="parTrans" cxnId="{832FEBA2-BF41-4109-8D04-D45E1C4FEB7B}">
      <dgm:prSet/>
      <dgm:spPr/>
      <dgm:t>
        <a:bodyPr/>
        <a:lstStyle/>
        <a:p>
          <a:endParaRPr lang="en-US"/>
        </a:p>
      </dgm:t>
    </dgm:pt>
    <dgm:pt modelId="{C2AF95AB-7830-4F3F-95FF-C1F86865C5CE}" type="sibTrans" cxnId="{832FEBA2-BF41-4109-8D04-D45E1C4FEB7B}">
      <dgm:prSet/>
      <dgm:spPr/>
      <dgm:t>
        <a:bodyPr/>
        <a:lstStyle/>
        <a:p>
          <a:endParaRPr lang="en-US"/>
        </a:p>
      </dgm:t>
    </dgm:pt>
    <dgm:pt modelId="{5AD851F3-0827-49C6-9267-1F683BCAE1F7}">
      <dgm:prSet/>
      <dgm:spPr/>
      <dgm:t>
        <a:bodyPr/>
        <a:lstStyle/>
        <a:p>
          <a:r>
            <a:rPr lang="da-DK"/>
            <a:t>Implementere vandbesparende foranstaltninger for at reducere vandforbruget.</a:t>
          </a:r>
          <a:endParaRPr lang="en-US"/>
        </a:p>
      </dgm:t>
    </dgm:pt>
    <dgm:pt modelId="{23052970-EAF6-48C3-8399-6ACCA77128E1}" type="parTrans" cxnId="{3DC08FA7-5AB4-4A70-802A-80F41CF80D3E}">
      <dgm:prSet/>
      <dgm:spPr/>
      <dgm:t>
        <a:bodyPr/>
        <a:lstStyle/>
        <a:p>
          <a:endParaRPr lang="en-US"/>
        </a:p>
      </dgm:t>
    </dgm:pt>
    <dgm:pt modelId="{25D498B5-820F-49B6-AF33-CE875F509E59}" type="sibTrans" cxnId="{3DC08FA7-5AB4-4A70-802A-80F41CF80D3E}">
      <dgm:prSet/>
      <dgm:spPr/>
      <dgm:t>
        <a:bodyPr/>
        <a:lstStyle/>
        <a:p>
          <a:endParaRPr lang="en-US"/>
        </a:p>
      </dgm:t>
    </dgm:pt>
    <dgm:pt modelId="{27A081D5-977A-4696-850F-C2DF9D36BADF}">
      <dgm:prSet/>
      <dgm:spPr/>
      <dgm:t>
        <a:bodyPr/>
        <a:lstStyle/>
        <a:p>
          <a:r>
            <a:rPr lang="da-DK"/>
            <a:t>Indføre bæredygtige sourcingpolitikker for at sikre, at produkter og råmaterialer kommer fra bæredygtige kilder uden at forårsage skade på økosystemer.</a:t>
          </a:r>
          <a:endParaRPr lang="en-US"/>
        </a:p>
      </dgm:t>
    </dgm:pt>
    <dgm:pt modelId="{B5BFC57F-0112-42C2-993C-78F282709A17}" type="parTrans" cxnId="{78C170D2-E72E-4732-85FD-05C009E08518}">
      <dgm:prSet/>
      <dgm:spPr/>
      <dgm:t>
        <a:bodyPr/>
        <a:lstStyle/>
        <a:p>
          <a:endParaRPr lang="en-US"/>
        </a:p>
      </dgm:t>
    </dgm:pt>
    <dgm:pt modelId="{6E767E4D-573E-4F76-8980-88087BE6AC5A}" type="sibTrans" cxnId="{78C170D2-E72E-4732-85FD-05C009E08518}">
      <dgm:prSet/>
      <dgm:spPr/>
      <dgm:t>
        <a:bodyPr/>
        <a:lstStyle/>
        <a:p>
          <a:endParaRPr lang="en-US"/>
        </a:p>
      </dgm:t>
    </dgm:pt>
    <dgm:pt modelId="{E46D1C64-9508-405E-AA7E-10CCEF23714D}" type="pres">
      <dgm:prSet presAssocID="{BACDEEB2-BB54-4BF3-819C-BF62C7FDDBC5}" presName="linear" presStyleCnt="0">
        <dgm:presLayoutVars>
          <dgm:animLvl val="lvl"/>
          <dgm:resizeHandles val="exact"/>
        </dgm:presLayoutVars>
      </dgm:prSet>
      <dgm:spPr/>
    </dgm:pt>
    <dgm:pt modelId="{6E9458A0-EAE2-46B4-897C-62CDE773EFCA}" type="pres">
      <dgm:prSet presAssocID="{36763E02-E8DB-43CB-A229-9EC7543A927D}" presName="parentText" presStyleLbl="node1" presStyleIdx="0" presStyleCnt="4">
        <dgm:presLayoutVars>
          <dgm:chMax val="0"/>
          <dgm:bulletEnabled val="1"/>
        </dgm:presLayoutVars>
      </dgm:prSet>
      <dgm:spPr/>
    </dgm:pt>
    <dgm:pt modelId="{12EDD2A0-F0D9-4BCC-A250-265D428BABDE}" type="pres">
      <dgm:prSet presAssocID="{D13E7A4E-1E70-4FCD-9080-F724DE12E512}" presName="spacer" presStyleCnt="0"/>
      <dgm:spPr/>
    </dgm:pt>
    <dgm:pt modelId="{D5D98CED-225B-44F4-8ABE-4F1B8A7E21EB}" type="pres">
      <dgm:prSet presAssocID="{E453B30C-AA0C-4552-8F69-12B12AB32478}" presName="parentText" presStyleLbl="node1" presStyleIdx="1" presStyleCnt="4">
        <dgm:presLayoutVars>
          <dgm:chMax val="0"/>
          <dgm:bulletEnabled val="1"/>
        </dgm:presLayoutVars>
      </dgm:prSet>
      <dgm:spPr/>
    </dgm:pt>
    <dgm:pt modelId="{A27EAC2A-032F-4F9B-AA96-95A89B782D53}" type="pres">
      <dgm:prSet presAssocID="{C2AF95AB-7830-4F3F-95FF-C1F86865C5CE}" presName="spacer" presStyleCnt="0"/>
      <dgm:spPr/>
    </dgm:pt>
    <dgm:pt modelId="{AF4AEE91-B540-4745-8311-17773FDFC4C7}" type="pres">
      <dgm:prSet presAssocID="{5AD851F3-0827-49C6-9267-1F683BCAE1F7}" presName="parentText" presStyleLbl="node1" presStyleIdx="2" presStyleCnt="4">
        <dgm:presLayoutVars>
          <dgm:chMax val="0"/>
          <dgm:bulletEnabled val="1"/>
        </dgm:presLayoutVars>
      </dgm:prSet>
      <dgm:spPr/>
    </dgm:pt>
    <dgm:pt modelId="{C5934306-B260-405F-89B8-B2A7F57279D8}" type="pres">
      <dgm:prSet presAssocID="{25D498B5-820F-49B6-AF33-CE875F509E59}" presName="spacer" presStyleCnt="0"/>
      <dgm:spPr/>
    </dgm:pt>
    <dgm:pt modelId="{672E7D23-9578-430D-AF6B-C23DE78C1CD3}" type="pres">
      <dgm:prSet presAssocID="{27A081D5-977A-4696-850F-C2DF9D36BADF}" presName="parentText" presStyleLbl="node1" presStyleIdx="3" presStyleCnt="4">
        <dgm:presLayoutVars>
          <dgm:chMax val="0"/>
          <dgm:bulletEnabled val="1"/>
        </dgm:presLayoutVars>
      </dgm:prSet>
      <dgm:spPr/>
    </dgm:pt>
  </dgm:ptLst>
  <dgm:cxnLst>
    <dgm:cxn modelId="{8638E44B-FABA-4499-AE18-C65C7C6695D9}" type="presOf" srcId="{BACDEEB2-BB54-4BF3-819C-BF62C7FDDBC5}" destId="{E46D1C64-9508-405E-AA7E-10CCEF23714D}" srcOrd="0" destOrd="0" presId="urn:microsoft.com/office/officeart/2005/8/layout/vList2"/>
    <dgm:cxn modelId="{6B18318C-849E-43DF-BC4C-264C6C925213}" type="presOf" srcId="{5AD851F3-0827-49C6-9267-1F683BCAE1F7}" destId="{AF4AEE91-B540-4745-8311-17773FDFC4C7}" srcOrd="0" destOrd="0" presId="urn:microsoft.com/office/officeart/2005/8/layout/vList2"/>
    <dgm:cxn modelId="{832FEBA2-BF41-4109-8D04-D45E1C4FEB7B}" srcId="{BACDEEB2-BB54-4BF3-819C-BF62C7FDDBC5}" destId="{E453B30C-AA0C-4552-8F69-12B12AB32478}" srcOrd="1" destOrd="0" parTransId="{D5E57B8A-FDE7-4854-B9D8-6B2EF77CF116}" sibTransId="{C2AF95AB-7830-4F3F-95FF-C1F86865C5CE}"/>
    <dgm:cxn modelId="{3DC08FA7-5AB4-4A70-802A-80F41CF80D3E}" srcId="{BACDEEB2-BB54-4BF3-819C-BF62C7FDDBC5}" destId="{5AD851F3-0827-49C6-9267-1F683BCAE1F7}" srcOrd="2" destOrd="0" parTransId="{23052970-EAF6-48C3-8399-6ACCA77128E1}" sibTransId="{25D498B5-820F-49B6-AF33-CE875F509E59}"/>
    <dgm:cxn modelId="{EF1378AE-5C8A-4666-9C24-7C396E029BE8}" type="presOf" srcId="{E453B30C-AA0C-4552-8F69-12B12AB32478}" destId="{D5D98CED-225B-44F4-8ABE-4F1B8A7E21EB}" srcOrd="0" destOrd="0" presId="urn:microsoft.com/office/officeart/2005/8/layout/vList2"/>
    <dgm:cxn modelId="{23ED8ABC-9BDC-4B5A-B4A0-8D3AAE5B80EE}" srcId="{BACDEEB2-BB54-4BF3-819C-BF62C7FDDBC5}" destId="{36763E02-E8DB-43CB-A229-9EC7543A927D}" srcOrd="0" destOrd="0" parTransId="{54552918-3766-429C-BAD3-C67E44A43B80}" sibTransId="{D13E7A4E-1E70-4FCD-9080-F724DE12E512}"/>
    <dgm:cxn modelId="{78C170D2-E72E-4732-85FD-05C009E08518}" srcId="{BACDEEB2-BB54-4BF3-819C-BF62C7FDDBC5}" destId="{27A081D5-977A-4696-850F-C2DF9D36BADF}" srcOrd="3" destOrd="0" parTransId="{B5BFC57F-0112-42C2-993C-78F282709A17}" sibTransId="{6E767E4D-573E-4F76-8980-88087BE6AC5A}"/>
    <dgm:cxn modelId="{3A4A7ED9-53F3-4AC2-B76E-BC6B95F0984F}" type="presOf" srcId="{27A081D5-977A-4696-850F-C2DF9D36BADF}" destId="{672E7D23-9578-430D-AF6B-C23DE78C1CD3}" srcOrd="0" destOrd="0" presId="urn:microsoft.com/office/officeart/2005/8/layout/vList2"/>
    <dgm:cxn modelId="{4CC428ED-3167-4328-99A5-7645AD183EB8}" type="presOf" srcId="{36763E02-E8DB-43CB-A229-9EC7543A927D}" destId="{6E9458A0-EAE2-46B4-897C-62CDE773EFCA}" srcOrd="0" destOrd="0" presId="urn:microsoft.com/office/officeart/2005/8/layout/vList2"/>
    <dgm:cxn modelId="{F1778D5E-6844-4F68-80FF-FA8972DAD77C}" type="presParOf" srcId="{E46D1C64-9508-405E-AA7E-10CCEF23714D}" destId="{6E9458A0-EAE2-46B4-897C-62CDE773EFCA}" srcOrd="0" destOrd="0" presId="urn:microsoft.com/office/officeart/2005/8/layout/vList2"/>
    <dgm:cxn modelId="{9E463B34-2513-46AE-B0F3-E54957953F9C}" type="presParOf" srcId="{E46D1C64-9508-405E-AA7E-10CCEF23714D}" destId="{12EDD2A0-F0D9-4BCC-A250-265D428BABDE}" srcOrd="1" destOrd="0" presId="urn:microsoft.com/office/officeart/2005/8/layout/vList2"/>
    <dgm:cxn modelId="{6B1881F2-8714-4857-987C-B249D5206960}" type="presParOf" srcId="{E46D1C64-9508-405E-AA7E-10CCEF23714D}" destId="{D5D98CED-225B-44F4-8ABE-4F1B8A7E21EB}" srcOrd="2" destOrd="0" presId="urn:microsoft.com/office/officeart/2005/8/layout/vList2"/>
    <dgm:cxn modelId="{FFEDB916-9E46-4A83-B457-DE867FD2652F}" type="presParOf" srcId="{E46D1C64-9508-405E-AA7E-10CCEF23714D}" destId="{A27EAC2A-032F-4F9B-AA96-95A89B782D53}" srcOrd="3" destOrd="0" presId="urn:microsoft.com/office/officeart/2005/8/layout/vList2"/>
    <dgm:cxn modelId="{8D575EE7-D286-46E0-8BA8-76CEE039D983}" type="presParOf" srcId="{E46D1C64-9508-405E-AA7E-10CCEF23714D}" destId="{AF4AEE91-B540-4745-8311-17773FDFC4C7}" srcOrd="4" destOrd="0" presId="urn:microsoft.com/office/officeart/2005/8/layout/vList2"/>
    <dgm:cxn modelId="{74AAD3F9-8266-4B85-BBB6-B4DD175B1CCB}" type="presParOf" srcId="{E46D1C64-9508-405E-AA7E-10CCEF23714D}" destId="{C5934306-B260-405F-89B8-B2A7F57279D8}" srcOrd="5" destOrd="0" presId="urn:microsoft.com/office/officeart/2005/8/layout/vList2"/>
    <dgm:cxn modelId="{31FB1D9D-4A34-4A13-B94F-E40291B181F8}" type="presParOf" srcId="{E46D1C64-9508-405E-AA7E-10CCEF23714D}" destId="{672E7D23-9578-430D-AF6B-C23DE78C1CD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55CDAAD-35D5-4E70-B543-7FECEA916391}"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710B1C8E-E2D8-4CE7-BB83-EFA871E2099A}">
      <dgm:prSet/>
      <dgm:spPr/>
      <dgm:t>
        <a:bodyPr/>
        <a:lstStyle/>
        <a:p>
          <a:r>
            <a:rPr lang="da-DK"/>
            <a:t>Øge mangfoldigheden på arbejdspladsen og sikre, at medarbejdere fra forskellige baggrunde føler sig inkluderet og respekteret.</a:t>
          </a:r>
          <a:endParaRPr lang="en-US"/>
        </a:p>
      </dgm:t>
    </dgm:pt>
    <dgm:pt modelId="{DD49CBF1-50BC-41E7-86B7-D1660DC32AE0}" type="parTrans" cxnId="{A39006A0-1974-4632-B041-6BE5A3037090}">
      <dgm:prSet/>
      <dgm:spPr/>
      <dgm:t>
        <a:bodyPr/>
        <a:lstStyle/>
        <a:p>
          <a:endParaRPr lang="en-US"/>
        </a:p>
      </dgm:t>
    </dgm:pt>
    <dgm:pt modelId="{72C718FF-C113-4CAF-86CE-9FF5A401994C}" type="sibTrans" cxnId="{A39006A0-1974-4632-B041-6BE5A3037090}">
      <dgm:prSet/>
      <dgm:spPr/>
      <dgm:t>
        <a:bodyPr/>
        <a:lstStyle/>
        <a:p>
          <a:endParaRPr lang="en-US"/>
        </a:p>
      </dgm:t>
    </dgm:pt>
    <dgm:pt modelId="{9183AA6A-B721-4420-80BE-9846AD224E15}">
      <dgm:prSet/>
      <dgm:spPr/>
      <dgm:t>
        <a:bodyPr/>
        <a:lstStyle/>
        <a:p>
          <a:r>
            <a:rPr lang="da-DK"/>
            <a:t>Skabe et sikkert og sundt arbejdsmiljø med ordentlige arbejdsforhold og arbejdstider.</a:t>
          </a:r>
          <a:endParaRPr lang="en-US"/>
        </a:p>
      </dgm:t>
    </dgm:pt>
    <dgm:pt modelId="{BD367827-B9BA-4157-A1D6-36D9F1423B5B}" type="parTrans" cxnId="{3F272240-F3AA-4478-8735-7B7127C34712}">
      <dgm:prSet/>
      <dgm:spPr/>
      <dgm:t>
        <a:bodyPr/>
        <a:lstStyle/>
        <a:p>
          <a:endParaRPr lang="en-US"/>
        </a:p>
      </dgm:t>
    </dgm:pt>
    <dgm:pt modelId="{2FF21D18-5E92-4557-886B-8C17B32F4D68}" type="sibTrans" cxnId="{3F272240-F3AA-4478-8735-7B7127C34712}">
      <dgm:prSet/>
      <dgm:spPr/>
      <dgm:t>
        <a:bodyPr/>
        <a:lstStyle/>
        <a:p>
          <a:endParaRPr lang="en-US"/>
        </a:p>
      </dgm:t>
    </dgm:pt>
    <dgm:pt modelId="{48ED7930-6B0A-4089-81E2-F537F529EBB1}">
      <dgm:prSet/>
      <dgm:spPr/>
      <dgm:t>
        <a:bodyPr/>
        <a:lstStyle/>
        <a:p>
          <a:r>
            <a:rPr lang="da-DK"/>
            <a:t>Støtte lokale samfund gennem sociale initiativer, f.eks. uddannelsesprogrammer, sundhedsfremmende aktiviteter eller støtte til lokale velgørenhedsorganisationer.</a:t>
          </a:r>
          <a:endParaRPr lang="en-US"/>
        </a:p>
      </dgm:t>
    </dgm:pt>
    <dgm:pt modelId="{9353D23B-1FBC-4F8F-BF4B-423BE17C9796}" type="parTrans" cxnId="{4B2E4E29-C890-4A79-8A8A-7BFBE07CE353}">
      <dgm:prSet/>
      <dgm:spPr/>
      <dgm:t>
        <a:bodyPr/>
        <a:lstStyle/>
        <a:p>
          <a:endParaRPr lang="en-US"/>
        </a:p>
      </dgm:t>
    </dgm:pt>
    <dgm:pt modelId="{0711D32E-75D5-456C-8140-61A36B2F5102}" type="sibTrans" cxnId="{4B2E4E29-C890-4A79-8A8A-7BFBE07CE353}">
      <dgm:prSet/>
      <dgm:spPr/>
      <dgm:t>
        <a:bodyPr/>
        <a:lstStyle/>
        <a:p>
          <a:endParaRPr lang="en-US"/>
        </a:p>
      </dgm:t>
    </dgm:pt>
    <dgm:pt modelId="{C2C1C5F5-44F3-482B-8125-23AC902BA60D}">
      <dgm:prSet/>
      <dgm:spPr/>
      <dgm:t>
        <a:bodyPr/>
        <a:lstStyle/>
        <a:p>
          <a:r>
            <a:rPr lang="da-DK"/>
            <a:t>Fremme livslang læring og karriereudvikling for medarbejdere for at hjælpe dem med at nå deres fulde potentiale.</a:t>
          </a:r>
          <a:endParaRPr lang="en-US"/>
        </a:p>
      </dgm:t>
    </dgm:pt>
    <dgm:pt modelId="{E838F0D1-D1A6-455C-9E33-D9448B102F4E}" type="parTrans" cxnId="{AC8F00BD-52C2-469A-8918-7861BEB4EBE5}">
      <dgm:prSet/>
      <dgm:spPr/>
      <dgm:t>
        <a:bodyPr/>
        <a:lstStyle/>
        <a:p>
          <a:endParaRPr lang="en-US"/>
        </a:p>
      </dgm:t>
    </dgm:pt>
    <dgm:pt modelId="{D0536197-F102-48A4-B3A7-A9226ABC5E46}" type="sibTrans" cxnId="{AC8F00BD-52C2-469A-8918-7861BEB4EBE5}">
      <dgm:prSet/>
      <dgm:spPr/>
      <dgm:t>
        <a:bodyPr/>
        <a:lstStyle/>
        <a:p>
          <a:endParaRPr lang="en-US"/>
        </a:p>
      </dgm:t>
    </dgm:pt>
    <dgm:pt modelId="{F36C0B2C-90C8-49AE-B0EA-9D5650BF1403}" type="pres">
      <dgm:prSet presAssocID="{955CDAAD-35D5-4E70-B543-7FECEA916391}" presName="linear" presStyleCnt="0">
        <dgm:presLayoutVars>
          <dgm:animLvl val="lvl"/>
          <dgm:resizeHandles val="exact"/>
        </dgm:presLayoutVars>
      </dgm:prSet>
      <dgm:spPr/>
    </dgm:pt>
    <dgm:pt modelId="{722159AD-AE6F-4636-82B3-16B4E139BB54}" type="pres">
      <dgm:prSet presAssocID="{710B1C8E-E2D8-4CE7-BB83-EFA871E2099A}" presName="parentText" presStyleLbl="node1" presStyleIdx="0" presStyleCnt="4">
        <dgm:presLayoutVars>
          <dgm:chMax val="0"/>
          <dgm:bulletEnabled val="1"/>
        </dgm:presLayoutVars>
      </dgm:prSet>
      <dgm:spPr/>
    </dgm:pt>
    <dgm:pt modelId="{8805137A-C8AF-43BC-B23A-869C442CA5A9}" type="pres">
      <dgm:prSet presAssocID="{72C718FF-C113-4CAF-86CE-9FF5A401994C}" presName="spacer" presStyleCnt="0"/>
      <dgm:spPr/>
    </dgm:pt>
    <dgm:pt modelId="{A415AC2C-CE5A-4410-951A-223CE42C97F5}" type="pres">
      <dgm:prSet presAssocID="{9183AA6A-B721-4420-80BE-9846AD224E15}" presName="parentText" presStyleLbl="node1" presStyleIdx="1" presStyleCnt="4">
        <dgm:presLayoutVars>
          <dgm:chMax val="0"/>
          <dgm:bulletEnabled val="1"/>
        </dgm:presLayoutVars>
      </dgm:prSet>
      <dgm:spPr/>
    </dgm:pt>
    <dgm:pt modelId="{516EDDCF-FDC9-4C59-B7B9-1E5387C58CD0}" type="pres">
      <dgm:prSet presAssocID="{2FF21D18-5E92-4557-886B-8C17B32F4D68}" presName="spacer" presStyleCnt="0"/>
      <dgm:spPr/>
    </dgm:pt>
    <dgm:pt modelId="{72A7C198-6A6E-4758-8825-512BE8F64132}" type="pres">
      <dgm:prSet presAssocID="{48ED7930-6B0A-4089-81E2-F537F529EBB1}" presName="parentText" presStyleLbl="node1" presStyleIdx="2" presStyleCnt="4">
        <dgm:presLayoutVars>
          <dgm:chMax val="0"/>
          <dgm:bulletEnabled val="1"/>
        </dgm:presLayoutVars>
      </dgm:prSet>
      <dgm:spPr/>
    </dgm:pt>
    <dgm:pt modelId="{DA12101C-5500-4664-A04D-1E14BC8B7422}" type="pres">
      <dgm:prSet presAssocID="{0711D32E-75D5-456C-8140-61A36B2F5102}" presName="spacer" presStyleCnt="0"/>
      <dgm:spPr/>
    </dgm:pt>
    <dgm:pt modelId="{BB87A5E1-1190-4F61-9054-13028113EEFB}" type="pres">
      <dgm:prSet presAssocID="{C2C1C5F5-44F3-482B-8125-23AC902BA60D}" presName="parentText" presStyleLbl="node1" presStyleIdx="3" presStyleCnt="4">
        <dgm:presLayoutVars>
          <dgm:chMax val="0"/>
          <dgm:bulletEnabled val="1"/>
        </dgm:presLayoutVars>
      </dgm:prSet>
      <dgm:spPr/>
    </dgm:pt>
  </dgm:ptLst>
  <dgm:cxnLst>
    <dgm:cxn modelId="{18443818-5A1E-40BB-9E5A-FE8E41F70C8F}" type="presOf" srcId="{710B1C8E-E2D8-4CE7-BB83-EFA871E2099A}" destId="{722159AD-AE6F-4636-82B3-16B4E139BB54}" srcOrd="0" destOrd="0" presId="urn:microsoft.com/office/officeart/2005/8/layout/vList2"/>
    <dgm:cxn modelId="{4B2E4E29-C890-4A79-8A8A-7BFBE07CE353}" srcId="{955CDAAD-35D5-4E70-B543-7FECEA916391}" destId="{48ED7930-6B0A-4089-81E2-F537F529EBB1}" srcOrd="2" destOrd="0" parTransId="{9353D23B-1FBC-4F8F-BF4B-423BE17C9796}" sibTransId="{0711D32E-75D5-456C-8140-61A36B2F5102}"/>
    <dgm:cxn modelId="{14CCC83E-3826-4C22-B35A-26A02B05A721}" type="presOf" srcId="{955CDAAD-35D5-4E70-B543-7FECEA916391}" destId="{F36C0B2C-90C8-49AE-B0EA-9D5650BF1403}" srcOrd="0" destOrd="0" presId="urn:microsoft.com/office/officeart/2005/8/layout/vList2"/>
    <dgm:cxn modelId="{3F272240-F3AA-4478-8735-7B7127C34712}" srcId="{955CDAAD-35D5-4E70-B543-7FECEA916391}" destId="{9183AA6A-B721-4420-80BE-9846AD224E15}" srcOrd="1" destOrd="0" parTransId="{BD367827-B9BA-4157-A1D6-36D9F1423B5B}" sibTransId="{2FF21D18-5E92-4557-886B-8C17B32F4D68}"/>
    <dgm:cxn modelId="{42EBE088-8445-47F5-AC6D-5772C5B20315}" type="presOf" srcId="{9183AA6A-B721-4420-80BE-9846AD224E15}" destId="{A415AC2C-CE5A-4410-951A-223CE42C97F5}" srcOrd="0" destOrd="0" presId="urn:microsoft.com/office/officeart/2005/8/layout/vList2"/>
    <dgm:cxn modelId="{7BA1D396-21EF-4674-A453-9E9651E274BD}" type="presOf" srcId="{C2C1C5F5-44F3-482B-8125-23AC902BA60D}" destId="{BB87A5E1-1190-4F61-9054-13028113EEFB}" srcOrd="0" destOrd="0" presId="urn:microsoft.com/office/officeart/2005/8/layout/vList2"/>
    <dgm:cxn modelId="{A39006A0-1974-4632-B041-6BE5A3037090}" srcId="{955CDAAD-35D5-4E70-B543-7FECEA916391}" destId="{710B1C8E-E2D8-4CE7-BB83-EFA871E2099A}" srcOrd="0" destOrd="0" parTransId="{DD49CBF1-50BC-41E7-86B7-D1660DC32AE0}" sibTransId="{72C718FF-C113-4CAF-86CE-9FF5A401994C}"/>
    <dgm:cxn modelId="{AC8F00BD-52C2-469A-8918-7861BEB4EBE5}" srcId="{955CDAAD-35D5-4E70-B543-7FECEA916391}" destId="{C2C1C5F5-44F3-482B-8125-23AC902BA60D}" srcOrd="3" destOrd="0" parTransId="{E838F0D1-D1A6-455C-9E33-D9448B102F4E}" sibTransId="{D0536197-F102-48A4-B3A7-A9226ABC5E46}"/>
    <dgm:cxn modelId="{E98422E4-34E4-456C-BCC8-3668EA7CC130}" type="presOf" srcId="{48ED7930-6B0A-4089-81E2-F537F529EBB1}" destId="{72A7C198-6A6E-4758-8825-512BE8F64132}" srcOrd="0" destOrd="0" presId="urn:microsoft.com/office/officeart/2005/8/layout/vList2"/>
    <dgm:cxn modelId="{D83A9863-3051-43C0-9577-68F20BAC3814}" type="presParOf" srcId="{F36C0B2C-90C8-49AE-B0EA-9D5650BF1403}" destId="{722159AD-AE6F-4636-82B3-16B4E139BB54}" srcOrd="0" destOrd="0" presId="urn:microsoft.com/office/officeart/2005/8/layout/vList2"/>
    <dgm:cxn modelId="{E9846EB2-7366-40BB-AD89-79C6D17EEEDB}" type="presParOf" srcId="{F36C0B2C-90C8-49AE-B0EA-9D5650BF1403}" destId="{8805137A-C8AF-43BC-B23A-869C442CA5A9}" srcOrd="1" destOrd="0" presId="urn:microsoft.com/office/officeart/2005/8/layout/vList2"/>
    <dgm:cxn modelId="{F76A5A39-A496-4743-86B4-86F2E6CE452C}" type="presParOf" srcId="{F36C0B2C-90C8-49AE-B0EA-9D5650BF1403}" destId="{A415AC2C-CE5A-4410-951A-223CE42C97F5}" srcOrd="2" destOrd="0" presId="urn:microsoft.com/office/officeart/2005/8/layout/vList2"/>
    <dgm:cxn modelId="{640127B6-92CB-474F-AB58-2F1552D16C20}" type="presParOf" srcId="{F36C0B2C-90C8-49AE-B0EA-9D5650BF1403}" destId="{516EDDCF-FDC9-4C59-B7B9-1E5387C58CD0}" srcOrd="3" destOrd="0" presId="urn:microsoft.com/office/officeart/2005/8/layout/vList2"/>
    <dgm:cxn modelId="{ADABCE86-294C-4015-B520-A37F158B7C6A}" type="presParOf" srcId="{F36C0B2C-90C8-49AE-B0EA-9D5650BF1403}" destId="{72A7C198-6A6E-4758-8825-512BE8F64132}" srcOrd="4" destOrd="0" presId="urn:microsoft.com/office/officeart/2005/8/layout/vList2"/>
    <dgm:cxn modelId="{01C30283-13DF-462A-8DB2-977422B1B231}" type="presParOf" srcId="{F36C0B2C-90C8-49AE-B0EA-9D5650BF1403}" destId="{DA12101C-5500-4664-A04D-1E14BC8B7422}" srcOrd="5" destOrd="0" presId="urn:microsoft.com/office/officeart/2005/8/layout/vList2"/>
    <dgm:cxn modelId="{4EADD044-BE79-45AB-A55D-19F1F9C908C1}" type="presParOf" srcId="{F36C0B2C-90C8-49AE-B0EA-9D5650BF1403}" destId="{BB87A5E1-1190-4F61-9054-13028113EEF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32A2F79-43FC-4A69-AD5C-B322A096390C}"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E02AEB78-C7E4-4727-B5D4-3B39AE94EC23}">
      <dgm:prSet/>
      <dgm:spPr/>
      <dgm:t>
        <a:bodyPr/>
        <a:lstStyle/>
        <a:p>
          <a:r>
            <a:rPr lang="da-DK"/>
            <a:t>Øge virksomhedens overskud ved at optimere produktionsprocesser og reducere spild.</a:t>
          </a:r>
          <a:endParaRPr lang="en-US"/>
        </a:p>
      </dgm:t>
    </dgm:pt>
    <dgm:pt modelId="{22BE635D-0F0D-4A82-AFE1-167AEDBB3FD8}" type="parTrans" cxnId="{338103AF-AC9B-4B3D-9047-50ADEA97999A}">
      <dgm:prSet/>
      <dgm:spPr/>
      <dgm:t>
        <a:bodyPr/>
        <a:lstStyle/>
        <a:p>
          <a:endParaRPr lang="en-US"/>
        </a:p>
      </dgm:t>
    </dgm:pt>
    <dgm:pt modelId="{C24B8892-CD49-4871-87D2-3645420A10F8}" type="sibTrans" cxnId="{338103AF-AC9B-4B3D-9047-50ADEA97999A}">
      <dgm:prSet/>
      <dgm:spPr/>
      <dgm:t>
        <a:bodyPr/>
        <a:lstStyle/>
        <a:p>
          <a:endParaRPr lang="en-US"/>
        </a:p>
      </dgm:t>
    </dgm:pt>
    <dgm:pt modelId="{5356B697-E9D1-4036-AFAC-EB7A0D48FD79}">
      <dgm:prSet/>
      <dgm:spPr/>
      <dgm:t>
        <a:bodyPr/>
        <a:lstStyle/>
        <a:p>
          <a:r>
            <a:rPr lang="da-DK"/>
            <a:t>Udvikle nye produkter eller tjenester, der adresserer bæredygtige behov i markedet og dermed skabe nye indtægtskilder.</a:t>
          </a:r>
          <a:endParaRPr lang="en-US"/>
        </a:p>
      </dgm:t>
    </dgm:pt>
    <dgm:pt modelId="{8EE80543-3507-4E87-A61F-6955E522A3B7}" type="parTrans" cxnId="{3950D5A4-DD0B-454B-B184-0DCF58987A6E}">
      <dgm:prSet/>
      <dgm:spPr/>
      <dgm:t>
        <a:bodyPr/>
        <a:lstStyle/>
        <a:p>
          <a:endParaRPr lang="en-US"/>
        </a:p>
      </dgm:t>
    </dgm:pt>
    <dgm:pt modelId="{2C1B56BF-C0F2-4F51-92D2-757B6B8C8124}" type="sibTrans" cxnId="{3950D5A4-DD0B-454B-B184-0DCF58987A6E}">
      <dgm:prSet/>
      <dgm:spPr/>
      <dgm:t>
        <a:bodyPr/>
        <a:lstStyle/>
        <a:p>
          <a:endParaRPr lang="en-US"/>
        </a:p>
      </dgm:t>
    </dgm:pt>
    <dgm:pt modelId="{B3E7EEB0-7F79-4B0B-8B42-F714005F91D5}">
      <dgm:prSet/>
      <dgm:spPr/>
      <dgm:t>
        <a:bodyPr/>
        <a:lstStyle/>
        <a:p>
          <a:r>
            <a:rPr lang="da-DK"/>
            <a:t>Investere i forskning og udvikling af grønne teknologier for at reducere driftsomkostningerne på lang sigt.</a:t>
          </a:r>
          <a:endParaRPr lang="en-US"/>
        </a:p>
      </dgm:t>
    </dgm:pt>
    <dgm:pt modelId="{785CF82B-8655-4535-B185-2809C07D1866}" type="parTrans" cxnId="{CC8331D6-5FFF-4012-9C1E-8C0B5F17A84F}">
      <dgm:prSet/>
      <dgm:spPr/>
      <dgm:t>
        <a:bodyPr/>
        <a:lstStyle/>
        <a:p>
          <a:endParaRPr lang="en-US"/>
        </a:p>
      </dgm:t>
    </dgm:pt>
    <dgm:pt modelId="{55EBFC64-7597-46C7-BAB0-5B35916EC553}" type="sibTrans" cxnId="{CC8331D6-5FFF-4012-9C1E-8C0B5F17A84F}">
      <dgm:prSet/>
      <dgm:spPr/>
      <dgm:t>
        <a:bodyPr/>
        <a:lstStyle/>
        <a:p>
          <a:endParaRPr lang="en-US"/>
        </a:p>
      </dgm:t>
    </dgm:pt>
    <dgm:pt modelId="{F38CEC83-73C4-4FF3-8EE9-D61E920F0120}">
      <dgm:prSet/>
      <dgm:spPr/>
      <dgm:t>
        <a:bodyPr/>
        <a:lstStyle/>
        <a:p>
          <a:r>
            <a:rPr lang="da-DK"/>
            <a:t>Implementere incitamentsordninger for medarbejdere, der identificerer besparelsesmuligheder og effektive måder at reducere miljøbelastningen på.</a:t>
          </a:r>
          <a:endParaRPr lang="en-US"/>
        </a:p>
      </dgm:t>
    </dgm:pt>
    <dgm:pt modelId="{D5CB1015-40CA-4CEE-AE6E-881F1ED1B7F9}" type="parTrans" cxnId="{9F513ABD-52E7-438C-AA86-8709E81B0FB0}">
      <dgm:prSet/>
      <dgm:spPr/>
      <dgm:t>
        <a:bodyPr/>
        <a:lstStyle/>
        <a:p>
          <a:endParaRPr lang="en-US"/>
        </a:p>
      </dgm:t>
    </dgm:pt>
    <dgm:pt modelId="{B7102715-2F78-4CDA-BFFC-FE968BCB4C59}" type="sibTrans" cxnId="{9F513ABD-52E7-438C-AA86-8709E81B0FB0}">
      <dgm:prSet/>
      <dgm:spPr/>
      <dgm:t>
        <a:bodyPr/>
        <a:lstStyle/>
        <a:p>
          <a:endParaRPr lang="en-US"/>
        </a:p>
      </dgm:t>
    </dgm:pt>
    <dgm:pt modelId="{58FC776F-F619-40AC-9405-C4DE8C998F2F}" type="pres">
      <dgm:prSet presAssocID="{232A2F79-43FC-4A69-AD5C-B322A096390C}" presName="linear" presStyleCnt="0">
        <dgm:presLayoutVars>
          <dgm:animLvl val="lvl"/>
          <dgm:resizeHandles val="exact"/>
        </dgm:presLayoutVars>
      </dgm:prSet>
      <dgm:spPr/>
    </dgm:pt>
    <dgm:pt modelId="{185D2AEA-17E7-4788-B0E7-B85608016962}" type="pres">
      <dgm:prSet presAssocID="{E02AEB78-C7E4-4727-B5D4-3B39AE94EC23}" presName="parentText" presStyleLbl="node1" presStyleIdx="0" presStyleCnt="4">
        <dgm:presLayoutVars>
          <dgm:chMax val="0"/>
          <dgm:bulletEnabled val="1"/>
        </dgm:presLayoutVars>
      </dgm:prSet>
      <dgm:spPr/>
    </dgm:pt>
    <dgm:pt modelId="{E857D360-365B-4869-AE23-87A23D0744BC}" type="pres">
      <dgm:prSet presAssocID="{C24B8892-CD49-4871-87D2-3645420A10F8}" presName="spacer" presStyleCnt="0"/>
      <dgm:spPr/>
    </dgm:pt>
    <dgm:pt modelId="{074B1CC8-A2BE-4B54-AF3C-C27674AD3B3E}" type="pres">
      <dgm:prSet presAssocID="{5356B697-E9D1-4036-AFAC-EB7A0D48FD79}" presName="parentText" presStyleLbl="node1" presStyleIdx="1" presStyleCnt="4">
        <dgm:presLayoutVars>
          <dgm:chMax val="0"/>
          <dgm:bulletEnabled val="1"/>
        </dgm:presLayoutVars>
      </dgm:prSet>
      <dgm:spPr/>
    </dgm:pt>
    <dgm:pt modelId="{6B06D83E-83A7-4E38-869C-7001DE003A9E}" type="pres">
      <dgm:prSet presAssocID="{2C1B56BF-C0F2-4F51-92D2-757B6B8C8124}" presName="spacer" presStyleCnt="0"/>
      <dgm:spPr/>
    </dgm:pt>
    <dgm:pt modelId="{A3AE9893-4991-46D0-A1F8-78FEBF4DA6E3}" type="pres">
      <dgm:prSet presAssocID="{B3E7EEB0-7F79-4B0B-8B42-F714005F91D5}" presName="parentText" presStyleLbl="node1" presStyleIdx="2" presStyleCnt="4">
        <dgm:presLayoutVars>
          <dgm:chMax val="0"/>
          <dgm:bulletEnabled val="1"/>
        </dgm:presLayoutVars>
      </dgm:prSet>
      <dgm:spPr/>
    </dgm:pt>
    <dgm:pt modelId="{1B87DC73-77CA-4FF1-A998-0373BE99FAC8}" type="pres">
      <dgm:prSet presAssocID="{55EBFC64-7597-46C7-BAB0-5B35916EC553}" presName="spacer" presStyleCnt="0"/>
      <dgm:spPr/>
    </dgm:pt>
    <dgm:pt modelId="{7D1E7DDD-09C1-42B6-BC8C-DBED1CB5913C}" type="pres">
      <dgm:prSet presAssocID="{F38CEC83-73C4-4FF3-8EE9-D61E920F0120}" presName="parentText" presStyleLbl="node1" presStyleIdx="3" presStyleCnt="4">
        <dgm:presLayoutVars>
          <dgm:chMax val="0"/>
          <dgm:bulletEnabled val="1"/>
        </dgm:presLayoutVars>
      </dgm:prSet>
      <dgm:spPr/>
    </dgm:pt>
  </dgm:ptLst>
  <dgm:cxnLst>
    <dgm:cxn modelId="{E4DDC41F-6C93-42DC-80C0-E064968E3427}" type="presOf" srcId="{E02AEB78-C7E4-4727-B5D4-3B39AE94EC23}" destId="{185D2AEA-17E7-4788-B0E7-B85608016962}" srcOrd="0" destOrd="0" presId="urn:microsoft.com/office/officeart/2005/8/layout/vList2"/>
    <dgm:cxn modelId="{F57C3E21-7901-4293-AC1C-64747E8E0C3E}" type="presOf" srcId="{232A2F79-43FC-4A69-AD5C-B322A096390C}" destId="{58FC776F-F619-40AC-9405-C4DE8C998F2F}" srcOrd="0" destOrd="0" presId="urn:microsoft.com/office/officeart/2005/8/layout/vList2"/>
    <dgm:cxn modelId="{3A5CBD76-E5A3-405C-A89C-B88963396CF4}" type="presOf" srcId="{F38CEC83-73C4-4FF3-8EE9-D61E920F0120}" destId="{7D1E7DDD-09C1-42B6-BC8C-DBED1CB5913C}" srcOrd="0" destOrd="0" presId="urn:microsoft.com/office/officeart/2005/8/layout/vList2"/>
    <dgm:cxn modelId="{05E55592-C6CB-42B9-8013-83CD4AECBE8C}" type="presOf" srcId="{B3E7EEB0-7F79-4B0B-8B42-F714005F91D5}" destId="{A3AE9893-4991-46D0-A1F8-78FEBF4DA6E3}" srcOrd="0" destOrd="0" presId="urn:microsoft.com/office/officeart/2005/8/layout/vList2"/>
    <dgm:cxn modelId="{3950D5A4-DD0B-454B-B184-0DCF58987A6E}" srcId="{232A2F79-43FC-4A69-AD5C-B322A096390C}" destId="{5356B697-E9D1-4036-AFAC-EB7A0D48FD79}" srcOrd="1" destOrd="0" parTransId="{8EE80543-3507-4E87-A61F-6955E522A3B7}" sibTransId="{2C1B56BF-C0F2-4F51-92D2-757B6B8C8124}"/>
    <dgm:cxn modelId="{338103AF-AC9B-4B3D-9047-50ADEA97999A}" srcId="{232A2F79-43FC-4A69-AD5C-B322A096390C}" destId="{E02AEB78-C7E4-4727-B5D4-3B39AE94EC23}" srcOrd="0" destOrd="0" parTransId="{22BE635D-0F0D-4A82-AFE1-167AEDBB3FD8}" sibTransId="{C24B8892-CD49-4871-87D2-3645420A10F8}"/>
    <dgm:cxn modelId="{9F513ABD-52E7-438C-AA86-8709E81B0FB0}" srcId="{232A2F79-43FC-4A69-AD5C-B322A096390C}" destId="{F38CEC83-73C4-4FF3-8EE9-D61E920F0120}" srcOrd="3" destOrd="0" parTransId="{D5CB1015-40CA-4CEE-AE6E-881F1ED1B7F9}" sibTransId="{B7102715-2F78-4CDA-BFFC-FE968BCB4C59}"/>
    <dgm:cxn modelId="{E6876FCE-3CA7-45B6-AE8F-60AAE3319E94}" type="presOf" srcId="{5356B697-E9D1-4036-AFAC-EB7A0D48FD79}" destId="{074B1CC8-A2BE-4B54-AF3C-C27674AD3B3E}" srcOrd="0" destOrd="0" presId="urn:microsoft.com/office/officeart/2005/8/layout/vList2"/>
    <dgm:cxn modelId="{CC8331D6-5FFF-4012-9C1E-8C0B5F17A84F}" srcId="{232A2F79-43FC-4A69-AD5C-B322A096390C}" destId="{B3E7EEB0-7F79-4B0B-8B42-F714005F91D5}" srcOrd="2" destOrd="0" parTransId="{785CF82B-8655-4535-B185-2809C07D1866}" sibTransId="{55EBFC64-7597-46C7-BAB0-5B35916EC553}"/>
    <dgm:cxn modelId="{57B50593-AE74-49ED-B3AC-B6A3A460EC45}" type="presParOf" srcId="{58FC776F-F619-40AC-9405-C4DE8C998F2F}" destId="{185D2AEA-17E7-4788-B0E7-B85608016962}" srcOrd="0" destOrd="0" presId="urn:microsoft.com/office/officeart/2005/8/layout/vList2"/>
    <dgm:cxn modelId="{A92BFDA8-3C93-44D8-9B70-744207269861}" type="presParOf" srcId="{58FC776F-F619-40AC-9405-C4DE8C998F2F}" destId="{E857D360-365B-4869-AE23-87A23D0744BC}" srcOrd="1" destOrd="0" presId="urn:microsoft.com/office/officeart/2005/8/layout/vList2"/>
    <dgm:cxn modelId="{BCAACCEC-C2BB-45E7-BB19-874DEFBF711B}" type="presParOf" srcId="{58FC776F-F619-40AC-9405-C4DE8C998F2F}" destId="{074B1CC8-A2BE-4B54-AF3C-C27674AD3B3E}" srcOrd="2" destOrd="0" presId="urn:microsoft.com/office/officeart/2005/8/layout/vList2"/>
    <dgm:cxn modelId="{AD4B7745-B173-4548-9677-0BEE8BE0FB4B}" type="presParOf" srcId="{58FC776F-F619-40AC-9405-C4DE8C998F2F}" destId="{6B06D83E-83A7-4E38-869C-7001DE003A9E}" srcOrd="3" destOrd="0" presId="urn:microsoft.com/office/officeart/2005/8/layout/vList2"/>
    <dgm:cxn modelId="{D3136587-F06E-4260-8913-ADB24B6437C5}" type="presParOf" srcId="{58FC776F-F619-40AC-9405-C4DE8C998F2F}" destId="{A3AE9893-4991-46D0-A1F8-78FEBF4DA6E3}" srcOrd="4" destOrd="0" presId="urn:microsoft.com/office/officeart/2005/8/layout/vList2"/>
    <dgm:cxn modelId="{2AF5FCD6-9862-4222-8559-90A27AA14E2A}" type="presParOf" srcId="{58FC776F-F619-40AC-9405-C4DE8C998F2F}" destId="{1B87DC73-77CA-4FF1-A998-0373BE99FAC8}" srcOrd="5" destOrd="0" presId="urn:microsoft.com/office/officeart/2005/8/layout/vList2"/>
    <dgm:cxn modelId="{BCBC60FA-9618-4508-ABC7-7A81923197E8}" type="presParOf" srcId="{58FC776F-F619-40AC-9405-C4DE8C998F2F}" destId="{7D1E7DDD-09C1-42B6-BC8C-DBED1CB5913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613D3B9-0F16-4EDC-A7F6-69834B2C4EFE}"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4478B65D-8BC0-4BCD-B9AB-47D5604E681F}">
      <dgm:prSet/>
      <dgm:spPr/>
      <dgm:t>
        <a:bodyPr/>
        <a:lstStyle/>
        <a:p>
          <a:r>
            <a:rPr lang="da-DK"/>
            <a:t>Cirkulær økonomi er altså en bæredygtig økonomisk model, der sikrer, at vi kan fortsætte med at tænke nyt og stort, uden at det går ud over os selv og planeten. </a:t>
          </a:r>
          <a:endParaRPr lang="en-US"/>
        </a:p>
      </dgm:t>
    </dgm:pt>
    <dgm:pt modelId="{EA031410-7ACC-4C0D-B9AE-A8CD2DCF477D}" type="parTrans" cxnId="{F63CF36A-E7EF-4B47-824D-7D730540D669}">
      <dgm:prSet/>
      <dgm:spPr/>
      <dgm:t>
        <a:bodyPr/>
        <a:lstStyle/>
        <a:p>
          <a:endParaRPr lang="en-US"/>
        </a:p>
      </dgm:t>
    </dgm:pt>
    <dgm:pt modelId="{49494F69-1C9A-42BF-8C3F-646838A5D31B}" type="sibTrans" cxnId="{F63CF36A-E7EF-4B47-824D-7D730540D669}">
      <dgm:prSet/>
      <dgm:spPr/>
      <dgm:t>
        <a:bodyPr/>
        <a:lstStyle/>
        <a:p>
          <a:endParaRPr lang="en-US"/>
        </a:p>
      </dgm:t>
    </dgm:pt>
    <dgm:pt modelId="{1C284376-44EB-4885-A022-94213D411882}">
      <dgm:prSet/>
      <dgm:spPr/>
      <dgm:t>
        <a:bodyPr/>
        <a:lstStyle/>
        <a:p>
          <a:r>
            <a:rPr lang="da-DK"/>
            <a:t>Ved at udnytte vores innovationsevne og kreativitet til at re-designe produkter og materialer og udvikle nye forretningsmodeller, kan vi skabe en positiv, bæredygtig og samtidig profitabel økonomi.</a:t>
          </a:r>
          <a:endParaRPr lang="en-US"/>
        </a:p>
      </dgm:t>
    </dgm:pt>
    <dgm:pt modelId="{87C3DA01-F9EB-457F-B555-0CDDD44CB964}" type="parTrans" cxnId="{FBEA0719-B09F-473A-AB36-40414DB9C34E}">
      <dgm:prSet/>
      <dgm:spPr/>
      <dgm:t>
        <a:bodyPr/>
        <a:lstStyle/>
        <a:p>
          <a:endParaRPr lang="en-US"/>
        </a:p>
      </dgm:t>
    </dgm:pt>
    <dgm:pt modelId="{5EA7CD9F-A5D9-4B50-8ADF-AC70E0E921FA}" type="sibTrans" cxnId="{FBEA0719-B09F-473A-AB36-40414DB9C34E}">
      <dgm:prSet/>
      <dgm:spPr/>
      <dgm:t>
        <a:bodyPr/>
        <a:lstStyle/>
        <a:p>
          <a:endParaRPr lang="en-US"/>
        </a:p>
      </dgm:t>
    </dgm:pt>
    <dgm:pt modelId="{4675206D-BAA8-447B-B638-97BEA72C455B}" type="pres">
      <dgm:prSet presAssocID="{B613D3B9-0F16-4EDC-A7F6-69834B2C4EFE}" presName="hierChild1" presStyleCnt="0">
        <dgm:presLayoutVars>
          <dgm:chPref val="1"/>
          <dgm:dir/>
          <dgm:animOne val="branch"/>
          <dgm:animLvl val="lvl"/>
          <dgm:resizeHandles/>
        </dgm:presLayoutVars>
      </dgm:prSet>
      <dgm:spPr/>
    </dgm:pt>
    <dgm:pt modelId="{3CA8AA52-3B86-435B-BC97-E7ADFF2FE49C}" type="pres">
      <dgm:prSet presAssocID="{4478B65D-8BC0-4BCD-B9AB-47D5604E681F}" presName="hierRoot1" presStyleCnt="0"/>
      <dgm:spPr/>
    </dgm:pt>
    <dgm:pt modelId="{7CE12A8A-2BCF-4EAF-B0D8-E9D2E5883691}" type="pres">
      <dgm:prSet presAssocID="{4478B65D-8BC0-4BCD-B9AB-47D5604E681F}" presName="composite" presStyleCnt="0"/>
      <dgm:spPr/>
    </dgm:pt>
    <dgm:pt modelId="{2B43B6CF-3D48-4CF3-B2C2-AE6096EFFBAC}" type="pres">
      <dgm:prSet presAssocID="{4478B65D-8BC0-4BCD-B9AB-47D5604E681F}" presName="background" presStyleLbl="node0" presStyleIdx="0" presStyleCnt="2"/>
      <dgm:spPr/>
    </dgm:pt>
    <dgm:pt modelId="{40B2B782-C18D-4468-BC17-F67C98DD8EA1}" type="pres">
      <dgm:prSet presAssocID="{4478B65D-8BC0-4BCD-B9AB-47D5604E681F}" presName="text" presStyleLbl="fgAcc0" presStyleIdx="0" presStyleCnt="2">
        <dgm:presLayoutVars>
          <dgm:chPref val="3"/>
        </dgm:presLayoutVars>
      </dgm:prSet>
      <dgm:spPr/>
    </dgm:pt>
    <dgm:pt modelId="{C80F7D90-A021-40E9-8F20-A3C4788127CC}" type="pres">
      <dgm:prSet presAssocID="{4478B65D-8BC0-4BCD-B9AB-47D5604E681F}" presName="hierChild2" presStyleCnt="0"/>
      <dgm:spPr/>
    </dgm:pt>
    <dgm:pt modelId="{6757C74E-A1B4-4BED-BECB-6259DC9E572D}" type="pres">
      <dgm:prSet presAssocID="{1C284376-44EB-4885-A022-94213D411882}" presName="hierRoot1" presStyleCnt="0"/>
      <dgm:spPr/>
    </dgm:pt>
    <dgm:pt modelId="{9DCC8219-CFEB-4C92-AA0E-00062834171E}" type="pres">
      <dgm:prSet presAssocID="{1C284376-44EB-4885-A022-94213D411882}" presName="composite" presStyleCnt="0"/>
      <dgm:spPr/>
    </dgm:pt>
    <dgm:pt modelId="{257D2ACD-2246-4643-ABF4-9A48AC87D85D}" type="pres">
      <dgm:prSet presAssocID="{1C284376-44EB-4885-A022-94213D411882}" presName="background" presStyleLbl="node0" presStyleIdx="1" presStyleCnt="2"/>
      <dgm:spPr/>
    </dgm:pt>
    <dgm:pt modelId="{12EC4159-B3D2-4AAD-B661-D3B0E98F3054}" type="pres">
      <dgm:prSet presAssocID="{1C284376-44EB-4885-A022-94213D411882}" presName="text" presStyleLbl="fgAcc0" presStyleIdx="1" presStyleCnt="2">
        <dgm:presLayoutVars>
          <dgm:chPref val="3"/>
        </dgm:presLayoutVars>
      </dgm:prSet>
      <dgm:spPr/>
    </dgm:pt>
    <dgm:pt modelId="{07C186DC-2EDB-4318-9B98-B60070DEDF3F}" type="pres">
      <dgm:prSet presAssocID="{1C284376-44EB-4885-A022-94213D411882}" presName="hierChild2" presStyleCnt="0"/>
      <dgm:spPr/>
    </dgm:pt>
  </dgm:ptLst>
  <dgm:cxnLst>
    <dgm:cxn modelId="{FBEA0719-B09F-473A-AB36-40414DB9C34E}" srcId="{B613D3B9-0F16-4EDC-A7F6-69834B2C4EFE}" destId="{1C284376-44EB-4885-A022-94213D411882}" srcOrd="1" destOrd="0" parTransId="{87C3DA01-F9EB-457F-B555-0CDDD44CB964}" sibTransId="{5EA7CD9F-A5D9-4B50-8ADF-AC70E0E921FA}"/>
    <dgm:cxn modelId="{564CA72F-08C0-4601-B54C-DFB6EB6424C3}" type="presOf" srcId="{1C284376-44EB-4885-A022-94213D411882}" destId="{12EC4159-B3D2-4AAD-B661-D3B0E98F3054}" srcOrd="0" destOrd="0" presId="urn:microsoft.com/office/officeart/2005/8/layout/hierarchy1"/>
    <dgm:cxn modelId="{E523683E-5678-4B5A-A08C-083575ABE812}" type="presOf" srcId="{B613D3B9-0F16-4EDC-A7F6-69834B2C4EFE}" destId="{4675206D-BAA8-447B-B638-97BEA72C455B}" srcOrd="0" destOrd="0" presId="urn:microsoft.com/office/officeart/2005/8/layout/hierarchy1"/>
    <dgm:cxn modelId="{F63CF36A-E7EF-4B47-824D-7D730540D669}" srcId="{B613D3B9-0F16-4EDC-A7F6-69834B2C4EFE}" destId="{4478B65D-8BC0-4BCD-B9AB-47D5604E681F}" srcOrd="0" destOrd="0" parTransId="{EA031410-7ACC-4C0D-B9AE-A8CD2DCF477D}" sibTransId="{49494F69-1C9A-42BF-8C3F-646838A5D31B}"/>
    <dgm:cxn modelId="{CCE1799C-7B2C-4743-9548-6050B18EC139}" type="presOf" srcId="{4478B65D-8BC0-4BCD-B9AB-47D5604E681F}" destId="{40B2B782-C18D-4468-BC17-F67C98DD8EA1}" srcOrd="0" destOrd="0" presId="urn:microsoft.com/office/officeart/2005/8/layout/hierarchy1"/>
    <dgm:cxn modelId="{EC5D0D98-2917-4753-87C6-152400122806}" type="presParOf" srcId="{4675206D-BAA8-447B-B638-97BEA72C455B}" destId="{3CA8AA52-3B86-435B-BC97-E7ADFF2FE49C}" srcOrd="0" destOrd="0" presId="urn:microsoft.com/office/officeart/2005/8/layout/hierarchy1"/>
    <dgm:cxn modelId="{36984A4A-A031-482E-A97E-AB27A88EFB95}" type="presParOf" srcId="{3CA8AA52-3B86-435B-BC97-E7ADFF2FE49C}" destId="{7CE12A8A-2BCF-4EAF-B0D8-E9D2E5883691}" srcOrd="0" destOrd="0" presId="urn:microsoft.com/office/officeart/2005/8/layout/hierarchy1"/>
    <dgm:cxn modelId="{A37FEEB8-94AB-4366-8B3E-D7936CDFF48B}" type="presParOf" srcId="{7CE12A8A-2BCF-4EAF-B0D8-E9D2E5883691}" destId="{2B43B6CF-3D48-4CF3-B2C2-AE6096EFFBAC}" srcOrd="0" destOrd="0" presId="urn:microsoft.com/office/officeart/2005/8/layout/hierarchy1"/>
    <dgm:cxn modelId="{4D8EB1E5-FF45-429C-AD27-D64D1D9E5E8C}" type="presParOf" srcId="{7CE12A8A-2BCF-4EAF-B0D8-E9D2E5883691}" destId="{40B2B782-C18D-4468-BC17-F67C98DD8EA1}" srcOrd="1" destOrd="0" presId="urn:microsoft.com/office/officeart/2005/8/layout/hierarchy1"/>
    <dgm:cxn modelId="{63D9A0F4-00BB-4E2B-B3DE-F8952925BE0F}" type="presParOf" srcId="{3CA8AA52-3B86-435B-BC97-E7ADFF2FE49C}" destId="{C80F7D90-A021-40E9-8F20-A3C4788127CC}" srcOrd="1" destOrd="0" presId="urn:microsoft.com/office/officeart/2005/8/layout/hierarchy1"/>
    <dgm:cxn modelId="{92E1FCAD-4E38-4A7F-9285-D6A674C5FCE9}" type="presParOf" srcId="{4675206D-BAA8-447B-B638-97BEA72C455B}" destId="{6757C74E-A1B4-4BED-BECB-6259DC9E572D}" srcOrd="1" destOrd="0" presId="urn:microsoft.com/office/officeart/2005/8/layout/hierarchy1"/>
    <dgm:cxn modelId="{7741CFA6-E583-436A-B1AB-554DEEB5C2BA}" type="presParOf" srcId="{6757C74E-A1B4-4BED-BECB-6259DC9E572D}" destId="{9DCC8219-CFEB-4C92-AA0E-00062834171E}" srcOrd="0" destOrd="0" presId="urn:microsoft.com/office/officeart/2005/8/layout/hierarchy1"/>
    <dgm:cxn modelId="{51FD65A5-E45C-4A24-A214-27DDCBD6B5D0}" type="presParOf" srcId="{9DCC8219-CFEB-4C92-AA0E-00062834171E}" destId="{257D2ACD-2246-4643-ABF4-9A48AC87D85D}" srcOrd="0" destOrd="0" presId="urn:microsoft.com/office/officeart/2005/8/layout/hierarchy1"/>
    <dgm:cxn modelId="{AC2FDB3A-BDED-4E98-A8ED-89DF8324CA3E}" type="presParOf" srcId="{9DCC8219-CFEB-4C92-AA0E-00062834171E}" destId="{12EC4159-B3D2-4AAD-B661-D3B0E98F3054}" srcOrd="1" destOrd="0" presId="urn:microsoft.com/office/officeart/2005/8/layout/hierarchy1"/>
    <dgm:cxn modelId="{C0E1BD08-23E1-45D3-8D28-35C735E06C99}" type="presParOf" srcId="{6757C74E-A1B4-4BED-BECB-6259DC9E572D}" destId="{07C186DC-2EDB-4318-9B98-B60070DEDF3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710A47D-E2D7-4D9A-890E-72C3ABCE4E5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a-DK"/>
        </a:p>
      </dgm:t>
    </dgm:pt>
    <dgm:pt modelId="{DF64C87C-4ECC-44E0-A529-BDD18FEF3D36}">
      <dgm:prSet phldrT="[Tekst]"/>
      <dgm:spPr/>
      <dgm:t>
        <a:bodyPr/>
        <a:lstStyle/>
        <a:p>
          <a:r>
            <a:rPr lang="da-DK"/>
            <a:t>Specifikt</a:t>
          </a:r>
        </a:p>
      </dgm:t>
    </dgm:pt>
    <dgm:pt modelId="{3D074356-DAD1-4478-A6EB-53B4048F3F06}" type="parTrans" cxnId="{B79A04CA-ACEC-4884-A6CF-B57494D8769B}">
      <dgm:prSet/>
      <dgm:spPr/>
      <dgm:t>
        <a:bodyPr/>
        <a:lstStyle/>
        <a:p>
          <a:endParaRPr lang="da-DK"/>
        </a:p>
      </dgm:t>
    </dgm:pt>
    <dgm:pt modelId="{AFC36792-A9ED-4242-9A00-4BE8EBC686B3}" type="sibTrans" cxnId="{B79A04CA-ACEC-4884-A6CF-B57494D8769B}">
      <dgm:prSet/>
      <dgm:spPr/>
      <dgm:t>
        <a:bodyPr/>
        <a:lstStyle/>
        <a:p>
          <a:endParaRPr lang="da-DK"/>
        </a:p>
      </dgm:t>
    </dgm:pt>
    <dgm:pt modelId="{16EF3821-D08F-4814-B756-FE5000217E93}">
      <dgm:prSet phldrT="[Tekst]"/>
      <dgm:spPr/>
      <dgm:t>
        <a:bodyPr/>
        <a:lstStyle/>
        <a:p>
          <a:r>
            <a:rPr lang="da-DK"/>
            <a:t>Målbart</a:t>
          </a:r>
        </a:p>
      </dgm:t>
    </dgm:pt>
    <dgm:pt modelId="{754F4526-26E7-4C56-A10E-3624FF1574F0}" type="parTrans" cxnId="{22B5E66D-50FB-4CFB-84A4-A06D37B91C82}">
      <dgm:prSet/>
      <dgm:spPr/>
      <dgm:t>
        <a:bodyPr/>
        <a:lstStyle/>
        <a:p>
          <a:endParaRPr lang="da-DK"/>
        </a:p>
      </dgm:t>
    </dgm:pt>
    <dgm:pt modelId="{8E41AE0D-0F0D-4B85-B993-3693A335F91F}" type="sibTrans" cxnId="{22B5E66D-50FB-4CFB-84A4-A06D37B91C82}">
      <dgm:prSet/>
      <dgm:spPr/>
      <dgm:t>
        <a:bodyPr/>
        <a:lstStyle/>
        <a:p>
          <a:endParaRPr lang="da-DK"/>
        </a:p>
      </dgm:t>
    </dgm:pt>
    <dgm:pt modelId="{73CBD0EF-DE25-416A-8C4C-1D517580CC87}">
      <dgm:prSet phldrT="[Tekst]"/>
      <dgm:spPr/>
      <dgm:t>
        <a:bodyPr/>
        <a:lstStyle/>
        <a:p>
          <a:r>
            <a:rPr lang="da-DK"/>
            <a:t>Accepterede </a:t>
          </a:r>
        </a:p>
      </dgm:t>
    </dgm:pt>
    <dgm:pt modelId="{8389BB72-4D64-4174-AD9C-B4C3E5605CF6}" type="parTrans" cxnId="{73EDA8FD-93AB-42EF-9916-CA65C15B6DBD}">
      <dgm:prSet/>
      <dgm:spPr/>
      <dgm:t>
        <a:bodyPr/>
        <a:lstStyle/>
        <a:p>
          <a:endParaRPr lang="da-DK"/>
        </a:p>
      </dgm:t>
    </dgm:pt>
    <dgm:pt modelId="{7D6500EF-A61C-4FB8-8277-7E377D834ACC}" type="sibTrans" cxnId="{73EDA8FD-93AB-42EF-9916-CA65C15B6DBD}">
      <dgm:prSet/>
      <dgm:spPr/>
      <dgm:t>
        <a:bodyPr/>
        <a:lstStyle/>
        <a:p>
          <a:endParaRPr lang="da-DK"/>
        </a:p>
      </dgm:t>
    </dgm:pt>
    <dgm:pt modelId="{D2B2D9CE-D8E2-418F-9A18-50C2C3B8B579}">
      <dgm:prSet/>
      <dgm:spPr/>
      <dgm:t>
        <a:bodyPr/>
        <a:lstStyle/>
        <a:p>
          <a:r>
            <a:rPr lang="da-DK"/>
            <a:t>Realistisk</a:t>
          </a:r>
        </a:p>
      </dgm:t>
    </dgm:pt>
    <dgm:pt modelId="{D34E5AFA-0164-4B48-8F14-3E6E6968629D}" type="parTrans" cxnId="{F6D00F3C-D892-47CD-AA08-2B08635F6E53}">
      <dgm:prSet/>
      <dgm:spPr/>
      <dgm:t>
        <a:bodyPr/>
        <a:lstStyle/>
        <a:p>
          <a:endParaRPr lang="da-DK"/>
        </a:p>
      </dgm:t>
    </dgm:pt>
    <dgm:pt modelId="{217D75AA-2583-4E5B-A532-3A2CE8C37310}" type="sibTrans" cxnId="{F6D00F3C-D892-47CD-AA08-2B08635F6E53}">
      <dgm:prSet/>
      <dgm:spPr/>
      <dgm:t>
        <a:bodyPr/>
        <a:lstStyle/>
        <a:p>
          <a:endParaRPr lang="da-DK"/>
        </a:p>
      </dgm:t>
    </dgm:pt>
    <dgm:pt modelId="{42F7B553-7C32-430F-BCAF-67AC15EAFA5C}">
      <dgm:prSet/>
      <dgm:spPr/>
      <dgm:t>
        <a:bodyPr/>
        <a:lstStyle/>
        <a:p>
          <a:r>
            <a:rPr lang="da-DK"/>
            <a:t>Tidsbestemt</a:t>
          </a:r>
        </a:p>
      </dgm:t>
    </dgm:pt>
    <dgm:pt modelId="{8443C572-126D-40BA-AFA3-3BBDA4149172}" type="parTrans" cxnId="{4C123467-06CD-4DBE-84CC-52617BFA5DED}">
      <dgm:prSet/>
      <dgm:spPr/>
      <dgm:t>
        <a:bodyPr/>
        <a:lstStyle/>
        <a:p>
          <a:endParaRPr lang="da-DK"/>
        </a:p>
      </dgm:t>
    </dgm:pt>
    <dgm:pt modelId="{DAB5A673-B920-4CB5-AF95-53C57D9D8635}" type="sibTrans" cxnId="{4C123467-06CD-4DBE-84CC-52617BFA5DED}">
      <dgm:prSet/>
      <dgm:spPr/>
      <dgm:t>
        <a:bodyPr/>
        <a:lstStyle/>
        <a:p>
          <a:endParaRPr lang="da-DK"/>
        </a:p>
      </dgm:t>
    </dgm:pt>
    <dgm:pt modelId="{C09B90CE-AB27-4721-9228-621B227EB898}">
      <dgm:prSet/>
      <dgm:spPr/>
      <dgm:t>
        <a:bodyPr/>
        <a:lstStyle/>
        <a:p>
          <a:r>
            <a:rPr lang="da-DK"/>
            <a:t>Evalueret</a:t>
          </a:r>
        </a:p>
      </dgm:t>
    </dgm:pt>
    <dgm:pt modelId="{5169CED8-BA89-4B22-926E-25216E8C5E9E}" type="parTrans" cxnId="{AD6F7DF4-C6DC-4A89-A083-7F2D2C84F923}">
      <dgm:prSet/>
      <dgm:spPr/>
      <dgm:t>
        <a:bodyPr/>
        <a:lstStyle/>
        <a:p>
          <a:endParaRPr lang="da-DK"/>
        </a:p>
      </dgm:t>
    </dgm:pt>
    <dgm:pt modelId="{27139D54-780F-4FB1-AF8B-8EE70BC95468}" type="sibTrans" cxnId="{AD6F7DF4-C6DC-4A89-A083-7F2D2C84F923}">
      <dgm:prSet/>
      <dgm:spPr/>
      <dgm:t>
        <a:bodyPr/>
        <a:lstStyle/>
        <a:p>
          <a:endParaRPr lang="da-DK"/>
        </a:p>
      </dgm:t>
    </dgm:pt>
    <dgm:pt modelId="{28CEBF91-CC4B-45AD-B608-920EC6175EE5}" type="pres">
      <dgm:prSet presAssocID="{0710A47D-E2D7-4D9A-890E-72C3ABCE4E53}" presName="Name0" presStyleCnt="0">
        <dgm:presLayoutVars>
          <dgm:chMax val="7"/>
          <dgm:chPref val="7"/>
          <dgm:dir/>
        </dgm:presLayoutVars>
      </dgm:prSet>
      <dgm:spPr/>
    </dgm:pt>
    <dgm:pt modelId="{7E34B8E5-F180-421D-8D0D-1F54622D3372}" type="pres">
      <dgm:prSet presAssocID="{0710A47D-E2D7-4D9A-890E-72C3ABCE4E53}" presName="Name1" presStyleCnt="0"/>
      <dgm:spPr/>
    </dgm:pt>
    <dgm:pt modelId="{96764B9C-58B6-4EE4-8296-1E955AE308FB}" type="pres">
      <dgm:prSet presAssocID="{0710A47D-E2D7-4D9A-890E-72C3ABCE4E53}" presName="cycle" presStyleCnt="0"/>
      <dgm:spPr/>
    </dgm:pt>
    <dgm:pt modelId="{C44C8F26-17CF-4B76-B0AE-10A0E97951C6}" type="pres">
      <dgm:prSet presAssocID="{0710A47D-E2D7-4D9A-890E-72C3ABCE4E53}" presName="srcNode" presStyleLbl="node1" presStyleIdx="0" presStyleCnt="6"/>
      <dgm:spPr/>
    </dgm:pt>
    <dgm:pt modelId="{7553B7DD-9FF7-46F2-BC7A-368166EB44EC}" type="pres">
      <dgm:prSet presAssocID="{0710A47D-E2D7-4D9A-890E-72C3ABCE4E53}" presName="conn" presStyleLbl="parChTrans1D2" presStyleIdx="0" presStyleCnt="1"/>
      <dgm:spPr/>
    </dgm:pt>
    <dgm:pt modelId="{87524033-5A6B-4F08-981E-6BC5EA74F244}" type="pres">
      <dgm:prSet presAssocID="{0710A47D-E2D7-4D9A-890E-72C3ABCE4E53}" presName="extraNode" presStyleLbl="node1" presStyleIdx="0" presStyleCnt="6"/>
      <dgm:spPr/>
    </dgm:pt>
    <dgm:pt modelId="{35E535A4-1DC2-449B-AA99-FEC7ECAED64A}" type="pres">
      <dgm:prSet presAssocID="{0710A47D-E2D7-4D9A-890E-72C3ABCE4E53}" presName="dstNode" presStyleLbl="node1" presStyleIdx="0" presStyleCnt="6"/>
      <dgm:spPr/>
    </dgm:pt>
    <dgm:pt modelId="{048C2DEC-62AB-49BF-AB14-5FF9DE000C84}" type="pres">
      <dgm:prSet presAssocID="{DF64C87C-4ECC-44E0-A529-BDD18FEF3D36}" presName="text_1" presStyleLbl="node1" presStyleIdx="0" presStyleCnt="6" custScaleX="97655">
        <dgm:presLayoutVars>
          <dgm:bulletEnabled val="1"/>
        </dgm:presLayoutVars>
      </dgm:prSet>
      <dgm:spPr/>
    </dgm:pt>
    <dgm:pt modelId="{230D1650-B930-45FC-9602-916C49A1DC60}" type="pres">
      <dgm:prSet presAssocID="{DF64C87C-4ECC-44E0-A529-BDD18FEF3D36}" presName="accent_1" presStyleCnt="0"/>
      <dgm:spPr/>
    </dgm:pt>
    <dgm:pt modelId="{D0B9A5F4-FFD8-419D-BB62-84FA8A4AB47D}" type="pres">
      <dgm:prSet presAssocID="{DF64C87C-4ECC-44E0-A529-BDD18FEF3D36}" presName="accentRepeatNode" presStyleLbl="solidFgAcc1" presStyleIdx="0" presStyleCnt="6">
        <dgm:style>
          <a:lnRef idx="2">
            <a:schemeClr val="accent4">
              <a:shade val="50000"/>
            </a:schemeClr>
          </a:lnRef>
          <a:fillRef idx="1">
            <a:schemeClr val="accent4"/>
          </a:fillRef>
          <a:effectRef idx="0">
            <a:schemeClr val="accent4"/>
          </a:effectRef>
          <a:fontRef idx="minor">
            <a:schemeClr val="lt1"/>
          </a:fontRef>
        </dgm:style>
      </dgm:prSet>
      <dgm:spPr/>
    </dgm:pt>
    <dgm:pt modelId="{CD7AA74D-52DC-409B-A8AC-F979C89A853C}" type="pres">
      <dgm:prSet presAssocID="{16EF3821-D08F-4814-B756-FE5000217E93}" presName="text_2" presStyleLbl="node1" presStyleIdx="1" presStyleCnt="6">
        <dgm:presLayoutVars>
          <dgm:bulletEnabled val="1"/>
        </dgm:presLayoutVars>
      </dgm:prSet>
      <dgm:spPr/>
    </dgm:pt>
    <dgm:pt modelId="{841D8F99-6756-494A-A66F-A4BD34F18A4F}" type="pres">
      <dgm:prSet presAssocID="{16EF3821-D08F-4814-B756-FE5000217E93}" presName="accent_2" presStyleCnt="0"/>
      <dgm:spPr/>
    </dgm:pt>
    <dgm:pt modelId="{7C293EFD-9346-4FE4-A69B-27B883C43A9E}" type="pres">
      <dgm:prSet presAssocID="{16EF3821-D08F-4814-B756-FE5000217E93}" presName="accentRepeatNode" presStyleLbl="solidFgAcc1" presStyleIdx="1" presStyleCnt="6"/>
      <dgm:spPr>
        <a:solidFill>
          <a:schemeClr val="accent4">
            <a:lumMod val="60000"/>
            <a:lumOff val="40000"/>
          </a:schemeClr>
        </a:solidFill>
      </dgm:spPr>
    </dgm:pt>
    <dgm:pt modelId="{8FE36D2B-016E-41B7-AE06-37ECBD386AA7}" type="pres">
      <dgm:prSet presAssocID="{73CBD0EF-DE25-416A-8C4C-1D517580CC87}" presName="text_3" presStyleLbl="node1" presStyleIdx="2" presStyleCnt="6">
        <dgm:presLayoutVars>
          <dgm:bulletEnabled val="1"/>
        </dgm:presLayoutVars>
      </dgm:prSet>
      <dgm:spPr/>
    </dgm:pt>
    <dgm:pt modelId="{2947212D-5DAB-4980-B0AB-D67349A0C7E2}" type="pres">
      <dgm:prSet presAssocID="{73CBD0EF-DE25-416A-8C4C-1D517580CC87}" presName="accent_3" presStyleCnt="0"/>
      <dgm:spPr/>
    </dgm:pt>
    <dgm:pt modelId="{E80A8AA3-353D-40F8-9394-621865CC5438}" type="pres">
      <dgm:prSet presAssocID="{73CBD0EF-DE25-416A-8C4C-1D517580CC87}" presName="accentRepeatNode" presStyleLbl="solidFgAcc1" presStyleIdx="2" presStyleCnt="6"/>
      <dgm:spPr>
        <a:solidFill>
          <a:schemeClr val="accent4">
            <a:lumMod val="60000"/>
            <a:lumOff val="40000"/>
          </a:schemeClr>
        </a:solidFill>
      </dgm:spPr>
    </dgm:pt>
    <dgm:pt modelId="{8CC232A6-8413-4A01-A603-DFA78E7125B2}" type="pres">
      <dgm:prSet presAssocID="{D2B2D9CE-D8E2-418F-9A18-50C2C3B8B579}" presName="text_4" presStyleLbl="node1" presStyleIdx="3" presStyleCnt="6">
        <dgm:presLayoutVars>
          <dgm:bulletEnabled val="1"/>
        </dgm:presLayoutVars>
      </dgm:prSet>
      <dgm:spPr/>
    </dgm:pt>
    <dgm:pt modelId="{FB0DF4FD-AD73-4B30-9130-8E373FEB276E}" type="pres">
      <dgm:prSet presAssocID="{D2B2D9CE-D8E2-418F-9A18-50C2C3B8B579}" presName="accent_4" presStyleCnt="0"/>
      <dgm:spPr/>
    </dgm:pt>
    <dgm:pt modelId="{3E01F25A-89CD-43EA-B529-8BC2E5B65866}" type="pres">
      <dgm:prSet presAssocID="{D2B2D9CE-D8E2-418F-9A18-50C2C3B8B579}" presName="accentRepeatNode" presStyleLbl="solidFgAcc1" presStyleIdx="3" presStyleCnt="6"/>
      <dgm:spPr>
        <a:solidFill>
          <a:schemeClr val="accent4">
            <a:lumMod val="60000"/>
            <a:lumOff val="40000"/>
          </a:schemeClr>
        </a:solidFill>
      </dgm:spPr>
    </dgm:pt>
    <dgm:pt modelId="{B253619E-A7F3-45E3-88BA-C9115AF5FF5F}" type="pres">
      <dgm:prSet presAssocID="{42F7B553-7C32-430F-BCAF-67AC15EAFA5C}" presName="text_5" presStyleLbl="node1" presStyleIdx="4" presStyleCnt="6">
        <dgm:presLayoutVars>
          <dgm:bulletEnabled val="1"/>
        </dgm:presLayoutVars>
      </dgm:prSet>
      <dgm:spPr/>
    </dgm:pt>
    <dgm:pt modelId="{CC1165ED-4914-45AC-9607-3786EE045C9F}" type="pres">
      <dgm:prSet presAssocID="{42F7B553-7C32-430F-BCAF-67AC15EAFA5C}" presName="accent_5" presStyleCnt="0"/>
      <dgm:spPr/>
    </dgm:pt>
    <dgm:pt modelId="{06B597D7-0300-487D-8C38-E6F0B9DAAAA2}" type="pres">
      <dgm:prSet presAssocID="{42F7B553-7C32-430F-BCAF-67AC15EAFA5C}" presName="accentRepeatNode" presStyleLbl="solidFgAcc1" presStyleIdx="4" presStyleCnt="6"/>
      <dgm:spPr>
        <a:solidFill>
          <a:schemeClr val="accent4">
            <a:lumMod val="60000"/>
            <a:lumOff val="40000"/>
          </a:schemeClr>
        </a:solidFill>
      </dgm:spPr>
    </dgm:pt>
    <dgm:pt modelId="{6FC10333-4857-4542-85FB-398C78DD3F7D}" type="pres">
      <dgm:prSet presAssocID="{C09B90CE-AB27-4721-9228-621B227EB898}" presName="text_6" presStyleLbl="node1" presStyleIdx="5" presStyleCnt="6">
        <dgm:presLayoutVars>
          <dgm:bulletEnabled val="1"/>
        </dgm:presLayoutVars>
      </dgm:prSet>
      <dgm:spPr/>
    </dgm:pt>
    <dgm:pt modelId="{545A65B8-9E0B-428B-9860-C2D9BA36A958}" type="pres">
      <dgm:prSet presAssocID="{C09B90CE-AB27-4721-9228-621B227EB898}" presName="accent_6" presStyleCnt="0"/>
      <dgm:spPr/>
    </dgm:pt>
    <dgm:pt modelId="{623BE163-CACB-4866-8FC0-F29CDBD0B984}" type="pres">
      <dgm:prSet presAssocID="{C09B90CE-AB27-4721-9228-621B227EB898}" presName="accentRepeatNode" presStyleLbl="solidFgAcc1" presStyleIdx="5" presStyleCnt="6"/>
      <dgm:spPr>
        <a:solidFill>
          <a:schemeClr val="accent4">
            <a:lumMod val="60000"/>
            <a:lumOff val="40000"/>
          </a:schemeClr>
        </a:solidFill>
      </dgm:spPr>
    </dgm:pt>
  </dgm:ptLst>
  <dgm:cxnLst>
    <dgm:cxn modelId="{94B4B81B-EE16-4075-A88C-B8DC6FC85D6C}" type="presOf" srcId="{C09B90CE-AB27-4721-9228-621B227EB898}" destId="{6FC10333-4857-4542-85FB-398C78DD3F7D}" srcOrd="0" destOrd="0" presId="urn:microsoft.com/office/officeart/2008/layout/VerticalCurvedList"/>
    <dgm:cxn modelId="{1FA8D431-0368-4D4F-9932-EB8A68307EB4}" type="presOf" srcId="{AFC36792-A9ED-4242-9A00-4BE8EBC686B3}" destId="{7553B7DD-9FF7-46F2-BC7A-368166EB44EC}" srcOrd="0" destOrd="0" presId="urn:microsoft.com/office/officeart/2008/layout/VerticalCurvedList"/>
    <dgm:cxn modelId="{0D88CB39-3AA5-4222-B4FF-952CDE9ACEEA}" type="presOf" srcId="{73CBD0EF-DE25-416A-8C4C-1D517580CC87}" destId="{8FE36D2B-016E-41B7-AE06-37ECBD386AA7}" srcOrd="0" destOrd="0" presId="urn:microsoft.com/office/officeart/2008/layout/VerticalCurvedList"/>
    <dgm:cxn modelId="{F6D00F3C-D892-47CD-AA08-2B08635F6E53}" srcId="{0710A47D-E2D7-4D9A-890E-72C3ABCE4E53}" destId="{D2B2D9CE-D8E2-418F-9A18-50C2C3B8B579}" srcOrd="3" destOrd="0" parTransId="{D34E5AFA-0164-4B48-8F14-3E6E6968629D}" sibTransId="{217D75AA-2583-4E5B-A532-3A2CE8C37310}"/>
    <dgm:cxn modelId="{67F3F346-A45C-4083-A4CF-9D3F5E78382C}" type="presOf" srcId="{16EF3821-D08F-4814-B756-FE5000217E93}" destId="{CD7AA74D-52DC-409B-A8AC-F979C89A853C}" srcOrd="0" destOrd="0" presId="urn:microsoft.com/office/officeart/2008/layout/VerticalCurvedList"/>
    <dgm:cxn modelId="{4C123467-06CD-4DBE-84CC-52617BFA5DED}" srcId="{0710A47D-E2D7-4D9A-890E-72C3ABCE4E53}" destId="{42F7B553-7C32-430F-BCAF-67AC15EAFA5C}" srcOrd="4" destOrd="0" parTransId="{8443C572-126D-40BA-AFA3-3BBDA4149172}" sibTransId="{DAB5A673-B920-4CB5-AF95-53C57D9D8635}"/>
    <dgm:cxn modelId="{22B5E66D-50FB-4CFB-84A4-A06D37B91C82}" srcId="{0710A47D-E2D7-4D9A-890E-72C3ABCE4E53}" destId="{16EF3821-D08F-4814-B756-FE5000217E93}" srcOrd="1" destOrd="0" parTransId="{754F4526-26E7-4C56-A10E-3624FF1574F0}" sibTransId="{8E41AE0D-0F0D-4B85-B993-3693A335F91F}"/>
    <dgm:cxn modelId="{09B9624F-C534-4F58-8C71-6AA041EDB23F}" type="presOf" srcId="{D2B2D9CE-D8E2-418F-9A18-50C2C3B8B579}" destId="{8CC232A6-8413-4A01-A603-DFA78E7125B2}" srcOrd="0" destOrd="0" presId="urn:microsoft.com/office/officeart/2008/layout/VerticalCurvedList"/>
    <dgm:cxn modelId="{F802FD8D-8BB4-4907-ADE0-87AD7D332698}" type="presOf" srcId="{DF64C87C-4ECC-44E0-A529-BDD18FEF3D36}" destId="{048C2DEC-62AB-49BF-AB14-5FF9DE000C84}" srcOrd="0" destOrd="0" presId="urn:microsoft.com/office/officeart/2008/layout/VerticalCurvedList"/>
    <dgm:cxn modelId="{B1403E97-2E07-4AFD-88AC-A4C4D208F8DD}" type="presOf" srcId="{42F7B553-7C32-430F-BCAF-67AC15EAFA5C}" destId="{B253619E-A7F3-45E3-88BA-C9115AF5FF5F}" srcOrd="0" destOrd="0" presId="urn:microsoft.com/office/officeart/2008/layout/VerticalCurvedList"/>
    <dgm:cxn modelId="{6CD3379F-9910-416D-B022-18CC9958AD66}" type="presOf" srcId="{0710A47D-E2D7-4D9A-890E-72C3ABCE4E53}" destId="{28CEBF91-CC4B-45AD-B608-920EC6175EE5}" srcOrd="0" destOrd="0" presId="urn:microsoft.com/office/officeart/2008/layout/VerticalCurvedList"/>
    <dgm:cxn modelId="{B79A04CA-ACEC-4884-A6CF-B57494D8769B}" srcId="{0710A47D-E2D7-4D9A-890E-72C3ABCE4E53}" destId="{DF64C87C-4ECC-44E0-A529-BDD18FEF3D36}" srcOrd="0" destOrd="0" parTransId="{3D074356-DAD1-4478-A6EB-53B4048F3F06}" sibTransId="{AFC36792-A9ED-4242-9A00-4BE8EBC686B3}"/>
    <dgm:cxn modelId="{AD6F7DF4-C6DC-4A89-A083-7F2D2C84F923}" srcId="{0710A47D-E2D7-4D9A-890E-72C3ABCE4E53}" destId="{C09B90CE-AB27-4721-9228-621B227EB898}" srcOrd="5" destOrd="0" parTransId="{5169CED8-BA89-4B22-926E-25216E8C5E9E}" sibTransId="{27139D54-780F-4FB1-AF8B-8EE70BC95468}"/>
    <dgm:cxn modelId="{73EDA8FD-93AB-42EF-9916-CA65C15B6DBD}" srcId="{0710A47D-E2D7-4D9A-890E-72C3ABCE4E53}" destId="{73CBD0EF-DE25-416A-8C4C-1D517580CC87}" srcOrd="2" destOrd="0" parTransId="{8389BB72-4D64-4174-AD9C-B4C3E5605CF6}" sibTransId="{7D6500EF-A61C-4FB8-8277-7E377D834ACC}"/>
    <dgm:cxn modelId="{8E36EAC3-D3FC-4D87-89E1-90DBE330DA3C}" type="presParOf" srcId="{28CEBF91-CC4B-45AD-B608-920EC6175EE5}" destId="{7E34B8E5-F180-421D-8D0D-1F54622D3372}" srcOrd="0" destOrd="0" presId="urn:microsoft.com/office/officeart/2008/layout/VerticalCurvedList"/>
    <dgm:cxn modelId="{259406EF-A812-4A5E-9FF0-2ED3AD468814}" type="presParOf" srcId="{7E34B8E5-F180-421D-8D0D-1F54622D3372}" destId="{96764B9C-58B6-4EE4-8296-1E955AE308FB}" srcOrd="0" destOrd="0" presId="urn:microsoft.com/office/officeart/2008/layout/VerticalCurvedList"/>
    <dgm:cxn modelId="{15678D01-11B2-4F63-BEA0-4D2812FDE11E}" type="presParOf" srcId="{96764B9C-58B6-4EE4-8296-1E955AE308FB}" destId="{C44C8F26-17CF-4B76-B0AE-10A0E97951C6}" srcOrd="0" destOrd="0" presId="urn:microsoft.com/office/officeart/2008/layout/VerticalCurvedList"/>
    <dgm:cxn modelId="{86CDBD75-9114-4CD8-BAF4-8756D2D29D08}" type="presParOf" srcId="{96764B9C-58B6-4EE4-8296-1E955AE308FB}" destId="{7553B7DD-9FF7-46F2-BC7A-368166EB44EC}" srcOrd="1" destOrd="0" presId="urn:microsoft.com/office/officeart/2008/layout/VerticalCurvedList"/>
    <dgm:cxn modelId="{BF29417B-0A45-4DF7-98FA-F0A2AAD773BD}" type="presParOf" srcId="{96764B9C-58B6-4EE4-8296-1E955AE308FB}" destId="{87524033-5A6B-4F08-981E-6BC5EA74F244}" srcOrd="2" destOrd="0" presId="urn:microsoft.com/office/officeart/2008/layout/VerticalCurvedList"/>
    <dgm:cxn modelId="{3457895C-8E02-4C1F-8CFD-C07F3205BE4B}" type="presParOf" srcId="{96764B9C-58B6-4EE4-8296-1E955AE308FB}" destId="{35E535A4-1DC2-449B-AA99-FEC7ECAED64A}" srcOrd="3" destOrd="0" presId="urn:microsoft.com/office/officeart/2008/layout/VerticalCurvedList"/>
    <dgm:cxn modelId="{686EB416-E4EF-4E82-8F14-E085DF219CD6}" type="presParOf" srcId="{7E34B8E5-F180-421D-8D0D-1F54622D3372}" destId="{048C2DEC-62AB-49BF-AB14-5FF9DE000C84}" srcOrd="1" destOrd="0" presId="urn:microsoft.com/office/officeart/2008/layout/VerticalCurvedList"/>
    <dgm:cxn modelId="{3925059C-2F9A-482A-87AD-77999E24562F}" type="presParOf" srcId="{7E34B8E5-F180-421D-8D0D-1F54622D3372}" destId="{230D1650-B930-45FC-9602-916C49A1DC60}" srcOrd="2" destOrd="0" presId="urn:microsoft.com/office/officeart/2008/layout/VerticalCurvedList"/>
    <dgm:cxn modelId="{C2D4660E-5703-4ED4-B95C-A86032B5065C}" type="presParOf" srcId="{230D1650-B930-45FC-9602-916C49A1DC60}" destId="{D0B9A5F4-FFD8-419D-BB62-84FA8A4AB47D}" srcOrd="0" destOrd="0" presId="urn:microsoft.com/office/officeart/2008/layout/VerticalCurvedList"/>
    <dgm:cxn modelId="{9A748BDB-8E8F-4F64-B13A-7875541375B2}" type="presParOf" srcId="{7E34B8E5-F180-421D-8D0D-1F54622D3372}" destId="{CD7AA74D-52DC-409B-A8AC-F979C89A853C}" srcOrd="3" destOrd="0" presId="urn:microsoft.com/office/officeart/2008/layout/VerticalCurvedList"/>
    <dgm:cxn modelId="{4206479E-0D38-4271-B2A3-D3C0C7500A3F}" type="presParOf" srcId="{7E34B8E5-F180-421D-8D0D-1F54622D3372}" destId="{841D8F99-6756-494A-A66F-A4BD34F18A4F}" srcOrd="4" destOrd="0" presId="urn:microsoft.com/office/officeart/2008/layout/VerticalCurvedList"/>
    <dgm:cxn modelId="{328DDFF3-95FA-4264-8144-99EBD28033B0}" type="presParOf" srcId="{841D8F99-6756-494A-A66F-A4BD34F18A4F}" destId="{7C293EFD-9346-4FE4-A69B-27B883C43A9E}" srcOrd="0" destOrd="0" presId="urn:microsoft.com/office/officeart/2008/layout/VerticalCurvedList"/>
    <dgm:cxn modelId="{D5D025C9-D9F7-4528-84C3-8A58E09B416F}" type="presParOf" srcId="{7E34B8E5-F180-421D-8D0D-1F54622D3372}" destId="{8FE36D2B-016E-41B7-AE06-37ECBD386AA7}" srcOrd="5" destOrd="0" presId="urn:microsoft.com/office/officeart/2008/layout/VerticalCurvedList"/>
    <dgm:cxn modelId="{25F939E5-FA35-4983-A47A-BA9BF5ADBF49}" type="presParOf" srcId="{7E34B8E5-F180-421D-8D0D-1F54622D3372}" destId="{2947212D-5DAB-4980-B0AB-D67349A0C7E2}" srcOrd="6" destOrd="0" presId="urn:microsoft.com/office/officeart/2008/layout/VerticalCurvedList"/>
    <dgm:cxn modelId="{BF55C3C2-6B90-4F35-A3D1-CE3D2B001026}" type="presParOf" srcId="{2947212D-5DAB-4980-B0AB-D67349A0C7E2}" destId="{E80A8AA3-353D-40F8-9394-621865CC5438}" srcOrd="0" destOrd="0" presId="urn:microsoft.com/office/officeart/2008/layout/VerticalCurvedList"/>
    <dgm:cxn modelId="{4175D38D-B354-48AB-9C59-AEDD74F236AF}" type="presParOf" srcId="{7E34B8E5-F180-421D-8D0D-1F54622D3372}" destId="{8CC232A6-8413-4A01-A603-DFA78E7125B2}" srcOrd="7" destOrd="0" presId="urn:microsoft.com/office/officeart/2008/layout/VerticalCurvedList"/>
    <dgm:cxn modelId="{83A7A870-8F81-4873-98CB-941BBAEFDF4C}" type="presParOf" srcId="{7E34B8E5-F180-421D-8D0D-1F54622D3372}" destId="{FB0DF4FD-AD73-4B30-9130-8E373FEB276E}" srcOrd="8" destOrd="0" presId="urn:microsoft.com/office/officeart/2008/layout/VerticalCurvedList"/>
    <dgm:cxn modelId="{36977BE3-2926-4CC4-B7F3-CC35020C5655}" type="presParOf" srcId="{FB0DF4FD-AD73-4B30-9130-8E373FEB276E}" destId="{3E01F25A-89CD-43EA-B529-8BC2E5B65866}" srcOrd="0" destOrd="0" presId="urn:microsoft.com/office/officeart/2008/layout/VerticalCurvedList"/>
    <dgm:cxn modelId="{7CB44520-F253-4BA5-86E0-C59D74548378}" type="presParOf" srcId="{7E34B8E5-F180-421D-8D0D-1F54622D3372}" destId="{B253619E-A7F3-45E3-88BA-C9115AF5FF5F}" srcOrd="9" destOrd="0" presId="urn:microsoft.com/office/officeart/2008/layout/VerticalCurvedList"/>
    <dgm:cxn modelId="{D07C3D56-96BE-4B2C-8270-7204DEB6FF13}" type="presParOf" srcId="{7E34B8E5-F180-421D-8D0D-1F54622D3372}" destId="{CC1165ED-4914-45AC-9607-3786EE045C9F}" srcOrd="10" destOrd="0" presId="urn:microsoft.com/office/officeart/2008/layout/VerticalCurvedList"/>
    <dgm:cxn modelId="{83DEDB3E-9BD1-45A1-9638-850CFABBA4E8}" type="presParOf" srcId="{CC1165ED-4914-45AC-9607-3786EE045C9F}" destId="{06B597D7-0300-487D-8C38-E6F0B9DAAAA2}" srcOrd="0" destOrd="0" presId="urn:microsoft.com/office/officeart/2008/layout/VerticalCurvedList"/>
    <dgm:cxn modelId="{1B4DD7E9-FF61-4EDA-974B-E904E3C1FD67}" type="presParOf" srcId="{7E34B8E5-F180-421D-8D0D-1F54622D3372}" destId="{6FC10333-4857-4542-85FB-398C78DD3F7D}" srcOrd="11" destOrd="0" presId="urn:microsoft.com/office/officeart/2008/layout/VerticalCurvedList"/>
    <dgm:cxn modelId="{C23FA4FA-BC30-42D9-903F-63F4AD25BDAB}" type="presParOf" srcId="{7E34B8E5-F180-421D-8D0D-1F54622D3372}" destId="{545A65B8-9E0B-428B-9860-C2D9BA36A958}" srcOrd="12" destOrd="0" presId="urn:microsoft.com/office/officeart/2008/layout/VerticalCurvedList"/>
    <dgm:cxn modelId="{F23EE510-5415-4A22-9545-34B2241EEF6F}" type="presParOf" srcId="{545A65B8-9E0B-428B-9860-C2D9BA36A958}" destId="{623BE163-CACB-4866-8FC0-F29CDBD0B98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683D7-1ADD-46EE-AD19-36993FD6257A}">
      <dsp:nvSpPr>
        <dsp:cNvPr id="0" name=""/>
        <dsp:cNvSpPr/>
      </dsp:nvSpPr>
      <dsp:spPr>
        <a:xfrm>
          <a:off x="627252" y="0"/>
          <a:ext cx="7187884" cy="4166687"/>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7AF404-CE23-4959-A7F0-83E965A4C7B1}">
      <dsp:nvSpPr>
        <dsp:cNvPr id="0" name=""/>
        <dsp:cNvSpPr/>
      </dsp:nvSpPr>
      <dsp:spPr>
        <a:xfrm>
          <a:off x="15" y="1250006"/>
          <a:ext cx="1035570" cy="166667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1200" kern="1200"/>
            <a:t>Ledelse og det  personlige lederskab</a:t>
          </a:r>
        </a:p>
        <a:p>
          <a:pPr marL="0" marR="0" lvl="0" indent="0" algn="ctr" defTabSz="914400" eaLnBrk="1" fontAlgn="auto" latinLnBrk="0" hangingPunct="1">
            <a:lnSpc>
              <a:spcPct val="100000"/>
            </a:lnSpc>
            <a:spcBef>
              <a:spcPts val="0"/>
            </a:spcBef>
            <a:spcAft>
              <a:spcPts val="0"/>
            </a:spcAft>
            <a:buClrTx/>
            <a:buSzTx/>
            <a:buFontTx/>
            <a:buNone/>
            <a:tabLst/>
            <a:defRPr/>
          </a:pPr>
          <a:endParaRPr lang="da-DK" sz="1200" kern="1200"/>
        </a:p>
        <a:p>
          <a:pPr marL="0" marR="0" lvl="0" indent="0" algn="ctr" defTabSz="914400" eaLnBrk="1" fontAlgn="auto" latinLnBrk="0" hangingPunct="1">
            <a:lnSpc>
              <a:spcPct val="100000"/>
            </a:lnSpc>
            <a:spcBef>
              <a:spcPts val="0"/>
            </a:spcBef>
            <a:spcAft>
              <a:spcPts val="0"/>
            </a:spcAft>
            <a:buClrTx/>
            <a:buSzTx/>
            <a:buFontTx/>
            <a:buNone/>
            <a:tabLst/>
            <a:defRPr/>
          </a:pPr>
          <a:r>
            <a:rPr lang="da-DK" sz="1200" kern="1200"/>
            <a:t>49728</a:t>
          </a:r>
        </a:p>
        <a:p>
          <a:pPr marL="0" lvl="0" algn="ctr" defTabSz="533400">
            <a:lnSpc>
              <a:spcPct val="90000"/>
            </a:lnSpc>
            <a:spcBef>
              <a:spcPct val="0"/>
            </a:spcBef>
            <a:spcAft>
              <a:spcPct val="35000"/>
            </a:spcAft>
            <a:buNone/>
          </a:pPr>
          <a:endParaRPr lang="da-DK" sz="1200" kern="1200"/>
        </a:p>
      </dsp:txBody>
      <dsp:txXfrm>
        <a:off x="50567" y="1300558"/>
        <a:ext cx="934466" cy="1565570"/>
      </dsp:txXfrm>
    </dsp:sp>
    <dsp:sp modelId="{10E22422-E8FE-4766-A100-A9E75FECB47C}">
      <dsp:nvSpPr>
        <dsp:cNvPr id="0" name=""/>
        <dsp:cNvSpPr/>
      </dsp:nvSpPr>
      <dsp:spPr>
        <a:xfrm>
          <a:off x="1208860" y="1308198"/>
          <a:ext cx="1108195" cy="1594924"/>
        </a:xfrm>
        <a:prstGeom prst="roundRect">
          <a:avLst/>
        </a:prstGeom>
        <a:solidFill>
          <a:schemeClr val="accent3">
            <a:hueOff val="595110"/>
            <a:satOff val="0"/>
            <a:lumOff val="-23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a-DK" sz="1200" kern="1200"/>
            <a:t>Kommunikation som ledelses- værktøj</a:t>
          </a:r>
        </a:p>
        <a:p>
          <a:pPr marL="0" lvl="0" indent="0" algn="ctr" defTabSz="533400">
            <a:lnSpc>
              <a:spcPct val="90000"/>
            </a:lnSpc>
            <a:spcBef>
              <a:spcPct val="0"/>
            </a:spcBef>
            <a:spcAft>
              <a:spcPct val="35000"/>
            </a:spcAft>
            <a:buNone/>
          </a:pPr>
          <a:r>
            <a:rPr lang="da-DK" sz="1200" kern="1200"/>
            <a:t>49729</a:t>
          </a:r>
        </a:p>
      </dsp:txBody>
      <dsp:txXfrm>
        <a:off x="1262958" y="1362296"/>
        <a:ext cx="999999" cy="1486728"/>
      </dsp:txXfrm>
    </dsp:sp>
    <dsp:sp modelId="{C98CF26D-B5D1-4435-B1DE-D49E6453327A}">
      <dsp:nvSpPr>
        <dsp:cNvPr id="0" name=""/>
        <dsp:cNvSpPr/>
      </dsp:nvSpPr>
      <dsp:spPr>
        <a:xfrm>
          <a:off x="2488971" y="1295864"/>
          <a:ext cx="1134685" cy="1574957"/>
        </a:xfrm>
        <a:prstGeom prst="roundRect">
          <a:avLst/>
        </a:prstGeom>
        <a:solidFill>
          <a:schemeClr val="accent3">
            <a:hueOff val="1190220"/>
            <a:satOff val="0"/>
            <a:lumOff val="-46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da-DK" sz="1200" kern="1200">
              <a:latin typeface="Verdana"/>
              <a:ea typeface="+mn-ea"/>
              <a:cs typeface="+mn-cs"/>
            </a:rPr>
            <a:t>Ledelse af grøn omstilling og bæredygtighed 45251</a:t>
          </a:r>
        </a:p>
        <a:p>
          <a:pPr marL="57150" lvl="1" indent="-57150" algn="l" defTabSz="311150">
            <a:lnSpc>
              <a:spcPct val="90000"/>
            </a:lnSpc>
            <a:spcBef>
              <a:spcPct val="0"/>
            </a:spcBef>
            <a:spcAft>
              <a:spcPct val="15000"/>
            </a:spcAft>
            <a:buChar char="•"/>
          </a:pPr>
          <a:endParaRPr lang="da-DK" sz="700" kern="1200"/>
        </a:p>
        <a:p>
          <a:pPr marL="57150" lvl="1" indent="-57150" algn="l" defTabSz="311150">
            <a:lnSpc>
              <a:spcPct val="90000"/>
            </a:lnSpc>
            <a:spcBef>
              <a:spcPct val="0"/>
            </a:spcBef>
            <a:spcAft>
              <a:spcPct val="15000"/>
            </a:spcAft>
            <a:buChar char="•"/>
          </a:pPr>
          <a:endParaRPr lang="da-DK" sz="700" kern="1200"/>
        </a:p>
        <a:p>
          <a:pPr marL="57150" lvl="1" indent="-57150" algn="l" defTabSz="311150">
            <a:lnSpc>
              <a:spcPct val="90000"/>
            </a:lnSpc>
            <a:spcBef>
              <a:spcPct val="0"/>
            </a:spcBef>
            <a:spcAft>
              <a:spcPct val="15000"/>
            </a:spcAft>
            <a:buChar char="•"/>
          </a:pPr>
          <a:endParaRPr lang="da-DK" sz="700" kern="1200"/>
        </a:p>
        <a:p>
          <a:pPr marL="57150" lvl="1" indent="-57150" algn="l" defTabSz="311150">
            <a:lnSpc>
              <a:spcPct val="90000"/>
            </a:lnSpc>
            <a:spcBef>
              <a:spcPct val="0"/>
            </a:spcBef>
            <a:spcAft>
              <a:spcPct val="15000"/>
            </a:spcAft>
            <a:buChar char="•"/>
          </a:pPr>
          <a:endParaRPr lang="da-DK" sz="700" kern="1200"/>
        </a:p>
      </dsp:txBody>
      <dsp:txXfrm>
        <a:off x="2544362" y="1351255"/>
        <a:ext cx="1023903" cy="1464175"/>
      </dsp:txXfrm>
    </dsp:sp>
    <dsp:sp modelId="{D42BAB79-B886-4FE8-8045-CBE3E4E37A48}">
      <dsp:nvSpPr>
        <dsp:cNvPr id="0" name=""/>
        <dsp:cNvSpPr/>
      </dsp:nvSpPr>
      <dsp:spPr>
        <a:xfrm>
          <a:off x="3796251" y="1250006"/>
          <a:ext cx="1035570" cy="1666674"/>
        </a:xfrm>
        <a:prstGeom prst="roundRect">
          <a:avLst/>
        </a:prstGeom>
        <a:solidFill>
          <a:schemeClr val="accent3">
            <a:hueOff val="1785330"/>
            <a:satOff val="0"/>
            <a:lumOff val="-6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a-DK" sz="1200" kern="1200"/>
            <a:t>Mødeledelse &amp; Arbejdsmiljø</a:t>
          </a:r>
        </a:p>
        <a:p>
          <a:pPr marL="0" lvl="0" indent="0" algn="ctr" defTabSz="533400">
            <a:lnSpc>
              <a:spcPct val="90000"/>
            </a:lnSpc>
            <a:spcBef>
              <a:spcPct val="0"/>
            </a:spcBef>
            <a:spcAft>
              <a:spcPct val="35000"/>
            </a:spcAft>
            <a:buNone/>
          </a:pPr>
          <a:r>
            <a:rPr lang="da-DK" sz="1200" i="0" kern="1200"/>
            <a:t>49730 / </a:t>
          </a:r>
          <a:r>
            <a:rPr lang="da-DK" sz="1200" i="0" kern="1200">
              <a:solidFill>
                <a:prstClr val="white"/>
              </a:solidFill>
              <a:latin typeface="Verdana"/>
              <a:ea typeface="+mn-ea"/>
              <a:cs typeface="+mn-cs"/>
            </a:rPr>
            <a:t>49441</a:t>
          </a:r>
        </a:p>
        <a:p>
          <a:pPr marL="0" lvl="0" indent="0" algn="ctr" defTabSz="533400">
            <a:lnSpc>
              <a:spcPct val="90000"/>
            </a:lnSpc>
            <a:spcBef>
              <a:spcPct val="0"/>
            </a:spcBef>
            <a:spcAft>
              <a:spcPct val="35000"/>
            </a:spcAft>
            <a:buNone/>
          </a:pPr>
          <a:endParaRPr lang="da-DK" sz="1050" kern="1200"/>
        </a:p>
      </dsp:txBody>
      <dsp:txXfrm>
        <a:off x="3846803" y="1300558"/>
        <a:ext cx="934466" cy="1565570"/>
      </dsp:txXfrm>
    </dsp:sp>
    <dsp:sp modelId="{D01E022E-FB26-49EE-8D00-5F37FD4DFB75}">
      <dsp:nvSpPr>
        <dsp:cNvPr id="0" name=""/>
        <dsp:cNvSpPr/>
      </dsp:nvSpPr>
      <dsp:spPr>
        <a:xfrm>
          <a:off x="5004417" y="1250006"/>
          <a:ext cx="1035570" cy="1666674"/>
        </a:xfrm>
        <a:prstGeom prst="roundRect">
          <a:avLst/>
        </a:prstGeom>
        <a:solidFill>
          <a:schemeClr val="accent3">
            <a:hueOff val="2380441"/>
            <a:satOff val="0"/>
            <a:lumOff val="-92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a-DK" sz="1200" kern="1200"/>
            <a:t>Anvendelse af situations- bestemt ledelse </a:t>
          </a:r>
        </a:p>
        <a:p>
          <a:pPr marL="0" lvl="0" indent="0" algn="ctr" defTabSz="533400">
            <a:lnSpc>
              <a:spcPct val="90000"/>
            </a:lnSpc>
            <a:spcBef>
              <a:spcPct val="0"/>
            </a:spcBef>
            <a:spcAft>
              <a:spcPct val="35000"/>
            </a:spcAft>
            <a:buNone/>
          </a:pPr>
          <a:r>
            <a:rPr lang="da-DK" sz="1200" kern="1200"/>
            <a:t>49733</a:t>
          </a:r>
        </a:p>
      </dsp:txBody>
      <dsp:txXfrm>
        <a:off x="5054969" y="1300558"/>
        <a:ext cx="934466" cy="1565570"/>
      </dsp:txXfrm>
    </dsp:sp>
    <dsp:sp modelId="{D0C0A0E3-2B8A-4576-BFCD-A4E4C68BBFEC}">
      <dsp:nvSpPr>
        <dsp:cNvPr id="0" name=""/>
        <dsp:cNvSpPr/>
      </dsp:nvSpPr>
      <dsp:spPr>
        <a:xfrm>
          <a:off x="6212583" y="1250006"/>
          <a:ext cx="1035570" cy="1666674"/>
        </a:xfrm>
        <a:prstGeom prst="roundRect">
          <a:avLst/>
        </a:prstGeom>
        <a:solidFill>
          <a:schemeClr val="accent3">
            <a:hueOff val="2975551"/>
            <a:satOff val="0"/>
            <a:lumOff val="-116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a-DK" sz="1200" kern="1200"/>
            <a:t>Lederens konflikt- håndtering og vanskelige samtaler</a:t>
          </a:r>
        </a:p>
        <a:p>
          <a:pPr marL="0" lvl="0" indent="0" algn="ctr" defTabSz="533400">
            <a:lnSpc>
              <a:spcPct val="90000"/>
            </a:lnSpc>
            <a:spcBef>
              <a:spcPct val="0"/>
            </a:spcBef>
            <a:spcAft>
              <a:spcPct val="35000"/>
            </a:spcAft>
            <a:buNone/>
          </a:pPr>
          <a:r>
            <a:rPr lang="da-DK" sz="1200" kern="1200"/>
            <a:t>49732</a:t>
          </a:r>
        </a:p>
      </dsp:txBody>
      <dsp:txXfrm>
        <a:off x="6263135" y="1300558"/>
        <a:ext cx="934466" cy="1565570"/>
      </dsp:txXfrm>
    </dsp:sp>
    <dsp:sp modelId="{681D09AD-7656-4315-BA6F-76F7B8856F4A}">
      <dsp:nvSpPr>
        <dsp:cNvPr id="0" name=""/>
        <dsp:cNvSpPr/>
      </dsp:nvSpPr>
      <dsp:spPr>
        <a:xfrm>
          <a:off x="7420749" y="1250006"/>
          <a:ext cx="1035570" cy="1666674"/>
        </a:xfrm>
        <a:prstGeom prst="roundRect">
          <a:avLst/>
        </a:prstGeom>
        <a:solidFill>
          <a:schemeClr val="accent3">
            <a:hueOff val="3570661"/>
            <a:satOff val="0"/>
            <a:lumOff val="-13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da-DK" sz="1200" kern="1200"/>
        </a:p>
        <a:p>
          <a:pPr marL="0" lvl="0" indent="0" algn="ctr" defTabSz="533400">
            <a:lnSpc>
              <a:spcPct val="90000"/>
            </a:lnSpc>
            <a:spcBef>
              <a:spcPct val="0"/>
            </a:spcBef>
            <a:spcAft>
              <a:spcPct val="35000"/>
            </a:spcAft>
            <a:buNone/>
          </a:pPr>
          <a:r>
            <a:rPr lang="da-DK" sz="1200" kern="1200"/>
            <a:t>Medarbejder- involvering i ledelse</a:t>
          </a:r>
        </a:p>
        <a:p>
          <a:pPr marL="0" lvl="0" indent="0" algn="ctr" defTabSz="533400">
            <a:lnSpc>
              <a:spcPct val="90000"/>
            </a:lnSpc>
            <a:spcBef>
              <a:spcPct val="0"/>
            </a:spcBef>
            <a:spcAft>
              <a:spcPct val="35000"/>
            </a:spcAft>
            <a:buNone/>
          </a:pPr>
          <a:r>
            <a:rPr lang="da-DK" sz="1200" kern="1200"/>
            <a:t>49734 </a:t>
          </a:r>
        </a:p>
      </dsp:txBody>
      <dsp:txXfrm>
        <a:off x="7471301" y="1300558"/>
        <a:ext cx="934466" cy="15655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A42BAF-0961-4AA8-BB66-0A49224509AA}">
      <dsp:nvSpPr>
        <dsp:cNvPr id="0" name=""/>
        <dsp:cNvSpPr/>
      </dsp:nvSpPr>
      <dsp:spPr>
        <a:xfrm>
          <a:off x="0" y="155984"/>
          <a:ext cx="8765485" cy="1154789"/>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da-DK" sz="2100" kern="1200"/>
            <a:t>Miljøhensyn: Det handler om at reducere miljøbelastningen, mindske ressourceforbrug og genbruge og genanvende materialer for at beskytte miljøet.</a:t>
          </a:r>
          <a:endParaRPr lang="en-US" sz="2100" kern="1200"/>
        </a:p>
      </dsp:txBody>
      <dsp:txXfrm>
        <a:off x="56372" y="212356"/>
        <a:ext cx="8652741" cy="1042045"/>
      </dsp:txXfrm>
    </dsp:sp>
    <dsp:sp modelId="{F83FABBD-3CCB-41D2-965B-CFC880CEC1E9}">
      <dsp:nvSpPr>
        <dsp:cNvPr id="0" name=""/>
        <dsp:cNvSpPr/>
      </dsp:nvSpPr>
      <dsp:spPr>
        <a:xfrm>
          <a:off x="0" y="1371254"/>
          <a:ext cx="8765485" cy="1154789"/>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da-DK" sz="2100" kern="1200"/>
            <a:t>Sociale ansvar: Det handler om at tage hensyn til medarbejderes velfærd, sikkerhed og trivsel samt at engagere sig positivt i lokalsamfundet.</a:t>
          </a:r>
          <a:endParaRPr lang="en-US" sz="2100" kern="1200"/>
        </a:p>
      </dsp:txBody>
      <dsp:txXfrm>
        <a:off x="56372" y="1427626"/>
        <a:ext cx="8652741" cy="1042045"/>
      </dsp:txXfrm>
    </dsp:sp>
    <dsp:sp modelId="{45A8AC5F-9C01-4BE8-9274-30E0474F62C8}">
      <dsp:nvSpPr>
        <dsp:cNvPr id="0" name=""/>
        <dsp:cNvSpPr/>
      </dsp:nvSpPr>
      <dsp:spPr>
        <a:xfrm>
          <a:off x="0" y="2586524"/>
          <a:ext cx="8765485" cy="1154789"/>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da-DK" sz="2100" kern="1200"/>
            <a:t>Økonomisk bæredygtighed: Det indebærer at opnå profit, men også at sikre langsigtet økonomisk stabilitet uden at udnytte ressourcer og arbejdskraft på en ikke-bæredygtig måde.</a:t>
          </a:r>
          <a:endParaRPr lang="en-US" sz="2100" kern="1200"/>
        </a:p>
      </dsp:txBody>
      <dsp:txXfrm>
        <a:off x="56372" y="2642896"/>
        <a:ext cx="8652741" cy="1042045"/>
      </dsp:txXfrm>
    </dsp:sp>
    <dsp:sp modelId="{CA8EA363-8453-40FD-ADD8-C1455D0C56A4}">
      <dsp:nvSpPr>
        <dsp:cNvPr id="0" name=""/>
        <dsp:cNvSpPr/>
      </dsp:nvSpPr>
      <dsp:spPr>
        <a:xfrm>
          <a:off x="0" y="3801794"/>
          <a:ext cx="8765485" cy="1154789"/>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da-DK" sz="2100" b="1" kern="1200"/>
            <a:t>Langsigtet planlægning</a:t>
          </a:r>
          <a:r>
            <a:rPr lang="da-DK" sz="2100" kern="1200"/>
            <a:t>: Det handler om at tænke fremad, forudsige konsekvenserne af vores beslutninger og foretage bæredygtige investeringer.</a:t>
          </a:r>
          <a:endParaRPr lang="en-US" sz="2100" kern="1200"/>
        </a:p>
      </dsp:txBody>
      <dsp:txXfrm>
        <a:off x="56372" y="3858166"/>
        <a:ext cx="8652741" cy="10420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9458A0-EAE2-46B4-897C-62CDE773EFCA}">
      <dsp:nvSpPr>
        <dsp:cNvPr id="0" name=""/>
        <dsp:cNvSpPr/>
      </dsp:nvSpPr>
      <dsp:spPr>
        <a:xfrm>
          <a:off x="0" y="64092"/>
          <a:ext cx="8425789" cy="109395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a-DK" sz="2000" kern="1200"/>
            <a:t>Reducere CO2-udledningen ved at skifte til vedvarende energikilder og energieffektive teknologier.</a:t>
          </a:r>
          <a:endParaRPr lang="en-US" sz="2000" kern="1200"/>
        </a:p>
      </dsp:txBody>
      <dsp:txXfrm>
        <a:off x="53402" y="117494"/>
        <a:ext cx="8318985" cy="987146"/>
      </dsp:txXfrm>
    </dsp:sp>
    <dsp:sp modelId="{D5D98CED-225B-44F4-8ABE-4F1B8A7E21EB}">
      <dsp:nvSpPr>
        <dsp:cNvPr id="0" name=""/>
        <dsp:cNvSpPr/>
      </dsp:nvSpPr>
      <dsp:spPr>
        <a:xfrm>
          <a:off x="0" y="1215643"/>
          <a:ext cx="8425789" cy="109395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a-DK" sz="2000" kern="1200"/>
            <a:t>Minimere affaldsproduktion og fremme genbrug og genanvendelse af materialer.</a:t>
          </a:r>
          <a:endParaRPr lang="en-US" sz="2000" kern="1200"/>
        </a:p>
      </dsp:txBody>
      <dsp:txXfrm>
        <a:off x="53402" y="1269045"/>
        <a:ext cx="8318985" cy="987146"/>
      </dsp:txXfrm>
    </dsp:sp>
    <dsp:sp modelId="{AF4AEE91-B540-4745-8311-17773FDFC4C7}">
      <dsp:nvSpPr>
        <dsp:cNvPr id="0" name=""/>
        <dsp:cNvSpPr/>
      </dsp:nvSpPr>
      <dsp:spPr>
        <a:xfrm>
          <a:off x="0" y="2367193"/>
          <a:ext cx="8425789" cy="109395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a-DK" sz="2000" kern="1200"/>
            <a:t>Implementere vandbesparende foranstaltninger for at reducere vandforbruget.</a:t>
          </a:r>
          <a:endParaRPr lang="en-US" sz="2000" kern="1200"/>
        </a:p>
      </dsp:txBody>
      <dsp:txXfrm>
        <a:off x="53402" y="2420595"/>
        <a:ext cx="8318985" cy="987146"/>
      </dsp:txXfrm>
    </dsp:sp>
    <dsp:sp modelId="{672E7D23-9578-430D-AF6B-C23DE78C1CD3}">
      <dsp:nvSpPr>
        <dsp:cNvPr id="0" name=""/>
        <dsp:cNvSpPr/>
      </dsp:nvSpPr>
      <dsp:spPr>
        <a:xfrm>
          <a:off x="0" y="3518743"/>
          <a:ext cx="8425789" cy="109395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a-DK" sz="2000" kern="1200"/>
            <a:t>Indføre bæredygtige sourcingpolitikker for at sikre, at produkter og råmaterialer kommer fra bæredygtige kilder uden at forårsage skade på økosystemer.</a:t>
          </a:r>
          <a:endParaRPr lang="en-US" sz="2000" kern="1200"/>
        </a:p>
      </dsp:txBody>
      <dsp:txXfrm>
        <a:off x="53402" y="3572145"/>
        <a:ext cx="8318985" cy="9871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2159AD-AE6F-4636-82B3-16B4E139BB54}">
      <dsp:nvSpPr>
        <dsp:cNvPr id="0" name=""/>
        <dsp:cNvSpPr/>
      </dsp:nvSpPr>
      <dsp:spPr>
        <a:xfrm>
          <a:off x="0" y="11968"/>
          <a:ext cx="8890010" cy="1154789"/>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da-DK" sz="2100" kern="1200"/>
            <a:t>Øge mangfoldigheden på arbejdspladsen og sikre, at medarbejdere fra forskellige baggrunde føler sig inkluderet og respekteret.</a:t>
          </a:r>
          <a:endParaRPr lang="en-US" sz="2100" kern="1200"/>
        </a:p>
      </dsp:txBody>
      <dsp:txXfrm>
        <a:off x="56372" y="68340"/>
        <a:ext cx="8777266" cy="1042045"/>
      </dsp:txXfrm>
    </dsp:sp>
    <dsp:sp modelId="{A415AC2C-CE5A-4410-951A-223CE42C97F5}">
      <dsp:nvSpPr>
        <dsp:cNvPr id="0" name=""/>
        <dsp:cNvSpPr/>
      </dsp:nvSpPr>
      <dsp:spPr>
        <a:xfrm>
          <a:off x="0" y="1227238"/>
          <a:ext cx="8890010" cy="1154789"/>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da-DK" sz="2100" kern="1200"/>
            <a:t>Skabe et sikkert og sundt arbejdsmiljø med ordentlige arbejdsforhold og arbejdstider.</a:t>
          </a:r>
          <a:endParaRPr lang="en-US" sz="2100" kern="1200"/>
        </a:p>
      </dsp:txBody>
      <dsp:txXfrm>
        <a:off x="56372" y="1283610"/>
        <a:ext cx="8777266" cy="1042045"/>
      </dsp:txXfrm>
    </dsp:sp>
    <dsp:sp modelId="{72A7C198-6A6E-4758-8825-512BE8F64132}">
      <dsp:nvSpPr>
        <dsp:cNvPr id="0" name=""/>
        <dsp:cNvSpPr/>
      </dsp:nvSpPr>
      <dsp:spPr>
        <a:xfrm>
          <a:off x="0" y="2442508"/>
          <a:ext cx="8890010" cy="1154789"/>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da-DK" sz="2100" kern="1200"/>
            <a:t>Støtte lokale samfund gennem sociale initiativer, f.eks. uddannelsesprogrammer, sundhedsfremmende aktiviteter eller støtte til lokale velgørenhedsorganisationer.</a:t>
          </a:r>
          <a:endParaRPr lang="en-US" sz="2100" kern="1200"/>
        </a:p>
      </dsp:txBody>
      <dsp:txXfrm>
        <a:off x="56372" y="2498880"/>
        <a:ext cx="8777266" cy="1042045"/>
      </dsp:txXfrm>
    </dsp:sp>
    <dsp:sp modelId="{BB87A5E1-1190-4F61-9054-13028113EEFB}">
      <dsp:nvSpPr>
        <dsp:cNvPr id="0" name=""/>
        <dsp:cNvSpPr/>
      </dsp:nvSpPr>
      <dsp:spPr>
        <a:xfrm>
          <a:off x="0" y="3657778"/>
          <a:ext cx="8890010" cy="1154789"/>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da-DK" sz="2100" kern="1200"/>
            <a:t>Fremme livslang læring og karriereudvikling for medarbejdere for at hjælpe dem med at nå deres fulde potentiale.</a:t>
          </a:r>
          <a:endParaRPr lang="en-US" sz="2100" kern="1200"/>
        </a:p>
      </dsp:txBody>
      <dsp:txXfrm>
        <a:off x="56372" y="3714150"/>
        <a:ext cx="8777266" cy="10420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5D2AEA-17E7-4788-B0E7-B85608016962}">
      <dsp:nvSpPr>
        <dsp:cNvPr id="0" name=""/>
        <dsp:cNvSpPr/>
      </dsp:nvSpPr>
      <dsp:spPr>
        <a:xfrm>
          <a:off x="0" y="101963"/>
          <a:ext cx="8909500" cy="109395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a-DK" sz="2000" kern="1200"/>
            <a:t>Øge virksomhedens overskud ved at optimere produktionsprocesser og reducere spild.</a:t>
          </a:r>
          <a:endParaRPr lang="en-US" sz="2000" kern="1200"/>
        </a:p>
      </dsp:txBody>
      <dsp:txXfrm>
        <a:off x="53402" y="155365"/>
        <a:ext cx="8802696" cy="987146"/>
      </dsp:txXfrm>
    </dsp:sp>
    <dsp:sp modelId="{074B1CC8-A2BE-4B54-AF3C-C27674AD3B3E}">
      <dsp:nvSpPr>
        <dsp:cNvPr id="0" name=""/>
        <dsp:cNvSpPr/>
      </dsp:nvSpPr>
      <dsp:spPr>
        <a:xfrm>
          <a:off x="0" y="1253514"/>
          <a:ext cx="8909500" cy="109395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a-DK" sz="2000" kern="1200"/>
            <a:t>Udvikle nye produkter eller tjenester, der adresserer bæredygtige behov i markedet og dermed skabe nye indtægtskilder.</a:t>
          </a:r>
          <a:endParaRPr lang="en-US" sz="2000" kern="1200"/>
        </a:p>
      </dsp:txBody>
      <dsp:txXfrm>
        <a:off x="53402" y="1306916"/>
        <a:ext cx="8802696" cy="987146"/>
      </dsp:txXfrm>
    </dsp:sp>
    <dsp:sp modelId="{A3AE9893-4991-46D0-A1F8-78FEBF4DA6E3}">
      <dsp:nvSpPr>
        <dsp:cNvPr id="0" name=""/>
        <dsp:cNvSpPr/>
      </dsp:nvSpPr>
      <dsp:spPr>
        <a:xfrm>
          <a:off x="0" y="2405064"/>
          <a:ext cx="8909500" cy="109395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a-DK" sz="2000" kern="1200"/>
            <a:t>Investere i forskning og udvikling af grønne teknologier for at reducere driftsomkostningerne på lang sigt.</a:t>
          </a:r>
          <a:endParaRPr lang="en-US" sz="2000" kern="1200"/>
        </a:p>
      </dsp:txBody>
      <dsp:txXfrm>
        <a:off x="53402" y="2458466"/>
        <a:ext cx="8802696" cy="987146"/>
      </dsp:txXfrm>
    </dsp:sp>
    <dsp:sp modelId="{7D1E7DDD-09C1-42B6-BC8C-DBED1CB5913C}">
      <dsp:nvSpPr>
        <dsp:cNvPr id="0" name=""/>
        <dsp:cNvSpPr/>
      </dsp:nvSpPr>
      <dsp:spPr>
        <a:xfrm>
          <a:off x="0" y="3556614"/>
          <a:ext cx="8909500" cy="109395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a-DK" sz="2000" kern="1200"/>
            <a:t>Implementere incitamentsordninger for medarbejdere, der identificerer besparelsesmuligheder og effektive måder at reducere miljøbelastningen på.</a:t>
          </a:r>
          <a:endParaRPr lang="en-US" sz="2000" kern="1200"/>
        </a:p>
      </dsp:txBody>
      <dsp:txXfrm>
        <a:off x="53402" y="3610016"/>
        <a:ext cx="8802696" cy="9871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43B6CF-3D48-4CF3-B2C2-AE6096EFFBAC}">
      <dsp:nvSpPr>
        <dsp:cNvPr id="0" name=""/>
        <dsp:cNvSpPr/>
      </dsp:nvSpPr>
      <dsp:spPr>
        <a:xfrm>
          <a:off x="950" y="369842"/>
          <a:ext cx="3335656" cy="21181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B2B782-C18D-4468-BC17-F67C98DD8EA1}">
      <dsp:nvSpPr>
        <dsp:cNvPr id="0" name=""/>
        <dsp:cNvSpPr/>
      </dsp:nvSpPr>
      <dsp:spPr>
        <a:xfrm>
          <a:off x="371578" y="721940"/>
          <a:ext cx="3335656" cy="211814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a-DK" sz="1500" kern="1200"/>
            <a:t>Cirkulær økonomi er altså en bæredygtig økonomisk model, der sikrer, at vi kan fortsætte med at tænke nyt og stort, uden at det går ud over os selv og planeten. </a:t>
          </a:r>
          <a:endParaRPr lang="en-US" sz="1500" kern="1200"/>
        </a:p>
      </dsp:txBody>
      <dsp:txXfrm>
        <a:off x="433616" y="783978"/>
        <a:ext cx="3211580" cy="1994066"/>
      </dsp:txXfrm>
    </dsp:sp>
    <dsp:sp modelId="{257D2ACD-2246-4643-ABF4-9A48AC87D85D}">
      <dsp:nvSpPr>
        <dsp:cNvPr id="0" name=""/>
        <dsp:cNvSpPr/>
      </dsp:nvSpPr>
      <dsp:spPr>
        <a:xfrm>
          <a:off x="4077864" y="369842"/>
          <a:ext cx="3335656" cy="21181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EC4159-B3D2-4AAD-B661-D3B0E98F3054}">
      <dsp:nvSpPr>
        <dsp:cNvPr id="0" name=""/>
        <dsp:cNvSpPr/>
      </dsp:nvSpPr>
      <dsp:spPr>
        <a:xfrm>
          <a:off x="4448492" y="721940"/>
          <a:ext cx="3335656" cy="211814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a-DK" sz="1500" kern="1200"/>
            <a:t>Ved at udnytte vores innovationsevne og kreativitet til at re-designe produkter og materialer og udvikle nye forretningsmodeller, kan vi skabe en positiv, bæredygtig og samtidig profitabel økonomi.</a:t>
          </a:r>
          <a:endParaRPr lang="en-US" sz="1500" kern="1200"/>
        </a:p>
      </dsp:txBody>
      <dsp:txXfrm>
        <a:off x="4510530" y="783978"/>
        <a:ext cx="3211580" cy="199406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53B7DD-9FF7-46F2-BC7A-368166EB44EC}">
      <dsp:nvSpPr>
        <dsp:cNvPr id="0" name=""/>
        <dsp:cNvSpPr/>
      </dsp:nvSpPr>
      <dsp:spPr>
        <a:xfrm>
          <a:off x="-4562006" y="-699493"/>
          <a:ext cx="5434411" cy="5434411"/>
        </a:xfrm>
        <a:prstGeom prst="blockArc">
          <a:avLst>
            <a:gd name="adj1" fmla="val 18900000"/>
            <a:gd name="adj2" fmla="val 2700000"/>
            <a:gd name="adj3" fmla="val 397"/>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8C2DEC-62AB-49BF-AB14-5FF9DE000C84}">
      <dsp:nvSpPr>
        <dsp:cNvPr id="0" name=""/>
        <dsp:cNvSpPr/>
      </dsp:nvSpPr>
      <dsp:spPr>
        <a:xfrm>
          <a:off x="375694" y="212505"/>
          <a:ext cx="4155180" cy="42484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7224" tIns="55880" rIns="55880" bIns="55880" numCol="1" spcCol="1270" anchor="ctr" anchorCtr="0">
          <a:noAutofit/>
        </a:bodyPr>
        <a:lstStyle/>
        <a:p>
          <a:pPr marL="0" lvl="0" indent="0" algn="l" defTabSz="977900">
            <a:lnSpc>
              <a:spcPct val="90000"/>
            </a:lnSpc>
            <a:spcBef>
              <a:spcPct val="0"/>
            </a:spcBef>
            <a:spcAft>
              <a:spcPct val="35000"/>
            </a:spcAft>
            <a:buNone/>
          </a:pPr>
          <a:r>
            <a:rPr lang="da-DK" sz="2200" kern="1200"/>
            <a:t>Specifikt</a:t>
          </a:r>
        </a:p>
      </dsp:txBody>
      <dsp:txXfrm>
        <a:off x="375694" y="212505"/>
        <a:ext cx="4155180" cy="424849"/>
      </dsp:txXfrm>
    </dsp:sp>
    <dsp:sp modelId="{D0B9A5F4-FFD8-419D-BB62-84FA8A4AB47D}">
      <dsp:nvSpPr>
        <dsp:cNvPr id="0" name=""/>
        <dsp:cNvSpPr/>
      </dsp:nvSpPr>
      <dsp:spPr>
        <a:xfrm>
          <a:off x="60274" y="159399"/>
          <a:ext cx="531061" cy="531061"/>
        </a:xfrm>
        <a:prstGeom prst="ellipse">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sp>
    <dsp:sp modelId="{CD7AA74D-52DC-409B-A8AC-F979C89A853C}">
      <dsp:nvSpPr>
        <dsp:cNvPr id="0" name=""/>
        <dsp:cNvSpPr/>
      </dsp:nvSpPr>
      <dsp:spPr>
        <a:xfrm>
          <a:off x="675273" y="849699"/>
          <a:ext cx="3905491" cy="42484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7224" tIns="55880" rIns="55880" bIns="55880" numCol="1" spcCol="1270" anchor="ctr" anchorCtr="0">
          <a:noAutofit/>
        </a:bodyPr>
        <a:lstStyle/>
        <a:p>
          <a:pPr marL="0" lvl="0" indent="0" algn="l" defTabSz="977900">
            <a:lnSpc>
              <a:spcPct val="90000"/>
            </a:lnSpc>
            <a:spcBef>
              <a:spcPct val="0"/>
            </a:spcBef>
            <a:spcAft>
              <a:spcPct val="35000"/>
            </a:spcAft>
            <a:buNone/>
          </a:pPr>
          <a:r>
            <a:rPr lang="da-DK" sz="2200" kern="1200"/>
            <a:t>Målbart</a:t>
          </a:r>
        </a:p>
      </dsp:txBody>
      <dsp:txXfrm>
        <a:off x="675273" y="849699"/>
        <a:ext cx="3905491" cy="424849"/>
      </dsp:txXfrm>
    </dsp:sp>
    <dsp:sp modelId="{7C293EFD-9346-4FE4-A69B-27B883C43A9E}">
      <dsp:nvSpPr>
        <dsp:cNvPr id="0" name=""/>
        <dsp:cNvSpPr/>
      </dsp:nvSpPr>
      <dsp:spPr>
        <a:xfrm>
          <a:off x="409742" y="796592"/>
          <a:ext cx="531061" cy="531061"/>
        </a:xfrm>
        <a:prstGeom prst="ellipse">
          <a:avLst/>
        </a:prstGeom>
        <a:solidFill>
          <a:schemeClr val="accent4">
            <a:lumMod val="60000"/>
            <a:lumOff val="4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36D2B-016E-41B7-AE06-37ECBD386AA7}">
      <dsp:nvSpPr>
        <dsp:cNvPr id="0" name=""/>
        <dsp:cNvSpPr/>
      </dsp:nvSpPr>
      <dsp:spPr>
        <a:xfrm>
          <a:off x="835075" y="1486892"/>
          <a:ext cx="3745688" cy="42484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7224" tIns="55880" rIns="55880" bIns="55880" numCol="1" spcCol="1270" anchor="ctr" anchorCtr="0">
          <a:noAutofit/>
        </a:bodyPr>
        <a:lstStyle/>
        <a:p>
          <a:pPr marL="0" lvl="0" indent="0" algn="l" defTabSz="977900">
            <a:lnSpc>
              <a:spcPct val="90000"/>
            </a:lnSpc>
            <a:spcBef>
              <a:spcPct val="0"/>
            </a:spcBef>
            <a:spcAft>
              <a:spcPct val="35000"/>
            </a:spcAft>
            <a:buNone/>
          </a:pPr>
          <a:r>
            <a:rPr lang="da-DK" sz="2200" kern="1200"/>
            <a:t>Accepterede </a:t>
          </a:r>
        </a:p>
      </dsp:txBody>
      <dsp:txXfrm>
        <a:off x="835075" y="1486892"/>
        <a:ext cx="3745688" cy="424849"/>
      </dsp:txXfrm>
    </dsp:sp>
    <dsp:sp modelId="{E80A8AA3-353D-40F8-9394-621865CC5438}">
      <dsp:nvSpPr>
        <dsp:cNvPr id="0" name=""/>
        <dsp:cNvSpPr/>
      </dsp:nvSpPr>
      <dsp:spPr>
        <a:xfrm>
          <a:off x="569544" y="1433786"/>
          <a:ext cx="531061" cy="531061"/>
        </a:xfrm>
        <a:prstGeom prst="ellipse">
          <a:avLst/>
        </a:prstGeom>
        <a:solidFill>
          <a:schemeClr val="accent4">
            <a:lumMod val="60000"/>
            <a:lumOff val="4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C232A6-8413-4A01-A603-DFA78E7125B2}">
      <dsp:nvSpPr>
        <dsp:cNvPr id="0" name=""/>
        <dsp:cNvSpPr/>
      </dsp:nvSpPr>
      <dsp:spPr>
        <a:xfrm>
          <a:off x="835075" y="2123682"/>
          <a:ext cx="3745688" cy="42484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7224" tIns="55880" rIns="55880" bIns="55880" numCol="1" spcCol="1270" anchor="ctr" anchorCtr="0">
          <a:noAutofit/>
        </a:bodyPr>
        <a:lstStyle/>
        <a:p>
          <a:pPr marL="0" lvl="0" indent="0" algn="l" defTabSz="977900">
            <a:lnSpc>
              <a:spcPct val="90000"/>
            </a:lnSpc>
            <a:spcBef>
              <a:spcPct val="0"/>
            </a:spcBef>
            <a:spcAft>
              <a:spcPct val="35000"/>
            </a:spcAft>
            <a:buNone/>
          </a:pPr>
          <a:r>
            <a:rPr lang="da-DK" sz="2200" kern="1200"/>
            <a:t>Realistisk</a:t>
          </a:r>
        </a:p>
      </dsp:txBody>
      <dsp:txXfrm>
        <a:off x="835075" y="2123682"/>
        <a:ext cx="3745688" cy="424849"/>
      </dsp:txXfrm>
    </dsp:sp>
    <dsp:sp modelId="{3E01F25A-89CD-43EA-B529-8BC2E5B65866}">
      <dsp:nvSpPr>
        <dsp:cNvPr id="0" name=""/>
        <dsp:cNvSpPr/>
      </dsp:nvSpPr>
      <dsp:spPr>
        <a:xfrm>
          <a:off x="569544" y="2070576"/>
          <a:ext cx="531061" cy="531061"/>
        </a:xfrm>
        <a:prstGeom prst="ellipse">
          <a:avLst/>
        </a:prstGeom>
        <a:solidFill>
          <a:schemeClr val="accent4">
            <a:lumMod val="60000"/>
            <a:lumOff val="4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53619E-A7F3-45E3-88BA-C9115AF5FF5F}">
      <dsp:nvSpPr>
        <dsp:cNvPr id="0" name=""/>
        <dsp:cNvSpPr/>
      </dsp:nvSpPr>
      <dsp:spPr>
        <a:xfrm>
          <a:off x="675273" y="2760876"/>
          <a:ext cx="3905491" cy="42484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7224" tIns="55880" rIns="55880" bIns="55880" numCol="1" spcCol="1270" anchor="ctr" anchorCtr="0">
          <a:noAutofit/>
        </a:bodyPr>
        <a:lstStyle/>
        <a:p>
          <a:pPr marL="0" lvl="0" indent="0" algn="l" defTabSz="977900">
            <a:lnSpc>
              <a:spcPct val="90000"/>
            </a:lnSpc>
            <a:spcBef>
              <a:spcPct val="0"/>
            </a:spcBef>
            <a:spcAft>
              <a:spcPct val="35000"/>
            </a:spcAft>
            <a:buNone/>
          </a:pPr>
          <a:r>
            <a:rPr lang="da-DK" sz="2200" kern="1200"/>
            <a:t>Tidsbestemt</a:t>
          </a:r>
        </a:p>
      </dsp:txBody>
      <dsp:txXfrm>
        <a:off x="675273" y="2760876"/>
        <a:ext cx="3905491" cy="424849"/>
      </dsp:txXfrm>
    </dsp:sp>
    <dsp:sp modelId="{06B597D7-0300-487D-8C38-E6F0B9DAAAA2}">
      <dsp:nvSpPr>
        <dsp:cNvPr id="0" name=""/>
        <dsp:cNvSpPr/>
      </dsp:nvSpPr>
      <dsp:spPr>
        <a:xfrm>
          <a:off x="409742" y="2707770"/>
          <a:ext cx="531061" cy="531061"/>
        </a:xfrm>
        <a:prstGeom prst="ellipse">
          <a:avLst/>
        </a:prstGeom>
        <a:solidFill>
          <a:schemeClr val="accent4">
            <a:lumMod val="60000"/>
            <a:lumOff val="4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C10333-4857-4542-85FB-398C78DD3F7D}">
      <dsp:nvSpPr>
        <dsp:cNvPr id="0" name=""/>
        <dsp:cNvSpPr/>
      </dsp:nvSpPr>
      <dsp:spPr>
        <a:xfrm>
          <a:off x="325805" y="3398069"/>
          <a:ext cx="4254959" cy="42484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7224" tIns="55880" rIns="55880" bIns="55880" numCol="1" spcCol="1270" anchor="ctr" anchorCtr="0">
          <a:noAutofit/>
        </a:bodyPr>
        <a:lstStyle/>
        <a:p>
          <a:pPr marL="0" lvl="0" indent="0" algn="l" defTabSz="977900">
            <a:lnSpc>
              <a:spcPct val="90000"/>
            </a:lnSpc>
            <a:spcBef>
              <a:spcPct val="0"/>
            </a:spcBef>
            <a:spcAft>
              <a:spcPct val="35000"/>
            </a:spcAft>
            <a:buNone/>
          </a:pPr>
          <a:r>
            <a:rPr lang="da-DK" sz="2200" kern="1200"/>
            <a:t>Evalueret</a:t>
          </a:r>
        </a:p>
      </dsp:txBody>
      <dsp:txXfrm>
        <a:off x="325805" y="3398069"/>
        <a:ext cx="4254959" cy="424849"/>
      </dsp:txXfrm>
    </dsp:sp>
    <dsp:sp modelId="{623BE163-CACB-4866-8FC0-F29CDBD0B984}">
      <dsp:nvSpPr>
        <dsp:cNvPr id="0" name=""/>
        <dsp:cNvSpPr/>
      </dsp:nvSpPr>
      <dsp:spPr>
        <a:xfrm>
          <a:off x="60274" y="3344963"/>
          <a:ext cx="531061" cy="531061"/>
        </a:xfrm>
        <a:prstGeom prst="ellipse">
          <a:avLst/>
        </a:prstGeom>
        <a:solidFill>
          <a:schemeClr val="accent4">
            <a:lumMod val="60000"/>
            <a:lumOff val="4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ladsholder til diasnummer 4"/>
          <p:cNvSpPr>
            <a:spLocks noGrp="1"/>
          </p:cNvSpPr>
          <p:nvPr>
            <p:ph type="sldNum" sz="quarter" idx="3"/>
          </p:nvPr>
        </p:nvSpPr>
        <p:spPr>
          <a:xfrm>
            <a:off x="3405634" y="9221762"/>
            <a:ext cx="3076363" cy="511731"/>
          </a:xfrm>
          <a:prstGeom prst="rect">
            <a:avLst/>
          </a:prstGeom>
        </p:spPr>
        <p:txBody>
          <a:bodyPr vert="horz" lIns="99013" tIns="49506" rIns="99013" bIns="49506" rtlCol="0" anchor="b"/>
          <a:lstStyle>
            <a:lvl1pPr algn="r">
              <a:defRPr sz="1300"/>
            </a:lvl1pPr>
          </a:lstStyle>
          <a:p>
            <a:fld id="{B90A4D70-6E0B-477A-B9ED-E75FAF8159E7}" type="slidenum">
              <a:rPr lang="da-DK" smtClean="0"/>
              <a:pPr/>
              <a:t>‹nr.›</a:t>
            </a:fld>
            <a:endParaRPr lang="da-DK"/>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4"/>
            <a:ext cx="3076363" cy="511731"/>
          </a:xfrm>
          <a:prstGeom prst="rect">
            <a:avLst/>
          </a:prstGeom>
        </p:spPr>
        <p:txBody>
          <a:bodyPr vert="horz" lIns="99013" tIns="49506" rIns="99013" bIns="49506" rtlCol="0"/>
          <a:lstStyle>
            <a:lvl1pPr algn="l">
              <a:defRPr sz="1300"/>
            </a:lvl1pPr>
          </a:lstStyle>
          <a:p>
            <a:endParaRPr lang="da-DK"/>
          </a:p>
        </p:txBody>
      </p:sp>
      <p:sp>
        <p:nvSpPr>
          <p:cNvPr id="3" name="Date Placeholder 2"/>
          <p:cNvSpPr>
            <a:spLocks noGrp="1"/>
          </p:cNvSpPr>
          <p:nvPr>
            <p:ph type="dt" idx="1"/>
          </p:nvPr>
        </p:nvSpPr>
        <p:spPr>
          <a:xfrm>
            <a:off x="4021296" y="4"/>
            <a:ext cx="3076363" cy="511731"/>
          </a:xfrm>
          <a:prstGeom prst="rect">
            <a:avLst/>
          </a:prstGeom>
        </p:spPr>
        <p:txBody>
          <a:bodyPr vert="horz" lIns="99013" tIns="49506" rIns="99013" bIns="49506" rtlCol="0"/>
          <a:lstStyle>
            <a:lvl1pPr algn="r">
              <a:defRPr sz="1300"/>
            </a:lvl1pPr>
          </a:lstStyle>
          <a:p>
            <a:fld id="{7FEDB76A-99AC-4FF5-BC29-EC79B8D4A12A}" type="datetimeFigureOut">
              <a:rPr lang="da-DK" smtClean="0"/>
              <a:pPr/>
              <a:t>17-01-2025</a:t>
            </a:fld>
            <a:endParaRPr lang="da-DK"/>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13" tIns="49506" rIns="99013" bIns="49506" rtlCol="0" anchor="ctr"/>
          <a:lstStyle/>
          <a:p>
            <a:endParaRPr lang="da-DK"/>
          </a:p>
        </p:txBody>
      </p:sp>
      <p:sp>
        <p:nvSpPr>
          <p:cNvPr id="5" name="Notes Placeholder 4"/>
          <p:cNvSpPr>
            <a:spLocks noGrp="1"/>
          </p:cNvSpPr>
          <p:nvPr>
            <p:ph type="body" sz="quarter" idx="3"/>
          </p:nvPr>
        </p:nvSpPr>
        <p:spPr>
          <a:xfrm>
            <a:off x="709931" y="4861441"/>
            <a:ext cx="5679440" cy="4605576"/>
          </a:xfrm>
          <a:prstGeom prst="rect">
            <a:avLst/>
          </a:prstGeom>
        </p:spPr>
        <p:txBody>
          <a:bodyPr vert="horz" lIns="99013" tIns="49506" rIns="99013" bIns="4950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2" y="9721111"/>
            <a:ext cx="3076363" cy="511731"/>
          </a:xfrm>
          <a:prstGeom prst="rect">
            <a:avLst/>
          </a:prstGeom>
        </p:spPr>
        <p:txBody>
          <a:bodyPr vert="horz" lIns="99013" tIns="49506" rIns="99013" bIns="49506" rtlCol="0" anchor="b"/>
          <a:lstStyle>
            <a:lvl1pPr algn="l">
              <a:defRPr sz="1300"/>
            </a:lvl1pPr>
          </a:lstStyle>
          <a:p>
            <a:endParaRPr lang="da-DK"/>
          </a:p>
        </p:txBody>
      </p:sp>
      <p:sp>
        <p:nvSpPr>
          <p:cNvPr id="7" name="Slide Number Placeholder 6"/>
          <p:cNvSpPr>
            <a:spLocks noGrp="1"/>
          </p:cNvSpPr>
          <p:nvPr>
            <p:ph type="sldNum" sz="quarter" idx="5"/>
          </p:nvPr>
        </p:nvSpPr>
        <p:spPr>
          <a:xfrm>
            <a:off x="4021296" y="9721111"/>
            <a:ext cx="3076363" cy="511731"/>
          </a:xfrm>
          <a:prstGeom prst="rect">
            <a:avLst/>
          </a:prstGeom>
        </p:spPr>
        <p:txBody>
          <a:bodyPr vert="horz" lIns="99013" tIns="49506" rIns="99013" bIns="49506" rtlCol="0" anchor="b"/>
          <a:lstStyle>
            <a:lvl1pPr algn="r">
              <a:defRPr sz="1300"/>
            </a:lvl1pPr>
          </a:lstStyle>
          <a:p>
            <a:fld id="{4DFD30D2-9423-4EFF-9CAF-E13460CADCF0}" type="slidenum">
              <a:rPr lang="da-DK" smtClean="0"/>
              <a:pPr/>
              <a:t>‹nr.›</a:t>
            </a:fld>
            <a:endParaRPr lang="da-DK"/>
          </a:p>
        </p:txBody>
      </p:sp>
    </p:spTree>
  </p:cSld>
  <p:clrMap bg1="lt1" tx1="dk1" bg2="lt2" tx2="dk2" accent1="accent1" accent2="accent2" accent3="accent3" accent4="accent4" accent5="accent5" accent6="accent6" hlink="hlink" folHlink="folHlink"/>
  <p:notesStyle>
    <a:lvl1pPr marL="0" algn="l" defTabSz="805176" rtl="0" eaLnBrk="1" latinLnBrk="0" hangingPunct="1">
      <a:defRPr sz="1057" kern="1200">
        <a:solidFill>
          <a:schemeClr val="tx1"/>
        </a:solidFill>
        <a:latin typeface="+mn-lt"/>
        <a:ea typeface="+mn-ea"/>
        <a:cs typeface="+mn-cs"/>
      </a:defRPr>
    </a:lvl1pPr>
    <a:lvl2pPr marL="402589" algn="l" defTabSz="805176" rtl="0" eaLnBrk="1" latinLnBrk="0" hangingPunct="1">
      <a:defRPr sz="1057" kern="1200">
        <a:solidFill>
          <a:schemeClr val="tx1"/>
        </a:solidFill>
        <a:latin typeface="+mn-lt"/>
        <a:ea typeface="+mn-ea"/>
        <a:cs typeface="+mn-cs"/>
      </a:defRPr>
    </a:lvl2pPr>
    <a:lvl3pPr marL="805176" algn="l" defTabSz="805176" rtl="0" eaLnBrk="1" latinLnBrk="0" hangingPunct="1">
      <a:defRPr sz="1057" kern="1200">
        <a:solidFill>
          <a:schemeClr val="tx1"/>
        </a:solidFill>
        <a:latin typeface="+mn-lt"/>
        <a:ea typeface="+mn-ea"/>
        <a:cs typeface="+mn-cs"/>
      </a:defRPr>
    </a:lvl3pPr>
    <a:lvl4pPr marL="1207765" algn="l" defTabSz="805176" rtl="0" eaLnBrk="1" latinLnBrk="0" hangingPunct="1">
      <a:defRPr sz="1057" kern="1200">
        <a:solidFill>
          <a:schemeClr val="tx1"/>
        </a:solidFill>
        <a:latin typeface="+mn-lt"/>
        <a:ea typeface="+mn-ea"/>
        <a:cs typeface="+mn-cs"/>
      </a:defRPr>
    </a:lvl4pPr>
    <a:lvl5pPr marL="1610353" algn="l" defTabSz="805176" rtl="0" eaLnBrk="1" latinLnBrk="0" hangingPunct="1">
      <a:defRPr sz="1057" kern="1200">
        <a:solidFill>
          <a:schemeClr val="tx1"/>
        </a:solidFill>
        <a:latin typeface="+mn-lt"/>
        <a:ea typeface="+mn-ea"/>
        <a:cs typeface="+mn-cs"/>
      </a:defRPr>
    </a:lvl5pPr>
    <a:lvl6pPr marL="2012940" algn="l" defTabSz="805176" rtl="0" eaLnBrk="1" latinLnBrk="0" hangingPunct="1">
      <a:defRPr sz="1057" kern="1200">
        <a:solidFill>
          <a:schemeClr val="tx1"/>
        </a:solidFill>
        <a:latin typeface="+mn-lt"/>
        <a:ea typeface="+mn-ea"/>
        <a:cs typeface="+mn-cs"/>
      </a:defRPr>
    </a:lvl6pPr>
    <a:lvl7pPr marL="2415527" algn="l" defTabSz="805176" rtl="0" eaLnBrk="1" latinLnBrk="0" hangingPunct="1">
      <a:defRPr sz="1057" kern="1200">
        <a:solidFill>
          <a:schemeClr val="tx1"/>
        </a:solidFill>
        <a:latin typeface="+mn-lt"/>
        <a:ea typeface="+mn-ea"/>
        <a:cs typeface="+mn-cs"/>
      </a:defRPr>
    </a:lvl7pPr>
    <a:lvl8pPr marL="2818117" algn="l" defTabSz="805176" rtl="0" eaLnBrk="1" latinLnBrk="0" hangingPunct="1">
      <a:defRPr sz="1057" kern="1200">
        <a:solidFill>
          <a:schemeClr val="tx1"/>
        </a:solidFill>
        <a:latin typeface="+mn-lt"/>
        <a:ea typeface="+mn-ea"/>
        <a:cs typeface="+mn-cs"/>
      </a:defRPr>
    </a:lvl8pPr>
    <a:lvl9pPr marL="3220705" algn="l" defTabSz="805176" rtl="0" eaLnBrk="1" latinLnBrk="0" hangingPunct="1">
      <a:defRPr sz="105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a.wikipedia.org/wiki/Donut"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da.wikipedia.org/wiki/B%C3%A6redygtighed" TargetMode="External"/><Relationship Id="rId4" Type="http://schemas.openxmlformats.org/officeDocument/2006/relationships/hyperlink" Target="https://da.wikipedia.org/wiki/Redningskrans"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acrobat.adobe.com/link/review?uri=urn:aaid:scds:US:2f9149f0-a3af-315f-86c7-b7c23d0238bd"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e-conomic.dk/regnskabsprogram/ordbog/lagerstyring" TargetMode="External"/><Relationship Id="rId2" Type="http://schemas.openxmlformats.org/officeDocument/2006/relationships/slide" Target="../slides/slide76.xml"/><Relationship Id="rId1" Type="http://schemas.openxmlformats.org/officeDocument/2006/relationships/notesMaster" Target="../notesMasters/notesMaster1.xml"/><Relationship Id="rId4" Type="http://schemas.openxmlformats.org/officeDocument/2006/relationships/hyperlink" Target="http://www.e-conomic.dk/regnskabsprogram/ordbog/budget"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a:p>
        </p:txBody>
      </p:sp>
      <p:sp>
        <p:nvSpPr>
          <p:cNvPr id="4" name="Pladsholder til diasnummer 3"/>
          <p:cNvSpPr>
            <a:spLocks noGrp="1"/>
          </p:cNvSpPr>
          <p:nvPr>
            <p:ph type="sldNum" sz="quarter" idx="10"/>
          </p:nvPr>
        </p:nvSpPr>
        <p:spPr/>
        <p:txBody>
          <a:bodyPr/>
          <a:lstStyle/>
          <a:p>
            <a:pPr defTabSz="833196">
              <a:defRPr/>
            </a:pPr>
            <a:fld id="{CFB762F1-685D-4DA4-93A4-A6E105B7BBA7}" type="slidenum">
              <a:rPr lang="da-DK">
                <a:solidFill>
                  <a:prstClr val="black"/>
                </a:solidFill>
                <a:latin typeface="Calibri"/>
              </a:rPr>
              <a:pPr defTabSz="833196">
                <a:defRPr/>
              </a:pPr>
              <a:t>5</a:t>
            </a:fld>
            <a:endParaRPr lang="da-DK">
              <a:solidFill>
                <a:prstClr val="black"/>
              </a:solidFill>
              <a:latin typeface="Calibri"/>
            </a:endParaRPr>
          </a:p>
        </p:txBody>
      </p:sp>
    </p:spTree>
    <p:extLst>
      <p:ext uri="{BB962C8B-B14F-4D97-AF65-F5344CB8AC3E}">
        <p14:creationId xmlns:p14="http://schemas.microsoft.com/office/powerpoint/2010/main" val="2349072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15988" y="746125"/>
            <a:ext cx="4973637" cy="3730625"/>
          </a:xfrm>
        </p:spPr>
      </p:sp>
      <p:sp>
        <p:nvSpPr>
          <p:cNvPr id="3" name="Pladsholder til noter 2"/>
          <p:cNvSpPr>
            <a:spLocks noGrp="1"/>
          </p:cNvSpPr>
          <p:nvPr>
            <p:ph type="body" idx="1"/>
          </p:nvPr>
        </p:nvSpPr>
        <p:spPr/>
        <p:txBody>
          <a:bodyPr/>
          <a:lstStyle/>
          <a:p>
            <a:r>
              <a:rPr lang="da-DK"/>
              <a:t>Skal man sætte noget i gang i ens virksomhed er det vigtigt at vælge et verdensmål som er relevant og nærværende for dig som leder og for dine medarbejdere.? Har I besluttet jer for bestemte verdensmål at have fokus på? Hvis ja, hvilke?  Hvis nej, hvilke tænker du kunne være interessante?</a:t>
            </a:r>
          </a:p>
          <a:p>
            <a:endParaRPr lang="da-DK"/>
          </a:p>
          <a:p>
            <a:r>
              <a:rPr lang="da-DK"/>
              <a:t>For en uddybning af de 17 verdensmål og de 169 delmål se:  https://www.dst.dk/da/Statistik/Sdg  </a:t>
            </a:r>
          </a:p>
          <a:p>
            <a:endParaRPr lang="da-DK"/>
          </a:p>
          <a:p>
            <a:r>
              <a:rPr lang="da-DK"/>
              <a:t>Nævn de VM som det er realistisk at forbedre og bidrage med i en bæredygtig produktion</a:t>
            </a:r>
          </a:p>
          <a:p>
            <a:endParaRPr lang="da-DK"/>
          </a:p>
          <a:p>
            <a:r>
              <a:rPr lang="da-DK"/>
              <a:t>Eksempel IBC: </a:t>
            </a:r>
          </a:p>
          <a:p>
            <a:r>
              <a:rPr lang="da-DK"/>
              <a:t>mål 4: </a:t>
            </a:r>
            <a:r>
              <a:rPr lang="da-DK" b="0" i="0">
                <a:solidFill>
                  <a:srgbClr val="FFFFFF"/>
                </a:solidFill>
                <a:effectLst/>
                <a:latin typeface="-apple-system"/>
              </a:rPr>
              <a:t>Vi skal sikre alle lige adgang til kvalitetsuddannelse og fremme alles muligheder for livslang læring.</a:t>
            </a:r>
            <a:endParaRPr lang="da-DK"/>
          </a:p>
          <a:p>
            <a:r>
              <a:rPr lang="da-DK"/>
              <a:t>delmål 4.7:</a:t>
            </a:r>
            <a:r>
              <a:rPr lang="da-DK" b="0" i="0">
                <a:solidFill>
                  <a:srgbClr val="1A1A1A"/>
                </a:solidFill>
                <a:effectLst/>
                <a:latin typeface="-apple-system"/>
              </a:rPr>
              <a:t>Inden 2030 skal vi sikre, at alle elever og studerende opnår den viden og de evner, de behøver for at støtte op om bæredygtig udvikling. Det inkluderer blandt andet uddannelse i bæredygtig livsstil, menneskerettigheder, ligestilling mellem kønnene, promovering af en fredelig og </a:t>
            </a:r>
            <a:r>
              <a:rPr lang="da-DK" b="0" i="0" err="1">
                <a:solidFill>
                  <a:srgbClr val="1A1A1A"/>
                </a:solidFill>
                <a:effectLst/>
                <a:latin typeface="-apple-system"/>
              </a:rPr>
              <a:t>ikke-voldelig</a:t>
            </a:r>
            <a:r>
              <a:rPr lang="da-DK" b="0" i="0">
                <a:solidFill>
                  <a:srgbClr val="1A1A1A"/>
                </a:solidFill>
                <a:effectLst/>
                <a:latin typeface="-apple-system"/>
              </a:rPr>
              <a:t> kultur, verdensborgerskab samt påskønnelse af kulturel diversitet og kulturens bidrag til bæredygtig udvikling.</a:t>
            </a:r>
            <a:endParaRPr lang="da-DK"/>
          </a:p>
        </p:txBody>
      </p:sp>
      <p:sp>
        <p:nvSpPr>
          <p:cNvPr id="4" name="Pladsholder til slidenummer 3"/>
          <p:cNvSpPr>
            <a:spLocks noGrp="1"/>
          </p:cNvSpPr>
          <p:nvPr>
            <p:ph type="sldNum" sz="quarter" idx="5"/>
          </p:nvPr>
        </p:nvSpPr>
        <p:spPr/>
        <p:txBody>
          <a:bodyPr/>
          <a:lstStyle/>
          <a:p>
            <a:pPr marL="0" marR="0" lvl="0" indent="0" algn="r" defTabSz="805176" rtl="0" eaLnBrk="1" fontAlgn="auto" latinLnBrk="0" hangingPunct="1">
              <a:lnSpc>
                <a:spcPct val="100000"/>
              </a:lnSpc>
              <a:spcBef>
                <a:spcPts val="0"/>
              </a:spcBef>
              <a:spcAft>
                <a:spcPts val="0"/>
              </a:spcAft>
              <a:buClrTx/>
              <a:buSzTx/>
              <a:buFontTx/>
              <a:buNone/>
              <a:tabLst/>
              <a:defRPr/>
            </a:pPr>
            <a:fld id="{4DFD30D2-9423-4EFF-9CAF-E13460CADCF0}" type="slidenum">
              <a:rPr kumimoji="0" lang="da-DK"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5176" rtl="0" eaLnBrk="1" fontAlgn="auto" latinLnBrk="0" hangingPunct="1">
                <a:lnSpc>
                  <a:spcPct val="100000"/>
                </a:lnSpc>
                <a:spcBef>
                  <a:spcPts val="0"/>
                </a:spcBef>
                <a:spcAft>
                  <a:spcPts val="0"/>
                </a:spcAft>
                <a:buClrTx/>
                <a:buSzTx/>
                <a:buFontTx/>
                <a:buNone/>
                <a:tabLst/>
                <a:defRPr/>
              </a:pPr>
              <a:t>17</a:t>
            </a:fld>
            <a:endParaRPr kumimoji="0" lang="da-DK"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663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58913" y="1176338"/>
            <a:ext cx="4235450" cy="3176587"/>
          </a:xfrm>
        </p:spPr>
      </p:sp>
      <p:sp>
        <p:nvSpPr>
          <p:cNvPr id="3" name="Pladsholder til noter 2"/>
          <p:cNvSpPr>
            <a:spLocks noGrp="1"/>
          </p:cNvSpPr>
          <p:nvPr>
            <p:ph type="body" idx="1"/>
          </p:nvPr>
        </p:nvSpPr>
        <p:spPr/>
        <p:txBody>
          <a:bodyPr/>
          <a:lstStyle/>
          <a:p>
            <a:pPr marL="0" marR="0" lvl="0" indent="0" algn="l" defTabSz="805176" rtl="0" eaLnBrk="1" fontAlgn="auto" latinLnBrk="0" hangingPunct="1">
              <a:lnSpc>
                <a:spcPct val="104000"/>
              </a:lnSpc>
              <a:spcBef>
                <a:spcPts val="0"/>
              </a:spcBef>
              <a:spcAft>
                <a:spcPts val="0"/>
              </a:spcAft>
              <a:buClrTx/>
              <a:buSzTx/>
              <a:buFontTx/>
              <a:buNone/>
              <a:tabLst/>
              <a:defRPr/>
            </a:pPr>
            <a:r>
              <a:rPr lang="da-DK" sz="1100">
                <a:solidFill>
                  <a:srgbClr val="000000"/>
                </a:solidFill>
              </a:rPr>
              <a:t>Bæredygtig udvikling og grøn omstilling bruges ofte, når man taler om at finde nye grønne teknologier, bedre ressourceudnyttelse, nye forretningsmodeller, mere miljøvenlige produkter, nye måder at prissætte goder på og en mere bæredygtig forbrugeradfærd.</a:t>
            </a:r>
          </a:p>
          <a:p>
            <a:endParaRPr lang="da-DK" sz="1400"/>
          </a:p>
          <a:p>
            <a:r>
              <a:rPr lang="da-DK" sz="1400"/>
              <a:t>Fra </a:t>
            </a:r>
            <a:r>
              <a:rPr lang="da-DK" sz="1400" err="1"/>
              <a:t>Faktalink</a:t>
            </a:r>
            <a:r>
              <a:rPr lang="da-DK" sz="1400"/>
              <a:t>:</a:t>
            </a:r>
          </a:p>
          <a:p>
            <a:r>
              <a:rPr lang="da-DK" sz="1100" b="0" i="0" kern="1200">
                <a:solidFill>
                  <a:schemeClr val="tx1"/>
                </a:solidFill>
                <a:effectLst/>
                <a:latin typeface="+mn-lt"/>
                <a:ea typeface="+mn-ea"/>
                <a:cs typeface="+mn-cs"/>
              </a:rPr>
              <a:t>Grøn omstilling er betegnelsen for </a:t>
            </a:r>
            <a:r>
              <a:rPr lang="da-DK" sz="1100" b="1" i="0" kern="1200">
                <a:solidFill>
                  <a:schemeClr val="tx1"/>
                </a:solidFill>
                <a:effectLst/>
                <a:latin typeface="+mn-lt"/>
                <a:ea typeface="+mn-ea"/>
                <a:cs typeface="+mn-cs"/>
              </a:rPr>
              <a:t>overgangen fra den nuværende ”sorte” ressourceintensiv økonomi baseret på fossil energi som kul, gas og olie til en mere grøn og ressourceeffektiv økonomi</a:t>
            </a:r>
            <a:r>
              <a:rPr lang="da-DK" sz="1100" b="0" i="0" kern="1200">
                <a:solidFill>
                  <a:schemeClr val="tx1"/>
                </a:solidFill>
                <a:effectLst/>
                <a:latin typeface="+mn-lt"/>
                <a:ea typeface="+mn-ea"/>
                <a:cs typeface="+mn-cs"/>
              </a:rPr>
              <a:t>. Der er tale om en omfattende omlægning af hele måden, vi producerer og forbruger energi på. Ifølge Klimakommissionen, skal omstillingen primært ske via energieffektiviseringer og en omlægning til vedvarende energikilder (som biomasse, vindenergi og geotermisk varme fra undergrunden). Ved at bruge energi mere effektivt og omlægge elproduktionen vil efterspørgslen på fossil energi falde, og dermed vil man kunne afkoble økonomiens afhængighed af fossil energi.</a:t>
            </a:r>
            <a:endParaRPr lang="da-DK" sz="1400"/>
          </a:p>
          <a:p>
            <a:pPr marL="0" marR="0" lvl="0" indent="0" algn="l" defTabSz="805176" rtl="0" eaLnBrk="1" fontAlgn="auto" latinLnBrk="0" hangingPunct="1">
              <a:lnSpc>
                <a:spcPct val="104000"/>
              </a:lnSpc>
              <a:spcBef>
                <a:spcPts val="0"/>
              </a:spcBef>
              <a:spcAft>
                <a:spcPts val="0"/>
              </a:spcAft>
              <a:buClrTx/>
              <a:buSzTx/>
              <a:buFontTx/>
              <a:buNone/>
              <a:tabLst/>
              <a:defRPr/>
            </a:pPr>
            <a:endParaRPr lang="en-US" sz="1100">
              <a:solidFill>
                <a:srgbClr val="000000"/>
              </a:solidFill>
            </a:endParaRPr>
          </a:p>
          <a:p>
            <a:pPr>
              <a:lnSpc>
                <a:spcPct val="104000"/>
              </a:lnSpc>
            </a:pPr>
            <a:endParaRPr lang="da-DK" sz="1100"/>
          </a:p>
          <a:p>
            <a:pPr>
              <a:lnSpc>
                <a:spcPct val="104000"/>
              </a:lnSpc>
            </a:pPr>
            <a:r>
              <a:rPr lang="da-DK" sz="1100"/>
              <a:t>Vi har efterhånden vænnet os til at høre om klimaforandringer, CO2-udledninger og alternativ energi, men i de seneste år er klimadebatten til dels erstattet af diskussioner – blandt politikere, virksomheder og NGO’er – om bæredygtighed og grøn omstilling. </a:t>
            </a:r>
            <a:endParaRPr lang="en-US" sz="1100"/>
          </a:p>
          <a:p>
            <a:pPr>
              <a:lnSpc>
                <a:spcPct val="104000"/>
              </a:lnSpc>
            </a:pPr>
            <a:endParaRPr lang="da-DK"/>
          </a:p>
        </p:txBody>
      </p:sp>
      <p:sp>
        <p:nvSpPr>
          <p:cNvPr id="4" name="Pladsholder til slidenummer 3"/>
          <p:cNvSpPr>
            <a:spLocks noGrp="1"/>
          </p:cNvSpPr>
          <p:nvPr>
            <p:ph type="sldNum" sz="quarter" idx="5"/>
          </p:nvPr>
        </p:nvSpPr>
        <p:spPr/>
        <p:txBody>
          <a:bodyPr/>
          <a:lstStyle/>
          <a:p>
            <a:fld id="{F14AC444-28EE-4CA8-A203-190CE0FB30D8}" type="slidenum">
              <a:rPr lang="da-DK" smtClean="0"/>
              <a:t>18</a:t>
            </a:fld>
            <a:endParaRPr lang="da-DK"/>
          </a:p>
        </p:txBody>
      </p:sp>
    </p:spTree>
    <p:extLst>
      <p:ext uri="{BB962C8B-B14F-4D97-AF65-F5344CB8AC3E}">
        <p14:creationId xmlns:p14="http://schemas.microsoft.com/office/powerpoint/2010/main" val="3198643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100"/>
              <a:t>Vi skulle således have hele 1,7 jordkloder til rådighed for at være i balance med naturen – datoen for klodens </a:t>
            </a:r>
            <a:r>
              <a:rPr lang="da-DK" sz="1100" err="1"/>
              <a:t>Overshoot</a:t>
            </a:r>
            <a:r>
              <a:rPr lang="da-DK" sz="1100"/>
              <a:t> Day  er 26. juli 2024 og Danmarks er 16. marts 2024</a:t>
            </a:r>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B1245B-E4B0-4FCD-B133-5A4850F6EAEC}"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7194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58913" y="1176338"/>
            <a:ext cx="4235450" cy="3176587"/>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14AC444-28EE-4CA8-A203-190CE0FB30D8}" type="slidenum">
              <a:rPr lang="da-DK" smtClean="0"/>
              <a:t>20</a:t>
            </a:fld>
            <a:endParaRPr lang="da-DK"/>
          </a:p>
        </p:txBody>
      </p:sp>
    </p:spTree>
    <p:extLst>
      <p:ext uri="{BB962C8B-B14F-4D97-AF65-F5344CB8AC3E}">
        <p14:creationId xmlns:p14="http://schemas.microsoft.com/office/powerpoint/2010/main" val="1835164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58913" y="1176338"/>
            <a:ext cx="4235450" cy="3176587"/>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14AC444-28EE-4CA8-A203-190CE0FB30D8}" type="slidenum">
              <a:rPr lang="da-DK" smtClean="0"/>
              <a:t>21</a:t>
            </a:fld>
            <a:endParaRPr lang="da-DK"/>
          </a:p>
        </p:txBody>
      </p:sp>
    </p:spTree>
    <p:extLst>
      <p:ext uri="{BB962C8B-B14F-4D97-AF65-F5344CB8AC3E}">
        <p14:creationId xmlns:p14="http://schemas.microsoft.com/office/powerpoint/2010/main" val="2593385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58913" y="1176338"/>
            <a:ext cx="4235450" cy="3176587"/>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14AC444-28EE-4CA8-A203-190CE0FB30D8}" type="slidenum">
              <a:rPr lang="da-DK" smtClean="0"/>
              <a:t>24</a:t>
            </a:fld>
            <a:endParaRPr lang="da-DK"/>
          </a:p>
        </p:txBody>
      </p:sp>
    </p:spTree>
    <p:extLst>
      <p:ext uri="{BB962C8B-B14F-4D97-AF65-F5344CB8AC3E}">
        <p14:creationId xmlns:p14="http://schemas.microsoft.com/office/powerpoint/2010/main" val="664011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15988" y="746125"/>
            <a:ext cx="4973637" cy="3730625"/>
          </a:xfrm>
        </p:spPr>
      </p:sp>
      <p:sp>
        <p:nvSpPr>
          <p:cNvPr id="3" name="Pladsholder til noter 2"/>
          <p:cNvSpPr>
            <a:spLocks noGrp="1"/>
          </p:cNvSpPr>
          <p:nvPr>
            <p:ph type="body" idx="1"/>
          </p:nvPr>
        </p:nvSpPr>
        <p:spPr/>
        <p:txBody>
          <a:bodyPr/>
          <a:lstStyle/>
          <a:p>
            <a:r>
              <a:rPr lang="da-DK" b="1" i="0">
                <a:solidFill>
                  <a:srgbClr val="202122"/>
                </a:solidFill>
                <a:effectLst/>
                <a:latin typeface="Arial" panose="020B0604020202020204" pitchFamily="34" charset="0"/>
              </a:rPr>
              <a:t>Doughnut-modellen</a:t>
            </a:r>
            <a:r>
              <a:rPr lang="da-DK" b="0" i="0">
                <a:solidFill>
                  <a:srgbClr val="202122"/>
                </a:solidFill>
                <a:effectLst/>
                <a:latin typeface="Arial" panose="020B0604020202020204" pitchFamily="34" charset="0"/>
              </a:rPr>
              <a:t> (på engelsk </a:t>
            </a:r>
            <a:r>
              <a:rPr lang="da-DK" b="0" i="1">
                <a:solidFill>
                  <a:srgbClr val="202122"/>
                </a:solidFill>
                <a:effectLst/>
                <a:latin typeface="Arial" panose="020B0604020202020204" pitchFamily="34" charset="0"/>
              </a:rPr>
              <a:t>doughnut </a:t>
            </a:r>
            <a:r>
              <a:rPr lang="da-DK" b="0" i="1" err="1">
                <a:solidFill>
                  <a:srgbClr val="202122"/>
                </a:solidFill>
                <a:effectLst/>
                <a:latin typeface="Arial" panose="020B0604020202020204" pitchFamily="34" charset="0"/>
              </a:rPr>
              <a:t>economics</a:t>
            </a:r>
            <a:r>
              <a:rPr lang="da-DK" b="0" i="0">
                <a:solidFill>
                  <a:srgbClr val="202122"/>
                </a:solidFill>
                <a:effectLst/>
                <a:latin typeface="Arial" panose="020B0604020202020204" pitchFamily="34" charset="0"/>
              </a:rPr>
              <a:t>) er et diagram af form som en </a:t>
            </a:r>
            <a:r>
              <a:rPr lang="da-DK" b="0" i="0" u="none" strike="noStrike">
                <a:solidFill>
                  <a:srgbClr val="3366CC"/>
                </a:solidFill>
                <a:effectLst/>
                <a:latin typeface="Arial" panose="020B0604020202020204" pitchFamily="34" charset="0"/>
                <a:hlinkClick r:id="rId3" tooltip="Donut"/>
              </a:rPr>
              <a:t>doughnut</a:t>
            </a:r>
            <a:r>
              <a:rPr lang="da-DK" b="0" i="0">
                <a:solidFill>
                  <a:srgbClr val="202122"/>
                </a:solidFill>
                <a:effectLst/>
                <a:latin typeface="Arial" panose="020B0604020202020204" pitchFamily="34" charset="0"/>
              </a:rPr>
              <a:t> eller en </a:t>
            </a:r>
            <a:r>
              <a:rPr lang="da-DK" b="0" i="0" u="none" strike="noStrike">
                <a:solidFill>
                  <a:srgbClr val="3366CC"/>
                </a:solidFill>
                <a:effectLst/>
                <a:latin typeface="Arial" panose="020B0604020202020204" pitchFamily="34" charset="0"/>
                <a:hlinkClick r:id="rId4" tooltip="Redningskrans"/>
              </a:rPr>
              <a:t>redningskrans</a:t>
            </a:r>
            <a:r>
              <a:rPr lang="da-DK" b="0" i="0">
                <a:solidFill>
                  <a:srgbClr val="202122"/>
                </a:solidFill>
                <a:effectLst/>
                <a:latin typeface="Arial" panose="020B0604020202020204" pitchFamily="34" charset="0"/>
              </a:rPr>
              <a:t>, som fremstiller en økonomisk model for </a:t>
            </a:r>
            <a:r>
              <a:rPr lang="da-DK" b="0" i="0" u="none" strike="noStrike">
                <a:solidFill>
                  <a:srgbClr val="3366CC"/>
                </a:solidFill>
                <a:effectLst/>
                <a:latin typeface="Arial" panose="020B0604020202020204" pitchFamily="34" charset="0"/>
                <a:hlinkClick r:id="rId5" tooltip="Bæredygtighed"/>
              </a:rPr>
              <a:t>bæredygtig udvikling</a:t>
            </a:r>
            <a:r>
              <a:rPr lang="da-DK" b="0" i="0">
                <a:solidFill>
                  <a:srgbClr val="202122"/>
                </a:solidFill>
                <a:effectLst/>
                <a:latin typeface="Arial" panose="020B0604020202020204" pitchFamily="34" charset="0"/>
              </a:rPr>
              <a:t>, udvikling som både tilgodeser menneskehedens og naturens behov,</a:t>
            </a:r>
          </a:p>
          <a:p>
            <a:r>
              <a:rPr lang="da-DK" b="0" i="0">
                <a:solidFill>
                  <a:srgbClr val="4D5156"/>
                </a:solidFill>
                <a:effectLst/>
                <a:latin typeface="Google Sans"/>
              </a:rPr>
              <a:t>Ydercirklen af </a:t>
            </a:r>
            <a:r>
              <a:rPr lang="da-DK" b="0" i="0" err="1">
                <a:solidFill>
                  <a:srgbClr val="4D5156"/>
                </a:solidFill>
                <a:effectLst/>
                <a:latin typeface="Google Sans"/>
              </a:rPr>
              <a:t>donutten</a:t>
            </a:r>
            <a:r>
              <a:rPr lang="da-DK" b="0" i="0">
                <a:solidFill>
                  <a:srgbClr val="4D5156"/>
                </a:solidFill>
                <a:effectLst/>
                <a:latin typeface="Google Sans"/>
              </a:rPr>
              <a:t> er det miljømæssige loft. Bliver "loftet" overskredet, går det ud over naturen og jordens ressourcer. Det miljømæssige loft: Består af 9 felter, der inspireret af FN's 17 verdensmål.</a:t>
            </a:r>
          </a:p>
          <a:p>
            <a:pPr algn="l"/>
            <a:r>
              <a:rPr lang="da-DK" b="0" i="0">
                <a:solidFill>
                  <a:srgbClr val="767676"/>
                </a:solidFill>
                <a:effectLst/>
                <a:latin typeface="RobotoRegular"/>
              </a:rPr>
              <a:t>9 felter kaldes for de </a:t>
            </a:r>
            <a:r>
              <a:rPr lang="da-DK" b="0" i="0" err="1">
                <a:solidFill>
                  <a:srgbClr val="767676"/>
                </a:solidFill>
                <a:effectLst/>
                <a:latin typeface="RobotoRegular"/>
              </a:rPr>
              <a:t>De</a:t>
            </a:r>
            <a:r>
              <a:rPr lang="da-DK" b="0" i="0">
                <a:solidFill>
                  <a:srgbClr val="767676"/>
                </a:solidFill>
                <a:effectLst/>
                <a:latin typeface="RobotoRegular"/>
              </a:rPr>
              <a:t> ni planetære grænser er: klimaforandring, forsuring af havene, kemisk forurening, kvælstof og fosforbelastning, ferskvandsmangel, tab af biodiversitet, omlægninger i jordbrug, luftforurening samt udtynding af ozonlaget.</a:t>
            </a:r>
          </a:p>
          <a:p>
            <a:pPr algn="l"/>
            <a:r>
              <a:rPr lang="da-DK" b="0" i="0">
                <a:solidFill>
                  <a:srgbClr val="767676"/>
                </a:solidFill>
                <a:effectLst/>
                <a:latin typeface="RobotoRegular"/>
              </a:rPr>
              <a:t>Overskredet</a:t>
            </a:r>
          </a:p>
          <a:p>
            <a:pPr algn="l"/>
            <a:r>
              <a:rPr lang="da-DK" b="0" i="0">
                <a:solidFill>
                  <a:srgbClr val="767676"/>
                </a:solidFill>
                <a:effectLst/>
                <a:latin typeface="RobotoRegular"/>
              </a:rPr>
              <a:t>2020: 4/9</a:t>
            </a:r>
          </a:p>
          <a:p>
            <a:pPr algn="l"/>
            <a:r>
              <a:rPr lang="da-DK" b="0" i="0">
                <a:solidFill>
                  <a:srgbClr val="767676"/>
                </a:solidFill>
                <a:effectLst/>
                <a:latin typeface="RobotoRegular"/>
              </a:rPr>
              <a:t>2023: 7/9</a:t>
            </a:r>
          </a:p>
          <a:p>
            <a:endParaRPr lang="da-DK"/>
          </a:p>
        </p:txBody>
      </p:sp>
      <p:sp>
        <p:nvSpPr>
          <p:cNvPr id="4" name="Pladsholder til slidenummer 3"/>
          <p:cNvSpPr>
            <a:spLocks noGrp="1"/>
          </p:cNvSpPr>
          <p:nvPr>
            <p:ph type="sldNum" sz="quarter" idx="5"/>
          </p:nvPr>
        </p:nvSpPr>
        <p:spPr/>
        <p:txBody>
          <a:bodyPr/>
          <a:lstStyle/>
          <a:p>
            <a:pPr marL="0" marR="0" lvl="0" indent="0" algn="r" defTabSz="883310" rtl="0" eaLnBrk="1" fontAlgn="auto" latinLnBrk="0" hangingPunct="1">
              <a:lnSpc>
                <a:spcPct val="100000"/>
              </a:lnSpc>
              <a:spcBef>
                <a:spcPts val="0"/>
              </a:spcBef>
              <a:spcAft>
                <a:spcPts val="0"/>
              </a:spcAft>
              <a:buClrTx/>
              <a:buSzTx/>
              <a:buFontTx/>
              <a:buNone/>
              <a:tabLst/>
              <a:defRPr/>
            </a:pPr>
            <a:fld id="{39E4BC41-2CAF-4B02-B670-55F5238D0BFE}" type="slidenum">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83310" rtl="0" eaLnBrk="1" fontAlgn="auto" latinLnBrk="0" hangingPunct="1">
                <a:lnSpc>
                  <a:spcPct val="100000"/>
                </a:lnSpc>
                <a:spcBef>
                  <a:spcPts val="0"/>
                </a:spcBef>
                <a:spcAft>
                  <a:spcPts val="0"/>
                </a:spcAft>
                <a:buClrTx/>
                <a:buSzTx/>
                <a:buFontTx/>
                <a:buNone/>
                <a:tabLst/>
                <a:defRPr/>
              </a:pPr>
              <a:t>30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4282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https://videnskab.dk/naturvidenskab/hvad-er-de-planetaere-graenser-og-hvilken-betydning-har-de-for-os/</a:t>
            </a:r>
          </a:p>
        </p:txBody>
      </p:sp>
      <p:sp>
        <p:nvSpPr>
          <p:cNvPr id="4" name="Pladsholder til slidenummer 3"/>
          <p:cNvSpPr>
            <a:spLocks noGrp="1"/>
          </p:cNvSpPr>
          <p:nvPr>
            <p:ph type="sldNum" sz="quarter" idx="5"/>
          </p:nvPr>
        </p:nvSpPr>
        <p:spPr/>
        <p:txBody>
          <a:bodyPr/>
          <a:lstStyle/>
          <a:p>
            <a:fld id="{4DFD30D2-9423-4EFF-9CAF-E13460CADCF0}" type="slidenum">
              <a:rPr lang="da-DK" smtClean="0"/>
              <a:pPr/>
              <a:t>31</a:t>
            </a:fld>
            <a:endParaRPr lang="da-DK"/>
          </a:p>
        </p:txBody>
      </p:sp>
    </p:spTree>
    <p:extLst>
      <p:ext uri="{BB962C8B-B14F-4D97-AF65-F5344CB8AC3E}">
        <p14:creationId xmlns:p14="http://schemas.microsoft.com/office/powerpoint/2010/main" val="2131581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klimaet frem mod 2030</a:t>
            </a:r>
          </a:p>
          <a:p>
            <a:r>
              <a:rPr lang="da-DK"/>
              <a:t>Forskere: </a:t>
            </a:r>
            <a:r>
              <a:rPr lang="da-DK" b="0" i="0">
                <a:solidFill>
                  <a:srgbClr val="333333"/>
                </a:solidFill>
                <a:effectLst/>
                <a:latin typeface="Publik"/>
              </a:rPr>
              <a:t>De måler tykkelsen og størrelsen på havisen, gletsjerne og klodens iskapper. De registrerer havstigninger og temperaturer i havet og på land, de observerer tørker og cykloner og ser på hvilken betydning det har for vores produktion af fødevarer og tusind andre ting.</a:t>
            </a:r>
          </a:p>
          <a:p>
            <a:r>
              <a:rPr lang="da-DK" b="0" i="0">
                <a:solidFill>
                  <a:srgbClr val="333333"/>
                </a:solidFill>
                <a:effectLst/>
                <a:latin typeface="Publik"/>
              </a:rPr>
              <a:t>Rapporten opsummerer og spidsformulerer otte års klimavidenskabeligt arbejde på tværs af tusindvis af forskere med forskellige fagligheder,</a:t>
            </a:r>
            <a:endParaRPr lang="da-DK"/>
          </a:p>
        </p:txBody>
      </p:sp>
      <p:sp>
        <p:nvSpPr>
          <p:cNvPr id="4" name="Pladsholder til slidenummer 3"/>
          <p:cNvSpPr>
            <a:spLocks noGrp="1"/>
          </p:cNvSpPr>
          <p:nvPr>
            <p:ph type="sldNum" sz="quarter" idx="5"/>
          </p:nvPr>
        </p:nvSpPr>
        <p:spPr/>
        <p:txBody>
          <a:bodyPr/>
          <a:lstStyle/>
          <a:p>
            <a:pPr marL="0" marR="0" lvl="0" indent="0" algn="r" defTabSz="805176" rtl="0" eaLnBrk="1" fontAlgn="auto" latinLnBrk="0" hangingPunct="1">
              <a:lnSpc>
                <a:spcPct val="100000"/>
              </a:lnSpc>
              <a:spcBef>
                <a:spcPts val="0"/>
              </a:spcBef>
              <a:spcAft>
                <a:spcPts val="0"/>
              </a:spcAft>
              <a:buClrTx/>
              <a:buSzTx/>
              <a:buFontTx/>
              <a:buNone/>
              <a:tabLst/>
              <a:defRPr/>
            </a:pPr>
            <a:fld id="{4DFD30D2-9423-4EFF-9CAF-E13460CADCF0}" type="slidenum">
              <a:rPr kumimoji="0" lang="da-DK"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5176" rtl="0" eaLnBrk="1" fontAlgn="auto" latinLnBrk="0" hangingPunct="1">
                <a:lnSpc>
                  <a:spcPct val="100000"/>
                </a:lnSpc>
                <a:spcBef>
                  <a:spcPts val="0"/>
                </a:spcBef>
                <a:spcAft>
                  <a:spcPts val="0"/>
                </a:spcAft>
                <a:buClrTx/>
                <a:buSzTx/>
                <a:buFontTx/>
                <a:buNone/>
                <a:tabLst/>
                <a:defRPr/>
              </a:pPr>
              <a:t>33</a:t>
            </a:fld>
            <a:endParaRPr kumimoji="0" lang="da-DK"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37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58913" y="1176338"/>
            <a:ext cx="4235450" cy="3176587"/>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14AC444-28EE-4CA8-A203-190CE0FB30D8}" type="slidenum">
              <a:rPr lang="da-DK" smtClean="0"/>
              <a:t>34</a:t>
            </a:fld>
            <a:endParaRPr lang="da-DK"/>
          </a:p>
        </p:txBody>
      </p:sp>
    </p:spTree>
    <p:extLst>
      <p:ext uri="{BB962C8B-B14F-4D97-AF65-F5344CB8AC3E}">
        <p14:creationId xmlns:p14="http://schemas.microsoft.com/office/powerpoint/2010/main" val="1586637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D1C637DF-406A-4671-B87D-61F81B0F101D}" type="slidenum">
              <a:rPr lang="da-DK" smtClean="0"/>
              <a:t>6</a:t>
            </a:fld>
            <a:endParaRPr lang="da-DK"/>
          </a:p>
        </p:txBody>
      </p:sp>
    </p:spTree>
    <p:extLst>
      <p:ext uri="{BB962C8B-B14F-4D97-AF65-F5344CB8AC3E}">
        <p14:creationId xmlns:p14="http://schemas.microsoft.com/office/powerpoint/2010/main" val="4196600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a:t>Denne slide </a:t>
            </a:r>
            <a:r>
              <a:rPr lang="en-US" err="1"/>
              <a:t>viser</a:t>
            </a:r>
            <a:r>
              <a:rPr lang="en-US"/>
              <a:t> alle </a:t>
            </a:r>
            <a:r>
              <a:rPr lang="en-US" err="1"/>
              <a:t>forretningsmodellerne</a:t>
            </a:r>
            <a:r>
              <a:rPr lang="en-US"/>
              <a:t>. </a:t>
            </a:r>
          </a:p>
          <a:p>
            <a:r>
              <a:rPr lang="en-US" err="1"/>
              <a:t>Når</a:t>
            </a:r>
            <a:r>
              <a:rPr lang="en-US"/>
              <a:t> du </a:t>
            </a:r>
            <a:r>
              <a:rPr lang="en-US" err="1"/>
              <a:t>går</a:t>
            </a:r>
            <a:r>
              <a:rPr lang="en-US"/>
              <a:t> </a:t>
            </a:r>
            <a:r>
              <a:rPr lang="en-US" err="1"/>
              <a:t>i</a:t>
            </a:r>
            <a:r>
              <a:rPr lang="en-US"/>
              <a:t> </a:t>
            </a:r>
            <a:r>
              <a:rPr lang="en-US" b="1" err="1"/>
              <a:t>visning</a:t>
            </a:r>
            <a:r>
              <a:rPr lang="en-US" b="1"/>
              <a:t> </a:t>
            </a:r>
            <a:r>
              <a:rPr lang="en-US" b="1" err="1"/>
              <a:t>af</a:t>
            </a:r>
            <a:r>
              <a:rPr lang="en-US" b="1"/>
              <a:t> slideshow </a:t>
            </a:r>
            <a:r>
              <a:rPr lang="en-US" err="1"/>
              <a:t>vil</a:t>
            </a:r>
            <a:r>
              <a:rPr lang="en-US"/>
              <a:t> du </a:t>
            </a:r>
            <a:r>
              <a:rPr lang="en-US" err="1"/>
              <a:t>først</a:t>
            </a:r>
            <a:r>
              <a:rPr lang="en-US"/>
              <a:t> se den </a:t>
            </a:r>
            <a:r>
              <a:rPr lang="en-US" err="1"/>
              <a:t>lineære</a:t>
            </a:r>
            <a:r>
              <a:rPr lang="en-US"/>
              <a:t> model (</a:t>
            </a:r>
            <a:r>
              <a:rPr lang="en-US" err="1"/>
              <a:t>grå</a:t>
            </a:r>
            <a:r>
              <a:rPr lang="en-US"/>
              <a:t> </a:t>
            </a:r>
            <a:r>
              <a:rPr lang="en-US" err="1"/>
              <a:t>søjle</a:t>
            </a:r>
            <a:r>
              <a:rPr lang="en-US"/>
              <a:t>) og du </a:t>
            </a:r>
            <a:r>
              <a:rPr lang="en-US" err="1"/>
              <a:t>kan</a:t>
            </a:r>
            <a:r>
              <a:rPr lang="en-US"/>
              <a:t> </a:t>
            </a:r>
            <a:r>
              <a:rPr lang="en-US" b="1" err="1"/>
              <a:t>klikke</a:t>
            </a:r>
            <a:r>
              <a:rPr lang="en-US" b="1"/>
              <a:t> </a:t>
            </a:r>
            <a:r>
              <a:rPr lang="en-US" b="1" err="1"/>
              <a:t>hvert</a:t>
            </a:r>
            <a:r>
              <a:rPr lang="en-US" b="1"/>
              <a:t> loop </a:t>
            </a:r>
            <a:r>
              <a:rPr lang="en-US" err="1"/>
              <a:t>frem</a:t>
            </a:r>
            <a:r>
              <a:rPr lang="en-US"/>
              <a:t> </a:t>
            </a:r>
            <a:r>
              <a:rPr lang="en-US" err="1"/>
              <a:t>efterhånden</a:t>
            </a:r>
            <a:r>
              <a:rPr lang="en-US"/>
              <a:t>, og </a:t>
            </a:r>
            <a:r>
              <a:rPr lang="en-US" err="1"/>
              <a:t>selv</a:t>
            </a:r>
            <a:r>
              <a:rPr lang="en-US"/>
              <a:t> </a:t>
            </a:r>
            <a:r>
              <a:rPr lang="en-US" err="1"/>
              <a:t>forklare</a:t>
            </a:r>
            <a:r>
              <a:rPr lang="en-US"/>
              <a:t> </a:t>
            </a:r>
            <a:r>
              <a:rPr lang="en-US" err="1"/>
              <a:t>hvad</a:t>
            </a:r>
            <a:r>
              <a:rPr lang="en-US"/>
              <a:t> der ligger </a:t>
            </a:r>
            <a:r>
              <a:rPr lang="en-US" err="1"/>
              <a:t>i</a:t>
            </a:r>
            <a:r>
              <a:rPr lang="en-US"/>
              <a:t> de </a:t>
            </a:r>
            <a:r>
              <a:rPr lang="en-US" err="1"/>
              <a:t>enkelte</a:t>
            </a:r>
            <a:r>
              <a:rPr lang="en-US"/>
              <a:t> </a:t>
            </a:r>
            <a:r>
              <a:rPr lang="en-US" err="1"/>
              <a:t>cirkulære</a:t>
            </a:r>
            <a:r>
              <a:rPr lang="en-US"/>
              <a:t> loops. </a:t>
            </a:r>
          </a:p>
          <a:p>
            <a:endParaRPr lang="en-US"/>
          </a:p>
          <a:p>
            <a:r>
              <a:rPr lang="en-US"/>
              <a:t>Du </a:t>
            </a:r>
            <a:r>
              <a:rPr lang="en-US" err="1"/>
              <a:t>kan</a:t>
            </a:r>
            <a:r>
              <a:rPr lang="en-US"/>
              <a:t> </a:t>
            </a:r>
            <a:r>
              <a:rPr lang="en-US" err="1"/>
              <a:t>også</a:t>
            </a:r>
            <a:r>
              <a:rPr lang="en-US"/>
              <a:t> </a:t>
            </a:r>
            <a:r>
              <a:rPr lang="en-US" err="1"/>
              <a:t>vælge</a:t>
            </a:r>
            <a:r>
              <a:rPr lang="en-US"/>
              <a:t> at </a:t>
            </a:r>
            <a:r>
              <a:rPr lang="en-US" b="1" err="1"/>
              <a:t>skjule</a:t>
            </a:r>
            <a:r>
              <a:rPr lang="en-US" b="1"/>
              <a:t> </a:t>
            </a:r>
            <a:r>
              <a:rPr lang="en-US" b="1" err="1"/>
              <a:t>denne</a:t>
            </a:r>
            <a:r>
              <a:rPr lang="en-US" b="1"/>
              <a:t> slide </a:t>
            </a:r>
            <a:r>
              <a:rPr lang="en-US"/>
              <a:t>og </a:t>
            </a:r>
            <a:r>
              <a:rPr lang="en-US" err="1"/>
              <a:t>gå</a:t>
            </a:r>
            <a:r>
              <a:rPr lang="en-US"/>
              <a:t> </a:t>
            </a:r>
            <a:r>
              <a:rPr lang="en-US" err="1"/>
              <a:t>videre</a:t>
            </a:r>
            <a:r>
              <a:rPr lang="en-US"/>
              <a:t> med de </a:t>
            </a:r>
            <a:r>
              <a:rPr lang="en-US" err="1"/>
              <a:t>foreslåede</a:t>
            </a:r>
            <a:r>
              <a:rPr lang="en-US"/>
              <a:t> </a:t>
            </a:r>
            <a:r>
              <a:rPr lang="en-US" err="1"/>
              <a:t>eksempler</a:t>
            </a:r>
            <a:r>
              <a:rPr lang="en-US"/>
              <a:t> </a:t>
            </a:r>
            <a:r>
              <a:rPr lang="en-US" err="1"/>
              <a:t>på</a:t>
            </a:r>
            <a:r>
              <a:rPr lang="en-US"/>
              <a:t> </a:t>
            </a:r>
            <a:r>
              <a:rPr lang="en-US" err="1"/>
              <a:t>en</a:t>
            </a:r>
            <a:r>
              <a:rPr lang="en-US"/>
              <a:t> </a:t>
            </a:r>
            <a:r>
              <a:rPr lang="en-US" err="1"/>
              <a:t>gennemgang</a:t>
            </a:r>
            <a:r>
              <a:rPr lang="en-US"/>
              <a:t>.</a:t>
            </a:r>
          </a:p>
          <a:p>
            <a:endParaRPr lang="en-US"/>
          </a:p>
          <a:p>
            <a:r>
              <a:rPr lang="en-US"/>
              <a:t>Eksempel:</a:t>
            </a:r>
          </a:p>
          <a:p>
            <a:r>
              <a:rPr lang="en-US" err="1"/>
              <a:t>Historien</a:t>
            </a:r>
            <a:r>
              <a:rPr lang="en-US"/>
              <a:t> om </a:t>
            </a:r>
            <a:r>
              <a:rPr lang="en-US" err="1"/>
              <a:t>quantafuel</a:t>
            </a:r>
            <a:r>
              <a:rPr lang="en-US"/>
              <a:t> </a:t>
            </a:r>
            <a:r>
              <a:rPr lang="en-US" err="1"/>
              <a:t>fra</a:t>
            </a:r>
            <a:r>
              <a:rPr lang="en-US"/>
              <a:t> Esbjerg: https://www.quantafuel.com/</a:t>
            </a:r>
          </a:p>
          <a:p>
            <a:r>
              <a:rPr lang="en-US" err="1"/>
              <a:t>Genanvendelig</a:t>
            </a:r>
            <a:r>
              <a:rPr lang="en-US"/>
              <a:t> </a:t>
            </a:r>
            <a:r>
              <a:rPr lang="en-US" err="1"/>
              <a:t>plast</a:t>
            </a:r>
            <a:r>
              <a:rPr lang="en-US"/>
              <a:t> </a:t>
            </a:r>
            <a:r>
              <a:rPr lang="en-US" err="1"/>
              <a:t>omsmeltes</a:t>
            </a:r>
            <a:r>
              <a:rPr lang="en-US"/>
              <a:t> </a:t>
            </a:r>
            <a:r>
              <a:rPr lang="en-US" err="1"/>
              <a:t>til</a:t>
            </a:r>
            <a:r>
              <a:rPr lang="en-US"/>
              <a:t> </a:t>
            </a:r>
            <a:r>
              <a:rPr lang="en-US" err="1"/>
              <a:t>flydende</a:t>
            </a:r>
            <a:r>
              <a:rPr lang="en-US"/>
              <a:t> </a:t>
            </a:r>
            <a:r>
              <a:rPr lang="en-US" err="1"/>
              <a:t>materiale</a:t>
            </a:r>
            <a:r>
              <a:rPr lang="en-US"/>
              <a:t>: </a:t>
            </a:r>
            <a:r>
              <a:rPr lang="da-DK"/>
              <a:t>https://plast.dk/plast-i-medierne/kan-genanvende-alt-dansk-plast-nu-bygges-kaempe-plastanlaeg-i-esbjerg/</a:t>
            </a:r>
          </a:p>
        </p:txBody>
      </p:sp>
      <p:sp>
        <p:nvSpPr>
          <p:cNvPr id="4" name="Pladsholder til slidenummer 3"/>
          <p:cNvSpPr>
            <a:spLocks noGrp="1"/>
          </p:cNvSpPr>
          <p:nvPr>
            <p:ph type="sldNum" sz="quarter" idx="5"/>
          </p:nvPr>
        </p:nvSpPr>
        <p:spPr/>
        <p:txBody>
          <a:bodyPr/>
          <a:lstStyle/>
          <a:p>
            <a:fld id="{76AFC3A2-DD3D-4491-B9CB-25954835D26D}" type="slidenum">
              <a:rPr lang="da-DK" smtClean="0"/>
              <a:t>35</a:t>
            </a:fld>
            <a:endParaRPr lang="da-DK"/>
          </a:p>
        </p:txBody>
      </p:sp>
    </p:spTree>
    <p:extLst>
      <p:ext uri="{BB962C8B-B14F-4D97-AF65-F5344CB8AC3E}">
        <p14:creationId xmlns:p14="http://schemas.microsoft.com/office/powerpoint/2010/main" val="1231044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algn="l">
              <a:buFont typeface="Arial" panose="020B0604020202020204" pitchFamily="34" charset="0"/>
              <a:buNone/>
            </a:pPr>
            <a:r>
              <a:rPr lang="da-DK" b="0" i="0" dirty="0">
                <a:effectLst/>
                <a:latin typeface="Söhne"/>
              </a:rPr>
              <a:t>Fra inspirationskataloget: https://alexandra.dk/download-viden-om-digital-groen-omstilling/</a:t>
            </a:r>
          </a:p>
          <a:p>
            <a:pPr algn="l">
              <a:buFont typeface="Arial" panose="020B0604020202020204" pitchFamily="34" charset="0"/>
              <a:buNone/>
            </a:pPr>
            <a:endParaRPr lang="da-DK" b="0" i="0" dirty="0">
              <a:effectLst/>
              <a:latin typeface="Söhne"/>
            </a:endParaRPr>
          </a:p>
          <a:p>
            <a:pPr algn="l">
              <a:buFont typeface="Arial" panose="020B0604020202020204" pitchFamily="34" charset="0"/>
              <a:buChar char="•"/>
            </a:pPr>
            <a:r>
              <a:rPr lang="da-DK" b="1" i="0" dirty="0">
                <a:effectLst/>
                <a:latin typeface="Söhne"/>
              </a:rPr>
              <a:t>Samarbejde mellem </a:t>
            </a:r>
            <a:r>
              <a:rPr lang="da-DK" b="1" i="0" dirty="0" err="1">
                <a:effectLst/>
                <a:latin typeface="Söhne"/>
              </a:rPr>
              <a:t>Letbek</a:t>
            </a:r>
            <a:r>
              <a:rPr lang="da-DK" b="1" i="0" dirty="0">
                <a:effectLst/>
                <a:latin typeface="Söhne"/>
              </a:rPr>
              <a:t> og </a:t>
            </a:r>
            <a:r>
              <a:rPr lang="da-DK" b="1" i="0" dirty="0" err="1">
                <a:effectLst/>
                <a:latin typeface="Söhne"/>
              </a:rPr>
              <a:t>Wehlers</a:t>
            </a:r>
            <a:r>
              <a:rPr lang="da-DK" b="0" i="0" dirty="0">
                <a:effectLst/>
                <a:latin typeface="Söhne"/>
              </a:rPr>
              <a:t>: </a:t>
            </a:r>
            <a:r>
              <a:rPr lang="da-DK" b="0" i="0" dirty="0" err="1">
                <a:effectLst/>
                <a:latin typeface="Söhne"/>
              </a:rPr>
              <a:t>Letbek</a:t>
            </a:r>
            <a:r>
              <a:rPr lang="da-DK" b="0" i="0" dirty="0">
                <a:effectLst/>
                <a:latin typeface="Söhne"/>
              </a:rPr>
              <a:t>, en virksomhed i Vestjylland, der bruger genbrugsplast til at fremstille forskellige produkter, herunder møbler, har indledt et samarbejde med </a:t>
            </a:r>
            <a:r>
              <a:rPr lang="da-DK" b="0" i="0" dirty="0" err="1">
                <a:effectLst/>
                <a:latin typeface="Söhne"/>
              </a:rPr>
              <a:t>Wehlers</a:t>
            </a:r>
            <a:r>
              <a:rPr lang="da-DK" b="0" i="0" dirty="0">
                <a:effectLst/>
                <a:latin typeface="Söhne"/>
              </a:rPr>
              <a:t>, en producent af cirkulære møbler. Dette samarbejde har resulteret i skabelsen af RUM-stolen, et produkt, der fremhæver cirkularitet.</a:t>
            </a:r>
          </a:p>
          <a:p>
            <a:pPr algn="l">
              <a:buFont typeface="Arial" panose="020B0604020202020204" pitchFamily="34" charset="0"/>
              <a:buChar char="•"/>
            </a:pPr>
            <a:r>
              <a:rPr lang="da-DK" b="1" i="0" dirty="0">
                <a:effectLst/>
                <a:latin typeface="Söhne"/>
              </a:rPr>
              <a:t>Udvikling af cirkulære produkter</a:t>
            </a:r>
            <a:r>
              <a:rPr lang="da-DK" b="0" i="0" dirty="0">
                <a:effectLst/>
                <a:latin typeface="Söhne"/>
              </a:rPr>
              <a:t>: Samarbejdet blev indledt, da </a:t>
            </a:r>
            <a:r>
              <a:rPr lang="da-DK" b="0" i="0" dirty="0" err="1">
                <a:effectLst/>
                <a:latin typeface="Söhne"/>
              </a:rPr>
              <a:t>Letbek</a:t>
            </a:r>
            <a:r>
              <a:rPr lang="da-DK" b="0" i="0" dirty="0">
                <a:effectLst/>
                <a:latin typeface="Söhne"/>
              </a:rPr>
              <a:t> kunne tilbyde plast fra genbrugte fiskenet, hvilket åbnede nye muligheder for møbelproduktion. Begge virksomheder deler en mission om at skabe de bedst mulige cirkulære produkter.</a:t>
            </a:r>
          </a:p>
          <a:p>
            <a:pPr algn="l">
              <a:buFont typeface="Arial" panose="020B0604020202020204" pitchFamily="34" charset="0"/>
              <a:buChar char="•"/>
            </a:pPr>
            <a:r>
              <a:rPr lang="da-DK" b="1" i="0" dirty="0">
                <a:effectLst/>
                <a:latin typeface="Söhne"/>
              </a:rPr>
              <a:t>Sporbarhed og transparens</a:t>
            </a:r>
            <a:r>
              <a:rPr lang="da-DK" b="0" i="0" dirty="0">
                <a:effectLst/>
                <a:latin typeface="Söhne"/>
              </a:rPr>
              <a:t>: </a:t>
            </a:r>
            <a:r>
              <a:rPr lang="da-DK" b="0" i="0" dirty="0" err="1">
                <a:effectLst/>
                <a:latin typeface="Söhne"/>
              </a:rPr>
              <a:t>Letbek</a:t>
            </a:r>
            <a:r>
              <a:rPr lang="da-DK" b="0" i="0" dirty="0">
                <a:effectLst/>
                <a:latin typeface="Söhne"/>
              </a:rPr>
              <a:t> har udviklet platformen </a:t>
            </a:r>
            <a:r>
              <a:rPr lang="da-DK" b="0" i="0" dirty="0" err="1">
                <a:effectLst/>
                <a:latin typeface="Söhne"/>
              </a:rPr>
              <a:t>MiCollect</a:t>
            </a:r>
            <a:r>
              <a:rPr lang="da-DK" b="0" i="0" dirty="0">
                <a:effectLst/>
                <a:latin typeface="Söhne"/>
              </a:rPr>
              <a:t>, som sikrer sporbarheden af materialerne. Denne teknologi gør det muligt at spore alle led i værdikæden, herunder materialets oprindelse, producenten, produktets miljøpåvirkning og mere. Forbrugerne kan scanne møblerne for at få adgang til disse oplysninger.</a:t>
            </a:r>
          </a:p>
          <a:p>
            <a:pPr algn="l">
              <a:buFont typeface="Arial" panose="020B0604020202020204" pitchFamily="34" charset="0"/>
              <a:buChar char="•"/>
            </a:pPr>
            <a:r>
              <a:rPr lang="da-DK" b="1" i="0" dirty="0">
                <a:effectLst/>
                <a:latin typeface="Söhne"/>
              </a:rPr>
              <a:t>Fleksibilitet i </a:t>
            </a:r>
            <a:r>
              <a:rPr lang="da-DK" b="1" i="0" dirty="0" err="1">
                <a:effectLst/>
                <a:latin typeface="Söhne"/>
              </a:rPr>
              <a:t>MiCollect</a:t>
            </a:r>
            <a:r>
              <a:rPr lang="da-DK" b="1" i="0" dirty="0">
                <a:effectLst/>
                <a:latin typeface="Söhne"/>
              </a:rPr>
              <a:t>-platformen</a:t>
            </a:r>
            <a:r>
              <a:rPr lang="da-DK" b="0" i="0" dirty="0">
                <a:effectLst/>
                <a:latin typeface="Söhne"/>
              </a:rPr>
              <a:t>: </a:t>
            </a:r>
            <a:r>
              <a:rPr lang="da-DK" b="0" i="0" dirty="0" err="1">
                <a:effectLst/>
                <a:latin typeface="Söhne"/>
              </a:rPr>
              <a:t>MiCollect</a:t>
            </a:r>
            <a:r>
              <a:rPr lang="da-DK" b="0" i="0" dirty="0">
                <a:effectLst/>
                <a:latin typeface="Söhne"/>
              </a:rPr>
              <a:t> kan tilpasses forskellige behov og bruges af andre virksomheder, hvilket gør den til en alsidig løsning for dokumentation af bæredygtig produktion.</a:t>
            </a:r>
          </a:p>
          <a:p>
            <a:pPr algn="l">
              <a:buFont typeface="Arial" panose="020B0604020202020204" pitchFamily="34" charset="0"/>
              <a:buChar char="•"/>
            </a:pPr>
            <a:r>
              <a:rPr lang="da-DK" b="1" i="0" dirty="0">
                <a:effectLst/>
                <a:latin typeface="Söhne"/>
              </a:rPr>
              <a:t>Forbrugerengagement og øget værdi</a:t>
            </a:r>
            <a:r>
              <a:rPr lang="da-DK" b="0" i="0" dirty="0">
                <a:effectLst/>
                <a:latin typeface="Söhne"/>
              </a:rPr>
              <a:t>: Gennem </a:t>
            </a:r>
            <a:r>
              <a:rPr lang="da-DK" b="0" i="0" dirty="0" err="1">
                <a:effectLst/>
                <a:latin typeface="Söhne"/>
              </a:rPr>
              <a:t>MiCollect</a:t>
            </a:r>
            <a:r>
              <a:rPr lang="da-DK" b="0" i="0" dirty="0">
                <a:effectLst/>
                <a:latin typeface="Söhne"/>
              </a:rPr>
              <a:t> kan forbrugerne få fuld transparens om produktets rejse og dets CO2-udledning. Dette øger produktets værdi og understøtter en kultur af vedligeholdelse og reparation frem for kassering.</a:t>
            </a:r>
          </a:p>
          <a:p>
            <a:pPr algn="l">
              <a:buFont typeface="Arial" panose="020B0604020202020204" pitchFamily="34" charset="0"/>
              <a:buChar char="•"/>
            </a:pPr>
            <a:r>
              <a:rPr lang="da-DK" b="1" i="0" dirty="0">
                <a:effectLst/>
                <a:latin typeface="Söhne"/>
              </a:rPr>
              <a:t>Take-back-program og genanvendelse</a:t>
            </a:r>
            <a:r>
              <a:rPr lang="da-DK" b="0" i="0" dirty="0">
                <a:effectLst/>
                <a:latin typeface="Söhne"/>
              </a:rPr>
              <a:t>: </a:t>
            </a:r>
            <a:r>
              <a:rPr lang="da-DK" b="0" i="0" dirty="0" err="1">
                <a:effectLst/>
                <a:latin typeface="Söhne"/>
              </a:rPr>
              <a:t>Wehlers</a:t>
            </a:r>
            <a:r>
              <a:rPr lang="da-DK" b="0" i="0" dirty="0">
                <a:effectLst/>
                <a:latin typeface="Söhne"/>
              </a:rPr>
              <a:t> tilbyder at tage stole tilbage efter brug, hvilket enten fører til videresalg eller genanvendelse af materialerne. Dette skaber en mere værdifuld ressourcekæde og understøtter en cirkulær økonomi.</a:t>
            </a:r>
          </a:p>
          <a:p>
            <a:pPr algn="l">
              <a:buFont typeface="Arial" panose="020B0604020202020204" pitchFamily="34" charset="0"/>
              <a:buChar char="•"/>
            </a:pPr>
            <a:r>
              <a:rPr lang="da-DK" b="1" i="0" dirty="0">
                <a:effectLst/>
                <a:latin typeface="Söhne"/>
              </a:rPr>
              <a:t>Økonomisk </a:t>
            </a:r>
            <a:r>
              <a:rPr lang="da-DK" b="1" i="0" dirty="0" err="1">
                <a:effectLst/>
                <a:latin typeface="Söhne"/>
              </a:rPr>
              <a:t>turnaround</a:t>
            </a:r>
            <a:r>
              <a:rPr lang="da-DK" b="1" i="0" dirty="0">
                <a:effectLst/>
                <a:latin typeface="Söhne"/>
              </a:rPr>
              <a:t> og ekspansion</a:t>
            </a:r>
            <a:r>
              <a:rPr lang="da-DK" b="0" i="0" dirty="0">
                <a:effectLst/>
                <a:latin typeface="Söhne"/>
              </a:rPr>
              <a:t>: </a:t>
            </a:r>
            <a:r>
              <a:rPr lang="da-DK" b="0" i="0" dirty="0" err="1">
                <a:effectLst/>
                <a:latin typeface="Söhne"/>
              </a:rPr>
              <a:t>Letbek</a:t>
            </a:r>
            <a:r>
              <a:rPr lang="da-DK" b="0" i="0" dirty="0">
                <a:effectLst/>
                <a:latin typeface="Söhne"/>
              </a:rPr>
              <a:t> Plast oplevede en økonomisk </a:t>
            </a:r>
            <a:r>
              <a:rPr lang="da-DK" b="0" i="0" dirty="0" err="1">
                <a:effectLst/>
                <a:latin typeface="Söhne"/>
              </a:rPr>
              <a:t>turnaround</a:t>
            </a:r>
            <a:r>
              <a:rPr lang="da-DK" b="0" i="0" dirty="0">
                <a:effectLst/>
                <a:latin typeface="Söhne"/>
              </a:rPr>
              <a:t> og vækst gennem deres fokus på cirkulær økonomi, hvilket har udvidet deres kundeklientel og skabt efterspørgsel efter deres cirkulære produkter.</a:t>
            </a:r>
          </a:p>
          <a:p>
            <a:pPr algn="l">
              <a:buFont typeface="Arial" panose="020B0604020202020204" pitchFamily="34" charset="0"/>
              <a:buChar char="•"/>
            </a:pPr>
            <a:r>
              <a:rPr lang="da-DK" b="1" i="0" dirty="0">
                <a:effectLst/>
                <a:latin typeface="Söhne"/>
              </a:rPr>
              <a:t>Digitalisering som en driver for bæredygtighed</a:t>
            </a:r>
            <a:r>
              <a:rPr lang="da-DK" b="0" i="0" dirty="0">
                <a:effectLst/>
                <a:latin typeface="Söhne"/>
              </a:rPr>
              <a:t>: Digitalisering har spillet en central rolle i at fremme bæredygtighed og transparens, hvilket har ført til en ændret forretningsmodel for </a:t>
            </a:r>
            <a:r>
              <a:rPr lang="da-DK" b="0" i="0" dirty="0" err="1">
                <a:effectLst/>
                <a:latin typeface="Söhne"/>
              </a:rPr>
              <a:t>Letbek</a:t>
            </a:r>
            <a:r>
              <a:rPr lang="da-DK" b="0" i="0" dirty="0">
                <a:effectLst/>
                <a:latin typeface="Söhne"/>
              </a:rPr>
              <a:t> fra producent til løsningsleverandør.</a:t>
            </a:r>
          </a:p>
          <a:p>
            <a:pPr algn="l"/>
            <a:r>
              <a:rPr lang="da-DK" b="0" i="0" dirty="0">
                <a:effectLst/>
                <a:latin typeface="Söhne"/>
              </a:rPr>
              <a:t>Disse punkter fremhæver vigtigheden af innovation, samarbejde og teknologisk integration i udviklingen af bæredygtige forretningsmodeller og produkter.</a:t>
            </a:r>
          </a:p>
          <a:p>
            <a:endParaRPr lang="da-DK" dirty="0"/>
          </a:p>
        </p:txBody>
      </p:sp>
      <p:sp>
        <p:nvSpPr>
          <p:cNvPr id="4" name="Pladsholder til slidenummer 3"/>
          <p:cNvSpPr>
            <a:spLocks noGrp="1"/>
          </p:cNvSpPr>
          <p:nvPr>
            <p:ph type="sldNum" sz="quarter" idx="5"/>
          </p:nvPr>
        </p:nvSpPr>
        <p:spPr/>
        <p:txBody>
          <a:bodyPr/>
          <a:lstStyle/>
          <a:p>
            <a:pPr marL="0" marR="0" lvl="0" indent="0" algn="r" defTabSz="805176" rtl="0" eaLnBrk="1" fontAlgn="auto" latinLnBrk="0" hangingPunct="1">
              <a:lnSpc>
                <a:spcPct val="100000"/>
              </a:lnSpc>
              <a:spcBef>
                <a:spcPts val="0"/>
              </a:spcBef>
              <a:spcAft>
                <a:spcPts val="0"/>
              </a:spcAft>
              <a:buClrTx/>
              <a:buSzTx/>
              <a:buFontTx/>
              <a:buNone/>
              <a:tabLst/>
              <a:defRPr/>
            </a:pPr>
            <a:fld id="{4DFD30D2-9423-4EFF-9CAF-E13460CADCF0}" type="slidenum">
              <a:rPr kumimoji="0" lang="da-DK"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5176" rtl="0" eaLnBrk="1" fontAlgn="auto" latinLnBrk="0" hangingPunct="1">
                <a:lnSpc>
                  <a:spcPct val="100000"/>
                </a:lnSpc>
                <a:spcBef>
                  <a:spcPts val="0"/>
                </a:spcBef>
                <a:spcAft>
                  <a:spcPts val="0"/>
                </a:spcAft>
                <a:buClrTx/>
                <a:buSzTx/>
                <a:buFontTx/>
                <a:buNone/>
                <a:tabLst/>
                <a:defRPr/>
              </a:pPr>
              <a:t>37</a:t>
            </a:fld>
            <a:endParaRPr kumimoji="0" lang="da-DK"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3276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15988" y="746125"/>
            <a:ext cx="4973637" cy="3730625"/>
          </a:xfrm>
        </p:spPr>
      </p:sp>
      <p:sp>
        <p:nvSpPr>
          <p:cNvPr id="3" name="Pladsholder til noter 2"/>
          <p:cNvSpPr>
            <a:spLocks noGrp="1"/>
          </p:cNvSpPr>
          <p:nvPr>
            <p:ph type="body" idx="1"/>
          </p:nvPr>
        </p:nvSpPr>
        <p:spPr/>
        <p:txBody>
          <a:bodyPr/>
          <a:lstStyle/>
          <a:p>
            <a:pPr marL="0" marR="0" lvl="0" indent="0" algn="l" defTabSz="805176" rtl="0" eaLnBrk="1" fontAlgn="auto" latinLnBrk="0" hangingPunct="1">
              <a:lnSpc>
                <a:spcPct val="100000"/>
              </a:lnSpc>
              <a:spcBef>
                <a:spcPts val="0"/>
              </a:spcBef>
              <a:spcAft>
                <a:spcPts val="0"/>
              </a:spcAft>
              <a:buClrTx/>
              <a:buSzTx/>
              <a:buFontTx/>
              <a:buNone/>
              <a:tabLst/>
              <a:defRPr/>
            </a:pPr>
            <a:r>
              <a:rPr lang="da-DK" b="0" i="0" dirty="0">
                <a:effectLst/>
                <a:latin typeface="Söhne"/>
              </a:rPr>
              <a:t>Fra inspirationskataloget: https://alexandra.dk/download-viden-om-digital-groen-omstilling/</a:t>
            </a:r>
          </a:p>
          <a:p>
            <a:r>
              <a:rPr lang="da-DK" dirty="0"/>
              <a:t>Se: https://www.youtube.com/watch?v=MN-lwRmHyJ0&amp;ab_channel=AlexandraInstituttetA%2FS</a:t>
            </a:r>
          </a:p>
          <a:p>
            <a:endParaRPr lang="da-DK" dirty="0"/>
          </a:p>
          <a:p>
            <a:r>
              <a:rPr lang="da-DK" dirty="0"/>
              <a:t>Spørgsmål i plenum: Hvad er ledelsesperspektivet:</a:t>
            </a:r>
          </a:p>
          <a:p>
            <a:r>
              <a:rPr lang="da-DK" dirty="0"/>
              <a:t>Motivation</a:t>
            </a:r>
          </a:p>
          <a:p>
            <a:r>
              <a:rPr lang="da-DK" dirty="0" err="1"/>
              <a:t>Medarbejderionvolvering</a:t>
            </a:r>
            <a:endParaRPr lang="da-DK" dirty="0"/>
          </a:p>
          <a:p>
            <a:r>
              <a:rPr lang="da-DK" dirty="0"/>
              <a:t>Kommunikation</a:t>
            </a:r>
          </a:p>
          <a:p>
            <a:endParaRPr lang="da-DK" dirty="0"/>
          </a:p>
        </p:txBody>
      </p:sp>
      <p:sp>
        <p:nvSpPr>
          <p:cNvPr id="4" name="Pladsholder til slidenummer 3"/>
          <p:cNvSpPr>
            <a:spLocks noGrp="1"/>
          </p:cNvSpPr>
          <p:nvPr>
            <p:ph type="sldNum" sz="quarter" idx="5"/>
          </p:nvPr>
        </p:nvSpPr>
        <p:spPr/>
        <p:txBody>
          <a:bodyPr/>
          <a:lstStyle/>
          <a:p>
            <a:pPr marL="0" marR="0" lvl="0" indent="0" algn="r" defTabSz="805176" rtl="0" eaLnBrk="1" fontAlgn="auto" latinLnBrk="0" hangingPunct="1">
              <a:lnSpc>
                <a:spcPct val="100000"/>
              </a:lnSpc>
              <a:spcBef>
                <a:spcPts val="0"/>
              </a:spcBef>
              <a:spcAft>
                <a:spcPts val="0"/>
              </a:spcAft>
              <a:buClrTx/>
              <a:buSzTx/>
              <a:buFontTx/>
              <a:buNone/>
              <a:tabLst/>
              <a:defRPr/>
            </a:pPr>
            <a:fld id="{4DFD30D2-9423-4EFF-9CAF-E13460CADCF0}" type="slidenum">
              <a:rPr kumimoji="0" lang="da-DK"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5176" rtl="0" eaLnBrk="1" fontAlgn="auto" latinLnBrk="0" hangingPunct="1">
                <a:lnSpc>
                  <a:spcPct val="100000"/>
                </a:lnSpc>
                <a:spcBef>
                  <a:spcPts val="0"/>
                </a:spcBef>
                <a:spcAft>
                  <a:spcPts val="0"/>
                </a:spcAft>
                <a:buClrTx/>
                <a:buSzTx/>
                <a:buFontTx/>
                <a:buNone/>
                <a:tabLst/>
                <a:defRPr/>
              </a:pPr>
              <a:t>38</a:t>
            </a:fld>
            <a:endParaRPr kumimoji="0" lang="da-DK"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1188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Earth </a:t>
            </a:r>
          </a:p>
        </p:txBody>
      </p:sp>
      <p:sp>
        <p:nvSpPr>
          <p:cNvPr id="4" name="Pladsholder til slidenummer 3"/>
          <p:cNvSpPr>
            <a:spLocks noGrp="1"/>
          </p:cNvSpPr>
          <p:nvPr>
            <p:ph type="sldNum" sz="quarter" idx="5"/>
          </p:nvPr>
        </p:nvSpPr>
        <p:spPr/>
        <p:txBody>
          <a:bodyPr/>
          <a:lstStyle/>
          <a:p>
            <a:fld id="{4DFD30D2-9423-4EFF-9CAF-E13460CADCF0}" type="slidenum">
              <a:rPr lang="da-DK" smtClean="0"/>
              <a:pPr/>
              <a:t>39</a:t>
            </a:fld>
            <a:endParaRPr lang="da-DK"/>
          </a:p>
        </p:txBody>
      </p:sp>
    </p:spTree>
    <p:extLst>
      <p:ext uri="{BB962C8B-B14F-4D97-AF65-F5344CB8AC3E}">
        <p14:creationId xmlns:p14="http://schemas.microsoft.com/office/powerpoint/2010/main" val="33104294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15988" y="746125"/>
            <a:ext cx="4973637" cy="3730625"/>
          </a:xfrm>
        </p:spPr>
      </p:sp>
      <p:sp>
        <p:nvSpPr>
          <p:cNvPr id="3" name="Pladsholder til noter 2"/>
          <p:cNvSpPr>
            <a:spLocks noGrp="1"/>
          </p:cNvSpPr>
          <p:nvPr>
            <p:ph type="body" idx="1"/>
          </p:nvPr>
        </p:nvSpPr>
        <p:spPr/>
        <p:txBody>
          <a:bodyPr/>
          <a:lstStyle/>
          <a:p>
            <a:endParaRPr lang="da-DK" sz="1100"/>
          </a:p>
          <a:p>
            <a:r>
              <a:rPr lang="da-DK" sz="1100" b="1"/>
              <a:t>Earth </a:t>
            </a:r>
            <a:r>
              <a:rPr lang="da-DK" sz="1100" b="1" err="1"/>
              <a:t>overshoot</a:t>
            </a:r>
            <a:r>
              <a:rPr lang="da-DK" sz="1100" b="1"/>
              <a:t> </a:t>
            </a:r>
            <a:r>
              <a:rPr lang="da-DK" sz="1100" b="1" err="1"/>
              <a:t>day</a:t>
            </a:r>
            <a:r>
              <a:rPr lang="da-DK" sz="1100"/>
              <a:t>: Dato for hvornår menneskene har forbrugt flere ressourcer end jordklodens økosystemer kan regenerere på et år.</a:t>
            </a:r>
          </a:p>
          <a:p>
            <a:endParaRPr lang="da-DK" sz="1100"/>
          </a:p>
          <a:p>
            <a:r>
              <a:rPr lang="da-DK" sz="1100" b="1"/>
              <a:t>Bæredygtighedsbegrebet</a:t>
            </a:r>
            <a:r>
              <a:rPr lang="da-DK" sz="1100"/>
              <a:t> stammer fra Brundtland rapporten 1987: </a:t>
            </a:r>
            <a:r>
              <a:rPr lang="da-DK" sz="1100" i="1"/>
              <a:t>”…at skaffe det bedste uden at skade fremtidige generationers muligheder…</a:t>
            </a:r>
            <a:r>
              <a:rPr lang="da-DK" sz="1100"/>
              <a:t>” </a:t>
            </a:r>
          </a:p>
          <a:p>
            <a:endParaRPr lang="da-DK"/>
          </a:p>
        </p:txBody>
      </p:sp>
      <p:sp>
        <p:nvSpPr>
          <p:cNvPr id="4" name="Pladsholder til slidenummer 3"/>
          <p:cNvSpPr>
            <a:spLocks noGrp="1"/>
          </p:cNvSpPr>
          <p:nvPr>
            <p:ph type="sldNum" sz="quarter" idx="5"/>
          </p:nvPr>
        </p:nvSpPr>
        <p:spPr/>
        <p:txBody>
          <a:bodyPr/>
          <a:lstStyle/>
          <a:p>
            <a:pPr marL="0" marR="0" lvl="0" indent="0" algn="r" defTabSz="805176" rtl="0" eaLnBrk="1" fontAlgn="auto" latinLnBrk="0" hangingPunct="1">
              <a:lnSpc>
                <a:spcPct val="100000"/>
              </a:lnSpc>
              <a:spcBef>
                <a:spcPts val="0"/>
              </a:spcBef>
              <a:spcAft>
                <a:spcPts val="0"/>
              </a:spcAft>
              <a:buClrTx/>
              <a:buSzTx/>
              <a:buFontTx/>
              <a:buNone/>
              <a:tabLst/>
              <a:defRPr/>
            </a:pPr>
            <a:fld id="{4DFD30D2-9423-4EFF-9CAF-E13460CADCF0}" type="slidenum">
              <a:rPr kumimoji="0" lang="da-DK"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5176" rtl="0" eaLnBrk="1" fontAlgn="auto" latinLnBrk="0" hangingPunct="1">
                <a:lnSpc>
                  <a:spcPct val="100000"/>
                </a:lnSpc>
                <a:spcBef>
                  <a:spcPts val="0"/>
                </a:spcBef>
                <a:spcAft>
                  <a:spcPts val="0"/>
                </a:spcAft>
                <a:buClrTx/>
                <a:buSzTx/>
                <a:buFontTx/>
                <a:buNone/>
                <a:tabLst/>
                <a:defRPr/>
              </a:pPr>
              <a:t>40</a:t>
            </a:fld>
            <a:endParaRPr kumimoji="0" lang="da-DK"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0663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a:p>
        </p:txBody>
      </p:sp>
      <p:sp>
        <p:nvSpPr>
          <p:cNvPr id="4" name="Pladsholder til diasnummer 3"/>
          <p:cNvSpPr>
            <a:spLocks noGrp="1"/>
          </p:cNvSpPr>
          <p:nvPr>
            <p:ph type="sldNum" sz="quarter" idx="10"/>
          </p:nvPr>
        </p:nvSpPr>
        <p:spPr/>
        <p:txBody>
          <a:bodyPr/>
          <a:lstStyle/>
          <a:p>
            <a:pPr defTabSz="833196">
              <a:defRPr/>
            </a:pPr>
            <a:fld id="{CFB762F1-685D-4DA4-93A4-A6E105B7BBA7}" type="slidenum">
              <a:rPr lang="da-DK">
                <a:solidFill>
                  <a:prstClr val="black"/>
                </a:solidFill>
                <a:latin typeface="Calibri"/>
              </a:rPr>
              <a:pPr defTabSz="833196">
                <a:defRPr/>
              </a:pPr>
              <a:t>41</a:t>
            </a:fld>
            <a:endParaRPr lang="da-DK">
              <a:solidFill>
                <a:prstClr val="black"/>
              </a:solidFill>
              <a:latin typeface="Calibri"/>
            </a:endParaRPr>
          </a:p>
        </p:txBody>
      </p:sp>
    </p:spTree>
    <p:extLst>
      <p:ext uri="{BB962C8B-B14F-4D97-AF65-F5344CB8AC3E}">
        <p14:creationId xmlns:p14="http://schemas.microsoft.com/office/powerpoint/2010/main" val="41904114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DFD30D2-9423-4EFF-9CAF-E13460CADCF0}" type="slidenum">
              <a:rPr lang="da-DK" smtClean="0"/>
              <a:pPr/>
              <a:t>54</a:t>
            </a:fld>
            <a:endParaRPr lang="da-DK"/>
          </a:p>
        </p:txBody>
      </p:sp>
    </p:spTree>
    <p:extLst>
      <p:ext uri="{BB962C8B-B14F-4D97-AF65-F5344CB8AC3E}">
        <p14:creationId xmlns:p14="http://schemas.microsoft.com/office/powerpoint/2010/main" val="34656514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DFD30D2-9423-4EFF-9CAF-E13460CADCF0}" type="slidenum">
              <a:rPr lang="da-DK" smtClean="0"/>
              <a:pPr/>
              <a:t>55</a:t>
            </a:fld>
            <a:endParaRPr lang="da-DK"/>
          </a:p>
        </p:txBody>
      </p:sp>
    </p:spTree>
    <p:extLst>
      <p:ext uri="{BB962C8B-B14F-4D97-AF65-F5344CB8AC3E}">
        <p14:creationId xmlns:p14="http://schemas.microsoft.com/office/powerpoint/2010/main" val="41457153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https://acrobat.adobe.com/link/review?uri=urn:aaid:scds:US:2f9149f0-a3af-315f-86c7-b7c23d0238bd</a:t>
            </a:r>
            <a:endParaRPr lang="da-DK"/>
          </a:p>
        </p:txBody>
      </p:sp>
      <p:sp>
        <p:nvSpPr>
          <p:cNvPr id="4" name="Pladsholder til slidenummer 3"/>
          <p:cNvSpPr>
            <a:spLocks noGrp="1"/>
          </p:cNvSpPr>
          <p:nvPr>
            <p:ph type="sldNum" sz="quarter" idx="5"/>
          </p:nvPr>
        </p:nvSpPr>
        <p:spPr/>
        <p:txBody>
          <a:bodyPr/>
          <a:lstStyle/>
          <a:p>
            <a:fld id="{4DFD30D2-9423-4EFF-9CAF-E13460CADCF0}" type="slidenum">
              <a:rPr lang="da-DK" smtClean="0"/>
              <a:pPr/>
              <a:t>65</a:t>
            </a:fld>
            <a:endParaRPr lang="da-DK"/>
          </a:p>
        </p:txBody>
      </p:sp>
    </p:spTree>
    <p:extLst>
      <p:ext uri="{BB962C8B-B14F-4D97-AF65-F5344CB8AC3E}">
        <p14:creationId xmlns:p14="http://schemas.microsoft.com/office/powerpoint/2010/main" val="19100085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58913" y="1176338"/>
            <a:ext cx="4235450" cy="3176587"/>
          </a:xfrm>
        </p:spPr>
      </p:sp>
      <p:sp>
        <p:nvSpPr>
          <p:cNvPr id="3" name="Pladsholder til noter 2"/>
          <p:cNvSpPr>
            <a:spLocks noGrp="1"/>
          </p:cNvSpPr>
          <p:nvPr>
            <p:ph type="body" idx="1"/>
          </p:nvPr>
        </p:nvSpPr>
        <p:spPr/>
        <p:txBody>
          <a:bodyPr>
            <a:normAutofit fontScale="85000" lnSpcReduction="20000"/>
          </a:bodyPr>
          <a:lstStyle/>
          <a:p>
            <a:r>
              <a:rPr lang="da-DK" b="0" i="0">
                <a:solidFill>
                  <a:srgbClr val="333333"/>
                </a:solidFill>
                <a:effectLst/>
                <a:latin typeface="Open Sans"/>
              </a:rPr>
              <a:t>Værdikæden beskriver en virksomheds primæraktiviteter og støtteaktiviteter, og hvordan de skaber værdi. Porters værdikæde fra 1998 er den mest anvendte model</a:t>
            </a:r>
          </a:p>
          <a:p>
            <a:endParaRPr lang="da-DK" b="0" i="0">
              <a:solidFill>
                <a:srgbClr val="333333"/>
              </a:solidFill>
              <a:effectLst/>
              <a:latin typeface="Open Sans"/>
            </a:endParaRPr>
          </a:p>
          <a:p>
            <a:r>
              <a:rPr lang="da-DK" b="0" i="0">
                <a:solidFill>
                  <a:srgbClr val="333333"/>
                </a:solidFill>
                <a:effectLst/>
                <a:latin typeface="Open Sans"/>
              </a:rPr>
              <a:t>En værdikæde består af 9 elementer, der beskriver en virksomhed og dens værdiskabende aktiviteter. Opdelingen i de enkelte aktiviteter gør det nemmere at behandle dem isoleret og vurdere deres vigtighed for et produkt eller for en serviceydelse.</a:t>
            </a:r>
            <a:br>
              <a:rPr lang="da-DK"/>
            </a:br>
            <a:br>
              <a:rPr lang="da-DK"/>
            </a:br>
            <a:r>
              <a:rPr lang="da-DK" b="0" i="0">
                <a:solidFill>
                  <a:srgbClr val="333333"/>
                </a:solidFill>
                <a:effectLst/>
                <a:latin typeface="Open Sans"/>
              </a:rPr>
              <a:t>Den engelske og meget udbredte betegnelse for værdikæden er </a:t>
            </a:r>
            <a:r>
              <a:rPr lang="da-DK" b="0" i="1" err="1">
                <a:solidFill>
                  <a:srgbClr val="333333"/>
                </a:solidFill>
                <a:effectLst/>
                <a:latin typeface="Open Sans"/>
              </a:rPr>
              <a:t>value</a:t>
            </a:r>
            <a:r>
              <a:rPr lang="da-DK" b="0" i="1">
                <a:solidFill>
                  <a:srgbClr val="333333"/>
                </a:solidFill>
                <a:effectLst/>
                <a:latin typeface="Open Sans"/>
              </a:rPr>
              <a:t> </a:t>
            </a:r>
            <a:r>
              <a:rPr lang="da-DK" b="0" i="1" err="1">
                <a:solidFill>
                  <a:srgbClr val="333333"/>
                </a:solidFill>
                <a:effectLst/>
                <a:latin typeface="Open Sans"/>
              </a:rPr>
              <a:t>chain</a:t>
            </a:r>
            <a:r>
              <a:rPr lang="da-DK" b="0" i="0">
                <a:solidFill>
                  <a:srgbClr val="333333"/>
                </a:solidFill>
                <a:effectLst/>
                <a:latin typeface="Open Sans"/>
              </a:rPr>
              <a:t>.</a:t>
            </a:r>
          </a:p>
          <a:p>
            <a:endParaRPr lang="da-DK" b="0" i="0">
              <a:solidFill>
                <a:srgbClr val="333333"/>
              </a:solidFill>
              <a:effectLst/>
              <a:latin typeface="Open Sans"/>
            </a:endParaRPr>
          </a:p>
          <a:p>
            <a:pPr algn="l">
              <a:buFont typeface="Arial" panose="020B0604020202020204" pitchFamily="34" charset="0"/>
              <a:buChar char="•"/>
            </a:pPr>
            <a:r>
              <a:rPr lang="da-DK" b="1" i="0">
                <a:solidFill>
                  <a:srgbClr val="333333"/>
                </a:solidFill>
                <a:effectLst/>
                <a:latin typeface="Open Sans"/>
              </a:rPr>
              <a:t>Indgående logistik:</a:t>
            </a:r>
            <a:r>
              <a:rPr lang="da-DK" b="0" i="0">
                <a:solidFill>
                  <a:srgbClr val="333333"/>
                </a:solidFill>
                <a:effectLst/>
                <a:latin typeface="Open Sans"/>
              </a:rPr>
              <a:t> Omfatter indkøb og </a:t>
            </a:r>
            <a:r>
              <a:rPr lang="da-DK" b="0" i="0" u="none" strike="noStrike">
                <a:solidFill>
                  <a:srgbClr val="0085CC"/>
                </a:solidFill>
                <a:effectLst/>
                <a:latin typeface="Open Sans"/>
                <a:hlinkClick r:id="rId3"/>
              </a:rPr>
              <a:t>lagerstyring </a:t>
            </a:r>
            <a:r>
              <a:rPr lang="da-DK" b="0" i="0">
                <a:solidFill>
                  <a:srgbClr val="333333"/>
                </a:solidFill>
                <a:effectLst/>
                <a:latin typeface="Open Sans"/>
              </a:rPr>
              <a:t>af komponenter og råvarer, der skal bruges i virksomheden.</a:t>
            </a:r>
          </a:p>
          <a:p>
            <a:pPr algn="l">
              <a:buFont typeface="Arial" panose="020B0604020202020204" pitchFamily="34" charset="0"/>
              <a:buChar char="•"/>
            </a:pPr>
            <a:r>
              <a:rPr lang="da-DK" b="1" i="0">
                <a:solidFill>
                  <a:srgbClr val="333333"/>
                </a:solidFill>
                <a:effectLst/>
                <a:latin typeface="Open Sans"/>
              </a:rPr>
              <a:t>Produktion:</a:t>
            </a:r>
            <a:r>
              <a:rPr lang="da-DK" b="0" i="0">
                <a:solidFill>
                  <a:srgbClr val="333333"/>
                </a:solidFill>
                <a:effectLst/>
                <a:latin typeface="Open Sans"/>
              </a:rPr>
              <a:t> Design, bearbejdning og udvikling af de indkøbte råvarer eller komponenter.</a:t>
            </a:r>
          </a:p>
          <a:p>
            <a:pPr algn="l">
              <a:buFont typeface="Arial" panose="020B0604020202020204" pitchFamily="34" charset="0"/>
              <a:buChar char="•"/>
            </a:pPr>
            <a:r>
              <a:rPr lang="da-DK" b="1" i="0">
                <a:solidFill>
                  <a:srgbClr val="333333"/>
                </a:solidFill>
                <a:effectLst/>
                <a:latin typeface="Open Sans"/>
              </a:rPr>
              <a:t>Udgående logistik: </a:t>
            </a:r>
            <a:r>
              <a:rPr lang="da-DK" b="0" i="0">
                <a:solidFill>
                  <a:srgbClr val="333333"/>
                </a:solidFill>
                <a:effectLst/>
                <a:latin typeface="Open Sans"/>
              </a:rPr>
              <a:t>Beskriver, hvordan virksomheden håndterer modtagelse af ordrer, pakning og levering af varer.</a:t>
            </a:r>
          </a:p>
          <a:p>
            <a:pPr algn="l">
              <a:buFont typeface="Arial" panose="020B0604020202020204" pitchFamily="34" charset="0"/>
              <a:buChar char="•"/>
            </a:pPr>
            <a:r>
              <a:rPr lang="da-DK" b="1" i="0">
                <a:solidFill>
                  <a:srgbClr val="333333"/>
                </a:solidFill>
                <a:effectLst/>
                <a:latin typeface="Open Sans"/>
              </a:rPr>
              <a:t>Markedsføring og salg:</a:t>
            </a:r>
            <a:r>
              <a:rPr lang="da-DK" b="0" i="0">
                <a:solidFill>
                  <a:srgbClr val="333333"/>
                </a:solidFill>
                <a:effectLst/>
                <a:latin typeface="Open Sans"/>
              </a:rPr>
              <a:t> Inkluderer alle aktiviteter, der er møntet på at øge salget af virksomhedens produkt. Inden for afsætning taler man typisk om ”de 7 P’er” som er Product, Place, Price, Promotion, People, </a:t>
            </a:r>
            <a:r>
              <a:rPr lang="da-DK" b="0" i="0" err="1">
                <a:solidFill>
                  <a:srgbClr val="333333"/>
                </a:solidFill>
                <a:effectLst/>
                <a:latin typeface="Open Sans"/>
              </a:rPr>
              <a:t>Process</a:t>
            </a:r>
            <a:r>
              <a:rPr lang="da-DK" b="0" i="0">
                <a:solidFill>
                  <a:srgbClr val="333333"/>
                </a:solidFill>
                <a:effectLst/>
                <a:latin typeface="Open Sans"/>
              </a:rPr>
              <a:t> og </a:t>
            </a:r>
            <a:r>
              <a:rPr lang="da-DK" b="0" i="0" err="1">
                <a:solidFill>
                  <a:srgbClr val="333333"/>
                </a:solidFill>
                <a:effectLst/>
                <a:latin typeface="Open Sans"/>
              </a:rPr>
              <a:t>Physical</a:t>
            </a:r>
            <a:r>
              <a:rPr lang="da-DK" b="0" i="0">
                <a:solidFill>
                  <a:srgbClr val="333333"/>
                </a:solidFill>
                <a:effectLst/>
                <a:latin typeface="Open Sans"/>
              </a:rPr>
              <a:t> </a:t>
            </a:r>
            <a:r>
              <a:rPr lang="da-DK" b="0" i="0" err="1">
                <a:solidFill>
                  <a:srgbClr val="333333"/>
                </a:solidFill>
                <a:effectLst/>
                <a:latin typeface="Open Sans"/>
              </a:rPr>
              <a:t>Evidence</a:t>
            </a:r>
            <a:r>
              <a:rPr lang="da-DK" b="0" i="0">
                <a:solidFill>
                  <a:srgbClr val="333333"/>
                </a:solidFill>
                <a:effectLst/>
                <a:latin typeface="Open Sans"/>
              </a:rPr>
              <a:t>.</a:t>
            </a:r>
            <a:br>
              <a:rPr lang="da-DK" b="0" i="0">
                <a:solidFill>
                  <a:srgbClr val="333333"/>
                </a:solidFill>
                <a:effectLst/>
                <a:latin typeface="Open Sans"/>
              </a:rPr>
            </a:br>
            <a:r>
              <a:rPr lang="da-DK" b="0" i="0">
                <a:solidFill>
                  <a:srgbClr val="333333"/>
                </a:solidFill>
                <a:effectLst/>
                <a:latin typeface="Open Sans"/>
              </a:rPr>
              <a:t>De 7 P’er beskriver nogle hensyn, som er vigtige at tage stilling til i forbindelse med markedsføring og salg.</a:t>
            </a:r>
          </a:p>
          <a:p>
            <a:pPr algn="l">
              <a:buFont typeface="Arial" panose="020B0604020202020204" pitchFamily="34" charset="0"/>
              <a:buChar char="•"/>
            </a:pPr>
            <a:r>
              <a:rPr lang="da-DK" b="1" i="0">
                <a:solidFill>
                  <a:srgbClr val="333333"/>
                </a:solidFill>
                <a:effectLst/>
                <a:latin typeface="Open Sans"/>
              </a:rPr>
              <a:t>Service:</a:t>
            </a:r>
            <a:r>
              <a:rPr lang="da-DK" b="0" i="0">
                <a:solidFill>
                  <a:srgbClr val="333333"/>
                </a:solidFill>
                <a:effectLst/>
                <a:latin typeface="Open Sans"/>
              </a:rPr>
              <a:t> Virksomhedens arbejde efter kunden har fået varen eller ydelsen. Det kan være aktiviteter som kundesupport, reklamation og reparation.</a:t>
            </a:r>
          </a:p>
          <a:p>
            <a:pPr algn="l">
              <a:buFont typeface="Arial" panose="020B0604020202020204" pitchFamily="34" charset="0"/>
              <a:buChar char="•"/>
            </a:pPr>
            <a:endParaRPr lang="da-DK" b="0" i="0">
              <a:solidFill>
                <a:srgbClr val="333333"/>
              </a:solidFill>
              <a:effectLst/>
              <a:latin typeface="Open Sans"/>
            </a:endParaRPr>
          </a:p>
          <a:p>
            <a:pPr algn="l"/>
            <a:r>
              <a:rPr lang="da-DK" b="0" i="0">
                <a:solidFill>
                  <a:srgbClr val="333333"/>
                </a:solidFill>
                <a:effectLst/>
                <a:latin typeface="Open Sans"/>
              </a:rPr>
              <a:t>Følgende 4 støtteaktiviteter har til formål at koordinere de 5 primæraktiviteter, så forløbet fra start til slut bliver så gnidningsfrit som muligt:</a:t>
            </a:r>
          </a:p>
          <a:p>
            <a:pPr algn="l">
              <a:buFont typeface="Arial" panose="020B0604020202020204" pitchFamily="34" charset="0"/>
              <a:buChar char="•"/>
            </a:pPr>
            <a:r>
              <a:rPr lang="da-DK" b="1" i="0">
                <a:solidFill>
                  <a:srgbClr val="333333"/>
                </a:solidFill>
                <a:effectLst/>
                <a:latin typeface="Open Sans"/>
              </a:rPr>
              <a:t>Virksomhedens infrastruktur: </a:t>
            </a:r>
            <a:r>
              <a:rPr lang="da-DK" b="0" i="0">
                <a:solidFill>
                  <a:srgbClr val="333333"/>
                </a:solidFill>
                <a:effectLst/>
                <a:latin typeface="Open Sans"/>
              </a:rPr>
              <a:t>Beskriver, hvordan ledelsen har valgt at sætte hele virksomheden op med hensyn til organisationsstruktur, og hvordan virksomheden fungerer i det daglige.</a:t>
            </a:r>
          </a:p>
          <a:p>
            <a:pPr algn="l">
              <a:buFont typeface="Arial" panose="020B0604020202020204" pitchFamily="34" charset="0"/>
              <a:buChar char="•"/>
            </a:pPr>
            <a:r>
              <a:rPr lang="da-DK" b="1" i="0">
                <a:solidFill>
                  <a:srgbClr val="333333"/>
                </a:solidFill>
                <a:effectLst/>
                <a:latin typeface="Open Sans"/>
              </a:rPr>
              <a:t>Menneskelige ressourcer (HR):</a:t>
            </a:r>
            <a:r>
              <a:rPr lang="da-DK" b="0" i="0">
                <a:solidFill>
                  <a:srgbClr val="333333"/>
                </a:solidFill>
                <a:effectLst/>
                <a:latin typeface="Open Sans"/>
              </a:rPr>
              <a:t> Motiverede medarbejdere er vigtige for, at primæraktiviteterne fungerer optimalt. Området dækker over virksomhedens ansættelse, uddannelse og afskedigelse af ansatte.</a:t>
            </a:r>
          </a:p>
          <a:p>
            <a:pPr algn="l">
              <a:buFont typeface="Arial" panose="020B0604020202020204" pitchFamily="34" charset="0"/>
              <a:buChar char="•"/>
            </a:pPr>
            <a:r>
              <a:rPr lang="da-DK" b="1" i="0">
                <a:solidFill>
                  <a:srgbClr val="333333"/>
                </a:solidFill>
                <a:effectLst/>
                <a:latin typeface="Open Sans"/>
              </a:rPr>
              <a:t>Teknologi: </a:t>
            </a:r>
            <a:r>
              <a:rPr lang="da-DK" b="0" i="0">
                <a:solidFill>
                  <a:srgbClr val="333333"/>
                </a:solidFill>
                <a:effectLst/>
                <a:latin typeface="Open Sans"/>
              </a:rPr>
              <a:t>Den tilgængelige teknologi har stor indflydelse på produktionens kvalitet og hastighed. Produktionsudstyr, processer og lokaler tæller med i denne støtteaktivitet.</a:t>
            </a:r>
          </a:p>
          <a:p>
            <a:pPr algn="l">
              <a:buFont typeface="Arial" panose="020B0604020202020204" pitchFamily="34" charset="0"/>
              <a:buChar char="•"/>
            </a:pPr>
            <a:r>
              <a:rPr lang="da-DK" b="1" i="0">
                <a:solidFill>
                  <a:srgbClr val="333333"/>
                </a:solidFill>
                <a:effectLst/>
                <a:latin typeface="Open Sans"/>
              </a:rPr>
              <a:t>Indkøb:</a:t>
            </a:r>
            <a:r>
              <a:rPr lang="da-DK" b="0" i="0">
                <a:solidFill>
                  <a:srgbClr val="333333"/>
                </a:solidFill>
                <a:effectLst/>
                <a:latin typeface="Open Sans"/>
              </a:rPr>
              <a:t> Fastlæggelse af </a:t>
            </a:r>
            <a:r>
              <a:rPr lang="da-DK" b="0" i="0" u="none" strike="noStrike">
                <a:solidFill>
                  <a:srgbClr val="0085CC"/>
                </a:solidFill>
                <a:effectLst/>
                <a:latin typeface="Open Sans"/>
                <a:hlinkClick r:id="rId4"/>
              </a:rPr>
              <a:t>budget</a:t>
            </a:r>
            <a:r>
              <a:rPr lang="da-DK" b="0" i="0">
                <a:solidFill>
                  <a:srgbClr val="333333"/>
                </a:solidFill>
                <a:effectLst/>
                <a:latin typeface="Open Sans"/>
              </a:rPr>
              <a:t>, valg af leverandører og al ordreafgivelse for, hvad der skal indkøbes til virksomheden.</a:t>
            </a:r>
          </a:p>
          <a:p>
            <a:pPr algn="l">
              <a:buFont typeface="Arial" panose="020B0604020202020204" pitchFamily="34" charset="0"/>
              <a:buChar char="•"/>
            </a:pPr>
            <a:endParaRPr lang="da-DK" b="0" i="0">
              <a:solidFill>
                <a:srgbClr val="333333"/>
              </a:solidFill>
              <a:effectLst/>
              <a:latin typeface="Open Sans"/>
            </a:endParaRPr>
          </a:p>
          <a:p>
            <a:pPr algn="l">
              <a:buFont typeface="Arial" panose="020B0604020202020204" pitchFamily="34" charset="0"/>
              <a:buNone/>
            </a:pPr>
            <a:r>
              <a:rPr lang="da-DK" b="0" i="0">
                <a:solidFill>
                  <a:srgbClr val="333333"/>
                </a:solidFill>
                <a:effectLst/>
                <a:latin typeface="Open Sans"/>
              </a:rPr>
              <a:t>Primæraktiviteterne og støtteaktiviteterne samt samspillet mellem dem afgør, hvor konkurrencedygtig en virksomhed er. Ingen kæde er stærkere end det svageste led, og derfor er modellen for værdikæden brugbar til at identificere eventuelle områder, hvor virksomheden kan blive bedre.</a:t>
            </a:r>
          </a:p>
          <a:p>
            <a:endParaRPr lang="da-DK"/>
          </a:p>
        </p:txBody>
      </p:sp>
      <p:sp>
        <p:nvSpPr>
          <p:cNvPr id="4" name="Pladsholder til slidenummer 3"/>
          <p:cNvSpPr>
            <a:spLocks noGrp="1"/>
          </p:cNvSpPr>
          <p:nvPr>
            <p:ph type="sldNum" sz="quarter" idx="5"/>
          </p:nvPr>
        </p:nvSpPr>
        <p:spPr/>
        <p:txBody>
          <a:bodyPr/>
          <a:lstStyle/>
          <a:p>
            <a:fld id="{F14AC444-28EE-4CA8-A203-190CE0FB30D8}" type="slidenum">
              <a:rPr lang="da-DK" smtClean="0"/>
              <a:t>76</a:t>
            </a:fld>
            <a:endParaRPr lang="da-DK"/>
          </a:p>
        </p:txBody>
      </p:sp>
    </p:spTree>
    <p:extLst>
      <p:ext uri="{BB962C8B-B14F-4D97-AF65-F5344CB8AC3E}">
        <p14:creationId xmlns:p14="http://schemas.microsoft.com/office/powerpoint/2010/main" val="3293844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Penge</a:t>
            </a:r>
          </a:p>
          <a:p>
            <a:r>
              <a:rPr lang="da-DK"/>
              <a:t>Brikker</a:t>
            </a:r>
          </a:p>
          <a:p>
            <a:r>
              <a:rPr lang="da-DK"/>
              <a:t>Terning </a:t>
            </a:r>
          </a:p>
        </p:txBody>
      </p:sp>
      <p:sp>
        <p:nvSpPr>
          <p:cNvPr id="4" name="Pladsholder til slidenummer 3"/>
          <p:cNvSpPr>
            <a:spLocks noGrp="1"/>
          </p:cNvSpPr>
          <p:nvPr>
            <p:ph type="sldNum" sz="quarter" idx="5"/>
          </p:nvPr>
        </p:nvSpPr>
        <p:spPr/>
        <p:txBody>
          <a:bodyPr/>
          <a:lstStyle/>
          <a:p>
            <a:fld id="{3A66514D-18E5-4E7F-AD82-C01134D3A271}" type="slidenum">
              <a:rPr lang="da-DK" smtClean="0"/>
              <a:t>8</a:t>
            </a:fld>
            <a:endParaRPr lang="da-DK"/>
          </a:p>
        </p:txBody>
      </p:sp>
    </p:spTree>
    <p:extLst>
      <p:ext uri="{BB962C8B-B14F-4D97-AF65-F5344CB8AC3E}">
        <p14:creationId xmlns:p14="http://schemas.microsoft.com/office/powerpoint/2010/main" val="10425077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58913" y="1176338"/>
            <a:ext cx="4235450" cy="3176587"/>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14AC444-28EE-4CA8-A203-190CE0FB30D8}" type="slidenum">
              <a:rPr lang="da-DK" smtClean="0"/>
              <a:t>77</a:t>
            </a:fld>
            <a:endParaRPr lang="da-DK"/>
          </a:p>
        </p:txBody>
      </p:sp>
    </p:spTree>
    <p:extLst>
      <p:ext uri="{BB962C8B-B14F-4D97-AF65-F5344CB8AC3E}">
        <p14:creationId xmlns:p14="http://schemas.microsoft.com/office/powerpoint/2010/main" val="22584999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58913" y="1176338"/>
            <a:ext cx="4235450" cy="3176587"/>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14AC444-28EE-4CA8-A203-190CE0FB30D8}" type="slidenum">
              <a:rPr lang="da-DK" smtClean="0"/>
              <a:t>78</a:t>
            </a:fld>
            <a:endParaRPr lang="da-DK"/>
          </a:p>
        </p:txBody>
      </p:sp>
    </p:spTree>
    <p:extLst>
      <p:ext uri="{BB962C8B-B14F-4D97-AF65-F5344CB8AC3E}">
        <p14:creationId xmlns:p14="http://schemas.microsoft.com/office/powerpoint/2010/main" val="18206210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58913" y="1176338"/>
            <a:ext cx="4235450" cy="3176587"/>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14AC444-28EE-4CA8-A203-190CE0FB30D8}" type="slidenum">
              <a:rPr lang="da-DK" smtClean="0"/>
              <a:t>80</a:t>
            </a:fld>
            <a:endParaRPr lang="da-DK"/>
          </a:p>
        </p:txBody>
      </p:sp>
    </p:spTree>
    <p:extLst>
      <p:ext uri="{BB962C8B-B14F-4D97-AF65-F5344CB8AC3E}">
        <p14:creationId xmlns:p14="http://schemas.microsoft.com/office/powerpoint/2010/main" val="40897518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58913" y="1176338"/>
            <a:ext cx="4235450" cy="3176587"/>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14AC444-28EE-4CA8-A203-190CE0FB30D8}" type="slidenum">
              <a:rPr lang="da-DK" smtClean="0"/>
              <a:t>82</a:t>
            </a:fld>
            <a:endParaRPr lang="da-DK"/>
          </a:p>
        </p:txBody>
      </p:sp>
    </p:spTree>
    <p:extLst>
      <p:ext uri="{BB962C8B-B14F-4D97-AF65-F5344CB8AC3E}">
        <p14:creationId xmlns:p14="http://schemas.microsoft.com/office/powerpoint/2010/main" val="18445892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58913" y="1176338"/>
            <a:ext cx="4235450" cy="3176587"/>
          </a:xfrm>
        </p:spPr>
      </p:sp>
      <p:sp>
        <p:nvSpPr>
          <p:cNvPr id="3" name="Pladsholder til noter 2"/>
          <p:cNvSpPr>
            <a:spLocks noGrp="1"/>
          </p:cNvSpPr>
          <p:nvPr>
            <p:ph type="body" idx="1"/>
          </p:nvPr>
        </p:nvSpPr>
        <p:spPr/>
        <p:txBody>
          <a:bodyPr/>
          <a:lstStyle/>
          <a:p>
            <a:r>
              <a:rPr lang="da-DK"/>
              <a:t>Lad kursisterne svare på eksempler – og giv selv nogen der matcher den målgruppe der er på kurset</a:t>
            </a:r>
          </a:p>
        </p:txBody>
      </p:sp>
      <p:sp>
        <p:nvSpPr>
          <p:cNvPr id="4" name="Pladsholder til slidenummer 3"/>
          <p:cNvSpPr>
            <a:spLocks noGrp="1"/>
          </p:cNvSpPr>
          <p:nvPr>
            <p:ph type="sldNum" sz="quarter" idx="5"/>
          </p:nvPr>
        </p:nvSpPr>
        <p:spPr/>
        <p:txBody>
          <a:bodyPr/>
          <a:lstStyle/>
          <a:p>
            <a:fld id="{D885A305-8899-4A19-A719-2E90230B5766}" type="slidenum">
              <a:rPr lang="da-DK" smtClean="0"/>
              <a:t>83</a:t>
            </a:fld>
            <a:endParaRPr lang="da-DK"/>
          </a:p>
        </p:txBody>
      </p:sp>
    </p:spTree>
    <p:extLst>
      <p:ext uri="{BB962C8B-B14F-4D97-AF65-F5344CB8AC3E}">
        <p14:creationId xmlns:p14="http://schemas.microsoft.com/office/powerpoint/2010/main" val="32457359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58913" y="1176338"/>
            <a:ext cx="4235450" cy="3176587"/>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14AC444-28EE-4CA8-A203-190CE0FB30D8}" type="slidenum">
              <a:rPr lang="da-DK" smtClean="0"/>
              <a:t>84</a:t>
            </a:fld>
            <a:endParaRPr lang="da-DK"/>
          </a:p>
        </p:txBody>
      </p:sp>
    </p:spTree>
    <p:extLst>
      <p:ext uri="{BB962C8B-B14F-4D97-AF65-F5344CB8AC3E}">
        <p14:creationId xmlns:p14="http://schemas.microsoft.com/office/powerpoint/2010/main" val="20867617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58913" y="1176338"/>
            <a:ext cx="4235450" cy="3176587"/>
          </a:xfrm>
        </p:spPr>
      </p:sp>
      <p:sp>
        <p:nvSpPr>
          <p:cNvPr id="3" name="Pladsholder til noter 2"/>
          <p:cNvSpPr>
            <a:spLocks noGrp="1"/>
          </p:cNvSpPr>
          <p:nvPr>
            <p:ph type="body" idx="1"/>
          </p:nvPr>
        </p:nvSpPr>
        <p:spPr/>
        <p:txBody>
          <a:bodyPr/>
          <a:lstStyle/>
          <a:p>
            <a:r>
              <a:rPr lang="da-DK"/>
              <a:t>Skal man sætte noget i gang i ens virksomhed er det vigtigt at vælge et verdensmål som er relevant og nærværende for dig som leder og for dine medarbejdere.? Har I besluttet jer for bestemte verdensmål at have fokus på? Hvis ja, hvilke?  Hvis nej, hvilke tænker du kunne være interessante?</a:t>
            </a:r>
          </a:p>
          <a:p>
            <a:endParaRPr lang="da-DK"/>
          </a:p>
          <a:p>
            <a:r>
              <a:rPr lang="da-DK"/>
              <a:t>For en uddybning af de 17 verdensmål og de 169 delmål se:  https://www.dst.dk/da/Statistik/Sdg  </a:t>
            </a:r>
          </a:p>
        </p:txBody>
      </p:sp>
      <p:sp>
        <p:nvSpPr>
          <p:cNvPr id="4" name="Pladsholder til slidenummer 3"/>
          <p:cNvSpPr>
            <a:spLocks noGrp="1"/>
          </p:cNvSpPr>
          <p:nvPr>
            <p:ph type="sldNum" sz="quarter" idx="5"/>
          </p:nvPr>
        </p:nvSpPr>
        <p:spPr/>
        <p:txBody>
          <a:bodyPr/>
          <a:lstStyle/>
          <a:p>
            <a:fld id="{D885A305-8899-4A19-A719-2E90230B5766}" type="slidenum">
              <a:rPr lang="da-DK" smtClean="0"/>
              <a:t>85</a:t>
            </a:fld>
            <a:endParaRPr lang="da-DK"/>
          </a:p>
        </p:txBody>
      </p:sp>
    </p:spTree>
    <p:extLst>
      <p:ext uri="{BB962C8B-B14F-4D97-AF65-F5344CB8AC3E}">
        <p14:creationId xmlns:p14="http://schemas.microsoft.com/office/powerpoint/2010/main" val="37393379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58913" y="1176338"/>
            <a:ext cx="4235450" cy="3176587"/>
          </a:xfrm>
        </p:spPr>
      </p:sp>
      <p:sp>
        <p:nvSpPr>
          <p:cNvPr id="3" name="Pladsholder til noter 2"/>
          <p:cNvSpPr>
            <a:spLocks noGrp="1"/>
          </p:cNvSpPr>
          <p:nvPr>
            <p:ph type="body" idx="1"/>
          </p:nvPr>
        </p:nvSpPr>
        <p:spPr/>
        <p:txBody>
          <a:bodyPr/>
          <a:lstStyle/>
          <a:p>
            <a:r>
              <a:rPr lang="da-DK"/>
              <a:t>Her udleveres bærbare pc’er  - ikke alle behøver nødvendigvis at have sin egen – nogle læser langsomt – andre har svært ved det – derfor fint, hvis deltagerne kunne gå sammen  to og to og hjælpe hinanden.</a:t>
            </a:r>
          </a:p>
        </p:txBody>
      </p:sp>
      <p:sp>
        <p:nvSpPr>
          <p:cNvPr id="4" name="Pladsholder til slidenummer 3"/>
          <p:cNvSpPr>
            <a:spLocks noGrp="1"/>
          </p:cNvSpPr>
          <p:nvPr>
            <p:ph type="sldNum" sz="quarter" idx="5"/>
          </p:nvPr>
        </p:nvSpPr>
        <p:spPr/>
        <p:txBody>
          <a:bodyPr/>
          <a:lstStyle/>
          <a:p>
            <a:fld id="{F14AC444-28EE-4CA8-A203-190CE0FB30D8}" type="slidenum">
              <a:rPr lang="da-DK" smtClean="0"/>
              <a:t>86</a:t>
            </a:fld>
            <a:endParaRPr lang="da-DK"/>
          </a:p>
        </p:txBody>
      </p:sp>
    </p:spTree>
    <p:extLst>
      <p:ext uri="{BB962C8B-B14F-4D97-AF65-F5344CB8AC3E}">
        <p14:creationId xmlns:p14="http://schemas.microsoft.com/office/powerpoint/2010/main" val="2611913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Opsummerer, hvad spillerne skal gøre undervejs i spillet, så de har et bedre grundlag for at forstå reglerne</a:t>
            </a:r>
          </a:p>
          <a:p>
            <a:endParaRPr lang="da-DK"/>
          </a:p>
          <a:p>
            <a:r>
              <a:rPr lang="da-DK"/>
              <a:t>Tilføj salgsfeltet, hvor der tjenes penge </a:t>
            </a:r>
          </a:p>
          <a:p>
            <a:endParaRPr lang="da-DK"/>
          </a:p>
          <a:p>
            <a:r>
              <a:rPr lang="da-DK"/>
              <a:t>Den her del som skal laves til en video.</a:t>
            </a:r>
          </a:p>
        </p:txBody>
      </p:sp>
      <p:sp>
        <p:nvSpPr>
          <p:cNvPr id="4" name="Pladsholder til slidenummer 3"/>
          <p:cNvSpPr>
            <a:spLocks noGrp="1"/>
          </p:cNvSpPr>
          <p:nvPr>
            <p:ph type="sldNum" sz="quarter" idx="5"/>
          </p:nvPr>
        </p:nvSpPr>
        <p:spPr/>
        <p:txBody>
          <a:bodyPr/>
          <a:lstStyle/>
          <a:p>
            <a:fld id="{3A66514D-18E5-4E7F-AD82-C01134D3A271}" type="slidenum">
              <a:rPr lang="da-DK" smtClean="0"/>
              <a:t>9</a:t>
            </a:fld>
            <a:endParaRPr lang="da-DK"/>
          </a:p>
        </p:txBody>
      </p:sp>
    </p:spTree>
    <p:extLst>
      <p:ext uri="{BB962C8B-B14F-4D97-AF65-F5344CB8AC3E}">
        <p14:creationId xmlns:p14="http://schemas.microsoft.com/office/powerpoint/2010/main" val="2850597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Gennemgang og rækkefølge af de 4 trin, man kan gennemføre under sin tur.</a:t>
            </a:r>
          </a:p>
          <a:p>
            <a:r>
              <a:rPr lang="da-DK"/>
              <a:t>Action – byt rundt på 1 og 2</a:t>
            </a:r>
          </a:p>
        </p:txBody>
      </p:sp>
      <p:sp>
        <p:nvSpPr>
          <p:cNvPr id="4" name="Pladsholder til slidenummer 3"/>
          <p:cNvSpPr>
            <a:spLocks noGrp="1"/>
          </p:cNvSpPr>
          <p:nvPr>
            <p:ph type="sldNum" sz="quarter" idx="5"/>
          </p:nvPr>
        </p:nvSpPr>
        <p:spPr/>
        <p:txBody>
          <a:bodyPr/>
          <a:lstStyle/>
          <a:p>
            <a:fld id="{3A66514D-18E5-4E7F-AD82-C01134D3A271}" type="slidenum">
              <a:rPr lang="da-DK" smtClean="0"/>
              <a:t>10</a:t>
            </a:fld>
            <a:endParaRPr lang="da-DK"/>
          </a:p>
        </p:txBody>
      </p:sp>
    </p:spTree>
    <p:extLst>
      <p:ext uri="{BB962C8B-B14F-4D97-AF65-F5344CB8AC3E}">
        <p14:creationId xmlns:p14="http://schemas.microsoft.com/office/powerpoint/2010/main" val="2434405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Gennemgang af de forskellige specielle felter og deres indvirkning på spilleren</a:t>
            </a:r>
          </a:p>
        </p:txBody>
      </p:sp>
      <p:sp>
        <p:nvSpPr>
          <p:cNvPr id="4" name="Pladsholder til slidenummer 3"/>
          <p:cNvSpPr>
            <a:spLocks noGrp="1"/>
          </p:cNvSpPr>
          <p:nvPr>
            <p:ph type="sldNum" sz="quarter" idx="5"/>
          </p:nvPr>
        </p:nvSpPr>
        <p:spPr/>
        <p:txBody>
          <a:bodyPr/>
          <a:lstStyle/>
          <a:p>
            <a:fld id="{3A66514D-18E5-4E7F-AD82-C01134D3A271}" type="slidenum">
              <a:rPr lang="da-DK" smtClean="0"/>
              <a:t>11</a:t>
            </a:fld>
            <a:endParaRPr lang="da-DK"/>
          </a:p>
        </p:txBody>
      </p:sp>
    </p:spTree>
    <p:extLst>
      <p:ext uri="{BB962C8B-B14F-4D97-AF65-F5344CB8AC3E}">
        <p14:creationId xmlns:p14="http://schemas.microsoft.com/office/powerpoint/2010/main" val="2351828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3A66514D-18E5-4E7F-AD82-C01134D3A271}" type="slidenum">
              <a:rPr lang="da-DK" smtClean="0"/>
              <a:t>12</a:t>
            </a:fld>
            <a:endParaRPr lang="da-DK"/>
          </a:p>
        </p:txBody>
      </p:sp>
    </p:spTree>
    <p:extLst>
      <p:ext uri="{BB962C8B-B14F-4D97-AF65-F5344CB8AC3E}">
        <p14:creationId xmlns:p14="http://schemas.microsoft.com/office/powerpoint/2010/main" val="726434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a:p>
        </p:txBody>
      </p:sp>
      <p:sp>
        <p:nvSpPr>
          <p:cNvPr id="4" name="Pladsholder til diasnummer 3"/>
          <p:cNvSpPr>
            <a:spLocks noGrp="1"/>
          </p:cNvSpPr>
          <p:nvPr>
            <p:ph type="sldNum" sz="quarter" idx="10"/>
          </p:nvPr>
        </p:nvSpPr>
        <p:spPr/>
        <p:txBody>
          <a:bodyPr/>
          <a:lstStyle/>
          <a:p>
            <a:pPr defTabSz="833196">
              <a:defRPr/>
            </a:pPr>
            <a:fld id="{CFB762F1-685D-4DA4-93A4-A6E105B7BBA7}" type="slidenum">
              <a:rPr lang="da-DK">
                <a:solidFill>
                  <a:prstClr val="black"/>
                </a:solidFill>
                <a:latin typeface="Calibri"/>
              </a:rPr>
              <a:pPr defTabSz="833196">
                <a:defRPr/>
              </a:pPr>
              <a:t>13</a:t>
            </a:fld>
            <a:endParaRPr lang="da-DK">
              <a:solidFill>
                <a:prstClr val="black"/>
              </a:solidFill>
              <a:latin typeface="Calibri"/>
            </a:endParaRPr>
          </a:p>
        </p:txBody>
      </p:sp>
    </p:spTree>
    <p:extLst>
      <p:ext uri="{BB962C8B-B14F-4D97-AF65-F5344CB8AC3E}">
        <p14:creationId xmlns:p14="http://schemas.microsoft.com/office/powerpoint/2010/main" val="2349072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15988" y="746125"/>
            <a:ext cx="4973637" cy="3730625"/>
          </a:xfrm>
        </p:spPr>
      </p:sp>
      <p:sp>
        <p:nvSpPr>
          <p:cNvPr id="3" name="Pladsholder til noter 2"/>
          <p:cNvSpPr>
            <a:spLocks noGrp="1"/>
          </p:cNvSpPr>
          <p:nvPr>
            <p:ph type="body" idx="1"/>
          </p:nvPr>
        </p:nvSpPr>
        <p:spPr/>
        <p:txBody>
          <a:bodyPr/>
          <a:lstStyle/>
          <a:p>
            <a:pPr defTabSz="777800">
              <a:defRPr/>
            </a:pPr>
            <a:r>
              <a:rPr lang="da-DK"/>
              <a:t>Som eksempel - se </a:t>
            </a:r>
            <a:r>
              <a:rPr lang="da-DK" b="1" i="0">
                <a:solidFill>
                  <a:srgbClr val="0F0F0F"/>
                </a:solidFill>
                <a:effectLst/>
                <a:latin typeface="YouTube Sans"/>
              </a:rPr>
              <a:t>Verdensmål 12: Ansvarligt forbrug og produktion</a:t>
            </a:r>
          </a:p>
          <a:p>
            <a:r>
              <a:rPr lang="da-DK"/>
              <a:t>: https://www.youtube.com/watch?v=2ojNg2RZmWw&amp;ab_channel=Verdensm%C3%A5leneforb%C3%A6redygtigudvikling</a:t>
            </a:r>
          </a:p>
        </p:txBody>
      </p:sp>
      <p:sp>
        <p:nvSpPr>
          <p:cNvPr id="4" name="Pladsholder til slidenummer 3"/>
          <p:cNvSpPr>
            <a:spLocks noGrp="1"/>
          </p:cNvSpPr>
          <p:nvPr>
            <p:ph type="sldNum" sz="quarter" idx="5"/>
          </p:nvPr>
        </p:nvSpPr>
        <p:spPr/>
        <p:txBody>
          <a:bodyPr/>
          <a:lstStyle/>
          <a:p>
            <a:pPr marL="0" marR="0" lvl="0" indent="0" algn="r" defTabSz="805176" rtl="0" eaLnBrk="1" fontAlgn="auto" latinLnBrk="0" hangingPunct="1">
              <a:lnSpc>
                <a:spcPct val="100000"/>
              </a:lnSpc>
              <a:spcBef>
                <a:spcPts val="0"/>
              </a:spcBef>
              <a:spcAft>
                <a:spcPts val="0"/>
              </a:spcAft>
              <a:buClrTx/>
              <a:buSzTx/>
              <a:buFontTx/>
              <a:buNone/>
              <a:tabLst/>
              <a:defRPr/>
            </a:pPr>
            <a:fld id="{4DFD30D2-9423-4EFF-9CAF-E13460CADCF0}" type="slidenum">
              <a:rPr kumimoji="0" lang="da-DK"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5176" rtl="0" eaLnBrk="1" fontAlgn="auto" latinLnBrk="0" hangingPunct="1">
                <a:lnSpc>
                  <a:spcPct val="100000"/>
                </a:lnSpc>
                <a:spcBef>
                  <a:spcPts val="0"/>
                </a:spcBef>
                <a:spcAft>
                  <a:spcPts val="0"/>
                </a:spcAft>
                <a:buClrTx/>
                <a:buSzTx/>
                <a:buFontTx/>
                <a:buNone/>
                <a:tabLst/>
                <a:defRPr/>
              </a:pPr>
              <a:t>16</a:t>
            </a:fld>
            <a:endParaRPr kumimoji="0" lang="da-DK"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42975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2.jpeg"/><Relationship Id="rId1" Type="http://schemas.openxmlformats.org/officeDocument/2006/relationships/slideMaster" Target="../slideMasters/slideMaster9.xml"/><Relationship Id="rId4" Type="http://schemas.openxmlformats.org/officeDocument/2006/relationships/image" Target="../media/image1.wmf"/></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3.jpeg"/><Relationship Id="rId1" Type="http://schemas.openxmlformats.org/officeDocument/2006/relationships/slideMaster" Target="../slideMasters/slideMaster9.xml"/><Relationship Id="rId4" Type="http://schemas.openxmlformats.org/officeDocument/2006/relationships/image" Target="../media/image5.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4.jpe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5.jpeg"/><Relationship Id="rId1" Type="http://schemas.openxmlformats.org/officeDocument/2006/relationships/slideMaster" Target="../slideMasters/slideMaster9.xml"/><Relationship Id="rId4" Type="http://schemas.openxmlformats.org/officeDocument/2006/relationships/image" Target="../media/image3.wmf"/></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Master" Target="../slideMasters/slideMaster9.xml"/><Relationship Id="rId4" Type="http://schemas.openxmlformats.org/officeDocument/2006/relationships/image" Target="../media/image1.wmf"/></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9.w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1.w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9.wm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Master" Target="../slideMasters/slideMaster6.xml"/><Relationship Id="rId4" Type="http://schemas.openxmlformats.org/officeDocument/2006/relationships/image" Target="../media/image1.wmf"/></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8.jpeg"/><Relationship Id="rId1" Type="http://schemas.openxmlformats.org/officeDocument/2006/relationships/slideMaster" Target="../slideMasters/slideMaster6.xml"/><Relationship Id="rId4" Type="http://schemas.openxmlformats.org/officeDocument/2006/relationships/image" Target="../media/image9.wmf"/></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jpeg"/><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wmf"/></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8.jpeg"/><Relationship Id="rId1" Type="http://schemas.openxmlformats.org/officeDocument/2006/relationships/slideMaster" Target="../slideMasters/slideMaster7.xml"/><Relationship Id="rId4" Type="http://schemas.openxmlformats.org/officeDocument/2006/relationships/image" Target="../media/image9.wmf"/></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7.xml"/><Relationship Id="rId4" Type="http://schemas.openxmlformats.org/officeDocument/2006/relationships/image" Target="../media/image21.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3592" y="-3600"/>
            <a:ext cx="9151201" cy="6865200"/>
          </a:xfrm>
          <a:blipFill>
            <a:blip r:embed="rId2" cstate="print"/>
            <a:stretch>
              <a:fillRect/>
            </a:stretch>
          </a:blipFill>
        </p:spPr>
        <p:txBody>
          <a:bodyPr/>
          <a:lstStyle/>
          <a:p>
            <a:r>
              <a:rPr lang="da-DK"/>
              <a:t>Klik på ikonet for at tilføje et billede</a:t>
            </a:r>
          </a:p>
        </p:txBody>
      </p:sp>
      <p:sp>
        <p:nvSpPr>
          <p:cNvPr id="2" name="Title 1"/>
          <p:cNvSpPr>
            <a:spLocks noGrp="1"/>
          </p:cNvSpPr>
          <p:nvPr>
            <p:ph type="ctrTitle"/>
          </p:nvPr>
        </p:nvSpPr>
        <p:spPr>
          <a:xfrm>
            <a:off x="432007" y="1880849"/>
            <a:ext cx="6932613" cy="2160239"/>
          </a:xfrm>
        </p:spPr>
        <p:txBody>
          <a:bodyPr anchor="t" anchorCtr="0">
            <a:noAutofit/>
          </a:bodyPr>
          <a:lstStyle>
            <a:lvl1pPr>
              <a:lnSpc>
                <a:spcPct val="83000"/>
              </a:lnSpc>
              <a:defRPr sz="3777"/>
            </a:lvl1pPr>
          </a:lstStyle>
          <a:p>
            <a:r>
              <a:rPr lang="da-DK" noProof="0"/>
              <a:t>Klik for at redigere titeltypografien i masteren</a:t>
            </a:r>
          </a:p>
        </p:txBody>
      </p:sp>
      <p:sp>
        <p:nvSpPr>
          <p:cNvPr id="3" name="Subtitle 2"/>
          <p:cNvSpPr>
            <a:spLocks noGrp="1"/>
          </p:cNvSpPr>
          <p:nvPr>
            <p:ph type="subTitle" idx="1"/>
          </p:nvPr>
        </p:nvSpPr>
        <p:spPr>
          <a:xfrm>
            <a:off x="484198" y="4077075"/>
            <a:ext cx="6932613" cy="600472"/>
          </a:xfrm>
        </p:spPr>
        <p:txBody>
          <a:bodyPr/>
          <a:lstStyle>
            <a:lvl1pPr marL="0" indent="0" algn="l">
              <a:buNone/>
              <a:defRPr>
                <a:solidFill>
                  <a:schemeClr val="tx1"/>
                </a:solidFill>
              </a:defRPr>
            </a:lvl1pPr>
            <a:lvl2pPr marL="313880" indent="0" algn="ctr">
              <a:buNone/>
              <a:defRPr>
                <a:solidFill>
                  <a:schemeClr val="tx1">
                    <a:tint val="75000"/>
                  </a:schemeClr>
                </a:solidFill>
              </a:defRPr>
            </a:lvl2pPr>
            <a:lvl3pPr marL="627758" indent="0" algn="ctr">
              <a:buNone/>
              <a:defRPr>
                <a:solidFill>
                  <a:schemeClr val="tx1">
                    <a:tint val="75000"/>
                  </a:schemeClr>
                </a:solidFill>
              </a:defRPr>
            </a:lvl3pPr>
            <a:lvl4pPr marL="941638" indent="0" algn="ctr">
              <a:buNone/>
              <a:defRPr>
                <a:solidFill>
                  <a:schemeClr val="tx1">
                    <a:tint val="75000"/>
                  </a:schemeClr>
                </a:solidFill>
              </a:defRPr>
            </a:lvl4pPr>
            <a:lvl5pPr marL="1255518" indent="0" algn="ctr">
              <a:buNone/>
              <a:defRPr>
                <a:solidFill>
                  <a:schemeClr val="tx1">
                    <a:tint val="75000"/>
                  </a:schemeClr>
                </a:solidFill>
              </a:defRPr>
            </a:lvl5pPr>
            <a:lvl6pPr marL="1569395" indent="0" algn="ctr">
              <a:buNone/>
              <a:defRPr>
                <a:solidFill>
                  <a:schemeClr val="tx1">
                    <a:tint val="75000"/>
                  </a:schemeClr>
                </a:solidFill>
              </a:defRPr>
            </a:lvl6pPr>
            <a:lvl7pPr marL="1883276" indent="0" algn="ctr">
              <a:buNone/>
              <a:defRPr>
                <a:solidFill>
                  <a:schemeClr val="tx1">
                    <a:tint val="75000"/>
                  </a:schemeClr>
                </a:solidFill>
              </a:defRPr>
            </a:lvl7pPr>
            <a:lvl8pPr marL="2197156" indent="0" algn="ctr">
              <a:buNone/>
              <a:defRPr>
                <a:solidFill>
                  <a:schemeClr val="tx1">
                    <a:tint val="75000"/>
                  </a:schemeClr>
                </a:solidFill>
              </a:defRPr>
            </a:lvl8pPr>
            <a:lvl9pPr marL="2511033" indent="0" algn="ctr">
              <a:buNone/>
              <a:defRPr>
                <a:solidFill>
                  <a:schemeClr val="tx1">
                    <a:tint val="75000"/>
                  </a:schemeClr>
                </a:solidFill>
              </a:defRPr>
            </a:lvl9pPr>
          </a:lstStyle>
          <a:p>
            <a:r>
              <a:rPr lang="da-DK" noProof="0"/>
              <a:t>Klik for at redigere undertiteltypografien i masteren</a:t>
            </a:r>
          </a:p>
        </p:txBody>
      </p:sp>
      <p:sp>
        <p:nvSpPr>
          <p:cNvPr id="4" name="Date Placeholder 3"/>
          <p:cNvSpPr>
            <a:spLocks noGrp="1"/>
          </p:cNvSpPr>
          <p:nvPr>
            <p:ph type="dt" sz="half" idx="10"/>
          </p:nvPr>
        </p:nvSpPr>
        <p:spPr>
          <a:xfrm>
            <a:off x="7596349" y="6201308"/>
            <a:ext cx="1420663" cy="185740"/>
          </a:xfrm>
        </p:spPr>
        <p:txBody>
          <a:bodyPr anchor="b" anchorCtr="0"/>
          <a:lstStyle>
            <a:lvl1pPr>
              <a:defRPr sz="755">
                <a:solidFill>
                  <a:schemeClr val="tx1"/>
                </a:solidFill>
              </a:defRPr>
            </a:lvl1pPr>
          </a:lstStyle>
          <a:p>
            <a:r>
              <a:rPr lang="da-DK" err="1"/>
              <a:t>www.ibckurser.dk</a:t>
            </a:r>
            <a:endParaRPr lang="da-DK"/>
          </a:p>
        </p:txBody>
      </p:sp>
      <p:sp>
        <p:nvSpPr>
          <p:cNvPr id="5" name="Footer Placeholder 4"/>
          <p:cNvSpPr>
            <a:spLocks noGrp="1"/>
          </p:cNvSpPr>
          <p:nvPr>
            <p:ph type="ftr" sz="quarter" idx="11"/>
          </p:nvPr>
        </p:nvSpPr>
        <p:spPr/>
        <p:txBody>
          <a:bodyPr/>
          <a:lstStyle/>
          <a:p>
            <a:r>
              <a:rPr lang="da-DK" noProof="0"/>
              <a:t>IBC Kurser</a:t>
            </a:r>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a:p>
        </p:txBody>
      </p:sp>
      <p:pic>
        <p:nvPicPr>
          <p:cNvPr id="11" name="Picture 10" descr="EtBedreStedAtLaere-Sort.wmf"/>
          <p:cNvPicPr>
            <a:picLocks noChangeAspect="1"/>
          </p:cNvPicPr>
          <p:nvPr userDrawn="1"/>
        </p:nvPicPr>
        <p:blipFill>
          <a:blip r:embed="rId3" cstate="print"/>
          <a:stretch>
            <a:fillRect/>
          </a:stretch>
        </p:blipFill>
        <p:spPr>
          <a:xfrm>
            <a:off x="431545" y="6318097"/>
            <a:ext cx="1825142" cy="237744"/>
          </a:xfrm>
          <a:prstGeom prst="rect">
            <a:avLst/>
          </a:prstGeom>
        </p:spPr>
      </p:pic>
      <p:pic>
        <p:nvPicPr>
          <p:cNvPr id="12" name="Picture 11" descr="Logo-Sort.wmf"/>
          <p:cNvPicPr>
            <a:picLocks noChangeAspect="1"/>
          </p:cNvPicPr>
          <p:nvPr userDrawn="1"/>
        </p:nvPicPr>
        <p:blipFill>
          <a:blip r:embed="rId4" cstate="print"/>
          <a:stretch>
            <a:fillRect/>
          </a:stretch>
        </p:blipFill>
        <p:spPr>
          <a:xfrm>
            <a:off x="7794108" y="11688"/>
            <a:ext cx="1306800" cy="1535218"/>
          </a:xfrm>
          <a:prstGeom prst="rect">
            <a:avLst/>
          </a:prstGeom>
        </p:spPr>
      </p:pic>
      <p:sp>
        <p:nvSpPr>
          <p:cNvPr id="13" name="Text Box 5"/>
          <p:cNvSpPr txBox="1">
            <a:spLocks noChangeArrowheads="1"/>
          </p:cNvSpPr>
          <p:nvPr userDrawn="1"/>
        </p:nvSpPr>
        <p:spPr bwMode="auto">
          <a:xfrm>
            <a:off x="-1836711" y="2060592"/>
            <a:ext cx="1733524" cy="1095749"/>
          </a:xfrm>
          <a:prstGeom prst="rect">
            <a:avLst/>
          </a:prstGeom>
          <a:noFill/>
          <a:ln w="9525" algn="ctr">
            <a:noFill/>
            <a:miter lim="800000"/>
            <a:headEnd/>
            <a:tailEnd/>
          </a:ln>
        </p:spPr>
        <p:txBody>
          <a:bodyPr wrap="square" lIns="0" tIns="0" rIns="0" bIns="0">
            <a:spAutoFit/>
          </a:bodyPr>
          <a:lstStyle/>
          <a:p>
            <a:pPr algn="r">
              <a:spcBef>
                <a:spcPct val="50000"/>
              </a:spcBef>
            </a:pPr>
            <a:r>
              <a:rPr lang="da-DK" sz="619" b="1">
                <a:solidFill>
                  <a:schemeClr val="bg1"/>
                </a:solidFill>
              </a:rPr>
              <a:t>Indsæt nyt billede:</a:t>
            </a:r>
          </a:p>
          <a:p>
            <a:pPr algn="r">
              <a:spcBef>
                <a:spcPct val="50000"/>
              </a:spcBef>
            </a:pPr>
            <a:r>
              <a:rPr lang="da-DK" sz="619">
                <a:solidFill>
                  <a:schemeClr val="bg1"/>
                </a:solidFill>
              </a:rPr>
              <a:t>Format: B25,4 x 19,05 cm</a:t>
            </a:r>
          </a:p>
          <a:p>
            <a:pPr algn="r">
              <a:spcBef>
                <a:spcPct val="50000"/>
              </a:spcBef>
            </a:pPr>
            <a:r>
              <a:rPr lang="da-DK" sz="619" baseline="0">
                <a:solidFill>
                  <a:schemeClr val="bg1"/>
                </a:solidFill>
              </a:rPr>
              <a:t>Klik på </a:t>
            </a:r>
            <a:r>
              <a:rPr lang="da-DK" sz="619" baseline="0" err="1">
                <a:solidFill>
                  <a:schemeClr val="bg1"/>
                </a:solidFill>
              </a:rPr>
              <a:t>billed-</a:t>
            </a:r>
            <a:r>
              <a:rPr lang="da-DK" sz="619" err="1">
                <a:solidFill>
                  <a:schemeClr val="bg1"/>
                </a:solidFill>
              </a:rPr>
              <a:t>ikonet</a:t>
            </a:r>
            <a:r>
              <a:rPr lang="da-DK" sz="619">
                <a:solidFill>
                  <a:schemeClr val="bg1"/>
                </a:solidFill>
              </a:rPr>
              <a:t> </a:t>
            </a:r>
            <a:br>
              <a:rPr lang="da-DK" sz="619">
                <a:solidFill>
                  <a:schemeClr val="bg1"/>
                </a:solidFill>
              </a:rPr>
            </a:br>
            <a:r>
              <a:rPr lang="da-DK" sz="619">
                <a:solidFill>
                  <a:schemeClr val="bg1"/>
                </a:solidFill>
              </a:rPr>
              <a:t>midt på </a:t>
            </a:r>
            <a:r>
              <a:rPr lang="da-DK" sz="619" err="1">
                <a:solidFill>
                  <a:schemeClr val="bg1"/>
                </a:solidFill>
              </a:rPr>
              <a:t>slidet</a:t>
            </a:r>
            <a:r>
              <a:rPr lang="da-DK" sz="619">
                <a:solidFill>
                  <a:schemeClr val="bg1"/>
                </a:solidFill>
              </a:rPr>
              <a:t>.</a:t>
            </a:r>
            <a:br>
              <a:rPr lang="da-DK" sz="619">
                <a:solidFill>
                  <a:schemeClr val="bg1"/>
                </a:solidFill>
              </a:rPr>
            </a:br>
            <a:r>
              <a:rPr lang="da-DK" sz="619">
                <a:solidFill>
                  <a:schemeClr val="bg1"/>
                </a:solidFill>
              </a:rPr>
              <a:t>Find</a:t>
            </a:r>
            <a:r>
              <a:rPr lang="da-DK" sz="619" baseline="0">
                <a:solidFill>
                  <a:schemeClr val="bg1"/>
                </a:solidFill>
              </a:rPr>
              <a:t> dit nye billede</a:t>
            </a:r>
            <a:r>
              <a:rPr lang="da-DK" sz="619">
                <a:solidFill>
                  <a:schemeClr val="bg1"/>
                </a:solidFill>
              </a:rPr>
              <a:t>, </a:t>
            </a:r>
            <a:br>
              <a:rPr lang="da-DK" sz="619">
                <a:solidFill>
                  <a:schemeClr val="bg1"/>
                </a:solidFill>
              </a:rPr>
            </a:br>
            <a:r>
              <a:rPr lang="da-DK" sz="619">
                <a:solidFill>
                  <a:schemeClr val="bg1"/>
                </a:solidFill>
              </a:rPr>
              <a:t>højreklik på billedet </a:t>
            </a:r>
            <a:br>
              <a:rPr lang="da-DK" sz="619">
                <a:solidFill>
                  <a:schemeClr val="bg1"/>
                </a:solidFill>
              </a:rPr>
            </a:br>
            <a:r>
              <a:rPr lang="da-DK" sz="619">
                <a:solidFill>
                  <a:schemeClr val="bg1"/>
                </a:solidFill>
              </a:rPr>
              <a:t>og placér det bagerst.</a:t>
            </a:r>
          </a:p>
          <a:p>
            <a:pPr algn="r">
              <a:spcBef>
                <a:spcPct val="50000"/>
              </a:spcBef>
            </a:pPr>
            <a:r>
              <a:rPr lang="da-DK" sz="619" b="1">
                <a:solidFill>
                  <a:schemeClr val="bg1"/>
                </a:solidFill>
              </a:rPr>
              <a:t>Hvis du ikke kan få</a:t>
            </a:r>
            <a:r>
              <a:rPr lang="da-DK" sz="619" b="1" baseline="0">
                <a:solidFill>
                  <a:schemeClr val="bg1"/>
                </a:solidFill>
              </a:rPr>
              <a:t> fat i </a:t>
            </a:r>
            <a:r>
              <a:rPr lang="da-DK" sz="619" b="1" baseline="0" err="1">
                <a:solidFill>
                  <a:schemeClr val="bg1"/>
                </a:solidFill>
              </a:rPr>
              <a:t>billedeindsættelses-knappen</a:t>
            </a:r>
            <a:r>
              <a:rPr lang="da-DK" sz="619" b="1" baseline="0">
                <a:solidFill>
                  <a:schemeClr val="bg1"/>
                </a:solidFill>
              </a:rPr>
              <a:t>; </a:t>
            </a:r>
            <a:r>
              <a:rPr lang="da-DK" sz="619" b="0" baseline="0">
                <a:solidFill>
                  <a:schemeClr val="bg1"/>
                </a:solidFill>
              </a:rPr>
              <a:t>Læg teksten bagerst og klik på ikonen</a:t>
            </a:r>
            <a:r>
              <a:rPr lang="da-DK" sz="619" b="0">
                <a:solidFill>
                  <a:schemeClr val="bg1"/>
                </a:solidFill>
              </a:rPr>
              <a:t> </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lankt dias med overskrift - KC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CB5DA-D2AD-DB4F-A498-E494FCF713AC}"/>
              </a:ext>
            </a:extLst>
          </p:cNvPr>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893647942"/>
      </p:ext>
    </p:extLst>
  </p:cSld>
  <p:clrMapOvr>
    <a:masterClrMapping/>
  </p:clrMapOvr>
  <p:transition spd="slow">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a:p>
        </p:txBody>
      </p:sp>
      <p:sp>
        <p:nvSpPr>
          <p:cNvPr id="3" name="Date Placeholder 2"/>
          <p:cNvSpPr>
            <a:spLocks noGrp="1"/>
          </p:cNvSpPr>
          <p:nvPr>
            <p:ph type="dt" sz="half" idx="10"/>
          </p:nvPr>
        </p:nvSpPr>
        <p:spPr/>
        <p:txBody>
          <a:bodyPr/>
          <a:lstStyle/>
          <a:p>
            <a:fld id="{37320DE3-062E-4587-A3D7-F0E24F834B76}" type="datetimeFigureOut">
              <a:rPr lang="da-DK" smtClean="0"/>
              <a:t>17-01-2025</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BB6B5B8D-B4BE-457E-B82C-CCA5AEB7C8B0}" type="slidenum">
              <a:rPr lang="da-DK" smtClean="0"/>
              <a:t>‹nr.›</a:t>
            </a:fld>
            <a:endParaRPr lang="da-DK"/>
          </a:p>
        </p:txBody>
      </p:sp>
    </p:spTree>
    <p:extLst>
      <p:ext uri="{BB962C8B-B14F-4D97-AF65-F5344CB8AC3E}">
        <p14:creationId xmlns:p14="http://schemas.microsoft.com/office/powerpoint/2010/main" val="286648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20DE3-062E-4587-A3D7-F0E24F834B76}" type="datetimeFigureOut">
              <a:rPr lang="da-DK" smtClean="0"/>
              <a:t>17-01-2025</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BB6B5B8D-B4BE-457E-B82C-CCA5AEB7C8B0}" type="slidenum">
              <a:rPr lang="da-DK" smtClean="0"/>
              <a:t>‹nr.›</a:t>
            </a:fld>
            <a:endParaRPr lang="da-DK"/>
          </a:p>
        </p:txBody>
      </p:sp>
    </p:spTree>
    <p:extLst>
      <p:ext uri="{BB962C8B-B14F-4D97-AF65-F5344CB8AC3E}">
        <p14:creationId xmlns:p14="http://schemas.microsoft.com/office/powerpoint/2010/main" val="38181136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a-DK"/>
              <a:t>Klik for at redigere titeltypografien i masteren</a:t>
            </a:r>
            <a:endParaRPr lang="en-US"/>
          </a:p>
        </p:txBody>
      </p:sp>
      <p:sp>
        <p:nvSpPr>
          <p:cNvPr id="3" name="Content Placeholder 2"/>
          <p:cNvSpPr>
            <a:spLocks noGrp="1"/>
          </p:cNvSpPr>
          <p:nvPr>
            <p:ph idx="1"/>
          </p:nvPr>
        </p:nvSpPr>
        <p:spPr>
          <a:xfrm>
            <a:off x="3887391"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37320DE3-062E-4587-A3D7-F0E24F834B76}" type="datetimeFigureOut">
              <a:rPr lang="da-DK" smtClean="0"/>
              <a:t>17-01-2025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BB6B5B8D-B4BE-457E-B82C-CCA5AEB7C8B0}" type="slidenum">
              <a:rPr lang="da-DK" smtClean="0"/>
              <a:t>‹nr.›</a:t>
            </a:fld>
            <a:endParaRPr lang="da-DK"/>
          </a:p>
        </p:txBody>
      </p:sp>
    </p:spTree>
    <p:extLst>
      <p:ext uri="{BB962C8B-B14F-4D97-AF65-F5344CB8AC3E}">
        <p14:creationId xmlns:p14="http://schemas.microsoft.com/office/powerpoint/2010/main" val="7342483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a-DK"/>
              <a:t>Klik for at redigere titeltypografien i masteren</a:t>
            </a:r>
            <a:endParaRPr lang="en-US"/>
          </a:p>
        </p:txBody>
      </p:sp>
      <p:sp>
        <p:nvSpPr>
          <p:cNvPr id="3" name="Picture Placeholder 2"/>
          <p:cNvSpPr>
            <a:spLocks noGrp="1" noChangeAspect="1"/>
          </p:cNvSpPr>
          <p:nvPr>
            <p:ph type="pic" idx="1"/>
          </p:nvPr>
        </p:nvSpPr>
        <p:spPr>
          <a:xfrm>
            <a:off x="3887391" y="987427"/>
            <a:ext cx="4629150" cy="4873625"/>
          </a:xfrm>
        </p:spPr>
        <p:txBody>
          <a:bodyPr anchor="t"/>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da-DK"/>
              <a:t>Klik på ikonet for at tilføje et billede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37320DE3-062E-4587-A3D7-F0E24F834B76}" type="datetimeFigureOut">
              <a:rPr lang="da-DK" smtClean="0"/>
              <a:t>17-01-2025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BB6B5B8D-B4BE-457E-B82C-CCA5AEB7C8B0}" type="slidenum">
              <a:rPr lang="da-DK" smtClean="0"/>
              <a:t>‹nr.›</a:t>
            </a:fld>
            <a:endParaRPr lang="da-DK"/>
          </a:p>
        </p:txBody>
      </p:sp>
    </p:spTree>
    <p:extLst>
      <p:ext uri="{BB962C8B-B14F-4D97-AF65-F5344CB8AC3E}">
        <p14:creationId xmlns:p14="http://schemas.microsoft.com/office/powerpoint/2010/main" val="16247855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Date Placeholder 3"/>
          <p:cNvSpPr>
            <a:spLocks noGrp="1"/>
          </p:cNvSpPr>
          <p:nvPr>
            <p:ph type="dt" sz="half" idx="10"/>
          </p:nvPr>
        </p:nvSpPr>
        <p:spPr/>
        <p:txBody>
          <a:bodyPr/>
          <a:lstStyle/>
          <a:p>
            <a:fld id="{37320DE3-062E-4587-A3D7-F0E24F834B76}" type="datetimeFigureOut">
              <a:rPr lang="da-DK" smtClean="0"/>
              <a:t>17-01-2025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BB6B5B8D-B4BE-457E-B82C-CCA5AEB7C8B0}" type="slidenum">
              <a:rPr lang="da-DK" smtClean="0"/>
              <a:t>‹nr.›</a:t>
            </a:fld>
            <a:endParaRPr lang="da-DK"/>
          </a:p>
        </p:txBody>
      </p:sp>
    </p:spTree>
    <p:extLst>
      <p:ext uri="{BB962C8B-B14F-4D97-AF65-F5344CB8AC3E}">
        <p14:creationId xmlns:p14="http://schemas.microsoft.com/office/powerpoint/2010/main" val="22997121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8"/>
          </a:xfrm>
        </p:spPr>
        <p:txBody>
          <a:bodyPr vert="eaVert"/>
          <a:lstStyle/>
          <a:p>
            <a:r>
              <a:rPr lang="da-DK"/>
              <a:t>Klik for at redigere titeltypografien i masteren</a:t>
            </a:r>
            <a:endParaRPr lang="en-US"/>
          </a:p>
        </p:txBody>
      </p:sp>
      <p:sp>
        <p:nvSpPr>
          <p:cNvPr id="3" name="Vertical Text Placeholder 2"/>
          <p:cNvSpPr>
            <a:spLocks noGrp="1"/>
          </p:cNvSpPr>
          <p:nvPr>
            <p:ph type="body" orient="vert" idx="1"/>
          </p:nvPr>
        </p:nvSpPr>
        <p:spPr>
          <a:xfrm>
            <a:off x="628651" y="365126"/>
            <a:ext cx="5800725"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Date Placeholder 3"/>
          <p:cNvSpPr>
            <a:spLocks noGrp="1"/>
          </p:cNvSpPr>
          <p:nvPr>
            <p:ph type="dt" sz="half" idx="10"/>
          </p:nvPr>
        </p:nvSpPr>
        <p:spPr/>
        <p:txBody>
          <a:bodyPr/>
          <a:lstStyle/>
          <a:p>
            <a:fld id="{37320DE3-062E-4587-A3D7-F0E24F834B76}" type="datetimeFigureOut">
              <a:rPr lang="da-DK" smtClean="0"/>
              <a:t>17-01-2025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BB6B5B8D-B4BE-457E-B82C-CCA5AEB7C8B0}" type="slidenum">
              <a:rPr lang="da-DK" smtClean="0"/>
              <a:t>‹nr.›</a:t>
            </a:fld>
            <a:endParaRPr lang="da-DK"/>
          </a:p>
        </p:txBody>
      </p:sp>
    </p:spTree>
    <p:extLst>
      <p:ext uri="{BB962C8B-B14F-4D97-AF65-F5344CB8AC3E}">
        <p14:creationId xmlns:p14="http://schemas.microsoft.com/office/powerpoint/2010/main" val="263076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Obj">
  <p:cSld name="Titel, tekst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a-DK"/>
              <a:t>Klik for at redigere i master</a:t>
            </a:r>
          </a:p>
        </p:txBody>
      </p:sp>
      <p:sp>
        <p:nvSpPr>
          <p:cNvPr id="3" name="Pladsholder til tekst 2"/>
          <p:cNvSpPr>
            <a:spLocks noGrp="1"/>
          </p:cNvSpPr>
          <p:nvPr>
            <p:ph type="body" sz="half" idx="1"/>
          </p:nvPr>
        </p:nvSpPr>
        <p:spPr>
          <a:xfrm>
            <a:off x="457200" y="1600203"/>
            <a:ext cx="4038600" cy="4525963"/>
          </a:xfrm>
          <a:prstGeom prst="rect">
            <a:avLst/>
          </a:prstGeo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600203"/>
            <a:ext cx="4038600" cy="4525963"/>
          </a:xfrm>
          <a:prstGeom prst="rect">
            <a:avLst/>
          </a:prstGeo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a:xfrm>
            <a:off x="457200" y="6245225"/>
            <a:ext cx="2133600" cy="476250"/>
          </a:xfrm>
          <a:prstGeom prst="rect">
            <a:avLst/>
          </a:prstGeom>
        </p:spPr>
        <p:txBody>
          <a:bodyPr/>
          <a:lstStyle>
            <a:lvl1pPr>
              <a:defRPr/>
            </a:lvl1pPr>
          </a:lstStyle>
          <a:p>
            <a:fld id="{5F62A6A9-BA67-4351-ADBE-70DC59B03DB8}" type="datetime1">
              <a:rPr lang="da-DK" altLang="da-DK" smtClean="0"/>
              <a:t>17-01-2025</a:t>
            </a:fld>
            <a:endParaRPr lang="da-DK" altLang="da-DK"/>
          </a:p>
        </p:txBody>
      </p:sp>
      <p:sp>
        <p:nvSpPr>
          <p:cNvPr id="6" name="Pladsholder til sidefod 5"/>
          <p:cNvSpPr>
            <a:spLocks noGrp="1"/>
          </p:cNvSpPr>
          <p:nvPr>
            <p:ph type="ftr" sz="quarter" idx="11"/>
          </p:nvPr>
        </p:nvSpPr>
        <p:spPr>
          <a:xfrm>
            <a:off x="3124200" y="6245225"/>
            <a:ext cx="2895600" cy="476250"/>
          </a:xfrm>
          <a:prstGeom prst="rect">
            <a:avLst/>
          </a:prstGeom>
        </p:spPr>
        <p:txBody>
          <a:bodyPr/>
          <a:lstStyle>
            <a:lvl1pPr>
              <a:defRPr/>
            </a:lvl1pPr>
          </a:lstStyle>
          <a:p>
            <a:endParaRPr lang="da-DK" altLang="da-DK"/>
          </a:p>
        </p:txBody>
      </p:sp>
      <p:sp>
        <p:nvSpPr>
          <p:cNvPr id="7" name="Pladsholder til slidenummer 6"/>
          <p:cNvSpPr>
            <a:spLocks noGrp="1"/>
          </p:cNvSpPr>
          <p:nvPr>
            <p:ph type="sldNum" sz="quarter" idx="12"/>
          </p:nvPr>
        </p:nvSpPr>
        <p:spPr>
          <a:xfrm>
            <a:off x="6553200" y="6245225"/>
            <a:ext cx="2133600" cy="476250"/>
          </a:xfrm>
          <a:prstGeom prst="rect">
            <a:avLst/>
          </a:prstGeom>
        </p:spPr>
        <p:txBody>
          <a:bodyPr/>
          <a:lstStyle>
            <a:lvl1pPr>
              <a:defRPr/>
            </a:lvl1pPr>
          </a:lstStyle>
          <a:p>
            <a:fld id="{1F786DCC-07A8-453C-AF9B-F92E17A47551}" type="slidenum">
              <a:rPr lang="da-DK" altLang="da-DK"/>
              <a:pPr/>
              <a:t>‹nr.›</a:t>
            </a:fld>
            <a:endParaRPr lang="da-DK" altLang="da-DK"/>
          </a:p>
        </p:txBody>
      </p:sp>
    </p:spTree>
    <p:extLst>
      <p:ext uri="{BB962C8B-B14F-4D97-AF65-F5344CB8AC3E}">
        <p14:creationId xmlns:p14="http://schemas.microsoft.com/office/powerpoint/2010/main" val="31584018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_Divider Blue">
    <p:bg>
      <p:bgPr>
        <a:solidFill>
          <a:schemeClr val="accent5"/>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6043A16-16CF-1249-B9E9-361D463CBB48}"/>
              </a:ext>
            </a:extLst>
          </p:cNvPr>
          <p:cNvSpPr>
            <a:spLocks noGrp="1"/>
          </p:cNvSpPr>
          <p:nvPr>
            <p:ph type="title" hasCustomPrompt="1"/>
          </p:nvPr>
        </p:nvSpPr>
        <p:spPr>
          <a:xfrm>
            <a:off x="698342" y="2431807"/>
            <a:ext cx="7882359" cy="2260716"/>
          </a:xfrm>
          <a:noFill/>
        </p:spPr>
        <p:txBody>
          <a:bodyPr>
            <a:noAutofit/>
          </a:bodyPr>
          <a:lstStyle>
            <a:lvl1pPr>
              <a:defRPr sz="5400" b="0" i="0">
                <a:solidFill>
                  <a:schemeClr val="bg1"/>
                </a:solidFill>
              </a:defRPr>
            </a:lvl1pPr>
          </a:lstStyle>
          <a:p>
            <a:r>
              <a:rPr lang="en-US"/>
              <a:t>Divider Azure</a:t>
            </a:r>
            <a:endParaRPr lang="en-GB"/>
          </a:p>
        </p:txBody>
      </p:sp>
      <p:sp>
        <p:nvSpPr>
          <p:cNvPr id="6" name="Text Placeholder 7">
            <a:extLst>
              <a:ext uri="{FF2B5EF4-FFF2-40B4-BE49-F238E27FC236}">
                <a16:creationId xmlns:a16="http://schemas.microsoft.com/office/drawing/2014/main" id="{935D9525-5A27-A940-91D0-9A8CFFAD652F}"/>
              </a:ext>
            </a:extLst>
          </p:cNvPr>
          <p:cNvSpPr>
            <a:spLocks noGrp="1"/>
          </p:cNvSpPr>
          <p:nvPr>
            <p:ph type="body" sz="quarter" idx="12" hasCustomPrompt="1"/>
          </p:nvPr>
        </p:nvSpPr>
        <p:spPr>
          <a:xfrm>
            <a:off x="698500" y="5155040"/>
            <a:ext cx="6961188" cy="1297516"/>
          </a:xfrm>
          <a:noFill/>
        </p:spPr>
        <p:txBody>
          <a:bodyPr/>
          <a:lstStyle>
            <a:lvl1pPr marL="0" indent="0">
              <a:buNone/>
              <a:defRPr b="0" i="0">
                <a:solidFill>
                  <a:schemeClr val="bg1"/>
                </a:solidFill>
              </a:defRPr>
            </a:lvl1pPr>
            <a:lvl2pPr marL="179383" indent="0">
              <a:buNone/>
              <a:defRPr/>
            </a:lvl2pPr>
            <a:lvl3pPr marL="360353" indent="0">
              <a:buNone/>
              <a:defRPr/>
            </a:lvl3pPr>
            <a:lvl4pPr marL="539737" indent="0">
              <a:buNone/>
              <a:defRPr/>
            </a:lvl4pPr>
            <a:lvl5pPr marL="719119" indent="0">
              <a:buNone/>
              <a:defRPr/>
            </a:lvl5pPr>
          </a:lstStyle>
          <a:p>
            <a:r>
              <a:rPr lang="en-US" sz="1200" b="1">
                <a:solidFill>
                  <a:schemeClr val="bg1"/>
                </a:solidFill>
                <a:latin typeface="Cera Pro" pitchFamily="2" charset="0"/>
              </a:rPr>
              <a:t>Divide your content into sections if needed and add simple summary text here</a:t>
            </a:r>
          </a:p>
        </p:txBody>
      </p:sp>
      <p:sp>
        <p:nvSpPr>
          <p:cNvPr id="7" name="Rectangle 6">
            <a:extLst>
              <a:ext uri="{FF2B5EF4-FFF2-40B4-BE49-F238E27FC236}">
                <a16:creationId xmlns:a16="http://schemas.microsoft.com/office/drawing/2014/main" id="{A3075255-02BD-0A43-8E84-05057593EF7F}"/>
              </a:ext>
            </a:extLst>
          </p:cNvPr>
          <p:cNvSpPr/>
          <p:nvPr userDrawn="1"/>
        </p:nvSpPr>
        <p:spPr>
          <a:xfrm>
            <a:off x="698342" y="4791764"/>
            <a:ext cx="7882359" cy="163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5" b="0" i="0">
              <a:latin typeface="Cera Pro" pitchFamily="2" charset="0"/>
            </a:endParaRPr>
          </a:p>
        </p:txBody>
      </p:sp>
      <p:sp>
        <p:nvSpPr>
          <p:cNvPr id="2" name="Footer Placeholder 1">
            <a:extLst>
              <a:ext uri="{FF2B5EF4-FFF2-40B4-BE49-F238E27FC236}">
                <a16:creationId xmlns:a16="http://schemas.microsoft.com/office/drawing/2014/main" id="{8A859714-11B3-0042-ACF3-7F9554AF59DA}"/>
              </a:ext>
            </a:extLst>
          </p:cNvPr>
          <p:cNvSpPr>
            <a:spLocks noGrp="1"/>
          </p:cNvSpPr>
          <p:nvPr>
            <p:ph type="ftr" sz="quarter" idx="13"/>
          </p:nvPr>
        </p:nvSpPr>
        <p:spPr/>
        <p:txBody>
          <a:bodyPr/>
          <a:lstStyle/>
          <a:p>
            <a:r>
              <a:rPr lang="en-US">
                <a:latin typeface="Cera Pro" pitchFamily="2" charset="0"/>
              </a:rPr>
              <a:t>©2020 The LEGO Group.</a:t>
            </a:r>
            <a:endParaRPr lang="en-GB">
              <a:latin typeface="Cera Pro" pitchFamily="2" charset="0"/>
            </a:endParaRPr>
          </a:p>
        </p:txBody>
      </p:sp>
    </p:spTree>
    <p:extLst>
      <p:ext uri="{BB962C8B-B14F-4D97-AF65-F5344CB8AC3E}">
        <p14:creationId xmlns:p14="http://schemas.microsoft.com/office/powerpoint/2010/main" val="160185550"/>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Blankt dias - KCV">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3311224"/>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3_To indholdsobjekter">
    <p:spTree>
      <p:nvGrpSpPr>
        <p:cNvPr id="1" name=""/>
        <p:cNvGrpSpPr/>
        <p:nvPr/>
      </p:nvGrpSpPr>
      <p:grpSpPr>
        <a:xfrm>
          <a:off x="0" y="0"/>
          <a:ext cx="0" cy="0"/>
          <a:chOff x="0" y="0"/>
          <a:chExt cx="0" cy="0"/>
        </a:xfrm>
      </p:grpSpPr>
      <p:sp>
        <p:nvSpPr>
          <p:cNvPr id="14" name="Pladsholder til indhold 2"/>
          <p:cNvSpPr>
            <a:spLocks noGrp="1"/>
          </p:cNvSpPr>
          <p:nvPr>
            <p:ph sz="half" idx="1" hasCustomPrompt="1"/>
          </p:nvPr>
        </p:nvSpPr>
        <p:spPr>
          <a:xfrm>
            <a:off x="971520" y="1718773"/>
            <a:ext cx="3420456" cy="3960528"/>
          </a:xfrm>
          <a:prstGeom prst="rect">
            <a:avLst/>
          </a:prstGeom>
        </p:spPr>
        <p:txBody>
          <a:bodyPr/>
          <a:lstStyle>
            <a:lvl1pPr marL="0" indent="0">
              <a:lnSpc>
                <a:spcPct val="150000"/>
              </a:lnSpc>
              <a:buNone/>
              <a:defRPr sz="1350"/>
            </a:lvl1pPr>
            <a:lvl2pPr marL="342900" indent="0">
              <a:lnSpc>
                <a:spcPct val="150000"/>
              </a:lnSpc>
              <a:buNone/>
              <a:defRPr sz="1050" b="0"/>
            </a:lvl2pPr>
            <a:lvl3pPr>
              <a:lnSpc>
                <a:spcPct val="100000"/>
              </a:lnSpc>
              <a:defRPr sz="1350"/>
            </a:lvl3pPr>
            <a:lvl4pPr>
              <a:lnSpc>
                <a:spcPct val="100000"/>
              </a:lnSpc>
              <a:defRPr sz="1050"/>
            </a:lvl4pPr>
            <a:lvl5pPr>
              <a:lnSpc>
                <a:spcPct val="100000"/>
              </a:lnSpc>
              <a:defRPr sz="1050"/>
            </a:lvl5pPr>
            <a:lvl6pPr>
              <a:defRPr sz="1350"/>
            </a:lvl6pPr>
            <a:lvl7pPr>
              <a:defRPr sz="1350"/>
            </a:lvl7pPr>
            <a:lvl8pPr>
              <a:defRPr sz="1350"/>
            </a:lvl8pPr>
            <a:lvl9pPr>
              <a:defRPr sz="1350"/>
            </a:lvl9pPr>
          </a:lstStyle>
          <a:p>
            <a:pPr lvl="0"/>
            <a:r>
              <a:rPr lang="da-DK"/>
              <a:t>Klik for at redigere i master</a:t>
            </a:r>
          </a:p>
          <a:p>
            <a:pPr lvl="1"/>
            <a:r>
              <a:rPr lang="da-DK"/>
              <a:t>Andet niveau</a:t>
            </a:r>
          </a:p>
        </p:txBody>
      </p:sp>
      <p:sp>
        <p:nvSpPr>
          <p:cNvPr id="16" name="Pladsholder til indhold 2"/>
          <p:cNvSpPr>
            <a:spLocks noGrp="1"/>
          </p:cNvSpPr>
          <p:nvPr>
            <p:ph sz="half" idx="13" hasCustomPrompt="1"/>
          </p:nvPr>
        </p:nvSpPr>
        <p:spPr>
          <a:xfrm>
            <a:off x="4752024" y="1718772"/>
            <a:ext cx="3420456" cy="3960528"/>
          </a:xfrm>
          <a:prstGeom prst="rect">
            <a:avLst/>
          </a:prstGeom>
        </p:spPr>
        <p:txBody>
          <a:bodyPr/>
          <a:lstStyle>
            <a:lvl1pPr marL="0" indent="0">
              <a:lnSpc>
                <a:spcPct val="150000"/>
              </a:lnSpc>
              <a:buNone/>
              <a:defRPr lang="da-DK" sz="1350" dirty="0" smtClean="0"/>
            </a:lvl1pPr>
            <a:lvl2pPr marL="342900" indent="0">
              <a:lnSpc>
                <a:spcPct val="150000"/>
              </a:lnSpc>
              <a:buNone/>
              <a:defRPr sz="1050" b="0"/>
            </a:lvl2pPr>
            <a:lvl3pPr>
              <a:lnSpc>
                <a:spcPct val="100000"/>
              </a:lnSpc>
              <a:defRPr sz="1350"/>
            </a:lvl3pPr>
            <a:lvl4pPr>
              <a:lnSpc>
                <a:spcPct val="100000"/>
              </a:lnSpc>
              <a:defRPr sz="1050"/>
            </a:lvl4pPr>
            <a:lvl5pPr>
              <a:lnSpc>
                <a:spcPct val="100000"/>
              </a:lnSpc>
              <a:defRPr sz="1050"/>
            </a:lvl5pPr>
            <a:lvl6pPr>
              <a:defRPr sz="1350"/>
            </a:lvl6pPr>
            <a:lvl7pPr>
              <a:defRPr sz="1350"/>
            </a:lvl7pPr>
            <a:lvl8pPr>
              <a:defRPr sz="1350"/>
            </a:lvl8pPr>
            <a:lvl9pPr>
              <a:defRPr sz="1350"/>
            </a:lvl9pPr>
          </a:lstStyle>
          <a:p>
            <a:pPr lvl="0"/>
            <a:r>
              <a:rPr lang="da-DK"/>
              <a:t>Klik for at redigere i master</a:t>
            </a:r>
          </a:p>
          <a:p>
            <a:pPr lvl="1"/>
            <a:r>
              <a:rPr lang="da-DK"/>
              <a:t>Andet niveau</a:t>
            </a:r>
          </a:p>
        </p:txBody>
      </p:sp>
    </p:spTree>
    <p:extLst>
      <p:ext uri="{BB962C8B-B14F-4D97-AF65-F5344CB8AC3E}">
        <p14:creationId xmlns:p14="http://schemas.microsoft.com/office/powerpoint/2010/main" val="2398931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and Large Picture">
    <p:spTree>
      <p:nvGrpSpPr>
        <p:cNvPr id="1" name=""/>
        <p:cNvGrpSpPr/>
        <p:nvPr/>
      </p:nvGrpSpPr>
      <p:grpSpPr>
        <a:xfrm>
          <a:off x="0" y="0"/>
          <a:ext cx="0" cy="0"/>
          <a:chOff x="0" y="0"/>
          <a:chExt cx="0" cy="0"/>
        </a:xfrm>
      </p:grpSpPr>
      <p:pic>
        <p:nvPicPr>
          <p:cNvPr id="15" name="Billede 14" descr="Innovationsfabrik-291.jpg"/>
          <p:cNvPicPr>
            <a:picLocks noChangeAspect="1"/>
          </p:cNvPicPr>
          <p:nvPr userDrawn="1"/>
        </p:nvPicPr>
        <p:blipFill>
          <a:blip r:embed="rId2"/>
          <a:stretch>
            <a:fillRect/>
          </a:stretch>
        </p:blipFill>
        <p:spPr>
          <a:xfrm>
            <a:off x="0" y="0"/>
            <a:ext cx="9144000" cy="6864079"/>
          </a:xfrm>
          <a:prstGeom prst="rect">
            <a:avLst/>
          </a:prstGeom>
        </p:spPr>
      </p:pic>
      <p:sp>
        <p:nvSpPr>
          <p:cNvPr id="2" name="Title 1"/>
          <p:cNvSpPr>
            <a:spLocks noGrp="1"/>
          </p:cNvSpPr>
          <p:nvPr>
            <p:ph type="title"/>
          </p:nvPr>
        </p:nvSpPr>
        <p:spPr>
          <a:xfrm>
            <a:off x="432000" y="1881188"/>
            <a:ext cx="6932612" cy="2833981"/>
          </a:xfrm>
        </p:spPr>
        <p:txBody>
          <a:bodyPr anchor="t" anchorCtr="0">
            <a:spAutoFit/>
          </a:bodyPr>
          <a:lstStyle>
            <a:lvl1pPr>
              <a:lnSpc>
                <a:spcPct val="83000"/>
              </a:lnSpc>
              <a:defRPr sz="5500">
                <a:solidFill>
                  <a:srgbClr val="FFFFFF"/>
                </a:solidFill>
              </a:defRPr>
            </a:lvl1pPr>
          </a:lstStyle>
          <a:p>
            <a:r>
              <a:rPr lang="da-DK" noProof="0"/>
              <a:t>Klik for at redigere titeltypografien i masteren</a:t>
            </a:r>
          </a:p>
        </p:txBody>
      </p:sp>
      <p:sp>
        <p:nvSpPr>
          <p:cNvPr id="4" name="Footer Placeholder 3"/>
          <p:cNvSpPr>
            <a:spLocks noGrp="1"/>
          </p:cNvSpPr>
          <p:nvPr>
            <p:ph type="ftr" sz="quarter" idx="11"/>
          </p:nvPr>
        </p:nvSpPr>
        <p:spPr/>
        <p:txBody>
          <a:bodyPr/>
          <a:lstStyle>
            <a:lvl1pPr>
              <a:defRPr>
                <a:solidFill>
                  <a:srgbClr val="FFFFFF"/>
                </a:solidFill>
              </a:defRPr>
            </a:lvl1pPr>
          </a:lstStyle>
          <a:p>
            <a:r>
              <a:rPr lang="da-DK"/>
              <a:t>IBC Kurser</a:t>
            </a:r>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9" name="Text Box 5"/>
          <p:cNvSpPr txBox="1">
            <a:spLocks noChangeArrowheads="1"/>
          </p:cNvSpPr>
          <p:nvPr userDrawn="1"/>
        </p:nvSpPr>
        <p:spPr bwMode="auto">
          <a:xfrm>
            <a:off x="-1836712" y="2060575"/>
            <a:ext cx="1733524" cy="1731243"/>
          </a:xfrm>
          <a:prstGeom prst="rect">
            <a:avLst/>
          </a:prstGeom>
          <a:noFill/>
          <a:ln w="9525" algn="ctr">
            <a:noFill/>
            <a:miter lim="800000"/>
            <a:headEnd/>
            <a:tailEnd/>
          </a:ln>
        </p:spPr>
        <p:txBody>
          <a:bodyPr wrap="square" lIns="0" tIns="0" rIns="0" bIns="0">
            <a:spAutoFit/>
          </a:bodyPr>
          <a:lstStyle/>
          <a:p>
            <a:pPr algn="r">
              <a:spcBef>
                <a:spcPct val="50000"/>
              </a:spcBef>
            </a:pPr>
            <a:r>
              <a:rPr lang="da-DK" sz="900" b="1">
                <a:solidFill>
                  <a:schemeClr val="bg1"/>
                </a:solidFill>
              </a:rPr>
              <a:t>Indsæt nyt billede:</a:t>
            </a:r>
          </a:p>
          <a:p>
            <a:pPr algn="r">
              <a:spcBef>
                <a:spcPct val="50000"/>
              </a:spcBef>
            </a:pPr>
            <a:r>
              <a:rPr lang="da-DK" sz="900">
                <a:solidFill>
                  <a:schemeClr val="bg1"/>
                </a:solidFill>
              </a:rPr>
              <a:t>Format: B25,4 x 19,05 cm</a:t>
            </a:r>
          </a:p>
          <a:p>
            <a:pPr algn="r">
              <a:spcBef>
                <a:spcPct val="50000"/>
              </a:spcBef>
            </a:pPr>
            <a:r>
              <a:rPr lang="da-DK" sz="900" baseline="0">
                <a:solidFill>
                  <a:schemeClr val="bg1"/>
                </a:solidFill>
              </a:rPr>
              <a:t>Klik på </a:t>
            </a:r>
            <a:r>
              <a:rPr lang="da-DK" sz="900" baseline="0" err="1">
                <a:solidFill>
                  <a:schemeClr val="bg1"/>
                </a:solidFill>
              </a:rPr>
              <a:t>billed-</a:t>
            </a:r>
            <a:r>
              <a:rPr lang="da-DK" sz="900" err="1">
                <a:solidFill>
                  <a:schemeClr val="bg1"/>
                </a:solidFill>
              </a:rPr>
              <a:t>ikonet</a:t>
            </a:r>
            <a:r>
              <a:rPr lang="da-DK" sz="900">
                <a:solidFill>
                  <a:schemeClr val="bg1"/>
                </a:solidFill>
              </a:rPr>
              <a:t> </a:t>
            </a:r>
            <a:br>
              <a:rPr lang="da-DK" sz="900">
                <a:solidFill>
                  <a:schemeClr val="bg1"/>
                </a:solidFill>
              </a:rPr>
            </a:br>
            <a:r>
              <a:rPr lang="da-DK" sz="900">
                <a:solidFill>
                  <a:schemeClr val="bg1"/>
                </a:solidFill>
              </a:rPr>
              <a:t>midt på </a:t>
            </a:r>
            <a:r>
              <a:rPr lang="da-DK" sz="900" err="1">
                <a:solidFill>
                  <a:schemeClr val="bg1"/>
                </a:solidFill>
              </a:rPr>
              <a:t>slidet</a:t>
            </a:r>
            <a:r>
              <a:rPr lang="da-DK" sz="900">
                <a:solidFill>
                  <a:schemeClr val="bg1"/>
                </a:solidFill>
              </a:rPr>
              <a:t>.</a:t>
            </a:r>
            <a:br>
              <a:rPr lang="da-DK" sz="900">
                <a:solidFill>
                  <a:schemeClr val="bg1"/>
                </a:solidFill>
              </a:rPr>
            </a:br>
            <a:r>
              <a:rPr lang="da-DK" sz="900">
                <a:solidFill>
                  <a:schemeClr val="bg1"/>
                </a:solidFill>
              </a:rPr>
              <a:t>Find</a:t>
            </a:r>
            <a:r>
              <a:rPr lang="da-DK" sz="900" baseline="0">
                <a:solidFill>
                  <a:schemeClr val="bg1"/>
                </a:solidFill>
              </a:rPr>
              <a:t> dit nye billede</a:t>
            </a:r>
            <a:r>
              <a:rPr lang="da-DK" sz="900">
                <a:solidFill>
                  <a:schemeClr val="bg1"/>
                </a:solidFill>
              </a:rPr>
              <a:t>, </a:t>
            </a:r>
            <a:br>
              <a:rPr lang="da-DK" sz="900">
                <a:solidFill>
                  <a:schemeClr val="bg1"/>
                </a:solidFill>
              </a:rPr>
            </a:br>
            <a:r>
              <a:rPr lang="da-DK" sz="900">
                <a:solidFill>
                  <a:schemeClr val="bg1"/>
                </a:solidFill>
              </a:rPr>
              <a:t>højreklik på billedet </a:t>
            </a:r>
            <a:br>
              <a:rPr lang="da-DK" sz="900">
                <a:solidFill>
                  <a:schemeClr val="bg1"/>
                </a:solidFill>
              </a:rPr>
            </a:br>
            <a:r>
              <a:rPr lang="da-DK" sz="900">
                <a:solidFill>
                  <a:schemeClr val="bg1"/>
                </a:solidFill>
              </a:rPr>
              <a:t>og placér det bagerst.</a:t>
            </a:r>
          </a:p>
          <a:p>
            <a:pPr algn="r">
              <a:spcBef>
                <a:spcPct val="50000"/>
              </a:spcBef>
            </a:pPr>
            <a:r>
              <a:rPr lang="da-DK" sz="900" b="1">
                <a:solidFill>
                  <a:schemeClr val="bg1"/>
                </a:solidFill>
              </a:rPr>
              <a:t>Hvis du ikke kan få</a:t>
            </a:r>
            <a:r>
              <a:rPr lang="da-DK" sz="900" b="1" baseline="0">
                <a:solidFill>
                  <a:schemeClr val="bg1"/>
                </a:solidFill>
              </a:rPr>
              <a:t> fat i </a:t>
            </a:r>
            <a:r>
              <a:rPr lang="da-DK" sz="900" b="1" baseline="0" err="1">
                <a:solidFill>
                  <a:schemeClr val="bg1"/>
                </a:solidFill>
              </a:rPr>
              <a:t>billedeindsættelses-knappen</a:t>
            </a:r>
            <a:r>
              <a:rPr lang="da-DK" sz="900" b="1" baseline="0">
                <a:solidFill>
                  <a:schemeClr val="bg1"/>
                </a:solidFill>
              </a:rPr>
              <a:t>; </a:t>
            </a:r>
            <a:r>
              <a:rPr lang="da-DK" sz="900" b="0" baseline="0">
                <a:solidFill>
                  <a:schemeClr val="bg1"/>
                </a:solidFill>
              </a:rPr>
              <a:t>Læg teksten bagerst og klik på ikonen</a:t>
            </a:r>
            <a:r>
              <a:rPr lang="da-DK" sz="900" b="0">
                <a:solidFill>
                  <a:schemeClr val="bg1"/>
                </a:solidFill>
              </a:rPr>
              <a:t> </a:t>
            </a:r>
          </a:p>
        </p:txBody>
      </p:sp>
      <p:pic>
        <p:nvPicPr>
          <p:cNvPr id="11" name="Picture 11" descr="Logo-Sort.wmf"/>
          <p:cNvPicPr>
            <a:picLocks noChangeAspect="1"/>
          </p:cNvPicPr>
          <p:nvPr userDrawn="1"/>
        </p:nvPicPr>
        <p:blipFill>
          <a:blip r:embed="rId3"/>
          <a:stretch>
            <a:fillRect/>
          </a:stretch>
        </p:blipFill>
        <p:spPr>
          <a:xfrm>
            <a:off x="7794736" y="11688"/>
            <a:ext cx="1305539" cy="1535218"/>
          </a:xfrm>
          <a:prstGeom prst="rect">
            <a:avLst/>
          </a:prstGeom>
        </p:spPr>
      </p:pic>
      <p:sp>
        <p:nvSpPr>
          <p:cNvPr id="13" name="Date Placeholder 3"/>
          <p:cNvSpPr>
            <a:spLocks noGrp="1"/>
          </p:cNvSpPr>
          <p:nvPr>
            <p:ph type="dt" sz="half" idx="10"/>
          </p:nvPr>
        </p:nvSpPr>
        <p:spPr>
          <a:xfrm>
            <a:off x="7596336" y="6201308"/>
            <a:ext cx="1420663" cy="185740"/>
          </a:xfrm>
        </p:spPr>
        <p:txBody>
          <a:bodyPr anchor="b" anchorCtr="0"/>
          <a:lstStyle>
            <a:lvl1pPr>
              <a:defRPr sz="1100">
                <a:solidFill>
                  <a:srgbClr val="FFFFFF"/>
                </a:solidFill>
              </a:defRPr>
            </a:lvl1pPr>
          </a:lstStyle>
          <a:p>
            <a:r>
              <a:rPr lang="da-DK" err="1"/>
              <a:t>www.ibckurser.dk</a:t>
            </a:r>
            <a:endParaRPr lang="da-DK"/>
          </a:p>
        </p:txBody>
      </p:sp>
      <p:pic>
        <p:nvPicPr>
          <p:cNvPr id="14" name="Picture 10" descr="EtBedreStedAtLaere-Sort.wmf"/>
          <p:cNvPicPr>
            <a:picLocks noChangeAspect="1"/>
          </p:cNvPicPr>
          <p:nvPr userDrawn="1"/>
        </p:nvPicPr>
        <p:blipFill>
          <a:blip r:embed="rId4"/>
          <a:stretch>
            <a:fillRect/>
          </a:stretch>
        </p:blipFill>
        <p:spPr>
          <a:xfrm>
            <a:off x="471415" y="6318096"/>
            <a:ext cx="1745391" cy="237744"/>
          </a:xfrm>
          <a:prstGeom prst="rect">
            <a:avLst/>
          </a:prstGeom>
        </p:spPr>
      </p:pic>
    </p:spTree>
    <p:extLst>
      <p:ext uri="{BB962C8B-B14F-4D97-AF65-F5344CB8AC3E}">
        <p14:creationId xmlns:p14="http://schemas.microsoft.com/office/powerpoint/2010/main" val="227319330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3600" y="-3600"/>
            <a:ext cx="9151200" cy="6865200"/>
          </a:xfrm>
          <a:blipFill>
            <a:blip r:embed="rId2" cstate="print"/>
            <a:stretch>
              <a:fillRect/>
            </a:stretch>
          </a:blipFill>
        </p:spPr>
        <p:txBody>
          <a:bodyPr/>
          <a:lstStyle/>
          <a:p>
            <a:r>
              <a:rPr lang="da-DK"/>
              <a:t>Klik på ikonet for at tilføje et billede</a:t>
            </a:r>
          </a:p>
        </p:txBody>
      </p:sp>
      <p:sp>
        <p:nvSpPr>
          <p:cNvPr id="2" name="Title 1"/>
          <p:cNvSpPr>
            <a:spLocks noGrp="1"/>
          </p:cNvSpPr>
          <p:nvPr>
            <p:ph type="ctrTitle"/>
          </p:nvPr>
        </p:nvSpPr>
        <p:spPr>
          <a:xfrm>
            <a:off x="432000" y="1880829"/>
            <a:ext cx="6984800" cy="1277273"/>
          </a:xfrm>
        </p:spPr>
        <p:txBody>
          <a:bodyPr wrap="square" anchor="t" anchorCtr="0">
            <a:spAutoFit/>
          </a:bodyPr>
          <a:lstStyle>
            <a:lvl1pPr>
              <a:lnSpc>
                <a:spcPct val="83000"/>
              </a:lnSpc>
              <a:defRPr sz="5000"/>
            </a:lvl1pPr>
          </a:lstStyle>
          <a:p>
            <a:r>
              <a:rPr lang="da-DK" noProof="0"/>
              <a:t>Klik for at redigere i master</a:t>
            </a:r>
          </a:p>
        </p:txBody>
      </p:sp>
      <p:sp>
        <p:nvSpPr>
          <p:cNvPr id="3" name="Subtitle 2"/>
          <p:cNvSpPr>
            <a:spLocks noGrp="1"/>
          </p:cNvSpPr>
          <p:nvPr>
            <p:ph type="subTitle" idx="1"/>
          </p:nvPr>
        </p:nvSpPr>
        <p:spPr>
          <a:xfrm>
            <a:off x="484188" y="4077072"/>
            <a:ext cx="6932612" cy="600472"/>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noProof="0"/>
              <a:t>Klik for at redigere undertiteltypografien i masteren</a:t>
            </a:r>
          </a:p>
        </p:txBody>
      </p:sp>
      <p:sp>
        <p:nvSpPr>
          <p:cNvPr id="4" name="Date Placeholder 3"/>
          <p:cNvSpPr>
            <a:spLocks noGrp="1"/>
          </p:cNvSpPr>
          <p:nvPr>
            <p:ph type="dt" sz="half" idx="10"/>
          </p:nvPr>
        </p:nvSpPr>
        <p:spPr>
          <a:xfrm>
            <a:off x="7885112" y="6303600"/>
            <a:ext cx="1131887" cy="224644"/>
          </a:xfrm>
        </p:spPr>
        <p:txBody>
          <a:bodyPr anchor="b" anchorCtr="0"/>
          <a:lstStyle>
            <a:lvl1pPr>
              <a:defRPr sz="1100">
                <a:solidFill>
                  <a:schemeClr val="tx1"/>
                </a:solidFill>
              </a:defRPr>
            </a:lvl1pPr>
          </a:lstStyle>
          <a:p>
            <a:r>
              <a:rPr lang="en-US"/>
              <a:t>www.ibc.dk</a:t>
            </a:r>
            <a:endParaRPr lang="da-DK"/>
          </a:p>
        </p:txBody>
      </p:sp>
      <p:sp>
        <p:nvSpPr>
          <p:cNvPr id="5" name="Footer Placeholder 4"/>
          <p:cNvSpPr>
            <a:spLocks noGrp="1"/>
          </p:cNvSpPr>
          <p:nvPr>
            <p:ph type="ftr" sz="quarter" idx="11"/>
          </p:nvPr>
        </p:nvSpPr>
        <p:spPr/>
        <p:txBody>
          <a:bodyPr/>
          <a:lstStyle/>
          <a:p>
            <a:endParaRPr lang="da-DK" noProof="0"/>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a:p>
        </p:txBody>
      </p:sp>
      <p:pic>
        <p:nvPicPr>
          <p:cNvPr id="11" name="Picture 10" descr="EtBedreStedAtLaere-Sort.wmf"/>
          <p:cNvPicPr>
            <a:picLocks noChangeAspect="1"/>
          </p:cNvPicPr>
          <p:nvPr userDrawn="1"/>
        </p:nvPicPr>
        <p:blipFill>
          <a:blip r:embed="rId3" cstate="print"/>
          <a:stretch>
            <a:fillRect/>
          </a:stretch>
        </p:blipFill>
        <p:spPr>
          <a:xfrm>
            <a:off x="431540" y="6318096"/>
            <a:ext cx="1825142" cy="237744"/>
          </a:xfrm>
          <a:prstGeom prst="rect">
            <a:avLst/>
          </a:prstGeom>
        </p:spPr>
      </p:pic>
      <p:pic>
        <p:nvPicPr>
          <p:cNvPr id="12" name="Picture 11" descr="Logo-Sort.wmf"/>
          <p:cNvPicPr>
            <a:picLocks noChangeAspect="1"/>
          </p:cNvPicPr>
          <p:nvPr userDrawn="1"/>
        </p:nvPicPr>
        <p:blipFill>
          <a:blip r:embed="rId4" cstate="print"/>
          <a:stretch>
            <a:fillRect/>
          </a:stretch>
        </p:blipFill>
        <p:spPr>
          <a:xfrm>
            <a:off x="7794106" y="11688"/>
            <a:ext cx="1306800" cy="1535218"/>
          </a:xfrm>
          <a:prstGeom prst="rect">
            <a:avLst/>
          </a:prstGeom>
        </p:spPr>
      </p:pic>
      <p:sp>
        <p:nvSpPr>
          <p:cNvPr id="15" name="Text Box 5"/>
          <p:cNvSpPr txBox="1">
            <a:spLocks noChangeArrowheads="1"/>
          </p:cNvSpPr>
          <p:nvPr userDrawn="1"/>
        </p:nvSpPr>
        <p:spPr bwMode="auto">
          <a:xfrm>
            <a:off x="-1836712" y="2060575"/>
            <a:ext cx="1733524" cy="1731243"/>
          </a:xfrm>
          <a:prstGeom prst="rect">
            <a:avLst/>
          </a:prstGeom>
          <a:noFill/>
          <a:ln w="9525" algn="ctr">
            <a:noFill/>
            <a:miter lim="800000"/>
            <a:headEnd/>
            <a:tailEnd/>
          </a:ln>
        </p:spPr>
        <p:txBody>
          <a:bodyPr wrap="square" lIns="0" tIns="0" rIns="0" bIns="0">
            <a:spAutoFit/>
          </a:bodyPr>
          <a:lstStyle/>
          <a:p>
            <a:pPr algn="r">
              <a:spcBef>
                <a:spcPct val="50000"/>
              </a:spcBef>
            </a:pPr>
            <a:r>
              <a:rPr lang="da-DK" sz="900" b="1">
                <a:solidFill>
                  <a:schemeClr val="bg1"/>
                </a:solidFill>
              </a:rPr>
              <a:t>Indsæt nyt billede:</a:t>
            </a:r>
          </a:p>
          <a:p>
            <a:pPr algn="r">
              <a:spcBef>
                <a:spcPct val="50000"/>
              </a:spcBef>
            </a:pPr>
            <a:r>
              <a:rPr lang="da-DK" sz="900">
                <a:solidFill>
                  <a:schemeClr val="bg1"/>
                </a:solidFill>
              </a:rPr>
              <a:t>Format: B25,4 x 19,05 cm</a:t>
            </a:r>
          </a:p>
          <a:p>
            <a:pPr algn="r">
              <a:spcBef>
                <a:spcPct val="50000"/>
              </a:spcBef>
            </a:pPr>
            <a:r>
              <a:rPr lang="da-DK" sz="900" baseline="0">
                <a:solidFill>
                  <a:schemeClr val="bg1"/>
                </a:solidFill>
              </a:rPr>
              <a:t>Klik på </a:t>
            </a:r>
            <a:r>
              <a:rPr lang="da-DK" sz="900" baseline="0" err="1">
                <a:solidFill>
                  <a:schemeClr val="bg1"/>
                </a:solidFill>
              </a:rPr>
              <a:t>billed-</a:t>
            </a:r>
            <a:r>
              <a:rPr lang="da-DK" sz="900" err="1">
                <a:solidFill>
                  <a:schemeClr val="bg1"/>
                </a:solidFill>
              </a:rPr>
              <a:t>ikonet</a:t>
            </a:r>
            <a:r>
              <a:rPr lang="da-DK" sz="900">
                <a:solidFill>
                  <a:schemeClr val="bg1"/>
                </a:solidFill>
              </a:rPr>
              <a:t> </a:t>
            </a:r>
            <a:br>
              <a:rPr lang="da-DK" sz="900">
                <a:solidFill>
                  <a:schemeClr val="bg1"/>
                </a:solidFill>
              </a:rPr>
            </a:br>
            <a:r>
              <a:rPr lang="da-DK" sz="900">
                <a:solidFill>
                  <a:schemeClr val="bg1"/>
                </a:solidFill>
              </a:rPr>
              <a:t>midt på </a:t>
            </a:r>
            <a:r>
              <a:rPr lang="da-DK" sz="900" err="1">
                <a:solidFill>
                  <a:schemeClr val="bg1"/>
                </a:solidFill>
              </a:rPr>
              <a:t>slidet</a:t>
            </a:r>
            <a:r>
              <a:rPr lang="da-DK" sz="900">
                <a:solidFill>
                  <a:schemeClr val="bg1"/>
                </a:solidFill>
              </a:rPr>
              <a:t>.</a:t>
            </a:r>
            <a:br>
              <a:rPr lang="da-DK" sz="900">
                <a:solidFill>
                  <a:schemeClr val="bg1"/>
                </a:solidFill>
              </a:rPr>
            </a:br>
            <a:r>
              <a:rPr lang="da-DK" sz="900">
                <a:solidFill>
                  <a:schemeClr val="bg1"/>
                </a:solidFill>
              </a:rPr>
              <a:t>Find</a:t>
            </a:r>
            <a:r>
              <a:rPr lang="da-DK" sz="900" baseline="0">
                <a:solidFill>
                  <a:schemeClr val="bg1"/>
                </a:solidFill>
              </a:rPr>
              <a:t> dit nye billede</a:t>
            </a:r>
            <a:r>
              <a:rPr lang="da-DK" sz="900">
                <a:solidFill>
                  <a:schemeClr val="bg1"/>
                </a:solidFill>
              </a:rPr>
              <a:t>, </a:t>
            </a:r>
            <a:br>
              <a:rPr lang="da-DK" sz="900">
                <a:solidFill>
                  <a:schemeClr val="bg1"/>
                </a:solidFill>
              </a:rPr>
            </a:br>
            <a:r>
              <a:rPr lang="da-DK" sz="900">
                <a:solidFill>
                  <a:schemeClr val="bg1"/>
                </a:solidFill>
              </a:rPr>
              <a:t>højreklik på billedet </a:t>
            </a:r>
            <a:br>
              <a:rPr lang="da-DK" sz="900">
                <a:solidFill>
                  <a:schemeClr val="bg1"/>
                </a:solidFill>
              </a:rPr>
            </a:br>
            <a:r>
              <a:rPr lang="da-DK" sz="900">
                <a:solidFill>
                  <a:schemeClr val="bg1"/>
                </a:solidFill>
              </a:rPr>
              <a:t>og placér det bagerst.</a:t>
            </a:r>
          </a:p>
          <a:p>
            <a:pPr algn="r">
              <a:spcBef>
                <a:spcPct val="50000"/>
              </a:spcBef>
            </a:pPr>
            <a:r>
              <a:rPr lang="da-DK" sz="900" b="1">
                <a:solidFill>
                  <a:schemeClr val="bg1"/>
                </a:solidFill>
              </a:rPr>
              <a:t>Hvis du ikke kan få</a:t>
            </a:r>
            <a:r>
              <a:rPr lang="da-DK" sz="900" b="1" baseline="0">
                <a:solidFill>
                  <a:schemeClr val="bg1"/>
                </a:solidFill>
              </a:rPr>
              <a:t> fat i </a:t>
            </a:r>
            <a:r>
              <a:rPr lang="da-DK" sz="900" b="1" baseline="0" err="1">
                <a:solidFill>
                  <a:schemeClr val="bg1"/>
                </a:solidFill>
              </a:rPr>
              <a:t>billedeindsættelses-knappen</a:t>
            </a:r>
            <a:r>
              <a:rPr lang="da-DK" sz="900" b="1" baseline="0">
                <a:solidFill>
                  <a:schemeClr val="bg1"/>
                </a:solidFill>
              </a:rPr>
              <a:t>; </a:t>
            </a:r>
            <a:r>
              <a:rPr lang="da-DK" sz="900" b="0" baseline="0">
                <a:solidFill>
                  <a:schemeClr val="bg1"/>
                </a:solidFill>
              </a:rPr>
              <a:t>Læg teksten bagerst og klik på ikonen</a:t>
            </a:r>
            <a:r>
              <a:rPr lang="da-DK" sz="900" b="0">
                <a:solidFill>
                  <a:schemeClr val="bg1"/>
                </a:solidFill>
              </a:rPr>
              <a:t> </a:t>
            </a:r>
          </a:p>
        </p:txBody>
      </p:sp>
    </p:spTree>
    <p:extLst>
      <p:ext uri="{BB962C8B-B14F-4D97-AF65-F5344CB8AC3E}">
        <p14:creationId xmlns:p14="http://schemas.microsoft.com/office/powerpoint/2010/main" val="6704716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i master</a:t>
            </a:r>
          </a:p>
        </p:txBody>
      </p:sp>
      <p:sp>
        <p:nvSpPr>
          <p:cNvPr id="3" name="Content Placeholder 2"/>
          <p:cNvSpPr>
            <a:spLocks noGrp="1"/>
          </p:cNvSpPr>
          <p:nvPr>
            <p:ph idx="1"/>
          </p:nvPr>
        </p:nvSpPr>
        <p:spPr/>
        <p:txBody>
          <a:bodyPr/>
          <a:lstStyle>
            <a:lvl1pPr>
              <a:spcBef>
                <a:spcPts val="0"/>
              </a:spcBef>
              <a:defRPr/>
            </a:lvl1pPr>
            <a:lvl2pPr>
              <a:spcBef>
                <a:spcPts val="0"/>
              </a:spcBef>
              <a:defRPr/>
            </a:lvl2pPr>
            <a:lvl3pPr>
              <a:spcBef>
                <a:spcPts val="0"/>
              </a:spcBef>
              <a:buSzPct val="75000"/>
              <a:buFont typeface="Wingdings" pitchFamily="2" charset="2"/>
              <a:buChar char="n"/>
              <a:defRPr/>
            </a:lvl3pPr>
            <a:lvl5pPr>
              <a:buSzPct val="75000"/>
              <a:buFont typeface="Wingdings" pitchFamily="2" charset="2"/>
              <a:buChar char="n"/>
              <a:defRPr/>
            </a:lvl5pPr>
          </a:lstStyle>
          <a:p>
            <a:pPr lvl="0"/>
            <a:r>
              <a:rPr lang="da-DK" noProof="0"/>
              <a:t>Rediger typografien i masterens</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4" name="Date Placeholder 3"/>
          <p:cNvSpPr>
            <a:spLocks noGrp="1"/>
          </p:cNvSpPr>
          <p:nvPr>
            <p:ph type="dt" sz="half" idx="10"/>
          </p:nvPr>
        </p:nvSpPr>
        <p:spPr/>
        <p:txBody>
          <a:bodyPr/>
          <a:lstStyle/>
          <a:p>
            <a:r>
              <a:rPr lang="en-US" noProof="0"/>
              <a:t>www.ibc.dk</a:t>
            </a:r>
            <a:endParaRPr lang="da-DK" noProof="0"/>
          </a:p>
        </p:txBody>
      </p:sp>
      <p:sp>
        <p:nvSpPr>
          <p:cNvPr id="5" name="Footer Placeholder 4"/>
          <p:cNvSpPr>
            <a:spLocks noGrp="1"/>
          </p:cNvSpPr>
          <p:nvPr>
            <p:ph type="ftr" sz="quarter" idx="11"/>
          </p:nvPr>
        </p:nvSpPr>
        <p:spPr/>
        <p:txBody>
          <a:bodyPr/>
          <a:lstStyle/>
          <a:p>
            <a:endParaRPr lang="da-DK" noProof="0"/>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8" name="TextBox 20"/>
          <p:cNvSpPr txBox="1">
            <a:spLocks noChangeArrowheads="1"/>
          </p:cNvSpPr>
          <p:nvPr userDrawn="1"/>
        </p:nvSpPr>
        <p:spPr bwMode="auto">
          <a:xfrm>
            <a:off x="-1738313" y="2352612"/>
            <a:ext cx="1668463" cy="1000274"/>
          </a:xfrm>
          <a:prstGeom prst="rect">
            <a:avLst/>
          </a:prstGeom>
          <a:noFill/>
          <a:ln w="9525">
            <a:noFill/>
            <a:miter lim="800000"/>
            <a:headEnd/>
            <a:tailEnd/>
          </a:ln>
        </p:spPr>
        <p:txBody>
          <a:bodyPr wrap="square" lIns="0" tIns="0" rIns="0" bIns="0">
            <a:spAutoFit/>
          </a:bodyPr>
          <a:lstStyle/>
          <a:p>
            <a:pPr algn="r"/>
            <a:r>
              <a:rPr lang="da-DK" sz="1000" b="1">
                <a:solidFill>
                  <a:schemeClr val="bg1"/>
                </a:solidFill>
              </a:rPr>
              <a:t>Tekstslide med </a:t>
            </a:r>
            <a:r>
              <a:rPr lang="da-DK" sz="1000" b="1" err="1">
                <a:solidFill>
                  <a:schemeClr val="bg1"/>
                </a:solidFill>
              </a:rPr>
              <a:t>bullets</a:t>
            </a:r>
            <a:endParaRPr lang="da-DK" sz="1000">
              <a:solidFill>
                <a:schemeClr val="bg1"/>
              </a:solidFill>
            </a:endParaRPr>
          </a:p>
          <a:p>
            <a:pPr algn="r">
              <a:spcBef>
                <a:spcPct val="50000"/>
              </a:spcBef>
            </a:pPr>
            <a:r>
              <a:rPr lang="da-DK" sz="1000">
                <a:solidFill>
                  <a:schemeClr val="bg1"/>
                </a:solidFill>
              </a:rPr>
              <a:t>Brug ‘Forøge / Formindske </a:t>
            </a:r>
            <a:br>
              <a:rPr lang="da-DK" sz="1000">
                <a:solidFill>
                  <a:schemeClr val="bg1"/>
                </a:solidFill>
              </a:rPr>
            </a:br>
            <a:r>
              <a:rPr lang="da-DK" sz="1000">
                <a:solidFill>
                  <a:schemeClr val="bg1"/>
                </a:solidFill>
              </a:rPr>
              <a:t>indryk’ for at skifte mellem</a:t>
            </a:r>
            <a:r>
              <a:rPr lang="da-DK" sz="1000" baseline="0">
                <a:solidFill>
                  <a:schemeClr val="bg1"/>
                </a:solidFill>
              </a:rPr>
              <a:t> </a:t>
            </a:r>
            <a:r>
              <a:rPr lang="da-DK" sz="1000">
                <a:solidFill>
                  <a:schemeClr val="bg1"/>
                </a:solidFill>
              </a:rPr>
              <a:t>de </a:t>
            </a:r>
            <a:br>
              <a:rPr lang="da-DK" sz="1000">
                <a:solidFill>
                  <a:schemeClr val="bg1"/>
                </a:solidFill>
              </a:rPr>
            </a:br>
            <a:r>
              <a:rPr lang="da-DK" sz="1000">
                <a:solidFill>
                  <a:schemeClr val="bg1"/>
                </a:solidFill>
              </a:rPr>
              <a:t>forskellige niveauer</a:t>
            </a:r>
          </a:p>
        </p:txBody>
      </p:sp>
      <p:grpSp>
        <p:nvGrpSpPr>
          <p:cNvPr id="9" name="Group 21"/>
          <p:cNvGrpSpPr>
            <a:grpSpLocks/>
          </p:cNvGrpSpPr>
          <p:nvPr userDrawn="1"/>
        </p:nvGrpSpPr>
        <p:grpSpPr bwMode="auto">
          <a:xfrm>
            <a:off x="-1114425" y="3429000"/>
            <a:ext cx="1030287" cy="230188"/>
            <a:chOff x="-1260648" y="3320988"/>
            <a:chExt cx="1030288" cy="230187"/>
          </a:xfrm>
        </p:grpSpPr>
        <p:pic>
          <p:nvPicPr>
            <p:cNvPr id="10" name="Picture 14" descr="fke3b.jpg"/>
            <p:cNvPicPr>
              <a:picLocks noChangeAspect="1"/>
            </p:cNvPicPr>
            <p:nvPr/>
          </p:nvPicPr>
          <p:blipFill>
            <a:blip r:embed="rId2" cstate="print"/>
            <a:srcRect/>
            <a:stretch>
              <a:fillRect/>
            </a:stretch>
          </p:blipFill>
          <p:spPr bwMode="auto">
            <a:xfrm>
              <a:off x="-1260648" y="3322575"/>
              <a:ext cx="428625" cy="228600"/>
            </a:xfrm>
            <a:prstGeom prst="rect">
              <a:avLst/>
            </a:prstGeom>
            <a:noFill/>
            <a:ln w="9525">
              <a:noFill/>
              <a:miter lim="800000"/>
              <a:headEnd/>
              <a:tailEnd/>
            </a:ln>
          </p:spPr>
        </p:pic>
        <p:cxnSp>
          <p:nvCxnSpPr>
            <p:cNvPr id="11" name="Straight Connector 23"/>
            <p:cNvCxnSpPr>
              <a:cxnSpLocks noChangeShapeType="1"/>
            </p:cNvCxnSpPr>
            <p:nvPr/>
          </p:nvCxnSpPr>
          <p:spPr bwMode="auto">
            <a:xfrm>
              <a:off x="-1260648" y="3332100"/>
              <a:ext cx="182563" cy="219075"/>
            </a:xfrm>
            <a:prstGeom prst="line">
              <a:avLst/>
            </a:prstGeom>
            <a:noFill/>
            <a:ln w="19050" algn="ctr">
              <a:solidFill>
                <a:srgbClr val="000000"/>
              </a:solidFill>
              <a:round/>
              <a:headEnd/>
              <a:tailEnd/>
            </a:ln>
          </p:spPr>
        </p:cxnSp>
        <p:cxnSp>
          <p:nvCxnSpPr>
            <p:cNvPr id="12" name="Straight Connector 24"/>
            <p:cNvCxnSpPr>
              <a:cxnSpLocks noChangeShapeType="1"/>
            </p:cNvCxnSpPr>
            <p:nvPr/>
          </p:nvCxnSpPr>
          <p:spPr bwMode="auto">
            <a:xfrm flipH="1">
              <a:off x="-1260648" y="3332100"/>
              <a:ext cx="182563" cy="219075"/>
            </a:xfrm>
            <a:prstGeom prst="line">
              <a:avLst/>
            </a:prstGeom>
            <a:noFill/>
            <a:ln w="19050" algn="ctr">
              <a:solidFill>
                <a:srgbClr val="000000"/>
              </a:solidFill>
              <a:round/>
              <a:headEnd/>
              <a:tailEnd/>
            </a:ln>
          </p:spPr>
        </p:cxnSp>
        <p:pic>
          <p:nvPicPr>
            <p:cNvPr id="13" name="Picture 2"/>
            <p:cNvPicPr>
              <a:picLocks noChangeAspect="1" noChangeArrowheads="1"/>
            </p:cNvPicPr>
            <p:nvPr/>
          </p:nvPicPr>
          <p:blipFill>
            <a:blip r:embed="rId3" cstate="print"/>
            <a:srcRect/>
            <a:stretch>
              <a:fillRect/>
            </a:stretch>
          </p:blipFill>
          <p:spPr bwMode="auto">
            <a:xfrm>
              <a:off x="-678035" y="3320988"/>
              <a:ext cx="447675" cy="228600"/>
            </a:xfrm>
            <a:prstGeom prst="rect">
              <a:avLst/>
            </a:prstGeom>
            <a:noFill/>
            <a:ln w="9525">
              <a:noFill/>
              <a:miter lim="800000"/>
              <a:headEnd/>
              <a:tailEnd/>
            </a:ln>
          </p:spPr>
        </p:pic>
        <p:cxnSp>
          <p:nvCxnSpPr>
            <p:cNvPr id="14" name="Straight Connector 26"/>
            <p:cNvCxnSpPr>
              <a:cxnSpLocks noChangeShapeType="1"/>
            </p:cNvCxnSpPr>
            <p:nvPr/>
          </p:nvCxnSpPr>
          <p:spPr bwMode="auto">
            <a:xfrm>
              <a:off x="-422448" y="3332100"/>
              <a:ext cx="182563" cy="219075"/>
            </a:xfrm>
            <a:prstGeom prst="line">
              <a:avLst/>
            </a:prstGeom>
            <a:noFill/>
            <a:ln w="19050" algn="ctr">
              <a:solidFill>
                <a:srgbClr val="000000"/>
              </a:solidFill>
              <a:round/>
              <a:headEnd/>
              <a:tailEnd/>
            </a:ln>
          </p:spPr>
        </p:cxnSp>
        <p:cxnSp>
          <p:nvCxnSpPr>
            <p:cNvPr id="15" name="Straight Connector 27"/>
            <p:cNvCxnSpPr>
              <a:cxnSpLocks noChangeShapeType="1"/>
            </p:cNvCxnSpPr>
            <p:nvPr/>
          </p:nvCxnSpPr>
          <p:spPr bwMode="auto">
            <a:xfrm flipH="1">
              <a:off x="-422448" y="3332100"/>
              <a:ext cx="182563" cy="219075"/>
            </a:xfrm>
            <a:prstGeom prst="line">
              <a:avLst/>
            </a:prstGeom>
            <a:noFill/>
            <a:ln w="19050" algn="ctr">
              <a:solidFill>
                <a:srgbClr val="000000"/>
              </a:solidFill>
              <a:round/>
              <a:headEnd/>
              <a:tailEnd/>
            </a:ln>
          </p:spPr>
        </p:cxnSp>
      </p:grpSp>
    </p:spTree>
    <p:extLst>
      <p:ext uri="{BB962C8B-B14F-4D97-AF65-F5344CB8AC3E}">
        <p14:creationId xmlns:p14="http://schemas.microsoft.com/office/powerpoint/2010/main" val="151590152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noProof="0"/>
              <a:t>www.ibc.dk</a:t>
            </a:r>
            <a:endParaRPr lang="da-DK" noProof="0"/>
          </a:p>
        </p:txBody>
      </p:sp>
      <p:sp>
        <p:nvSpPr>
          <p:cNvPr id="5" name="Footer Placeholder 4"/>
          <p:cNvSpPr>
            <a:spLocks noGrp="1"/>
          </p:cNvSpPr>
          <p:nvPr>
            <p:ph type="ftr" sz="quarter" idx="11"/>
          </p:nvPr>
        </p:nvSpPr>
        <p:spPr/>
        <p:txBody>
          <a:bodyPr/>
          <a:lstStyle/>
          <a:p>
            <a:endParaRPr lang="da-DK" noProof="0"/>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9" name="Text Placeholder 8"/>
          <p:cNvSpPr>
            <a:spLocks noGrp="1"/>
          </p:cNvSpPr>
          <p:nvPr>
            <p:ph type="body" sz="quarter" idx="13"/>
          </p:nvPr>
        </p:nvSpPr>
        <p:spPr>
          <a:xfrm>
            <a:off x="484188" y="1873250"/>
            <a:ext cx="8532812" cy="1635599"/>
          </a:xfrm>
        </p:spPr>
        <p:txBody>
          <a:bodyPr lIns="1458000" tIns="162000" rIns="1458000" bIns="162000" numCol="2" spcCol="288000">
            <a:spAutoFit/>
          </a:bodyPr>
          <a:lstStyle>
            <a:lvl1pPr>
              <a:lnSpc>
                <a:spcPct val="109000"/>
              </a:lnSpc>
              <a:spcBef>
                <a:spcPts val="0"/>
              </a:spcBef>
              <a:buSzPct val="75000"/>
              <a:buFont typeface="Wingdings" pitchFamily="2" charset="2"/>
              <a:buChar char="n"/>
              <a:defRPr sz="1300"/>
            </a:lvl1pPr>
            <a:lvl2pPr>
              <a:lnSpc>
                <a:spcPct val="109000"/>
              </a:lnSpc>
              <a:spcBef>
                <a:spcPts val="0"/>
              </a:spcBef>
              <a:defRPr sz="1300"/>
            </a:lvl2pPr>
            <a:lvl3pPr>
              <a:lnSpc>
                <a:spcPct val="109000"/>
              </a:lnSpc>
              <a:spcBef>
                <a:spcPts val="0"/>
              </a:spcBef>
              <a:buSzPct val="75000"/>
              <a:buFont typeface="Wingdings" pitchFamily="2" charset="2"/>
              <a:buChar char="n"/>
              <a:defRPr sz="1300"/>
            </a:lvl3pPr>
            <a:lvl4pPr>
              <a:lnSpc>
                <a:spcPct val="109000"/>
              </a:lnSpc>
              <a:spcBef>
                <a:spcPts val="0"/>
              </a:spcBef>
              <a:defRPr sz="1300"/>
            </a:lvl4pPr>
            <a:lvl5pPr>
              <a:lnSpc>
                <a:spcPct val="109000"/>
              </a:lnSpc>
              <a:spcBef>
                <a:spcPts val="0"/>
              </a:spcBef>
              <a:buSzPct val="75000"/>
              <a:buFont typeface="Wingdings" pitchFamily="2" charset="2"/>
              <a:buChar char="n"/>
              <a:defRPr sz="1300"/>
            </a:lvl5pPr>
          </a:lstStyle>
          <a:p>
            <a:pPr lvl="0"/>
            <a:r>
              <a:rPr lang="da-DK" noProof="0"/>
              <a:t>Rediger typografien i masterens</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2" name="Title 1"/>
          <p:cNvSpPr>
            <a:spLocks noGrp="1"/>
          </p:cNvSpPr>
          <p:nvPr>
            <p:ph type="title"/>
          </p:nvPr>
        </p:nvSpPr>
        <p:spPr>
          <a:xfrm>
            <a:off x="484189" y="1881188"/>
            <a:ext cx="1315503" cy="1619820"/>
          </a:xfrm>
        </p:spPr>
        <p:txBody>
          <a:bodyPr tIns="162000" anchor="t" anchorCtr="0">
            <a:normAutofit/>
          </a:bodyPr>
          <a:lstStyle>
            <a:lvl1pPr>
              <a:lnSpc>
                <a:spcPct val="109000"/>
              </a:lnSpc>
              <a:defRPr sz="1300"/>
            </a:lvl1pPr>
          </a:lstStyle>
          <a:p>
            <a:r>
              <a:rPr lang="da-DK" noProof="0"/>
              <a:t>Klik for at redigere i master</a:t>
            </a:r>
          </a:p>
        </p:txBody>
      </p:sp>
      <p:cxnSp>
        <p:nvCxnSpPr>
          <p:cNvPr id="13" name="Straight Connector 12"/>
          <p:cNvCxnSpPr/>
          <p:nvPr userDrawn="1"/>
        </p:nvCxnSpPr>
        <p:spPr>
          <a:xfrm>
            <a:off x="484188" y="1881188"/>
            <a:ext cx="8532812" cy="0"/>
          </a:xfrm>
          <a:prstGeom prst="line">
            <a:avLst/>
          </a:prstGeom>
          <a:ln w="889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20"/>
          <p:cNvSpPr txBox="1">
            <a:spLocks noChangeArrowheads="1"/>
          </p:cNvSpPr>
          <p:nvPr userDrawn="1"/>
        </p:nvSpPr>
        <p:spPr bwMode="auto">
          <a:xfrm>
            <a:off x="-1738313" y="3111351"/>
            <a:ext cx="1668463" cy="461665"/>
          </a:xfrm>
          <a:prstGeom prst="rect">
            <a:avLst/>
          </a:prstGeom>
          <a:noFill/>
          <a:ln w="9525">
            <a:noFill/>
            <a:miter lim="800000"/>
            <a:headEnd/>
            <a:tailEnd/>
          </a:ln>
        </p:spPr>
        <p:txBody>
          <a:bodyPr wrap="square" lIns="0" tIns="0" rIns="0" bIns="0">
            <a:spAutoFit/>
          </a:bodyPr>
          <a:lstStyle/>
          <a:p>
            <a:pPr algn="r">
              <a:spcBef>
                <a:spcPct val="50000"/>
              </a:spcBef>
            </a:pPr>
            <a:r>
              <a:rPr lang="da-DK" sz="1000">
                <a:solidFill>
                  <a:schemeClr val="bg1"/>
                </a:solidFill>
              </a:rPr>
              <a:t>HUSK </a:t>
            </a:r>
            <a:br>
              <a:rPr lang="da-DK" sz="1000">
                <a:solidFill>
                  <a:schemeClr val="bg1"/>
                </a:solidFill>
              </a:rPr>
            </a:br>
            <a:r>
              <a:rPr lang="da-DK" sz="1000">
                <a:solidFill>
                  <a:schemeClr val="bg1"/>
                </a:solidFill>
              </a:rPr>
              <a:t>sort streg 0,7 </a:t>
            </a:r>
            <a:r>
              <a:rPr lang="da-DK" sz="1000" err="1">
                <a:solidFill>
                  <a:schemeClr val="bg1"/>
                </a:solidFill>
              </a:rPr>
              <a:t>pt</a:t>
            </a:r>
            <a:r>
              <a:rPr lang="da-DK" sz="1000">
                <a:solidFill>
                  <a:schemeClr val="bg1"/>
                </a:solidFill>
              </a:rPr>
              <a:t> </a:t>
            </a:r>
            <a:br>
              <a:rPr lang="da-DK" sz="1000">
                <a:solidFill>
                  <a:schemeClr val="bg1"/>
                </a:solidFill>
              </a:rPr>
            </a:br>
            <a:r>
              <a:rPr lang="da-DK" sz="1000">
                <a:solidFill>
                  <a:schemeClr val="bg1"/>
                </a:solidFill>
              </a:rPr>
              <a:t>under</a:t>
            </a:r>
            <a:r>
              <a:rPr lang="da-DK" sz="1000" baseline="0">
                <a:solidFill>
                  <a:schemeClr val="bg1"/>
                </a:solidFill>
              </a:rPr>
              <a:t> tekst</a:t>
            </a:r>
            <a:endParaRPr lang="da-DK" sz="1000">
              <a:solidFill>
                <a:schemeClr val="bg1"/>
              </a:solidFill>
            </a:endParaRPr>
          </a:p>
        </p:txBody>
      </p:sp>
    </p:spTree>
    <p:extLst>
      <p:ext uri="{BB962C8B-B14F-4D97-AF65-F5344CB8AC3E}">
        <p14:creationId xmlns:p14="http://schemas.microsoft.com/office/powerpoint/2010/main" val="332060053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84189" y="980728"/>
            <a:ext cx="6932612" cy="616930"/>
          </a:xfrm>
        </p:spPr>
        <p:txBody>
          <a:bodyPr/>
          <a:lstStyle>
            <a:lvl1pPr>
              <a:defRPr>
                <a:solidFill>
                  <a:schemeClr val="bg1"/>
                </a:solidFill>
              </a:defRPr>
            </a:lvl1pPr>
          </a:lstStyle>
          <a:p>
            <a:r>
              <a:rPr lang="da-DK" noProof="0"/>
              <a:t>Klik for at redigere i master</a:t>
            </a:r>
          </a:p>
        </p:txBody>
      </p:sp>
      <p:sp>
        <p:nvSpPr>
          <p:cNvPr id="4" name="Date Placeholder 3"/>
          <p:cNvSpPr>
            <a:spLocks noGrp="1"/>
          </p:cNvSpPr>
          <p:nvPr>
            <p:ph type="dt" sz="half" idx="10"/>
          </p:nvPr>
        </p:nvSpPr>
        <p:spPr>
          <a:xfrm>
            <a:off x="7885112" y="6302906"/>
            <a:ext cx="1131887" cy="224644"/>
          </a:xfrm>
        </p:spPr>
        <p:txBody>
          <a:bodyPr/>
          <a:lstStyle/>
          <a:p>
            <a:r>
              <a:rPr lang="en-US" noProof="0"/>
              <a:t>www.ibc.dk</a:t>
            </a:r>
            <a:endParaRPr lang="da-DK" noProof="0"/>
          </a:p>
        </p:txBody>
      </p:sp>
      <p:sp>
        <p:nvSpPr>
          <p:cNvPr id="5" name="Footer Placeholder 4"/>
          <p:cNvSpPr>
            <a:spLocks noGrp="1"/>
          </p:cNvSpPr>
          <p:nvPr>
            <p:ph type="ftr" sz="quarter" idx="11"/>
          </p:nvPr>
        </p:nvSpPr>
        <p:spPr/>
        <p:txBody>
          <a:bodyPr/>
          <a:lstStyle/>
          <a:p>
            <a:endParaRPr lang="da-DK" noProof="0"/>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10" name="Picture Placeholder 9"/>
          <p:cNvSpPr>
            <a:spLocks noGrp="1"/>
          </p:cNvSpPr>
          <p:nvPr>
            <p:ph type="pic" sz="quarter" idx="13"/>
          </p:nvPr>
        </p:nvSpPr>
        <p:spPr>
          <a:xfrm>
            <a:off x="5597525" y="1881188"/>
            <a:ext cx="3419474" cy="4238624"/>
          </a:xfrm>
          <a:blipFill>
            <a:blip r:embed="rId2" cstate="print"/>
            <a:stretch>
              <a:fillRect/>
            </a:stretch>
          </a:blipFill>
        </p:spPr>
        <p:txBody>
          <a:bodyPr/>
          <a:lstStyle/>
          <a:p>
            <a:r>
              <a:rPr lang="da-DK"/>
              <a:t>Klik på ikonet for at tilføje et billede</a:t>
            </a:r>
          </a:p>
        </p:txBody>
      </p:sp>
      <p:sp>
        <p:nvSpPr>
          <p:cNvPr id="13" name="Text Placeholder 12"/>
          <p:cNvSpPr>
            <a:spLocks noGrp="1"/>
          </p:cNvSpPr>
          <p:nvPr>
            <p:ph type="body" sz="quarter" idx="14"/>
          </p:nvPr>
        </p:nvSpPr>
        <p:spPr>
          <a:xfrm>
            <a:off x="484187" y="1881188"/>
            <a:ext cx="4843896" cy="4238406"/>
          </a:xfrm>
        </p:spPr>
        <p:txBody>
          <a:bodyPr/>
          <a:lstStyle>
            <a:lvl1pPr marL="0" indent="0">
              <a:buFontTx/>
              <a:buNone/>
              <a:defRPr i="1"/>
            </a:lvl1pPr>
            <a:lvl2pPr marL="216000">
              <a:buSzPct val="75000"/>
              <a:buFont typeface="Wingdings" pitchFamily="2" charset="2"/>
              <a:buChar char="n"/>
              <a:defRPr/>
            </a:lvl2pPr>
            <a:lvl3pPr>
              <a:buSzPct val="100000"/>
              <a:buFont typeface="Arial" pitchFamily="34" charset="0"/>
              <a:buChar char="–"/>
              <a:defRPr sz="1600"/>
            </a:lvl3pPr>
            <a:lvl4pPr marL="432000">
              <a:buSzPct val="75000"/>
              <a:buFont typeface="Wingdings" pitchFamily="2" charset="2"/>
              <a:buChar char="n"/>
              <a:defRPr/>
            </a:lvl4pPr>
            <a:lvl5pPr marL="648000">
              <a:buSzPct val="100000"/>
              <a:buFont typeface="Arial" pitchFamily="34" charset="0"/>
              <a:buChar char="–"/>
              <a:defRPr sz="1400"/>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9" name="Text Box 5"/>
          <p:cNvSpPr txBox="1">
            <a:spLocks noChangeArrowheads="1"/>
          </p:cNvSpPr>
          <p:nvPr userDrawn="1"/>
        </p:nvSpPr>
        <p:spPr bwMode="auto">
          <a:xfrm>
            <a:off x="-1908720" y="4170784"/>
            <a:ext cx="1805532" cy="846386"/>
          </a:xfrm>
          <a:prstGeom prst="rect">
            <a:avLst/>
          </a:prstGeom>
          <a:noFill/>
          <a:ln w="9525" algn="ctr">
            <a:noFill/>
            <a:miter lim="800000"/>
            <a:headEnd/>
            <a:tailEnd/>
          </a:ln>
        </p:spPr>
        <p:txBody>
          <a:bodyPr wrap="square" lIns="0" tIns="0" rIns="0" bIns="0">
            <a:spAutoFit/>
          </a:bodyPr>
          <a:lstStyle/>
          <a:p>
            <a:pPr algn="r">
              <a:spcBef>
                <a:spcPct val="50000"/>
              </a:spcBef>
            </a:pPr>
            <a:r>
              <a:rPr lang="da-DK" sz="1000" b="1">
                <a:solidFill>
                  <a:schemeClr val="bg1"/>
                </a:solidFill>
              </a:rPr>
              <a:t>Indsæt nyt billede:</a:t>
            </a:r>
          </a:p>
          <a:p>
            <a:pPr algn="r">
              <a:spcBef>
                <a:spcPct val="50000"/>
              </a:spcBef>
            </a:pPr>
            <a:r>
              <a:rPr lang="da-DK" sz="1000">
                <a:solidFill>
                  <a:schemeClr val="bg1"/>
                </a:solidFill>
              </a:rPr>
              <a:t>Format: B11,8 x 9,5 cm</a:t>
            </a:r>
          </a:p>
          <a:p>
            <a:pPr algn="r">
              <a:spcBef>
                <a:spcPct val="50000"/>
              </a:spcBef>
            </a:pPr>
            <a:endParaRPr lang="da-DK" sz="1000">
              <a:solidFill>
                <a:schemeClr val="bg1"/>
              </a:solidFill>
            </a:endParaRPr>
          </a:p>
          <a:p>
            <a:pPr algn="r">
              <a:spcBef>
                <a:spcPct val="50000"/>
              </a:spcBef>
            </a:pPr>
            <a:r>
              <a:rPr lang="da-DK" sz="1000">
                <a:solidFill>
                  <a:schemeClr val="bg1"/>
                </a:solidFill>
              </a:rPr>
              <a:t>Tekststørrelse 10 </a:t>
            </a:r>
            <a:r>
              <a:rPr lang="da-DK" sz="1000" err="1">
                <a:solidFill>
                  <a:schemeClr val="bg1"/>
                </a:solidFill>
              </a:rPr>
              <a:t>pkt</a:t>
            </a:r>
            <a:endParaRPr lang="da-DK" sz="1000">
              <a:solidFill>
                <a:schemeClr val="bg1"/>
              </a:solidFill>
            </a:endParaRPr>
          </a:p>
        </p:txBody>
      </p:sp>
      <p:sp>
        <p:nvSpPr>
          <p:cNvPr id="11" name="TextBox 20"/>
          <p:cNvSpPr txBox="1">
            <a:spLocks noChangeArrowheads="1"/>
          </p:cNvSpPr>
          <p:nvPr userDrawn="1"/>
        </p:nvSpPr>
        <p:spPr bwMode="auto">
          <a:xfrm>
            <a:off x="-1738313" y="1880828"/>
            <a:ext cx="1668463" cy="1154162"/>
          </a:xfrm>
          <a:prstGeom prst="rect">
            <a:avLst/>
          </a:prstGeom>
          <a:noFill/>
          <a:ln w="9525">
            <a:noFill/>
            <a:miter lim="800000"/>
            <a:headEnd/>
            <a:tailEnd/>
          </a:ln>
        </p:spPr>
        <p:txBody>
          <a:bodyPr wrap="square" lIns="0" tIns="0" rIns="0" bIns="0">
            <a:spAutoFit/>
          </a:bodyPr>
          <a:lstStyle/>
          <a:p>
            <a:pPr algn="r"/>
            <a:r>
              <a:rPr lang="da-DK" sz="1000" b="1">
                <a:solidFill>
                  <a:schemeClr val="bg1"/>
                </a:solidFill>
              </a:rPr>
              <a:t>Tekst starter</a:t>
            </a:r>
            <a:r>
              <a:rPr lang="da-DK" sz="1000" b="1" baseline="0">
                <a:solidFill>
                  <a:schemeClr val="bg1"/>
                </a:solidFill>
              </a:rPr>
              <a:t> </a:t>
            </a:r>
            <a:br>
              <a:rPr lang="da-DK" sz="1000" b="1" baseline="0">
                <a:solidFill>
                  <a:schemeClr val="bg1"/>
                </a:solidFill>
              </a:rPr>
            </a:br>
            <a:r>
              <a:rPr lang="da-DK" sz="1000" b="1" baseline="0">
                <a:solidFill>
                  <a:schemeClr val="bg1"/>
                </a:solidFill>
              </a:rPr>
              <a:t>uden </a:t>
            </a:r>
            <a:r>
              <a:rPr lang="da-DK" sz="1000" b="1" err="1">
                <a:solidFill>
                  <a:schemeClr val="bg1"/>
                </a:solidFill>
              </a:rPr>
              <a:t>bullets</a:t>
            </a:r>
            <a:endParaRPr lang="da-DK" sz="1000">
              <a:solidFill>
                <a:schemeClr val="bg1"/>
              </a:solidFill>
            </a:endParaRPr>
          </a:p>
          <a:p>
            <a:pPr algn="r">
              <a:spcBef>
                <a:spcPct val="50000"/>
              </a:spcBef>
            </a:pPr>
            <a:r>
              <a:rPr lang="da-DK" sz="1000">
                <a:solidFill>
                  <a:schemeClr val="bg1"/>
                </a:solidFill>
              </a:rPr>
              <a:t>Brug ‘Forøge / Formindske </a:t>
            </a:r>
            <a:br>
              <a:rPr lang="da-DK" sz="1000">
                <a:solidFill>
                  <a:schemeClr val="bg1"/>
                </a:solidFill>
              </a:rPr>
            </a:br>
            <a:r>
              <a:rPr lang="da-DK" sz="1000">
                <a:solidFill>
                  <a:schemeClr val="bg1"/>
                </a:solidFill>
              </a:rPr>
              <a:t>indryk’ for at skifte mellem</a:t>
            </a:r>
            <a:r>
              <a:rPr lang="da-DK" sz="1000" baseline="0">
                <a:solidFill>
                  <a:schemeClr val="bg1"/>
                </a:solidFill>
              </a:rPr>
              <a:t> </a:t>
            </a:r>
            <a:r>
              <a:rPr lang="da-DK" sz="1000">
                <a:solidFill>
                  <a:schemeClr val="bg1"/>
                </a:solidFill>
              </a:rPr>
              <a:t>de </a:t>
            </a:r>
            <a:br>
              <a:rPr lang="da-DK" sz="1000">
                <a:solidFill>
                  <a:schemeClr val="bg1"/>
                </a:solidFill>
              </a:rPr>
            </a:br>
            <a:r>
              <a:rPr lang="da-DK" sz="1000">
                <a:solidFill>
                  <a:schemeClr val="bg1"/>
                </a:solidFill>
              </a:rPr>
              <a:t>forskellige niveauer</a:t>
            </a:r>
          </a:p>
        </p:txBody>
      </p:sp>
      <p:grpSp>
        <p:nvGrpSpPr>
          <p:cNvPr id="12" name="Group 21"/>
          <p:cNvGrpSpPr>
            <a:grpSpLocks/>
          </p:cNvGrpSpPr>
          <p:nvPr userDrawn="1"/>
        </p:nvGrpSpPr>
        <p:grpSpPr bwMode="auto">
          <a:xfrm>
            <a:off x="-1114425" y="3087068"/>
            <a:ext cx="1030287" cy="230188"/>
            <a:chOff x="-1260648" y="3320988"/>
            <a:chExt cx="1030288" cy="230187"/>
          </a:xfrm>
        </p:grpSpPr>
        <p:pic>
          <p:nvPicPr>
            <p:cNvPr id="14" name="Picture 14" descr="fke3b.jpg"/>
            <p:cNvPicPr>
              <a:picLocks noChangeAspect="1"/>
            </p:cNvPicPr>
            <p:nvPr/>
          </p:nvPicPr>
          <p:blipFill>
            <a:blip r:embed="rId3" cstate="print"/>
            <a:srcRect/>
            <a:stretch>
              <a:fillRect/>
            </a:stretch>
          </p:blipFill>
          <p:spPr bwMode="auto">
            <a:xfrm>
              <a:off x="-1260648" y="3322575"/>
              <a:ext cx="428625" cy="228600"/>
            </a:xfrm>
            <a:prstGeom prst="rect">
              <a:avLst/>
            </a:prstGeom>
            <a:noFill/>
            <a:ln w="9525">
              <a:noFill/>
              <a:miter lim="800000"/>
              <a:headEnd/>
              <a:tailEnd/>
            </a:ln>
          </p:spPr>
        </p:pic>
        <p:cxnSp>
          <p:nvCxnSpPr>
            <p:cNvPr id="15" name="Straight Connector 23"/>
            <p:cNvCxnSpPr>
              <a:cxnSpLocks noChangeShapeType="1"/>
            </p:cNvCxnSpPr>
            <p:nvPr/>
          </p:nvCxnSpPr>
          <p:spPr bwMode="auto">
            <a:xfrm>
              <a:off x="-1260648" y="3332100"/>
              <a:ext cx="182563" cy="219075"/>
            </a:xfrm>
            <a:prstGeom prst="line">
              <a:avLst/>
            </a:prstGeom>
            <a:noFill/>
            <a:ln w="19050" algn="ctr">
              <a:solidFill>
                <a:srgbClr val="000000"/>
              </a:solidFill>
              <a:round/>
              <a:headEnd/>
              <a:tailEnd/>
            </a:ln>
          </p:spPr>
        </p:cxnSp>
        <p:cxnSp>
          <p:nvCxnSpPr>
            <p:cNvPr id="16" name="Straight Connector 24"/>
            <p:cNvCxnSpPr>
              <a:cxnSpLocks noChangeShapeType="1"/>
            </p:cNvCxnSpPr>
            <p:nvPr/>
          </p:nvCxnSpPr>
          <p:spPr bwMode="auto">
            <a:xfrm flipH="1">
              <a:off x="-1260648" y="3332100"/>
              <a:ext cx="182563" cy="219075"/>
            </a:xfrm>
            <a:prstGeom prst="line">
              <a:avLst/>
            </a:prstGeom>
            <a:noFill/>
            <a:ln w="19050" algn="ctr">
              <a:solidFill>
                <a:srgbClr val="000000"/>
              </a:solidFill>
              <a:round/>
              <a:headEnd/>
              <a:tailEnd/>
            </a:ln>
          </p:spPr>
        </p:cxnSp>
        <p:pic>
          <p:nvPicPr>
            <p:cNvPr id="17" name="Picture 2"/>
            <p:cNvPicPr>
              <a:picLocks noChangeAspect="1" noChangeArrowheads="1"/>
            </p:cNvPicPr>
            <p:nvPr/>
          </p:nvPicPr>
          <p:blipFill>
            <a:blip r:embed="rId4" cstate="print"/>
            <a:srcRect/>
            <a:stretch>
              <a:fillRect/>
            </a:stretch>
          </p:blipFill>
          <p:spPr bwMode="auto">
            <a:xfrm>
              <a:off x="-678035" y="3320988"/>
              <a:ext cx="447675" cy="228600"/>
            </a:xfrm>
            <a:prstGeom prst="rect">
              <a:avLst/>
            </a:prstGeom>
            <a:noFill/>
            <a:ln w="9525">
              <a:noFill/>
              <a:miter lim="800000"/>
              <a:headEnd/>
              <a:tailEnd/>
            </a:ln>
          </p:spPr>
        </p:pic>
        <p:cxnSp>
          <p:nvCxnSpPr>
            <p:cNvPr id="18" name="Straight Connector 26"/>
            <p:cNvCxnSpPr>
              <a:cxnSpLocks noChangeShapeType="1"/>
            </p:cNvCxnSpPr>
            <p:nvPr/>
          </p:nvCxnSpPr>
          <p:spPr bwMode="auto">
            <a:xfrm>
              <a:off x="-422448" y="3332100"/>
              <a:ext cx="182563" cy="219075"/>
            </a:xfrm>
            <a:prstGeom prst="line">
              <a:avLst/>
            </a:prstGeom>
            <a:noFill/>
            <a:ln w="19050" algn="ctr">
              <a:solidFill>
                <a:srgbClr val="000000"/>
              </a:solidFill>
              <a:round/>
              <a:headEnd/>
              <a:tailEnd/>
            </a:ln>
          </p:spPr>
        </p:cxnSp>
        <p:cxnSp>
          <p:nvCxnSpPr>
            <p:cNvPr id="19" name="Straight Connector 27"/>
            <p:cNvCxnSpPr>
              <a:cxnSpLocks noChangeShapeType="1"/>
            </p:cNvCxnSpPr>
            <p:nvPr/>
          </p:nvCxnSpPr>
          <p:spPr bwMode="auto">
            <a:xfrm flipH="1">
              <a:off x="-422448" y="3332100"/>
              <a:ext cx="182563" cy="219075"/>
            </a:xfrm>
            <a:prstGeom prst="line">
              <a:avLst/>
            </a:prstGeom>
            <a:noFill/>
            <a:ln w="19050" algn="ctr">
              <a:solidFill>
                <a:srgbClr val="000000"/>
              </a:solidFill>
              <a:round/>
              <a:headEnd/>
              <a:tailEnd/>
            </a:ln>
          </p:spPr>
        </p:cxnSp>
      </p:grpSp>
    </p:spTree>
    <p:extLst>
      <p:ext uri="{BB962C8B-B14F-4D97-AF65-F5344CB8AC3E}">
        <p14:creationId xmlns:p14="http://schemas.microsoft.com/office/powerpoint/2010/main" val="21888612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484189" y="1465053"/>
            <a:ext cx="6932612" cy="616930"/>
          </a:xfrm>
        </p:spPr>
        <p:txBody>
          <a:bodyPr/>
          <a:lstStyle/>
          <a:p>
            <a:r>
              <a:rPr lang="da-DK" noProof="0"/>
              <a:t>Klik for at redigere i master</a:t>
            </a:r>
          </a:p>
        </p:txBody>
      </p:sp>
      <p:sp>
        <p:nvSpPr>
          <p:cNvPr id="3" name="Content Placeholder 2"/>
          <p:cNvSpPr>
            <a:spLocks noGrp="1"/>
          </p:cNvSpPr>
          <p:nvPr>
            <p:ph sz="half" idx="1"/>
          </p:nvPr>
        </p:nvSpPr>
        <p:spPr>
          <a:xfrm>
            <a:off x="457200" y="2565400"/>
            <a:ext cx="3394800" cy="3560763"/>
          </a:xfrm>
        </p:spPr>
        <p:txBody>
          <a:bodyPr/>
          <a:lstStyle>
            <a:lvl1pPr>
              <a:defRPr sz="1600"/>
            </a:lvl1pPr>
            <a:lvl2pPr>
              <a:defRPr sz="1600"/>
            </a:lvl2pPr>
            <a:lvl3pPr>
              <a:defRPr sz="1400"/>
            </a:lvl3pPr>
            <a:lvl4pPr>
              <a:defRPr sz="1400"/>
            </a:lvl4pPr>
            <a:lvl5pPr>
              <a:defRPr sz="1200"/>
            </a:lvl5pPr>
            <a:lvl6pPr>
              <a:defRPr sz="1800"/>
            </a:lvl6pPr>
            <a:lvl7pPr>
              <a:defRPr sz="1800"/>
            </a:lvl7pPr>
            <a:lvl8pPr>
              <a:defRPr sz="1800"/>
            </a:lvl8pPr>
            <a:lvl9pPr>
              <a:defRPr sz="1800"/>
            </a:lvl9pPr>
          </a:lstStyle>
          <a:p>
            <a:pPr lvl="0"/>
            <a:r>
              <a:rPr lang="da-DK" noProof="0"/>
              <a:t>Rediger typografien i masterens</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4" name="Content Placeholder 3"/>
          <p:cNvSpPr>
            <a:spLocks noGrp="1"/>
          </p:cNvSpPr>
          <p:nvPr>
            <p:ph sz="half" idx="2"/>
          </p:nvPr>
        </p:nvSpPr>
        <p:spPr>
          <a:xfrm>
            <a:off x="4022001" y="2565400"/>
            <a:ext cx="3394800" cy="3560763"/>
          </a:xfrm>
        </p:spPr>
        <p:txBody>
          <a:bodyPr/>
          <a:lstStyle>
            <a:lvl1pPr>
              <a:defRPr sz="1600"/>
            </a:lvl1pPr>
            <a:lvl2pPr>
              <a:defRPr sz="1600"/>
            </a:lvl2pPr>
            <a:lvl3pPr>
              <a:defRPr sz="1400"/>
            </a:lvl3pPr>
            <a:lvl4pPr>
              <a:defRPr sz="1400"/>
            </a:lvl4pPr>
            <a:lvl5pPr>
              <a:defRPr sz="1200"/>
            </a:lvl5pPr>
            <a:lvl6pPr>
              <a:defRPr sz="1800"/>
            </a:lvl6pPr>
            <a:lvl7pPr>
              <a:defRPr sz="1800"/>
            </a:lvl7pPr>
            <a:lvl8pPr>
              <a:defRPr sz="1800"/>
            </a:lvl8pPr>
            <a:lvl9pPr>
              <a:defRPr sz="1800"/>
            </a:lvl9pPr>
          </a:lstStyle>
          <a:p>
            <a:pPr lvl="0"/>
            <a:r>
              <a:rPr lang="da-DK" noProof="0"/>
              <a:t>Rediger typografien i masterens</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5" name="Date Placeholder 4"/>
          <p:cNvSpPr>
            <a:spLocks noGrp="1"/>
          </p:cNvSpPr>
          <p:nvPr>
            <p:ph type="dt" sz="half" idx="10"/>
          </p:nvPr>
        </p:nvSpPr>
        <p:spPr/>
        <p:txBody>
          <a:bodyPr/>
          <a:lstStyle/>
          <a:p>
            <a:r>
              <a:rPr lang="en-US" noProof="0"/>
              <a:t>www.ibc.dk</a:t>
            </a:r>
            <a:endParaRPr lang="da-DK" noProof="0"/>
          </a:p>
        </p:txBody>
      </p:sp>
      <p:sp>
        <p:nvSpPr>
          <p:cNvPr id="6" name="Footer Placeholder 5"/>
          <p:cNvSpPr>
            <a:spLocks noGrp="1"/>
          </p:cNvSpPr>
          <p:nvPr>
            <p:ph type="ftr" sz="quarter" idx="11"/>
          </p:nvPr>
        </p:nvSpPr>
        <p:spPr/>
        <p:txBody>
          <a:bodyPr/>
          <a:lstStyle/>
          <a:p>
            <a:endParaRPr lang="da-DK" noProof="0"/>
          </a:p>
        </p:txBody>
      </p:sp>
      <p:sp>
        <p:nvSpPr>
          <p:cNvPr id="7" name="Slide Number Placeholder 6"/>
          <p:cNvSpPr>
            <a:spLocks noGrp="1"/>
          </p:cNvSpPr>
          <p:nvPr>
            <p:ph type="sldNum" sz="quarter" idx="12"/>
          </p:nvPr>
        </p:nvSpPr>
        <p:spPr/>
        <p:txBody>
          <a:bodyPr/>
          <a:lstStyle/>
          <a:p>
            <a:fld id="{6F71D01C-4991-46E2-A884-EF061F45AAB9}" type="slidenum">
              <a:rPr lang="da-DK" noProof="0" smtClean="0"/>
              <a:pPr/>
              <a:t>‹nr.›</a:t>
            </a:fld>
            <a:endParaRPr lang="da-DK" noProof="0"/>
          </a:p>
        </p:txBody>
      </p:sp>
    </p:spTree>
    <p:extLst>
      <p:ext uri="{BB962C8B-B14F-4D97-AF65-F5344CB8AC3E}">
        <p14:creationId xmlns:p14="http://schemas.microsoft.com/office/powerpoint/2010/main" val="4120831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Large Picture">
    <p:spTree>
      <p:nvGrpSpPr>
        <p:cNvPr id="1" name=""/>
        <p:cNvGrpSpPr/>
        <p:nvPr/>
      </p:nvGrpSpPr>
      <p:grpSpPr>
        <a:xfrm>
          <a:off x="0" y="0"/>
          <a:ext cx="0" cy="0"/>
          <a:chOff x="0" y="0"/>
          <a:chExt cx="0" cy="0"/>
        </a:xfrm>
      </p:grpSpPr>
      <p:sp>
        <p:nvSpPr>
          <p:cNvPr id="8" name="Picture Placeholder 13"/>
          <p:cNvSpPr>
            <a:spLocks noGrp="1"/>
          </p:cNvSpPr>
          <p:nvPr>
            <p:ph type="pic" sz="quarter" idx="13"/>
          </p:nvPr>
        </p:nvSpPr>
        <p:spPr>
          <a:xfrm>
            <a:off x="-3600" y="-3600"/>
            <a:ext cx="9151200" cy="6865200"/>
          </a:xfrm>
          <a:blipFill>
            <a:blip r:embed="rId2" cstate="print"/>
            <a:stretch>
              <a:fillRect/>
            </a:stretch>
          </a:blipFill>
        </p:spPr>
        <p:txBody>
          <a:bodyPr/>
          <a:lstStyle/>
          <a:p>
            <a:r>
              <a:rPr lang="da-DK"/>
              <a:t>Klik på ikonet for at tilføje et billede</a:t>
            </a:r>
          </a:p>
        </p:txBody>
      </p:sp>
      <p:sp>
        <p:nvSpPr>
          <p:cNvPr id="2" name="Title 1"/>
          <p:cNvSpPr>
            <a:spLocks noGrp="1"/>
          </p:cNvSpPr>
          <p:nvPr>
            <p:ph type="title"/>
          </p:nvPr>
        </p:nvSpPr>
        <p:spPr>
          <a:xfrm>
            <a:off x="432000" y="1881188"/>
            <a:ext cx="6984800" cy="1277273"/>
          </a:xfrm>
        </p:spPr>
        <p:txBody>
          <a:bodyPr wrap="square" anchor="t" anchorCtr="0">
            <a:spAutoFit/>
          </a:bodyPr>
          <a:lstStyle>
            <a:lvl1pPr>
              <a:lnSpc>
                <a:spcPct val="83000"/>
              </a:lnSpc>
              <a:defRPr sz="5000"/>
            </a:lvl1pPr>
          </a:lstStyle>
          <a:p>
            <a:r>
              <a:rPr lang="da-DK" noProof="0"/>
              <a:t>Klik for at redigere i master</a:t>
            </a:r>
          </a:p>
        </p:txBody>
      </p:sp>
      <p:sp>
        <p:nvSpPr>
          <p:cNvPr id="3" name="Date Placeholder 2"/>
          <p:cNvSpPr>
            <a:spLocks noGrp="1"/>
          </p:cNvSpPr>
          <p:nvPr>
            <p:ph type="dt" sz="half" idx="10"/>
          </p:nvPr>
        </p:nvSpPr>
        <p:spPr/>
        <p:txBody>
          <a:bodyPr/>
          <a:lstStyle/>
          <a:p>
            <a:r>
              <a:rPr lang="en-US" noProof="0"/>
              <a:t>www.ibc.dk</a:t>
            </a:r>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a:p>
        </p:txBody>
      </p:sp>
      <p:pic>
        <p:nvPicPr>
          <p:cNvPr id="7" name="Picture 6" descr="Logo-Sort.wmf"/>
          <p:cNvPicPr>
            <a:picLocks noChangeAspect="1"/>
          </p:cNvPicPr>
          <p:nvPr userDrawn="1"/>
        </p:nvPicPr>
        <p:blipFill>
          <a:blip r:embed="rId3" cstate="print"/>
          <a:stretch>
            <a:fillRect/>
          </a:stretch>
        </p:blipFill>
        <p:spPr>
          <a:xfrm>
            <a:off x="7794106" y="11688"/>
            <a:ext cx="1306800" cy="1535218"/>
          </a:xfrm>
          <a:prstGeom prst="rect">
            <a:avLst/>
          </a:prstGeom>
        </p:spPr>
      </p:pic>
      <p:sp>
        <p:nvSpPr>
          <p:cNvPr id="9" name="Text Box 5"/>
          <p:cNvSpPr txBox="1">
            <a:spLocks noChangeArrowheads="1"/>
          </p:cNvSpPr>
          <p:nvPr userDrawn="1"/>
        </p:nvSpPr>
        <p:spPr bwMode="auto">
          <a:xfrm>
            <a:off x="-1836712" y="2060575"/>
            <a:ext cx="1733524" cy="1731243"/>
          </a:xfrm>
          <a:prstGeom prst="rect">
            <a:avLst/>
          </a:prstGeom>
          <a:noFill/>
          <a:ln w="9525" algn="ctr">
            <a:noFill/>
            <a:miter lim="800000"/>
            <a:headEnd/>
            <a:tailEnd/>
          </a:ln>
        </p:spPr>
        <p:txBody>
          <a:bodyPr wrap="square" lIns="0" tIns="0" rIns="0" bIns="0">
            <a:spAutoFit/>
          </a:bodyPr>
          <a:lstStyle/>
          <a:p>
            <a:pPr algn="r">
              <a:spcBef>
                <a:spcPct val="50000"/>
              </a:spcBef>
            </a:pPr>
            <a:r>
              <a:rPr lang="da-DK" sz="900" b="1">
                <a:solidFill>
                  <a:schemeClr val="bg1"/>
                </a:solidFill>
              </a:rPr>
              <a:t>Indsæt nyt billede:</a:t>
            </a:r>
          </a:p>
          <a:p>
            <a:pPr algn="r">
              <a:spcBef>
                <a:spcPct val="50000"/>
              </a:spcBef>
            </a:pPr>
            <a:r>
              <a:rPr lang="da-DK" sz="900">
                <a:solidFill>
                  <a:schemeClr val="bg1"/>
                </a:solidFill>
              </a:rPr>
              <a:t>Format: B25,4 x 19,05 cm</a:t>
            </a:r>
          </a:p>
          <a:p>
            <a:pPr algn="r">
              <a:spcBef>
                <a:spcPct val="50000"/>
              </a:spcBef>
            </a:pPr>
            <a:r>
              <a:rPr lang="da-DK" sz="900" baseline="0">
                <a:solidFill>
                  <a:schemeClr val="bg1"/>
                </a:solidFill>
              </a:rPr>
              <a:t>Klik på </a:t>
            </a:r>
            <a:r>
              <a:rPr lang="da-DK" sz="900" baseline="0" err="1">
                <a:solidFill>
                  <a:schemeClr val="bg1"/>
                </a:solidFill>
              </a:rPr>
              <a:t>billed-</a:t>
            </a:r>
            <a:r>
              <a:rPr lang="da-DK" sz="900" err="1">
                <a:solidFill>
                  <a:schemeClr val="bg1"/>
                </a:solidFill>
              </a:rPr>
              <a:t>ikonet</a:t>
            </a:r>
            <a:r>
              <a:rPr lang="da-DK" sz="900">
                <a:solidFill>
                  <a:schemeClr val="bg1"/>
                </a:solidFill>
              </a:rPr>
              <a:t> </a:t>
            </a:r>
            <a:br>
              <a:rPr lang="da-DK" sz="900">
                <a:solidFill>
                  <a:schemeClr val="bg1"/>
                </a:solidFill>
              </a:rPr>
            </a:br>
            <a:r>
              <a:rPr lang="da-DK" sz="900">
                <a:solidFill>
                  <a:schemeClr val="bg1"/>
                </a:solidFill>
              </a:rPr>
              <a:t>midt på </a:t>
            </a:r>
            <a:r>
              <a:rPr lang="da-DK" sz="900" err="1">
                <a:solidFill>
                  <a:schemeClr val="bg1"/>
                </a:solidFill>
              </a:rPr>
              <a:t>slidet</a:t>
            </a:r>
            <a:r>
              <a:rPr lang="da-DK" sz="900">
                <a:solidFill>
                  <a:schemeClr val="bg1"/>
                </a:solidFill>
              </a:rPr>
              <a:t>.</a:t>
            </a:r>
            <a:br>
              <a:rPr lang="da-DK" sz="900">
                <a:solidFill>
                  <a:schemeClr val="bg1"/>
                </a:solidFill>
              </a:rPr>
            </a:br>
            <a:r>
              <a:rPr lang="da-DK" sz="900">
                <a:solidFill>
                  <a:schemeClr val="bg1"/>
                </a:solidFill>
              </a:rPr>
              <a:t>Find</a:t>
            </a:r>
            <a:r>
              <a:rPr lang="da-DK" sz="900" baseline="0">
                <a:solidFill>
                  <a:schemeClr val="bg1"/>
                </a:solidFill>
              </a:rPr>
              <a:t> dit nye billede</a:t>
            </a:r>
            <a:r>
              <a:rPr lang="da-DK" sz="900">
                <a:solidFill>
                  <a:schemeClr val="bg1"/>
                </a:solidFill>
              </a:rPr>
              <a:t>, </a:t>
            </a:r>
            <a:br>
              <a:rPr lang="da-DK" sz="900">
                <a:solidFill>
                  <a:schemeClr val="bg1"/>
                </a:solidFill>
              </a:rPr>
            </a:br>
            <a:r>
              <a:rPr lang="da-DK" sz="900">
                <a:solidFill>
                  <a:schemeClr val="bg1"/>
                </a:solidFill>
              </a:rPr>
              <a:t>højreklik på billedet </a:t>
            </a:r>
            <a:br>
              <a:rPr lang="da-DK" sz="900">
                <a:solidFill>
                  <a:schemeClr val="bg1"/>
                </a:solidFill>
              </a:rPr>
            </a:br>
            <a:r>
              <a:rPr lang="da-DK" sz="900">
                <a:solidFill>
                  <a:schemeClr val="bg1"/>
                </a:solidFill>
              </a:rPr>
              <a:t>og placér det bagerst.</a:t>
            </a:r>
          </a:p>
          <a:p>
            <a:pPr algn="r">
              <a:spcBef>
                <a:spcPct val="50000"/>
              </a:spcBef>
            </a:pPr>
            <a:r>
              <a:rPr lang="da-DK" sz="900" b="1">
                <a:solidFill>
                  <a:schemeClr val="bg1"/>
                </a:solidFill>
              </a:rPr>
              <a:t>Hvis du ikke kan få</a:t>
            </a:r>
            <a:r>
              <a:rPr lang="da-DK" sz="900" b="1" baseline="0">
                <a:solidFill>
                  <a:schemeClr val="bg1"/>
                </a:solidFill>
              </a:rPr>
              <a:t> fat i </a:t>
            </a:r>
            <a:r>
              <a:rPr lang="da-DK" sz="900" b="1" baseline="0" err="1">
                <a:solidFill>
                  <a:schemeClr val="bg1"/>
                </a:solidFill>
              </a:rPr>
              <a:t>billedeindsættelses-knappen</a:t>
            </a:r>
            <a:r>
              <a:rPr lang="da-DK" sz="900" b="1" baseline="0">
                <a:solidFill>
                  <a:schemeClr val="bg1"/>
                </a:solidFill>
              </a:rPr>
              <a:t>; </a:t>
            </a:r>
            <a:r>
              <a:rPr lang="da-DK" sz="900" b="0" baseline="0">
                <a:solidFill>
                  <a:schemeClr val="bg1"/>
                </a:solidFill>
              </a:rPr>
              <a:t>Læg teksten bagerst og klik på ikonen</a:t>
            </a:r>
            <a:r>
              <a:rPr lang="da-DK" sz="900" b="0">
                <a:solidFill>
                  <a:schemeClr val="bg1"/>
                </a:solidFill>
              </a:rPr>
              <a:t> </a:t>
            </a:r>
          </a:p>
        </p:txBody>
      </p:sp>
    </p:spTree>
    <p:extLst>
      <p:ext uri="{BB962C8B-B14F-4D97-AF65-F5344CB8AC3E}">
        <p14:creationId xmlns:p14="http://schemas.microsoft.com/office/powerpoint/2010/main" val="42712016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i master</a:t>
            </a:r>
          </a:p>
        </p:txBody>
      </p:sp>
      <p:sp>
        <p:nvSpPr>
          <p:cNvPr id="3" name="Date Placeholder 2"/>
          <p:cNvSpPr>
            <a:spLocks noGrp="1"/>
          </p:cNvSpPr>
          <p:nvPr>
            <p:ph type="dt" sz="half" idx="10"/>
          </p:nvPr>
        </p:nvSpPr>
        <p:spPr/>
        <p:txBody>
          <a:bodyPr/>
          <a:lstStyle/>
          <a:p>
            <a:r>
              <a:rPr lang="en-US" noProof="0"/>
              <a:t>www.ibc.dk</a:t>
            </a:r>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a:p>
        </p:txBody>
      </p:sp>
    </p:spTree>
    <p:extLst>
      <p:ext uri="{BB962C8B-B14F-4D97-AF65-F5344CB8AC3E}">
        <p14:creationId xmlns:p14="http://schemas.microsoft.com/office/powerpoint/2010/main" val="17272421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noProof="0"/>
              <a:t>www.ibc.dk</a:t>
            </a:r>
            <a:endParaRPr lang="da-DK" noProof="0"/>
          </a:p>
        </p:txBody>
      </p:sp>
      <p:sp>
        <p:nvSpPr>
          <p:cNvPr id="3" name="Footer Placeholder 2"/>
          <p:cNvSpPr>
            <a:spLocks noGrp="1"/>
          </p:cNvSpPr>
          <p:nvPr>
            <p:ph type="ftr" sz="quarter" idx="11"/>
          </p:nvPr>
        </p:nvSpPr>
        <p:spPr/>
        <p:txBody>
          <a:bodyPr/>
          <a:lstStyle/>
          <a:p>
            <a:endParaRPr lang="da-DK" noProof="0"/>
          </a:p>
        </p:txBody>
      </p:sp>
      <p:sp>
        <p:nvSpPr>
          <p:cNvPr id="4" name="Slide Number Placeholder 3"/>
          <p:cNvSpPr>
            <a:spLocks noGrp="1"/>
          </p:cNvSpPr>
          <p:nvPr>
            <p:ph type="sldNum" sz="quarter" idx="12"/>
          </p:nvPr>
        </p:nvSpPr>
        <p:spPr/>
        <p:txBody>
          <a:bodyPr/>
          <a:lstStyle/>
          <a:p>
            <a:fld id="{6F71D01C-4991-46E2-A884-EF061F45AAB9}" type="slidenum">
              <a:rPr lang="da-DK" noProof="0" smtClean="0"/>
              <a:pPr/>
              <a:t>‹nr.›</a:t>
            </a:fld>
            <a:endParaRPr lang="da-DK" noProof="0"/>
          </a:p>
        </p:txBody>
      </p:sp>
    </p:spTree>
    <p:extLst>
      <p:ext uri="{BB962C8B-B14F-4D97-AF65-F5344CB8AC3E}">
        <p14:creationId xmlns:p14="http://schemas.microsoft.com/office/powerpoint/2010/main" val="27935489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Endslide">
    <p:spTree>
      <p:nvGrpSpPr>
        <p:cNvPr id="1" name=""/>
        <p:cNvGrpSpPr/>
        <p:nvPr/>
      </p:nvGrpSpPr>
      <p:grpSpPr>
        <a:xfrm>
          <a:off x="0" y="0"/>
          <a:ext cx="0" cy="0"/>
          <a:chOff x="0" y="0"/>
          <a:chExt cx="0" cy="0"/>
        </a:xfrm>
      </p:grpSpPr>
      <p:sp>
        <p:nvSpPr>
          <p:cNvPr id="6" name="Picture Placeholder 13"/>
          <p:cNvSpPr>
            <a:spLocks noGrp="1"/>
          </p:cNvSpPr>
          <p:nvPr>
            <p:ph type="pic" sz="quarter" idx="13"/>
          </p:nvPr>
        </p:nvSpPr>
        <p:spPr>
          <a:xfrm>
            <a:off x="-3600" y="-3600"/>
            <a:ext cx="9151200" cy="6865200"/>
          </a:xfrm>
          <a:blipFill>
            <a:blip r:embed="rId2" cstate="print"/>
            <a:stretch>
              <a:fillRect/>
            </a:stretch>
          </a:blipFill>
        </p:spPr>
        <p:txBody>
          <a:bodyPr/>
          <a:lstStyle/>
          <a:p>
            <a:r>
              <a:rPr lang="da-DK"/>
              <a:t>Klik på ikonet for at tilføje et billede</a:t>
            </a:r>
          </a:p>
        </p:txBody>
      </p:sp>
      <p:sp>
        <p:nvSpPr>
          <p:cNvPr id="2" name="Title 1"/>
          <p:cNvSpPr>
            <a:spLocks noGrp="1"/>
          </p:cNvSpPr>
          <p:nvPr>
            <p:ph type="title"/>
          </p:nvPr>
        </p:nvSpPr>
        <p:spPr>
          <a:xfrm>
            <a:off x="432819" y="1881188"/>
            <a:ext cx="6932612" cy="1405000"/>
          </a:xfrm>
        </p:spPr>
        <p:txBody>
          <a:bodyPr anchor="t" anchorCtr="0">
            <a:spAutoFit/>
          </a:bodyPr>
          <a:lstStyle>
            <a:lvl1pPr>
              <a:lnSpc>
                <a:spcPct val="83000"/>
              </a:lnSpc>
              <a:defRPr sz="5500">
                <a:solidFill>
                  <a:schemeClr val="bg1"/>
                </a:solidFill>
              </a:defRPr>
            </a:lvl1pPr>
          </a:lstStyle>
          <a:p>
            <a:r>
              <a:rPr lang="da-DK" noProof="0"/>
              <a:t>Klik for at redigere i master</a:t>
            </a:r>
          </a:p>
        </p:txBody>
      </p:sp>
      <p:sp>
        <p:nvSpPr>
          <p:cNvPr id="3" name="Date Placeholder 2"/>
          <p:cNvSpPr>
            <a:spLocks noGrp="1"/>
          </p:cNvSpPr>
          <p:nvPr>
            <p:ph type="dt" sz="half" idx="10"/>
          </p:nvPr>
        </p:nvSpPr>
        <p:spPr/>
        <p:txBody>
          <a:bodyPr/>
          <a:lstStyle>
            <a:lvl1pPr>
              <a:defRPr>
                <a:solidFill>
                  <a:schemeClr val="tx1"/>
                </a:solidFill>
              </a:defRPr>
            </a:lvl1pPr>
          </a:lstStyle>
          <a:p>
            <a:r>
              <a:rPr lang="en-US"/>
              <a:t>www.ibc.dk</a:t>
            </a:r>
            <a:endParaRPr lang="da-DK"/>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da-DK"/>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a:p>
        </p:txBody>
      </p:sp>
      <p:pic>
        <p:nvPicPr>
          <p:cNvPr id="9" name="Picture 8" descr="Logo-Sort.wmf"/>
          <p:cNvPicPr>
            <a:picLocks noChangeAspect="1"/>
          </p:cNvPicPr>
          <p:nvPr userDrawn="1"/>
        </p:nvPicPr>
        <p:blipFill>
          <a:blip r:embed="rId3" cstate="print"/>
          <a:stretch>
            <a:fillRect/>
          </a:stretch>
        </p:blipFill>
        <p:spPr>
          <a:xfrm>
            <a:off x="7794106" y="11688"/>
            <a:ext cx="1306800" cy="1535218"/>
          </a:xfrm>
          <a:prstGeom prst="rect">
            <a:avLst/>
          </a:prstGeom>
        </p:spPr>
      </p:pic>
      <p:pic>
        <p:nvPicPr>
          <p:cNvPr id="10" name="Picture 9" descr="EtBedreStedAtLaere-Sort.wmf"/>
          <p:cNvPicPr>
            <a:picLocks noChangeAspect="1"/>
          </p:cNvPicPr>
          <p:nvPr userDrawn="1"/>
        </p:nvPicPr>
        <p:blipFill>
          <a:blip r:embed="rId4" cstate="print"/>
          <a:stretch>
            <a:fillRect/>
          </a:stretch>
        </p:blipFill>
        <p:spPr>
          <a:xfrm>
            <a:off x="431540" y="6318096"/>
            <a:ext cx="1825142" cy="237744"/>
          </a:xfrm>
          <a:prstGeom prst="rect">
            <a:avLst/>
          </a:prstGeom>
        </p:spPr>
      </p:pic>
      <p:sp>
        <p:nvSpPr>
          <p:cNvPr id="11" name="Text Box 5"/>
          <p:cNvSpPr txBox="1">
            <a:spLocks noChangeArrowheads="1"/>
          </p:cNvSpPr>
          <p:nvPr userDrawn="1"/>
        </p:nvSpPr>
        <p:spPr bwMode="auto">
          <a:xfrm>
            <a:off x="-1836712" y="2060575"/>
            <a:ext cx="1733524" cy="1731243"/>
          </a:xfrm>
          <a:prstGeom prst="rect">
            <a:avLst/>
          </a:prstGeom>
          <a:noFill/>
          <a:ln w="9525" algn="ctr">
            <a:noFill/>
            <a:miter lim="800000"/>
            <a:headEnd/>
            <a:tailEnd/>
          </a:ln>
        </p:spPr>
        <p:txBody>
          <a:bodyPr wrap="square" lIns="0" tIns="0" rIns="0" bIns="0">
            <a:spAutoFit/>
          </a:bodyPr>
          <a:lstStyle/>
          <a:p>
            <a:pPr algn="r">
              <a:spcBef>
                <a:spcPct val="50000"/>
              </a:spcBef>
            </a:pPr>
            <a:r>
              <a:rPr lang="da-DK" sz="900" b="1">
                <a:solidFill>
                  <a:schemeClr val="bg1"/>
                </a:solidFill>
              </a:rPr>
              <a:t>Indsæt nyt billede:</a:t>
            </a:r>
          </a:p>
          <a:p>
            <a:pPr algn="r">
              <a:spcBef>
                <a:spcPct val="50000"/>
              </a:spcBef>
            </a:pPr>
            <a:r>
              <a:rPr lang="da-DK" sz="900">
                <a:solidFill>
                  <a:schemeClr val="bg1"/>
                </a:solidFill>
              </a:rPr>
              <a:t>Format: B25,4 x 19,05 cm</a:t>
            </a:r>
          </a:p>
          <a:p>
            <a:pPr algn="r">
              <a:spcBef>
                <a:spcPct val="50000"/>
              </a:spcBef>
            </a:pPr>
            <a:r>
              <a:rPr lang="da-DK" sz="900" baseline="0">
                <a:solidFill>
                  <a:schemeClr val="bg1"/>
                </a:solidFill>
              </a:rPr>
              <a:t>Klik på </a:t>
            </a:r>
            <a:r>
              <a:rPr lang="da-DK" sz="900" baseline="0" err="1">
                <a:solidFill>
                  <a:schemeClr val="bg1"/>
                </a:solidFill>
              </a:rPr>
              <a:t>billed-</a:t>
            </a:r>
            <a:r>
              <a:rPr lang="da-DK" sz="900" err="1">
                <a:solidFill>
                  <a:schemeClr val="bg1"/>
                </a:solidFill>
              </a:rPr>
              <a:t>ikonet</a:t>
            </a:r>
            <a:r>
              <a:rPr lang="da-DK" sz="900">
                <a:solidFill>
                  <a:schemeClr val="bg1"/>
                </a:solidFill>
              </a:rPr>
              <a:t> </a:t>
            </a:r>
            <a:br>
              <a:rPr lang="da-DK" sz="900">
                <a:solidFill>
                  <a:schemeClr val="bg1"/>
                </a:solidFill>
              </a:rPr>
            </a:br>
            <a:r>
              <a:rPr lang="da-DK" sz="900">
                <a:solidFill>
                  <a:schemeClr val="bg1"/>
                </a:solidFill>
              </a:rPr>
              <a:t>midt på </a:t>
            </a:r>
            <a:r>
              <a:rPr lang="da-DK" sz="900" err="1">
                <a:solidFill>
                  <a:schemeClr val="bg1"/>
                </a:solidFill>
              </a:rPr>
              <a:t>slidet</a:t>
            </a:r>
            <a:r>
              <a:rPr lang="da-DK" sz="900">
                <a:solidFill>
                  <a:schemeClr val="bg1"/>
                </a:solidFill>
              </a:rPr>
              <a:t>.</a:t>
            </a:r>
            <a:br>
              <a:rPr lang="da-DK" sz="900">
                <a:solidFill>
                  <a:schemeClr val="bg1"/>
                </a:solidFill>
              </a:rPr>
            </a:br>
            <a:r>
              <a:rPr lang="da-DK" sz="900">
                <a:solidFill>
                  <a:schemeClr val="bg1"/>
                </a:solidFill>
              </a:rPr>
              <a:t>Find</a:t>
            </a:r>
            <a:r>
              <a:rPr lang="da-DK" sz="900" baseline="0">
                <a:solidFill>
                  <a:schemeClr val="bg1"/>
                </a:solidFill>
              </a:rPr>
              <a:t> dit nye billede</a:t>
            </a:r>
            <a:r>
              <a:rPr lang="da-DK" sz="900">
                <a:solidFill>
                  <a:schemeClr val="bg1"/>
                </a:solidFill>
              </a:rPr>
              <a:t>, </a:t>
            </a:r>
            <a:br>
              <a:rPr lang="da-DK" sz="900">
                <a:solidFill>
                  <a:schemeClr val="bg1"/>
                </a:solidFill>
              </a:rPr>
            </a:br>
            <a:r>
              <a:rPr lang="da-DK" sz="900">
                <a:solidFill>
                  <a:schemeClr val="bg1"/>
                </a:solidFill>
              </a:rPr>
              <a:t>højreklik på billedet </a:t>
            </a:r>
            <a:br>
              <a:rPr lang="da-DK" sz="900">
                <a:solidFill>
                  <a:schemeClr val="bg1"/>
                </a:solidFill>
              </a:rPr>
            </a:br>
            <a:r>
              <a:rPr lang="da-DK" sz="900">
                <a:solidFill>
                  <a:schemeClr val="bg1"/>
                </a:solidFill>
              </a:rPr>
              <a:t>og placér det bagerst.</a:t>
            </a:r>
          </a:p>
          <a:p>
            <a:pPr algn="r">
              <a:spcBef>
                <a:spcPct val="50000"/>
              </a:spcBef>
            </a:pPr>
            <a:r>
              <a:rPr lang="da-DK" sz="900" b="1">
                <a:solidFill>
                  <a:schemeClr val="bg1"/>
                </a:solidFill>
              </a:rPr>
              <a:t>Hvis du ikke kan få</a:t>
            </a:r>
            <a:r>
              <a:rPr lang="da-DK" sz="900" b="1" baseline="0">
                <a:solidFill>
                  <a:schemeClr val="bg1"/>
                </a:solidFill>
              </a:rPr>
              <a:t> fat i </a:t>
            </a:r>
            <a:r>
              <a:rPr lang="da-DK" sz="900" b="1" baseline="0" err="1">
                <a:solidFill>
                  <a:schemeClr val="bg1"/>
                </a:solidFill>
              </a:rPr>
              <a:t>billedeindsættelses-knappen</a:t>
            </a:r>
            <a:r>
              <a:rPr lang="da-DK" sz="900" b="1" baseline="0">
                <a:solidFill>
                  <a:schemeClr val="bg1"/>
                </a:solidFill>
              </a:rPr>
              <a:t>; </a:t>
            </a:r>
            <a:r>
              <a:rPr lang="da-DK" sz="900" b="0" baseline="0">
                <a:solidFill>
                  <a:schemeClr val="bg1"/>
                </a:solidFill>
              </a:rPr>
              <a:t>Læg teksten bagerst og klik på ikonen</a:t>
            </a:r>
            <a:r>
              <a:rPr lang="da-DK" sz="900" b="0">
                <a:solidFill>
                  <a:schemeClr val="bg1"/>
                </a:solidFill>
              </a:rPr>
              <a:t> </a:t>
            </a:r>
          </a:p>
        </p:txBody>
      </p:sp>
    </p:spTree>
    <p:extLst>
      <p:ext uri="{BB962C8B-B14F-4D97-AF65-F5344CB8AC3E}">
        <p14:creationId xmlns:p14="http://schemas.microsoft.com/office/powerpoint/2010/main" val="9329987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cSld name="1_Titel og indholdsobjekt">
    <p:spTree>
      <p:nvGrpSpPr>
        <p:cNvPr id="1" name=""/>
        <p:cNvGrpSpPr/>
        <p:nvPr/>
      </p:nvGrpSpPr>
      <p:grpSpPr>
        <a:xfrm>
          <a:off x="0" y="0"/>
          <a:ext cx="0" cy="0"/>
          <a:chOff x="0" y="0"/>
          <a:chExt cx="0" cy="0"/>
        </a:xfrm>
      </p:grpSpPr>
      <p:pic>
        <p:nvPicPr>
          <p:cNvPr id="2055" name="Picture 7" descr="K:\6 Trojka\Nye udgaver 2017\PowerPoints - Trojka.dk 2017\Diasmaster\2017-07-07_1804.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30502"/>
            <a:ext cx="9144000" cy="436321"/>
          </a:xfrm>
          <a:prstGeom prst="rect">
            <a:avLst/>
          </a:prstGeom>
          <a:noFill/>
          <a:extLst>
            <a:ext uri="{909E8E84-426E-40DD-AFC4-6F175D3DCCD1}">
              <a14:hiddenFill xmlns:a14="http://schemas.microsoft.com/office/drawing/2010/main">
                <a:solidFill>
                  <a:srgbClr val="FFFFFF"/>
                </a:solidFill>
              </a14:hiddenFill>
            </a:ext>
          </a:extLst>
        </p:spPr>
      </p:pic>
      <p:sp>
        <p:nvSpPr>
          <p:cNvPr id="3" name="Pladsholder til indhold 2"/>
          <p:cNvSpPr txBox="1">
            <a:spLocks noGrp="1"/>
          </p:cNvSpPr>
          <p:nvPr>
            <p:ph idx="4294967295"/>
          </p:nvPr>
        </p:nvSpPr>
        <p:spPr>
          <a:xfrm>
            <a:off x="959723" y="116632"/>
            <a:ext cx="8076773" cy="6192688"/>
          </a:xfrm>
        </p:spPr>
        <p:txBody>
          <a:bodyPr/>
          <a:lstStyle>
            <a:lvl1pPr marL="0" indent="0">
              <a:buNone/>
              <a:defRPr/>
            </a:lvl1pPr>
          </a:lstStyle>
          <a:p>
            <a:pPr lvl="0"/>
            <a:endParaRPr lang="da-DK"/>
          </a:p>
        </p:txBody>
      </p:sp>
      <p:sp>
        <p:nvSpPr>
          <p:cNvPr id="2" name="Tekstboks 1"/>
          <p:cNvSpPr txBox="1"/>
          <p:nvPr userDrawn="1"/>
        </p:nvSpPr>
        <p:spPr>
          <a:xfrm>
            <a:off x="959723" y="6470561"/>
            <a:ext cx="2604165" cy="338554"/>
          </a:xfrm>
          <a:prstGeom prst="rect">
            <a:avLst/>
          </a:prstGeom>
          <a:noFill/>
        </p:spPr>
        <p:txBody>
          <a:bodyPr wrap="square" rtlCol="0">
            <a:spAutoFit/>
          </a:bodyPr>
          <a:lstStyle/>
          <a:p>
            <a:r>
              <a:rPr lang="da-DK" sz="1600">
                <a:solidFill>
                  <a:schemeClr val="bg1"/>
                </a:solidFill>
              </a:rPr>
              <a:t>Ledelse i praksis – 4. udgave</a:t>
            </a:r>
          </a:p>
        </p:txBody>
      </p:sp>
      <p:pic>
        <p:nvPicPr>
          <p:cNvPr id="1027" name="Picture 3" descr="K:\6 Trojka\Nye udgaver 2017\PowerPoints - Trojka.dk 2017\Diasmaster\2017-07-19_1858.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 y="0"/>
            <a:ext cx="824407" cy="6866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45177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t dias med overskrift - KC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CB5DA-D2AD-DB4F-A498-E494FCF713AC}"/>
              </a:ext>
            </a:extLst>
          </p:cNvPr>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223028654"/>
      </p:ext>
    </p:extLst>
  </p:cSld>
  <p:clrMapOvr>
    <a:masterClrMapping/>
  </p:clrMapOvr>
  <p:transition spd="slow">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Titeldias">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3600" y="-3600"/>
            <a:ext cx="9151200" cy="6865200"/>
          </a:xfrm>
          <a:blipFill>
            <a:blip r:embed="rId2" cstate="print"/>
            <a:stretch>
              <a:fillRect/>
            </a:stretch>
          </a:blipFill>
        </p:spPr>
        <p:txBody>
          <a:bodyPr/>
          <a:lstStyle/>
          <a:p>
            <a:r>
              <a:rPr lang="da-DK"/>
              <a:t>Klik på ikonet for at tilføje et billede</a:t>
            </a:r>
          </a:p>
        </p:txBody>
      </p:sp>
      <p:sp>
        <p:nvSpPr>
          <p:cNvPr id="2" name="Title 1"/>
          <p:cNvSpPr>
            <a:spLocks noGrp="1"/>
          </p:cNvSpPr>
          <p:nvPr>
            <p:ph type="ctrTitle"/>
          </p:nvPr>
        </p:nvSpPr>
        <p:spPr>
          <a:xfrm>
            <a:off x="432001" y="1880831"/>
            <a:ext cx="6932612" cy="2160239"/>
          </a:xfrm>
        </p:spPr>
        <p:txBody>
          <a:bodyPr anchor="t" anchorCtr="0">
            <a:noAutofit/>
          </a:bodyPr>
          <a:lstStyle>
            <a:lvl1pPr>
              <a:lnSpc>
                <a:spcPct val="83000"/>
              </a:lnSpc>
              <a:defRPr sz="4125"/>
            </a:lvl1pPr>
          </a:lstStyle>
          <a:p>
            <a:r>
              <a:rPr lang="da-DK" noProof="0"/>
              <a:t>Klik for at redigere titeltypografien i masteren</a:t>
            </a:r>
          </a:p>
        </p:txBody>
      </p:sp>
      <p:sp>
        <p:nvSpPr>
          <p:cNvPr id="3" name="Subtitle 2"/>
          <p:cNvSpPr>
            <a:spLocks noGrp="1"/>
          </p:cNvSpPr>
          <p:nvPr>
            <p:ph type="subTitle" idx="1"/>
          </p:nvPr>
        </p:nvSpPr>
        <p:spPr>
          <a:xfrm>
            <a:off x="484189" y="4077072"/>
            <a:ext cx="6932612" cy="600472"/>
          </a:xfrm>
        </p:spPr>
        <p:txBody>
          <a:bodyPr/>
          <a:lstStyle>
            <a:lvl1pPr marL="0" indent="0" algn="l">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a-DK" noProof="0"/>
              <a:t>Klik for at redigere undertiteltypografien i masteren</a:t>
            </a:r>
          </a:p>
        </p:txBody>
      </p:sp>
      <p:sp>
        <p:nvSpPr>
          <p:cNvPr id="4" name="Date Placeholder 3"/>
          <p:cNvSpPr>
            <a:spLocks noGrp="1"/>
          </p:cNvSpPr>
          <p:nvPr>
            <p:ph type="dt" sz="half" idx="10"/>
          </p:nvPr>
        </p:nvSpPr>
        <p:spPr>
          <a:xfrm>
            <a:off x="7596337" y="6201308"/>
            <a:ext cx="1420663" cy="185740"/>
          </a:xfrm>
        </p:spPr>
        <p:txBody>
          <a:bodyPr anchor="b" anchorCtr="0"/>
          <a:lstStyle>
            <a:lvl1pPr>
              <a:defRPr sz="825">
                <a:solidFill>
                  <a:schemeClr val="tx1"/>
                </a:solidFill>
              </a:defRPr>
            </a:lvl1pPr>
          </a:lstStyle>
          <a:p>
            <a:r>
              <a:rPr lang="da-DK" err="1"/>
              <a:t>www.ibckurser.dk</a:t>
            </a:r>
            <a:endParaRPr lang="da-DK"/>
          </a:p>
        </p:txBody>
      </p:sp>
      <p:sp>
        <p:nvSpPr>
          <p:cNvPr id="5" name="Footer Placeholder 4"/>
          <p:cNvSpPr>
            <a:spLocks noGrp="1"/>
          </p:cNvSpPr>
          <p:nvPr>
            <p:ph type="ftr" sz="quarter" idx="11"/>
          </p:nvPr>
        </p:nvSpPr>
        <p:spPr/>
        <p:txBody>
          <a:bodyPr/>
          <a:lstStyle/>
          <a:p>
            <a:r>
              <a:rPr lang="da-DK" noProof="0"/>
              <a:t>IBC Kurser</a:t>
            </a:r>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a:p>
        </p:txBody>
      </p:sp>
      <p:pic>
        <p:nvPicPr>
          <p:cNvPr id="11" name="Picture 10" descr="EtBedreStedAtLaere-Sort.wmf"/>
          <p:cNvPicPr>
            <a:picLocks noChangeAspect="1"/>
          </p:cNvPicPr>
          <p:nvPr userDrawn="1"/>
        </p:nvPicPr>
        <p:blipFill>
          <a:blip r:embed="rId3" cstate="print"/>
          <a:stretch>
            <a:fillRect/>
          </a:stretch>
        </p:blipFill>
        <p:spPr>
          <a:xfrm>
            <a:off x="431541" y="6318096"/>
            <a:ext cx="1825142" cy="237744"/>
          </a:xfrm>
          <a:prstGeom prst="rect">
            <a:avLst/>
          </a:prstGeom>
        </p:spPr>
      </p:pic>
      <p:pic>
        <p:nvPicPr>
          <p:cNvPr id="12" name="Picture 11" descr="Logo-Sort.wmf"/>
          <p:cNvPicPr>
            <a:picLocks noChangeAspect="1"/>
          </p:cNvPicPr>
          <p:nvPr userDrawn="1"/>
        </p:nvPicPr>
        <p:blipFill>
          <a:blip r:embed="rId4" cstate="print"/>
          <a:stretch>
            <a:fillRect/>
          </a:stretch>
        </p:blipFill>
        <p:spPr>
          <a:xfrm>
            <a:off x="7794106" y="11688"/>
            <a:ext cx="1306800" cy="1535218"/>
          </a:xfrm>
          <a:prstGeom prst="rect">
            <a:avLst/>
          </a:prstGeom>
        </p:spPr>
      </p:pic>
      <p:sp>
        <p:nvSpPr>
          <p:cNvPr id="13" name="Text Box 5"/>
          <p:cNvSpPr txBox="1">
            <a:spLocks noChangeArrowheads="1"/>
          </p:cNvSpPr>
          <p:nvPr userDrawn="1"/>
        </p:nvSpPr>
        <p:spPr bwMode="auto">
          <a:xfrm>
            <a:off x="-1836712" y="2060577"/>
            <a:ext cx="1733524" cy="1194558"/>
          </a:xfrm>
          <a:prstGeom prst="rect">
            <a:avLst/>
          </a:prstGeom>
          <a:noFill/>
          <a:ln w="9525" algn="ctr">
            <a:noFill/>
            <a:miter lim="800000"/>
            <a:headEnd/>
            <a:tailEnd/>
          </a:ln>
        </p:spPr>
        <p:txBody>
          <a:bodyPr wrap="square" lIns="0" tIns="0" rIns="0" bIns="0">
            <a:spAutoFit/>
          </a:bodyPr>
          <a:lstStyle/>
          <a:p>
            <a:pPr algn="r">
              <a:spcBef>
                <a:spcPct val="50000"/>
              </a:spcBef>
            </a:pPr>
            <a:r>
              <a:rPr lang="da-DK" sz="675" b="1">
                <a:solidFill>
                  <a:schemeClr val="bg1"/>
                </a:solidFill>
              </a:rPr>
              <a:t>Indsæt nyt billede:</a:t>
            </a:r>
          </a:p>
          <a:p>
            <a:pPr algn="r">
              <a:spcBef>
                <a:spcPct val="50000"/>
              </a:spcBef>
            </a:pPr>
            <a:r>
              <a:rPr lang="da-DK" sz="675">
                <a:solidFill>
                  <a:schemeClr val="bg1"/>
                </a:solidFill>
              </a:rPr>
              <a:t>Format: B25,4 x 19,05 cm</a:t>
            </a:r>
          </a:p>
          <a:p>
            <a:pPr algn="r">
              <a:spcBef>
                <a:spcPct val="50000"/>
              </a:spcBef>
            </a:pPr>
            <a:r>
              <a:rPr lang="da-DK" sz="675" baseline="0">
                <a:solidFill>
                  <a:schemeClr val="bg1"/>
                </a:solidFill>
              </a:rPr>
              <a:t>Klik på </a:t>
            </a:r>
            <a:r>
              <a:rPr lang="da-DK" sz="675" baseline="0" err="1">
                <a:solidFill>
                  <a:schemeClr val="bg1"/>
                </a:solidFill>
              </a:rPr>
              <a:t>billed-</a:t>
            </a:r>
            <a:r>
              <a:rPr lang="da-DK" sz="675" err="1">
                <a:solidFill>
                  <a:schemeClr val="bg1"/>
                </a:solidFill>
              </a:rPr>
              <a:t>ikonet</a:t>
            </a:r>
            <a:r>
              <a:rPr lang="da-DK" sz="675">
                <a:solidFill>
                  <a:schemeClr val="bg1"/>
                </a:solidFill>
              </a:rPr>
              <a:t> </a:t>
            </a:r>
            <a:br>
              <a:rPr lang="da-DK" sz="675">
                <a:solidFill>
                  <a:schemeClr val="bg1"/>
                </a:solidFill>
              </a:rPr>
            </a:br>
            <a:r>
              <a:rPr lang="da-DK" sz="675">
                <a:solidFill>
                  <a:schemeClr val="bg1"/>
                </a:solidFill>
              </a:rPr>
              <a:t>midt på </a:t>
            </a:r>
            <a:r>
              <a:rPr lang="da-DK" sz="675" err="1">
                <a:solidFill>
                  <a:schemeClr val="bg1"/>
                </a:solidFill>
              </a:rPr>
              <a:t>slidet</a:t>
            </a:r>
            <a:r>
              <a:rPr lang="da-DK" sz="675">
                <a:solidFill>
                  <a:schemeClr val="bg1"/>
                </a:solidFill>
              </a:rPr>
              <a:t>.</a:t>
            </a:r>
            <a:br>
              <a:rPr lang="da-DK" sz="675">
                <a:solidFill>
                  <a:schemeClr val="bg1"/>
                </a:solidFill>
              </a:rPr>
            </a:br>
            <a:r>
              <a:rPr lang="da-DK" sz="675">
                <a:solidFill>
                  <a:schemeClr val="bg1"/>
                </a:solidFill>
              </a:rPr>
              <a:t>Find</a:t>
            </a:r>
            <a:r>
              <a:rPr lang="da-DK" sz="675" baseline="0">
                <a:solidFill>
                  <a:schemeClr val="bg1"/>
                </a:solidFill>
              </a:rPr>
              <a:t> dit nye billede</a:t>
            </a:r>
            <a:r>
              <a:rPr lang="da-DK" sz="675">
                <a:solidFill>
                  <a:schemeClr val="bg1"/>
                </a:solidFill>
              </a:rPr>
              <a:t>, </a:t>
            </a:r>
            <a:br>
              <a:rPr lang="da-DK" sz="675">
                <a:solidFill>
                  <a:schemeClr val="bg1"/>
                </a:solidFill>
              </a:rPr>
            </a:br>
            <a:r>
              <a:rPr lang="da-DK" sz="675">
                <a:solidFill>
                  <a:schemeClr val="bg1"/>
                </a:solidFill>
              </a:rPr>
              <a:t>højreklik på billedet </a:t>
            </a:r>
            <a:br>
              <a:rPr lang="da-DK" sz="675">
                <a:solidFill>
                  <a:schemeClr val="bg1"/>
                </a:solidFill>
              </a:rPr>
            </a:br>
            <a:r>
              <a:rPr lang="da-DK" sz="675">
                <a:solidFill>
                  <a:schemeClr val="bg1"/>
                </a:solidFill>
              </a:rPr>
              <a:t>og placér det bagerst.</a:t>
            </a:r>
          </a:p>
          <a:p>
            <a:pPr algn="r">
              <a:spcBef>
                <a:spcPct val="50000"/>
              </a:spcBef>
            </a:pPr>
            <a:r>
              <a:rPr lang="da-DK" sz="675" b="1">
                <a:solidFill>
                  <a:schemeClr val="bg1"/>
                </a:solidFill>
              </a:rPr>
              <a:t>Hvis du ikke kan få</a:t>
            </a:r>
            <a:r>
              <a:rPr lang="da-DK" sz="675" b="1" baseline="0">
                <a:solidFill>
                  <a:schemeClr val="bg1"/>
                </a:solidFill>
              </a:rPr>
              <a:t> fat i </a:t>
            </a:r>
            <a:r>
              <a:rPr lang="da-DK" sz="675" b="1" baseline="0" err="1">
                <a:solidFill>
                  <a:schemeClr val="bg1"/>
                </a:solidFill>
              </a:rPr>
              <a:t>billedeindsættelses-knappen</a:t>
            </a:r>
            <a:r>
              <a:rPr lang="da-DK" sz="675" b="1" baseline="0">
                <a:solidFill>
                  <a:schemeClr val="bg1"/>
                </a:solidFill>
              </a:rPr>
              <a:t>; </a:t>
            </a:r>
            <a:r>
              <a:rPr lang="da-DK" sz="675" b="0" baseline="0">
                <a:solidFill>
                  <a:schemeClr val="bg1"/>
                </a:solidFill>
              </a:rPr>
              <a:t>Læg teksten bagerst og klik på ikonen</a:t>
            </a:r>
            <a:r>
              <a:rPr lang="da-DK" sz="675" b="0">
                <a:solidFill>
                  <a:schemeClr val="bg1"/>
                </a:solidFill>
              </a:rPr>
              <a:t> </a:t>
            </a:r>
          </a:p>
        </p:txBody>
      </p:sp>
    </p:spTree>
    <p:extLst>
      <p:ext uri="{BB962C8B-B14F-4D97-AF65-F5344CB8AC3E}">
        <p14:creationId xmlns:p14="http://schemas.microsoft.com/office/powerpoint/2010/main" val="18658079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Blankt dias med overskrift - KC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CB5DA-D2AD-DB4F-A498-E494FCF713AC}"/>
              </a:ext>
            </a:extLst>
          </p:cNvPr>
          <p:cNvSpPr>
            <a:spLocks noGrp="1"/>
          </p:cNvSpPr>
          <p:nvPr>
            <p:ph type="title"/>
          </p:nvPr>
        </p:nvSpPr>
        <p:spPr/>
        <p:txBody>
          <a:bodyPr>
            <a:noAutofit/>
          </a:bodyPr>
          <a:lstStyle>
            <a:lvl1pPr>
              <a:defRPr sz="4400">
                <a:effectLst>
                  <a:outerShdw blurRad="38100" dist="38100" dir="2700000" algn="tl">
                    <a:srgbClr val="000000">
                      <a:alpha val="43137"/>
                    </a:srgbClr>
                  </a:outerShdw>
                </a:effectLst>
              </a:defRPr>
            </a:lvl1pPr>
          </a:lstStyle>
          <a:p>
            <a:r>
              <a:rPr lang="da-DK"/>
              <a:t>Klik for at redigere titeltypografien i masteren</a:t>
            </a:r>
          </a:p>
        </p:txBody>
      </p:sp>
    </p:spTree>
    <p:extLst>
      <p:ext uri="{BB962C8B-B14F-4D97-AF65-F5344CB8AC3E}">
        <p14:creationId xmlns:p14="http://schemas.microsoft.com/office/powerpoint/2010/main" val="1253189262"/>
      </p:ext>
    </p:extLst>
  </p:cSld>
  <p:clrMapOvr>
    <a:masterClrMapping/>
  </p:clrMapOvr>
  <p:transitio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Obj">
  <p:cSld name="Titel, tekst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685800" y="609600"/>
            <a:ext cx="7772400" cy="1143000"/>
          </a:xfrm>
        </p:spPr>
        <p:txBody>
          <a:bodyPr/>
          <a:lstStyle/>
          <a:p>
            <a:r>
              <a:rPr lang="da-DK"/>
              <a:t>Klik for at redigere titeltypografi i masteren</a:t>
            </a:r>
          </a:p>
        </p:txBody>
      </p:sp>
      <p:sp>
        <p:nvSpPr>
          <p:cNvPr id="3" name="Pladsholder til tekst 2"/>
          <p:cNvSpPr>
            <a:spLocks noGrp="1"/>
          </p:cNvSpPr>
          <p:nvPr>
            <p:ph type="body" sz="half" idx="1"/>
          </p:nvPr>
        </p:nvSpPr>
        <p:spPr>
          <a:xfrm>
            <a:off x="685800" y="1981200"/>
            <a:ext cx="3810000" cy="4114800"/>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981200"/>
            <a:ext cx="3810000" cy="4114800"/>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Rectangle 5"/>
          <p:cNvSpPr>
            <a:spLocks noGrp="1" noChangeArrowheads="1"/>
          </p:cNvSpPr>
          <p:nvPr>
            <p:ph type="ftr" sz="quarter" idx="10"/>
          </p:nvPr>
        </p:nvSpPr>
        <p:spPr>
          <a:xfrm>
            <a:off x="468313" y="6092825"/>
            <a:ext cx="2895600" cy="576263"/>
          </a:xfrm>
          <a:prstGeom prst="rect">
            <a:avLst/>
          </a:prstGeom>
          <a:ln/>
        </p:spPr>
        <p:txBody>
          <a:bodyPr/>
          <a:lstStyle>
            <a:lvl1pPr>
              <a:defRPr/>
            </a:lvl1pPr>
          </a:lstStyle>
          <a:p>
            <a:pPr>
              <a:defRPr/>
            </a:pPr>
            <a:r>
              <a:rPr lang="da-DK"/>
              <a:t>- et bedre sted at lære</a:t>
            </a:r>
          </a:p>
        </p:txBody>
      </p:sp>
      <p:sp>
        <p:nvSpPr>
          <p:cNvPr id="6" name="Rectangle 6"/>
          <p:cNvSpPr>
            <a:spLocks noGrp="1" noChangeArrowheads="1"/>
          </p:cNvSpPr>
          <p:nvPr>
            <p:ph type="sldNum" sz="quarter" idx="11"/>
          </p:nvPr>
        </p:nvSpPr>
        <p:spPr>
          <a:xfrm>
            <a:off x="3603625" y="6092825"/>
            <a:ext cx="1871663" cy="179388"/>
          </a:xfrm>
          <a:prstGeom prst="rect">
            <a:avLst/>
          </a:prstGeom>
          <a:ln/>
        </p:spPr>
        <p:txBody>
          <a:bodyPr/>
          <a:lstStyle>
            <a:lvl1pPr>
              <a:defRPr/>
            </a:lvl1pPr>
          </a:lstStyle>
          <a:p>
            <a:pPr>
              <a:defRPr/>
            </a:pPr>
            <a:fld id="{8116CCD9-D39E-4595-9DBB-9CA89AC0F49B}" type="slidenum">
              <a:rPr lang="da-DK"/>
              <a:pPr>
                <a:defRPr/>
              </a:pPr>
              <a:t>‹nr.›</a:t>
            </a:fld>
            <a:endParaRPr lang="da-DK"/>
          </a:p>
        </p:txBody>
      </p:sp>
    </p:spTree>
    <p:extLst>
      <p:ext uri="{BB962C8B-B14F-4D97-AF65-F5344CB8AC3E}">
        <p14:creationId xmlns:p14="http://schemas.microsoft.com/office/powerpoint/2010/main" val="1122553359"/>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ormalt dias - KC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CB5DA-D2AD-DB4F-A498-E494FCF713AC}"/>
              </a:ext>
            </a:extLst>
          </p:cNvPr>
          <p:cNvSpPr>
            <a:spLocks noGrp="1"/>
          </p:cNvSpPr>
          <p:nvPr>
            <p:ph type="title"/>
          </p:nvPr>
        </p:nvSpPr>
        <p:spPr/>
        <p:txBody>
          <a:bodyPr/>
          <a:lstStyle/>
          <a:p>
            <a:r>
              <a:rPr lang="da-DK"/>
              <a:t>Klik for at redigere titeltypografien i masteren</a:t>
            </a:r>
          </a:p>
        </p:txBody>
      </p:sp>
      <p:sp>
        <p:nvSpPr>
          <p:cNvPr id="3" name="Content Placeholder 2">
            <a:extLst>
              <a:ext uri="{FF2B5EF4-FFF2-40B4-BE49-F238E27FC236}">
                <a16:creationId xmlns:a16="http://schemas.microsoft.com/office/drawing/2014/main" id="{F0138D4C-5666-7F47-8FC3-33CBB7F257B0}"/>
              </a:ext>
            </a:extLst>
          </p:cNvPr>
          <p:cNvSpPr>
            <a:spLocks noGrp="1"/>
          </p:cNvSpPr>
          <p:nvPr>
            <p:ph idx="1"/>
          </p:nvPr>
        </p:nvSpPr>
        <p:spPr>
          <a:xfrm>
            <a:off x="1320572" y="1710579"/>
            <a:ext cx="6016230" cy="3900486"/>
          </a:xfrm>
          <a:prstGeom prst="rect">
            <a:avLst/>
          </a:prstGeom>
        </p:spPr>
        <p:txBody>
          <a:bodyPr>
            <a:normAutofit/>
          </a:bodyPr>
          <a:lstStyle>
            <a:lvl1pPr>
              <a:lnSpc>
                <a:spcPct val="125000"/>
              </a:lnSpc>
              <a:defRPr sz="1236">
                <a:latin typeface="Basis Grotesque Light" panose="020B0303030604040103" pitchFamily="34" charset="0"/>
              </a:defRPr>
            </a:lvl1pPr>
            <a:lvl2pPr>
              <a:lnSpc>
                <a:spcPct val="125000"/>
              </a:lnSpc>
              <a:defRPr sz="1236">
                <a:latin typeface="Basis Grotesque Light" panose="020B0303030604040103" pitchFamily="34" charset="0"/>
              </a:defRPr>
            </a:lvl2pPr>
            <a:lvl3pPr>
              <a:lnSpc>
                <a:spcPct val="125000"/>
              </a:lnSpc>
              <a:defRPr sz="1236">
                <a:latin typeface="Basis Grotesque Light" panose="020B0303030604040103" pitchFamily="34" charset="0"/>
              </a:defRPr>
            </a:lvl3pPr>
            <a:lvl4pPr>
              <a:lnSpc>
                <a:spcPct val="125000"/>
              </a:lnSpc>
              <a:defRPr sz="1236">
                <a:latin typeface="Basis Grotesque Light" panose="020B0303030604040103" pitchFamily="34" charset="0"/>
              </a:defRPr>
            </a:lvl4pPr>
            <a:lvl5pPr>
              <a:lnSpc>
                <a:spcPct val="125000"/>
              </a:lnSpc>
              <a:defRPr sz="1236">
                <a:latin typeface="Basis Grotesque Light" panose="020B0303030604040103" pitchFamily="34" charset="0"/>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073884821"/>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nkt dias - KCV">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684022"/>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2" y="2130450"/>
            <a:ext cx="7772400" cy="1470025"/>
          </a:xfrm>
        </p:spPr>
        <p:txBody>
          <a:bodyPr/>
          <a:lstStyle/>
          <a:p>
            <a:r>
              <a:rPr lang="da-DK"/>
              <a:t>Klik for at redigere titeltypografi i masteren</a:t>
            </a:r>
          </a:p>
        </p:txBody>
      </p:sp>
      <p:sp>
        <p:nvSpPr>
          <p:cNvPr id="3" name="Undertitel 2"/>
          <p:cNvSpPr>
            <a:spLocks noGrp="1"/>
          </p:cNvSpPr>
          <p:nvPr>
            <p:ph type="subTitle" idx="1"/>
          </p:nvPr>
        </p:nvSpPr>
        <p:spPr>
          <a:xfrm>
            <a:off x="1371609" y="3886202"/>
            <a:ext cx="6400801" cy="1752600"/>
          </a:xfrm>
        </p:spPr>
        <p:txBody>
          <a:bodyPr/>
          <a:lstStyle>
            <a:lvl1pPr marL="0" indent="0" algn="ctr">
              <a:buNone/>
              <a:defRPr>
                <a:solidFill>
                  <a:schemeClr val="tx1">
                    <a:tint val="75000"/>
                  </a:schemeClr>
                </a:solidFill>
              </a:defRPr>
            </a:lvl1pPr>
            <a:lvl2pPr marL="313880" indent="0" algn="ctr">
              <a:buNone/>
              <a:defRPr>
                <a:solidFill>
                  <a:schemeClr val="tx1">
                    <a:tint val="75000"/>
                  </a:schemeClr>
                </a:solidFill>
              </a:defRPr>
            </a:lvl2pPr>
            <a:lvl3pPr marL="627758" indent="0" algn="ctr">
              <a:buNone/>
              <a:defRPr>
                <a:solidFill>
                  <a:schemeClr val="tx1">
                    <a:tint val="75000"/>
                  </a:schemeClr>
                </a:solidFill>
              </a:defRPr>
            </a:lvl3pPr>
            <a:lvl4pPr marL="941638" indent="0" algn="ctr">
              <a:buNone/>
              <a:defRPr>
                <a:solidFill>
                  <a:schemeClr val="tx1">
                    <a:tint val="75000"/>
                  </a:schemeClr>
                </a:solidFill>
              </a:defRPr>
            </a:lvl4pPr>
            <a:lvl5pPr marL="1255518" indent="0" algn="ctr">
              <a:buNone/>
              <a:defRPr>
                <a:solidFill>
                  <a:schemeClr val="tx1">
                    <a:tint val="75000"/>
                  </a:schemeClr>
                </a:solidFill>
              </a:defRPr>
            </a:lvl5pPr>
            <a:lvl6pPr marL="1569395" indent="0" algn="ctr">
              <a:buNone/>
              <a:defRPr>
                <a:solidFill>
                  <a:schemeClr val="tx1">
                    <a:tint val="75000"/>
                  </a:schemeClr>
                </a:solidFill>
              </a:defRPr>
            </a:lvl6pPr>
            <a:lvl7pPr marL="1883276" indent="0" algn="ctr">
              <a:buNone/>
              <a:defRPr>
                <a:solidFill>
                  <a:schemeClr val="tx1">
                    <a:tint val="75000"/>
                  </a:schemeClr>
                </a:solidFill>
              </a:defRPr>
            </a:lvl7pPr>
            <a:lvl8pPr marL="2197156" indent="0" algn="ctr">
              <a:buNone/>
              <a:defRPr>
                <a:solidFill>
                  <a:schemeClr val="tx1">
                    <a:tint val="75000"/>
                  </a:schemeClr>
                </a:solidFill>
              </a:defRPr>
            </a:lvl8pPr>
            <a:lvl9pPr marL="2511033" indent="0" algn="ctr">
              <a:buNone/>
              <a:defRPr>
                <a:solidFill>
                  <a:schemeClr val="tx1">
                    <a:tint val="75000"/>
                  </a:schemeClr>
                </a:solidFill>
              </a:defRPr>
            </a:lvl9pPr>
          </a:lstStyle>
          <a:p>
            <a:r>
              <a:rPr lang="da-DK"/>
              <a:t>Klik for at redigere undertiteltypografien i masteren</a:t>
            </a:r>
          </a:p>
        </p:txBody>
      </p:sp>
      <p:sp>
        <p:nvSpPr>
          <p:cNvPr id="4" name="Pladsholder til dato 3"/>
          <p:cNvSpPr>
            <a:spLocks noGrp="1"/>
          </p:cNvSpPr>
          <p:nvPr>
            <p:ph type="dt" sz="half" idx="10"/>
          </p:nvPr>
        </p:nvSpPr>
        <p:spPr/>
        <p:txBody>
          <a:bodyPr/>
          <a:lstStyle/>
          <a:p>
            <a:endParaRPr lang="da-DK"/>
          </a:p>
        </p:txBody>
      </p:sp>
      <p:sp>
        <p:nvSpPr>
          <p:cNvPr id="5" name="Pladsholder til sidefod 4"/>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1732931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F835030B-2CEC-457D-8789-0A4CE95D5707}" type="datetime1">
              <a:rPr lang="da-DK" smtClean="0"/>
              <a:t>17-01-2025</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diasnummer 3"/>
          <p:cNvSpPr>
            <a:spLocks noGrp="1"/>
          </p:cNvSpPr>
          <p:nvPr>
            <p:ph type="sldNum" sz="quarter" idx="12"/>
          </p:nvPr>
        </p:nvSpPr>
        <p:spPr/>
        <p:txBody>
          <a:bodyPr/>
          <a:lstStyle/>
          <a:p>
            <a:fld id="{A151E4F2-5C5B-444B-A3A1-EA4A6CB8FE62}" type="slidenum">
              <a:rPr lang="da-DK" smtClean="0"/>
              <a:pPr/>
              <a:t>‹nr.›</a:t>
            </a:fld>
            <a:endParaRPr lang="da-DK"/>
          </a:p>
        </p:txBody>
      </p:sp>
    </p:spTree>
    <p:extLst>
      <p:ext uri="{BB962C8B-B14F-4D97-AF65-F5344CB8AC3E}">
        <p14:creationId xmlns:p14="http://schemas.microsoft.com/office/powerpoint/2010/main" val="1980546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dato 2"/>
          <p:cNvSpPr>
            <a:spLocks noGrp="1"/>
          </p:cNvSpPr>
          <p:nvPr>
            <p:ph type="dt" sz="half" idx="10"/>
          </p:nvPr>
        </p:nvSpPr>
        <p:spPr/>
        <p:txBody>
          <a:bodyPr/>
          <a:lstStyle/>
          <a:p>
            <a:fld id="{3E41D17E-F75A-40AF-97B4-B1CDC47F2A0F}" type="datetime1">
              <a:rPr lang="da-DK" smtClean="0"/>
              <a:t>17-01-2025</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diasnummer 4"/>
          <p:cNvSpPr>
            <a:spLocks noGrp="1"/>
          </p:cNvSpPr>
          <p:nvPr>
            <p:ph type="sldNum" sz="quarter" idx="12"/>
          </p:nvPr>
        </p:nvSpPr>
        <p:spPr/>
        <p:txBody>
          <a:bodyPr/>
          <a:lstStyle/>
          <a:p>
            <a:fld id="{A151E4F2-5C5B-444B-A3A1-EA4A6CB8FE62}" type="slidenum">
              <a:rPr lang="da-DK" smtClean="0"/>
              <a:pPr/>
              <a:t>‹nr.›</a:t>
            </a:fld>
            <a:endParaRPr lang="da-DK"/>
          </a:p>
        </p:txBody>
      </p:sp>
    </p:spTree>
    <p:extLst>
      <p:ext uri="{BB962C8B-B14F-4D97-AF65-F5344CB8AC3E}">
        <p14:creationId xmlns:p14="http://schemas.microsoft.com/office/powerpoint/2010/main" val="3394987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Underside">
    <p:spTree>
      <p:nvGrpSpPr>
        <p:cNvPr id="1" name=""/>
        <p:cNvGrpSpPr/>
        <p:nvPr/>
      </p:nvGrpSpPr>
      <p:grpSpPr>
        <a:xfrm>
          <a:off x="0" y="0"/>
          <a:ext cx="0" cy="0"/>
          <a:chOff x="0" y="0"/>
          <a:chExt cx="0" cy="0"/>
        </a:xfrm>
      </p:grpSpPr>
      <p:pic>
        <p:nvPicPr>
          <p:cNvPr id="4" name="Billede 8" descr="headline.png"/>
          <p:cNvPicPr>
            <a:picLocks noChangeAspect="1"/>
          </p:cNvPicPr>
          <p:nvPr userDrawn="1"/>
        </p:nvPicPr>
        <p:blipFill>
          <a:blip r:embed="rId2" cstate="print"/>
          <a:srcRect/>
          <a:stretch>
            <a:fillRect/>
          </a:stretch>
        </p:blipFill>
        <p:spPr bwMode="auto">
          <a:xfrm>
            <a:off x="6" y="360385"/>
            <a:ext cx="6467476" cy="650875"/>
          </a:xfrm>
          <a:prstGeom prst="rect">
            <a:avLst/>
          </a:prstGeom>
          <a:noFill/>
          <a:ln w="9525">
            <a:noFill/>
            <a:miter lim="800000"/>
            <a:headEnd/>
            <a:tailEnd/>
          </a:ln>
        </p:spPr>
      </p:pic>
      <p:sp>
        <p:nvSpPr>
          <p:cNvPr id="2" name="Titel 1"/>
          <p:cNvSpPr>
            <a:spLocks noGrp="1"/>
          </p:cNvSpPr>
          <p:nvPr>
            <p:ph type="ctrTitle"/>
          </p:nvPr>
        </p:nvSpPr>
        <p:spPr>
          <a:xfrm>
            <a:off x="251529" y="360018"/>
            <a:ext cx="5400599" cy="651599"/>
          </a:xfrm>
          <a:prstGeom prst="rect">
            <a:avLst/>
          </a:prstGeom>
        </p:spPr>
        <p:txBody>
          <a:bodyPr anchor="ctr"/>
          <a:lstStyle>
            <a:lvl1pPr algn="l">
              <a:defRPr sz="1785">
                <a:solidFill>
                  <a:schemeClr val="bg1"/>
                </a:solidFill>
                <a:latin typeface="Rockwell" pitchFamily="18" charset="0"/>
              </a:defRPr>
            </a:lvl1pPr>
          </a:lstStyle>
          <a:p>
            <a:r>
              <a:rPr lang="da-DK"/>
              <a:t>Klik for at redigere titeltypografi i masteren</a:t>
            </a:r>
          </a:p>
        </p:txBody>
      </p:sp>
      <p:sp>
        <p:nvSpPr>
          <p:cNvPr id="12" name="Undertitel 2"/>
          <p:cNvSpPr>
            <a:spLocks noGrp="1"/>
          </p:cNvSpPr>
          <p:nvPr>
            <p:ph type="subTitle" idx="1"/>
          </p:nvPr>
        </p:nvSpPr>
        <p:spPr>
          <a:xfrm>
            <a:off x="251523" y="1316364"/>
            <a:ext cx="8568952" cy="4704928"/>
          </a:xfrm>
          <a:prstGeom prst="rect">
            <a:avLst/>
          </a:prstGeom>
        </p:spPr>
        <p:txBody>
          <a:bodyPr/>
          <a:lstStyle>
            <a:lvl1pPr marL="0" indent="0" algn="l">
              <a:buNone/>
              <a:defRPr sz="1099">
                <a:solidFill>
                  <a:schemeClr val="tx1"/>
                </a:solidFill>
                <a:latin typeface="MaxLF-Regular" pitchFamily="2" charset="0"/>
              </a:defRPr>
            </a:lvl1pPr>
            <a:lvl2pPr marL="313880" indent="0" algn="ctr">
              <a:buNone/>
              <a:defRPr>
                <a:solidFill>
                  <a:schemeClr val="tx1">
                    <a:tint val="75000"/>
                  </a:schemeClr>
                </a:solidFill>
              </a:defRPr>
            </a:lvl2pPr>
            <a:lvl3pPr marL="627758" indent="0" algn="ctr">
              <a:buNone/>
              <a:defRPr>
                <a:solidFill>
                  <a:schemeClr val="tx1">
                    <a:tint val="75000"/>
                  </a:schemeClr>
                </a:solidFill>
              </a:defRPr>
            </a:lvl3pPr>
            <a:lvl4pPr marL="941638" indent="0" algn="ctr">
              <a:buNone/>
              <a:defRPr>
                <a:solidFill>
                  <a:schemeClr val="tx1">
                    <a:tint val="75000"/>
                  </a:schemeClr>
                </a:solidFill>
              </a:defRPr>
            </a:lvl4pPr>
            <a:lvl5pPr marL="1255518" indent="0" algn="ctr">
              <a:buNone/>
              <a:defRPr>
                <a:solidFill>
                  <a:schemeClr val="tx1">
                    <a:tint val="75000"/>
                  </a:schemeClr>
                </a:solidFill>
              </a:defRPr>
            </a:lvl5pPr>
            <a:lvl6pPr marL="1569395" indent="0" algn="ctr">
              <a:buNone/>
              <a:defRPr>
                <a:solidFill>
                  <a:schemeClr val="tx1">
                    <a:tint val="75000"/>
                  </a:schemeClr>
                </a:solidFill>
              </a:defRPr>
            </a:lvl6pPr>
            <a:lvl7pPr marL="1883276" indent="0" algn="ctr">
              <a:buNone/>
              <a:defRPr>
                <a:solidFill>
                  <a:schemeClr val="tx1">
                    <a:tint val="75000"/>
                  </a:schemeClr>
                </a:solidFill>
              </a:defRPr>
            </a:lvl7pPr>
            <a:lvl8pPr marL="2197156" indent="0" algn="ctr">
              <a:buNone/>
              <a:defRPr>
                <a:solidFill>
                  <a:schemeClr val="tx1">
                    <a:tint val="75000"/>
                  </a:schemeClr>
                </a:solidFill>
              </a:defRPr>
            </a:lvl8pPr>
            <a:lvl9pPr marL="2511033" indent="0" algn="ctr">
              <a:buNone/>
              <a:defRPr>
                <a:solidFill>
                  <a:schemeClr val="tx1">
                    <a:tint val="75000"/>
                  </a:schemeClr>
                </a:solidFill>
              </a:defRPr>
            </a:lvl9pPr>
          </a:lstStyle>
          <a:p>
            <a:r>
              <a:rPr lang="da-DK"/>
              <a:t>Klik for at redigere undertiteltypografien i masteren</a:t>
            </a:r>
          </a:p>
        </p:txBody>
      </p:sp>
    </p:spTree>
    <p:extLst>
      <p:ext uri="{BB962C8B-B14F-4D97-AF65-F5344CB8AC3E}">
        <p14:creationId xmlns:p14="http://schemas.microsoft.com/office/powerpoint/2010/main" val="1655026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pic>
        <p:nvPicPr>
          <p:cNvPr id="16" name="Billede 15" descr="Innovationsfabrik-291.jpg"/>
          <p:cNvPicPr>
            <a:picLocks noChangeAspect="1"/>
          </p:cNvPicPr>
          <p:nvPr userDrawn="1"/>
        </p:nvPicPr>
        <p:blipFill>
          <a:blip r:embed="rId2"/>
          <a:stretch>
            <a:fillRect/>
          </a:stretch>
        </p:blipFill>
        <p:spPr>
          <a:xfrm>
            <a:off x="0" y="1"/>
            <a:ext cx="9144000" cy="6864080"/>
          </a:xfrm>
          <a:prstGeom prst="rect">
            <a:avLst/>
          </a:prstGeom>
        </p:spPr>
      </p:pic>
      <p:sp>
        <p:nvSpPr>
          <p:cNvPr id="2" name="Title 1"/>
          <p:cNvSpPr>
            <a:spLocks noGrp="1"/>
          </p:cNvSpPr>
          <p:nvPr>
            <p:ph type="ctrTitle"/>
          </p:nvPr>
        </p:nvSpPr>
        <p:spPr>
          <a:xfrm>
            <a:off x="432002" y="1880835"/>
            <a:ext cx="6932612" cy="2160239"/>
          </a:xfrm>
        </p:spPr>
        <p:txBody>
          <a:bodyPr anchor="t" anchorCtr="0">
            <a:noAutofit/>
          </a:bodyPr>
          <a:lstStyle>
            <a:lvl1pPr>
              <a:lnSpc>
                <a:spcPct val="83000"/>
              </a:lnSpc>
              <a:defRPr sz="5501">
                <a:solidFill>
                  <a:srgbClr val="FFFFFF"/>
                </a:solidFill>
              </a:defRPr>
            </a:lvl1pPr>
          </a:lstStyle>
          <a:p>
            <a:r>
              <a:rPr lang="da-DK" noProof="0"/>
              <a:t>Klik for at redigere titeltypografien i masteren</a:t>
            </a:r>
          </a:p>
        </p:txBody>
      </p:sp>
      <p:sp>
        <p:nvSpPr>
          <p:cNvPr id="3" name="Subtitle 2"/>
          <p:cNvSpPr>
            <a:spLocks noGrp="1"/>
          </p:cNvSpPr>
          <p:nvPr>
            <p:ph type="subTitle" idx="1"/>
          </p:nvPr>
        </p:nvSpPr>
        <p:spPr>
          <a:xfrm>
            <a:off x="484190" y="4077072"/>
            <a:ext cx="6932612" cy="600472"/>
          </a:xfrm>
        </p:spPr>
        <p:txBody>
          <a:bodyPr/>
          <a:lstStyle>
            <a:lvl1pPr marL="0" indent="0" algn="l">
              <a:buNone/>
              <a:defRPr>
                <a:solidFill>
                  <a:srgbClr val="FFFFFF"/>
                </a:solidFill>
              </a:defRPr>
            </a:lvl1pPr>
            <a:lvl2pPr marL="457175" indent="0" algn="ctr">
              <a:buNone/>
              <a:defRPr>
                <a:solidFill>
                  <a:schemeClr val="tx1">
                    <a:tint val="75000"/>
                  </a:schemeClr>
                </a:solidFill>
              </a:defRPr>
            </a:lvl2pPr>
            <a:lvl3pPr marL="914350" indent="0" algn="ctr">
              <a:buNone/>
              <a:defRPr>
                <a:solidFill>
                  <a:schemeClr val="tx1">
                    <a:tint val="75000"/>
                  </a:schemeClr>
                </a:solidFill>
              </a:defRPr>
            </a:lvl3pPr>
            <a:lvl4pPr marL="1371524" indent="0" algn="ctr">
              <a:buNone/>
              <a:defRPr>
                <a:solidFill>
                  <a:schemeClr val="tx1">
                    <a:tint val="75000"/>
                  </a:schemeClr>
                </a:solidFill>
              </a:defRPr>
            </a:lvl4pPr>
            <a:lvl5pPr marL="1828699" indent="0" algn="ctr">
              <a:buNone/>
              <a:defRPr>
                <a:solidFill>
                  <a:schemeClr val="tx1">
                    <a:tint val="75000"/>
                  </a:schemeClr>
                </a:solidFill>
              </a:defRPr>
            </a:lvl5pPr>
            <a:lvl6pPr marL="2285873" indent="0" algn="ctr">
              <a:buNone/>
              <a:defRPr>
                <a:solidFill>
                  <a:schemeClr val="tx1">
                    <a:tint val="75000"/>
                  </a:schemeClr>
                </a:solidFill>
              </a:defRPr>
            </a:lvl6pPr>
            <a:lvl7pPr marL="2743049" indent="0" algn="ctr">
              <a:buNone/>
              <a:defRPr>
                <a:solidFill>
                  <a:schemeClr val="tx1">
                    <a:tint val="75000"/>
                  </a:schemeClr>
                </a:solidFill>
              </a:defRPr>
            </a:lvl7pPr>
            <a:lvl8pPr marL="3200222" indent="0" algn="ctr">
              <a:buNone/>
              <a:defRPr>
                <a:solidFill>
                  <a:schemeClr val="tx1">
                    <a:tint val="75000"/>
                  </a:schemeClr>
                </a:solidFill>
              </a:defRPr>
            </a:lvl8pPr>
            <a:lvl9pPr marL="3657397" indent="0" algn="ctr">
              <a:buNone/>
              <a:defRPr>
                <a:solidFill>
                  <a:schemeClr val="tx1">
                    <a:tint val="75000"/>
                  </a:schemeClr>
                </a:solidFill>
              </a:defRPr>
            </a:lvl9pPr>
          </a:lstStyle>
          <a:p>
            <a:r>
              <a:rPr lang="da-DK" noProof="0"/>
              <a:t>Klik for at redigere undertiteltypografien i masteren</a:t>
            </a:r>
          </a:p>
        </p:txBody>
      </p:sp>
      <p:sp>
        <p:nvSpPr>
          <p:cNvPr id="4" name="Date Placeholder 3"/>
          <p:cNvSpPr>
            <a:spLocks noGrp="1"/>
          </p:cNvSpPr>
          <p:nvPr>
            <p:ph type="dt" sz="half" idx="10"/>
          </p:nvPr>
        </p:nvSpPr>
        <p:spPr>
          <a:xfrm>
            <a:off x="7596340" y="6201309"/>
            <a:ext cx="1420663" cy="185740"/>
          </a:xfrm>
        </p:spPr>
        <p:txBody>
          <a:bodyPr anchor="b" anchorCtr="0"/>
          <a:lstStyle>
            <a:lvl1pPr>
              <a:defRPr sz="1101">
                <a:solidFill>
                  <a:srgbClr val="FFFFFF"/>
                </a:solidFill>
              </a:defRPr>
            </a:lvl1pPr>
          </a:lstStyle>
          <a:p>
            <a:r>
              <a:rPr lang="da-DK" err="1"/>
              <a:t>www.ibckurser.dk</a:t>
            </a:r>
            <a:endParaRPr lang="da-DK"/>
          </a:p>
        </p:txBody>
      </p:sp>
      <p:sp>
        <p:nvSpPr>
          <p:cNvPr id="5" name="Footer Placeholder 4"/>
          <p:cNvSpPr>
            <a:spLocks noGrp="1"/>
          </p:cNvSpPr>
          <p:nvPr>
            <p:ph type="ftr" sz="quarter" idx="11"/>
          </p:nvPr>
        </p:nvSpPr>
        <p:spPr/>
        <p:txBody>
          <a:bodyPr/>
          <a:lstStyle>
            <a:lvl1pPr>
              <a:defRPr>
                <a:solidFill>
                  <a:srgbClr val="FFFFFF"/>
                </a:solidFill>
              </a:defRPr>
            </a:lvl1pPr>
          </a:lstStyle>
          <a:p>
            <a:r>
              <a:rPr lang="da-DK"/>
              <a:t>IBC Kurser</a:t>
            </a:r>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a:p>
        </p:txBody>
      </p:sp>
      <p:pic>
        <p:nvPicPr>
          <p:cNvPr id="11" name="Picture 10" descr="EtBedreStedAtLaere-Sort.wmf"/>
          <p:cNvPicPr>
            <a:picLocks noChangeAspect="1"/>
          </p:cNvPicPr>
          <p:nvPr userDrawn="1"/>
        </p:nvPicPr>
        <p:blipFill>
          <a:blip r:embed="rId3"/>
          <a:stretch>
            <a:fillRect/>
          </a:stretch>
        </p:blipFill>
        <p:spPr>
          <a:xfrm>
            <a:off x="471419" y="6318096"/>
            <a:ext cx="1745391" cy="237744"/>
          </a:xfrm>
          <a:prstGeom prst="rect">
            <a:avLst/>
          </a:prstGeom>
        </p:spPr>
      </p:pic>
      <p:pic>
        <p:nvPicPr>
          <p:cNvPr id="12" name="Picture 11" descr="Logo-Sort.wmf"/>
          <p:cNvPicPr>
            <a:picLocks noChangeAspect="1"/>
          </p:cNvPicPr>
          <p:nvPr userDrawn="1"/>
        </p:nvPicPr>
        <p:blipFill>
          <a:blip r:embed="rId4"/>
          <a:stretch>
            <a:fillRect/>
          </a:stretch>
        </p:blipFill>
        <p:spPr>
          <a:xfrm>
            <a:off x="7794738" y="11688"/>
            <a:ext cx="1305539" cy="1535218"/>
          </a:xfrm>
          <a:prstGeom prst="rect">
            <a:avLst/>
          </a:prstGeom>
        </p:spPr>
      </p:pic>
      <p:sp>
        <p:nvSpPr>
          <p:cNvPr id="13" name="Text Box 5"/>
          <p:cNvSpPr txBox="1">
            <a:spLocks noChangeArrowheads="1"/>
          </p:cNvSpPr>
          <p:nvPr userDrawn="1"/>
        </p:nvSpPr>
        <p:spPr bwMode="auto">
          <a:xfrm>
            <a:off x="-1836710" y="2060581"/>
            <a:ext cx="1733524" cy="1731243"/>
          </a:xfrm>
          <a:prstGeom prst="rect">
            <a:avLst/>
          </a:prstGeom>
          <a:noFill/>
          <a:ln w="9525" algn="ctr">
            <a:noFill/>
            <a:miter lim="800000"/>
            <a:headEnd/>
            <a:tailEnd/>
          </a:ln>
        </p:spPr>
        <p:txBody>
          <a:bodyPr wrap="square" lIns="0" tIns="0" rIns="0" bIns="0">
            <a:spAutoFit/>
          </a:bodyPr>
          <a:lstStyle/>
          <a:p>
            <a:pPr algn="r">
              <a:spcBef>
                <a:spcPct val="50000"/>
              </a:spcBef>
            </a:pPr>
            <a:r>
              <a:rPr lang="da-DK" sz="900" b="1">
                <a:solidFill>
                  <a:schemeClr val="bg1"/>
                </a:solidFill>
              </a:rPr>
              <a:t>Indsæt nyt billede:</a:t>
            </a:r>
          </a:p>
          <a:p>
            <a:pPr algn="r">
              <a:spcBef>
                <a:spcPct val="50000"/>
              </a:spcBef>
            </a:pPr>
            <a:r>
              <a:rPr lang="da-DK" sz="900">
                <a:solidFill>
                  <a:schemeClr val="bg1"/>
                </a:solidFill>
              </a:rPr>
              <a:t>Format: B25,4 x 19,05 cm</a:t>
            </a:r>
          </a:p>
          <a:p>
            <a:pPr algn="r">
              <a:spcBef>
                <a:spcPct val="50000"/>
              </a:spcBef>
            </a:pPr>
            <a:r>
              <a:rPr lang="da-DK" sz="900" baseline="0">
                <a:solidFill>
                  <a:schemeClr val="bg1"/>
                </a:solidFill>
              </a:rPr>
              <a:t>Klik på </a:t>
            </a:r>
            <a:r>
              <a:rPr lang="da-DK" sz="900" baseline="0" err="1">
                <a:solidFill>
                  <a:schemeClr val="bg1"/>
                </a:solidFill>
              </a:rPr>
              <a:t>billed-</a:t>
            </a:r>
            <a:r>
              <a:rPr lang="da-DK" sz="900" err="1">
                <a:solidFill>
                  <a:schemeClr val="bg1"/>
                </a:solidFill>
              </a:rPr>
              <a:t>ikonet</a:t>
            </a:r>
            <a:r>
              <a:rPr lang="da-DK" sz="900">
                <a:solidFill>
                  <a:schemeClr val="bg1"/>
                </a:solidFill>
              </a:rPr>
              <a:t> </a:t>
            </a:r>
            <a:br>
              <a:rPr lang="da-DK" sz="900">
                <a:solidFill>
                  <a:schemeClr val="bg1"/>
                </a:solidFill>
              </a:rPr>
            </a:br>
            <a:r>
              <a:rPr lang="da-DK" sz="900">
                <a:solidFill>
                  <a:schemeClr val="bg1"/>
                </a:solidFill>
              </a:rPr>
              <a:t>midt på </a:t>
            </a:r>
            <a:r>
              <a:rPr lang="da-DK" sz="900" err="1">
                <a:solidFill>
                  <a:schemeClr val="bg1"/>
                </a:solidFill>
              </a:rPr>
              <a:t>slidet</a:t>
            </a:r>
            <a:r>
              <a:rPr lang="da-DK" sz="900">
                <a:solidFill>
                  <a:schemeClr val="bg1"/>
                </a:solidFill>
              </a:rPr>
              <a:t>.</a:t>
            </a:r>
            <a:br>
              <a:rPr lang="da-DK" sz="900">
                <a:solidFill>
                  <a:schemeClr val="bg1"/>
                </a:solidFill>
              </a:rPr>
            </a:br>
            <a:r>
              <a:rPr lang="da-DK" sz="900">
                <a:solidFill>
                  <a:schemeClr val="bg1"/>
                </a:solidFill>
              </a:rPr>
              <a:t>Find</a:t>
            </a:r>
            <a:r>
              <a:rPr lang="da-DK" sz="900" baseline="0">
                <a:solidFill>
                  <a:schemeClr val="bg1"/>
                </a:solidFill>
              </a:rPr>
              <a:t> dit nye billede</a:t>
            </a:r>
            <a:r>
              <a:rPr lang="da-DK" sz="900">
                <a:solidFill>
                  <a:schemeClr val="bg1"/>
                </a:solidFill>
              </a:rPr>
              <a:t>, </a:t>
            </a:r>
            <a:br>
              <a:rPr lang="da-DK" sz="900">
                <a:solidFill>
                  <a:schemeClr val="bg1"/>
                </a:solidFill>
              </a:rPr>
            </a:br>
            <a:r>
              <a:rPr lang="da-DK" sz="900">
                <a:solidFill>
                  <a:schemeClr val="bg1"/>
                </a:solidFill>
              </a:rPr>
              <a:t>højreklik på billedet </a:t>
            </a:r>
            <a:br>
              <a:rPr lang="da-DK" sz="900">
                <a:solidFill>
                  <a:schemeClr val="bg1"/>
                </a:solidFill>
              </a:rPr>
            </a:br>
            <a:r>
              <a:rPr lang="da-DK" sz="900">
                <a:solidFill>
                  <a:schemeClr val="bg1"/>
                </a:solidFill>
              </a:rPr>
              <a:t>og placér det bagerst.</a:t>
            </a:r>
          </a:p>
          <a:p>
            <a:pPr algn="r">
              <a:spcBef>
                <a:spcPct val="50000"/>
              </a:spcBef>
            </a:pPr>
            <a:r>
              <a:rPr lang="da-DK" sz="900" b="1">
                <a:solidFill>
                  <a:schemeClr val="bg1"/>
                </a:solidFill>
              </a:rPr>
              <a:t>Hvis du ikke kan få</a:t>
            </a:r>
            <a:r>
              <a:rPr lang="da-DK" sz="900" b="1" baseline="0">
                <a:solidFill>
                  <a:schemeClr val="bg1"/>
                </a:solidFill>
              </a:rPr>
              <a:t> fat i </a:t>
            </a:r>
            <a:r>
              <a:rPr lang="da-DK" sz="900" b="1" baseline="0" err="1">
                <a:solidFill>
                  <a:schemeClr val="bg1"/>
                </a:solidFill>
              </a:rPr>
              <a:t>billedeindsættelses-knappen</a:t>
            </a:r>
            <a:r>
              <a:rPr lang="da-DK" sz="900" b="1" baseline="0">
                <a:solidFill>
                  <a:schemeClr val="bg1"/>
                </a:solidFill>
              </a:rPr>
              <a:t>; </a:t>
            </a:r>
            <a:r>
              <a:rPr lang="da-DK" sz="900" b="0" baseline="0">
                <a:solidFill>
                  <a:schemeClr val="bg1"/>
                </a:solidFill>
              </a:rPr>
              <a:t>Læg teksten bagerst og klik på ikonen</a:t>
            </a:r>
            <a:r>
              <a:rPr lang="da-DK" sz="900" b="0">
                <a:solidFill>
                  <a:schemeClr val="bg1"/>
                </a:solidFill>
              </a:rPr>
              <a:t> </a:t>
            </a:r>
          </a:p>
        </p:txBody>
      </p:sp>
    </p:spTree>
    <p:extLst>
      <p:ext uri="{BB962C8B-B14F-4D97-AF65-F5344CB8AC3E}">
        <p14:creationId xmlns:p14="http://schemas.microsoft.com/office/powerpoint/2010/main" val="3721662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a:xfrm>
            <a:off x="1114763" y="780910"/>
            <a:ext cx="6932613" cy="616930"/>
          </a:xfrm>
        </p:spPr>
        <p:txBody>
          <a:bodyPr/>
          <a:lstStyle/>
          <a:p>
            <a:r>
              <a:rPr lang="da-DK" noProof="0"/>
              <a:t>Klik for at redigere titeltypografien i masteren</a:t>
            </a:r>
          </a:p>
        </p:txBody>
      </p:sp>
      <p:sp>
        <p:nvSpPr>
          <p:cNvPr id="3" name="Content Placeholder 2"/>
          <p:cNvSpPr>
            <a:spLocks noGrp="1"/>
          </p:cNvSpPr>
          <p:nvPr>
            <p:ph idx="1"/>
          </p:nvPr>
        </p:nvSpPr>
        <p:spPr>
          <a:xfrm>
            <a:off x="1114763" y="2352614"/>
            <a:ext cx="6932613" cy="3770313"/>
          </a:xfrm>
        </p:spPr>
        <p:txBody>
          <a:bodyPr/>
          <a:lstStyle>
            <a:lvl1pPr>
              <a:spcBef>
                <a:spcPts val="0"/>
              </a:spcBef>
              <a:defRPr sz="2000"/>
            </a:lvl1pPr>
            <a:lvl2pPr>
              <a:spcBef>
                <a:spcPts val="0"/>
              </a:spcBef>
              <a:defRPr sz="2000"/>
            </a:lvl2pPr>
            <a:lvl3pPr>
              <a:spcBef>
                <a:spcPts val="0"/>
              </a:spcBef>
              <a:buSzPct val="75000"/>
              <a:buFont typeface="Wingdings" pitchFamily="2" charset="2"/>
              <a:buChar char="n"/>
              <a:defRPr sz="2000"/>
            </a:lvl3pPr>
            <a:lvl4pPr>
              <a:defRPr sz="2000"/>
            </a:lvl4pPr>
            <a:lvl5pPr>
              <a:buSzPct val="75000"/>
              <a:buFont typeface="Wingdings" pitchFamily="2" charset="2"/>
              <a:buChar char="n"/>
              <a:defRPr sz="20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5" name="Footer Placeholder 4"/>
          <p:cNvSpPr>
            <a:spLocks noGrp="1"/>
          </p:cNvSpPr>
          <p:nvPr>
            <p:ph type="ftr" sz="quarter" idx="11"/>
          </p:nvPr>
        </p:nvSpPr>
        <p:spPr/>
        <p:txBody>
          <a:bodyPr/>
          <a:lstStyle/>
          <a:p>
            <a:r>
              <a:rPr lang="da-DK" noProof="0"/>
              <a:t>IBC Kurser</a:t>
            </a:r>
          </a:p>
        </p:txBody>
      </p:sp>
      <p:sp>
        <p:nvSpPr>
          <p:cNvPr id="6" name="Slide Number Placeholder 5"/>
          <p:cNvSpPr>
            <a:spLocks noGrp="1"/>
          </p:cNvSpPr>
          <p:nvPr>
            <p:ph type="sldNum" sz="quarter" idx="12"/>
          </p:nvPr>
        </p:nvSpPr>
        <p:spPr>
          <a:xfrm>
            <a:off x="7722857" y="6352130"/>
            <a:ext cx="324519" cy="215271"/>
          </a:xfrm>
        </p:spPr>
        <p:txBody>
          <a:bodyPr/>
          <a:lstStyle/>
          <a:p>
            <a:fld id="{6F71D01C-4991-46E2-A884-EF061F45AAB9}" type="slidenum">
              <a:rPr lang="da-DK" noProof="0" smtClean="0"/>
              <a:pPr/>
              <a:t>‹nr.›</a:t>
            </a:fld>
            <a:endParaRPr lang="da-DK" noProof="0"/>
          </a:p>
        </p:txBody>
      </p:sp>
      <p:sp>
        <p:nvSpPr>
          <p:cNvPr id="8" name="TextBox 20"/>
          <p:cNvSpPr txBox="1">
            <a:spLocks noChangeArrowheads="1"/>
          </p:cNvSpPr>
          <p:nvPr userDrawn="1"/>
        </p:nvSpPr>
        <p:spPr bwMode="auto">
          <a:xfrm>
            <a:off x="-1738307" y="2352614"/>
            <a:ext cx="1668463" cy="475836"/>
          </a:xfrm>
          <a:prstGeom prst="rect">
            <a:avLst/>
          </a:prstGeom>
          <a:noFill/>
          <a:ln w="9525">
            <a:noFill/>
            <a:miter lim="800000"/>
            <a:headEnd/>
            <a:tailEnd/>
          </a:ln>
        </p:spPr>
        <p:txBody>
          <a:bodyPr wrap="square" lIns="0" tIns="0" rIns="0" bIns="0">
            <a:spAutoFit/>
          </a:bodyPr>
          <a:lstStyle/>
          <a:p>
            <a:pPr algn="r"/>
            <a:r>
              <a:rPr lang="da-DK" sz="687" b="1">
                <a:solidFill>
                  <a:schemeClr val="bg1"/>
                </a:solidFill>
              </a:rPr>
              <a:t>Tekstslide med </a:t>
            </a:r>
            <a:r>
              <a:rPr lang="da-DK" sz="687" b="1" err="1">
                <a:solidFill>
                  <a:schemeClr val="bg1"/>
                </a:solidFill>
              </a:rPr>
              <a:t>bullets</a:t>
            </a:r>
            <a:endParaRPr lang="da-DK" sz="687">
              <a:solidFill>
                <a:schemeClr val="bg1"/>
              </a:solidFill>
            </a:endParaRPr>
          </a:p>
          <a:p>
            <a:pPr algn="r">
              <a:spcBef>
                <a:spcPct val="50000"/>
              </a:spcBef>
            </a:pPr>
            <a:r>
              <a:rPr lang="da-DK" sz="687">
                <a:solidFill>
                  <a:schemeClr val="bg1"/>
                </a:solidFill>
              </a:rPr>
              <a:t>Brug ‘Forøge / Formindske </a:t>
            </a:r>
            <a:br>
              <a:rPr lang="da-DK" sz="687">
                <a:solidFill>
                  <a:schemeClr val="bg1"/>
                </a:solidFill>
              </a:rPr>
            </a:br>
            <a:r>
              <a:rPr lang="da-DK" sz="687">
                <a:solidFill>
                  <a:schemeClr val="bg1"/>
                </a:solidFill>
              </a:rPr>
              <a:t>indryk’ for at skifte mellem</a:t>
            </a:r>
            <a:r>
              <a:rPr lang="da-DK" sz="687" baseline="0">
                <a:solidFill>
                  <a:schemeClr val="bg1"/>
                </a:solidFill>
              </a:rPr>
              <a:t> </a:t>
            </a:r>
            <a:r>
              <a:rPr lang="da-DK" sz="687">
                <a:solidFill>
                  <a:schemeClr val="bg1"/>
                </a:solidFill>
              </a:rPr>
              <a:t>de </a:t>
            </a:r>
            <a:br>
              <a:rPr lang="da-DK" sz="687">
                <a:solidFill>
                  <a:schemeClr val="bg1"/>
                </a:solidFill>
              </a:rPr>
            </a:br>
            <a:r>
              <a:rPr lang="da-DK" sz="687">
                <a:solidFill>
                  <a:schemeClr val="bg1"/>
                </a:solidFill>
              </a:rPr>
              <a:t>forskellige niveauer</a:t>
            </a:r>
          </a:p>
        </p:txBody>
      </p:sp>
      <p:grpSp>
        <p:nvGrpSpPr>
          <p:cNvPr id="9" name="Group 21"/>
          <p:cNvGrpSpPr>
            <a:grpSpLocks/>
          </p:cNvGrpSpPr>
          <p:nvPr userDrawn="1"/>
        </p:nvGrpSpPr>
        <p:grpSpPr bwMode="auto">
          <a:xfrm>
            <a:off x="-1114418" y="3429001"/>
            <a:ext cx="1030287" cy="230188"/>
            <a:chOff x="-1260648" y="3320988"/>
            <a:chExt cx="1030288" cy="230187"/>
          </a:xfrm>
        </p:grpSpPr>
        <p:pic>
          <p:nvPicPr>
            <p:cNvPr id="10" name="Picture 14" descr="fke3b.jpg"/>
            <p:cNvPicPr>
              <a:picLocks noChangeAspect="1"/>
            </p:cNvPicPr>
            <p:nvPr/>
          </p:nvPicPr>
          <p:blipFill>
            <a:blip r:embed="rId2" cstate="print"/>
            <a:srcRect/>
            <a:stretch>
              <a:fillRect/>
            </a:stretch>
          </p:blipFill>
          <p:spPr bwMode="auto">
            <a:xfrm>
              <a:off x="-1260648" y="3322575"/>
              <a:ext cx="428625" cy="228600"/>
            </a:xfrm>
            <a:prstGeom prst="rect">
              <a:avLst/>
            </a:prstGeom>
            <a:noFill/>
            <a:ln w="9525">
              <a:noFill/>
              <a:miter lim="800000"/>
              <a:headEnd/>
              <a:tailEnd/>
            </a:ln>
          </p:spPr>
        </p:pic>
        <p:cxnSp>
          <p:nvCxnSpPr>
            <p:cNvPr id="11" name="Straight Connector 23"/>
            <p:cNvCxnSpPr>
              <a:cxnSpLocks noChangeShapeType="1"/>
            </p:cNvCxnSpPr>
            <p:nvPr/>
          </p:nvCxnSpPr>
          <p:spPr bwMode="auto">
            <a:xfrm>
              <a:off x="-1260648" y="3332100"/>
              <a:ext cx="182563" cy="219075"/>
            </a:xfrm>
            <a:prstGeom prst="line">
              <a:avLst/>
            </a:prstGeom>
            <a:noFill/>
            <a:ln w="19050" algn="ctr">
              <a:solidFill>
                <a:srgbClr val="000000"/>
              </a:solidFill>
              <a:round/>
              <a:headEnd/>
              <a:tailEnd/>
            </a:ln>
          </p:spPr>
        </p:cxnSp>
        <p:cxnSp>
          <p:nvCxnSpPr>
            <p:cNvPr id="12" name="Straight Connector 24"/>
            <p:cNvCxnSpPr>
              <a:cxnSpLocks noChangeShapeType="1"/>
            </p:cNvCxnSpPr>
            <p:nvPr/>
          </p:nvCxnSpPr>
          <p:spPr bwMode="auto">
            <a:xfrm flipH="1">
              <a:off x="-1260648" y="3332100"/>
              <a:ext cx="182563" cy="219075"/>
            </a:xfrm>
            <a:prstGeom prst="line">
              <a:avLst/>
            </a:prstGeom>
            <a:noFill/>
            <a:ln w="19050" algn="ctr">
              <a:solidFill>
                <a:srgbClr val="000000"/>
              </a:solidFill>
              <a:round/>
              <a:headEnd/>
              <a:tailEnd/>
            </a:ln>
          </p:spPr>
        </p:cxnSp>
        <p:pic>
          <p:nvPicPr>
            <p:cNvPr id="13" name="Picture 2"/>
            <p:cNvPicPr>
              <a:picLocks noChangeAspect="1" noChangeArrowheads="1"/>
            </p:cNvPicPr>
            <p:nvPr/>
          </p:nvPicPr>
          <p:blipFill>
            <a:blip r:embed="rId3" cstate="print"/>
            <a:srcRect/>
            <a:stretch>
              <a:fillRect/>
            </a:stretch>
          </p:blipFill>
          <p:spPr bwMode="auto">
            <a:xfrm>
              <a:off x="-678035" y="3320988"/>
              <a:ext cx="447675" cy="228600"/>
            </a:xfrm>
            <a:prstGeom prst="rect">
              <a:avLst/>
            </a:prstGeom>
            <a:noFill/>
            <a:ln w="9525">
              <a:noFill/>
              <a:miter lim="800000"/>
              <a:headEnd/>
              <a:tailEnd/>
            </a:ln>
          </p:spPr>
        </p:pic>
        <p:cxnSp>
          <p:nvCxnSpPr>
            <p:cNvPr id="14" name="Straight Connector 26"/>
            <p:cNvCxnSpPr>
              <a:cxnSpLocks noChangeShapeType="1"/>
            </p:cNvCxnSpPr>
            <p:nvPr/>
          </p:nvCxnSpPr>
          <p:spPr bwMode="auto">
            <a:xfrm>
              <a:off x="-422448" y="3332100"/>
              <a:ext cx="182563" cy="219075"/>
            </a:xfrm>
            <a:prstGeom prst="line">
              <a:avLst/>
            </a:prstGeom>
            <a:noFill/>
            <a:ln w="19050" algn="ctr">
              <a:solidFill>
                <a:srgbClr val="000000"/>
              </a:solidFill>
              <a:round/>
              <a:headEnd/>
              <a:tailEnd/>
            </a:ln>
          </p:spPr>
        </p:cxnSp>
        <p:cxnSp>
          <p:nvCxnSpPr>
            <p:cNvPr id="15" name="Straight Connector 27"/>
            <p:cNvCxnSpPr>
              <a:cxnSpLocks noChangeShapeType="1"/>
            </p:cNvCxnSpPr>
            <p:nvPr/>
          </p:nvCxnSpPr>
          <p:spPr bwMode="auto">
            <a:xfrm flipH="1">
              <a:off x="-422448" y="3332100"/>
              <a:ext cx="182563" cy="219075"/>
            </a:xfrm>
            <a:prstGeom prst="line">
              <a:avLst/>
            </a:prstGeom>
            <a:noFill/>
            <a:ln w="19050" algn="ctr">
              <a:solidFill>
                <a:srgbClr val="000000"/>
              </a:solidFill>
              <a:round/>
              <a:headEnd/>
              <a:tailEnd/>
            </a:ln>
          </p:spPr>
        </p:cxnSp>
      </p:grpSp>
      <p:sp>
        <p:nvSpPr>
          <p:cNvPr id="16" name="Date Placeholder 3"/>
          <p:cNvSpPr>
            <a:spLocks noGrp="1"/>
          </p:cNvSpPr>
          <p:nvPr>
            <p:ph type="dt" sz="half" idx="2"/>
          </p:nvPr>
        </p:nvSpPr>
        <p:spPr>
          <a:xfrm>
            <a:off x="7596340" y="6201325"/>
            <a:ext cx="1420665" cy="258441"/>
          </a:xfrm>
          <a:prstGeom prst="rect">
            <a:avLst/>
          </a:prstGeom>
        </p:spPr>
        <p:txBody>
          <a:bodyPr vert="horz" lIns="0" tIns="0" rIns="0" bIns="0" rtlCol="0" anchor="b" anchorCtr="0"/>
          <a:lstStyle>
            <a:lvl1pPr algn="r">
              <a:defRPr sz="755">
                <a:solidFill>
                  <a:schemeClr val="tx1"/>
                </a:solidFill>
              </a:defRPr>
            </a:lvl1pPr>
          </a:lstStyle>
          <a:p>
            <a:r>
              <a:rPr lang="da-DK" err="1"/>
              <a:t>www.ibckurser.dk</a:t>
            </a:r>
            <a:endParaRPr lang="da-DK"/>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3" name="Content Placeholder 2"/>
          <p:cNvSpPr>
            <a:spLocks noGrp="1"/>
          </p:cNvSpPr>
          <p:nvPr>
            <p:ph idx="1"/>
          </p:nvPr>
        </p:nvSpPr>
        <p:spPr/>
        <p:txBody>
          <a:bodyPr/>
          <a:lstStyle>
            <a:lvl1pPr>
              <a:spcBef>
                <a:spcPts val="0"/>
              </a:spcBef>
              <a:defRPr/>
            </a:lvl1pPr>
            <a:lvl2pPr>
              <a:spcBef>
                <a:spcPts val="0"/>
              </a:spcBef>
              <a:defRPr/>
            </a:lvl2pPr>
            <a:lvl3pPr>
              <a:spcBef>
                <a:spcPts val="0"/>
              </a:spcBef>
              <a:buSzPct val="75000"/>
              <a:buFont typeface="Wingdings" pitchFamily="2" charset="2"/>
              <a:buChar char="n"/>
              <a:defRPr/>
            </a:lvl3pPr>
            <a:lvl5pPr>
              <a:buSzPct val="75000"/>
              <a:buFont typeface="Wingdings" pitchFamily="2" charset="2"/>
              <a:buChar char="n"/>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5" name="Footer Placeholder 4"/>
          <p:cNvSpPr>
            <a:spLocks noGrp="1"/>
          </p:cNvSpPr>
          <p:nvPr>
            <p:ph type="ftr" sz="quarter" idx="11"/>
          </p:nvPr>
        </p:nvSpPr>
        <p:spPr/>
        <p:txBody>
          <a:bodyPr/>
          <a:lstStyle/>
          <a:p>
            <a:r>
              <a:rPr lang="da-DK" noProof="0"/>
              <a:t>IBC Kurser</a:t>
            </a:r>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8" name="TextBox 20"/>
          <p:cNvSpPr txBox="1">
            <a:spLocks noChangeArrowheads="1"/>
          </p:cNvSpPr>
          <p:nvPr userDrawn="1"/>
        </p:nvSpPr>
        <p:spPr bwMode="auto">
          <a:xfrm>
            <a:off x="-1738312" y="2352613"/>
            <a:ext cx="1668463" cy="1000274"/>
          </a:xfrm>
          <a:prstGeom prst="rect">
            <a:avLst/>
          </a:prstGeom>
          <a:noFill/>
          <a:ln w="9525">
            <a:noFill/>
            <a:miter lim="800000"/>
            <a:headEnd/>
            <a:tailEnd/>
          </a:ln>
        </p:spPr>
        <p:txBody>
          <a:bodyPr wrap="square" lIns="0" tIns="0" rIns="0" bIns="0">
            <a:spAutoFit/>
          </a:bodyPr>
          <a:lstStyle/>
          <a:p>
            <a:pPr algn="r"/>
            <a:r>
              <a:rPr lang="da-DK" sz="1000" b="1">
                <a:solidFill>
                  <a:schemeClr val="bg1"/>
                </a:solidFill>
              </a:rPr>
              <a:t>Tekstslide med </a:t>
            </a:r>
            <a:r>
              <a:rPr lang="da-DK" sz="1000" b="1" err="1">
                <a:solidFill>
                  <a:schemeClr val="bg1"/>
                </a:solidFill>
              </a:rPr>
              <a:t>bullets</a:t>
            </a:r>
            <a:endParaRPr lang="da-DK" sz="1000">
              <a:solidFill>
                <a:schemeClr val="bg1"/>
              </a:solidFill>
            </a:endParaRPr>
          </a:p>
          <a:p>
            <a:pPr algn="r">
              <a:spcBef>
                <a:spcPct val="50000"/>
              </a:spcBef>
            </a:pPr>
            <a:r>
              <a:rPr lang="da-DK" sz="1000">
                <a:solidFill>
                  <a:schemeClr val="bg1"/>
                </a:solidFill>
              </a:rPr>
              <a:t>Brug ‘Forøge / Formindske </a:t>
            </a:r>
            <a:br>
              <a:rPr lang="da-DK" sz="1000">
                <a:solidFill>
                  <a:schemeClr val="bg1"/>
                </a:solidFill>
              </a:rPr>
            </a:br>
            <a:r>
              <a:rPr lang="da-DK" sz="1000">
                <a:solidFill>
                  <a:schemeClr val="bg1"/>
                </a:solidFill>
              </a:rPr>
              <a:t>indryk’ for at skifte mellem</a:t>
            </a:r>
            <a:r>
              <a:rPr lang="da-DK" sz="1000" baseline="0">
                <a:solidFill>
                  <a:schemeClr val="bg1"/>
                </a:solidFill>
              </a:rPr>
              <a:t> </a:t>
            </a:r>
            <a:r>
              <a:rPr lang="da-DK" sz="1000">
                <a:solidFill>
                  <a:schemeClr val="bg1"/>
                </a:solidFill>
              </a:rPr>
              <a:t>de </a:t>
            </a:r>
            <a:br>
              <a:rPr lang="da-DK" sz="1000">
                <a:solidFill>
                  <a:schemeClr val="bg1"/>
                </a:solidFill>
              </a:rPr>
            </a:br>
            <a:r>
              <a:rPr lang="da-DK" sz="1000">
                <a:solidFill>
                  <a:schemeClr val="bg1"/>
                </a:solidFill>
              </a:rPr>
              <a:t>forskellige niveauer</a:t>
            </a:r>
          </a:p>
        </p:txBody>
      </p:sp>
      <p:grpSp>
        <p:nvGrpSpPr>
          <p:cNvPr id="9" name="Group 21"/>
          <p:cNvGrpSpPr>
            <a:grpSpLocks/>
          </p:cNvGrpSpPr>
          <p:nvPr userDrawn="1"/>
        </p:nvGrpSpPr>
        <p:grpSpPr bwMode="auto">
          <a:xfrm>
            <a:off x="-1114424" y="3429000"/>
            <a:ext cx="1030287" cy="230188"/>
            <a:chOff x="-1260648" y="3320988"/>
            <a:chExt cx="1030288" cy="230187"/>
          </a:xfrm>
        </p:grpSpPr>
        <p:pic>
          <p:nvPicPr>
            <p:cNvPr id="10" name="Picture 14" descr="fke3b.jpg"/>
            <p:cNvPicPr>
              <a:picLocks noChangeAspect="1"/>
            </p:cNvPicPr>
            <p:nvPr/>
          </p:nvPicPr>
          <p:blipFill>
            <a:blip r:embed="rId2" cstate="print"/>
            <a:srcRect/>
            <a:stretch>
              <a:fillRect/>
            </a:stretch>
          </p:blipFill>
          <p:spPr bwMode="auto">
            <a:xfrm>
              <a:off x="-1260648" y="3322575"/>
              <a:ext cx="428625" cy="228600"/>
            </a:xfrm>
            <a:prstGeom prst="rect">
              <a:avLst/>
            </a:prstGeom>
            <a:noFill/>
            <a:ln w="9525">
              <a:noFill/>
              <a:miter lim="800000"/>
              <a:headEnd/>
              <a:tailEnd/>
            </a:ln>
          </p:spPr>
        </p:pic>
        <p:cxnSp>
          <p:nvCxnSpPr>
            <p:cNvPr id="11" name="Straight Connector 23"/>
            <p:cNvCxnSpPr>
              <a:cxnSpLocks noChangeShapeType="1"/>
            </p:cNvCxnSpPr>
            <p:nvPr/>
          </p:nvCxnSpPr>
          <p:spPr bwMode="auto">
            <a:xfrm>
              <a:off x="-1260648" y="3332100"/>
              <a:ext cx="182563" cy="219075"/>
            </a:xfrm>
            <a:prstGeom prst="line">
              <a:avLst/>
            </a:prstGeom>
            <a:noFill/>
            <a:ln w="19050" algn="ctr">
              <a:solidFill>
                <a:srgbClr val="000000"/>
              </a:solidFill>
              <a:round/>
              <a:headEnd/>
              <a:tailEnd/>
            </a:ln>
          </p:spPr>
        </p:cxnSp>
        <p:cxnSp>
          <p:nvCxnSpPr>
            <p:cNvPr id="12" name="Straight Connector 24"/>
            <p:cNvCxnSpPr>
              <a:cxnSpLocks noChangeShapeType="1"/>
            </p:cNvCxnSpPr>
            <p:nvPr/>
          </p:nvCxnSpPr>
          <p:spPr bwMode="auto">
            <a:xfrm flipH="1">
              <a:off x="-1260648" y="3332100"/>
              <a:ext cx="182563" cy="219075"/>
            </a:xfrm>
            <a:prstGeom prst="line">
              <a:avLst/>
            </a:prstGeom>
            <a:noFill/>
            <a:ln w="19050" algn="ctr">
              <a:solidFill>
                <a:srgbClr val="000000"/>
              </a:solidFill>
              <a:round/>
              <a:headEnd/>
              <a:tailEnd/>
            </a:ln>
          </p:spPr>
        </p:cxnSp>
        <p:pic>
          <p:nvPicPr>
            <p:cNvPr id="13" name="Picture 2"/>
            <p:cNvPicPr>
              <a:picLocks noChangeAspect="1" noChangeArrowheads="1"/>
            </p:cNvPicPr>
            <p:nvPr/>
          </p:nvPicPr>
          <p:blipFill>
            <a:blip r:embed="rId3" cstate="print"/>
            <a:srcRect/>
            <a:stretch>
              <a:fillRect/>
            </a:stretch>
          </p:blipFill>
          <p:spPr bwMode="auto">
            <a:xfrm>
              <a:off x="-678035" y="3320988"/>
              <a:ext cx="447675" cy="228600"/>
            </a:xfrm>
            <a:prstGeom prst="rect">
              <a:avLst/>
            </a:prstGeom>
            <a:noFill/>
            <a:ln w="9525">
              <a:noFill/>
              <a:miter lim="800000"/>
              <a:headEnd/>
              <a:tailEnd/>
            </a:ln>
          </p:spPr>
        </p:pic>
        <p:cxnSp>
          <p:nvCxnSpPr>
            <p:cNvPr id="14" name="Straight Connector 26"/>
            <p:cNvCxnSpPr>
              <a:cxnSpLocks noChangeShapeType="1"/>
            </p:cNvCxnSpPr>
            <p:nvPr/>
          </p:nvCxnSpPr>
          <p:spPr bwMode="auto">
            <a:xfrm>
              <a:off x="-422448" y="3332100"/>
              <a:ext cx="182563" cy="219075"/>
            </a:xfrm>
            <a:prstGeom prst="line">
              <a:avLst/>
            </a:prstGeom>
            <a:noFill/>
            <a:ln w="19050" algn="ctr">
              <a:solidFill>
                <a:srgbClr val="000000"/>
              </a:solidFill>
              <a:round/>
              <a:headEnd/>
              <a:tailEnd/>
            </a:ln>
          </p:spPr>
        </p:cxnSp>
        <p:cxnSp>
          <p:nvCxnSpPr>
            <p:cNvPr id="15" name="Straight Connector 27"/>
            <p:cNvCxnSpPr>
              <a:cxnSpLocks noChangeShapeType="1"/>
            </p:cNvCxnSpPr>
            <p:nvPr/>
          </p:nvCxnSpPr>
          <p:spPr bwMode="auto">
            <a:xfrm flipH="1">
              <a:off x="-422448" y="3332100"/>
              <a:ext cx="182563" cy="219075"/>
            </a:xfrm>
            <a:prstGeom prst="line">
              <a:avLst/>
            </a:prstGeom>
            <a:noFill/>
            <a:ln w="19050" algn="ctr">
              <a:solidFill>
                <a:srgbClr val="000000"/>
              </a:solidFill>
              <a:round/>
              <a:headEnd/>
              <a:tailEnd/>
            </a:ln>
          </p:spPr>
        </p:cxnSp>
      </p:grpSp>
      <p:sp>
        <p:nvSpPr>
          <p:cNvPr id="16" name="Date Placeholder 3"/>
          <p:cNvSpPr>
            <a:spLocks noGrp="1"/>
          </p:cNvSpPr>
          <p:nvPr>
            <p:ph type="dt" sz="half" idx="2"/>
          </p:nvPr>
        </p:nvSpPr>
        <p:spPr>
          <a:xfrm>
            <a:off x="7596338" y="6201309"/>
            <a:ext cx="1420664" cy="258442"/>
          </a:xfrm>
          <a:prstGeom prst="rect">
            <a:avLst/>
          </a:prstGeom>
        </p:spPr>
        <p:txBody>
          <a:bodyPr vert="horz" lIns="0" tIns="0" rIns="0" bIns="0" rtlCol="0" anchor="b" anchorCtr="0"/>
          <a:lstStyle>
            <a:lvl1pPr algn="r">
              <a:defRPr sz="1101">
                <a:solidFill>
                  <a:schemeClr val="tx1"/>
                </a:solidFill>
              </a:defRPr>
            </a:lvl1pPr>
          </a:lstStyle>
          <a:p>
            <a:r>
              <a:rPr lang="da-DK" err="1"/>
              <a:t>www.ibckurser.dk</a:t>
            </a:r>
            <a:endParaRPr lang="da-DK"/>
          </a:p>
        </p:txBody>
      </p:sp>
    </p:spTree>
    <p:extLst>
      <p:ext uri="{BB962C8B-B14F-4D97-AF65-F5344CB8AC3E}">
        <p14:creationId xmlns:p14="http://schemas.microsoft.com/office/powerpoint/2010/main" val="24187248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da-DK" noProof="0"/>
              <a:t>IBC Kurser</a:t>
            </a:r>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9" name="Text Placeholder 8"/>
          <p:cNvSpPr>
            <a:spLocks noGrp="1"/>
          </p:cNvSpPr>
          <p:nvPr>
            <p:ph type="body" sz="quarter" idx="13"/>
          </p:nvPr>
        </p:nvSpPr>
        <p:spPr>
          <a:xfrm>
            <a:off x="484190" y="1873253"/>
            <a:ext cx="8532812" cy="1199454"/>
          </a:xfrm>
        </p:spPr>
        <p:txBody>
          <a:bodyPr lIns="1458000" tIns="162000" rIns="1458000" bIns="162000" numCol="2" spcCol="288000">
            <a:spAutoFit/>
          </a:bodyPr>
          <a:lstStyle>
            <a:lvl1pPr>
              <a:lnSpc>
                <a:spcPct val="109000"/>
              </a:lnSpc>
              <a:spcBef>
                <a:spcPts val="0"/>
              </a:spcBef>
              <a:buSzPct val="75000"/>
              <a:buFont typeface="Wingdings" pitchFamily="2" charset="2"/>
              <a:buChar char="n"/>
              <a:defRPr sz="1600"/>
            </a:lvl1pPr>
            <a:lvl2pPr>
              <a:lnSpc>
                <a:spcPct val="109000"/>
              </a:lnSpc>
              <a:spcBef>
                <a:spcPts val="0"/>
              </a:spcBef>
              <a:defRPr sz="1300"/>
            </a:lvl2pPr>
            <a:lvl3pPr>
              <a:lnSpc>
                <a:spcPct val="109000"/>
              </a:lnSpc>
              <a:spcBef>
                <a:spcPts val="0"/>
              </a:spcBef>
              <a:buSzPct val="75000"/>
              <a:buFont typeface="Wingdings" pitchFamily="2" charset="2"/>
              <a:buChar char="n"/>
              <a:defRPr sz="1300"/>
            </a:lvl3pPr>
            <a:lvl4pPr>
              <a:lnSpc>
                <a:spcPct val="109000"/>
              </a:lnSpc>
              <a:spcBef>
                <a:spcPts val="0"/>
              </a:spcBef>
              <a:defRPr sz="1300"/>
            </a:lvl4pPr>
            <a:lvl5pPr>
              <a:lnSpc>
                <a:spcPct val="109000"/>
              </a:lnSpc>
              <a:spcBef>
                <a:spcPts val="0"/>
              </a:spcBef>
              <a:buSzPct val="75000"/>
              <a:buFont typeface="Wingdings" pitchFamily="2" charset="2"/>
              <a:buChar char="n"/>
              <a:defRPr sz="13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2" name="Title 1"/>
          <p:cNvSpPr>
            <a:spLocks noGrp="1"/>
          </p:cNvSpPr>
          <p:nvPr>
            <p:ph type="title"/>
          </p:nvPr>
        </p:nvSpPr>
        <p:spPr>
          <a:xfrm>
            <a:off x="484194" y="1881190"/>
            <a:ext cx="1387511" cy="1475804"/>
          </a:xfrm>
        </p:spPr>
        <p:txBody>
          <a:bodyPr tIns="162000" anchor="t" anchorCtr="0">
            <a:noAutofit/>
          </a:bodyPr>
          <a:lstStyle>
            <a:lvl1pPr>
              <a:lnSpc>
                <a:spcPct val="109000"/>
              </a:lnSpc>
              <a:defRPr sz="1600">
                <a:solidFill>
                  <a:schemeClr val="tx1"/>
                </a:solidFill>
              </a:defRPr>
            </a:lvl1pPr>
          </a:lstStyle>
          <a:p>
            <a:r>
              <a:rPr lang="da-DK" noProof="0"/>
              <a:t>Klik for at redigere titeltypografien i masteren</a:t>
            </a:r>
          </a:p>
        </p:txBody>
      </p:sp>
      <p:cxnSp>
        <p:nvCxnSpPr>
          <p:cNvPr id="13" name="Straight Connector 12"/>
          <p:cNvCxnSpPr/>
          <p:nvPr userDrawn="1"/>
        </p:nvCxnSpPr>
        <p:spPr>
          <a:xfrm>
            <a:off x="484190" y="1881188"/>
            <a:ext cx="8532812" cy="0"/>
          </a:xfrm>
          <a:prstGeom prst="line">
            <a:avLst/>
          </a:prstGeom>
          <a:ln w="889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20"/>
          <p:cNvSpPr txBox="1">
            <a:spLocks noChangeArrowheads="1"/>
          </p:cNvSpPr>
          <p:nvPr userDrawn="1"/>
        </p:nvSpPr>
        <p:spPr bwMode="auto">
          <a:xfrm>
            <a:off x="-1738312" y="3068966"/>
            <a:ext cx="1668463" cy="461665"/>
          </a:xfrm>
          <a:prstGeom prst="rect">
            <a:avLst/>
          </a:prstGeom>
          <a:noFill/>
          <a:ln w="9525">
            <a:noFill/>
            <a:miter lim="800000"/>
            <a:headEnd/>
            <a:tailEnd/>
          </a:ln>
        </p:spPr>
        <p:txBody>
          <a:bodyPr wrap="square" lIns="0" tIns="0" rIns="0" bIns="0">
            <a:spAutoFit/>
          </a:bodyPr>
          <a:lstStyle/>
          <a:p>
            <a:pPr algn="r">
              <a:spcBef>
                <a:spcPct val="50000"/>
              </a:spcBef>
            </a:pPr>
            <a:r>
              <a:rPr lang="da-DK" sz="1000">
                <a:solidFill>
                  <a:schemeClr val="bg1"/>
                </a:solidFill>
              </a:rPr>
              <a:t>HUSK </a:t>
            </a:r>
            <a:br>
              <a:rPr lang="da-DK" sz="1000">
                <a:solidFill>
                  <a:schemeClr val="bg1"/>
                </a:solidFill>
              </a:rPr>
            </a:br>
            <a:r>
              <a:rPr lang="da-DK" sz="1000">
                <a:solidFill>
                  <a:schemeClr val="bg1"/>
                </a:solidFill>
              </a:rPr>
              <a:t>sort streg 0,7 </a:t>
            </a:r>
            <a:r>
              <a:rPr lang="da-DK" sz="1000" err="1">
                <a:solidFill>
                  <a:schemeClr val="bg1"/>
                </a:solidFill>
              </a:rPr>
              <a:t>pt</a:t>
            </a:r>
            <a:r>
              <a:rPr lang="da-DK" sz="1000">
                <a:solidFill>
                  <a:schemeClr val="bg1"/>
                </a:solidFill>
              </a:rPr>
              <a:t> </a:t>
            </a:r>
            <a:br>
              <a:rPr lang="da-DK" sz="1000">
                <a:solidFill>
                  <a:schemeClr val="bg1"/>
                </a:solidFill>
              </a:rPr>
            </a:br>
            <a:r>
              <a:rPr lang="da-DK" sz="1000">
                <a:solidFill>
                  <a:schemeClr val="bg1"/>
                </a:solidFill>
              </a:rPr>
              <a:t>under</a:t>
            </a:r>
            <a:r>
              <a:rPr lang="da-DK" sz="1000" baseline="0">
                <a:solidFill>
                  <a:schemeClr val="bg1"/>
                </a:solidFill>
              </a:rPr>
              <a:t> tekst</a:t>
            </a:r>
            <a:endParaRPr lang="da-DK" sz="1000">
              <a:solidFill>
                <a:schemeClr val="bg1"/>
              </a:solidFill>
            </a:endParaRPr>
          </a:p>
        </p:txBody>
      </p:sp>
      <p:sp>
        <p:nvSpPr>
          <p:cNvPr id="10" name="Date Placeholder 3"/>
          <p:cNvSpPr>
            <a:spLocks noGrp="1"/>
          </p:cNvSpPr>
          <p:nvPr>
            <p:ph type="dt" sz="half" idx="2"/>
          </p:nvPr>
        </p:nvSpPr>
        <p:spPr>
          <a:xfrm>
            <a:off x="7596338" y="6302907"/>
            <a:ext cx="1420664" cy="258442"/>
          </a:xfrm>
          <a:prstGeom prst="rect">
            <a:avLst/>
          </a:prstGeom>
        </p:spPr>
        <p:txBody>
          <a:bodyPr vert="horz" lIns="0" tIns="0" rIns="0" bIns="0" rtlCol="0" anchor="b" anchorCtr="0"/>
          <a:lstStyle>
            <a:lvl1pPr algn="r">
              <a:defRPr sz="1101">
                <a:solidFill>
                  <a:schemeClr val="tx1"/>
                </a:solidFill>
              </a:defRPr>
            </a:lvl1pPr>
          </a:lstStyle>
          <a:p>
            <a:r>
              <a:rPr lang="da-DK" err="1"/>
              <a:t>www.ibckurser.dk</a:t>
            </a:r>
            <a:endParaRPr lang="da-DK"/>
          </a:p>
        </p:txBody>
      </p:sp>
    </p:spTree>
    <p:extLst>
      <p:ext uri="{BB962C8B-B14F-4D97-AF65-F5344CB8AC3E}">
        <p14:creationId xmlns:p14="http://schemas.microsoft.com/office/powerpoint/2010/main" val="29558306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84191" y="980730"/>
            <a:ext cx="6932612" cy="616930"/>
          </a:xfrm>
        </p:spPr>
        <p:txBody>
          <a:bodyPr/>
          <a:lstStyle>
            <a:lvl1pPr>
              <a:defRPr>
                <a:solidFill>
                  <a:schemeClr val="tx1"/>
                </a:solidFill>
              </a:defRPr>
            </a:lvl1pPr>
          </a:lstStyle>
          <a:p>
            <a:r>
              <a:rPr lang="da-DK" noProof="0"/>
              <a:t>Klik for at redigere titeltypografien i masteren</a:t>
            </a:r>
          </a:p>
        </p:txBody>
      </p:sp>
      <p:sp>
        <p:nvSpPr>
          <p:cNvPr id="5" name="Footer Placeholder 4"/>
          <p:cNvSpPr>
            <a:spLocks noGrp="1"/>
          </p:cNvSpPr>
          <p:nvPr>
            <p:ph type="ftr" sz="quarter" idx="11"/>
          </p:nvPr>
        </p:nvSpPr>
        <p:spPr/>
        <p:txBody>
          <a:bodyPr/>
          <a:lstStyle/>
          <a:p>
            <a:r>
              <a:rPr lang="da-DK" noProof="0"/>
              <a:t>IBC Kurser</a:t>
            </a:r>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10" name="Picture Placeholder 9"/>
          <p:cNvSpPr>
            <a:spLocks noGrp="1"/>
          </p:cNvSpPr>
          <p:nvPr>
            <p:ph type="pic" sz="quarter" idx="13"/>
          </p:nvPr>
        </p:nvSpPr>
        <p:spPr>
          <a:xfrm>
            <a:off x="5597526" y="1881190"/>
            <a:ext cx="3419475" cy="4238624"/>
          </a:xfrm>
          <a:blipFill rotWithShape="1">
            <a:blip r:embed="rId2"/>
            <a:stretch>
              <a:fillRect/>
            </a:stretch>
          </a:blipFill>
        </p:spPr>
        <p:txBody>
          <a:bodyPr/>
          <a:lstStyle/>
          <a:p>
            <a:r>
              <a:rPr lang="da-DK"/>
              <a:t>Klik på ikonet for at tilføje et billede</a:t>
            </a:r>
          </a:p>
        </p:txBody>
      </p:sp>
      <p:sp>
        <p:nvSpPr>
          <p:cNvPr id="13" name="Text Placeholder 12"/>
          <p:cNvSpPr>
            <a:spLocks noGrp="1"/>
          </p:cNvSpPr>
          <p:nvPr>
            <p:ph type="body" sz="quarter" idx="14"/>
          </p:nvPr>
        </p:nvSpPr>
        <p:spPr>
          <a:xfrm>
            <a:off x="484187" y="1881188"/>
            <a:ext cx="4843896" cy="4238406"/>
          </a:xfrm>
        </p:spPr>
        <p:txBody>
          <a:bodyPr/>
          <a:lstStyle>
            <a:lvl1pPr marL="0" indent="0">
              <a:buFontTx/>
              <a:buNone/>
              <a:defRPr i="1"/>
            </a:lvl1pPr>
            <a:lvl2pPr marL="215988">
              <a:buSzPct val="75000"/>
              <a:buFont typeface="Wingdings" pitchFamily="2" charset="2"/>
              <a:buChar char="n"/>
              <a:defRPr/>
            </a:lvl2pPr>
            <a:lvl3pPr>
              <a:buSzPct val="100000"/>
              <a:buFont typeface="Arial" pitchFamily="34" charset="0"/>
              <a:buChar char="–"/>
              <a:defRPr sz="1600"/>
            </a:lvl3pPr>
            <a:lvl4pPr marL="431978">
              <a:buSzPct val="75000"/>
              <a:buFont typeface="Wingdings" pitchFamily="2" charset="2"/>
              <a:buChar char="n"/>
              <a:defRPr/>
            </a:lvl4pPr>
            <a:lvl5pPr marL="647965">
              <a:buSzPct val="100000"/>
              <a:buFont typeface="Arial" pitchFamily="34" charset="0"/>
              <a:buChar char="–"/>
              <a:defRPr sz="1402"/>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9" name="Text Box 5"/>
          <p:cNvSpPr txBox="1">
            <a:spLocks noChangeArrowheads="1"/>
          </p:cNvSpPr>
          <p:nvPr userDrawn="1"/>
        </p:nvSpPr>
        <p:spPr bwMode="auto">
          <a:xfrm>
            <a:off x="-1908718" y="4170787"/>
            <a:ext cx="1805532" cy="846386"/>
          </a:xfrm>
          <a:prstGeom prst="rect">
            <a:avLst/>
          </a:prstGeom>
          <a:noFill/>
          <a:ln w="9525" algn="ctr">
            <a:noFill/>
            <a:miter lim="800000"/>
            <a:headEnd/>
            <a:tailEnd/>
          </a:ln>
        </p:spPr>
        <p:txBody>
          <a:bodyPr wrap="square" lIns="0" tIns="0" rIns="0" bIns="0">
            <a:spAutoFit/>
          </a:bodyPr>
          <a:lstStyle/>
          <a:p>
            <a:pPr algn="r">
              <a:spcBef>
                <a:spcPct val="50000"/>
              </a:spcBef>
            </a:pPr>
            <a:r>
              <a:rPr lang="da-DK" sz="1000" b="1">
                <a:solidFill>
                  <a:schemeClr val="bg1"/>
                </a:solidFill>
              </a:rPr>
              <a:t>Indsæt nyt billede:</a:t>
            </a:r>
          </a:p>
          <a:p>
            <a:pPr algn="r">
              <a:spcBef>
                <a:spcPct val="50000"/>
              </a:spcBef>
            </a:pPr>
            <a:r>
              <a:rPr lang="da-DK" sz="1000">
                <a:solidFill>
                  <a:schemeClr val="bg1"/>
                </a:solidFill>
              </a:rPr>
              <a:t>Format: B9,5 x 11,8 cm</a:t>
            </a:r>
          </a:p>
          <a:p>
            <a:pPr algn="r">
              <a:spcBef>
                <a:spcPct val="50000"/>
              </a:spcBef>
            </a:pPr>
            <a:endParaRPr lang="da-DK" sz="1000">
              <a:solidFill>
                <a:schemeClr val="bg1"/>
              </a:solidFill>
            </a:endParaRPr>
          </a:p>
          <a:p>
            <a:pPr algn="r">
              <a:spcBef>
                <a:spcPct val="50000"/>
              </a:spcBef>
            </a:pPr>
            <a:r>
              <a:rPr lang="da-DK" sz="1000">
                <a:solidFill>
                  <a:schemeClr val="bg1"/>
                </a:solidFill>
              </a:rPr>
              <a:t>Tekststørrelse 10 </a:t>
            </a:r>
            <a:r>
              <a:rPr lang="da-DK" sz="1000" err="1">
                <a:solidFill>
                  <a:schemeClr val="bg1"/>
                </a:solidFill>
              </a:rPr>
              <a:t>pkt</a:t>
            </a:r>
            <a:endParaRPr lang="da-DK" sz="1000">
              <a:solidFill>
                <a:schemeClr val="bg1"/>
              </a:solidFill>
            </a:endParaRPr>
          </a:p>
        </p:txBody>
      </p:sp>
      <p:sp>
        <p:nvSpPr>
          <p:cNvPr id="11" name="TextBox 20"/>
          <p:cNvSpPr txBox="1">
            <a:spLocks noChangeArrowheads="1"/>
          </p:cNvSpPr>
          <p:nvPr userDrawn="1"/>
        </p:nvSpPr>
        <p:spPr bwMode="auto">
          <a:xfrm>
            <a:off x="-1738312" y="1880828"/>
            <a:ext cx="1668463" cy="1154162"/>
          </a:xfrm>
          <a:prstGeom prst="rect">
            <a:avLst/>
          </a:prstGeom>
          <a:noFill/>
          <a:ln w="9525">
            <a:noFill/>
            <a:miter lim="800000"/>
            <a:headEnd/>
            <a:tailEnd/>
          </a:ln>
        </p:spPr>
        <p:txBody>
          <a:bodyPr wrap="square" lIns="0" tIns="0" rIns="0" bIns="0">
            <a:spAutoFit/>
          </a:bodyPr>
          <a:lstStyle/>
          <a:p>
            <a:pPr algn="r"/>
            <a:r>
              <a:rPr lang="da-DK" sz="1000" b="1">
                <a:solidFill>
                  <a:schemeClr val="bg1"/>
                </a:solidFill>
              </a:rPr>
              <a:t>Tekst starter</a:t>
            </a:r>
            <a:r>
              <a:rPr lang="da-DK" sz="1000" b="1" baseline="0">
                <a:solidFill>
                  <a:schemeClr val="bg1"/>
                </a:solidFill>
              </a:rPr>
              <a:t> </a:t>
            </a:r>
            <a:br>
              <a:rPr lang="da-DK" sz="1000" b="1" baseline="0">
                <a:solidFill>
                  <a:schemeClr val="bg1"/>
                </a:solidFill>
              </a:rPr>
            </a:br>
            <a:r>
              <a:rPr lang="da-DK" sz="1000" b="1" baseline="0">
                <a:solidFill>
                  <a:schemeClr val="bg1"/>
                </a:solidFill>
              </a:rPr>
              <a:t>uden </a:t>
            </a:r>
            <a:r>
              <a:rPr lang="da-DK" sz="1000" b="1" err="1">
                <a:solidFill>
                  <a:schemeClr val="bg1"/>
                </a:solidFill>
              </a:rPr>
              <a:t>bullets</a:t>
            </a:r>
            <a:endParaRPr lang="da-DK" sz="1000">
              <a:solidFill>
                <a:schemeClr val="bg1"/>
              </a:solidFill>
            </a:endParaRPr>
          </a:p>
          <a:p>
            <a:pPr algn="r">
              <a:spcBef>
                <a:spcPct val="50000"/>
              </a:spcBef>
            </a:pPr>
            <a:r>
              <a:rPr lang="da-DK" sz="1000">
                <a:solidFill>
                  <a:schemeClr val="bg1"/>
                </a:solidFill>
              </a:rPr>
              <a:t>Brug ‘Forøge / Formindske </a:t>
            </a:r>
            <a:br>
              <a:rPr lang="da-DK" sz="1000">
                <a:solidFill>
                  <a:schemeClr val="bg1"/>
                </a:solidFill>
              </a:rPr>
            </a:br>
            <a:r>
              <a:rPr lang="da-DK" sz="1000">
                <a:solidFill>
                  <a:schemeClr val="bg1"/>
                </a:solidFill>
              </a:rPr>
              <a:t>indryk’ for at skifte mellem</a:t>
            </a:r>
            <a:r>
              <a:rPr lang="da-DK" sz="1000" baseline="0">
                <a:solidFill>
                  <a:schemeClr val="bg1"/>
                </a:solidFill>
              </a:rPr>
              <a:t> </a:t>
            </a:r>
            <a:r>
              <a:rPr lang="da-DK" sz="1000">
                <a:solidFill>
                  <a:schemeClr val="bg1"/>
                </a:solidFill>
              </a:rPr>
              <a:t>de </a:t>
            </a:r>
            <a:br>
              <a:rPr lang="da-DK" sz="1000">
                <a:solidFill>
                  <a:schemeClr val="bg1"/>
                </a:solidFill>
              </a:rPr>
            </a:br>
            <a:r>
              <a:rPr lang="da-DK" sz="1000">
                <a:solidFill>
                  <a:schemeClr val="bg1"/>
                </a:solidFill>
              </a:rPr>
              <a:t>forskellige niveauer</a:t>
            </a:r>
          </a:p>
        </p:txBody>
      </p:sp>
      <p:grpSp>
        <p:nvGrpSpPr>
          <p:cNvPr id="12" name="Group 21"/>
          <p:cNvGrpSpPr>
            <a:grpSpLocks/>
          </p:cNvGrpSpPr>
          <p:nvPr userDrawn="1"/>
        </p:nvGrpSpPr>
        <p:grpSpPr bwMode="auto">
          <a:xfrm>
            <a:off x="-1114424" y="3087069"/>
            <a:ext cx="1030287" cy="230188"/>
            <a:chOff x="-1260648" y="3320988"/>
            <a:chExt cx="1030288" cy="230187"/>
          </a:xfrm>
        </p:grpSpPr>
        <p:pic>
          <p:nvPicPr>
            <p:cNvPr id="14" name="Picture 14" descr="fke3b.jpg"/>
            <p:cNvPicPr>
              <a:picLocks noChangeAspect="1"/>
            </p:cNvPicPr>
            <p:nvPr/>
          </p:nvPicPr>
          <p:blipFill>
            <a:blip r:embed="rId3" cstate="print"/>
            <a:srcRect/>
            <a:stretch>
              <a:fillRect/>
            </a:stretch>
          </p:blipFill>
          <p:spPr bwMode="auto">
            <a:xfrm>
              <a:off x="-1260648" y="3322575"/>
              <a:ext cx="428625" cy="228600"/>
            </a:xfrm>
            <a:prstGeom prst="rect">
              <a:avLst/>
            </a:prstGeom>
            <a:noFill/>
            <a:ln w="9525">
              <a:noFill/>
              <a:miter lim="800000"/>
              <a:headEnd/>
              <a:tailEnd/>
            </a:ln>
          </p:spPr>
        </p:pic>
        <p:cxnSp>
          <p:nvCxnSpPr>
            <p:cNvPr id="15" name="Straight Connector 23"/>
            <p:cNvCxnSpPr>
              <a:cxnSpLocks noChangeShapeType="1"/>
            </p:cNvCxnSpPr>
            <p:nvPr/>
          </p:nvCxnSpPr>
          <p:spPr bwMode="auto">
            <a:xfrm>
              <a:off x="-1260648" y="3332100"/>
              <a:ext cx="182563" cy="219075"/>
            </a:xfrm>
            <a:prstGeom prst="line">
              <a:avLst/>
            </a:prstGeom>
            <a:noFill/>
            <a:ln w="19050" algn="ctr">
              <a:solidFill>
                <a:srgbClr val="000000"/>
              </a:solidFill>
              <a:round/>
              <a:headEnd/>
              <a:tailEnd/>
            </a:ln>
          </p:spPr>
        </p:cxnSp>
        <p:cxnSp>
          <p:nvCxnSpPr>
            <p:cNvPr id="16" name="Straight Connector 24"/>
            <p:cNvCxnSpPr>
              <a:cxnSpLocks noChangeShapeType="1"/>
            </p:cNvCxnSpPr>
            <p:nvPr/>
          </p:nvCxnSpPr>
          <p:spPr bwMode="auto">
            <a:xfrm flipH="1">
              <a:off x="-1260648" y="3332100"/>
              <a:ext cx="182563" cy="219075"/>
            </a:xfrm>
            <a:prstGeom prst="line">
              <a:avLst/>
            </a:prstGeom>
            <a:noFill/>
            <a:ln w="19050" algn="ctr">
              <a:solidFill>
                <a:srgbClr val="000000"/>
              </a:solidFill>
              <a:round/>
              <a:headEnd/>
              <a:tailEnd/>
            </a:ln>
          </p:spPr>
        </p:cxnSp>
        <p:pic>
          <p:nvPicPr>
            <p:cNvPr id="17" name="Picture 2"/>
            <p:cNvPicPr>
              <a:picLocks noChangeAspect="1" noChangeArrowheads="1"/>
            </p:cNvPicPr>
            <p:nvPr/>
          </p:nvPicPr>
          <p:blipFill>
            <a:blip r:embed="rId4" cstate="print"/>
            <a:srcRect/>
            <a:stretch>
              <a:fillRect/>
            </a:stretch>
          </p:blipFill>
          <p:spPr bwMode="auto">
            <a:xfrm>
              <a:off x="-678035" y="3320988"/>
              <a:ext cx="447675" cy="228600"/>
            </a:xfrm>
            <a:prstGeom prst="rect">
              <a:avLst/>
            </a:prstGeom>
            <a:noFill/>
            <a:ln w="9525">
              <a:noFill/>
              <a:miter lim="800000"/>
              <a:headEnd/>
              <a:tailEnd/>
            </a:ln>
          </p:spPr>
        </p:pic>
        <p:cxnSp>
          <p:nvCxnSpPr>
            <p:cNvPr id="18" name="Straight Connector 26"/>
            <p:cNvCxnSpPr>
              <a:cxnSpLocks noChangeShapeType="1"/>
            </p:cNvCxnSpPr>
            <p:nvPr/>
          </p:nvCxnSpPr>
          <p:spPr bwMode="auto">
            <a:xfrm>
              <a:off x="-422448" y="3332100"/>
              <a:ext cx="182563" cy="219075"/>
            </a:xfrm>
            <a:prstGeom prst="line">
              <a:avLst/>
            </a:prstGeom>
            <a:noFill/>
            <a:ln w="19050" algn="ctr">
              <a:solidFill>
                <a:srgbClr val="000000"/>
              </a:solidFill>
              <a:round/>
              <a:headEnd/>
              <a:tailEnd/>
            </a:ln>
          </p:spPr>
        </p:cxnSp>
        <p:cxnSp>
          <p:nvCxnSpPr>
            <p:cNvPr id="19" name="Straight Connector 27"/>
            <p:cNvCxnSpPr>
              <a:cxnSpLocks noChangeShapeType="1"/>
            </p:cNvCxnSpPr>
            <p:nvPr/>
          </p:nvCxnSpPr>
          <p:spPr bwMode="auto">
            <a:xfrm flipH="1">
              <a:off x="-422448" y="3332100"/>
              <a:ext cx="182563" cy="219075"/>
            </a:xfrm>
            <a:prstGeom prst="line">
              <a:avLst/>
            </a:prstGeom>
            <a:noFill/>
            <a:ln w="19050" algn="ctr">
              <a:solidFill>
                <a:srgbClr val="000000"/>
              </a:solidFill>
              <a:round/>
              <a:headEnd/>
              <a:tailEnd/>
            </a:ln>
          </p:spPr>
        </p:cxnSp>
      </p:grpSp>
      <p:sp>
        <p:nvSpPr>
          <p:cNvPr id="20" name="Date Placeholder 3"/>
          <p:cNvSpPr>
            <a:spLocks noGrp="1"/>
          </p:cNvSpPr>
          <p:nvPr>
            <p:ph type="dt" sz="half" idx="2"/>
          </p:nvPr>
        </p:nvSpPr>
        <p:spPr>
          <a:xfrm>
            <a:off x="7596338" y="6302907"/>
            <a:ext cx="1420664" cy="258442"/>
          </a:xfrm>
          <a:prstGeom prst="rect">
            <a:avLst/>
          </a:prstGeom>
        </p:spPr>
        <p:txBody>
          <a:bodyPr vert="horz" lIns="0" tIns="0" rIns="0" bIns="0" rtlCol="0" anchor="b" anchorCtr="0"/>
          <a:lstStyle>
            <a:lvl1pPr algn="r">
              <a:defRPr sz="1101">
                <a:solidFill>
                  <a:schemeClr val="tx1"/>
                </a:solidFill>
              </a:defRPr>
            </a:lvl1pPr>
          </a:lstStyle>
          <a:p>
            <a:r>
              <a:rPr lang="da-DK" err="1"/>
              <a:t>www.ibckurser.dk</a:t>
            </a:r>
            <a:endParaRPr lang="da-DK"/>
          </a:p>
        </p:txBody>
      </p:sp>
    </p:spTree>
    <p:extLst>
      <p:ext uri="{BB962C8B-B14F-4D97-AF65-F5344CB8AC3E}">
        <p14:creationId xmlns:p14="http://schemas.microsoft.com/office/powerpoint/2010/main" val="3180634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484191" y="1465053"/>
            <a:ext cx="6932612" cy="616930"/>
          </a:xfrm>
        </p:spPr>
        <p:txBody>
          <a:bodyPr/>
          <a:lstStyle/>
          <a:p>
            <a:r>
              <a:rPr lang="da-DK" noProof="0"/>
              <a:t>Klik for at redigere titeltypografien i masteren</a:t>
            </a:r>
          </a:p>
        </p:txBody>
      </p:sp>
      <p:sp>
        <p:nvSpPr>
          <p:cNvPr id="3" name="Content Placeholder 2"/>
          <p:cNvSpPr>
            <a:spLocks noGrp="1"/>
          </p:cNvSpPr>
          <p:nvPr>
            <p:ph sz="half" idx="1"/>
          </p:nvPr>
        </p:nvSpPr>
        <p:spPr>
          <a:xfrm>
            <a:off x="457200" y="2565406"/>
            <a:ext cx="3394800" cy="3560763"/>
          </a:xfrm>
        </p:spPr>
        <p:txBody>
          <a:bodyPr/>
          <a:lstStyle>
            <a:lvl1pPr>
              <a:defRPr sz="1600"/>
            </a:lvl1pPr>
            <a:lvl2pPr>
              <a:defRPr sz="1600"/>
            </a:lvl2pPr>
            <a:lvl3pPr>
              <a:defRPr sz="1402"/>
            </a:lvl3pPr>
            <a:lvl4pPr>
              <a:defRPr sz="1402"/>
            </a:lvl4pPr>
            <a:lvl5pPr>
              <a:defRPr sz="1200"/>
            </a:lvl5pPr>
            <a:lvl6pPr>
              <a:defRPr sz="1801"/>
            </a:lvl6pPr>
            <a:lvl7pPr>
              <a:defRPr sz="1801"/>
            </a:lvl7pPr>
            <a:lvl8pPr>
              <a:defRPr sz="1801"/>
            </a:lvl8pPr>
            <a:lvl9pPr>
              <a:defRPr sz="1801"/>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4" name="Content Placeholder 3"/>
          <p:cNvSpPr>
            <a:spLocks noGrp="1"/>
          </p:cNvSpPr>
          <p:nvPr>
            <p:ph sz="half" idx="2"/>
          </p:nvPr>
        </p:nvSpPr>
        <p:spPr>
          <a:xfrm>
            <a:off x="4022001" y="2565406"/>
            <a:ext cx="3394800" cy="3560763"/>
          </a:xfrm>
        </p:spPr>
        <p:txBody>
          <a:bodyPr/>
          <a:lstStyle>
            <a:lvl1pPr>
              <a:defRPr sz="1600"/>
            </a:lvl1pPr>
            <a:lvl2pPr>
              <a:defRPr sz="1600"/>
            </a:lvl2pPr>
            <a:lvl3pPr>
              <a:defRPr sz="1402"/>
            </a:lvl3pPr>
            <a:lvl4pPr>
              <a:defRPr sz="1402"/>
            </a:lvl4pPr>
            <a:lvl5pPr>
              <a:defRPr sz="1200"/>
            </a:lvl5pPr>
            <a:lvl6pPr>
              <a:defRPr sz="1801"/>
            </a:lvl6pPr>
            <a:lvl7pPr>
              <a:defRPr sz="1801"/>
            </a:lvl7pPr>
            <a:lvl8pPr>
              <a:defRPr sz="1801"/>
            </a:lvl8pPr>
            <a:lvl9pPr>
              <a:defRPr sz="1801"/>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6" name="Footer Placeholder 5"/>
          <p:cNvSpPr>
            <a:spLocks noGrp="1"/>
          </p:cNvSpPr>
          <p:nvPr>
            <p:ph type="ftr" sz="quarter" idx="11"/>
          </p:nvPr>
        </p:nvSpPr>
        <p:spPr/>
        <p:txBody>
          <a:bodyPr/>
          <a:lstStyle/>
          <a:p>
            <a:r>
              <a:rPr lang="da-DK" noProof="0"/>
              <a:t>IBC Kurser</a:t>
            </a:r>
          </a:p>
        </p:txBody>
      </p:sp>
      <p:sp>
        <p:nvSpPr>
          <p:cNvPr id="7" name="Slide Number Placeholder 6"/>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8" name="Date Placeholder 3"/>
          <p:cNvSpPr>
            <a:spLocks noGrp="1"/>
          </p:cNvSpPr>
          <p:nvPr>
            <p:ph type="dt" sz="half" idx="13"/>
          </p:nvPr>
        </p:nvSpPr>
        <p:spPr>
          <a:xfrm>
            <a:off x="7596338" y="6302907"/>
            <a:ext cx="1420664" cy="258442"/>
          </a:xfrm>
          <a:prstGeom prst="rect">
            <a:avLst/>
          </a:prstGeom>
        </p:spPr>
        <p:txBody>
          <a:bodyPr vert="horz" lIns="0" tIns="0" rIns="0" bIns="0" rtlCol="0" anchor="b" anchorCtr="0"/>
          <a:lstStyle>
            <a:lvl1pPr algn="r">
              <a:defRPr sz="1101">
                <a:solidFill>
                  <a:schemeClr val="tx1"/>
                </a:solidFill>
              </a:defRPr>
            </a:lvl1pPr>
          </a:lstStyle>
          <a:p>
            <a:r>
              <a:rPr lang="da-DK" err="1"/>
              <a:t>www.ibckurser.dk</a:t>
            </a:r>
            <a:endParaRPr lang="da-DK"/>
          </a:p>
        </p:txBody>
      </p:sp>
    </p:spTree>
    <p:extLst>
      <p:ext uri="{BB962C8B-B14F-4D97-AF65-F5344CB8AC3E}">
        <p14:creationId xmlns:p14="http://schemas.microsoft.com/office/powerpoint/2010/main" val="1982294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Large Picture">
    <p:spTree>
      <p:nvGrpSpPr>
        <p:cNvPr id="1" name=""/>
        <p:cNvGrpSpPr/>
        <p:nvPr/>
      </p:nvGrpSpPr>
      <p:grpSpPr>
        <a:xfrm>
          <a:off x="0" y="0"/>
          <a:ext cx="0" cy="0"/>
          <a:chOff x="0" y="0"/>
          <a:chExt cx="0" cy="0"/>
        </a:xfrm>
      </p:grpSpPr>
      <p:pic>
        <p:nvPicPr>
          <p:cNvPr id="15" name="Billede 14" descr="Innovationsfabrik-291.jpg"/>
          <p:cNvPicPr>
            <a:picLocks noChangeAspect="1"/>
          </p:cNvPicPr>
          <p:nvPr userDrawn="1"/>
        </p:nvPicPr>
        <p:blipFill>
          <a:blip r:embed="rId2"/>
          <a:stretch>
            <a:fillRect/>
          </a:stretch>
        </p:blipFill>
        <p:spPr>
          <a:xfrm>
            <a:off x="0" y="4"/>
            <a:ext cx="9144000" cy="6864079"/>
          </a:xfrm>
          <a:prstGeom prst="rect">
            <a:avLst/>
          </a:prstGeom>
        </p:spPr>
      </p:pic>
      <p:sp>
        <p:nvSpPr>
          <p:cNvPr id="2" name="Title 1"/>
          <p:cNvSpPr>
            <a:spLocks noGrp="1"/>
          </p:cNvSpPr>
          <p:nvPr>
            <p:ph type="title"/>
          </p:nvPr>
        </p:nvSpPr>
        <p:spPr>
          <a:xfrm>
            <a:off x="432002" y="1881189"/>
            <a:ext cx="6932612" cy="2810513"/>
          </a:xfrm>
        </p:spPr>
        <p:txBody>
          <a:bodyPr anchor="t" anchorCtr="0">
            <a:spAutoFit/>
          </a:bodyPr>
          <a:lstStyle>
            <a:lvl1pPr>
              <a:lnSpc>
                <a:spcPct val="83000"/>
              </a:lnSpc>
              <a:defRPr sz="5501">
                <a:solidFill>
                  <a:srgbClr val="FFFFFF"/>
                </a:solidFill>
              </a:defRPr>
            </a:lvl1pPr>
          </a:lstStyle>
          <a:p>
            <a:r>
              <a:rPr lang="da-DK" noProof="0"/>
              <a:t>Klik for at redigere titeltypografien i masteren</a:t>
            </a:r>
          </a:p>
        </p:txBody>
      </p:sp>
      <p:sp>
        <p:nvSpPr>
          <p:cNvPr id="4" name="Footer Placeholder 3"/>
          <p:cNvSpPr>
            <a:spLocks noGrp="1"/>
          </p:cNvSpPr>
          <p:nvPr>
            <p:ph type="ftr" sz="quarter" idx="11"/>
          </p:nvPr>
        </p:nvSpPr>
        <p:spPr/>
        <p:txBody>
          <a:bodyPr/>
          <a:lstStyle>
            <a:lvl1pPr>
              <a:defRPr>
                <a:solidFill>
                  <a:srgbClr val="FFFFFF"/>
                </a:solidFill>
              </a:defRPr>
            </a:lvl1pPr>
          </a:lstStyle>
          <a:p>
            <a:r>
              <a:rPr lang="da-DK"/>
              <a:t>IBC Kurser</a:t>
            </a:r>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9" name="Text Box 5"/>
          <p:cNvSpPr txBox="1">
            <a:spLocks noChangeArrowheads="1"/>
          </p:cNvSpPr>
          <p:nvPr userDrawn="1"/>
        </p:nvSpPr>
        <p:spPr bwMode="auto">
          <a:xfrm>
            <a:off x="-1836710" y="2060581"/>
            <a:ext cx="1733524" cy="1731243"/>
          </a:xfrm>
          <a:prstGeom prst="rect">
            <a:avLst/>
          </a:prstGeom>
          <a:noFill/>
          <a:ln w="9525" algn="ctr">
            <a:noFill/>
            <a:miter lim="800000"/>
            <a:headEnd/>
            <a:tailEnd/>
          </a:ln>
        </p:spPr>
        <p:txBody>
          <a:bodyPr wrap="square" lIns="0" tIns="0" rIns="0" bIns="0">
            <a:spAutoFit/>
          </a:bodyPr>
          <a:lstStyle/>
          <a:p>
            <a:pPr algn="r">
              <a:spcBef>
                <a:spcPct val="50000"/>
              </a:spcBef>
            </a:pPr>
            <a:r>
              <a:rPr lang="da-DK" sz="900" b="1">
                <a:solidFill>
                  <a:schemeClr val="bg1"/>
                </a:solidFill>
              </a:rPr>
              <a:t>Indsæt nyt billede:</a:t>
            </a:r>
          </a:p>
          <a:p>
            <a:pPr algn="r">
              <a:spcBef>
                <a:spcPct val="50000"/>
              </a:spcBef>
            </a:pPr>
            <a:r>
              <a:rPr lang="da-DK" sz="900">
                <a:solidFill>
                  <a:schemeClr val="bg1"/>
                </a:solidFill>
              </a:rPr>
              <a:t>Format: B25,4 x 19,05 cm</a:t>
            </a:r>
          </a:p>
          <a:p>
            <a:pPr algn="r">
              <a:spcBef>
                <a:spcPct val="50000"/>
              </a:spcBef>
            </a:pPr>
            <a:r>
              <a:rPr lang="da-DK" sz="900" baseline="0">
                <a:solidFill>
                  <a:schemeClr val="bg1"/>
                </a:solidFill>
              </a:rPr>
              <a:t>Klik på </a:t>
            </a:r>
            <a:r>
              <a:rPr lang="da-DK" sz="900" baseline="0" err="1">
                <a:solidFill>
                  <a:schemeClr val="bg1"/>
                </a:solidFill>
              </a:rPr>
              <a:t>billed-</a:t>
            </a:r>
            <a:r>
              <a:rPr lang="da-DK" sz="900" err="1">
                <a:solidFill>
                  <a:schemeClr val="bg1"/>
                </a:solidFill>
              </a:rPr>
              <a:t>ikonet</a:t>
            </a:r>
            <a:r>
              <a:rPr lang="da-DK" sz="900">
                <a:solidFill>
                  <a:schemeClr val="bg1"/>
                </a:solidFill>
              </a:rPr>
              <a:t> </a:t>
            </a:r>
            <a:br>
              <a:rPr lang="da-DK" sz="900">
                <a:solidFill>
                  <a:schemeClr val="bg1"/>
                </a:solidFill>
              </a:rPr>
            </a:br>
            <a:r>
              <a:rPr lang="da-DK" sz="900">
                <a:solidFill>
                  <a:schemeClr val="bg1"/>
                </a:solidFill>
              </a:rPr>
              <a:t>midt på </a:t>
            </a:r>
            <a:r>
              <a:rPr lang="da-DK" sz="900" err="1">
                <a:solidFill>
                  <a:schemeClr val="bg1"/>
                </a:solidFill>
              </a:rPr>
              <a:t>slidet</a:t>
            </a:r>
            <a:r>
              <a:rPr lang="da-DK" sz="900">
                <a:solidFill>
                  <a:schemeClr val="bg1"/>
                </a:solidFill>
              </a:rPr>
              <a:t>.</a:t>
            </a:r>
            <a:br>
              <a:rPr lang="da-DK" sz="900">
                <a:solidFill>
                  <a:schemeClr val="bg1"/>
                </a:solidFill>
              </a:rPr>
            </a:br>
            <a:r>
              <a:rPr lang="da-DK" sz="900">
                <a:solidFill>
                  <a:schemeClr val="bg1"/>
                </a:solidFill>
              </a:rPr>
              <a:t>Find</a:t>
            </a:r>
            <a:r>
              <a:rPr lang="da-DK" sz="900" baseline="0">
                <a:solidFill>
                  <a:schemeClr val="bg1"/>
                </a:solidFill>
              </a:rPr>
              <a:t> dit nye billede</a:t>
            </a:r>
            <a:r>
              <a:rPr lang="da-DK" sz="900">
                <a:solidFill>
                  <a:schemeClr val="bg1"/>
                </a:solidFill>
              </a:rPr>
              <a:t>, </a:t>
            </a:r>
            <a:br>
              <a:rPr lang="da-DK" sz="900">
                <a:solidFill>
                  <a:schemeClr val="bg1"/>
                </a:solidFill>
              </a:rPr>
            </a:br>
            <a:r>
              <a:rPr lang="da-DK" sz="900">
                <a:solidFill>
                  <a:schemeClr val="bg1"/>
                </a:solidFill>
              </a:rPr>
              <a:t>højreklik på billedet </a:t>
            </a:r>
            <a:br>
              <a:rPr lang="da-DK" sz="900">
                <a:solidFill>
                  <a:schemeClr val="bg1"/>
                </a:solidFill>
              </a:rPr>
            </a:br>
            <a:r>
              <a:rPr lang="da-DK" sz="900">
                <a:solidFill>
                  <a:schemeClr val="bg1"/>
                </a:solidFill>
              </a:rPr>
              <a:t>og placér det bagerst.</a:t>
            </a:r>
          </a:p>
          <a:p>
            <a:pPr algn="r">
              <a:spcBef>
                <a:spcPct val="50000"/>
              </a:spcBef>
            </a:pPr>
            <a:r>
              <a:rPr lang="da-DK" sz="900" b="1">
                <a:solidFill>
                  <a:schemeClr val="bg1"/>
                </a:solidFill>
              </a:rPr>
              <a:t>Hvis du ikke kan få</a:t>
            </a:r>
            <a:r>
              <a:rPr lang="da-DK" sz="900" b="1" baseline="0">
                <a:solidFill>
                  <a:schemeClr val="bg1"/>
                </a:solidFill>
              </a:rPr>
              <a:t> fat i </a:t>
            </a:r>
            <a:r>
              <a:rPr lang="da-DK" sz="900" b="1" baseline="0" err="1">
                <a:solidFill>
                  <a:schemeClr val="bg1"/>
                </a:solidFill>
              </a:rPr>
              <a:t>billedeindsættelses-knappen</a:t>
            </a:r>
            <a:r>
              <a:rPr lang="da-DK" sz="900" b="1" baseline="0">
                <a:solidFill>
                  <a:schemeClr val="bg1"/>
                </a:solidFill>
              </a:rPr>
              <a:t>; </a:t>
            </a:r>
            <a:r>
              <a:rPr lang="da-DK" sz="900" b="0" baseline="0">
                <a:solidFill>
                  <a:schemeClr val="bg1"/>
                </a:solidFill>
              </a:rPr>
              <a:t>Læg teksten bagerst og klik på ikonen</a:t>
            </a:r>
            <a:r>
              <a:rPr lang="da-DK" sz="900" b="0">
                <a:solidFill>
                  <a:schemeClr val="bg1"/>
                </a:solidFill>
              </a:rPr>
              <a:t> </a:t>
            </a:r>
          </a:p>
        </p:txBody>
      </p:sp>
      <p:pic>
        <p:nvPicPr>
          <p:cNvPr id="11" name="Picture 11" descr="Logo-Sort.wmf"/>
          <p:cNvPicPr>
            <a:picLocks noChangeAspect="1"/>
          </p:cNvPicPr>
          <p:nvPr userDrawn="1"/>
        </p:nvPicPr>
        <p:blipFill>
          <a:blip r:embed="rId3"/>
          <a:stretch>
            <a:fillRect/>
          </a:stretch>
        </p:blipFill>
        <p:spPr>
          <a:xfrm>
            <a:off x="7794738" y="11688"/>
            <a:ext cx="1305539" cy="1535218"/>
          </a:xfrm>
          <a:prstGeom prst="rect">
            <a:avLst/>
          </a:prstGeom>
        </p:spPr>
      </p:pic>
      <p:sp>
        <p:nvSpPr>
          <p:cNvPr id="13" name="Date Placeholder 3"/>
          <p:cNvSpPr>
            <a:spLocks noGrp="1"/>
          </p:cNvSpPr>
          <p:nvPr>
            <p:ph type="dt" sz="half" idx="10"/>
          </p:nvPr>
        </p:nvSpPr>
        <p:spPr>
          <a:xfrm>
            <a:off x="7596340" y="6201309"/>
            <a:ext cx="1420663" cy="185740"/>
          </a:xfrm>
        </p:spPr>
        <p:txBody>
          <a:bodyPr anchor="b" anchorCtr="0"/>
          <a:lstStyle>
            <a:lvl1pPr>
              <a:defRPr sz="1101">
                <a:solidFill>
                  <a:srgbClr val="FFFFFF"/>
                </a:solidFill>
              </a:defRPr>
            </a:lvl1pPr>
          </a:lstStyle>
          <a:p>
            <a:r>
              <a:rPr lang="da-DK" err="1"/>
              <a:t>www.ibckurser.dk</a:t>
            </a:r>
            <a:endParaRPr lang="da-DK"/>
          </a:p>
        </p:txBody>
      </p:sp>
      <p:pic>
        <p:nvPicPr>
          <p:cNvPr id="14" name="Picture 10" descr="EtBedreStedAtLaere-Sort.wmf"/>
          <p:cNvPicPr>
            <a:picLocks noChangeAspect="1"/>
          </p:cNvPicPr>
          <p:nvPr userDrawn="1"/>
        </p:nvPicPr>
        <p:blipFill>
          <a:blip r:embed="rId4"/>
          <a:stretch>
            <a:fillRect/>
          </a:stretch>
        </p:blipFill>
        <p:spPr>
          <a:xfrm>
            <a:off x="471419" y="6318096"/>
            <a:ext cx="1745391" cy="237744"/>
          </a:xfrm>
          <a:prstGeom prst="rect">
            <a:avLst/>
          </a:prstGeom>
        </p:spPr>
      </p:pic>
    </p:spTree>
    <p:extLst>
      <p:ext uri="{BB962C8B-B14F-4D97-AF65-F5344CB8AC3E}">
        <p14:creationId xmlns:p14="http://schemas.microsoft.com/office/powerpoint/2010/main" val="20024447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4" name="Footer Placeholder 3"/>
          <p:cNvSpPr>
            <a:spLocks noGrp="1"/>
          </p:cNvSpPr>
          <p:nvPr>
            <p:ph type="ftr" sz="quarter" idx="11"/>
          </p:nvPr>
        </p:nvSpPr>
        <p:spPr/>
        <p:txBody>
          <a:bodyPr/>
          <a:lstStyle/>
          <a:p>
            <a:r>
              <a:rPr lang="da-DK" noProof="0"/>
              <a:t>IBC Kurser</a:t>
            </a:r>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6" name="Date Placeholder 3"/>
          <p:cNvSpPr>
            <a:spLocks noGrp="1"/>
          </p:cNvSpPr>
          <p:nvPr>
            <p:ph type="dt" sz="half" idx="2"/>
          </p:nvPr>
        </p:nvSpPr>
        <p:spPr>
          <a:xfrm>
            <a:off x="7596338" y="6302907"/>
            <a:ext cx="1420664" cy="258442"/>
          </a:xfrm>
          <a:prstGeom prst="rect">
            <a:avLst/>
          </a:prstGeom>
        </p:spPr>
        <p:txBody>
          <a:bodyPr vert="horz" lIns="0" tIns="0" rIns="0" bIns="0" rtlCol="0" anchor="b" anchorCtr="0"/>
          <a:lstStyle>
            <a:lvl1pPr algn="r">
              <a:defRPr sz="1101">
                <a:solidFill>
                  <a:schemeClr val="tx1"/>
                </a:solidFill>
              </a:defRPr>
            </a:lvl1pPr>
          </a:lstStyle>
          <a:p>
            <a:r>
              <a:rPr lang="da-DK" err="1"/>
              <a:t>www.ibckurser.dk</a:t>
            </a:r>
            <a:endParaRPr lang="da-DK"/>
          </a:p>
        </p:txBody>
      </p:sp>
    </p:spTree>
    <p:extLst>
      <p:ext uri="{BB962C8B-B14F-4D97-AF65-F5344CB8AC3E}">
        <p14:creationId xmlns:p14="http://schemas.microsoft.com/office/powerpoint/2010/main" val="2398621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a-DK" noProof="0"/>
              <a:t>www.ibc.dk</a:t>
            </a:r>
          </a:p>
        </p:txBody>
      </p:sp>
      <p:sp>
        <p:nvSpPr>
          <p:cNvPr id="3" name="Footer Placeholder 2"/>
          <p:cNvSpPr>
            <a:spLocks noGrp="1"/>
          </p:cNvSpPr>
          <p:nvPr>
            <p:ph type="ftr" sz="quarter" idx="11"/>
          </p:nvPr>
        </p:nvSpPr>
        <p:spPr/>
        <p:txBody>
          <a:bodyPr/>
          <a:lstStyle/>
          <a:p>
            <a:r>
              <a:rPr lang="da-DK" noProof="0"/>
              <a:t>IBC Kurser</a:t>
            </a:r>
          </a:p>
        </p:txBody>
      </p:sp>
      <p:sp>
        <p:nvSpPr>
          <p:cNvPr id="4" name="Slide Number Placeholder 3"/>
          <p:cNvSpPr>
            <a:spLocks noGrp="1"/>
          </p:cNvSpPr>
          <p:nvPr>
            <p:ph type="sldNum" sz="quarter" idx="12"/>
          </p:nvPr>
        </p:nvSpPr>
        <p:spPr/>
        <p:txBody>
          <a:bodyPr/>
          <a:lstStyle/>
          <a:p>
            <a:fld id="{6F71D01C-4991-46E2-A884-EF061F45AAB9}" type="slidenum">
              <a:rPr lang="da-DK" noProof="0" smtClean="0"/>
              <a:pPr/>
              <a:t>‹nr.›</a:t>
            </a:fld>
            <a:endParaRPr lang="da-DK" noProof="0"/>
          </a:p>
        </p:txBody>
      </p:sp>
    </p:spTree>
    <p:extLst>
      <p:ext uri="{BB962C8B-B14F-4D97-AF65-F5344CB8AC3E}">
        <p14:creationId xmlns:p14="http://schemas.microsoft.com/office/powerpoint/2010/main" val="8935483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slide White Payoff">
    <p:spTree>
      <p:nvGrpSpPr>
        <p:cNvPr id="1" name=""/>
        <p:cNvGrpSpPr/>
        <p:nvPr/>
      </p:nvGrpSpPr>
      <p:grpSpPr>
        <a:xfrm>
          <a:off x="0" y="0"/>
          <a:ext cx="0" cy="0"/>
          <a:chOff x="0" y="0"/>
          <a:chExt cx="0" cy="0"/>
        </a:xfrm>
      </p:grpSpPr>
      <p:sp>
        <p:nvSpPr>
          <p:cNvPr id="6" name="Picture Placeholder 13"/>
          <p:cNvSpPr>
            <a:spLocks noGrp="1"/>
          </p:cNvSpPr>
          <p:nvPr>
            <p:ph type="pic" sz="quarter" idx="13"/>
          </p:nvPr>
        </p:nvSpPr>
        <p:spPr>
          <a:xfrm>
            <a:off x="-3600" y="-3600"/>
            <a:ext cx="9151200" cy="6865200"/>
          </a:xfrm>
          <a:blipFill rotWithShape="1">
            <a:blip r:embed="rId2"/>
            <a:stretch>
              <a:fillRect/>
            </a:stretch>
          </a:blipFill>
        </p:spPr>
        <p:txBody>
          <a:bodyPr/>
          <a:lstStyle/>
          <a:p>
            <a:r>
              <a:rPr lang="da-DK"/>
              <a:t>Klik på ikonet for at tilføje et billede</a:t>
            </a:r>
          </a:p>
        </p:txBody>
      </p:sp>
      <p:sp>
        <p:nvSpPr>
          <p:cNvPr id="2" name="Title 1"/>
          <p:cNvSpPr>
            <a:spLocks noGrp="1"/>
          </p:cNvSpPr>
          <p:nvPr>
            <p:ph type="title"/>
          </p:nvPr>
        </p:nvSpPr>
        <p:spPr>
          <a:xfrm>
            <a:off x="432819" y="1881188"/>
            <a:ext cx="6932612" cy="2810513"/>
          </a:xfrm>
        </p:spPr>
        <p:txBody>
          <a:bodyPr anchor="t" anchorCtr="0">
            <a:spAutoFit/>
          </a:bodyPr>
          <a:lstStyle>
            <a:lvl1pPr>
              <a:lnSpc>
                <a:spcPct val="83000"/>
              </a:lnSpc>
              <a:defRPr sz="5501">
                <a:solidFill>
                  <a:schemeClr val="tx1"/>
                </a:solidFill>
              </a:defRPr>
            </a:lvl1pPr>
          </a:lstStyle>
          <a:p>
            <a:r>
              <a:rPr lang="da-DK" noProof="0"/>
              <a:t>Klik for at redigere titeltypografien i masteren</a:t>
            </a:r>
          </a:p>
        </p:txBody>
      </p:sp>
      <p:sp>
        <p:nvSpPr>
          <p:cNvPr id="4" name="Footer Placeholder 3"/>
          <p:cNvSpPr>
            <a:spLocks noGrp="1"/>
          </p:cNvSpPr>
          <p:nvPr>
            <p:ph type="ftr" sz="quarter" idx="11"/>
          </p:nvPr>
        </p:nvSpPr>
        <p:spPr/>
        <p:txBody>
          <a:bodyPr/>
          <a:lstStyle>
            <a:lvl1pPr>
              <a:defRPr>
                <a:solidFill>
                  <a:srgbClr val="FFFFFF"/>
                </a:solidFill>
              </a:defRPr>
            </a:lvl1pPr>
          </a:lstStyle>
          <a:p>
            <a:r>
              <a:rPr lang="da-DK"/>
              <a:t>IBC Kurser</a:t>
            </a:r>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a:p>
        </p:txBody>
      </p:sp>
      <p:pic>
        <p:nvPicPr>
          <p:cNvPr id="9" name="Picture 8" descr="Logo-Sort.wmf"/>
          <p:cNvPicPr>
            <a:picLocks noChangeAspect="1"/>
          </p:cNvPicPr>
          <p:nvPr userDrawn="1"/>
        </p:nvPicPr>
        <p:blipFill>
          <a:blip r:embed="rId3" cstate="print"/>
          <a:stretch>
            <a:fillRect/>
          </a:stretch>
        </p:blipFill>
        <p:spPr>
          <a:xfrm>
            <a:off x="7794107" y="11688"/>
            <a:ext cx="1306800" cy="1535218"/>
          </a:xfrm>
          <a:prstGeom prst="rect">
            <a:avLst/>
          </a:prstGeom>
        </p:spPr>
      </p:pic>
      <p:pic>
        <p:nvPicPr>
          <p:cNvPr id="10" name="Picture 9" descr="EtBedreStedAtLaere-Sort.wmf"/>
          <p:cNvPicPr>
            <a:picLocks noChangeAspect="1"/>
          </p:cNvPicPr>
          <p:nvPr userDrawn="1"/>
        </p:nvPicPr>
        <p:blipFill>
          <a:blip r:embed="rId4" cstate="print"/>
          <a:stretch>
            <a:fillRect/>
          </a:stretch>
        </p:blipFill>
        <p:spPr>
          <a:xfrm>
            <a:off x="431544" y="6318102"/>
            <a:ext cx="1825143" cy="237743"/>
          </a:xfrm>
          <a:prstGeom prst="rect">
            <a:avLst/>
          </a:prstGeom>
        </p:spPr>
      </p:pic>
      <p:sp>
        <p:nvSpPr>
          <p:cNvPr id="11" name="Text Box 5"/>
          <p:cNvSpPr txBox="1">
            <a:spLocks noChangeArrowheads="1"/>
          </p:cNvSpPr>
          <p:nvPr userDrawn="1"/>
        </p:nvSpPr>
        <p:spPr bwMode="auto">
          <a:xfrm>
            <a:off x="-1836710" y="2060581"/>
            <a:ext cx="1733524" cy="1731243"/>
          </a:xfrm>
          <a:prstGeom prst="rect">
            <a:avLst/>
          </a:prstGeom>
          <a:noFill/>
          <a:ln w="9525" algn="ctr">
            <a:noFill/>
            <a:miter lim="800000"/>
            <a:headEnd/>
            <a:tailEnd/>
          </a:ln>
        </p:spPr>
        <p:txBody>
          <a:bodyPr wrap="square" lIns="0" tIns="0" rIns="0" bIns="0">
            <a:spAutoFit/>
          </a:bodyPr>
          <a:lstStyle/>
          <a:p>
            <a:pPr algn="r">
              <a:spcBef>
                <a:spcPct val="50000"/>
              </a:spcBef>
            </a:pPr>
            <a:r>
              <a:rPr lang="da-DK" sz="900" b="1">
                <a:solidFill>
                  <a:schemeClr val="bg1"/>
                </a:solidFill>
              </a:rPr>
              <a:t>Indsæt nyt billede:</a:t>
            </a:r>
          </a:p>
          <a:p>
            <a:pPr algn="r">
              <a:spcBef>
                <a:spcPct val="50000"/>
              </a:spcBef>
            </a:pPr>
            <a:r>
              <a:rPr lang="da-DK" sz="900">
                <a:solidFill>
                  <a:schemeClr val="bg1"/>
                </a:solidFill>
              </a:rPr>
              <a:t>Format: B25,4 x 19,05 cm</a:t>
            </a:r>
          </a:p>
          <a:p>
            <a:pPr algn="r">
              <a:spcBef>
                <a:spcPct val="50000"/>
              </a:spcBef>
            </a:pPr>
            <a:r>
              <a:rPr lang="da-DK" sz="900" baseline="0">
                <a:solidFill>
                  <a:schemeClr val="bg1"/>
                </a:solidFill>
              </a:rPr>
              <a:t>Klik på </a:t>
            </a:r>
            <a:r>
              <a:rPr lang="da-DK" sz="900" baseline="0" err="1">
                <a:solidFill>
                  <a:schemeClr val="bg1"/>
                </a:solidFill>
              </a:rPr>
              <a:t>billed-</a:t>
            </a:r>
            <a:r>
              <a:rPr lang="da-DK" sz="900" err="1">
                <a:solidFill>
                  <a:schemeClr val="bg1"/>
                </a:solidFill>
              </a:rPr>
              <a:t>ikonet</a:t>
            </a:r>
            <a:r>
              <a:rPr lang="da-DK" sz="900">
                <a:solidFill>
                  <a:schemeClr val="bg1"/>
                </a:solidFill>
              </a:rPr>
              <a:t> </a:t>
            </a:r>
            <a:br>
              <a:rPr lang="da-DK" sz="900">
                <a:solidFill>
                  <a:schemeClr val="bg1"/>
                </a:solidFill>
              </a:rPr>
            </a:br>
            <a:r>
              <a:rPr lang="da-DK" sz="900">
                <a:solidFill>
                  <a:schemeClr val="bg1"/>
                </a:solidFill>
              </a:rPr>
              <a:t>midt på </a:t>
            </a:r>
            <a:r>
              <a:rPr lang="da-DK" sz="900" err="1">
                <a:solidFill>
                  <a:schemeClr val="bg1"/>
                </a:solidFill>
              </a:rPr>
              <a:t>slidet</a:t>
            </a:r>
            <a:r>
              <a:rPr lang="da-DK" sz="900">
                <a:solidFill>
                  <a:schemeClr val="bg1"/>
                </a:solidFill>
              </a:rPr>
              <a:t>.</a:t>
            </a:r>
            <a:br>
              <a:rPr lang="da-DK" sz="900">
                <a:solidFill>
                  <a:schemeClr val="bg1"/>
                </a:solidFill>
              </a:rPr>
            </a:br>
            <a:r>
              <a:rPr lang="da-DK" sz="900">
                <a:solidFill>
                  <a:schemeClr val="bg1"/>
                </a:solidFill>
              </a:rPr>
              <a:t>Find</a:t>
            </a:r>
            <a:r>
              <a:rPr lang="da-DK" sz="900" baseline="0">
                <a:solidFill>
                  <a:schemeClr val="bg1"/>
                </a:solidFill>
              </a:rPr>
              <a:t> dit nye billede</a:t>
            </a:r>
            <a:r>
              <a:rPr lang="da-DK" sz="900">
                <a:solidFill>
                  <a:schemeClr val="bg1"/>
                </a:solidFill>
              </a:rPr>
              <a:t>, </a:t>
            </a:r>
            <a:br>
              <a:rPr lang="da-DK" sz="900">
                <a:solidFill>
                  <a:schemeClr val="bg1"/>
                </a:solidFill>
              </a:rPr>
            </a:br>
            <a:r>
              <a:rPr lang="da-DK" sz="900">
                <a:solidFill>
                  <a:schemeClr val="bg1"/>
                </a:solidFill>
              </a:rPr>
              <a:t>højreklik på billedet </a:t>
            </a:r>
            <a:br>
              <a:rPr lang="da-DK" sz="900">
                <a:solidFill>
                  <a:schemeClr val="bg1"/>
                </a:solidFill>
              </a:rPr>
            </a:br>
            <a:r>
              <a:rPr lang="da-DK" sz="900">
                <a:solidFill>
                  <a:schemeClr val="bg1"/>
                </a:solidFill>
              </a:rPr>
              <a:t>og placér det bagerst.</a:t>
            </a:r>
          </a:p>
          <a:p>
            <a:pPr algn="r">
              <a:spcBef>
                <a:spcPct val="50000"/>
              </a:spcBef>
            </a:pPr>
            <a:r>
              <a:rPr lang="da-DK" sz="900" b="1">
                <a:solidFill>
                  <a:schemeClr val="bg1"/>
                </a:solidFill>
              </a:rPr>
              <a:t>Hvis du ikke kan få</a:t>
            </a:r>
            <a:r>
              <a:rPr lang="da-DK" sz="900" b="1" baseline="0">
                <a:solidFill>
                  <a:schemeClr val="bg1"/>
                </a:solidFill>
              </a:rPr>
              <a:t> fat i </a:t>
            </a:r>
            <a:r>
              <a:rPr lang="da-DK" sz="900" b="1" baseline="0" err="1">
                <a:solidFill>
                  <a:schemeClr val="bg1"/>
                </a:solidFill>
              </a:rPr>
              <a:t>billedeindsættelses-knappen</a:t>
            </a:r>
            <a:r>
              <a:rPr lang="da-DK" sz="900" b="1" baseline="0">
                <a:solidFill>
                  <a:schemeClr val="bg1"/>
                </a:solidFill>
              </a:rPr>
              <a:t>; </a:t>
            </a:r>
            <a:r>
              <a:rPr lang="da-DK" sz="900" b="0" baseline="0">
                <a:solidFill>
                  <a:schemeClr val="bg1"/>
                </a:solidFill>
              </a:rPr>
              <a:t>Læg teksten bagerst og klik på ikonen</a:t>
            </a:r>
            <a:r>
              <a:rPr lang="da-DK" sz="900" b="0">
                <a:solidFill>
                  <a:schemeClr val="bg1"/>
                </a:solidFill>
              </a:rPr>
              <a:t> </a:t>
            </a:r>
          </a:p>
        </p:txBody>
      </p:sp>
      <p:sp>
        <p:nvSpPr>
          <p:cNvPr id="13" name="Date Placeholder 3"/>
          <p:cNvSpPr>
            <a:spLocks noGrp="1"/>
          </p:cNvSpPr>
          <p:nvPr>
            <p:ph type="dt" sz="half" idx="2"/>
          </p:nvPr>
        </p:nvSpPr>
        <p:spPr>
          <a:xfrm>
            <a:off x="7596338" y="6302907"/>
            <a:ext cx="1420664" cy="258442"/>
          </a:xfrm>
          <a:prstGeom prst="rect">
            <a:avLst/>
          </a:prstGeom>
        </p:spPr>
        <p:txBody>
          <a:bodyPr vert="horz" lIns="0" tIns="0" rIns="0" bIns="0" rtlCol="0" anchor="b" anchorCtr="0"/>
          <a:lstStyle>
            <a:lvl1pPr algn="r">
              <a:defRPr sz="1101">
                <a:solidFill>
                  <a:schemeClr val="tx1"/>
                </a:solidFill>
              </a:defRPr>
            </a:lvl1pPr>
          </a:lstStyle>
          <a:p>
            <a:r>
              <a:rPr lang="da-DK" err="1">
                <a:solidFill>
                  <a:srgbClr val="FFFFFF"/>
                </a:solidFill>
              </a:rPr>
              <a:t>www.ibckurser.dk</a:t>
            </a:r>
            <a:endParaRPr lang="da-DK">
              <a:solidFill>
                <a:srgbClr val="FFFFFF"/>
              </a:solidFill>
            </a:endParaRPr>
          </a:p>
        </p:txBody>
      </p:sp>
    </p:spTree>
    <p:extLst>
      <p:ext uri="{BB962C8B-B14F-4D97-AF65-F5344CB8AC3E}">
        <p14:creationId xmlns:p14="http://schemas.microsoft.com/office/powerpoint/2010/main" val="3118639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HR forside">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5D841CDC-58D6-438D-ADCB-FF9C369E445E}"/>
              </a:ext>
            </a:extLst>
          </p:cNvPr>
          <p:cNvPicPr>
            <a:picLocks noChangeAspect="1"/>
          </p:cNvPicPr>
          <p:nvPr userDrawn="1"/>
        </p:nvPicPr>
        <p:blipFill>
          <a:blip r:embed="rId2"/>
          <a:stretch>
            <a:fillRect/>
          </a:stretch>
        </p:blipFill>
        <p:spPr>
          <a:xfrm>
            <a:off x="12686" y="0"/>
            <a:ext cx="9131319" cy="6858000"/>
          </a:xfrm>
          <a:prstGeom prst="rect">
            <a:avLst/>
          </a:prstGeom>
        </p:spPr>
      </p:pic>
      <p:sp>
        <p:nvSpPr>
          <p:cNvPr id="2" name="Titel 1">
            <a:extLst>
              <a:ext uri="{FF2B5EF4-FFF2-40B4-BE49-F238E27FC236}">
                <a16:creationId xmlns:a16="http://schemas.microsoft.com/office/drawing/2014/main" id="{284DEFB9-57DA-43F9-BF20-6A70C9B1AEF7}"/>
              </a:ext>
            </a:extLst>
          </p:cNvPr>
          <p:cNvSpPr>
            <a:spLocks noGrp="1"/>
          </p:cNvSpPr>
          <p:nvPr>
            <p:ph type="title"/>
          </p:nvPr>
        </p:nvSpPr>
        <p:spPr>
          <a:xfrm>
            <a:off x="1320569" y="1705246"/>
            <a:ext cx="6887473" cy="914821"/>
          </a:xfrm>
        </p:spPr>
        <p:txBody>
          <a:bodyPr>
            <a:noAutofit/>
          </a:bodyPr>
          <a:lstStyle>
            <a:lvl1pPr>
              <a:defRPr sz="4400">
                <a:effectLst>
                  <a:outerShdw blurRad="38100" dist="38100" dir="2700000" algn="tl">
                    <a:srgbClr val="000000">
                      <a:alpha val="43137"/>
                    </a:srgbClr>
                  </a:outerShdw>
                </a:effectLst>
              </a:defRPr>
            </a:lvl1pPr>
          </a:lstStyle>
          <a:p>
            <a:r>
              <a:rPr lang="da-DK"/>
              <a:t>Klik for at redigere titeltypografien i masteren</a:t>
            </a:r>
          </a:p>
        </p:txBody>
      </p:sp>
      <p:grpSp>
        <p:nvGrpSpPr>
          <p:cNvPr id="6" name="Gruppe 5">
            <a:extLst>
              <a:ext uri="{FF2B5EF4-FFF2-40B4-BE49-F238E27FC236}">
                <a16:creationId xmlns:a16="http://schemas.microsoft.com/office/drawing/2014/main" id="{9A197D78-0DCE-411B-AFBA-9CDB086F7D8C}"/>
              </a:ext>
            </a:extLst>
          </p:cNvPr>
          <p:cNvGrpSpPr/>
          <p:nvPr userDrawn="1"/>
        </p:nvGrpSpPr>
        <p:grpSpPr>
          <a:xfrm>
            <a:off x="37865" y="131100"/>
            <a:ext cx="1297150" cy="955503"/>
            <a:chOff x="0" y="0"/>
            <a:chExt cx="1297148" cy="955742"/>
          </a:xfrm>
        </p:grpSpPr>
        <p:pic>
          <p:nvPicPr>
            <p:cNvPr id="7" name="Picture 9">
              <a:extLst>
                <a:ext uri="{FF2B5EF4-FFF2-40B4-BE49-F238E27FC236}">
                  <a16:creationId xmlns:a16="http://schemas.microsoft.com/office/drawing/2014/main" id="{AE2D183F-D60F-4797-A008-BA1E6357BD4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37265" y="0"/>
              <a:ext cx="783072" cy="698500"/>
            </a:xfrm>
            <a:prstGeom prst="rect">
              <a:avLst/>
            </a:prstGeom>
          </p:spPr>
        </p:pic>
        <p:sp>
          <p:nvSpPr>
            <p:cNvPr id="8" name="Tekstfelt 8">
              <a:extLst>
                <a:ext uri="{FF2B5EF4-FFF2-40B4-BE49-F238E27FC236}">
                  <a16:creationId xmlns:a16="http://schemas.microsoft.com/office/drawing/2014/main" id="{6BB55469-A316-492A-9659-6193CDF48A5B}"/>
                </a:ext>
              </a:extLst>
            </p:cNvPr>
            <p:cNvSpPr txBox="1"/>
            <p:nvPr userDrawn="1"/>
          </p:nvSpPr>
          <p:spPr>
            <a:xfrm>
              <a:off x="0" y="707022"/>
              <a:ext cx="1297148" cy="248720"/>
            </a:xfrm>
            <a:prstGeom prst="rect">
              <a:avLst/>
            </a:prstGeom>
            <a:noFill/>
          </p:spPr>
          <p:txBody>
            <a:bodyPr wrap="none" rtlCol="0">
              <a:spAutoFit/>
            </a:bodyPr>
            <a:lstStyle/>
            <a:p>
              <a:pPr>
                <a:lnSpc>
                  <a:spcPct val="107000"/>
                </a:lnSpc>
                <a:spcAft>
                  <a:spcPts val="801"/>
                </a:spcAft>
              </a:pPr>
              <a:r>
                <a:rPr lang="da-DK" sz="1000" b="1" kern="1200">
                  <a:solidFill>
                    <a:srgbClr val="38D430"/>
                  </a:solidFill>
                  <a:effectLst/>
                  <a:latin typeface="Arial Nova" panose="020B0504020202020204" pitchFamily="34" charset="0"/>
                  <a:ea typeface="Calibri" panose="020F0502020204030204" pitchFamily="34" charset="0"/>
                  <a:cs typeface="Times New Roman" panose="02020603050405020304" pitchFamily="18" charset="0"/>
                </a:rPr>
                <a:t>KURSUSCENTRET</a:t>
              </a:r>
              <a:endParaRPr lang="da-DK" sz="1101">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9" name="Gruppe 8">
            <a:extLst>
              <a:ext uri="{FF2B5EF4-FFF2-40B4-BE49-F238E27FC236}">
                <a16:creationId xmlns:a16="http://schemas.microsoft.com/office/drawing/2014/main" id="{EE7C2E20-6725-4CE8-B50C-EDCDF32DB65A}"/>
              </a:ext>
            </a:extLst>
          </p:cNvPr>
          <p:cNvGrpSpPr/>
          <p:nvPr userDrawn="1"/>
        </p:nvGrpSpPr>
        <p:grpSpPr>
          <a:xfrm>
            <a:off x="6363604" y="6461621"/>
            <a:ext cx="2703303" cy="264431"/>
            <a:chOff x="2" y="2"/>
            <a:chExt cx="2703639" cy="264430"/>
          </a:xfrm>
        </p:grpSpPr>
        <p:grpSp>
          <p:nvGrpSpPr>
            <p:cNvPr id="10" name="Gruppe 9">
              <a:extLst>
                <a:ext uri="{FF2B5EF4-FFF2-40B4-BE49-F238E27FC236}">
                  <a16:creationId xmlns:a16="http://schemas.microsoft.com/office/drawing/2014/main" id="{DFF5E506-8A0D-415C-ADA2-ECF3AE71EC37}"/>
                </a:ext>
              </a:extLst>
            </p:cNvPr>
            <p:cNvGrpSpPr/>
            <p:nvPr userDrawn="1"/>
          </p:nvGrpSpPr>
          <p:grpSpPr>
            <a:xfrm rot="5400000">
              <a:off x="1219607" y="-1219603"/>
              <a:ext cx="264430" cy="2703639"/>
              <a:chOff x="1221055" y="-1220978"/>
              <a:chExt cx="264430" cy="2703639"/>
            </a:xfrm>
          </p:grpSpPr>
          <p:pic>
            <p:nvPicPr>
              <p:cNvPr id="12" name="Picture 10">
                <a:extLst>
                  <a:ext uri="{FF2B5EF4-FFF2-40B4-BE49-F238E27FC236}">
                    <a16:creationId xmlns:a16="http://schemas.microsoft.com/office/drawing/2014/main" id="{A18D677A-A377-4C41-9726-ADF7642D3336}"/>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1289469" y="161406"/>
                <a:ext cx="149880" cy="1321255"/>
              </a:xfrm>
              <a:prstGeom prst="rect">
                <a:avLst/>
              </a:prstGeom>
            </p:spPr>
          </p:pic>
          <p:sp>
            <p:nvSpPr>
              <p:cNvPr id="13" name="Tekstfelt 14">
                <a:extLst>
                  <a:ext uri="{FF2B5EF4-FFF2-40B4-BE49-F238E27FC236}">
                    <a16:creationId xmlns:a16="http://schemas.microsoft.com/office/drawing/2014/main" id="{BCD484AB-4202-4864-A716-E600C0C96A85}"/>
                  </a:ext>
                </a:extLst>
              </p:cNvPr>
              <p:cNvSpPr txBox="1"/>
              <p:nvPr userDrawn="1"/>
            </p:nvSpPr>
            <p:spPr>
              <a:xfrm rot="16200000">
                <a:off x="650906" y="-650829"/>
                <a:ext cx="1404727" cy="264430"/>
              </a:xfrm>
              <a:prstGeom prst="rect">
                <a:avLst/>
              </a:prstGeom>
              <a:noFill/>
            </p:spPr>
            <p:txBody>
              <a:bodyPr wrap="none" rtlCol="0">
                <a:spAutoFit/>
              </a:bodyPr>
              <a:lstStyle/>
              <a:p>
                <a:pPr>
                  <a:lnSpc>
                    <a:spcPct val="107000"/>
                  </a:lnSpc>
                  <a:spcAft>
                    <a:spcPts val="801"/>
                  </a:spcAft>
                </a:pPr>
                <a:r>
                  <a:rPr lang="da-DK" sz="1101" b="1" kern="1200">
                    <a:solidFill>
                      <a:srgbClr val="38D430"/>
                    </a:solidFill>
                    <a:effectLst/>
                    <a:latin typeface="Arial Nova" panose="020B0504020202020204" pitchFamily="34" charset="0"/>
                    <a:ea typeface="Calibri" panose="020F0502020204030204" pitchFamily="34" charset="0"/>
                    <a:cs typeface="Times New Roman" panose="02020603050405020304" pitchFamily="18" charset="0"/>
                  </a:rPr>
                  <a:t>KURSUSCENTRET</a:t>
                </a:r>
                <a:endParaRPr lang="da-DK" sz="1101">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1" name="Rectangle 12">
              <a:extLst>
                <a:ext uri="{FF2B5EF4-FFF2-40B4-BE49-F238E27FC236}">
                  <a16:creationId xmlns:a16="http://schemas.microsoft.com/office/drawing/2014/main" id="{067E238B-2CF9-44A0-930F-4AE20050AAFE}"/>
                </a:ext>
              </a:extLst>
            </p:cNvPr>
            <p:cNvSpPr/>
            <p:nvPr userDrawn="1"/>
          </p:nvSpPr>
          <p:spPr>
            <a:xfrm rot="5400000">
              <a:off x="1149162" y="101219"/>
              <a:ext cx="180068" cy="63500"/>
            </a:xfrm>
            <a:prstGeom prst="rect">
              <a:avLst/>
            </a:prstGeom>
            <a:solidFill>
              <a:srgbClr val="38D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1801"/>
            </a:p>
          </p:txBody>
        </p:sp>
      </p:grpSp>
      <p:sp>
        <p:nvSpPr>
          <p:cNvPr id="14" name="Content Placeholder 2">
            <a:extLst>
              <a:ext uri="{FF2B5EF4-FFF2-40B4-BE49-F238E27FC236}">
                <a16:creationId xmlns:a16="http://schemas.microsoft.com/office/drawing/2014/main" id="{E5DE0608-314F-4F16-B263-B75C64C01597}"/>
              </a:ext>
            </a:extLst>
          </p:cNvPr>
          <p:cNvSpPr>
            <a:spLocks noGrp="1"/>
          </p:cNvSpPr>
          <p:nvPr>
            <p:ph idx="1"/>
          </p:nvPr>
        </p:nvSpPr>
        <p:spPr>
          <a:xfrm>
            <a:off x="1586413" y="3041374"/>
            <a:ext cx="6016229" cy="2892288"/>
          </a:xfrm>
          <a:prstGeom prst="rect">
            <a:avLst/>
          </a:prstGeom>
        </p:spPr>
        <p:txBody>
          <a:bodyPr>
            <a:normAutofit/>
          </a:bodyPr>
          <a:lstStyle>
            <a:lvl1pPr>
              <a:lnSpc>
                <a:spcPct val="125000"/>
              </a:lnSpc>
              <a:defRPr sz="2000" b="1">
                <a:effectLst>
                  <a:outerShdw blurRad="38100" dist="38100" dir="2700000" algn="tl">
                    <a:srgbClr val="000000">
                      <a:alpha val="43137"/>
                    </a:srgbClr>
                  </a:outerShdw>
                </a:effectLst>
              </a:defRPr>
            </a:lvl1pPr>
            <a:lvl2pPr>
              <a:lnSpc>
                <a:spcPct val="125000"/>
              </a:lnSpc>
              <a:defRPr sz="2000" b="1">
                <a:effectLst>
                  <a:outerShdw blurRad="38100" dist="38100" dir="2700000" algn="tl">
                    <a:srgbClr val="000000">
                      <a:alpha val="43137"/>
                    </a:srgbClr>
                  </a:outerShdw>
                </a:effectLst>
              </a:defRPr>
            </a:lvl2pPr>
            <a:lvl3pPr marL="269972" indent="0">
              <a:lnSpc>
                <a:spcPct val="125000"/>
              </a:lnSpc>
              <a:buNone/>
              <a:defRPr sz="2000" b="1">
                <a:effectLst>
                  <a:outerShdw blurRad="38100" dist="38100" dir="2700000" algn="tl">
                    <a:srgbClr val="000000">
                      <a:alpha val="43137"/>
                    </a:srgbClr>
                  </a:outerShdw>
                </a:effectLst>
              </a:defRPr>
            </a:lvl3pPr>
            <a:lvl4pPr marL="404310" indent="0">
              <a:lnSpc>
                <a:spcPct val="125000"/>
              </a:lnSpc>
              <a:buNone/>
              <a:defRPr sz="2000" b="1">
                <a:effectLst>
                  <a:outerShdw blurRad="38100" dist="38100" dir="2700000" algn="tl">
                    <a:srgbClr val="000000">
                      <a:alpha val="43137"/>
                    </a:srgbClr>
                  </a:outerShdw>
                </a:effectLst>
              </a:defRPr>
            </a:lvl4pPr>
            <a:lvl5pPr marL="539943" indent="0">
              <a:lnSpc>
                <a:spcPct val="125000"/>
              </a:lnSpc>
              <a:buNone/>
              <a:defRPr sz="2000" b="1">
                <a:effectLst>
                  <a:outerShdw blurRad="38100" dist="38100" dir="2700000" algn="tl">
                    <a:srgbClr val="000000">
                      <a:alpha val="43137"/>
                    </a:srgbClr>
                  </a:outerShdw>
                </a:effectLst>
              </a:defRPr>
            </a:lvl5pPr>
          </a:lstStyle>
          <a:p>
            <a:pPr lvl="0"/>
            <a:r>
              <a:rPr lang="da-DK"/>
              <a:t>Klik for at redigere teksttypografierne i masteren</a:t>
            </a:r>
          </a:p>
          <a:p>
            <a:pPr lvl="1"/>
            <a:r>
              <a:rPr lang="da-DK"/>
              <a:t>Andet niveau</a:t>
            </a:r>
          </a:p>
        </p:txBody>
      </p:sp>
    </p:spTree>
    <p:extLst>
      <p:ext uri="{BB962C8B-B14F-4D97-AF65-F5344CB8AC3E}">
        <p14:creationId xmlns:p14="http://schemas.microsoft.com/office/powerpoint/2010/main" val="3784008382"/>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8_Billede med billedtekst">
    <p:spTree>
      <p:nvGrpSpPr>
        <p:cNvPr id="1" name=""/>
        <p:cNvGrpSpPr/>
        <p:nvPr/>
      </p:nvGrpSpPr>
      <p:grpSpPr>
        <a:xfrm>
          <a:off x="0" y="0"/>
          <a:ext cx="0" cy="0"/>
          <a:chOff x="0" y="0"/>
          <a:chExt cx="0" cy="0"/>
        </a:xfrm>
      </p:grpSpPr>
      <p:sp>
        <p:nvSpPr>
          <p:cNvPr id="3" name="Pladsholder til billede 2"/>
          <p:cNvSpPr>
            <a:spLocks noGrp="1"/>
          </p:cNvSpPr>
          <p:nvPr>
            <p:ph type="pic" idx="1"/>
          </p:nvPr>
        </p:nvSpPr>
        <p:spPr>
          <a:xfrm>
            <a:off x="431449" y="260648"/>
            <a:ext cx="8280920" cy="475252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a-DK"/>
              <a:t>Klik på ikonet for at tilføje et billede</a:t>
            </a:r>
          </a:p>
        </p:txBody>
      </p:sp>
      <p:sp>
        <p:nvSpPr>
          <p:cNvPr id="4" name="Pladsholder til tekst 3"/>
          <p:cNvSpPr>
            <a:spLocks noGrp="1"/>
          </p:cNvSpPr>
          <p:nvPr>
            <p:ph type="body" sz="half" idx="2"/>
          </p:nvPr>
        </p:nvSpPr>
        <p:spPr>
          <a:xfrm>
            <a:off x="467544" y="5229200"/>
            <a:ext cx="8352928"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a-DK"/>
              <a:t>Rediger typografien i masterens</a:t>
            </a:r>
          </a:p>
        </p:txBody>
      </p:sp>
    </p:spTree>
    <p:extLst>
      <p:ext uri="{BB962C8B-B14F-4D97-AF65-F5344CB8AC3E}">
        <p14:creationId xmlns:p14="http://schemas.microsoft.com/office/powerpoint/2010/main" val="13301137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da-DK" noProof="0"/>
              <a:t>IBC Kurser</a:t>
            </a:r>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9" name="Text Placeholder 8"/>
          <p:cNvSpPr>
            <a:spLocks noGrp="1"/>
          </p:cNvSpPr>
          <p:nvPr>
            <p:ph type="body" sz="quarter" idx="13"/>
          </p:nvPr>
        </p:nvSpPr>
        <p:spPr>
          <a:xfrm>
            <a:off x="484195" y="1873257"/>
            <a:ext cx="8532813" cy="828199"/>
          </a:xfrm>
        </p:spPr>
        <p:txBody>
          <a:bodyPr lIns="1458000" tIns="162000" rIns="1458000" bIns="162000" numCol="2" spcCol="288000">
            <a:spAutoFit/>
          </a:bodyPr>
          <a:lstStyle>
            <a:lvl1pPr>
              <a:lnSpc>
                <a:spcPct val="109000"/>
              </a:lnSpc>
              <a:spcBef>
                <a:spcPts val="0"/>
              </a:spcBef>
              <a:buSzPct val="75000"/>
              <a:buFont typeface="Wingdings" pitchFamily="2" charset="2"/>
              <a:buChar char="n"/>
              <a:defRPr sz="1099"/>
            </a:lvl1pPr>
            <a:lvl2pPr>
              <a:lnSpc>
                <a:spcPct val="109000"/>
              </a:lnSpc>
              <a:spcBef>
                <a:spcPts val="0"/>
              </a:spcBef>
              <a:defRPr sz="892"/>
            </a:lvl2pPr>
            <a:lvl3pPr>
              <a:lnSpc>
                <a:spcPct val="109000"/>
              </a:lnSpc>
              <a:spcBef>
                <a:spcPts val="0"/>
              </a:spcBef>
              <a:buSzPct val="75000"/>
              <a:buFont typeface="Wingdings" pitchFamily="2" charset="2"/>
              <a:buChar char="n"/>
              <a:defRPr sz="892"/>
            </a:lvl3pPr>
            <a:lvl4pPr>
              <a:lnSpc>
                <a:spcPct val="109000"/>
              </a:lnSpc>
              <a:spcBef>
                <a:spcPts val="0"/>
              </a:spcBef>
              <a:defRPr sz="892"/>
            </a:lvl4pPr>
            <a:lvl5pPr>
              <a:lnSpc>
                <a:spcPct val="109000"/>
              </a:lnSpc>
              <a:spcBef>
                <a:spcPts val="0"/>
              </a:spcBef>
              <a:buSzPct val="75000"/>
              <a:buFont typeface="Wingdings" pitchFamily="2" charset="2"/>
              <a:buChar char="n"/>
              <a:defRPr sz="892"/>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2" name="Title 1"/>
          <p:cNvSpPr>
            <a:spLocks noGrp="1"/>
          </p:cNvSpPr>
          <p:nvPr>
            <p:ph type="title"/>
          </p:nvPr>
        </p:nvSpPr>
        <p:spPr>
          <a:xfrm>
            <a:off x="484195" y="1881188"/>
            <a:ext cx="1387512" cy="1475804"/>
          </a:xfrm>
        </p:spPr>
        <p:txBody>
          <a:bodyPr tIns="162000" anchor="t" anchorCtr="0">
            <a:noAutofit/>
          </a:bodyPr>
          <a:lstStyle>
            <a:lvl1pPr>
              <a:lnSpc>
                <a:spcPct val="109000"/>
              </a:lnSpc>
              <a:defRPr sz="1099">
                <a:solidFill>
                  <a:schemeClr val="tx1"/>
                </a:solidFill>
              </a:defRPr>
            </a:lvl1pPr>
          </a:lstStyle>
          <a:p>
            <a:r>
              <a:rPr lang="da-DK" noProof="0"/>
              <a:t>Klik for at redigere titeltypografien i masteren</a:t>
            </a:r>
          </a:p>
        </p:txBody>
      </p:sp>
      <p:cxnSp>
        <p:nvCxnSpPr>
          <p:cNvPr id="13" name="Straight Connector 12"/>
          <p:cNvCxnSpPr/>
          <p:nvPr userDrawn="1"/>
        </p:nvCxnSpPr>
        <p:spPr>
          <a:xfrm>
            <a:off x="484195" y="1881188"/>
            <a:ext cx="8532813" cy="0"/>
          </a:xfrm>
          <a:prstGeom prst="line">
            <a:avLst/>
          </a:prstGeom>
          <a:ln w="889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20"/>
          <p:cNvSpPr txBox="1">
            <a:spLocks noChangeArrowheads="1"/>
          </p:cNvSpPr>
          <p:nvPr userDrawn="1"/>
        </p:nvSpPr>
        <p:spPr bwMode="auto">
          <a:xfrm>
            <a:off x="-1738307" y="3068978"/>
            <a:ext cx="1668463" cy="317203"/>
          </a:xfrm>
          <a:prstGeom prst="rect">
            <a:avLst/>
          </a:prstGeom>
          <a:noFill/>
          <a:ln w="9525">
            <a:noFill/>
            <a:miter lim="800000"/>
            <a:headEnd/>
            <a:tailEnd/>
          </a:ln>
        </p:spPr>
        <p:txBody>
          <a:bodyPr wrap="square" lIns="0" tIns="0" rIns="0" bIns="0">
            <a:spAutoFit/>
          </a:bodyPr>
          <a:lstStyle/>
          <a:p>
            <a:pPr algn="r">
              <a:spcBef>
                <a:spcPct val="50000"/>
              </a:spcBef>
            </a:pPr>
            <a:r>
              <a:rPr lang="da-DK" sz="687">
                <a:solidFill>
                  <a:schemeClr val="bg1"/>
                </a:solidFill>
              </a:rPr>
              <a:t>HUSK </a:t>
            </a:r>
            <a:br>
              <a:rPr lang="da-DK" sz="687">
                <a:solidFill>
                  <a:schemeClr val="bg1"/>
                </a:solidFill>
              </a:rPr>
            </a:br>
            <a:r>
              <a:rPr lang="da-DK" sz="687">
                <a:solidFill>
                  <a:schemeClr val="bg1"/>
                </a:solidFill>
              </a:rPr>
              <a:t>sort streg 0,7 </a:t>
            </a:r>
            <a:r>
              <a:rPr lang="da-DK" sz="687" err="1">
                <a:solidFill>
                  <a:schemeClr val="bg1"/>
                </a:solidFill>
              </a:rPr>
              <a:t>pt</a:t>
            </a:r>
            <a:r>
              <a:rPr lang="da-DK" sz="687">
                <a:solidFill>
                  <a:schemeClr val="bg1"/>
                </a:solidFill>
              </a:rPr>
              <a:t> </a:t>
            </a:r>
            <a:br>
              <a:rPr lang="da-DK" sz="687">
                <a:solidFill>
                  <a:schemeClr val="bg1"/>
                </a:solidFill>
              </a:rPr>
            </a:br>
            <a:r>
              <a:rPr lang="da-DK" sz="687">
                <a:solidFill>
                  <a:schemeClr val="bg1"/>
                </a:solidFill>
              </a:rPr>
              <a:t>under</a:t>
            </a:r>
            <a:r>
              <a:rPr lang="da-DK" sz="687" baseline="0">
                <a:solidFill>
                  <a:schemeClr val="bg1"/>
                </a:solidFill>
              </a:rPr>
              <a:t> tekst</a:t>
            </a:r>
            <a:endParaRPr lang="da-DK" sz="687">
              <a:solidFill>
                <a:schemeClr val="bg1"/>
              </a:solidFill>
            </a:endParaRPr>
          </a:p>
        </p:txBody>
      </p:sp>
      <p:sp>
        <p:nvSpPr>
          <p:cNvPr id="10" name="Date Placeholder 3"/>
          <p:cNvSpPr>
            <a:spLocks noGrp="1"/>
          </p:cNvSpPr>
          <p:nvPr>
            <p:ph type="dt" sz="half" idx="2"/>
          </p:nvPr>
        </p:nvSpPr>
        <p:spPr>
          <a:xfrm>
            <a:off x="7596340" y="6302922"/>
            <a:ext cx="1420665" cy="258441"/>
          </a:xfrm>
          <a:prstGeom prst="rect">
            <a:avLst/>
          </a:prstGeom>
        </p:spPr>
        <p:txBody>
          <a:bodyPr vert="horz" lIns="0" tIns="0" rIns="0" bIns="0" rtlCol="0" anchor="b" anchorCtr="0"/>
          <a:lstStyle>
            <a:lvl1pPr algn="r">
              <a:defRPr sz="755">
                <a:solidFill>
                  <a:schemeClr val="tx1"/>
                </a:solidFill>
              </a:defRPr>
            </a:lvl1pPr>
          </a:lstStyle>
          <a:p>
            <a:r>
              <a:rPr lang="da-DK" err="1"/>
              <a:t>www.ibckurser.dk</a:t>
            </a:r>
            <a:endParaRPr lang="da-DK"/>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3592" y="-3600"/>
            <a:ext cx="9151201" cy="6865200"/>
          </a:xfrm>
          <a:blipFill>
            <a:blip r:embed="rId2" cstate="print"/>
            <a:stretch>
              <a:fillRect/>
            </a:stretch>
          </a:blipFill>
        </p:spPr>
        <p:txBody>
          <a:bodyPr/>
          <a:lstStyle/>
          <a:p>
            <a:r>
              <a:rPr lang="da-DK"/>
              <a:t>Klik på ikonet for at tilføje et billede</a:t>
            </a:r>
          </a:p>
        </p:txBody>
      </p:sp>
      <p:sp>
        <p:nvSpPr>
          <p:cNvPr id="2" name="Title 1"/>
          <p:cNvSpPr>
            <a:spLocks noGrp="1"/>
          </p:cNvSpPr>
          <p:nvPr>
            <p:ph type="ctrTitle"/>
          </p:nvPr>
        </p:nvSpPr>
        <p:spPr>
          <a:xfrm>
            <a:off x="432007" y="1880849"/>
            <a:ext cx="6932613" cy="2160239"/>
          </a:xfrm>
        </p:spPr>
        <p:txBody>
          <a:bodyPr anchor="t" anchorCtr="0">
            <a:noAutofit/>
          </a:bodyPr>
          <a:lstStyle>
            <a:lvl1pPr>
              <a:lnSpc>
                <a:spcPct val="83000"/>
              </a:lnSpc>
              <a:defRPr sz="3777"/>
            </a:lvl1pPr>
          </a:lstStyle>
          <a:p>
            <a:r>
              <a:rPr lang="da-DK" noProof="0"/>
              <a:t>Klik for at redigere titeltypografien i masteren</a:t>
            </a:r>
          </a:p>
        </p:txBody>
      </p:sp>
      <p:sp>
        <p:nvSpPr>
          <p:cNvPr id="3" name="Subtitle 2"/>
          <p:cNvSpPr>
            <a:spLocks noGrp="1"/>
          </p:cNvSpPr>
          <p:nvPr>
            <p:ph type="subTitle" idx="1"/>
          </p:nvPr>
        </p:nvSpPr>
        <p:spPr>
          <a:xfrm>
            <a:off x="484198" y="4077075"/>
            <a:ext cx="6932613" cy="600472"/>
          </a:xfrm>
        </p:spPr>
        <p:txBody>
          <a:bodyPr/>
          <a:lstStyle>
            <a:lvl1pPr marL="0" indent="0" algn="l">
              <a:buNone/>
              <a:defRPr>
                <a:solidFill>
                  <a:schemeClr val="tx1"/>
                </a:solidFill>
              </a:defRPr>
            </a:lvl1pPr>
            <a:lvl2pPr marL="313880" indent="0" algn="ctr">
              <a:buNone/>
              <a:defRPr>
                <a:solidFill>
                  <a:schemeClr val="tx1">
                    <a:tint val="75000"/>
                  </a:schemeClr>
                </a:solidFill>
              </a:defRPr>
            </a:lvl2pPr>
            <a:lvl3pPr marL="627758" indent="0" algn="ctr">
              <a:buNone/>
              <a:defRPr>
                <a:solidFill>
                  <a:schemeClr val="tx1">
                    <a:tint val="75000"/>
                  </a:schemeClr>
                </a:solidFill>
              </a:defRPr>
            </a:lvl3pPr>
            <a:lvl4pPr marL="941638" indent="0" algn="ctr">
              <a:buNone/>
              <a:defRPr>
                <a:solidFill>
                  <a:schemeClr val="tx1">
                    <a:tint val="75000"/>
                  </a:schemeClr>
                </a:solidFill>
              </a:defRPr>
            </a:lvl4pPr>
            <a:lvl5pPr marL="1255518" indent="0" algn="ctr">
              <a:buNone/>
              <a:defRPr>
                <a:solidFill>
                  <a:schemeClr val="tx1">
                    <a:tint val="75000"/>
                  </a:schemeClr>
                </a:solidFill>
              </a:defRPr>
            </a:lvl5pPr>
            <a:lvl6pPr marL="1569395" indent="0" algn="ctr">
              <a:buNone/>
              <a:defRPr>
                <a:solidFill>
                  <a:schemeClr val="tx1">
                    <a:tint val="75000"/>
                  </a:schemeClr>
                </a:solidFill>
              </a:defRPr>
            </a:lvl6pPr>
            <a:lvl7pPr marL="1883276" indent="0" algn="ctr">
              <a:buNone/>
              <a:defRPr>
                <a:solidFill>
                  <a:schemeClr val="tx1">
                    <a:tint val="75000"/>
                  </a:schemeClr>
                </a:solidFill>
              </a:defRPr>
            </a:lvl7pPr>
            <a:lvl8pPr marL="2197156" indent="0" algn="ctr">
              <a:buNone/>
              <a:defRPr>
                <a:solidFill>
                  <a:schemeClr val="tx1">
                    <a:tint val="75000"/>
                  </a:schemeClr>
                </a:solidFill>
              </a:defRPr>
            </a:lvl8pPr>
            <a:lvl9pPr marL="2511033" indent="0" algn="ctr">
              <a:buNone/>
              <a:defRPr>
                <a:solidFill>
                  <a:schemeClr val="tx1">
                    <a:tint val="75000"/>
                  </a:schemeClr>
                </a:solidFill>
              </a:defRPr>
            </a:lvl9pPr>
          </a:lstStyle>
          <a:p>
            <a:r>
              <a:rPr lang="da-DK" noProof="0"/>
              <a:t>Klik for at redigere undertiteltypografien i masteren</a:t>
            </a:r>
          </a:p>
        </p:txBody>
      </p:sp>
      <p:sp>
        <p:nvSpPr>
          <p:cNvPr id="4" name="Date Placeholder 3"/>
          <p:cNvSpPr>
            <a:spLocks noGrp="1"/>
          </p:cNvSpPr>
          <p:nvPr>
            <p:ph type="dt" sz="half" idx="10"/>
          </p:nvPr>
        </p:nvSpPr>
        <p:spPr>
          <a:xfrm>
            <a:off x="7596349" y="6201308"/>
            <a:ext cx="1420663" cy="185740"/>
          </a:xfrm>
        </p:spPr>
        <p:txBody>
          <a:bodyPr anchor="b" anchorCtr="0"/>
          <a:lstStyle>
            <a:lvl1pPr>
              <a:defRPr sz="755">
                <a:solidFill>
                  <a:schemeClr val="tx1"/>
                </a:solidFill>
              </a:defRPr>
            </a:lvl1pPr>
          </a:lstStyle>
          <a:p>
            <a:r>
              <a:rPr lang="da-DK" err="1"/>
              <a:t>www.ibckurser.dk</a:t>
            </a:r>
            <a:endParaRPr lang="da-DK"/>
          </a:p>
        </p:txBody>
      </p:sp>
      <p:sp>
        <p:nvSpPr>
          <p:cNvPr id="5" name="Footer Placeholder 4"/>
          <p:cNvSpPr>
            <a:spLocks noGrp="1"/>
          </p:cNvSpPr>
          <p:nvPr>
            <p:ph type="ftr" sz="quarter" idx="11"/>
          </p:nvPr>
        </p:nvSpPr>
        <p:spPr/>
        <p:txBody>
          <a:bodyPr/>
          <a:lstStyle/>
          <a:p>
            <a:r>
              <a:rPr lang="da-DK" noProof="0"/>
              <a:t>IBC Kurser</a:t>
            </a:r>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a:p>
        </p:txBody>
      </p:sp>
      <p:pic>
        <p:nvPicPr>
          <p:cNvPr id="11" name="Picture 10" descr="EtBedreStedAtLaere-Sort.wmf"/>
          <p:cNvPicPr>
            <a:picLocks noChangeAspect="1"/>
          </p:cNvPicPr>
          <p:nvPr userDrawn="1"/>
        </p:nvPicPr>
        <p:blipFill>
          <a:blip r:embed="rId3" cstate="print"/>
          <a:stretch>
            <a:fillRect/>
          </a:stretch>
        </p:blipFill>
        <p:spPr>
          <a:xfrm>
            <a:off x="431545" y="6318097"/>
            <a:ext cx="1825142" cy="237744"/>
          </a:xfrm>
          <a:prstGeom prst="rect">
            <a:avLst/>
          </a:prstGeom>
        </p:spPr>
      </p:pic>
      <p:pic>
        <p:nvPicPr>
          <p:cNvPr id="12" name="Picture 11" descr="Logo-Sort.wmf"/>
          <p:cNvPicPr>
            <a:picLocks noChangeAspect="1"/>
          </p:cNvPicPr>
          <p:nvPr userDrawn="1"/>
        </p:nvPicPr>
        <p:blipFill>
          <a:blip r:embed="rId4" cstate="print"/>
          <a:stretch>
            <a:fillRect/>
          </a:stretch>
        </p:blipFill>
        <p:spPr>
          <a:xfrm>
            <a:off x="7794108" y="11688"/>
            <a:ext cx="1306800" cy="1535218"/>
          </a:xfrm>
          <a:prstGeom prst="rect">
            <a:avLst/>
          </a:prstGeom>
        </p:spPr>
      </p:pic>
      <p:sp>
        <p:nvSpPr>
          <p:cNvPr id="13" name="Text Box 5"/>
          <p:cNvSpPr txBox="1">
            <a:spLocks noChangeArrowheads="1"/>
          </p:cNvSpPr>
          <p:nvPr userDrawn="1"/>
        </p:nvSpPr>
        <p:spPr bwMode="auto">
          <a:xfrm>
            <a:off x="-1836711" y="2060592"/>
            <a:ext cx="1733524" cy="1095749"/>
          </a:xfrm>
          <a:prstGeom prst="rect">
            <a:avLst/>
          </a:prstGeom>
          <a:noFill/>
          <a:ln w="9525" algn="ctr">
            <a:noFill/>
            <a:miter lim="800000"/>
            <a:headEnd/>
            <a:tailEnd/>
          </a:ln>
        </p:spPr>
        <p:txBody>
          <a:bodyPr wrap="square" lIns="0" tIns="0" rIns="0" bIns="0">
            <a:spAutoFit/>
          </a:bodyPr>
          <a:lstStyle/>
          <a:p>
            <a:pPr algn="r">
              <a:spcBef>
                <a:spcPct val="50000"/>
              </a:spcBef>
            </a:pPr>
            <a:r>
              <a:rPr lang="da-DK" sz="619" b="1">
                <a:solidFill>
                  <a:schemeClr val="bg1"/>
                </a:solidFill>
              </a:rPr>
              <a:t>Indsæt nyt billede:</a:t>
            </a:r>
          </a:p>
          <a:p>
            <a:pPr algn="r">
              <a:spcBef>
                <a:spcPct val="50000"/>
              </a:spcBef>
            </a:pPr>
            <a:r>
              <a:rPr lang="da-DK" sz="619">
                <a:solidFill>
                  <a:schemeClr val="bg1"/>
                </a:solidFill>
              </a:rPr>
              <a:t>Format: B25,4 x 19,05 cm</a:t>
            </a:r>
          </a:p>
          <a:p>
            <a:pPr algn="r">
              <a:spcBef>
                <a:spcPct val="50000"/>
              </a:spcBef>
            </a:pPr>
            <a:r>
              <a:rPr lang="da-DK" sz="619" baseline="0">
                <a:solidFill>
                  <a:schemeClr val="bg1"/>
                </a:solidFill>
              </a:rPr>
              <a:t>Klik på </a:t>
            </a:r>
            <a:r>
              <a:rPr lang="da-DK" sz="619" baseline="0" err="1">
                <a:solidFill>
                  <a:schemeClr val="bg1"/>
                </a:solidFill>
              </a:rPr>
              <a:t>billed-</a:t>
            </a:r>
            <a:r>
              <a:rPr lang="da-DK" sz="619" err="1">
                <a:solidFill>
                  <a:schemeClr val="bg1"/>
                </a:solidFill>
              </a:rPr>
              <a:t>ikonet</a:t>
            </a:r>
            <a:r>
              <a:rPr lang="da-DK" sz="619">
                <a:solidFill>
                  <a:schemeClr val="bg1"/>
                </a:solidFill>
              </a:rPr>
              <a:t> </a:t>
            </a:r>
            <a:br>
              <a:rPr lang="da-DK" sz="619">
                <a:solidFill>
                  <a:schemeClr val="bg1"/>
                </a:solidFill>
              </a:rPr>
            </a:br>
            <a:r>
              <a:rPr lang="da-DK" sz="619">
                <a:solidFill>
                  <a:schemeClr val="bg1"/>
                </a:solidFill>
              </a:rPr>
              <a:t>midt på </a:t>
            </a:r>
            <a:r>
              <a:rPr lang="da-DK" sz="619" err="1">
                <a:solidFill>
                  <a:schemeClr val="bg1"/>
                </a:solidFill>
              </a:rPr>
              <a:t>slidet</a:t>
            </a:r>
            <a:r>
              <a:rPr lang="da-DK" sz="619">
                <a:solidFill>
                  <a:schemeClr val="bg1"/>
                </a:solidFill>
              </a:rPr>
              <a:t>.</a:t>
            </a:r>
            <a:br>
              <a:rPr lang="da-DK" sz="619">
                <a:solidFill>
                  <a:schemeClr val="bg1"/>
                </a:solidFill>
              </a:rPr>
            </a:br>
            <a:r>
              <a:rPr lang="da-DK" sz="619">
                <a:solidFill>
                  <a:schemeClr val="bg1"/>
                </a:solidFill>
              </a:rPr>
              <a:t>Find</a:t>
            </a:r>
            <a:r>
              <a:rPr lang="da-DK" sz="619" baseline="0">
                <a:solidFill>
                  <a:schemeClr val="bg1"/>
                </a:solidFill>
              </a:rPr>
              <a:t> dit nye billede</a:t>
            </a:r>
            <a:r>
              <a:rPr lang="da-DK" sz="619">
                <a:solidFill>
                  <a:schemeClr val="bg1"/>
                </a:solidFill>
              </a:rPr>
              <a:t>, </a:t>
            </a:r>
            <a:br>
              <a:rPr lang="da-DK" sz="619">
                <a:solidFill>
                  <a:schemeClr val="bg1"/>
                </a:solidFill>
              </a:rPr>
            </a:br>
            <a:r>
              <a:rPr lang="da-DK" sz="619">
                <a:solidFill>
                  <a:schemeClr val="bg1"/>
                </a:solidFill>
              </a:rPr>
              <a:t>højreklik på billedet </a:t>
            </a:r>
            <a:br>
              <a:rPr lang="da-DK" sz="619">
                <a:solidFill>
                  <a:schemeClr val="bg1"/>
                </a:solidFill>
              </a:rPr>
            </a:br>
            <a:r>
              <a:rPr lang="da-DK" sz="619">
                <a:solidFill>
                  <a:schemeClr val="bg1"/>
                </a:solidFill>
              </a:rPr>
              <a:t>og placér det bagerst.</a:t>
            </a:r>
          </a:p>
          <a:p>
            <a:pPr algn="r">
              <a:spcBef>
                <a:spcPct val="50000"/>
              </a:spcBef>
            </a:pPr>
            <a:r>
              <a:rPr lang="da-DK" sz="619" b="1">
                <a:solidFill>
                  <a:schemeClr val="bg1"/>
                </a:solidFill>
              </a:rPr>
              <a:t>Hvis du ikke kan få</a:t>
            </a:r>
            <a:r>
              <a:rPr lang="da-DK" sz="619" b="1" baseline="0">
                <a:solidFill>
                  <a:schemeClr val="bg1"/>
                </a:solidFill>
              </a:rPr>
              <a:t> fat i </a:t>
            </a:r>
            <a:r>
              <a:rPr lang="da-DK" sz="619" b="1" baseline="0" err="1">
                <a:solidFill>
                  <a:schemeClr val="bg1"/>
                </a:solidFill>
              </a:rPr>
              <a:t>billedeindsættelses-knappen</a:t>
            </a:r>
            <a:r>
              <a:rPr lang="da-DK" sz="619" b="1" baseline="0">
                <a:solidFill>
                  <a:schemeClr val="bg1"/>
                </a:solidFill>
              </a:rPr>
              <a:t>; </a:t>
            </a:r>
            <a:r>
              <a:rPr lang="da-DK" sz="619" b="0" baseline="0">
                <a:solidFill>
                  <a:schemeClr val="bg1"/>
                </a:solidFill>
              </a:rPr>
              <a:t>Læg teksten bagerst og klik på ikonen</a:t>
            </a:r>
            <a:r>
              <a:rPr lang="da-DK" sz="619" b="0">
                <a:solidFill>
                  <a:schemeClr val="bg1"/>
                </a:solidFill>
              </a:rPr>
              <a:t> </a:t>
            </a:r>
          </a:p>
        </p:txBody>
      </p:sp>
    </p:spTree>
    <p:extLst>
      <p:ext uri="{BB962C8B-B14F-4D97-AF65-F5344CB8AC3E}">
        <p14:creationId xmlns:p14="http://schemas.microsoft.com/office/powerpoint/2010/main" val="10299061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a:xfrm>
            <a:off x="1114763" y="780910"/>
            <a:ext cx="6932613" cy="616930"/>
          </a:xfrm>
        </p:spPr>
        <p:txBody>
          <a:bodyPr/>
          <a:lstStyle/>
          <a:p>
            <a:r>
              <a:rPr lang="da-DK" noProof="0"/>
              <a:t>Klik for at redigere titeltypografien i masteren</a:t>
            </a:r>
          </a:p>
        </p:txBody>
      </p:sp>
      <p:sp>
        <p:nvSpPr>
          <p:cNvPr id="3" name="Content Placeholder 2"/>
          <p:cNvSpPr>
            <a:spLocks noGrp="1"/>
          </p:cNvSpPr>
          <p:nvPr>
            <p:ph idx="1"/>
          </p:nvPr>
        </p:nvSpPr>
        <p:spPr>
          <a:xfrm>
            <a:off x="1114763" y="2352614"/>
            <a:ext cx="6932613" cy="3770313"/>
          </a:xfrm>
        </p:spPr>
        <p:txBody>
          <a:bodyPr/>
          <a:lstStyle>
            <a:lvl1pPr>
              <a:spcBef>
                <a:spcPts val="0"/>
              </a:spcBef>
              <a:defRPr sz="2000"/>
            </a:lvl1pPr>
            <a:lvl2pPr>
              <a:spcBef>
                <a:spcPts val="0"/>
              </a:spcBef>
              <a:defRPr sz="2000"/>
            </a:lvl2pPr>
            <a:lvl3pPr>
              <a:spcBef>
                <a:spcPts val="0"/>
              </a:spcBef>
              <a:buSzPct val="75000"/>
              <a:buFont typeface="Wingdings" pitchFamily="2" charset="2"/>
              <a:buChar char="n"/>
              <a:defRPr sz="2000"/>
            </a:lvl3pPr>
            <a:lvl4pPr>
              <a:defRPr sz="2000"/>
            </a:lvl4pPr>
            <a:lvl5pPr>
              <a:buSzPct val="75000"/>
              <a:buFont typeface="Wingdings" pitchFamily="2" charset="2"/>
              <a:buChar char="n"/>
              <a:defRPr sz="20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5" name="Footer Placeholder 4"/>
          <p:cNvSpPr>
            <a:spLocks noGrp="1"/>
          </p:cNvSpPr>
          <p:nvPr>
            <p:ph type="ftr" sz="quarter" idx="11"/>
          </p:nvPr>
        </p:nvSpPr>
        <p:spPr/>
        <p:txBody>
          <a:bodyPr/>
          <a:lstStyle/>
          <a:p>
            <a:r>
              <a:rPr lang="da-DK" noProof="0"/>
              <a:t>IBC Kurser</a:t>
            </a:r>
          </a:p>
        </p:txBody>
      </p:sp>
      <p:sp>
        <p:nvSpPr>
          <p:cNvPr id="6" name="Slide Number Placeholder 5"/>
          <p:cNvSpPr>
            <a:spLocks noGrp="1"/>
          </p:cNvSpPr>
          <p:nvPr>
            <p:ph type="sldNum" sz="quarter" idx="12"/>
          </p:nvPr>
        </p:nvSpPr>
        <p:spPr>
          <a:xfrm>
            <a:off x="7722857" y="6352130"/>
            <a:ext cx="324519" cy="215271"/>
          </a:xfrm>
        </p:spPr>
        <p:txBody>
          <a:bodyPr/>
          <a:lstStyle/>
          <a:p>
            <a:fld id="{6F71D01C-4991-46E2-A884-EF061F45AAB9}" type="slidenum">
              <a:rPr lang="da-DK" noProof="0" smtClean="0"/>
              <a:pPr/>
              <a:t>‹nr.›</a:t>
            </a:fld>
            <a:endParaRPr lang="da-DK" noProof="0"/>
          </a:p>
        </p:txBody>
      </p:sp>
      <p:sp>
        <p:nvSpPr>
          <p:cNvPr id="8" name="TextBox 20"/>
          <p:cNvSpPr txBox="1">
            <a:spLocks noChangeArrowheads="1"/>
          </p:cNvSpPr>
          <p:nvPr userDrawn="1"/>
        </p:nvSpPr>
        <p:spPr bwMode="auto">
          <a:xfrm>
            <a:off x="-1738307" y="2352614"/>
            <a:ext cx="1668463" cy="475836"/>
          </a:xfrm>
          <a:prstGeom prst="rect">
            <a:avLst/>
          </a:prstGeom>
          <a:noFill/>
          <a:ln w="9525">
            <a:noFill/>
            <a:miter lim="800000"/>
            <a:headEnd/>
            <a:tailEnd/>
          </a:ln>
        </p:spPr>
        <p:txBody>
          <a:bodyPr wrap="square" lIns="0" tIns="0" rIns="0" bIns="0">
            <a:spAutoFit/>
          </a:bodyPr>
          <a:lstStyle/>
          <a:p>
            <a:pPr algn="r"/>
            <a:r>
              <a:rPr lang="da-DK" sz="687" b="1">
                <a:solidFill>
                  <a:schemeClr val="bg1"/>
                </a:solidFill>
              </a:rPr>
              <a:t>Tekstslide med </a:t>
            </a:r>
            <a:r>
              <a:rPr lang="da-DK" sz="687" b="1" err="1">
                <a:solidFill>
                  <a:schemeClr val="bg1"/>
                </a:solidFill>
              </a:rPr>
              <a:t>bullets</a:t>
            </a:r>
            <a:endParaRPr lang="da-DK" sz="687">
              <a:solidFill>
                <a:schemeClr val="bg1"/>
              </a:solidFill>
            </a:endParaRPr>
          </a:p>
          <a:p>
            <a:pPr algn="r">
              <a:spcBef>
                <a:spcPct val="50000"/>
              </a:spcBef>
            </a:pPr>
            <a:r>
              <a:rPr lang="da-DK" sz="687">
                <a:solidFill>
                  <a:schemeClr val="bg1"/>
                </a:solidFill>
              </a:rPr>
              <a:t>Brug ‘Forøge / Formindske </a:t>
            </a:r>
            <a:br>
              <a:rPr lang="da-DK" sz="687">
                <a:solidFill>
                  <a:schemeClr val="bg1"/>
                </a:solidFill>
              </a:rPr>
            </a:br>
            <a:r>
              <a:rPr lang="da-DK" sz="687">
                <a:solidFill>
                  <a:schemeClr val="bg1"/>
                </a:solidFill>
              </a:rPr>
              <a:t>indryk’ for at skifte mellem</a:t>
            </a:r>
            <a:r>
              <a:rPr lang="da-DK" sz="687" baseline="0">
                <a:solidFill>
                  <a:schemeClr val="bg1"/>
                </a:solidFill>
              </a:rPr>
              <a:t> </a:t>
            </a:r>
            <a:r>
              <a:rPr lang="da-DK" sz="687">
                <a:solidFill>
                  <a:schemeClr val="bg1"/>
                </a:solidFill>
              </a:rPr>
              <a:t>de </a:t>
            </a:r>
            <a:br>
              <a:rPr lang="da-DK" sz="687">
                <a:solidFill>
                  <a:schemeClr val="bg1"/>
                </a:solidFill>
              </a:rPr>
            </a:br>
            <a:r>
              <a:rPr lang="da-DK" sz="687">
                <a:solidFill>
                  <a:schemeClr val="bg1"/>
                </a:solidFill>
              </a:rPr>
              <a:t>forskellige niveauer</a:t>
            </a:r>
          </a:p>
        </p:txBody>
      </p:sp>
      <p:grpSp>
        <p:nvGrpSpPr>
          <p:cNvPr id="9" name="Group 21"/>
          <p:cNvGrpSpPr>
            <a:grpSpLocks/>
          </p:cNvGrpSpPr>
          <p:nvPr userDrawn="1"/>
        </p:nvGrpSpPr>
        <p:grpSpPr bwMode="auto">
          <a:xfrm>
            <a:off x="-1114418" y="3429001"/>
            <a:ext cx="1030287" cy="230188"/>
            <a:chOff x="-1260648" y="3320988"/>
            <a:chExt cx="1030288" cy="230187"/>
          </a:xfrm>
        </p:grpSpPr>
        <p:pic>
          <p:nvPicPr>
            <p:cNvPr id="10" name="Picture 14" descr="fke3b.jpg"/>
            <p:cNvPicPr>
              <a:picLocks noChangeAspect="1"/>
            </p:cNvPicPr>
            <p:nvPr/>
          </p:nvPicPr>
          <p:blipFill>
            <a:blip r:embed="rId2" cstate="print"/>
            <a:srcRect/>
            <a:stretch>
              <a:fillRect/>
            </a:stretch>
          </p:blipFill>
          <p:spPr bwMode="auto">
            <a:xfrm>
              <a:off x="-1260648" y="3322575"/>
              <a:ext cx="428625" cy="228600"/>
            </a:xfrm>
            <a:prstGeom prst="rect">
              <a:avLst/>
            </a:prstGeom>
            <a:noFill/>
            <a:ln w="9525">
              <a:noFill/>
              <a:miter lim="800000"/>
              <a:headEnd/>
              <a:tailEnd/>
            </a:ln>
          </p:spPr>
        </p:pic>
        <p:cxnSp>
          <p:nvCxnSpPr>
            <p:cNvPr id="11" name="Straight Connector 23"/>
            <p:cNvCxnSpPr>
              <a:cxnSpLocks noChangeShapeType="1"/>
            </p:cNvCxnSpPr>
            <p:nvPr/>
          </p:nvCxnSpPr>
          <p:spPr bwMode="auto">
            <a:xfrm>
              <a:off x="-1260648" y="3332100"/>
              <a:ext cx="182563" cy="219075"/>
            </a:xfrm>
            <a:prstGeom prst="line">
              <a:avLst/>
            </a:prstGeom>
            <a:noFill/>
            <a:ln w="19050" algn="ctr">
              <a:solidFill>
                <a:srgbClr val="000000"/>
              </a:solidFill>
              <a:round/>
              <a:headEnd/>
              <a:tailEnd/>
            </a:ln>
          </p:spPr>
        </p:cxnSp>
        <p:cxnSp>
          <p:nvCxnSpPr>
            <p:cNvPr id="12" name="Straight Connector 24"/>
            <p:cNvCxnSpPr>
              <a:cxnSpLocks noChangeShapeType="1"/>
            </p:cNvCxnSpPr>
            <p:nvPr/>
          </p:nvCxnSpPr>
          <p:spPr bwMode="auto">
            <a:xfrm flipH="1">
              <a:off x="-1260648" y="3332100"/>
              <a:ext cx="182563" cy="219075"/>
            </a:xfrm>
            <a:prstGeom prst="line">
              <a:avLst/>
            </a:prstGeom>
            <a:noFill/>
            <a:ln w="19050" algn="ctr">
              <a:solidFill>
                <a:srgbClr val="000000"/>
              </a:solidFill>
              <a:round/>
              <a:headEnd/>
              <a:tailEnd/>
            </a:ln>
          </p:spPr>
        </p:cxnSp>
        <p:pic>
          <p:nvPicPr>
            <p:cNvPr id="13" name="Picture 2"/>
            <p:cNvPicPr>
              <a:picLocks noChangeAspect="1" noChangeArrowheads="1"/>
            </p:cNvPicPr>
            <p:nvPr/>
          </p:nvPicPr>
          <p:blipFill>
            <a:blip r:embed="rId3" cstate="print"/>
            <a:srcRect/>
            <a:stretch>
              <a:fillRect/>
            </a:stretch>
          </p:blipFill>
          <p:spPr bwMode="auto">
            <a:xfrm>
              <a:off x="-678035" y="3320988"/>
              <a:ext cx="447675" cy="228600"/>
            </a:xfrm>
            <a:prstGeom prst="rect">
              <a:avLst/>
            </a:prstGeom>
            <a:noFill/>
            <a:ln w="9525">
              <a:noFill/>
              <a:miter lim="800000"/>
              <a:headEnd/>
              <a:tailEnd/>
            </a:ln>
          </p:spPr>
        </p:pic>
        <p:cxnSp>
          <p:nvCxnSpPr>
            <p:cNvPr id="14" name="Straight Connector 26"/>
            <p:cNvCxnSpPr>
              <a:cxnSpLocks noChangeShapeType="1"/>
            </p:cNvCxnSpPr>
            <p:nvPr/>
          </p:nvCxnSpPr>
          <p:spPr bwMode="auto">
            <a:xfrm>
              <a:off x="-422448" y="3332100"/>
              <a:ext cx="182563" cy="219075"/>
            </a:xfrm>
            <a:prstGeom prst="line">
              <a:avLst/>
            </a:prstGeom>
            <a:noFill/>
            <a:ln w="19050" algn="ctr">
              <a:solidFill>
                <a:srgbClr val="000000"/>
              </a:solidFill>
              <a:round/>
              <a:headEnd/>
              <a:tailEnd/>
            </a:ln>
          </p:spPr>
        </p:cxnSp>
        <p:cxnSp>
          <p:nvCxnSpPr>
            <p:cNvPr id="15" name="Straight Connector 27"/>
            <p:cNvCxnSpPr>
              <a:cxnSpLocks noChangeShapeType="1"/>
            </p:cNvCxnSpPr>
            <p:nvPr/>
          </p:nvCxnSpPr>
          <p:spPr bwMode="auto">
            <a:xfrm flipH="1">
              <a:off x="-422448" y="3332100"/>
              <a:ext cx="182563" cy="219075"/>
            </a:xfrm>
            <a:prstGeom prst="line">
              <a:avLst/>
            </a:prstGeom>
            <a:noFill/>
            <a:ln w="19050" algn="ctr">
              <a:solidFill>
                <a:srgbClr val="000000"/>
              </a:solidFill>
              <a:round/>
              <a:headEnd/>
              <a:tailEnd/>
            </a:ln>
          </p:spPr>
        </p:cxnSp>
      </p:grpSp>
      <p:sp>
        <p:nvSpPr>
          <p:cNvPr id="16" name="Date Placeholder 3"/>
          <p:cNvSpPr>
            <a:spLocks noGrp="1"/>
          </p:cNvSpPr>
          <p:nvPr>
            <p:ph type="dt" sz="half" idx="2"/>
          </p:nvPr>
        </p:nvSpPr>
        <p:spPr>
          <a:xfrm>
            <a:off x="7596340" y="6201325"/>
            <a:ext cx="1420665" cy="258441"/>
          </a:xfrm>
          <a:prstGeom prst="rect">
            <a:avLst/>
          </a:prstGeom>
        </p:spPr>
        <p:txBody>
          <a:bodyPr vert="horz" lIns="0" tIns="0" rIns="0" bIns="0" rtlCol="0" anchor="b" anchorCtr="0"/>
          <a:lstStyle>
            <a:lvl1pPr algn="r">
              <a:defRPr sz="755">
                <a:solidFill>
                  <a:schemeClr val="tx1"/>
                </a:solidFill>
              </a:defRPr>
            </a:lvl1pPr>
          </a:lstStyle>
          <a:p>
            <a:r>
              <a:rPr lang="da-DK" err="1"/>
              <a:t>www.ibckurser.dk</a:t>
            </a:r>
            <a:endParaRPr lang="da-DK"/>
          </a:p>
        </p:txBody>
      </p:sp>
    </p:spTree>
    <p:extLst>
      <p:ext uri="{BB962C8B-B14F-4D97-AF65-F5344CB8AC3E}">
        <p14:creationId xmlns:p14="http://schemas.microsoft.com/office/powerpoint/2010/main" val="32652772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da-DK" noProof="0"/>
              <a:t>IBC Kurser</a:t>
            </a:r>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9" name="Text Placeholder 8"/>
          <p:cNvSpPr>
            <a:spLocks noGrp="1"/>
          </p:cNvSpPr>
          <p:nvPr>
            <p:ph type="body" sz="quarter" idx="13"/>
          </p:nvPr>
        </p:nvSpPr>
        <p:spPr>
          <a:xfrm>
            <a:off x="484195" y="1873257"/>
            <a:ext cx="8532813" cy="828199"/>
          </a:xfrm>
        </p:spPr>
        <p:txBody>
          <a:bodyPr lIns="1458000" tIns="162000" rIns="1458000" bIns="162000" numCol="2" spcCol="288000">
            <a:spAutoFit/>
          </a:bodyPr>
          <a:lstStyle>
            <a:lvl1pPr>
              <a:lnSpc>
                <a:spcPct val="109000"/>
              </a:lnSpc>
              <a:spcBef>
                <a:spcPts val="0"/>
              </a:spcBef>
              <a:buSzPct val="75000"/>
              <a:buFont typeface="Wingdings" pitchFamily="2" charset="2"/>
              <a:buChar char="n"/>
              <a:defRPr sz="1099"/>
            </a:lvl1pPr>
            <a:lvl2pPr>
              <a:lnSpc>
                <a:spcPct val="109000"/>
              </a:lnSpc>
              <a:spcBef>
                <a:spcPts val="0"/>
              </a:spcBef>
              <a:defRPr sz="892"/>
            </a:lvl2pPr>
            <a:lvl3pPr>
              <a:lnSpc>
                <a:spcPct val="109000"/>
              </a:lnSpc>
              <a:spcBef>
                <a:spcPts val="0"/>
              </a:spcBef>
              <a:buSzPct val="75000"/>
              <a:buFont typeface="Wingdings" pitchFamily="2" charset="2"/>
              <a:buChar char="n"/>
              <a:defRPr sz="892"/>
            </a:lvl3pPr>
            <a:lvl4pPr>
              <a:lnSpc>
                <a:spcPct val="109000"/>
              </a:lnSpc>
              <a:spcBef>
                <a:spcPts val="0"/>
              </a:spcBef>
              <a:defRPr sz="892"/>
            </a:lvl4pPr>
            <a:lvl5pPr>
              <a:lnSpc>
                <a:spcPct val="109000"/>
              </a:lnSpc>
              <a:spcBef>
                <a:spcPts val="0"/>
              </a:spcBef>
              <a:buSzPct val="75000"/>
              <a:buFont typeface="Wingdings" pitchFamily="2" charset="2"/>
              <a:buChar char="n"/>
              <a:defRPr sz="892"/>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2" name="Title 1"/>
          <p:cNvSpPr>
            <a:spLocks noGrp="1"/>
          </p:cNvSpPr>
          <p:nvPr>
            <p:ph type="title"/>
          </p:nvPr>
        </p:nvSpPr>
        <p:spPr>
          <a:xfrm>
            <a:off x="484195" y="1881188"/>
            <a:ext cx="1387512" cy="1475804"/>
          </a:xfrm>
        </p:spPr>
        <p:txBody>
          <a:bodyPr tIns="162000" anchor="t" anchorCtr="0">
            <a:noAutofit/>
          </a:bodyPr>
          <a:lstStyle>
            <a:lvl1pPr>
              <a:lnSpc>
                <a:spcPct val="109000"/>
              </a:lnSpc>
              <a:defRPr sz="1099">
                <a:solidFill>
                  <a:schemeClr val="tx1"/>
                </a:solidFill>
              </a:defRPr>
            </a:lvl1pPr>
          </a:lstStyle>
          <a:p>
            <a:r>
              <a:rPr lang="da-DK" noProof="0"/>
              <a:t>Klik for at redigere titeltypografien i masteren</a:t>
            </a:r>
          </a:p>
        </p:txBody>
      </p:sp>
      <p:cxnSp>
        <p:nvCxnSpPr>
          <p:cNvPr id="13" name="Straight Connector 12"/>
          <p:cNvCxnSpPr/>
          <p:nvPr userDrawn="1"/>
        </p:nvCxnSpPr>
        <p:spPr>
          <a:xfrm>
            <a:off x="484195" y="1881188"/>
            <a:ext cx="8532813" cy="0"/>
          </a:xfrm>
          <a:prstGeom prst="line">
            <a:avLst/>
          </a:prstGeom>
          <a:ln w="889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20"/>
          <p:cNvSpPr txBox="1">
            <a:spLocks noChangeArrowheads="1"/>
          </p:cNvSpPr>
          <p:nvPr userDrawn="1"/>
        </p:nvSpPr>
        <p:spPr bwMode="auto">
          <a:xfrm>
            <a:off x="-1738307" y="3068978"/>
            <a:ext cx="1668463" cy="317203"/>
          </a:xfrm>
          <a:prstGeom prst="rect">
            <a:avLst/>
          </a:prstGeom>
          <a:noFill/>
          <a:ln w="9525">
            <a:noFill/>
            <a:miter lim="800000"/>
            <a:headEnd/>
            <a:tailEnd/>
          </a:ln>
        </p:spPr>
        <p:txBody>
          <a:bodyPr wrap="square" lIns="0" tIns="0" rIns="0" bIns="0">
            <a:spAutoFit/>
          </a:bodyPr>
          <a:lstStyle/>
          <a:p>
            <a:pPr algn="r">
              <a:spcBef>
                <a:spcPct val="50000"/>
              </a:spcBef>
            </a:pPr>
            <a:r>
              <a:rPr lang="da-DK" sz="687">
                <a:solidFill>
                  <a:schemeClr val="bg1"/>
                </a:solidFill>
              </a:rPr>
              <a:t>HUSK </a:t>
            </a:r>
            <a:br>
              <a:rPr lang="da-DK" sz="687">
                <a:solidFill>
                  <a:schemeClr val="bg1"/>
                </a:solidFill>
              </a:rPr>
            </a:br>
            <a:r>
              <a:rPr lang="da-DK" sz="687">
                <a:solidFill>
                  <a:schemeClr val="bg1"/>
                </a:solidFill>
              </a:rPr>
              <a:t>sort streg 0,7 </a:t>
            </a:r>
            <a:r>
              <a:rPr lang="da-DK" sz="687" err="1">
                <a:solidFill>
                  <a:schemeClr val="bg1"/>
                </a:solidFill>
              </a:rPr>
              <a:t>pt</a:t>
            </a:r>
            <a:r>
              <a:rPr lang="da-DK" sz="687">
                <a:solidFill>
                  <a:schemeClr val="bg1"/>
                </a:solidFill>
              </a:rPr>
              <a:t> </a:t>
            </a:r>
            <a:br>
              <a:rPr lang="da-DK" sz="687">
                <a:solidFill>
                  <a:schemeClr val="bg1"/>
                </a:solidFill>
              </a:rPr>
            </a:br>
            <a:r>
              <a:rPr lang="da-DK" sz="687">
                <a:solidFill>
                  <a:schemeClr val="bg1"/>
                </a:solidFill>
              </a:rPr>
              <a:t>under</a:t>
            </a:r>
            <a:r>
              <a:rPr lang="da-DK" sz="687" baseline="0">
                <a:solidFill>
                  <a:schemeClr val="bg1"/>
                </a:solidFill>
              </a:rPr>
              <a:t> tekst</a:t>
            </a:r>
            <a:endParaRPr lang="da-DK" sz="687">
              <a:solidFill>
                <a:schemeClr val="bg1"/>
              </a:solidFill>
            </a:endParaRPr>
          </a:p>
        </p:txBody>
      </p:sp>
      <p:sp>
        <p:nvSpPr>
          <p:cNvPr id="10" name="Date Placeholder 3"/>
          <p:cNvSpPr>
            <a:spLocks noGrp="1"/>
          </p:cNvSpPr>
          <p:nvPr>
            <p:ph type="dt" sz="half" idx="2"/>
          </p:nvPr>
        </p:nvSpPr>
        <p:spPr>
          <a:xfrm>
            <a:off x="7596340" y="6302922"/>
            <a:ext cx="1420665" cy="258441"/>
          </a:xfrm>
          <a:prstGeom prst="rect">
            <a:avLst/>
          </a:prstGeom>
        </p:spPr>
        <p:txBody>
          <a:bodyPr vert="horz" lIns="0" tIns="0" rIns="0" bIns="0" rtlCol="0" anchor="b" anchorCtr="0"/>
          <a:lstStyle>
            <a:lvl1pPr algn="r">
              <a:defRPr sz="755">
                <a:solidFill>
                  <a:schemeClr val="tx1"/>
                </a:solidFill>
              </a:defRPr>
            </a:lvl1pPr>
          </a:lstStyle>
          <a:p>
            <a:r>
              <a:rPr lang="da-DK" err="1"/>
              <a:t>www.ibckurser.dk</a:t>
            </a:r>
            <a:endParaRPr lang="da-DK"/>
          </a:p>
        </p:txBody>
      </p:sp>
    </p:spTree>
    <p:extLst>
      <p:ext uri="{BB962C8B-B14F-4D97-AF65-F5344CB8AC3E}">
        <p14:creationId xmlns:p14="http://schemas.microsoft.com/office/powerpoint/2010/main" val="4595976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84198" y="980729"/>
            <a:ext cx="6932613" cy="616930"/>
          </a:xfrm>
        </p:spPr>
        <p:txBody>
          <a:bodyPr/>
          <a:lstStyle>
            <a:lvl1pPr>
              <a:defRPr>
                <a:solidFill>
                  <a:schemeClr val="tx1"/>
                </a:solidFill>
              </a:defRPr>
            </a:lvl1pPr>
          </a:lstStyle>
          <a:p>
            <a:r>
              <a:rPr lang="da-DK" noProof="0"/>
              <a:t>Klik for at redigere titeltypografien i masteren</a:t>
            </a:r>
          </a:p>
        </p:txBody>
      </p:sp>
      <p:sp>
        <p:nvSpPr>
          <p:cNvPr id="5" name="Footer Placeholder 4"/>
          <p:cNvSpPr>
            <a:spLocks noGrp="1"/>
          </p:cNvSpPr>
          <p:nvPr>
            <p:ph type="ftr" sz="quarter" idx="11"/>
          </p:nvPr>
        </p:nvSpPr>
        <p:spPr/>
        <p:txBody>
          <a:bodyPr/>
          <a:lstStyle/>
          <a:p>
            <a:r>
              <a:rPr lang="da-DK" noProof="0"/>
              <a:t>IBC Kurser</a:t>
            </a:r>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10" name="Picture Placeholder 9"/>
          <p:cNvSpPr>
            <a:spLocks noGrp="1"/>
          </p:cNvSpPr>
          <p:nvPr>
            <p:ph type="pic" sz="quarter" idx="13"/>
          </p:nvPr>
        </p:nvSpPr>
        <p:spPr>
          <a:xfrm>
            <a:off x="5597530" y="1881189"/>
            <a:ext cx="3419474" cy="4238624"/>
          </a:xfrm>
          <a:blipFill>
            <a:blip r:embed="rId2" cstate="print"/>
            <a:stretch>
              <a:fillRect/>
            </a:stretch>
          </a:blipFill>
        </p:spPr>
        <p:txBody>
          <a:bodyPr/>
          <a:lstStyle/>
          <a:p>
            <a:r>
              <a:rPr lang="da-DK"/>
              <a:t>Klik på ikonet for at tilføje et billede</a:t>
            </a:r>
          </a:p>
        </p:txBody>
      </p:sp>
      <p:sp>
        <p:nvSpPr>
          <p:cNvPr id="13" name="Text Placeholder 12"/>
          <p:cNvSpPr>
            <a:spLocks noGrp="1"/>
          </p:cNvSpPr>
          <p:nvPr>
            <p:ph type="body" sz="quarter" idx="14"/>
          </p:nvPr>
        </p:nvSpPr>
        <p:spPr>
          <a:xfrm>
            <a:off x="484190" y="1881191"/>
            <a:ext cx="4843896" cy="4238406"/>
          </a:xfrm>
        </p:spPr>
        <p:txBody>
          <a:bodyPr/>
          <a:lstStyle>
            <a:lvl1pPr marL="0" indent="0">
              <a:buFontTx/>
              <a:buNone/>
              <a:defRPr i="1"/>
            </a:lvl1pPr>
            <a:lvl2pPr marL="148291">
              <a:buSzPct val="75000"/>
              <a:buFont typeface="Wingdings" pitchFamily="2" charset="2"/>
              <a:buChar char="n"/>
              <a:defRPr/>
            </a:lvl2pPr>
            <a:lvl3pPr>
              <a:buSzPct val="100000"/>
              <a:buFont typeface="Arial" pitchFamily="34" charset="0"/>
              <a:buChar char="–"/>
              <a:defRPr sz="1099"/>
            </a:lvl3pPr>
            <a:lvl4pPr marL="296579">
              <a:buSzPct val="75000"/>
              <a:buFont typeface="Wingdings" pitchFamily="2" charset="2"/>
              <a:buChar char="n"/>
              <a:defRPr/>
            </a:lvl4pPr>
            <a:lvl5pPr marL="444868">
              <a:buSzPct val="100000"/>
              <a:buFont typeface="Arial" pitchFamily="34" charset="0"/>
              <a:buChar char="–"/>
              <a:defRPr sz="963"/>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9" name="Text Box 5"/>
          <p:cNvSpPr txBox="1">
            <a:spLocks noChangeArrowheads="1"/>
          </p:cNvSpPr>
          <p:nvPr userDrawn="1"/>
        </p:nvSpPr>
        <p:spPr bwMode="auto">
          <a:xfrm>
            <a:off x="-1908718" y="4170791"/>
            <a:ext cx="1805532" cy="581634"/>
          </a:xfrm>
          <a:prstGeom prst="rect">
            <a:avLst/>
          </a:prstGeom>
          <a:noFill/>
          <a:ln w="9525" algn="ctr">
            <a:noFill/>
            <a:miter lim="800000"/>
            <a:headEnd/>
            <a:tailEnd/>
          </a:ln>
        </p:spPr>
        <p:txBody>
          <a:bodyPr wrap="square" lIns="0" tIns="0" rIns="0" bIns="0">
            <a:spAutoFit/>
          </a:bodyPr>
          <a:lstStyle/>
          <a:p>
            <a:pPr algn="r">
              <a:spcBef>
                <a:spcPct val="50000"/>
              </a:spcBef>
            </a:pPr>
            <a:r>
              <a:rPr lang="da-DK" sz="687" b="1">
                <a:solidFill>
                  <a:schemeClr val="bg1"/>
                </a:solidFill>
              </a:rPr>
              <a:t>Indsæt nyt billede:</a:t>
            </a:r>
          </a:p>
          <a:p>
            <a:pPr algn="r">
              <a:spcBef>
                <a:spcPct val="50000"/>
              </a:spcBef>
            </a:pPr>
            <a:r>
              <a:rPr lang="da-DK" sz="687">
                <a:solidFill>
                  <a:schemeClr val="bg1"/>
                </a:solidFill>
              </a:rPr>
              <a:t>Format: B9,5 x 11,8 cm</a:t>
            </a:r>
          </a:p>
          <a:p>
            <a:pPr algn="r">
              <a:spcBef>
                <a:spcPct val="50000"/>
              </a:spcBef>
            </a:pPr>
            <a:endParaRPr lang="da-DK" sz="687">
              <a:solidFill>
                <a:schemeClr val="bg1"/>
              </a:solidFill>
            </a:endParaRPr>
          </a:p>
          <a:p>
            <a:pPr algn="r">
              <a:spcBef>
                <a:spcPct val="50000"/>
              </a:spcBef>
            </a:pPr>
            <a:r>
              <a:rPr lang="da-DK" sz="687">
                <a:solidFill>
                  <a:schemeClr val="bg1"/>
                </a:solidFill>
              </a:rPr>
              <a:t>Tekststørrelse 10 </a:t>
            </a:r>
            <a:r>
              <a:rPr lang="da-DK" sz="687" err="1">
                <a:solidFill>
                  <a:schemeClr val="bg1"/>
                </a:solidFill>
              </a:rPr>
              <a:t>pkt</a:t>
            </a:r>
            <a:endParaRPr lang="da-DK" sz="687">
              <a:solidFill>
                <a:schemeClr val="bg1"/>
              </a:solidFill>
            </a:endParaRPr>
          </a:p>
        </p:txBody>
      </p:sp>
      <p:sp>
        <p:nvSpPr>
          <p:cNvPr id="11" name="TextBox 20"/>
          <p:cNvSpPr txBox="1">
            <a:spLocks noChangeArrowheads="1"/>
          </p:cNvSpPr>
          <p:nvPr userDrawn="1"/>
        </p:nvSpPr>
        <p:spPr bwMode="auto">
          <a:xfrm>
            <a:off x="-1738307" y="1880841"/>
            <a:ext cx="1668463" cy="581569"/>
          </a:xfrm>
          <a:prstGeom prst="rect">
            <a:avLst/>
          </a:prstGeom>
          <a:noFill/>
          <a:ln w="9525">
            <a:noFill/>
            <a:miter lim="800000"/>
            <a:headEnd/>
            <a:tailEnd/>
          </a:ln>
        </p:spPr>
        <p:txBody>
          <a:bodyPr wrap="square" lIns="0" tIns="0" rIns="0" bIns="0">
            <a:spAutoFit/>
          </a:bodyPr>
          <a:lstStyle/>
          <a:p>
            <a:pPr algn="r"/>
            <a:r>
              <a:rPr lang="da-DK" sz="687" b="1">
                <a:solidFill>
                  <a:schemeClr val="bg1"/>
                </a:solidFill>
              </a:rPr>
              <a:t>Tekst starter</a:t>
            </a:r>
            <a:r>
              <a:rPr lang="da-DK" sz="687" b="1" baseline="0">
                <a:solidFill>
                  <a:schemeClr val="bg1"/>
                </a:solidFill>
              </a:rPr>
              <a:t> </a:t>
            </a:r>
            <a:br>
              <a:rPr lang="da-DK" sz="687" b="1" baseline="0">
                <a:solidFill>
                  <a:schemeClr val="bg1"/>
                </a:solidFill>
              </a:rPr>
            </a:br>
            <a:r>
              <a:rPr lang="da-DK" sz="687" b="1" baseline="0">
                <a:solidFill>
                  <a:schemeClr val="bg1"/>
                </a:solidFill>
              </a:rPr>
              <a:t>uden </a:t>
            </a:r>
            <a:r>
              <a:rPr lang="da-DK" sz="687" b="1" err="1">
                <a:solidFill>
                  <a:schemeClr val="bg1"/>
                </a:solidFill>
              </a:rPr>
              <a:t>bullets</a:t>
            </a:r>
            <a:endParaRPr lang="da-DK" sz="687">
              <a:solidFill>
                <a:schemeClr val="bg1"/>
              </a:solidFill>
            </a:endParaRPr>
          </a:p>
          <a:p>
            <a:pPr algn="r">
              <a:spcBef>
                <a:spcPct val="50000"/>
              </a:spcBef>
            </a:pPr>
            <a:r>
              <a:rPr lang="da-DK" sz="687">
                <a:solidFill>
                  <a:schemeClr val="bg1"/>
                </a:solidFill>
              </a:rPr>
              <a:t>Brug ‘Forøge / Formindske </a:t>
            </a:r>
            <a:br>
              <a:rPr lang="da-DK" sz="687">
                <a:solidFill>
                  <a:schemeClr val="bg1"/>
                </a:solidFill>
              </a:rPr>
            </a:br>
            <a:r>
              <a:rPr lang="da-DK" sz="687">
                <a:solidFill>
                  <a:schemeClr val="bg1"/>
                </a:solidFill>
              </a:rPr>
              <a:t>indryk’ for at skifte mellem</a:t>
            </a:r>
            <a:r>
              <a:rPr lang="da-DK" sz="687" baseline="0">
                <a:solidFill>
                  <a:schemeClr val="bg1"/>
                </a:solidFill>
              </a:rPr>
              <a:t> </a:t>
            </a:r>
            <a:r>
              <a:rPr lang="da-DK" sz="687">
                <a:solidFill>
                  <a:schemeClr val="bg1"/>
                </a:solidFill>
              </a:rPr>
              <a:t>de </a:t>
            </a:r>
            <a:br>
              <a:rPr lang="da-DK" sz="687">
                <a:solidFill>
                  <a:schemeClr val="bg1"/>
                </a:solidFill>
              </a:rPr>
            </a:br>
            <a:r>
              <a:rPr lang="da-DK" sz="687">
                <a:solidFill>
                  <a:schemeClr val="bg1"/>
                </a:solidFill>
              </a:rPr>
              <a:t>forskellige niveauer</a:t>
            </a:r>
          </a:p>
        </p:txBody>
      </p:sp>
      <p:grpSp>
        <p:nvGrpSpPr>
          <p:cNvPr id="12" name="Group 21"/>
          <p:cNvGrpSpPr>
            <a:grpSpLocks/>
          </p:cNvGrpSpPr>
          <p:nvPr userDrawn="1"/>
        </p:nvGrpSpPr>
        <p:grpSpPr bwMode="auto">
          <a:xfrm>
            <a:off x="-1114418" y="3087070"/>
            <a:ext cx="1030287" cy="230188"/>
            <a:chOff x="-1260648" y="3320988"/>
            <a:chExt cx="1030288" cy="230187"/>
          </a:xfrm>
        </p:grpSpPr>
        <p:pic>
          <p:nvPicPr>
            <p:cNvPr id="14" name="Picture 14" descr="fke3b.jpg"/>
            <p:cNvPicPr>
              <a:picLocks noChangeAspect="1"/>
            </p:cNvPicPr>
            <p:nvPr/>
          </p:nvPicPr>
          <p:blipFill>
            <a:blip r:embed="rId3" cstate="print"/>
            <a:srcRect/>
            <a:stretch>
              <a:fillRect/>
            </a:stretch>
          </p:blipFill>
          <p:spPr bwMode="auto">
            <a:xfrm>
              <a:off x="-1260648" y="3322575"/>
              <a:ext cx="428625" cy="228600"/>
            </a:xfrm>
            <a:prstGeom prst="rect">
              <a:avLst/>
            </a:prstGeom>
            <a:noFill/>
            <a:ln w="9525">
              <a:noFill/>
              <a:miter lim="800000"/>
              <a:headEnd/>
              <a:tailEnd/>
            </a:ln>
          </p:spPr>
        </p:pic>
        <p:cxnSp>
          <p:nvCxnSpPr>
            <p:cNvPr id="15" name="Straight Connector 23"/>
            <p:cNvCxnSpPr>
              <a:cxnSpLocks noChangeShapeType="1"/>
            </p:cNvCxnSpPr>
            <p:nvPr/>
          </p:nvCxnSpPr>
          <p:spPr bwMode="auto">
            <a:xfrm>
              <a:off x="-1260648" y="3332100"/>
              <a:ext cx="182563" cy="219075"/>
            </a:xfrm>
            <a:prstGeom prst="line">
              <a:avLst/>
            </a:prstGeom>
            <a:noFill/>
            <a:ln w="19050" algn="ctr">
              <a:solidFill>
                <a:srgbClr val="000000"/>
              </a:solidFill>
              <a:round/>
              <a:headEnd/>
              <a:tailEnd/>
            </a:ln>
          </p:spPr>
        </p:cxnSp>
        <p:cxnSp>
          <p:nvCxnSpPr>
            <p:cNvPr id="16" name="Straight Connector 24"/>
            <p:cNvCxnSpPr>
              <a:cxnSpLocks noChangeShapeType="1"/>
            </p:cNvCxnSpPr>
            <p:nvPr/>
          </p:nvCxnSpPr>
          <p:spPr bwMode="auto">
            <a:xfrm flipH="1">
              <a:off x="-1260648" y="3332100"/>
              <a:ext cx="182563" cy="219075"/>
            </a:xfrm>
            <a:prstGeom prst="line">
              <a:avLst/>
            </a:prstGeom>
            <a:noFill/>
            <a:ln w="19050" algn="ctr">
              <a:solidFill>
                <a:srgbClr val="000000"/>
              </a:solidFill>
              <a:round/>
              <a:headEnd/>
              <a:tailEnd/>
            </a:ln>
          </p:spPr>
        </p:cxnSp>
        <p:pic>
          <p:nvPicPr>
            <p:cNvPr id="17" name="Picture 2"/>
            <p:cNvPicPr>
              <a:picLocks noChangeAspect="1" noChangeArrowheads="1"/>
            </p:cNvPicPr>
            <p:nvPr/>
          </p:nvPicPr>
          <p:blipFill>
            <a:blip r:embed="rId4" cstate="print"/>
            <a:srcRect/>
            <a:stretch>
              <a:fillRect/>
            </a:stretch>
          </p:blipFill>
          <p:spPr bwMode="auto">
            <a:xfrm>
              <a:off x="-678035" y="3320988"/>
              <a:ext cx="447675" cy="228600"/>
            </a:xfrm>
            <a:prstGeom prst="rect">
              <a:avLst/>
            </a:prstGeom>
            <a:noFill/>
            <a:ln w="9525">
              <a:noFill/>
              <a:miter lim="800000"/>
              <a:headEnd/>
              <a:tailEnd/>
            </a:ln>
          </p:spPr>
        </p:pic>
        <p:cxnSp>
          <p:nvCxnSpPr>
            <p:cNvPr id="18" name="Straight Connector 26"/>
            <p:cNvCxnSpPr>
              <a:cxnSpLocks noChangeShapeType="1"/>
            </p:cNvCxnSpPr>
            <p:nvPr/>
          </p:nvCxnSpPr>
          <p:spPr bwMode="auto">
            <a:xfrm>
              <a:off x="-422448" y="3332100"/>
              <a:ext cx="182563" cy="219075"/>
            </a:xfrm>
            <a:prstGeom prst="line">
              <a:avLst/>
            </a:prstGeom>
            <a:noFill/>
            <a:ln w="19050" algn="ctr">
              <a:solidFill>
                <a:srgbClr val="000000"/>
              </a:solidFill>
              <a:round/>
              <a:headEnd/>
              <a:tailEnd/>
            </a:ln>
          </p:spPr>
        </p:cxnSp>
        <p:cxnSp>
          <p:nvCxnSpPr>
            <p:cNvPr id="19" name="Straight Connector 27"/>
            <p:cNvCxnSpPr>
              <a:cxnSpLocks noChangeShapeType="1"/>
            </p:cNvCxnSpPr>
            <p:nvPr/>
          </p:nvCxnSpPr>
          <p:spPr bwMode="auto">
            <a:xfrm flipH="1">
              <a:off x="-422448" y="3332100"/>
              <a:ext cx="182563" cy="219075"/>
            </a:xfrm>
            <a:prstGeom prst="line">
              <a:avLst/>
            </a:prstGeom>
            <a:noFill/>
            <a:ln w="19050" algn="ctr">
              <a:solidFill>
                <a:srgbClr val="000000"/>
              </a:solidFill>
              <a:round/>
              <a:headEnd/>
              <a:tailEnd/>
            </a:ln>
          </p:spPr>
        </p:cxnSp>
      </p:grpSp>
      <p:sp>
        <p:nvSpPr>
          <p:cNvPr id="20" name="Date Placeholder 3"/>
          <p:cNvSpPr>
            <a:spLocks noGrp="1"/>
          </p:cNvSpPr>
          <p:nvPr>
            <p:ph type="dt" sz="half" idx="2"/>
          </p:nvPr>
        </p:nvSpPr>
        <p:spPr>
          <a:xfrm>
            <a:off x="7596340" y="6302922"/>
            <a:ext cx="1420665" cy="258441"/>
          </a:xfrm>
          <a:prstGeom prst="rect">
            <a:avLst/>
          </a:prstGeom>
        </p:spPr>
        <p:txBody>
          <a:bodyPr vert="horz" lIns="0" tIns="0" rIns="0" bIns="0" rtlCol="0" anchor="b" anchorCtr="0"/>
          <a:lstStyle>
            <a:lvl1pPr algn="r">
              <a:defRPr sz="755">
                <a:solidFill>
                  <a:schemeClr val="tx1"/>
                </a:solidFill>
              </a:defRPr>
            </a:lvl1pPr>
          </a:lstStyle>
          <a:p>
            <a:r>
              <a:rPr lang="da-DK" err="1"/>
              <a:t>www.ibckurser.dk</a:t>
            </a:r>
            <a:endParaRPr lang="da-DK"/>
          </a:p>
        </p:txBody>
      </p:sp>
    </p:spTree>
    <p:extLst>
      <p:ext uri="{BB962C8B-B14F-4D97-AF65-F5344CB8AC3E}">
        <p14:creationId xmlns:p14="http://schemas.microsoft.com/office/powerpoint/2010/main" val="13492221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484198" y="1465055"/>
            <a:ext cx="6932613" cy="616930"/>
          </a:xfrm>
        </p:spPr>
        <p:txBody>
          <a:bodyPr/>
          <a:lstStyle/>
          <a:p>
            <a:r>
              <a:rPr lang="da-DK" noProof="0"/>
              <a:t>Klik for at redigere titeltypografien i masteren</a:t>
            </a:r>
          </a:p>
        </p:txBody>
      </p:sp>
      <p:sp>
        <p:nvSpPr>
          <p:cNvPr id="3" name="Content Placeholder 2"/>
          <p:cNvSpPr>
            <a:spLocks noGrp="1"/>
          </p:cNvSpPr>
          <p:nvPr>
            <p:ph sz="half" idx="1"/>
          </p:nvPr>
        </p:nvSpPr>
        <p:spPr>
          <a:xfrm>
            <a:off x="457208" y="2565420"/>
            <a:ext cx="3394799" cy="3560763"/>
          </a:xfrm>
        </p:spPr>
        <p:txBody>
          <a:bodyPr/>
          <a:lstStyle>
            <a:lvl1pPr>
              <a:defRPr sz="1099"/>
            </a:lvl1pPr>
            <a:lvl2pPr>
              <a:defRPr sz="1099"/>
            </a:lvl2pPr>
            <a:lvl3pPr>
              <a:defRPr sz="963"/>
            </a:lvl3pPr>
            <a:lvl4pPr>
              <a:defRPr sz="963"/>
            </a:lvl4pPr>
            <a:lvl5pPr>
              <a:defRPr sz="824"/>
            </a:lvl5pPr>
            <a:lvl6pPr>
              <a:defRPr sz="1236"/>
            </a:lvl6pPr>
            <a:lvl7pPr>
              <a:defRPr sz="1236"/>
            </a:lvl7pPr>
            <a:lvl8pPr>
              <a:defRPr sz="1236"/>
            </a:lvl8pPr>
            <a:lvl9pPr>
              <a:defRPr sz="1236"/>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4" name="Content Placeholder 3"/>
          <p:cNvSpPr>
            <a:spLocks noGrp="1"/>
          </p:cNvSpPr>
          <p:nvPr>
            <p:ph sz="half" idx="2"/>
          </p:nvPr>
        </p:nvSpPr>
        <p:spPr>
          <a:xfrm>
            <a:off x="4022010" y="2565420"/>
            <a:ext cx="3394799" cy="3560763"/>
          </a:xfrm>
        </p:spPr>
        <p:txBody>
          <a:bodyPr/>
          <a:lstStyle>
            <a:lvl1pPr>
              <a:defRPr sz="1099"/>
            </a:lvl1pPr>
            <a:lvl2pPr>
              <a:defRPr sz="1099"/>
            </a:lvl2pPr>
            <a:lvl3pPr>
              <a:defRPr sz="963"/>
            </a:lvl3pPr>
            <a:lvl4pPr>
              <a:defRPr sz="963"/>
            </a:lvl4pPr>
            <a:lvl5pPr>
              <a:defRPr sz="824"/>
            </a:lvl5pPr>
            <a:lvl6pPr>
              <a:defRPr sz="1236"/>
            </a:lvl6pPr>
            <a:lvl7pPr>
              <a:defRPr sz="1236"/>
            </a:lvl7pPr>
            <a:lvl8pPr>
              <a:defRPr sz="1236"/>
            </a:lvl8pPr>
            <a:lvl9pPr>
              <a:defRPr sz="1236"/>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6" name="Footer Placeholder 5"/>
          <p:cNvSpPr>
            <a:spLocks noGrp="1"/>
          </p:cNvSpPr>
          <p:nvPr>
            <p:ph type="ftr" sz="quarter" idx="11"/>
          </p:nvPr>
        </p:nvSpPr>
        <p:spPr/>
        <p:txBody>
          <a:bodyPr/>
          <a:lstStyle/>
          <a:p>
            <a:r>
              <a:rPr lang="da-DK" noProof="0"/>
              <a:t>IBC Kurser</a:t>
            </a:r>
          </a:p>
        </p:txBody>
      </p:sp>
      <p:sp>
        <p:nvSpPr>
          <p:cNvPr id="7" name="Slide Number Placeholder 6"/>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8" name="Date Placeholder 3"/>
          <p:cNvSpPr>
            <a:spLocks noGrp="1"/>
          </p:cNvSpPr>
          <p:nvPr>
            <p:ph type="dt" sz="half" idx="13"/>
          </p:nvPr>
        </p:nvSpPr>
        <p:spPr>
          <a:xfrm>
            <a:off x="7596340" y="6302922"/>
            <a:ext cx="1420665" cy="258441"/>
          </a:xfrm>
          <a:prstGeom prst="rect">
            <a:avLst/>
          </a:prstGeom>
        </p:spPr>
        <p:txBody>
          <a:bodyPr vert="horz" lIns="0" tIns="0" rIns="0" bIns="0" rtlCol="0" anchor="b" anchorCtr="0"/>
          <a:lstStyle>
            <a:lvl1pPr algn="r">
              <a:defRPr sz="755">
                <a:solidFill>
                  <a:schemeClr val="tx1"/>
                </a:solidFill>
              </a:defRPr>
            </a:lvl1pPr>
          </a:lstStyle>
          <a:p>
            <a:r>
              <a:rPr lang="da-DK" err="1"/>
              <a:t>www.ibckurser.dk</a:t>
            </a:r>
            <a:endParaRPr lang="da-DK"/>
          </a:p>
        </p:txBody>
      </p:sp>
    </p:spTree>
    <p:extLst>
      <p:ext uri="{BB962C8B-B14F-4D97-AF65-F5344CB8AC3E}">
        <p14:creationId xmlns:p14="http://schemas.microsoft.com/office/powerpoint/2010/main" val="14141938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Large Picture">
    <p:spTree>
      <p:nvGrpSpPr>
        <p:cNvPr id="1" name=""/>
        <p:cNvGrpSpPr/>
        <p:nvPr/>
      </p:nvGrpSpPr>
      <p:grpSpPr>
        <a:xfrm>
          <a:off x="0" y="0"/>
          <a:ext cx="0" cy="0"/>
          <a:chOff x="0" y="0"/>
          <a:chExt cx="0" cy="0"/>
        </a:xfrm>
      </p:grpSpPr>
      <p:sp>
        <p:nvSpPr>
          <p:cNvPr id="8" name="Picture Placeholder 13"/>
          <p:cNvSpPr>
            <a:spLocks noGrp="1"/>
          </p:cNvSpPr>
          <p:nvPr>
            <p:ph type="pic" sz="quarter" idx="13"/>
          </p:nvPr>
        </p:nvSpPr>
        <p:spPr>
          <a:xfrm>
            <a:off x="-3592" y="-3600"/>
            <a:ext cx="9151201" cy="6865200"/>
          </a:xfrm>
          <a:blipFill>
            <a:blip r:embed="rId2" cstate="print"/>
            <a:stretch>
              <a:fillRect/>
            </a:stretch>
          </a:blipFill>
        </p:spPr>
        <p:txBody>
          <a:bodyPr/>
          <a:lstStyle/>
          <a:p>
            <a:r>
              <a:rPr lang="da-DK"/>
              <a:t>Klik på ikonet for at tilføje et billede</a:t>
            </a:r>
          </a:p>
        </p:txBody>
      </p:sp>
      <p:sp>
        <p:nvSpPr>
          <p:cNvPr id="2" name="Title 1"/>
          <p:cNvSpPr>
            <a:spLocks noGrp="1"/>
          </p:cNvSpPr>
          <p:nvPr>
            <p:ph type="title"/>
          </p:nvPr>
        </p:nvSpPr>
        <p:spPr>
          <a:xfrm>
            <a:off x="432007" y="1881196"/>
            <a:ext cx="6932613" cy="1447319"/>
          </a:xfrm>
        </p:spPr>
        <p:txBody>
          <a:bodyPr anchor="t" anchorCtr="0">
            <a:spAutoFit/>
          </a:bodyPr>
          <a:lstStyle>
            <a:lvl1pPr>
              <a:lnSpc>
                <a:spcPct val="83000"/>
              </a:lnSpc>
              <a:defRPr sz="3777"/>
            </a:lvl1pPr>
          </a:lstStyle>
          <a:p>
            <a:r>
              <a:rPr lang="da-DK" noProof="0"/>
              <a:t>Klik for at redigere titeltypografien i masteren</a:t>
            </a:r>
          </a:p>
        </p:txBody>
      </p:sp>
      <p:sp>
        <p:nvSpPr>
          <p:cNvPr id="4" name="Footer Placeholder 3"/>
          <p:cNvSpPr>
            <a:spLocks noGrp="1"/>
          </p:cNvSpPr>
          <p:nvPr>
            <p:ph type="ftr" sz="quarter" idx="11"/>
          </p:nvPr>
        </p:nvSpPr>
        <p:spPr/>
        <p:txBody>
          <a:bodyPr/>
          <a:lstStyle/>
          <a:p>
            <a:r>
              <a:rPr lang="da-DK" noProof="0"/>
              <a:t>IBC Kurser</a:t>
            </a:r>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a:p>
        </p:txBody>
      </p:sp>
      <p:pic>
        <p:nvPicPr>
          <p:cNvPr id="7" name="Picture 6" descr="Logo-Sort.wmf"/>
          <p:cNvPicPr>
            <a:picLocks noChangeAspect="1"/>
          </p:cNvPicPr>
          <p:nvPr userDrawn="1"/>
        </p:nvPicPr>
        <p:blipFill>
          <a:blip r:embed="rId3" cstate="print"/>
          <a:stretch>
            <a:fillRect/>
          </a:stretch>
        </p:blipFill>
        <p:spPr>
          <a:xfrm>
            <a:off x="7794108" y="11688"/>
            <a:ext cx="1306800" cy="1535218"/>
          </a:xfrm>
          <a:prstGeom prst="rect">
            <a:avLst/>
          </a:prstGeom>
        </p:spPr>
      </p:pic>
      <p:sp>
        <p:nvSpPr>
          <p:cNvPr id="9" name="Text Box 5"/>
          <p:cNvSpPr txBox="1">
            <a:spLocks noChangeArrowheads="1"/>
          </p:cNvSpPr>
          <p:nvPr userDrawn="1"/>
        </p:nvSpPr>
        <p:spPr bwMode="auto">
          <a:xfrm>
            <a:off x="-1836711" y="2060592"/>
            <a:ext cx="1733524" cy="1095749"/>
          </a:xfrm>
          <a:prstGeom prst="rect">
            <a:avLst/>
          </a:prstGeom>
          <a:noFill/>
          <a:ln w="9525" algn="ctr">
            <a:noFill/>
            <a:miter lim="800000"/>
            <a:headEnd/>
            <a:tailEnd/>
          </a:ln>
        </p:spPr>
        <p:txBody>
          <a:bodyPr wrap="square" lIns="0" tIns="0" rIns="0" bIns="0">
            <a:spAutoFit/>
          </a:bodyPr>
          <a:lstStyle/>
          <a:p>
            <a:pPr algn="r">
              <a:spcBef>
                <a:spcPct val="50000"/>
              </a:spcBef>
            </a:pPr>
            <a:r>
              <a:rPr lang="da-DK" sz="619" b="1">
                <a:solidFill>
                  <a:schemeClr val="bg1"/>
                </a:solidFill>
              </a:rPr>
              <a:t>Indsæt nyt billede:</a:t>
            </a:r>
          </a:p>
          <a:p>
            <a:pPr algn="r">
              <a:spcBef>
                <a:spcPct val="50000"/>
              </a:spcBef>
            </a:pPr>
            <a:r>
              <a:rPr lang="da-DK" sz="619">
                <a:solidFill>
                  <a:schemeClr val="bg1"/>
                </a:solidFill>
              </a:rPr>
              <a:t>Format: B25,4 x 19,05 cm</a:t>
            </a:r>
          </a:p>
          <a:p>
            <a:pPr algn="r">
              <a:spcBef>
                <a:spcPct val="50000"/>
              </a:spcBef>
            </a:pPr>
            <a:r>
              <a:rPr lang="da-DK" sz="619" baseline="0">
                <a:solidFill>
                  <a:schemeClr val="bg1"/>
                </a:solidFill>
              </a:rPr>
              <a:t>Klik på </a:t>
            </a:r>
            <a:r>
              <a:rPr lang="da-DK" sz="619" baseline="0" err="1">
                <a:solidFill>
                  <a:schemeClr val="bg1"/>
                </a:solidFill>
              </a:rPr>
              <a:t>billed-</a:t>
            </a:r>
            <a:r>
              <a:rPr lang="da-DK" sz="619" err="1">
                <a:solidFill>
                  <a:schemeClr val="bg1"/>
                </a:solidFill>
              </a:rPr>
              <a:t>ikonet</a:t>
            </a:r>
            <a:r>
              <a:rPr lang="da-DK" sz="619">
                <a:solidFill>
                  <a:schemeClr val="bg1"/>
                </a:solidFill>
              </a:rPr>
              <a:t> </a:t>
            </a:r>
            <a:br>
              <a:rPr lang="da-DK" sz="619">
                <a:solidFill>
                  <a:schemeClr val="bg1"/>
                </a:solidFill>
              </a:rPr>
            </a:br>
            <a:r>
              <a:rPr lang="da-DK" sz="619">
                <a:solidFill>
                  <a:schemeClr val="bg1"/>
                </a:solidFill>
              </a:rPr>
              <a:t>midt på </a:t>
            </a:r>
            <a:r>
              <a:rPr lang="da-DK" sz="619" err="1">
                <a:solidFill>
                  <a:schemeClr val="bg1"/>
                </a:solidFill>
              </a:rPr>
              <a:t>slidet</a:t>
            </a:r>
            <a:r>
              <a:rPr lang="da-DK" sz="619">
                <a:solidFill>
                  <a:schemeClr val="bg1"/>
                </a:solidFill>
              </a:rPr>
              <a:t>.</a:t>
            </a:r>
            <a:br>
              <a:rPr lang="da-DK" sz="619">
                <a:solidFill>
                  <a:schemeClr val="bg1"/>
                </a:solidFill>
              </a:rPr>
            </a:br>
            <a:r>
              <a:rPr lang="da-DK" sz="619">
                <a:solidFill>
                  <a:schemeClr val="bg1"/>
                </a:solidFill>
              </a:rPr>
              <a:t>Find</a:t>
            </a:r>
            <a:r>
              <a:rPr lang="da-DK" sz="619" baseline="0">
                <a:solidFill>
                  <a:schemeClr val="bg1"/>
                </a:solidFill>
              </a:rPr>
              <a:t> dit nye billede</a:t>
            </a:r>
            <a:r>
              <a:rPr lang="da-DK" sz="619">
                <a:solidFill>
                  <a:schemeClr val="bg1"/>
                </a:solidFill>
              </a:rPr>
              <a:t>, </a:t>
            </a:r>
            <a:br>
              <a:rPr lang="da-DK" sz="619">
                <a:solidFill>
                  <a:schemeClr val="bg1"/>
                </a:solidFill>
              </a:rPr>
            </a:br>
            <a:r>
              <a:rPr lang="da-DK" sz="619">
                <a:solidFill>
                  <a:schemeClr val="bg1"/>
                </a:solidFill>
              </a:rPr>
              <a:t>højreklik på billedet </a:t>
            </a:r>
            <a:br>
              <a:rPr lang="da-DK" sz="619">
                <a:solidFill>
                  <a:schemeClr val="bg1"/>
                </a:solidFill>
              </a:rPr>
            </a:br>
            <a:r>
              <a:rPr lang="da-DK" sz="619">
                <a:solidFill>
                  <a:schemeClr val="bg1"/>
                </a:solidFill>
              </a:rPr>
              <a:t>og placér det bagerst.</a:t>
            </a:r>
          </a:p>
          <a:p>
            <a:pPr algn="r">
              <a:spcBef>
                <a:spcPct val="50000"/>
              </a:spcBef>
            </a:pPr>
            <a:r>
              <a:rPr lang="da-DK" sz="619" b="1">
                <a:solidFill>
                  <a:schemeClr val="bg1"/>
                </a:solidFill>
              </a:rPr>
              <a:t>Hvis du ikke kan få</a:t>
            </a:r>
            <a:r>
              <a:rPr lang="da-DK" sz="619" b="1" baseline="0">
                <a:solidFill>
                  <a:schemeClr val="bg1"/>
                </a:solidFill>
              </a:rPr>
              <a:t> fat i </a:t>
            </a:r>
            <a:r>
              <a:rPr lang="da-DK" sz="619" b="1" baseline="0" err="1">
                <a:solidFill>
                  <a:schemeClr val="bg1"/>
                </a:solidFill>
              </a:rPr>
              <a:t>billedeindsættelses-knappen</a:t>
            </a:r>
            <a:r>
              <a:rPr lang="da-DK" sz="619" b="1" baseline="0">
                <a:solidFill>
                  <a:schemeClr val="bg1"/>
                </a:solidFill>
              </a:rPr>
              <a:t>; </a:t>
            </a:r>
            <a:r>
              <a:rPr lang="da-DK" sz="619" b="0" baseline="0">
                <a:solidFill>
                  <a:schemeClr val="bg1"/>
                </a:solidFill>
              </a:rPr>
              <a:t>Læg teksten bagerst og klik på ikonen</a:t>
            </a:r>
            <a:r>
              <a:rPr lang="da-DK" sz="619" b="0">
                <a:solidFill>
                  <a:schemeClr val="bg1"/>
                </a:solidFill>
              </a:rPr>
              <a:t> </a:t>
            </a:r>
          </a:p>
        </p:txBody>
      </p:sp>
      <p:sp>
        <p:nvSpPr>
          <p:cNvPr id="10" name="Date Placeholder 3"/>
          <p:cNvSpPr>
            <a:spLocks noGrp="1"/>
          </p:cNvSpPr>
          <p:nvPr>
            <p:ph type="dt" sz="half" idx="2"/>
          </p:nvPr>
        </p:nvSpPr>
        <p:spPr>
          <a:xfrm>
            <a:off x="7596340" y="6302922"/>
            <a:ext cx="1420665" cy="258441"/>
          </a:xfrm>
          <a:prstGeom prst="rect">
            <a:avLst/>
          </a:prstGeom>
        </p:spPr>
        <p:txBody>
          <a:bodyPr vert="horz" lIns="0" tIns="0" rIns="0" bIns="0" rtlCol="0" anchor="b" anchorCtr="0"/>
          <a:lstStyle>
            <a:lvl1pPr algn="r">
              <a:defRPr sz="755">
                <a:solidFill>
                  <a:schemeClr val="tx1"/>
                </a:solidFill>
              </a:defRPr>
            </a:lvl1pPr>
          </a:lstStyle>
          <a:p>
            <a:r>
              <a:rPr lang="da-DK" err="1"/>
              <a:t>www.ibckurser.dk</a:t>
            </a:r>
            <a:endParaRPr lang="da-DK"/>
          </a:p>
        </p:txBody>
      </p:sp>
    </p:spTree>
    <p:extLst>
      <p:ext uri="{BB962C8B-B14F-4D97-AF65-F5344CB8AC3E}">
        <p14:creationId xmlns:p14="http://schemas.microsoft.com/office/powerpoint/2010/main" val="39277308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4" name="Footer Placeholder 3"/>
          <p:cNvSpPr>
            <a:spLocks noGrp="1"/>
          </p:cNvSpPr>
          <p:nvPr>
            <p:ph type="ftr" sz="quarter" idx="11"/>
          </p:nvPr>
        </p:nvSpPr>
        <p:spPr/>
        <p:txBody>
          <a:bodyPr/>
          <a:lstStyle/>
          <a:p>
            <a:r>
              <a:rPr lang="da-DK" noProof="0"/>
              <a:t>IBC Kurser</a:t>
            </a:r>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6" name="Date Placeholder 3"/>
          <p:cNvSpPr>
            <a:spLocks noGrp="1"/>
          </p:cNvSpPr>
          <p:nvPr>
            <p:ph type="dt" sz="half" idx="2"/>
          </p:nvPr>
        </p:nvSpPr>
        <p:spPr>
          <a:xfrm>
            <a:off x="7596340" y="6302922"/>
            <a:ext cx="1420665" cy="258441"/>
          </a:xfrm>
          <a:prstGeom prst="rect">
            <a:avLst/>
          </a:prstGeom>
        </p:spPr>
        <p:txBody>
          <a:bodyPr vert="horz" lIns="0" tIns="0" rIns="0" bIns="0" rtlCol="0" anchor="b" anchorCtr="0"/>
          <a:lstStyle>
            <a:lvl1pPr algn="r">
              <a:defRPr sz="755">
                <a:solidFill>
                  <a:schemeClr val="tx1"/>
                </a:solidFill>
              </a:defRPr>
            </a:lvl1pPr>
          </a:lstStyle>
          <a:p>
            <a:r>
              <a:rPr lang="da-DK" err="1"/>
              <a:t>www.ibckurser.dk</a:t>
            </a:r>
            <a:endParaRPr lang="da-DK"/>
          </a:p>
        </p:txBody>
      </p:sp>
    </p:spTree>
    <p:extLst>
      <p:ext uri="{BB962C8B-B14F-4D97-AF65-F5344CB8AC3E}">
        <p14:creationId xmlns:p14="http://schemas.microsoft.com/office/powerpoint/2010/main" val="11485790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a-DK" noProof="0"/>
              <a:t>www.ibc.dk</a:t>
            </a:r>
          </a:p>
        </p:txBody>
      </p:sp>
      <p:sp>
        <p:nvSpPr>
          <p:cNvPr id="3" name="Footer Placeholder 2"/>
          <p:cNvSpPr>
            <a:spLocks noGrp="1"/>
          </p:cNvSpPr>
          <p:nvPr>
            <p:ph type="ftr" sz="quarter" idx="11"/>
          </p:nvPr>
        </p:nvSpPr>
        <p:spPr/>
        <p:txBody>
          <a:bodyPr/>
          <a:lstStyle/>
          <a:p>
            <a:r>
              <a:rPr lang="da-DK" noProof="0"/>
              <a:t>IBC Kurser</a:t>
            </a:r>
          </a:p>
        </p:txBody>
      </p:sp>
      <p:sp>
        <p:nvSpPr>
          <p:cNvPr id="4" name="Slide Number Placeholder 3"/>
          <p:cNvSpPr>
            <a:spLocks noGrp="1"/>
          </p:cNvSpPr>
          <p:nvPr>
            <p:ph type="sldNum" sz="quarter" idx="12"/>
          </p:nvPr>
        </p:nvSpPr>
        <p:spPr/>
        <p:txBody>
          <a:bodyPr/>
          <a:lstStyle/>
          <a:p>
            <a:fld id="{6F71D01C-4991-46E2-A884-EF061F45AAB9}" type="slidenum">
              <a:rPr lang="da-DK" noProof="0" smtClean="0"/>
              <a:pPr/>
              <a:t>‹nr.›</a:t>
            </a:fld>
            <a:endParaRPr lang="da-DK" noProof="0"/>
          </a:p>
        </p:txBody>
      </p:sp>
    </p:spTree>
    <p:extLst>
      <p:ext uri="{BB962C8B-B14F-4D97-AF65-F5344CB8AC3E}">
        <p14:creationId xmlns:p14="http://schemas.microsoft.com/office/powerpoint/2010/main" val="33215834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slide White Payoff">
    <p:spTree>
      <p:nvGrpSpPr>
        <p:cNvPr id="1" name=""/>
        <p:cNvGrpSpPr/>
        <p:nvPr/>
      </p:nvGrpSpPr>
      <p:grpSpPr>
        <a:xfrm>
          <a:off x="0" y="0"/>
          <a:ext cx="0" cy="0"/>
          <a:chOff x="0" y="0"/>
          <a:chExt cx="0" cy="0"/>
        </a:xfrm>
      </p:grpSpPr>
      <p:sp>
        <p:nvSpPr>
          <p:cNvPr id="6" name="Picture Placeholder 13"/>
          <p:cNvSpPr>
            <a:spLocks noGrp="1"/>
          </p:cNvSpPr>
          <p:nvPr>
            <p:ph type="pic" sz="quarter" idx="13"/>
          </p:nvPr>
        </p:nvSpPr>
        <p:spPr>
          <a:xfrm>
            <a:off x="-3592" y="-3600"/>
            <a:ext cx="9151201" cy="6865200"/>
          </a:xfrm>
          <a:blipFill>
            <a:blip r:embed="rId2" cstate="print"/>
            <a:stretch>
              <a:fillRect/>
            </a:stretch>
          </a:blipFill>
        </p:spPr>
        <p:txBody>
          <a:bodyPr/>
          <a:lstStyle/>
          <a:p>
            <a:r>
              <a:rPr lang="da-DK"/>
              <a:t>Klik på ikonet for at tilføje et billede</a:t>
            </a:r>
          </a:p>
        </p:txBody>
      </p:sp>
      <p:sp>
        <p:nvSpPr>
          <p:cNvPr id="2" name="Title 1"/>
          <p:cNvSpPr>
            <a:spLocks noGrp="1"/>
          </p:cNvSpPr>
          <p:nvPr>
            <p:ph type="title"/>
          </p:nvPr>
        </p:nvSpPr>
        <p:spPr>
          <a:xfrm>
            <a:off x="432829" y="1881196"/>
            <a:ext cx="6932613" cy="1447319"/>
          </a:xfrm>
        </p:spPr>
        <p:txBody>
          <a:bodyPr anchor="t" anchorCtr="0">
            <a:spAutoFit/>
          </a:bodyPr>
          <a:lstStyle>
            <a:lvl1pPr>
              <a:lnSpc>
                <a:spcPct val="83000"/>
              </a:lnSpc>
              <a:defRPr sz="3777">
                <a:solidFill>
                  <a:schemeClr val="tx1"/>
                </a:solidFill>
              </a:defRPr>
            </a:lvl1pPr>
          </a:lstStyle>
          <a:p>
            <a:r>
              <a:rPr lang="da-DK" noProof="0"/>
              <a:t>Klik for at redigere titeltypografien i masteren</a:t>
            </a:r>
          </a:p>
        </p:txBody>
      </p:sp>
      <p:sp>
        <p:nvSpPr>
          <p:cNvPr id="4" name="Footer Placeholder 3"/>
          <p:cNvSpPr>
            <a:spLocks noGrp="1"/>
          </p:cNvSpPr>
          <p:nvPr>
            <p:ph type="ftr" sz="quarter" idx="11"/>
          </p:nvPr>
        </p:nvSpPr>
        <p:spPr/>
        <p:txBody>
          <a:bodyPr/>
          <a:lstStyle>
            <a:lvl1pPr>
              <a:defRPr>
                <a:solidFill>
                  <a:schemeClr val="tx1"/>
                </a:solidFill>
              </a:defRPr>
            </a:lvl1pPr>
          </a:lstStyle>
          <a:p>
            <a:r>
              <a:rPr lang="da-DK"/>
              <a:t>IBC Kurser</a:t>
            </a:r>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a:p>
        </p:txBody>
      </p:sp>
      <p:pic>
        <p:nvPicPr>
          <p:cNvPr id="9" name="Picture 8" descr="Logo-Sort.wmf"/>
          <p:cNvPicPr>
            <a:picLocks noChangeAspect="1"/>
          </p:cNvPicPr>
          <p:nvPr userDrawn="1"/>
        </p:nvPicPr>
        <p:blipFill>
          <a:blip r:embed="rId3" cstate="print"/>
          <a:stretch>
            <a:fillRect/>
          </a:stretch>
        </p:blipFill>
        <p:spPr>
          <a:xfrm>
            <a:off x="7794108" y="11688"/>
            <a:ext cx="1306800" cy="1535218"/>
          </a:xfrm>
          <a:prstGeom prst="rect">
            <a:avLst/>
          </a:prstGeom>
        </p:spPr>
      </p:pic>
      <p:pic>
        <p:nvPicPr>
          <p:cNvPr id="10" name="Picture 9" descr="EtBedreStedAtLaere-Sort.wmf"/>
          <p:cNvPicPr>
            <a:picLocks noChangeAspect="1"/>
          </p:cNvPicPr>
          <p:nvPr userDrawn="1"/>
        </p:nvPicPr>
        <p:blipFill>
          <a:blip r:embed="rId4" cstate="print"/>
          <a:stretch>
            <a:fillRect/>
          </a:stretch>
        </p:blipFill>
        <p:spPr>
          <a:xfrm>
            <a:off x="431545" y="6318117"/>
            <a:ext cx="1825142" cy="237743"/>
          </a:xfrm>
          <a:prstGeom prst="rect">
            <a:avLst/>
          </a:prstGeom>
        </p:spPr>
      </p:pic>
      <p:sp>
        <p:nvSpPr>
          <p:cNvPr id="11" name="Text Box 5"/>
          <p:cNvSpPr txBox="1">
            <a:spLocks noChangeArrowheads="1"/>
          </p:cNvSpPr>
          <p:nvPr userDrawn="1"/>
        </p:nvSpPr>
        <p:spPr bwMode="auto">
          <a:xfrm>
            <a:off x="-1836711" y="2060592"/>
            <a:ext cx="1733524" cy="1095749"/>
          </a:xfrm>
          <a:prstGeom prst="rect">
            <a:avLst/>
          </a:prstGeom>
          <a:noFill/>
          <a:ln w="9525" algn="ctr">
            <a:noFill/>
            <a:miter lim="800000"/>
            <a:headEnd/>
            <a:tailEnd/>
          </a:ln>
        </p:spPr>
        <p:txBody>
          <a:bodyPr wrap="square" lIns="0" tIns="0" rIns="0" bIns="0">
            <a:spAutoFit/>
          </a:bodyPr>
          <a:lstStyle/>
          <a:p>
            <a:pPr algn="r">
              <a:spcBef>
                <a:spcPct val="50000"/>
              </a:spcBef>
            </a:pPr>
            <a:r>
              <a:rPr lang="da-DK" sz="619" b="1">
                <a:solidFill>
                  <a:schemeClr val="bg1"/>
                </a:solidFill>
              </a:rPr>
              <a:t>Indsæt nyt billede:</a:t>
            </a:r>
          </a:p>
          <a:p>
            <a:pPr algn="r">
              <a:spcBef>
                <a:spcPct val="50000"/>
              </a:spcBef>
            </a:pPr>
            <a:r>
              <a:rPr lang="da-DK" sz="619">
                <a:solidFill>
                  <a:schemeClr val="bg1"/>
                </a:solidFill>
              </a:rPr>
              <a:t>Format: B25,4 x 19,05 cm</a:t>
            </a:r>
          </a:p>
          <a:p>
            <a:pPr algn="r">
              <a:spcBef>
                <a:spcPct val="50000"/>
              </a:spcBef>
            </a:pPr>
            <a:r>
              <a:rPr lang="da-DK" sz="619" baseline="0">
                <a:solidFill>
                  <a:schemeClr val="bg1"/>
                </a:solidFill>
              </a:rPr>
              <a:t>Klik på </a:t>
            </a:r>
            <a:r>
              <a:rPr lang="da-DK" sz="619" baseline="0" err="1">
                <a:solidFill>
                  <a:schemeClr val="bg1"/>
                </a:solidFill>
              </a:rPr>
              <a:t>billed-</a:t>
            </a:r>
            <a:r>
              <a:rPr lang="da-DK" sz="619" err="1">
                <a:solidFill>
                  <a:schemeClr val="bg1"/>
                </a:solidFill>
              </a:rPr>
              <a:t>ikonet</a:t>
            </a:r>
            <a:r>
              <a:rPr lang="da-DK" sz="619">
                <a:solidFill>
                  <a:schemeClr val="bg1"/>
                </a:solidFill>
              </a:rPr>
              <a:t> </a:t>
            </a:r>
            <a:br>
              <a:rPr lang="da-DK" sz="619">
                <a:solidFill>
                  <a:schemeClr val="bg1"/>
                </a:solidFill>
              </a:rPr>
            </a:br>
            <a:r>
              <a:rPr lang="da-DK" sz="619">
                <a:solidFill>
                  <a:schemeClr val="bg1"/>
                </a:solidFill>
              </a:rPr>
              <a:t>midt på </a:t>
            </a:r>
            <a:r>
              <a:rPr lang="da-DK" sz="619" err="1">
                <a:solidFill>
                  <a:schemeClr val="bg1"/>
                </a:solidFill>
              </a:rPr>
              <a:t>slidet</a:t>
            </a:r>
            <a:r>
              <a:rPr lang="da-DK" sz="619">
                <a:solidFill>
                  <a:schemeClr val="bg1"/>
                </a:solidFill>
              </a:rPr>
              <a:t>.</a:t>
            </a:r>
            <a:br>
              <a:rPr lang="da-DK" sz="619">
                <a:solidFill>
                  <a:schemeClr val="bg1"/>
                </a:solidFill>
              </a:rPr>
            </a:br>
            <a:r>
              <a:rPr lang="da-DK" sz="619">
                <a:solidFill>
                  <a:schemeClr val="bg1"/>
                </a:solidFill>
              </a:rPr>
              <a:t>Find</a:t>
            </a:r>
            <a:r>
              <a:rPr lang="da-DK" sz="619" baseline="0">
                <a:solidFill>
                  <a:schemeClr val="bg1"/>
                </a:solidFill>
              </a:rPr>
              <a:t> dit nye billede</a:t>
            </a:r>
            <a:r>
              <a:rPr lang="da-DK" sz="619">
                <a:solidFill>
                  <a:schemeClr val="bg1"/>
                </a:solidFill>
              </a:rPr>
              <a:t>, </a:t>
            </a:r>
            <a:br>
              <a:rPr lang="da-DK" sz="619">
                <a:solidFill>
                  <a:schemeClr val="bg1"/>
                </a:solidFill>
              </a:rPr>
            </a:br>
            <a:r>
              <a:rPr lang="da-DK" sz="619">
                <a:solidFill>
                  <a:schemeClr val="bg1"/>
                </a:solidFill>
              </a:rPr>
              <a:t>højreklik på billedet </a:t>
            </a:r>
            <a:br>
              <a:rPr lang="da-DK" sz="619">
                <a:solidFill>
                  <a:schemeClr val="bg1"/>
                </a:solidFill>
              </a:rPr>
            </a:br>
            <a:r>
              <a:rPr lang="da-DK" sz="619">
                <a:solidFill>
                  <a:schemeClr val="bg1"/>
                </a:solidFill>
              </a:rPr>
              <a:t>og placér det bagerst.</a:t>
            </a:r>
          </a:p>
          <a:p>
            <a:pPr algn="r">
              <a:spcBef>
                <a:spcPct val="50000"/>
              </a:spcBef>
            </a:pPr>
            <a:r>
              <a:rPr lang="da-DK" sz="619" b="1">
                <a:solidFill>
                  <a:schemeClr val="bg1"/>
                </a:solidFill>
              </a:rPr>
              <a:t>Hvis du ikke kan få</a:t>
            </a:r>
            <a:r>
              <a:rPr lang="da-DK" sz="619" b="1" baseline="0">
                <a:solidFill>
                  <a:schemeClr val="bg1"/>
                </a:solidFill>
              </a:rPr>
              <a:t> fat i </a:t>
            </a:r>
            <a:r>
              <a:rPr lang="da-DK" sz="619" b="1" baseline="0" err="1">
                <a:solidFill>
                  <a:schemeClr val="bg1"/>
                </a:solidFill>
              </a:rPr>
              <a:t>billedeindsættelses-knappen</a:t>
            </a:r>
            <a:r>
              <a:rPr lang="da-DK" sz="619" b="1" baseline="0">
                <a:solidFill>
                  <a:schemeClr val="bg1"/>
                </a:solidFill>
              </a:rPr>
              <a:t>; </a:t>
            </a:r>
            <a:r>
              <a:rPr lang="da-DK" sz="619" b="0" baseline="0">
                <a:solidFill>
                  <a:schemeClr val="bg1"/>
                </a:solidFill>
              </a:rPr>
              <a:t>Læg teksten bagerst og klik på ikonen</a:t>
            </a:r>
            <a:r>
              <a:rPr lang="da-DK" sz="619" b="0">
                <a:solidFill>
                  <a:schemeClr val="bg1"/>
                </a:solidFill>
              </a:rPr>
              <a:t> </a:t>
            </a:r>
          </a:p>
        </p:txBody>
      </p:sp>
    </p:spTree>
    <p:extLst>
      <p:ext uri="{BB962C8B-B14F-4D97-AF65-F5344CB8AC3E}">
        <p14:creationId xmlns:p14="http://schemas.microsoft.com/office/powerpoint/2010/main" val="31870623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Blankt dias med overskrift - KC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CB5DA-D2AD-DB4F-A498-E494FCF713AC}"/>
              </a:ext>
            </a:extLst>
          </p:cNvPr>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3708570540"/>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84198" y="980729"/>
            <a:ext cx="6932613" cy="616930"/>
          </a:xfrm>
        </p:spPr>
        <p:txBody>
          <a:bodyPr/>
          <a:lstStyle>
            <a:lvl1pPr>
              <a:defRPr>
                <a:solidFill>
                  <a:schemeClr val="tx1"/>
                </a:solidFill>
              </a:defRPr>
            </a:lvl1pPr>
          </a:lstStyle>
          <a:p>
            <a:r>
              <a:rPr lang="da-DK" noProof="0"/>
              <a:t>Klik for at redigere titeltypografien i masteren</a:t>
            </a:r>
          </a:p>
        </p:txBody>
      </p:sp>
      <p:sp>
        <p:nvSpPr>
          <p:cNvPr id="5" name="Footer Placeholder 4"/>
          <p:cNvSpPr>
            <a:spLocks noGrp="1"/>
          </p:cNvSpPr>
          <p:nvPr>
            <p:ph type="ftr" sz="quarter" idx="11"/>
          </p:nvPr>
        </p:nvSpPr>
        <p:spPr/>
        <p:txBody>
          <a:bodyPr/>
          <a:lstStyle/>
          <a:p>
            <a:r>
              <a:rPr lang="da-DK" noProof="0"/>
              <a:t>IBC Kurser</a:t>
            </a:r>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10" name="Picture Placeholder 9"/>
          <p:cNvSpPr>
            <a:spLocks noGrp="1"/>
          </p:cNvSpPr>
          <p:nvPr>
            <p:ph type="pic" sz="quarter" idx="13"/>
          </p:nvPr>
        </p:nvSpPr>
        <p:spPr>
          <a:xfrm>
            <a:off x="5597530" y="1881189"/>
            <a:ext cx="3419474" cy="4238624"/>
          </a:xfrm>
          <a:blipFill>
            <a:blip r:embed="rId2" cstate="print"/>
            <a:stretch>
              <a:fillRect/>
            </a:stretch>
          </a:blipFill>
        </p:spPr>
        <p:txBody>
          <a:bodyPr/>
          <a:lstStyle/>
          <a:p>
            <a:r>
              <a:rPr lang="da-DK"/>
              <a:t>Klik på ikonet for at tilføje et billede</a:t>
            </a:r>
          </a:p>
        </p:txBody>
      </p:sp>
      <p:sp>
        <p:nvSpPr>
          <p:cNvPr id="13" name="Text Placeholder 12"/>
          <p:cNvSpPr>
            <a:spLocks noGrp="1"/>
          </p:cNvSpPr>
          <p:nvPr>
            <p:ph type="body" sz="quarter" idx="14"/>
          </p:nvPr>
        </p:nvSpPr>
        <p:spPr>
          <a:xfrm>
            <a:off x="484190" y="1881191"/>
            <a:ext cx="4843896" cy="4238406"/>
          </a:xfrm>
        </p:spPr>
        <p:txBody>
          <a:bodyPr/>
          <a:lstStyle>
            <a:lvl1pPr marL="0" indent="0">
              <a:buFontTx/>
              <a:buNone/>
              <a:defRPr i="1"/>
            </a:lvl1pPr>
            <a:lvl2pPr marL="148291">
              <a:buSzPct val="75000"/>
              <a:buFont typeface="Wingdings" pitchFamily="2" charset="2"/>
              <a:buChar char="n"/>
              <a:defRPr/>
            </a:lvl2pPr>
            <a:lvl3pPr>
              <a:buSzPct val="100000"/>
              <a:buFont typeface="Arial" pitchFamily="34" charset="0"/>
              <a:buChar char="–"/>
              <a:defRPr sz="1099"/>
            </a:lvl3pPr>
            <a:lvl4pPr marL="296579">
              <a:buSzPct val="75000"/>
              <a:buFont typeface="Wingdings" pitchFamily="2" charset="2"/>
              <a:buChar char="n"/>
              <a:defRPr/>
            </a:lvl4pPr>
            <a:lvl5pPr marL="444868">
              <a:buSzPct val="100000"/>
              <a:buFont typeface="Arial" pitchFamily="34" charset="0"/>
              <a:buChar char="–"/>
              <a:defRPr sz="963"/>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9" name="Text Box 5"/>
          <p:cNvSpPr txBox="1">
            <a:spLocks noChangeArrowheads="1"/>
          </p:cNvSpPr>
          <p:nvPr userDrawn="1"/>
        </p:nvSpPr>
        <p:spPr bwMode="auto">
          <a:xfrm>
            <a:off x="-1908718" y="4170791"/>
            <a:ext cx="1805532" cy="581634"/>
          </a:xfrm>
          <a:prstGeom prst="rect">
            <a:avLst/>
          </a:prstGeom>
          <a:noFill/>
          <a:ln w="9525" algn="ctr">
            <a:noFill/>
            <a:miter lim="800000"/>
            <a:headEnd/>
            <a:tailEnd/>
          </a:ln>
        </p:spPr>
        <p:txBody>
          <a:bodyPr wrap="square" lIns="0" tIns="0" rIns="0" bIns="0">
            <a:spAutoFit/>
          </a:bodyPr>
          <a:lstStyle/>
          <a:p>
            <a:pPr algn="r">
              <a:spcBef>
                <a:spcPct val="50000"/>
              </a:spcBef>
            </a:pPr>
            <a:r>
              <a:rPr lang="da-DK" sz="687" b="1">
                <a:solidFill>
                  <a:schemeClr val="bg1"/>
                </a:solidFill>
              </a:rPr>
              <a:t>Indsæt nyt billede:</a:t>
            </a:r>
          </a:p>
          <a:p>
            <a:pPr algn="r">
              <a:spcBef>
                <a:spcPct val="50000"/>
              </a:spcBef>
            </a:pPr>
            <a:r>
              <a:rPr lang="da-DK" sz="687">
                <a:solidFill>
                  <a:schemeClr val="bg1"/>
                </a:solidFill>
              </a:rPr>
              <a:t>Format: B9,5 x 11,8 cm</a:t>
            </a:r>
          </a:p>
          <a:p>
            <a:pPr algn="r">
              <a:spcBef>
                <a:spcPct val="50000"/>
              </a:spcBef>
            </a:pPr>
            <a:endParaRPr lang="da-DK" sz="687">
              <a:solidFill>
                <a:schemeClr val="bg1"/>
              </a:solidFill>
            </a:endParaRPr>
          </a:p>
          <a:p>
            <a:pPr algn="r">
              <a:spcBef>
                <a:spcPct val="50000"/>
              </a:spcBef>
            </a:pPr>
            <a:r>
              <a:rPr lang="da-DK" sz="687">
                <a:solidFill>
                  <a:schemeClr val="bg1"/>
                </a:solidFill>
              </a:rPr>
              <a:t>Tekststørrelse 10 </a:t>
            </a:r>
            <a:r>
              <a:rPr lang="da-DK" sz="687" err="1">
                <a:solidFill>
                  <a:schemeClr val="bg1"/>
                </a:solidFill>
              </a:rPr>
              <a:t>pkt</a:t>
            </a:r>
            <a:endParaRPr lang="da-DK" sz="687">
              <a:solidFill>
                <a:schemeClr val="bg1"/>
              </a:solidFill>
            </a:endParaRPr>
          </a:p>
        </p:txBody>
      </p:sp>
      <p:sp>
        <p:nvSpPr>
          <p:cNvPr id="11" name="TextBox 20"/>
          <p:cNvSpPr txBox="1">
            <a:spLocks noChangeArrowheads="1"/>
          </p:cNvSpPr>
          <p:nvPr userDrawn="1"/>
        </p:nvSpPr>
        <p:spPr bwMode="auto">
          <a:xfrm>
            <a:off x="-1738307" y="1880841"/>
            <a:ext cx="1668463" cy="581569"/>
          </a:xfrm>
          <a:prstGeom prst="rect">
            <a:avLst/>
          </a:prstGeom>
          <a:noFill/>
          <a:ln w="9525">
            <a:noFill/>
            <a:miter lim="800000"/>
            <a:headEnd/>
            <a:tailEnd/>
          </a:ln>
        </p:spPr>
        <p:txBody>
          <a:bodyPr wrap="square" lIns="0" tIns="0" rIns="0" bIns="0">
            <a:spAutoFit/>
          </a:bodyPr>
          <a:lstStyle/>
          <a:p>
            <a:pPr algn="r"/>
            <a:r>
              <a:rPr lang="da-DK" sz="687" b="1">
                <a:solidFill>
                  <a:schemeClr val="bg1"/>
                </a:solidFill>
              </a:rPr>
              <a:t>Tekst starter</a:t>
            </a:r>
            <a:r>
              <a:rPr lang="da-DK" sz="687" b="1" baseline="0">
                <a:solidFill>
                  <a:schemeClr val="bg1"/>
                </a:solidFill>
              </a:rPr>
              <a:t> </a:t>
            </a:r>
            <a:br>
              <a:rPr lang="da-DK" sz="687" b="1" baseline="0">
                <a:solidFill>
                  <a:schemeClr val="bg1"/>
                </a:solidFill>
              </a:rPr>
            </a:br>
            <a:r>
              <a:rPr lang="da-DK" sz="687" b="1" baseline="0">
                <a:solidFill>
                  <a:schemeClr val="bg1"/>
                </a:solidFill>
              </a:rPr>
              <a:t>uden </a:t>
            </a:r>
            <a:r>
              <a:rPr lang="da-DK" sz="687" b="1" err="1">
                <a:solidFill>
                  <a:schemeClr val="bg1"/>
                </a:solidFill>
              </a:rPr>
              <a:t>bullets</a:t>
            </a:r>
            <a:endParaRPr lang="da-DK" sz="687">
              <a:solidFill>
                <a:schemeClr val="bg1"/>
              </a:solidFill>
            </a:endParaRPr>
          </a:p>
          <a:p>
            <a:pPr algn="r">
              <a:spcBef>
                <a:spcPct val="50000"/>
              </a:spcBef>
            </a:pPr>
            <a:r>
              <a:rPr lang="da-DK" sz="687">
                <a:solidFill>
                  <a:schemeClr val="bg1"/>
                </a:solidFill>
              </a:rPr>
              <a:t>Brug ‘Forøge / Formindske </a:t>
            </a:r>
            <a:br>
              <a:rPr lang="da-DK" sz="687">
                <a:solidFill>
                  <a:schemeClr val="bg1"/>
                </a:solidFill>
              </a:rPr>
            </a:br>
            <a:r>
              <a:rPr lang="da-DK" sz="687">
                <a:solidFill>
                  <a:schemeClr val="bg1"/>
                </a:solidFill>
              </a:rPr>
              <a:t>indryk’ for at skifte mellem</a:t>
            </a:r>
            <a:r>
              <a:rPr lang="da-DK" sz="687" baseline="0">
                <a:solidFill>
                  <a:schemeClr val="bg1"/>
                </a:solidFill>
              </a:rPr>
              <a:t> </a:t>
            </a:r>
            <a:r>
              <a:rPr lang="da-DK" sz="687">
                <a:solidFill>
                  <a:schemeClr val="bg1"/>
                </a:solidFill>
              </a:rPr>
              <a:t>de </a:t>
            </a:r>
            <a:br>
              <a:rPr lang="da-DK" sz="687">
                <a:solidFill>
                  <a:schemeClr val="bg1"/>
                </a:solidFill>
              </a:rPr>
            </a:br>
            <a:r>
              <a:rPr lang="da-DK" sz="687">
                <a:solidFill>
                  <a:schemeClr val="bg1"/>
                </a:solidFill>
              </a:rPr>
              <a:t>forskellige niveauer</a:t>
            </a:r>
          </a:p>
        </p:txBody>
      </p:sp>
      <p:grpSp>
        <p:nvGrpSpPr>
          <p:cNvPr id="12" name="Group 21"/>
          <p:cNvGrpSpPr>
            <a:grpSpLocks/>
          </p:cNvGrpSpPr>
          <p:nvPr userDrawn="1"/>
        </p:nvGrpSpPr>
        <p:grpSpPr bwMode="auto">
          <a:xfrm>
            <a:off x="-1114418" y="3087070"/>
            <a:ext cx="1030287" cy="230188"/>
            <a:chOff x="-1260648" y="3320988"/>
            <a:chExt cx="1030288" cy="230187"/>
          </a:xfrm>
        </p:grpSpPr>
        <p:pic>
          <p:nvPicPr>
            <p:cNvPr id="14" name="Picture 14" descr="fke3b.jpg"/>
            <p:cNvPicPr>
              <a:picLocks noChangeAspect="1"/>
            </p:cNvPicPr>
            <p:nvPr/>
          </p:nvPicPr>
          <p:blipFill>
            <a:blip r:embed="rId3" cstate="print"/>
            <a:srcRect/>
            <a:stretch>
              <a:fillRect/>
            </a:stretch>
          </p:blipFill>
          <p:spPr bwMode="auto">
            <a:xfrm>
              <a:off x="-1260648" y="3322575"/>
              <a:ext cx="428625" cy="228600"/>
            </a:xfrm>
            <a:prstGeom prst="rect">
              <a:avLst/>
            </a:prstGeom>
            <a:noFill/>
            <a:ln w="9525">
              <a:noFill/>
              <a:miter lim="800000"/>
              <a:headEnd/>
              <a:tailEnd/>
            </a:ln>
          </p:spPr>
        </p:pic>
        <p:cxnSp>
          <p:nvCxnSpPr>
            <p:cNvPr id="15" name="Straight Connector 23"/>
            <p:cNvCxnSpPr>
              <a:cxnSpLocks noChangeShapeType="1"/>
            </p:cNvCxnSpPr>
            <p:nvPr/>
          </p:nvCxnSpPr>
          <p:spPr bwMode="auto">
            <a:xfrm>
              <a:off x="-1260648" y="3332100"/>
              <a:ext cx="182563" cy="219075"/>
            </a:xfrm>
            <a:prstGeom prst="line">
              <a:avLst/>
            </a:prstGeom>
            <a:noFill/>
            <a:ln w="19050" algn="ctr">
              <a:solidFill>
                <a:srgbClr val="000000"/>
              </a:solidFill>
              <a:round/>
              <a:headEnd/>
              <a:tailEnd/>
            </a:ln>
          </p:spPr>
        </p:cxnSp>
        <p:cxnSp>
          <p:nvCxnSpPr>
            <p:cNvPr id="16" name="Straight Connector 24"/>
            <p:cNvCxnSpPr>
              <a:cxnSpLocks noChangeShapeType="1"/>
            </p:cNvCxnSpPr>
            <p:nvPr/>
          </p:nvCxnSpPr>
          <p:spPr bwMode="auto">
            <a:xfrm flipH="1">
              <a:off x="-1260648" y="3332100"/>
              <a:ext cx="182563" cy="219075"/>
            </a:xfrm>
            <a:prstGeom prst="line">
              <a:avLst/>
            </a:prstGeom>
            <a:noFill/>
            <a:ln w="19050" algn="ctr">
              <a:solidFill>
                <a:srgbClr val="000000"/>
              </a:solidFill>
              <a:round/>
              <a:headEnd/>
              <a:tailEnd/>
            </a:ln>
          </p:spPr>
        </p:cxnSp>
        <p:pic>
          <p:nvPicPr>
            <p:cNvPr id="17" name="Picture 2"/>
            <p:cNvPicPr>
              <a:picLocks noChangeAspect="1" noChangeArrowheads="1"/>
            </p:cNvPicPr>
            <p:nvPr/>
          </p:nvPicPr>
          <p:blipFill>
            <a:blip r:embed="rId4" cstate="print"/>
            <a:srcRect/>
            <a:stretch>
              <a:fillRect/>
            </a:stretch>
          </p:blipFill>
          <p:spPr bwMode="auto">
            <a:xfrm>
              <a:off x="-678035" y="3320988"/>
              <a:ext cx="447675" cy="228600"/>
            </a:xfrm>
            <a:prstGeom prst="rect">
              <a:avLst/>
            </a:prstGeom>
            <a:noFill/>
            <a:ln w="9525">
              <a:noFill/>
              <a:miter lim="800000"/>
              <a:headEnd/>
              <a:tailEnd/>
            </a:ln>
          </p:spPr>
        </p:pic>
        <p:cxnSp>
          <p:nvCxnSpPr>
            <p:cNvPr id="18" name="Straight Connector 26"/>
            <p:cNvCxnSpPr>
              <a:cxnSpLocks noChangeShapeType="1"/>
            </p:cNvCxnSpPr>
            <p:nvPr/>
          </p:nvCxnSpPr>
          <p:spPr bwMode="auto">
            <a:xfrm>
              <a:off x="-422448" y="3332100"/>
              <a:ext cx="182563" cy="219075"/>
            </a:xfrm>
            <a:prstGeom prst="line">
              <a:avLst/>
            </a:prstGeom>
            <a:noFill/>
            <a:ln w="19050" algn="ctr">
              <a:solidFill>
                <a:srgbClr val="000000"/>
              </a:solidFill>
              <a:round/>
              <a:headEnd/>
              <a:tailEnd/>
            </a:ln>
          </p:spPr>
        </p:cxnSp>
        <p:cxnSp>
          <p:nvCxnSpPr>
            <p:cNvPr id="19" name="Straight Connector 27"/>
            <p:cNvCxnSpPr>
              <a:cxnSpLocks noChangeShapeType="1"/>
            </p:cNvCxnSpPr>
            <p:nvPr/>
          </p:nvCxnSpPr>
          <p:spPr bwMode="auto">
            <a:xfrm flipH="1">
              <a:off x="-422448" y="3332100"/>
              <a:ext cx="182563" cy="219075"/>
            </a:xfrm>
            <a:prstGeom prst="line">
              <a:avLst/>
            </a:prstGeom>
            <a:noFill/>
            <a:ln w="19050" algn="ctr">
              <a:solidFill>
                <a:srgbClr val="000000"/>
              </a:solidFill>
              <a:round/>
              <a:headEnd/>
              <a:tailEnd/>
            </a:ln>
          </p:spPr>
        </p:cxnSp>
      </p:grpSp>
      <p:sp>
        <p:nvSpPr>
          <p:cNvPr id="20" name="Date Placeholder 3"/>
          <p:cNvSpPr>
            <a:spLocks noGrp="1"/>
          </p:cNvSpPr>
          <p:nvPr>
            <p:ph type="dt" sz="half" idx="2"/>
          </p:nvPr>
        </p:nvSpPr>
        <p:spPr>
          <a:xfrm>
            <a:off x="7596340" y="6302922"/>
            <a:ext cx="1420665" cy="258441"/>
          </a:xfrm>
          <a:prstGeom prst="rect">
            <a:avLst/>
          </a:prstGeom>
        </p:spPr>
        <p:txBody>
          <a:bodyPr vert="horz" lIns="0" tIns="0" rIns="0" bIns="0" rtlCol="0" anchor="b" anchorCtr="0"/>
          <a:lstStyle>
            <a:lvl1pPr algn="r">
              <a:defRPr sz="755">
                <a:solidFill>
                  <a:schemeClr val="tx1"/>
                </a:solidFill>
              </a:defRPr>
            </a:lvl1pPr>
          </a:lstStyle>
          <a:p>
            <a:r>
              <a:rPr lang="da-DK" err="1"/>
              <a:t>www.ibckurser.dk</a:t>
            </a:r>
            <a:endParaRPr lang="da-DK"/>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2" y="2130450"/>
            <a:ext cx="7772400" cy="1470025"/>
          </a:xfrm>
        </p:spPr>
        <p:txBody>
          <a:bodyPr/>
          <a:lstStyle/>
          <a:p>
            <a:r>
              <a:rPr lang="da-DK"/>
              <a:t>Klik for at redigere titeltypografi i masteren</a:t>
            </a:r>
          </a:p>
        </p:txBody>
      </p:sp>
      <p:sp>
        <p:nvSpPr>
          <p:cNvPr id="3" name="Undertitel 2"/>
          <p:cNvSpPr>
            <a:spLocks noGrp="1"/>
          </p:cNvSpPr>
          <p:nvPr>
            <p:ph type="subTitle" idx="1"/>
          </p:nvPr>
        </p:nvSpPr>
        <p:spPr>
          <a:xfrm>
            <a:off x="1371609" y="3886202"/>
            <a:ext cx="6400801" cy="1752600"/>
          </a:xfrm>
        </p:spPr>
        <p:txBody>
          <a:bodyPr/>
          <a:lstStyle>
            <a:lvl1pPr marL="0" indent="0" algn="ctr">
              <a:buNone/>
              <a:defRPr>
                <a:solidFill>
                  <a:schemeClr val="tx1">
                    <a:tint val="75000"/>
                  </a:schemeClr>
                </a:solidFill>
              </a:defRPr>
            </a:lvl1pPr>
            <a:lvl2pPr marL="313880" indent="0" algn="ctr">
              <a:buNone/>
              <a:defRPr>
                <a:solidFill>
                  <a:schemeClr val="tx1">
                    <a:tint val="75000"/>
                  </a:schemeClr>
                </a:solidFill>
              </a:defRPr>
            </a:lvl2pPr>
            <a:lvl3pPr marL="627758" indent="0" algn="ctr">
              <a:buNone/>
              <a:defRPr>
                <a:solidFill>
                  <a:schemeClr val="tx1">
                    <a:tint val="75000"/>
                  </a:schemeClr>
                </a:solidFill>
              </a:defRPr>
            </a:lvl3pPr>
            <a:lvl4pPr marL="941638" indent="0" algn="ctr">
              <a:buNone/>
              <a:defRPr>
                <a:solidFill>
                  <a:schemeClr val="tx1">
                    <a:tint val="75000"/>
                  </a:schemeClr>
                </a:solidFill>
              </a:defRPr>
            </a:lvl4pPr>
            <a:lvl5pPr marL="1255518" indent="0" algn="ctr">
              <a:buNone/>
              <a:defRPr>
                <a:solidFill>
                  <a:schemeClr val="tx1">
                    <a:tint val="75000"/>
                  </a:schemeClr>
                </a:solidFill>
              </a:defRPr>
            </a:lvl5pPr>
            <a:lvl6pPr marL="1569395" indent="0" algn="ctr">
              <a:buNone/>
              <a:defRPr>
                <a:solidFill>
                  <a:schemeClr val="tx1">
                    <a:tint val="75000"/>
                  </a:schemeClr>
                </a:solidFill>
              </a:defRPr>
            </a:lvl6pPr>
            <a:lvl7pPr marL="1883276" indent="0" algn="ctr">
              <a:buNone/>
              <a:defRPr>
                <a:solidFill>
                  <a:schemeClr val="tx1">
                    <a:tint val="75000"/>
                  </a:schemeClr>
                </a:solidFill>
              </a:defRPr>
            </a:lvl7pPr>
            <a:lvl8pPr marL="2197156" indent="0" algn="ctr">
              <a:buNone/>
              <a:defRPr>
                <a:solidFill>
                  <a:schemeClr val="tx1">
                    <a:tint val="75000"/>
                  </a:schemeClr>
                </a:solidFill>
              </a:defRPr>
            </a:lvl8pPr>
            <a:lvl9pPr marL="2511033" indent="0" algn="ctr">
              <a:buNone/>
              <a:defRPr>
                <a:solidFill>
                  <a:schemeClr val="tx1">
                    <a:tint val="75000"/>
                  </a:schemeClr>
                </a:solidFill>
              </a:defRPr>
            </a:lvl9pPr>
          </a:lstStyle>
          <a:p>
            <a:r>
              <a:rPr lang="da-DK"/>
              <a:t>Klik for at redigere undertiteltypografien i masteren</a:t>
            </a:r>
          </a:p>
        </p:txBody>
      </p:sp>
      <p:sp>
        <p:nvSpPr>
          <p:cNvPr id="4" name="Pladsholder til dato 3"/>
          <p:cNvSpPr>
            <a:spLocks noGrp="1"/>
          </p:cNvSpPr>
          <p:nvPr>
            <p:ph type="dt" sz="half" idx="10"/>
          </p:nvPr>
        </p:nvSpPr>
        <p:spPr/>
        <p:txBody>
          <a:bodyPr/>
          <a:lstStyle/>
          <a:p>
            <a:fld id="{E8970CE3-8736-4366-911E-AB36878222D7}" type="datetime1">
              <a:rPr lang="da-DK" smtClean="0"/>
              <a:t>17-01-2025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A151E4F2-5C5B-444B-A3A1-EA4A6CB8FE62}" type="slidenum">
              <a:rPr lang="da-DK" smtClean="0"/>
              <a:pPr/>
              <a:t>‹nr.›</a:t>
            </a:fld>
            <a:endParaRPr lang="da-DK"/>
          </a:p>
        </p:txBody>
      </p:sp>
    </p:spTree>
    <p:extLst>
      <p:ext uri="{BB962C8B-B14F-4D97-AF65-F5344CB8AC3E}">
        <p14:creationId xmlns:p14="http://schemas.microsoft.com/office/powerpoint/2010/main" val="3098932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Blankt dias - KCV">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1973687"/>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and Large Picture">
    <p:spTree>
      <p:nvGrpSpPr>
        <p:cNvPr id="1" name=""/>
        <p:cNvGrpSpPr/>
        <p:nvPr/>
      </p:nvGrpSpPr>
      <p:grpSpPr>
        <a:xfrm>
          <a:off x="0" y="0"/>
          <a:ext cx="0" cy="0"/>
          <a:chOff x="0" y="0"/>
          <a:chExt cx="0" cy="0"/>
        </a:xfrm>
      </p:grpSpPr>
      <p:sp>
        <p:nvSpPr>
          <p:cNvPr id="8" name="Picture Placeholder 13"/>
          <p:cNvSpPr>
            <a:spLocks noGrp="1"/>
          </p:cNvSpPr>
          <p:nvPr>
            <p:ph type="pic" sz="quarter" idx="13"/>
          </p:nvPr>
        </p:nvSpPr>
        <p:spPr>
          <a:xfrm>
            <a:off x="-3600" y="-3600"/>
            <a:ext cx="9151200" cy="6865200"/>
          </a:xfrm>
          <a:blipFill>
            <a:blip r:embed="rId2" cstate="print"/>
            <a:stretch>
              <a:fillRect/>
            </a:stretch>
          </a:blipFill>
        </p:spPr>
        <p:txBody>
          <a:bodyPr/>
          <a:lstStyle/>
          <a:p>
            <a:r>
              <a:rPr lang="da-DK"/>
              <a:t>Klik på ikonet for at tilføje et billede</a:t>
            </a:r>
          </a:p>
        </p:txBody>
      </p:sp>
      <p:sp>
        <p:nvSpPr>
          <p:cNvPr id="2" name="Title 1"/>
          <p:cNvSpPr>
            <a:spLocks noGrp="1"/>
          </p:cNvSpPr>
          <p:nvPr>
            <p:ph type="title"/>
          </p:nvPr>
        </p:nvSpPr>
        <p:spPr>
          <a:xfrm>
            <a:off x="432001" y="1881188"/>
            <a:ext cx="6932612" cy="1580626"/>
          </a:xfrm>
        </p:spPr>
        <p:txBody>
          <a:bodyPr anchor="t" anchorCtr="0">
            <a:spAutoFit/>
          </a:bodyPr>
          <a:lstStyle>
            <a:lvl1pPr>
              <a:lnSpc>
                <a:spcPct val="83000"/>
              </a:lnSpc>
              <a:defRPr sz="4125"/>
            </a:lvl1pPr>
          </a:lstStyle>
          <a:p>
            <a:r>
              <a:rPr lang="da-DK" noProof="0"/>
              <a:t>Klik for at redigere titeltypografien i masteren</a:t>
            </a:r>
          </a:p>
        </p:txBody>
      </p:sp>
      <p:sp>
        <p:nvSpPr>
          <p:cNvPr id="4" name="Footer Placeholder 3"/>
          <p:cNvSpPr>
            <a:spLocks noGrp="1"/>
          </p:cNvSpPr>
          <p:nvPr>
            <p:ph type="ftr" sz="quarter" idx="11"/>
          </p:nvPr>
        </p:nvSpPr>
        <p:spPr/>
        <p:txBody>
          <a:bodyPr/>
          <a:lstStyle/>
          <a:p>
            <a:r>
              <a:rPr lang="da-DK" noProof="0"/>
              <a:t>IBC Kurser</a:t>
            </a:r>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a:p>
        </p:txBody>
      </p:sp>
      <p:pic>
        <p:nvPicPr>
          <p:cNvPr id="7" name="Picture 6" descr="Logo-Sort.wmf"/>
          <p:cNvPicPr>
            <a:picLocks noChangeAspect="1"/>
          </p:cNvPicPr>
          <p:nvPr userDrawn="1"/>
        </p:nvPicPr>
        <p:blipFill>
          <a:blip r:embed="rId3" cstate="print"/>
          <a:stretch>
            <a:fillRect/>
          </a:stretch>
        </p:blipFill>
        <p:spPr>
          <a:xfrm>
            <a:off x="7794106" y="11688"/>
            <a:ext cx="1306800" cy="1535218"/>
          </a:xfrm>
          <a:prstGeom prst="rect">
            <a:avLst/>
          </a:prstGeom>
        </p:spPr>
      </p:pic>
      <p:sp>
        <p:nvSpPr>
          <p:cNvPr id="9" name="Text Box 5"/>
          <p:cNvSpPr txBox="1">
            <a:spLocks noChangeArrowheads="1"/>
          </p:cNvSpPr>
          <p:nvPr userDrawn="1"/>
        </p:nvSpPr>
        <p:spPr bwMode="auto">
          <a:xfrm>
            <a:off x="-1836712" y="2060577"/>
            <a:ext cx="1733524" cy="1194558"/>
          </a:xfrm>
          <a:prstGeom prst="rect">
            <a:avLst/>
          </a:prstGeom>
          <a:noFill/>
          <a:ln w="9525" algn="ctr">
            <a:noFill/>
            <a:miter lim="800000"/>
            <a:headEnd/>
            <a:tailEnd/>
          </a:ln>
        </p:spPr>
        <p:txBody>
          <a:bodyPr wrap="square" lIns="0" tIns="0" rIns="0" bIns="0">
            <a:spAutoFit/>
          </a:bodyPr>
          <a:lstStyle/>
          <a:p>
            <a:pPr algn="r">
              <a:spcBef>
                <a:spcPct val="50000"/>
              </a:spcBef>
            </a:pPr>
            <a:r>
              <a:rPr lang="da-DK" sz="675" b="1">
                <a:solidFill>
                  <a:schemeClr val="bg1"/>
                </a:solidFill>
              </a:rPr>
              <a:t>Indsæt nyt billede:</a:t>
            </a:r>
          </a:p>
          <a:p>
            <a:pPr algn="r">
              <a:spcBef>
                <a:spcPct val="50000"/>
              </a:spcBef>
            </a:pPr>
            <a:r>
              <a:rPr lang="da-DK" sz="675">
                <a:solidFill>
                  <a:schemeClr val="bg1"/>
                </a:solidFill>
              </a:rPr>
              <a:t>Format: B25,4 x 19,05 cm</a:t>
            </a:r>
          </a:p>
          <a:p>
            <a:pPr algn="r">
              <a:spcBef>
                <a:spcPct val="50000"/>
              </a:spcBef>
            </a:pPr>
            <a:r>
              <a:rPr lang="da-DK" sz="675" baseline="0">
                <a:solidFill>
                  <a:schemeClr val="bg1"/>
                </a:solidFill>
              </a:rPr>
              <a:t>Klik på </a:t>
            </a:r>
            <a:r>
              <a:rPr lang="da-DK" sz="675" baseline="0" err="1">
                <a:solidFill>
                  <a:schemeClr val="bg1"/>
                </a:solidFill>
              </a:rPr>
              <a:t>billed-</a:t>
            </a:r>
            <a:r>
              <a:rPr lang="da-DK" sz="675" err="1">
                <a:solidFill>
                  <a:schemeClr val="bg1"/>
                </a:solidFill>
              </a:rPr>
              <a:t>ikonet</a:t>
            </a:r>
            <a:r>
              <a:rPr lang="da-DK" sz="675">
                <a:solidFill>
                  <a:schemeClr val="bg1"/>
                </a:solidFill>
              </a:rPr>
              <a:t> </a:t>
            </a:r>
            <a:br>
              <a:rPr lang="da-DK" sz="675">
                <a:solidFill>
                  <a:schemeClr val="bg1"/>
                </a:solidFill>
              </a:rPr>
            </a:br>
            <a:r>
              <a:rPr lang="da-DK" sz="675">
                <a:solidFill>
                  <a:schemeClr val="bg1"/>
                </a:solidFill>
              </a:rPr>
              <a:t>midt på </a:t>
            </a:r>
            <a:r>
              <a:rPr lang="da-DK" sz="675" err="1">
                <a:solidFill>
                  <a:schemeClr val="bg1"/>
                </a:solidFill>
              </a:rPr>
              <a:t>slidet</a:t>
            </a:r>
            <a:r>
              <a:rPr lang="da-DK" sz="675">
                <a:solidFill>
                  <a:schemeClr val="bg1"/>
                </a:solidFill>
              </a:rPr>
              <a:t>.</a:t>
            </a:r>
            <a:br>
              <a:rPr lang="da-DK" sz="675">
                <a:solidFill>
                  <a:schemeClr val="bg1"/>
                </a:solidFill>
              </a:rPr>
            </a:br>
            <a:r>
              <a:rPr lang="da-DK" sz="675">
                <a:solidFill>
                  <a:schemeClr val="bg1"/>
                </a:solidFill>
              </a:rPr>
              <a:t>Find</a:t>
            </a:r>
            <a:r>
              <a:rPr lang="da-DK" sz="675" baseline="0">
                <a:solidFill>
                  <a:schemeClr val="bg1"/>
                </a:solidFill>
              </a:rPr>
              <a:t> dit nye billede</a:t>
            </a:r>
            <a:r>
              <a:rPr lang="da-DK" sz="675">
                <a:solidFill>
                  <a:schemeClr val="bg1"/>
                </a:solidFill>
              </a:rPr>
              <a:t>, </a:t>
            </a:r>
            <a:br>
              <a:rPr lang="da-DK" sz="675">
                <a:solidFill>
                  <a:schemeClr val="bg1"/>
                </a:solidFill>
              </a:rPr>
            </a:br>
            <a:r>
              <a:rPr lang="da-DK" sz="675">
                <a:solidFill>
                  <a:schemeClr val="bg1"/>
                </a:solidFill>
              </a:rPr>
              <a:t>højreklik på billedet </a:t>
            </a:r>
            <a:br>
              <a:rPr lang="da-DK" sz="675">
                <a:solidFill>
                  <a:schemeClr val="bg1"/>
                </a:solidFill>
              </a:rPr>
            </a:br>
            <a:r>
              <a:rPr lang="da-DK" sz="675">
                <a:solidFill>
                  <a:schemeClr val="bg1"/>
                </a:solidFill>
              </a:rPr>
              <a:t>og placér det bagerst.</a:t>
            </a:r>
          </a:p>
          <a:p>
            <a:pPr algn="r">
              <a:spcBef>
                <a:spcPct val="50000"/>
              </a:spcBef>
            </a:pPr>
            <a:r>
              <a:rPr lang="da-DK" sz="675" b="1">
                <a:solidFill>
                  <a:schemeClr val="bg1"/>
                </a:solidFill>
              </a:rPr>
              <a:t>Hvis du ikke kan få</a:t>
            </a:r>
            <a:r>
              <a:rPr lang="da-DK" sz="675" b="1" baseline="0">
                <a:solidFill>
                  <a:schemeClr val="bg1"/>
                </a:solidFill>
              </a:rPr>
              <a:t> fat i </a:t>
            </a:r>
            <a:r>
              <a:rPr lang="da-DK" sz="675" b="1" baseline="0" err="1">
                <a:solidFill>
                  <a:schemeClr val="bg1"/>
                </a:solidFill>
              </a:rPr>
              <a:t>billedeindsættelses-knappen</a:t>
            </a:r>
            <a:r>
              <a:rPr lang="da-DK" sz="675" b="1" baseline="0">
                <a:solidFill>
                  <a:schemeClr val="bg1"/>
                </a:solidFill>
              </a:rPr>
              <a:t>; </a:t>
            </a:r>
            <a:r>
              <a:rPr lang="da-DK" sz="675" b="0" baseline="0">
                <a:solidFill>
                  <a:schemeClr val="bg1"/>
                </a:solidFill>
              </a:rPr>
              <a:t>Læg teksten bagerst og klik på ikonen</a:t>
            </a:r>
            <a:r>
              <a:rPr lang="da-DK" sz="675" b="0">
                <a:solidFill>
                  <a:schemeClr val="bg1"/>
                </a:solidFill>
              </a:rPr>
              <a:t> </a:t>
            </a:r>
          </a:p>
        </p:txBody>
      </p:sp>
      <p:sp>
        <p:nvSpPr>
          <p:cNvPr id="10" name="Date Placeholder 3"/>
          <p:cNvSpPr>
            <a:spLocks noGrp="1"/>
          </p:cNvSpPr>
          <p:nvPr>
            <p:ph type="dt" sz="half" idx="2"/>
          </p:nvPr>
        </p:nvSpPr>
        <p:spPr>
          <a:xfrm>
            <a:off x="7596337" y="6302906"/>
            <a:ext cx="1420664" cy="258442"/>
          </a:xfrm>
          <a:prstGeom prst="rect">
            <a:avLst/>
          </a:prstGeom>
        </p:spPr>
        <p:txBody>
          <a:bodyPr vert="horz" lIns="0" tIns="0" rIns="0" bIns="0" rtlCol="0" anchor="b" anchorCtr="0"/>
          <a:lstStyle>
            <a:lvl1pPr algn="r">
              <a:defRPr sz="825">
                <a:solidFill>
                  <a:schemeClr val="tx1"/>
                </a:solidFill>
              </a:defRPr>
            </a:lvl1pPr>
          </a:lstStyle>
          <a:p>
            <a:r>
              <a:rPr lang="da-DK" err="1"/>
              <a:t>www.ibckurser.dk</a:t>
            </a:r>
            <a:endParaRPr lang="da-DK"/>
          </a:p>
        </p:txBody>
      </p:sp>
    </p:spTree>
    <p:extLst>
      <p:ext uri="{BB962C8B-B14F-4D97-AF65-F5344CB8AC3E}">
        <p14:creationId xmlns:p14="http://schemas.microsoft.com/office/powerpoint/2010/main" val="16766893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Afsnit, tekst og billede">
    <p:spTree>
      <p:nvGrpSpPr>
        <p:cNvPr id="1" name=""/>
        <p:cNvGrpSpPr/>
        <p:nvPr/>
      </p:nvGrpSpPr>
      <p:grpSpPr>
        <a:xfrm>
          <a:off x="0" y="0"/>
          <a:ext cx="0" cy="0"/>
          <a:chOff x="0" y="0"/>
          <a:chExt cx="0" cy="0"/>
        </a:xfrm>
      </p:grpSpPr>
      <p:sp>
        <p:nvSpPr>
          <p:cNvPr id="36" name="Pladsholder til tekst 6"/>
          <p:cNvSpPr>
            <a:spLocks noGrp="1"/>
          </p:cNvSpPr>
          <p:nvPr>
            <p:ph type="body" sz="quarter" idx="37"/>
          </p:nvPr>
        </p:nvSpPr>
        <p:spPr>
          <a:xfrm>
            <a:off x="2313274" y="1244775"/>
            <a:ext cx="6043130" cy="652080"/>
          </a:xfrm>
          <a:prstGeom prst="rect">
            <a:avLst/>
          </a:prstGeom>
        </p:spPr>
        <p:txBody>
          <a:bodyPr/>
          <a:lstStyle>
            <a:lvl1pPr marL="0" indent="0">
              <a:buNone/>
              <a:defRPr sz="1648" b="1">
                <a:solidFill>
                  <a:schemeClr val="tx1">
                    <a:lumMod val="75000"/>
                    <a:lumOff val="25000"/>
                  </a:schemeClr>
                </a:solidFill>
                <a:latin typeface="+mj-lt"/>
              </a:defRPr>
            </a:lvl1pPr>
          </a:lstStyle>
          <a:p>
            <a:r>
              <a:rPr lang="da-DK"/>
              <a:t>Klik for at redigere i master</a:t>
            </a:r>
          </a:p>
        </p:txBody>
      </p:sp>
      <p:sp>
        <p:nvSpPr>
          <p:cNvPr id="8" name="Pladsholder til dato 2"/>
          <p:cNvSpPr>
            <a:spLocks noGrp="1"/>
          </p:cNvSpPr>
          <p:nvPr>
            <p:ph type="dt" sz="half" idx="2"/>
          </p:nvPr>
        </p:nvSpPr>
        <p:spPr>
          <a:xfrm>
            <a:off x="6915151" y="299860"/>
            <a:ext cx="2056464" cy="266886"/>
          </a:xfrm>
          <a:prstGeom prst="rect">
            <a:avLst/>
          </a:prstGeom>
        </p:spPr>
        <p:txBody>
          <a:bodyPr/>
          <a:lstStyle>
            <a:lvl1pPr algn="r">
              <a:defRPr sz="516">
                <a:solidFill>
                  <a:schemeClr val="tx1">
                    <a:lumMod val="50000"/>
                    <a:lumOff val="50000"/>
                  </a:schemeClr>
                </a:solidFill>
                <a:latin typeface="+mj-lt"/>
              </a:defRPr>
            </a:lvl1pPr>
          </a:lstStyle>
          <a:p>
            <a:fld id="{D31AAD6A-FB6B-4724-A07E-8E56FF992E40}" type="datetime2">
              <a:rPr lang="da-DK" smtClean="0"/>
              <a:t>17. januar 2025</a:t>
            </a:fld>
            <a:endParaRPr lang="da-DK"/>
          </a:p>
        </p:txBody>
      </p:sp>
      <p:sp>
        <p:nvSpPr>
          <p:cNvPr id="10" name="Pladsholder til slidenummer 4"/>
          <p:cNvSpPr>
            <a:spLocks noGrp="1"/>
          </p:cNvSpPr>
          <p:nvPr>
            <p:ph type="sldNum" sz="quarter" idx="4"/>
          </p:nvPr>
        </p:nvSpPr>
        <p:spPr>
          <a:xfrm>
            <a:off x="7530320" y="6428466"/>
            <a:ext cx="624163" cy="354584"/>
          </a:xfrm>
          <a:prstGeom prst="rect">
            <a:avLst/>
          </a:prstGeom>
        </p:spPr>
        <p:txBody>
          <a:bodyPr tIns="108000"/>
          <a:lstStyle>
            <a:lvl1pPr>
              <a:defRPr sz="516">
                <a:solidFill>
                  <a:schemeClr val="tx1">
                    <a:lumMod val="50000"/>
                    <a:lumOff val="50000"/>
                  </a:schemeClr>
                </a:solidFill>
                <a:latin typeface="+mj-lt"/>
              </a:defRPr>
            </a:lvl1pPr>
          </a:lstStyle>
          <a:p>
            <a:fld id="{A131127F-3A33-4261-802E-F20C5471E76A}" type="slidenum">
              <a:rPr lang="da-DK" smtClean="0"/>
              <a:pPr/>
              <a:t>‹nr.›</a:t>
            </a:fld>
            <a:endParaRPr lang="da-DK"/>
          </a:p>
        </p:txBody>
      </p:sp>
      <p:sp>
        <p:nvSpPr>
          <p:cNvPr id="11" name="Pladsholder til sidefod 3"/>
          <p:cNvSpPr>
            <a:spLocks noGrp="1"/>
          </p:cNvSpPr>
          <p:nvPr>
            <p:ph type="ftr" sz="quarter" idx="3"/>
          </p:nvPr>
        </p:nvSpPr>
        <p:spPr>
          <a:xfrm>
            <a:off x="2313280" y="6428466"/>
            <a:ext cx="5157455" cy="354584"/>
          </a:xfrm>
          <a:prstGeom prst="rect">
            <a:avLst/>
          </a:prstGeom>
        </p:spPr>
        <p:txBody>
          <a:bodyPr lIns="0" tIns="108000" bIns="72000"/>
          <a:lstStyle>
            <a:lvl1pPr>
              <a:defRPr sz="516">
                <a:solidFill>
                  <a:schemeClr val="tx1">
                    <a:lumMod val="50000"/>
                    <a:lumOff val="50000"/>
                  </a:schemeClr>
                </a:solidFill>
                <a:latin typeface="+mj-lt"/>
              </a:defRPr>
            </a:lvl1pPr>
          </a:lstStyle>
          <a:p>
            <a:r>
              <a:rPr lang="da-DK"/>
              <a:t>Titel til kursus</a:t>
            </a:r>
          </a:p>
        </p:txBody>
      </p:sp>
      <p:sp>
        <p:nvSpPr>
          <p:cNvPr id="9" name="Pladsholder til indhold 16"/>
          <p:cNvSpPr>
            <a:spLocks noGrp="1"/>
          </p:cNvSpPr>
          <p:nvPr>
            <p:ph sz="quarter" idx="13"/>
          </p:nvPr>
        </p:nvSpPr>
        <p:spPr>
          <a:xfrm>
            <a:off x="5643001" y="1896864"/>
            <a:ext cx="3267000" cy="4324559"/>
          </a:xfrm>
          <a:prstGeom prst="rect">
            <a:avLst/>
          </a:prstGeom>
        </p:spPr>
        <p:txBody>
          <a:bodyPr/>
          <a:lstStyle>
            <a:lvl1pPr marL="0" indent="0" algn="l">
              <a:buNone/>
              <a:defRPr sz="721" baseline="0">
                <a:solidFill>
                  <a:schemeClr val="tx1">
                    <a:lumMod val="75000"/>
                    <a:lumOff val="25000"/>
                  </a:schemeClr>
                </a:solidFill>
                <a:latin typeface="+mj-lt"/>
              </a:defRPr>
            </a:lvl1pPr>
          </a:lstStyle>
          <a:p>
            <a:pPr lvl="0"/>
            <a:endParaRPr lang="da-DK"/>
          </a:p>
        </p:txBody>
      </p:sp>
      <p:sp>
        <p:nvSpPr>
          <p:cNvPr id="12" name="Pladsholder til tekst 18"/>
          <p:cNvSpPr>
            <a:spLocks noGrp="1"/>
          </p:cNvSpPr>
          <p:nvPr>
            <p:ph type="body" sz="quarter" idx="14" hasCustomPrompt="1"/>
          </p:nvPr>
        </p:nvSpPr>
        <p:spPr>
          <a:xfrm>
            <a:off x="2318628" y="1896864"/>
            <a:ext cx="3210976" cy="4324559"/>
          </a:xfrm>
          <a:prstGeom prst="rect">
            <a:avLst/>
          </a:prstGeom>
        </p:spPr>
        <p:txBody>
          <a:bodyPr/>
          <a:lstStyle>
            <a:lvl1pPr marL="147134" indent="-147134">
              <a:buFont typeface="Arial" panose="020B0604020202020204" pitchFamily="34" charset="0"/>
              <a:buChar char="•"/>
              <a:defRPr sz="927">
                <a:solidFill>
                  <a:schemeClr val="tx1">
                    <a:lumMod val="75000"/>
                    <a:lumOff val="25000"/>
                  </a:schemeClr>
                </a:solidFill>
                <a:latin typeface="+mj-lt"/>
              </a:defRPr>
            </a:lvl1pPr>
            <a:lvl2pPr marL="235415" indent="0">
              <a:buNone/>
              <a:defRPr/>
            </a:lvl2pPr>
          </a:lstStyle>
          <a:p>
            <a:pPr lvl="0"/>
            <a:r>
              <a:rPr lang="da-DK"/>
              <a:t>Test</a:t>
            </a:r>
          </a:p>
          <a:p>
            <a:pPr lvl="0"/>
            <a:r>
              <a:rPr lang="da-DK"/>
              <a:t>Test</a:t>
            </a:r>
          </a:p>
        </p:txBody>
      </p:sp>
    </p:spTree>
    <p:extLst>
      <p:ext uri="{BB962C8B-B14F-4D97-AF65-F5344CB8AC3E}">
        <p14:creationId xmlns:p14="http://schemas.microsoft.com/office/powerpoint/2010/main" val="22026728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F5B815-72DC-49D5-8492-F2464AF21E44}"/>
              </a:ext>
            </a:extLst>
          </p:cNvPr>
          <p:cNvSpPr>
            <a:spLocks noGrp="1"/>
          </p:cNvSpPr>
          <p:nvPr>
            <p:ph type="title"/>
          </p:nvPr>
        </p:nvSpPr>
        <p:spPr>
          <a:xfrm>
            <a:off x="623888" y="1709739"/>
            <a:ext cx="7886700" cy="2852737"/>
          </a:xfrm>
        </p:spPr>
        <p:txBody>
          <a:bodyPr anchor="b"/>
          <a:lstStyle>
            <a:lvl1pPr>
              <a:defRPr sz="45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D2AE96B7-41F0-4C6E-AB24-C4FD76E8014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5667A0AB-754D-4C63-B3C1-9735CB471E38}"/>
              </a:ext>
            </a:extLst>
          </p:cNvPr>
          <p:cNvSpPr>
            <a:spLocks noGrp="1"/>
          </p:cNvSpPr>
          <p:nvPr>
            <p:ph type="dt" sz="half" idx="10"/>
          </p:nvPr>
        </p:nvSpPr>
        <p:spPr>
          <a:xfrm>
            <a:off x="628650" y="6356351"/>
            <a:ext cx="2057400" cy="365125"/>
          </a:xfrm>
          <a:prstGeom prst="rect">
            <a:avLst/>
          </a:prstGeom>
        </p:spPr>
        <p:txBody>
          <a:bodyPr/>
          <a:lstStyle/>
          <a:p>
            <a:fld id="{0581AA17-0D8F-439B-8CE0-F05E886BE038}" type="datetimeFigureOut">
              <a:rPr lang="da-DK" smtClean="0"/>
              <a:t>17-01-2025</a:t>
            </a:fld>
            <a:endParaRPr lang="da-DK"/>
          </a:p>
        </p:txBody>
      </p:sp>
      <p:sp>
        <p:nvSpPr>
          <p:cNvPr id="5" name="Pladsholder til sidefod 4">
            <a:extLst>
              <a:ext uri="{FF2B5EF4-FFF2-40B4-BE49-F238E27FC236}">
                <a16:creationId xmlns:a16="http://schemas.microsoft.com/office/drawing/2014/main" id="{1BEA4789-0A16-4A07-91E3-4836D3C8AEB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872B4A8-D6A4-43D5-AB3C-32E20B681C0C}"/>
              </a:ext>
            </a:extLst>
          </p:cNvPr>
          <p:cNvSpPr>
            <a:spLocks noGrp="1"/>
          </p:cNvSpPr>
          <p:nvPr>
            <p:ph type="sldNum" sz="quarter" idx="12"/>
          </p:nvPr>
        </p:nvSpPr>
        <p:spPr/>
        <p:txBody>
          <a:bodyPr/>
          <a:lstStyle/>
          <a:p>
            <a:fld id="{AEE061C9-8121-4325-A492-2183C74259E0}" type="slidenum">
              <a:rPr lang="da-DK" smtClean="0"/>
              <a:t>‹nr.›</a:t>
            </a:fld>
            <a:endParaRPr lang="da-DK"/>
          </a:p>
        </p:txBody>
      </p:sp>
    </p:spTree>
    <p:extLst>
      <p:ext uri="{BB962C8B-B14F-4D97-AF65-F5344CB8AC3E}">
        <p14:creationId xmlns:p14="http://schemas.microsoft.com/office/powerpoint/2010/main" val="21474299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 and Large Picture">
    <p:spTree>
      <p:nvGrpSpPr>
        <p:cNvPr id="1" name=""/>
        <p:cNvGrpSpPr/>
        <p:nvPr/>
      </p:nvGrpSpPr>
      <p:grpSpPr>
        <a:xfrm>
          <a:off x="0" y="0"/>
          <a:ext cx="0" cy="0"/>
          <a:chOff x="0" y="0"/>
          <a:chExt cx="0" cy="0"/>
        </a:xfrm>
      </p:grpSpPr>
      <p:pic>
        <p:nvPicPr>
          <p:cNvPr id="15" name="Billede 14" descr="Innovationsfabrik-291.jpg"/>
          <p:cNvPicPr>
            <a:picLocks noChangeAspect="1"/>
          </p:cNvPicPr>
          <p:nvPr userDrawn="1"/>
        </p:nvPicPr>
        <p:blipFill>
          <a:blip r:embed="rId2"/>
          <a:stretch>
            <a:fillRect/>
          </a:stretch>
        </p:blipFill>
        <p:spPr>
          <a:xfrm>
            <a:off x="0" y="0"/>
            <a:ext cx="9144000" cy="6864079"/>
          </a:xfrm>
          <a:prstGeom prst="rect">
            <a:avLst/>
          </a:prstGeom>
        </p:spPr>
      </p:pic>
      <p:sp>
        <p:nvSpPr>
          <p:cNvPr id="2" name="Title 1"/>
          <p:cNvSpPr>
            <a:spLocks noGrp="1"/>
          </p:cNvSpPr>
          <p:nvPr>
            <p:ph type="title"/>
          </p:nvPr>
        </p:nvSpPr>
        <p:spPr>
          <a:xfrm>
            <a:off x="432000" y="1881188"/>
            <a:ext cx="6932612" cy="2833981"/>
          </a:xfrm>
        </p:spPr>
        <p:txBody>
          <a:bodyPr anchor="t" anchorCtr="0">
            <a:spAutoFit/>
          </a:bodyPr>
          <a:lstStyle>
            <a:lvl1pPr>
              <a:lnSpc>
                <a:spcPct val="83000"/>
              </a:lnSpc>
              <a:defRPr sz="5500">
                <a:solidFill>
                  <a:srgbClr val="FFFFFF"/>
                </a:solidFill>
              </a:defRPr>
            </a:lvl1pPr>
          </a:lstStyle>
          <a:p>
            <a:r>
              <a:rPr lang="da-DK" noProof="0"/>
              <a:t>Klik for at redigere titeltypografien i masteren</a:t>
            </a:r>
          </a:p>
        </p:txBody>
      </p:sp>
      <p:sp>
        <p:nvSpPr>
          <p:cNvPr id="4" name="Footer Placeholder 3"/>
          <p:cNvSpPr>
            <a:spLocks noGrp="1"/>
          </p:cNvSpPr>
          <p:nvPr>
            <p:ph type="ftr" sz="quarter" idx="11"/>
          </p:nvPr>
        </p:nvSpPr>
        <p:spPr/>
        <p:txBody>
          <a:bodyPr/>
          <a:lstStyle>
            <a:lvl1pPr>
              <a:defRPr>
                <a:solidFill>
                  <a:srgbClr val="FFFFFF"/>
                </a:solidFill>
              </a:defRPr>
            </a:lvl1pPr>
          </a:lstStyle>
          <a:p>
            <a:r>
              <a:rPr lang="da-DK"/>
              <a:t>IBC Kurser</a:t>
            </a:r>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9" name="Text Box 5"/>
          <p:cNvSpPr txBox="1">
            <a:spLocks noChangeArrowheads="1"/>
          </p:cNvSpPr>
          <p:nvPr userDrawn="1"/>
        </p:nvSpPr>
        <p:spPr bwMode="auto">
          <a:xfrm>
            <a:off x="-1836712" y="2060575"/>
            <a:ext cx="1733524" cy="1731243"/>
          </a:xfrm>
          <a:prstGeom prst="rect">
            <a:avLst/>
          </a:prstGeom>
          <a:noFill/>
          <a:ln w="9525" algn="ctr">
            <a:noFill/>
            <a:miter lim="800000"/>
            <a:headEnd/>
            <a:tailEnd/>
          </a:ln>
        </p:spPr>
        <p:txBody>
          <a:bodyPr wrap="square" lIns="0" tIns="0" rIns="0" bIns="0">
            <a:spAutoFit/>
          </a:bodyPr>
          <a:lstStyle/>
          <a:p>
            <a:pPr algn="r">
              <a:spcBef>
                <a:spcPct val="50000"/>
              </a:spcBef>
            </a:pPr>
            <a:r>
              <a:rPr lang="da-DK" sz="900" b="1">
                <a:solidFill>
                  <a:schemeClr val="bg1"/>
                </a:solidFill>
              </a:rPr>
              <a:t>Indsæt nyt billede:</a:t>
            </a:r>
          </a:p>
          <a:p>
            <a:pPr algn="r">
              <a:spcBef>
                <a:spcPct val="50000"/>
              </a:spcBef>
            </a:pPr>
            <a:r>
              <a:rPr lang="da-DK" sz="900">
                <a:solidFill>
                  <a:schemeClr val="bg1"/>
                </a:solidFill>
              </a:rPr>
              <a:t>Format: B25,4 x 19,05 cm</a:t>
            </a:r>
          </a:p>
          <a:p>
            <a:pPr algn="r">
              <a:spcBef>
                <a:spcPct val="50000"/>
              </a:spcBef>
            </a:pPr>
            <a:r>
              <a:rPr lang="da-DK" sz="900" baseline="0">
                <a:solidFill>
                  <a:schemeClr val="bg1"/>
                </a:solidFill>
              </a:rPr>
              <a:t>Klik på </a:t>
            </a:r>
            <a:r>
              <a:rPr lang="da-DK" sz="900" baseline="0" err="1">
                <a:solidFill>
                  <a:schemeClr val="bg1"/>
                </a:solidFill>
              </a:rPr>
              <a:t>billed-</a:t>
            </a:r>
            <a:r>
              <a:rPr lang="da-DK" sz="900" err="1">
                <a:solidFill>
                  <a:schemeClr val="bg1"/>
                </a:solidFill>
              </a:rPr>
              <a:t>ikonet</a:t>
            </a:r>
            <a:r>
              <a:rPr lang="da-DK" sz="900">
                <a:solidFill>
                  <a:schemeClr val="bg1"/>
                </a:solidFill>
              </a:rPr>
              <a:t> </a:t>
            </a:r>
            <a:br>
              <a:rPr lang="da-DK" sz="900">
                <a:solidFill>
                  <a:schemeClr val="bg1"/>
                </a:solidFill>
              </a:rPr>
            </a:br>
            <a:r>
              <a:rPr lang="da-DK" sz="900">
                <a:solidFill>
                  <a:schemeClr val="bg1"/>
                </a:solidFill>
              </a:rPr>
              <a:t>midt på </a:t>
            </a:r>
            <a:r>
              <a:rPr lang="da-DK" sz="900" err="1">
                <a:solidFill>
                  <a:schemeClr val="bg1"/>
                </a:solidFill>
              </a:rPr>
              <a:t>slidet</a:t>
            </a:r>
            <a:r>
              <a:rPr lang="da-DK" sz="900">
                <a:solidFill>
                  <a:schemeClr val="bg1"/>
                </a:solidFill>
              </a:rPr>
              <a:t>.</a:t>
            </a:r>
            <a:br>
              <a:rPr lang="da-DK" sz="900">
                <a:solidFill>
                  <a:schemeClr val="bg1"/>
                </a:solidFill>
              </a:rPr>
            </a:br>
            <a:r>
              <a:rPr lang="da-DK" sz="900">
                <a:solidFill>
                  <a:schemeClr val="bg1"/>
                </a:solidFill>
              </a:rPr>
              <a:t>Find</a:t>
            </a:r>
            <a:r>
              <a:rPr lang="da-DK" sz="900" baseline="0">
                <a:solidFill>
                  <a:schemeClr val="bg1"/>
                </a:solidFill>
              </a:rPr>
              <a:t> dit nye billede</a:t>
            </a:r>
            <a:r>
              <a:rPr lang="da-DK" sz="900">
                <a:solidFill>
                  <a:schemeClr val="bg1"/>
                </a:solidFill>
              </a:rPr>
              <a:t>, </a:t>
            </a:r>
            <a:br>
              <a:rPr lang="da-DK" sz="900">
                <a:solidFill>
                  <a:schemeClr val="bg1"/>
                </a:solidFill>
              </a:rPr>
            </a:br>
            <a:r>
              <a:rPr lang="da-DK" sz="900">
                <a:solidFill>
                  <a:schemeClr val="bg1"/>
                </a:solidFill>
              </a:rPr>
              <a:t>højreklik på billedet </a:t>
            </a:r>
            <a:br>
              <a:rPr lang="da-DK" sz="900">
                <a:solidFill>
                  <a:schemeClr val="bg1"/>
                </a:solidFill>
              </a:rPr>
            </a:br>
            <a:r>
              <a:rPr lang="da-DK" sz="900">
                <a:solidFill>
                  <a:schemeClr val="bg1"/>
                </a:solidFill>
              </a:rPr>
              <a:t>og placér det bagerst.</a:t>
            </a:r>
          </a:p>
          <a:p>
            <a:pPr algn="r">
              <a:spcBef>
                <a:spcPct val="50000"/>
              </a:spcBef>
            </a:pPr>
            <a:r>
              <a:rPr lang="da-DK" sz="900" b="1">
                <a:solidFill>
                  <a:schemeClr val="bg1"/>
                </a:solidFill>
              </a:rPr>
              <a:t>Hvis du ikke kan få</a:t>
            </a:r>
            <a:r>
              <a:rPr lang="da-DK" sz="900" b="1" baseline="0">
                <a:solidFill>
                  <a:schemeClr val="bg1"/>
                </a:solidFill>
              </a:rPr>
              <a:t> fat i </a:t>
            </a:r>
            <a:r>
              <a:rPr lang="da-DK" sz="900" b="1" baseline="0" err="1">
                <a:solidFill>
                  <a:schemeClr val="bg1"/>
                </a:solidFill>
              </a:rPr>
              <a:t>billedeindsættelses-knappen</a:t>
            </a:r>
            <a:r>
              <a:rPr lang="da-DK" sz="900" b="1" baseline="0">
                <a:solidFill>
                  <a:schemeClr val="bg1"/>
                </a:solidFill>
              </a:rPr>
              <a:t>; </a:t>
            </a:r>
            <a:r>
              <a:rPr lang="da-DK" sz="900" b="0" baseline="0">
                <a:solidFill>
                  <a:schemeClr val="bg1"/>
                </a:solidFill>
              </a:rPr>
              <a:t>Læg teksten bagerst og klik på ikonen</a:t>
            </a:r>
            <a:r>
              <a:rPr lang="da-DK" sz="900" b="0">
                <a:solidFill>
                  <a:schemeClr val="bg1"/>
                </a:solidFill>
              </a:rPr>
              <a:t> </a:t>
            </a:r>
          </a:p>
        </p:txBody>
      </p:sp>
      <p:pic>
        <p:nvPicPr>
          <p:cNvPr id="11" name="Picture 11" descr="Logo-Sort.wmf"/>
          <p:cNvPicPr>
            <a:picLocks noChangeAspect="1"/>
          </p:cNvPicPr>
          <p:nvPr userDrawn="1"/>
        </p:nvPicPr>
        <p:blipFill>
          <a:blip r:embed="rId3"/>
          <a:stretch>
            <a:fillRect/>
          </a:stretch>
        </p:blipFill>
        <p:spPr>
          <a:xfrm>
            <a:off x="7794736" y="11688"/>
            <a:ext cx="1305539" cy="1535218"/>
          </a:xfrm>
          <a:prstGeom prst="rect">
            <a:avLst/>
          </a:prstGeom>
        </p:spPr>
      </p:pic>
      <p:sp>
        <p:nvSpPr>
          <p:cNvPr id="13" name="Date Placeholder 3"/>
          <p:cNvSpPr>
            <a:spLocks noGrp="1"/>
          </p:cNvSpPr>
          <p:nvPr>
            <p:ph type="dt" sz="half" idx="10"/>
          </p:nvPr>
        </p:nvSpPr>
        <p:spPr>
          <a:xfrm>
            <a:off x="7596336" y="6201308"/>
            <a:ext cx="1420663" cy="185740"/>
          </a:xfrm>
        </p:spPr>
        <p:txBody>
          <a:bodyPr anchor="b" anchorCtr="0"/>
          <a:lstStyle>
            <a:lvl1pPr>
              <a:defRPr sz="1100">
                <a:solidFill>
                  <a:srgbClr val="FFFFFF"/>
                </a:solidFill>
              </a:defRPr>
            </a:lvl1pPr>
          </a:lstStyle>
          <a:p>
            <a:r>
              <a:rPr lang="da-DK" err="1"/>
              <a:t>www.ibckurser.dk</a:t>
            </a:r>
            <a:endParaRPr lang="da-DK"/>
          </a:p>
        </p:txBody>
      </p:sp>
      <p:pic>
        <p:nvPicPr>
          <p:cNvPr id="14" name="Picture 10" descr="EtBedreStedAtLaere-Sort.wmf"/>
          <p:cNvPicPr>
            <a:picLocks noChangeAspect="1"/>
          </p:cNvPicPr>
          <p:nvPr userDrawn="1"/>
        </p:nvPicPr>
        <p:blipFill>
          <a:blip r:embed="rId4"/>
          <a:stretch>
            <a:fillRect/>
          </a:stretch>
        </p:blipFill>
        <p:spPr>
          <a:xfrm>
            <a:off x="471415" y="6318096"/>
            <a:ext cx="1745391" cy="237744"/>
          </a:xfrm>
          <a:prstGeom prst="rect">
            <a:avLst/>
          </a:prstGeom>
        </p:spPr>
      </p:pic>
    </p:spTree>
    <p:extLst>
      <p:ext uri="{BB962C8B-B14F-4D97-AF65-F5344CB8AC3E}">
        <p14:creationId xmlns:p14="http://schemas.microsoft.com/office/powerpoint/2010/main" val="21216916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cSld name="Titel, tekst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a-DK"/>
              <a:t>Klik for at redigere i master</a:t>
            </a:r>
          </a:p>
        </p:txBody>
      </p:sp>
      <p:sp>
        <p:nvSpPr>
          <p:cNvPr id="3" name="Pladsholder til tekst 2"/>
          <p:cNvSpPr>
            <a:spLocks noGrp="1"/>
          </p:cNvSpPr>
          <p:nvPr>
            <p:ph type="body" sz="half" idx="1"/>
          </p:nvPr>
        </p:nvSpPr>
        <p:spPr>
          <a:xfrm>
            <a:off x="457200" y="1600202"/>
            <a:ext cx="4038600" cy="4525963"/>
          </a:xfrm>
          <a:prstGeom prst="rect">
            <a:avLst/>
          </a:prstGeo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600202"/>
            <a:ext cx="4038600" cy="4525963"/>
          </a:xfrm>
          <a:prstGeom prst="rect">
            <a:avLst/>
          </a:prstGeo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a:xfrm>
            <a:off x="457200" y="6245225"/>
            <a:ext cx="2133600" cy="476250"/>
          </a:xfrm>
          <a:prstGeom prst="rect">
            <a:avLst/>
          </a:prstGeom>
        </p:spPr>
        <p:txBody>
          <a:bodyPr/>
          <a:lstStyle>
            <a:lvl1pPr>
              <a:defRPr/>
            </a:lvl1pPr>
          </a:lstStyle>
          <a:p>
            <a:fld id="{5F62A6A9-BA67-4351-ADBE-70DC59B03DB8}" type="datetime1">
              <a:rPr lang="da-DK" altLang="da-DK" smtClean="0"/>
              <a:t>17-01-2025</a:t>
            </a:fld>
            <a:endParaRPr lang="da-DK" altLang="da-DK"/>
          </a:p>
        </p:txBody>
      </p:sp>
      <p:sp>
        <p:nvSpPr>
          <p:cNvPr id="6" name="Pladsholder til sidefod 5"/>
          <p:cNvSpPr>
            <a:spLocks noGrp="1"/>
          </p:cNvSpPr>
          <p:nvPr>
            <p:ph type="ftr" sz="quarter" idx="11"/>
          </p:nvPr>
        </p:nvSpPr>
        <p:spPr>
          <a:xfrm>
            <a:off x="3124200" y="6245225"/>
            <a:ext cx="2895600" cy="476250"/>
          </a:xfrm>
          <a:prstGeom prst="rect">
            <a:avLst/>
          </a:prstGeom>
        </p:spPr>
        <p:txBody>
          <a:bodyPr/>
          <a:lstStyle>
            <a:lvl1pPr>
              <a:defRPr/>
            </a:lvl1pPr>
          </a:lstStyle>
          <a:p>
            <a:endParaRPr lang="da-DK" altLang="da-DK"/>
          </a:p>
        </p:txBody>
      </p:sp>
      <p:sp>
        <p:nvSpPr>
          <p:cNvPr id="7" name="Pladsholder til slidenummer 6"/>
          <p:cNvSpPr>
            <a:spLocks noGrp="1"/>
          </p:cNvSpPr>
          <p:nvPr>
            <p:ph type="sldNum" sz="quarter" idx="12"/>
          </p:nvPr>
        </p:nvSpPr>
        <p:spPr>
          <a:xfrm>
            <a:off x="6553200" y="6245225"/>
            <a:ext cx="2133600" cy="476250"/>
          </a:xfrm>
          <a:prstGeom prst="rect">
            <a:avLst/>
          </a:prstGeom>
        </p:spPr>
        <p:txBody>
          <a:bodyPr/>
          <a:lstStyle>
            <a:lvl1pPr>
              <a:defRPr/>
            </a:lvl1pPr>
          </a:lstStyle>
          <a:p>
            <a:fld id="{1F786DCC-07A8-453C-AF9B-F92E17A47551}" type="slidenum">
              <a:rPr lang="da-DK" altLang="da-DK"/>
              <a:pPr/>
              <a:t>‹nr.›</a:t>
            </a:fld>
            <a:endParaRPr lang="da-DK" altLang="da-DK"/>
          </a:p>
        </p:txBody>
      </p:sp>
    </p:spTree>
    <p:extLst>
      <p:ext uri="{BB962C8B-B14F-4D97-AF65-F5344CB8AC3E}">
        <p14:creationId xmlns:p14="http://schemas.microsoft.com/office/powerpoint/2010/main" val="34220824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8_Billede med billedtekst">
    <p:spTree>
      <p:nvGrpSpPr>
        <p:cNvPr id="1" name=""/>
        <p:cNvGrpSpPr/>
        <p:nvPr/>
      </p:nvGrpSpPr>
      <p:grpSpPr>
        <a:xfrm>
          <a:off x="0" y="0"/>
          <a:ext cx="0" cy="0"/>
          <a:chOff x="0" y="0"/>
          <a:chExt cx="0" cy="0"/>
        </a:xfrm>
      </p:grpSpPr>
      <p:sp>
        <p:nvSpPr>
          <p:cNvPr id="3" name="Pladsholder til billede 2"/>
          <p:cNvSpPr>
            <a:spLocks noGrp="1"/>
          </p:cNvSpPr>
          <p:nvPr>
            <p:ph type="pic" idx="1"/>
          </p:nvPr>
        </p:nvSpPr>
        <p:spPr>
          <a:xfrm>
            <a:off x="431449" y="260648"/>
            <a:ext cx="8280920" cy="475252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a-DK"/>
              <a:t>Klik på ikonet for at tilføje et billede</a:t>
            </a:r>
          </a:p>
        </p:txBody>
      </p:sp>
      <p:sp>
        <p:nvSpPr>
          <p:cNvPr id="4" name="Pladsholder til tekst 3"/>
          <p:cNvSpPr>
            <a:spLocks noGrp="1"/>
          </p:cNvSpPr>
          <p:nvPr>
            <p:ph type="body" sz="half" idx="2"/>
          </p:nvPr>
        </p:nvSpPr>
        <p:spPr>
          <a:xfrm>
            <a:off x="467544" y="5229200"/>
            <a:ext cx="8352928"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a-DK"/>
              <a:t>Rediger typografien i masterens</a:t>
            </a:r>
          </a:p>
        </p:txBody>
      </p:sp>
    </p:spTree>
    <p:extLst>
      <p:ext uri="{BB962C8B-B14F-4D97-AF65-F5344CB8AC3E}">
        <p14:creationId xmlns:p14="http://schemas.microsoft.com/office/powerpoint/2010/main" val="2583278573"/>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6B8E17-859E-46CE-9D11-255866B681ED}"/>
              </a:ext>
            </a:extLst>
          </p:cNvPr>
          <p:cNvSpPr>
            <a:spLocks noGrp="1"/>
          </p:cNvSpPr>
          <p:nvPr>
            <p:ph type="ctrTitle"/>
          </p:nvPr>
        </p:nvSpPr>
        <p:spPr>
          <a:xfrm>
            <a:off x="1143000" y="1122363"/>
            <a:ext cx="6858000" cy="2387600"/>
          </a:xfrm>
        </p:spPr>
        <p:txBody>
          <a:bodyPr anchor="b"/>
          <a:lstStyle>
            <a:lvl1pPr algn="ctr">
              <a:defRPr sz="4500"/>
            </a:lvl1pPr>
          </a:lstStyle>
          <a:p>
            <a:r>
              <a:rPr lang="da-DK"/>
              <a:t>Klik for at redigere titeltypografien i masteren</a:t>
            </a:r>
          </a:p>
        </p:txBody>
      </p:sp>
      <p:sp>
        <p:nvSpPr>
          <p:cNvPr id="3" name="Undertitel 2">
            <a:extLst>
              <a:ext uri="{FF2B5EF4-FFF2-40B4-BE49-F238E27FC236}">
                <a16:creationId xmlns:a16="http://schemas.microsoft.com/office/drawing/2014/main" id="{D0CD372F-63B1-4A76-9A50-6071CADE9A4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DF1C653A-6C85-4DA8-98E6-70ED2EFAB2D9}"/>
              </a:ext>
            </a:extLst>
          </p:cNvPr>
          <p:cNvSpPr>
            <a:spLocks noGrp="1"/>
          </p:cNvSpPr>
          <p:nvPr>
            <p:ph type="dt" sz="half" idx="10"/>
          </p:nvPr>
        </p:nvSpPr>
        <p:spPr/>
        <p:txBody>
          <a:bodyPr/>
          <a:lstStyle/>
          <a:p>
            <a:fld id="{B72FF52A-1344-42F1-9172-8C9B956D8D21}" type="datetimeFigureOut">
              <a:rPr lang="da-DK" smtClean="0"/>
              <a:t>17-01-2025</a:t>
            </a:fld>
            <a:endParaRPr lang="da-DK"/>
          </a:p>
        </p:txBody>
      </p:sp>
      <p:sp>
        <p:nvSpPr>
          <p:cNvPr id="5" name="Pladsholder til sidefod 4">
            <a:extLst>
              <a:ext uri="{FF2B5EF4-FFF2-40B4-BE49-F238E27FC236}">
                <a16:creationId xmlns:a16="http://schemas.microsoft.com/office/drawing/2014/main" id="{B23D7281-38FC-40A6-B9A1-39BFF2ED960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AACE31D-660E-4256-AC1F-FACF3CDE23BD}"/>
              </a:ext>
            </a:extLst>
          </p:cNvPr>
          <p:cNvSpPr>
            <a:spLocks noGrp="1"/>
          </p:cNvSpPr>
          <p:nvPr>
            <p:ph type="sldNum" sz="quarter" idx="12"/>
          </p:nvPr>
        </p:nvSpPr>
        <p:spPr/>
        <p:txBody>
          <a:bodyPr/>
          <a:lstStyle/>
          <a:p>
            <a:fld id="{07B16ACF-0BCD-4A8B-A6B1-45D6385EE580}" type="slidenum">
              <a:rPr lang="da-DK" smtClean="0"/>
              <a:t>‹nr.›</a:t>
            </a:fld>
            <a:endParaRPr lang="da-DK"/>
          </a:p>
        </p:txBody>
      </p:sp>
    </p:spTree>
    <p:extLst>
      <p:ext uri="{BB962C8B-B14F-4D97-AF65-F5344CB8AC3E}">
        <p14:creationId xmlns:p14="http://schemas.microsoft.com/office/powerpoint/2010/main" val="13518003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058FBF-AB06-4FB1-910A-9E0CD2295E71}"/>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7E27BA04-199F-4C5E-A28B-F2855BF45305}"/>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B2EAAC4-D9CA-41A9-8E9B-5C2D18B5186D}"/>
              </a:ext>
            </a:extLst>
          </p:cNvPr>
          <p:cNvSpPr>
            <a:spLocks noGrp="1"/>
          </p:cNvSpPr>
          <p:nvPr>
            <p:ph type="dt" sz="half" idx="10"/>
          </p:nvPr>
        </p:nvSpPr>
        <p:spPr/>
        <p:txBody>
          <a:bodyPr/>
          <a:lstStyle/>
          <a:p>
            <a:fld id="{B72FF52A-1344-42F1-9172-8C9B956D8D21}" type="datetimeFigureOut">
              <a:rPr lang="da-DK" smtClean="0"/>
              <a:t>17-01-2025</a:t>
            </a:fld>
            <a:endParaRPr lang="da-DK"/>
          </a:p>
        </p:txBody>
      </p:sp>
      <p:sp>
        <p:nvSpPr>
          <p:cNvPr id="5" name="Pladsholder til sidefod 4">
            <a:extLst>
              <a:ext uri="{FF2B5EF4-FFF2-40B4-BE49-F238E27FC236}">
                <a16:creationId xmlns:a16="http://schemas.microsoft.com/office/drawing/2014/main" id="{B479B371-8F2F-479E-8597-85DCD4FEAB8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3AE6F39-3AA9-4612-AFBA-9FA1C0DD1C91}"/>
              </a:ext>
            </a:extLst>
          </p:cNvPr>
          <p:cNvSpPr>
            <a:spLocks noGrp="1"/>
          </p:cNvSpPr>
          <p:nvPr>
            <p:ph type="sldNum" sz="quarter" idx="12"/>
          </p:nvPr>
        </p:nvSpPr>
        <p:spPr/>
        <p:txBody>
          <a:bodyPr/>
          <a:lstStyle/>
          <a:p>
            <a:fld id="{07B16ACF-0BCD-4A8B-A6B1-45D6385EE580}" type="slidenum">
              <a:rPr lang="da-DK" smtClean="0"/>
              <a:t>‹nr.›</a:t>
            </a:fld>
            <a:endParaRPr lang="da-DK"/>
          </a:p>
        </p:txBody>
      </p:sp>
    </p:spTree>
    <p:extLst>
      <p:ext uri="{BB962C8B-B14F-4D97-AF65-F5344CB8AC3E}">
        <p14:creationId xmlns:p14="http://schemas.microsoft.com/office/powerpoint/2010/main" val="701753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484198" y="1465055"/>
            <a:ext cx="6932613" cy="616930"/>
          </a:xfrm>
        </p:spPr>
        <p:txBody>
          <a:bodyPr/>
          <a:lstStyle/>
          <a:p>
            <a:r>
              <a:rPr lang="da-DK" noProof="0"/>
              <a:t>Klik for at redigere titeltypografien i masteren</a:t>
            </a:r>
          </a:p>
        </p:txBody>
      </p:sp>
      <p:sp>
        <p:nvSpPr>
          <p:cNvPr id="3" name="Content Placeholder 2"/>
          <p:cNvSpPr>
            <a:spLocks noGrp="1"/>
          </p:cNvSpPr>
          <p:nvPr>
            <p:ph sz="half" idx="1"/>
          </p:nvPr>
        </p:nvSpPr>
        <p:spPr>
          <a:xfrm>
            <a:off x="457208" y="2565420"/>
            <a:ext cx="3394799" cy="3560763"/>
          </a:xfrm>
        </p:spPr>
        <p:txBody>
          <a:bodyPr/>
          <a:lstStyle>
            <a:lvl1pPr>
              <a:defRPr sz="1099"/>
            </a:lvl1pPr>
            <a:lvl2pPr>
              <a:defRPr sz="1099"/>
            </a:lvl2pPr>
            <a:lvl3pPr>
              <a:defRPr sz="963"/>
            </a:lvl3pPr>
            <a:lvl4pPr>
              <a:defRPr sz="963"/>
            </a:lvl4pPr>
            <a:lvl5pPr>
              <a:defRPr sz="824"/>
            </a:lvl5pPr>
            <a:lvl6pPr>
              <a:defRPr sz="1236"/>
            </a:lvl6pPr>
            <a:lvl7pPr>
              <a:defRPr sz="1236"/>
            </a:lvl7pPr>
            <a:lvl8pPr>
              <a:defRPr sz="1236"/>
            </a:lvl8pPr>
            <a:lvl9pPr>
              <a:defRPr sz="1236"/>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4" name="Content Placeholder 3"/>
          <p:cNvSpPr>
            <a:spLocks noGrp="1"/>
          </p:cNvSpPr>
          <p:nvPr>
            <p:ph sz="half" idx="2"/>
          </p:nvPr>
        </p:nvSpPr>
        <p:spPr>
          <a:xfrm>
            <a:off x="4022010" y="2565420"/>
            <a:ext cx="3394799" cy="3560763"/>
          </a:xfrm>
        </p:spPr>
        <p:txBody>
          <a:bodyPr/>
          <a:lstStyle>
            <a:lvl1pPr>
              <a:defRPr sz="1099"/>
            </a:lvl1pPr>
            <a:lvl2pPr>
              <a:defRPr sz="1099"/>
            </a:lvl2pPr>
            <a:lvl3pPr>
              <a:defRPr sz="963"/>
            </a:lvl3pPr>
            <a:lvl4pPr>
              <a:defRPr sz="963"/>
            </a:lvl4pPr>
            <a:lvl5pPr>
              <a:defRPr sz="824"/>
            </a:lvl5pPr>
            <a:lvl6pPr>
              <a:defRPr sz="1236"/>
            </a:lvl6pPr>
            <a:lvl7pPr>
              <a:defRPr sz="1236"/>
            </a:lvl7pPr>
            <a:lvl8pPr>
              <a:defRPr sz="1236"/>
            </a:lvl8pPr>
            <a:lvl9pPr>
              <a:defRPr sz="1236"/>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6" name="Footer Placeholder 5"/>
          <p:cNvSpPr>
            <a:spLocks noGrp="1"/>
          </p:cNvSpPr>
          <p:nvPr>
            <p:ph type="ftr" sz="quarter" idx="11"/>
          </p:nvPr>
        </p:nvSpPr>
        <p:spPr/>
        <p:txBody>
          <a:bodyPr/>
          <a:lstStyle/>
          <a:p>
            <a:r>
              <a:rPr lang="da-DK" noProof="0"/>
              <a:t>IBC Kurser</a:t>
            </a:r>
          </a:p>
        </p:txBody>
      </p:sp>
      <p:sp>
        <p:nvSpPr>
          <p:cNvPr id="7" name="Slide Number Placeholder 6"/>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8" name="Date Placeholder 3"/>
          <p:cNvSpPr>
            <a:spLocks noGrp="1"/>
          </p:cNvSpPr>
          <p:nvPr>
            <p:ph type="dt" sz="half" idx="13"/>
          </p:nvPr>
        </p:nvSpPr>
        <p:spPr>
          <a:xfrm>
            <a:off x="7596340" y="6302922"/>
            <a:ext cx="1420665" cy="258441"/>
          </a:xfrm>
          <a:prstGeom prst="rect">
            <a:avLst/>
          </a:prstGeom>
        </p:spPr>
        <p:txBody>
          <a:bodyPr vert="horz" lIns="0" tIns="0" rIns="0" bIns="0" rtlCol="0" anchor="b" anchorCtr="0"/>
          <a:lstStyle>
            <a:lvl1pPr algn="r">
              <a:defRPr sz="755">
                <a:solidFill>
                  <a:schemeClr val="tx1"/>
                </a:solidFill>
              </a:defRPr>
            </a:lvl1pPr>
          </a:lstStyle>
          <a:p>
            <a:r>
              <a:rPr lang="da-DK" err="1"/>
              <a:t>www.ibckurser.dk</a:t>
            </a:r>
            <a:endParaRPr lang="da-DK"/>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85B619-3D65-40A0-BCA1-9DFD0C2A170C}"/>
              </a:ext>
            </a:extLst>
          </p:cNvPr>
          <p:cNvSpPr>
            <a:spLocks noGrp="1"/>
          </p:cNvSpPr>
          <p:nvPr>
            <p:ph type="title"/>
          </p:nvPr>
        </p:nvSpPr>
        <p:spPr>
          <a:xfrm>
            <a:off x="623888" y="1709739"/>
            <a:ext cx="7886700" cy="2852737"/>
          </a:xfrm>
        </p:spPr>
        <p:txBody>
          <a:bodyPr anchor="b"/>
          <a:lstStyle>
            <a:lvl1pPr>
              <a:defRPr sz="45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C0E5FC49-7F4D-4C9B-8C9D-41F9C507380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400615D8-29A8-4DFE-9CB1-07F202FF65C1}"/>
              </a:ext>
            </a:extLst>
          </p:cNvPr>
          <p:cNvSpPr>
            <a:spLocks noGrp="1"/>
          </p:cNvSpPr>
          <p:nvPr>
            <p:ph type="dt" sz="half" idx="10"/>
          </p:nvPr>
        </p:nvSpPr>
        <p:spPr/>
        <p:txBody>
          <a:bodyPr/>
          <a:lstStyle/>
          <a:p>
            <a:fld id="{B72FF52A-1344-42F1-9172-8C9B956D8D21}" type="datetimeFigureOut">
              <a:rPr lang="da-DK" smtClean="0"/>
              <a:t>17-01-2025</a:t>
            </a:fld>
            <a:endParaRPr lang="da-DK"/>
          </a:p>
        </p:txBody>
      </p:sp>
      <p:sp>
        <p:nvSpPr>
          <p:cNvPr id="5" name="Pladsholder til sidefod 4">
            <a:extLst>
              <a:ext uri="{FF2B5EF4-FFF2-40B4-BE49-F238E27FC236}">
                <a16:creationId xmlns:a16="http://schemas.microsoft.com/office/drawing/2014/main" id="{22C5818D-C784-4289-9D84-8580446971A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E853D4B-23E4-4973-B948-E5B04E23846E}"/>
              </a:ext>
            </a:extLst>
          </p:cNvPr>
          <p:cNvSpPr>
            <a:spLocks noGrp="1"/>
          </p:cNvSpPr>
          <p:nvPr>
            <p:ph type="sldNum" sz="quarter" idx="12"/>
          </p:nvPr>
        </p:nvSpPr>
        <p:spPr/>
        <p:txBody>
          <a:bodyPr/>
          <a:lstStyle/>
          <a:p>
            <a:fld id="{07B16ACF-0BCD-4A8B-A6B1-45D6385EE580}" type="slidenum">
              <a:rPr lang="da-DK" smtClean="0"/>
              <a:t>‹nr.›</a:t>
            </a:fld>
            <a:endParaRPr lang="da-DK"/>
          </a:p>
        </p:txBody>
      </p:sp>
    </p:spTree>
    <p:extLst>
      <p:ext uri="{BB962C8B-B14F-4D97-AF65-F5344CB8AC3E}">
        <p14:creationId xmlns:p14="http://schemas.microsoft.com/office/powerpoint/2010/main" val="22231695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097096-FF86-4F8C-918E-BB7BB6B77A81}"/>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F75AAA8-3E0D-4AAD-B5D5-460126608191}"/>
              </a:ext>
            </a:extLst>
          </p:cNvPr>
          <p:cNvSpPr>
            <a:spLocks noGrp="1"/>
          </p:cNvSpPr>
          <p:nvPr>
            <p:ph sz="half" idx="1"/>
          </p:nvPr>
        </p:nvSpPr>
        <p:spPr>
          <a:xfrm>
            <a:off x="628650" y="1825625"/>
            <a:ext cx="38862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31977CB7-F1AB-45F0-9568-D661DD63690C}"/>
              </a:ext>
            </a:extLst>
          </p:cNvPr>
          <p:cNvSpPr>
            <a:spLocks noGrp="1"/>
          </p:cNvSpPr>
          <p:nvPr>
            <p:ph sz="half" idx="2"/>
          </p:nvPr>
        </p:nvSpPr>
        <p:spPr>
          <a:xfrm>
            <a:off x="4629150" y="1825625"/>
            <a:ext cx="38862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E8597778-2A0F-4406-9E1D-1D69E555B839}"/>
              </a:ext>
            </a:extLst>
          </p:cNvPr>
          <p:cNvSpPr>
            <a:spLocks noGrp="1"/>
          </p:cNvSpPr>
          <p:nvPr>
            <p:ph type="dt" sz="half" idx="10"/>
          </p:nvPr>
        </p:nvSpPr>
        <p:spPr/>
        <p:txBody>
          <a:bodyPr/>
          <a:lstStyle/>
          <a:p>
            <a:fld id="{B72FF52A-1344-42F1-9172-8C9B956D8D21}" type="datetimeFigureOut">
              <a:rPr lang="da-DK" smtClean="0"/>
              <a:t>17-01-2025</a:t>
            </a:fld>
            <a:endParaRPr lang="da-DK"/>
          </a:p>
        </p:txBody>
      </p:sp>
      <p:sp>
        <p:nvSpPr>
          <p:cNvPr id="6" name="Pladsholder til sidefod 5">
            <a:extLst>
              <a:ext uri="{FF2B5EF4-FFF2-40B4-BE49-F238E27FC236}">
                <a16:creationId xmlns:a16="http://schemas.microsoft.com/office/drawing/2014/main" id="{C28E0453-A2C5-404E-9B77-9D2B6A7BEBDF}"/>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6F7DD108-7650-4962-B44B-C08217C8FF9A}"/>
              </a:ext>
            </a:extLst>
          </p:cNvPr>
          <p:cNvSpPr>
            <a:spLocks noGrp="1"/>
          </p:cNvSpPr>
          <p:nvPr>
            <p:ph type="sldNum" sz="quarter" idx="12"/>
          </p:nvPr>
        </p:nvSpPr>
        <p:spPr/>
        <p:txBody>
          <a:bodyPr/>
          <a:lstStyle/>
          <a:p>
            <a:fld id="{07B16ACF-0BCD-4A8B-A6B1-45D6385EE580}" type="slidenum">
              <a:rPr lang="da-DK" smtClean="0"/>
              <a:t>‹nr.›</a:t>
            </a:fld>
            <a:endParaRPr lang="da-DK"/>
          </a:p>
        </p:txBody>
      </p:sp>
    </p:spTree>
    <p:extLst>
      <p:ext uri="{BB962C8B-B14F-4D97-AF65-F5344CB8AC3E}">
        <p14:creationId xmlns:p14="http://schemas.microsoft.com/office/powerpoint/2010/main" val="22204729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DCD3A8-715F-4249-A269-3CB622617614}"/>
              </a:ext>
            </a:extLst>
          </p:cNvPr>
          <p:cNvSpPr>
            <a:spLocks noGrp="1"/>
          </p:cNvSpPr>
          <p:nvPr>
            <p:ph type="title"/>
          </p:nvPr>
        </p:nvSpPr>
        <p:spPr>
          <a:xfrm>
            <a:off x="629841" y="365126"/>
            <a:ext cx="78867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52DF224D-2C41-4010-ADAE-4B595E9869A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16D1DCFE-5948-4D41-9539-8F5113899262}"/>
              </a:ext>
            </a:extLst>
          </p:cNvPr>
          <p:cNvSpPr>
            <a:spLocks noGrp="1"/>
          </p:cNvSpPr>
          <p:nvPr>
            <p:ph sz="half" idx="2"/>
          </p:nvPr>
        </p:nvSpPr>
        <p:spPr>
          <a:xfrm>
            <a:off x="629842" y="2505075"/>
            <a:ext cx="3868340"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CE1AA212-A6C6-483E-BDFA-A07BE7BD792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E21E7FB3-0EAE-4F02-9D62-F1666002AB18}"/>
              </a:ext>
            </a:extLst>
          </p:cNvPr>
          <p:cNvSpPr>
            <a:spLocks noGrp="1"/>
          </p:cNvSpPr>
          <p:nvPr>
            <p:ph sz="quarter" idx="4"/>
          </p:nvPr>
        </p:nvSpPr>
        <p:spPr>
          <a:xfrm>
            <a:off x="4629150" y="2505075"/>
            <a:ext cx="3887391"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AEF1C9E8-45B4-4C2F-885F-57E89CC36CC0}"/>
              </a:ext>
            </a:extLst>
          </p:cNvPr>
          <p:cNvSpPr>
            <a:spLocks noGrp="1"/>
          </p:cNvSpPr>
          <p:nvPr>
            <p:ph type="dt" sz="half" idx="10"/>
          </p:nvPr>
        </p:nvSpPr>
        <p:spPr/>
        <p:txBody>
          <a:bodyPr/>
          <a:lstStyle/>
          <a:p>
            <a:fld id="{B72FF52A-1344-42F1-9172-8C9B956D8D21}" type="datetimeFigureOut">
              <a:rPr lang="da-DK" smtClean="0"/>
              <a:t>17-01-2025</a:t>
            </a:fld>
            <a:endParaRPr lang="da-DK"/>
          </a:p>
        </p:txBody>
      </p:sp>
      <p:sp>
        <p:nvSpPr>
          <p:cNvPr id="8" name="Pladsholder til sidefod 7">
            <a:extLst>
              <a:ext uri="{FF2B5EF4-FFF2-40B4-BE49-F238E27FC236}">
                <a16:creationId xmlns:a16="http://schemas.microsoft.com/office/drawing/2014/main" id="{A8072130-60C7-4FC1-89A8-EAD173F2E370}"/>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F567A0CD-D339-4078-AD75-6F468FF9956C}"/>
              </a:ext>
            </a:extLst>
          </p:cNvPr>
          <p:cNvSpPr>
            <a:spLocks noGrp="1"/>
          </p:cNvSpPr>
          <p:nvPr>
            <p:ph type="sldNum" sz="quarter" idx="12"/>
          </p:nvPr>
        </p:nvSpPr>
        <p:spPr/>
        <p:txBody>
          <a:bodyPr/>
          <a:lstStyle/>
          <a:p>
            <a:fld id="{07B16ACF-0BCD-4A8B-A6B1-45D6385EE580}" type="slidenum">
              <a:rPr lang="da-DK" smtClean="0"/>
              <a:t>‹nr.›</a:t>
            </a:fld>
            <a:endParaRPr lang="da-DK"/>
          </a:p>
        </p:txBody>
      </p:sp>
    </p:spTree>
    <p:extLst>
      <p:ext uri="{BB962C8B-B14F-4D97-AF65-F5344CB8AC3E}">
        <p14:creationId xmlns:p14="http://schemas.microsoft.com/office/powerpoint/2010/main" val="42611702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54772A-D8AB-43AC-A248-C07ABECA3FBB}"/>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355E39E6-3E0A-4D62-A7BD-D8B8D647857A}"/>
              </a:ext>
            </a:extLst>
          </p:cNvPr>
          <p:cNvSpPr>
            <a:spLocks noGrp="1"/>
          </p:cNvSpPr>
          <p:nvPr>
            <p:ph type="dt" sz="half" idx="10"/>
          </p:nvPr>
        </p:nvSpPr>
        <p:spPr/>
        <p:txBody>
          <a:bodyPr/>
          <a:lstStyle/>
          <a:p>
            <a:fld id="{B72FF52A-1344-42F1-9172-8C9B956D8D21}" type="datetimeFigureOut">
              <a:rPr lang="da-DK" smtClean="0"/>
              <a:t>17-01-2025</a:t>
            </a:fld>
            <a:endParaRPr lang="da-DK"/>
          </a:p>
        </p:txBody>
      </p:sp>
      <p:sp>
        <p:nvSpPr>
          <p:cNvPr id="4" name="Pladsholder til sidefod 3">
            <a:extLst>
              <a:ext uri="{FF2B5EF4-FFF2-40B4-BE49-F238E27FC236}">
                <a16:creationId xmlns:a16="http://schemas.microsoft.com/office/drawing/2014/main" id="{38AC1B92-4242-4D86-B78A-6EBE5BD271C2}"/>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DD706CF8-45E8-4C2B-9251-3BDF8601157A}"/>
              </a:ext>
            </a:extLst>
          </p:cNvPr>
          <p:cNvSpPr>
            <a:spLocks noGrp="1"/>
          </p:cNvSpPr>
          <p:nvPr>
            <p:ph type="sldNum" sz="quarter" idx="12"/>
          </p:nvPr>
        </p:nvSpPr>
        <p:spPr/>
        <p:txBody>
          <a:bodyPr/>
          <a:lstStyle/>
          <a:p>
            <a:fld id="{07B16ACF-0BCD-4A8B-A6B1-45D6385EE580}" type="slidenum">
              <a:rPr lang="da-DK" smtClean="0"/>
              <a:t>‹nr.›</a:t>
            </a:fld>
            <a:endParaRPr lang="da-DK"/>
          </a:p>
        </p:txBody>
      </p:sp>
    </p:spTree>
    <p:extLst>
      <p:ext uri="{BB962C8B-B14F-4D97-AF65-F5344CB8AC3E}">
        <p14:creationId xmlns:p14="http://schemas.microsoft.com/office/powerpoint/2010/main" val="39866323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CDC8E3FB-ACBE-4717-91D6-CE3C8909784F}"/>
              </a:ext>
            </a:extLst>
          </p:cNvPr>
          <p:cNvSpPr>
            <a:spLocks noGrp="1"/>
          </p:cNvSpPr>
          <p:nvPr>
            <p:ph type="dt" sz="half" idx="10"/>
          </p:nvPr>
        </p:nvSpPr>
        <p:spPr/>
        <p:txBody>
          <a:bodyPr/>
          <a:lstStyle/>
          <a:p>
            <a:fld id="{B72FF52A-1344-42F1-9172-8C9B956D8D21}" type="datetimeFigureOut">
              <a:rPr lang="da-DK" smtClean="0"/>
              <a:t>17-01-2025</a:t>
            </a:fld>
            <a:endParaRPr lang="da-DK"/>
          </a:p>
        </p:txBody>
      </p:sp>
      <p:sp>
        <p:nvSpPr>
          <p:cNvPr id="3" name="Pladsholder til sidefod 2">
            <a:extLst>
              <a:ext uri="{FF2B5EF4-FFF2-40B4-BE49-F238E27FC236}">
                <a16:creationId xmlns:a16="http://schemas.microsoft.com/office/drawing/2014/main" id="{3FA7DDEA-5A9F-4B54-8279-4549917BF1CB}"/>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7D6A7D2E-1354-435B-8998-DD95DAE448A6}"/>
              </a:ext>
            </a:extLst>
          </p:cNvPr>
          <p:cNvSpPr>
            <a:spLocks noGrp="1"/>
          </p:cNvSpPr>
          <p:nvPr>
            <p:ph type="sldNum" sz="quarter" idx="12"/>
          </p:nvPr>
        </p:nvSpPr>
        <p:spPr/>
        <p:txBody>
          <a:bodyPr/>
          <a:lstStyle/>
          <a:p>
            <a:fld id="{07B16ACF-0BCD-4A8B-A6B1-45D6385EE580}" type="slidenum">
              <a:rPr lang="da-DK" smtClean="0"/>
              <a:t>‹nr.›</a:t>
            </a:fld>
            <a:endParaRPr lang="da-DK"/>
          </a:p>
        </p:txBody>
      </p:sp>
    </p:spTree>
    <p:extLst>
      <p:ext uri="{BB962C8B-B14F-4D97-AF65-F5344CB8AC3E}">
        <p14:creationId xmlns:p14="http://schemas.microsoft.com/office/powerpoint/2010/main" val="6833751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A6A4F9-3353-400E-BBB5-217F23ECCA62}"/>
              </a:ext>
            </a:extLst>
          </p:cNvPr>
          <p:cNvSpPr>
            <a:spLocks noGrp="1"/>
          </p:cNvSpPr>
          <p:nvPr>
            <p:ph type="title"/>
          </p:nvPr>
        </p:nvSpPr>
        <p:spPr>
          <a:xfrm>
            <a:off x="629841" y="457200"/>
            <a:ext cx="2949178" cy="1600200"/>
          </a:xfrm>
        </p:spPr>
        <p:txBody>
          <a:bodyPr anchor="b"/>
          <a:lstStyle>
            <a:lvl1pPr>
              <a:defRPr sz="24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1ACC9656-C997-401F-A383-0F98D1C7995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D76E78D9-C2A4-4680-9C95-66F5C075D19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E80AAF49-75E2-49C3-915A-0E366255E7BB}"/>
              </a:ext>
            </a:extLst>
          </p:cNvPr>
          <p:cNvSpPr>
            <a:spLocks noGrp="1"/>
          </p:cNvSpPr>
          <p:nvPr>
            <p:ph type="dt" sz="half" idx="10"/>
          </p:nvPr>
        </p:nvSpPr>
        <p:spPr/>
        <p:txBody>
          <a:bodyPr/>
          <a:lstStyle/>
          <a:p>
            <a:fld id="{B72FF52A-1344-42F1-9172-8C9B956D8D21}" type="datetimeFigureOut">
              <a:rPr lang="da-DK" smtClean="0"/>
              <a:t>17-01-2025</a:t>
            </a:fld>
            <a:endParaRPr lang="da-DK"/>
          </a:p>
        </p:txBody>
      </p:sp>
      <p:sp>
        <p:nvSpPr>
          <p:cNvPr id="6" name="Pladsholder til sidefod 5">
            <a:extLst>
              <a:ext uri="{FF2B5EF4-FFF2-40B4-BE49-F238E27FC236}">
                <a16:creationId xmlns:a16="http://schemas.microsoft.com/office/drawing/2014/main" id="{2DE81541-2A3E-4236-8627-57A75D4FA1A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5B8F9F5-F147-4119-9577-B8DBF8029179}"/>
              </a:ext>
            </a:extLst>
          </p:cNvPr>
          <p:cNvSpPr>
            <a:spLocks noGrp="1"/>
          </p:cNvSpPr>
          <p:nvPr>
            <p:ph type="sldNum" sz="quarter" idx="12"/>
          </p:nvPr>
        </p:nvSpPr>
        <p:spPr/>
        <p:txBody>
          <a:bodyPr/>
          <a:lstStyle/>
          <a:p>
            <a:fld id="{07B16ACF-0BCD-4A8B-A6B1-45D6385EE580}" type="slidenum">
              <a:rPr lang="da-DK" smtClean="0"/>
              <a:t>‹nr.›</a:t>
            </a:fld>
            <a:endParaRPr lang="da-DK"/>
          </a:p>
        </p:txBody>
      </p:sp>
    </p:spTree>
    <p:extLst>
      <p:ext uri="{BB962C8B-B14F-4D97-AF65-F5344CB8AC3E}">
        <p14:creationId xmlns:p14="http://schemas.microsoft.com/office/powerpoint/2010/main" val="12317144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9BB387-06F4-449E-8932-2394B749880C}"/>
              </a:ext>
            </a:extLst>
          </p:cNvPr>
          <p:cNvSpPr>
            <a:spLocks noGrp="1"/>
          </p:cNvSpPr>
          <p:nvPr>
            <p:ph type="title"/>
          </p:nvPr>
        </p:nvSpPr>
        <p:spPr>
          <a:xfrm>
            <a:off x="629841" y="457200"/>
            <a:ext cx="2949178" cy="1600200"/>
          </a:xfrm>
        </p:spPr>
        <p:txBody>
          <a:bodyPr anchor="b"/>
          <a:lstStyle>
            <a:lvl1pPr>
              <a:defRPr sz="24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24FB7089-DE88-452D-AA85-3047F0FE9A5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a-DK"/>
          </a:p>
        </p:txBody>
      </p:sp>
      <p:sp>
        <p:nvSpPr>
          <p:cNvPr id="4" name="Pladsholder til tekst 3">
            <a:extLst>
              <a:ext uri="{FF2B5EF4-FFF2-40B4-BE49-F238E27FC236}">
                <a16:creationId xmlns:a16="http://schemas.microsoft.com/office/drawing/2014/main" id="{CF32BAC6-CC54-4919-BA74-C1303B3C8C0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1BED4564-AD7B-4CDC-82CF-88373CAD0BB0}"/>
              </a:ext>
            </a:extLst>
          </p:cNvPr>
          <p:cNvSpPr>
            <a:spLocks noGrp="1"/>
          </p:cNvSpPr>
          <p:nvPr>
            <p:ph type="dt" sz="half" idx="10"/>
          </p:nvPr>
        </p:nvSpPr>
        <p:spPr/>
        <p:txBody>
          <a:bodyPr/>
          <a:lstStyle/>
          <a:p>
            <a:fld id="{B72FF52A-1344-42F1-9172-8C9B956D8D21}" type="datetimeFigureOut">
              <a:rPr lang="da-DK" smtClean="0"/>
              <a:t>17-01-2025</a:t>
            </a:fld>
            <a:endParaRPr lang="da-DK"/>
          </a:p>
        </p:txBody>
      </p:sp>
      <p:sp>
        <p:nvSpPr>
          <p:cNvPr id="6" name="Pladsholder til sidefod 5">
            <a:extLst>
              <a:ext uri="{FF2B5EF4-FFF2-40B4-BE49-F238E27FC236}">
                <a16:creationId xmlns:a16="http://schemas.microsoft.com/office/drawing/2014/main" id="{BABF715E-6F4E-4F4E-BC98-A72808E39FAC}"/>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94F65E5-8C3A-41AE-9465-B38D82456CF9}"/>
              </a:ext>
            </a:extLst>
          </p:cNvPr>
          <p:cNvSpPr>
            <a:spLocks noGrp="1"/>
          </p:cNvSpPr>
          <p:nvPr>
            <p:ph type="sldNum" sz="quarter" idx="12"/>
          </p:nvPr>
        </p:nvSpPr>
        <p:spPr/>
        <p:txBody>
          <a:bodyPr/>
          <a:lstStyle/>
          <a:p>
            <a:fld id="{07B16ACF-0BCD-4A8B-A6B1-45D6385EE580}" type="slidenum">
              <a:rPr lang="da-DK" smtClean="0"/>
              <a:t>‹nr.›</a:t>
            </a:fld>
            <a:endParaRPr lang="da-DK"/>
          </a:p>
        </p:txBody>
      </p:sp>
    </p:spTree>
    <p:extLst>
      <p:ext uri="{BB962C8B-B14F-4D97-AF65-F5344CB8AC3E}">
        <p14:creationId xmlns:p14="http://schemas.microsoft.com/office/powerpoint/2010/main" val="35019380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0FAD6E-7265-41C8-B9AA-1F689B4E1711}"/>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F6EA1E49-CCE9-4EA5-904D-82F74F9AA470}"/>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6E44E29-78F2-417D-9039-8C073A5A7666}"/>
              </a:ext>
            </a:extLst>
          </p:cNvPr>
          <p:cNvSpPr>
            <a:spLocks noGrp="1"/>
          </p:cNvSpPr>
          <p:nvPr>
            <p:ph type="dt" sz="half" idx="10"/>
          </p:nvPr>
        </p:nvSpPr>
        <p:spPr/>
        <p:txBody>
          <a:bodyPr/>
          <a:lstStyle/>
          <a:p>
            <a:fld id="{B72FF52A-1344-42F1-9172-8C9B956D8D21}" type="datetimeFigureOut">
              <a:rPr lang="da-DK" smtClean="0"/>
              <a:t>17-01-2025</a:t>
            </a:fld>
            <a:endParaRPr lang="da-DK"/>
          </a:p>
        </p:txBody>
      </p:sp>
      <p:sp>
        <p:nvSpPr>
          <p:cNvPr id="5" name="Pladsholder til sidefod 4">
            <a:extLst>
              <a:ext uri="{FF2B5EF4-FFF2-40B4-BE49-F238E27FC236}">
                <a16:creationId xmlns:a16="http://schemas.microsoft.com/office/drawing/2014/main" id="{951CB7D5-F3FE-4378-936E-82DE8A571B8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897A27D-398E-4DEB-9F1C-7435BCAF3463}"/>
              </a:ext>
            </a:extLst>
          </p:cNvPr>
          <p:cNvSpPr>
            <a:spLocks noGrp="1"/>
          </p:cNvSpPr>
          <p:nvPr>
            <p:ph type="sldNum" sz="quarter" idx="12"/>
          </p:nvPr>
        </p:nvSpPr>
        <p:spPr/>
        <p:txBody>
          <a:bodyPr/>
          <a:lstStyle/>
          <a:p>
            <a:fld id="{07B16ACF-0BCD-4A8B-A6B1-45D6385EE580}" type="slidenum">
              <a:rPr lang="da-DK" smtClean="0"/>
              <a:t>‹nr.›</a:t>
            </a:fld>
            <a:endParaRPr lang="da-DK"/>
          </a:p>
        </p:txBody>
      </p:sp>
    </p:spTree>
    <p:extLst>
      <p:ext uri="{BB962C8B-B14F-4D97-AF65-F5344CB8AC3E}">
        <p14:creationId xmlns:p14="http://schemas.microsoft.com/office/powerpoint/2010/main" val="15827775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66807875-6AA9-4BB1-9735-99F1C2790E0E}"/>
              </a:ext>
            </a:extLst>
          </p:cNvPr>
          <p:cNvSpPr>
            <a:spLocks noGrp="1"/>
          </p:cNvSpPr>
          <p:nvPr>
            <p:ph type="title" orient="vert"/>
          </p:nvPr>
        </p:nvSpPr>
        <p:spPr>
          <a:xfrm>
            <a:off x="6543675" y="365125"/>
            <a:ext cx="1971675"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3A0C8357-9227-4EFD-B654-5F3208D4A0D4}"/>
              </a:ext>
            </a:extLst>
          </p:cNvPr>
          <p:cNvSpPr>
            <a:spLocks noGrp="1"/>
          </p:cNvSpPr>
          <p:nvPr>
            <p:ph type="body" orient="vert" idx="1"/>
          </p:nvPr>
        </p:nvSpPr>
        <p:spPr>
          <a:xfrm>
            <a:off x="628650" y="365125"/>
            <a:ext cx="5800725"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9F84293-3B3F-406C-A967-76C3C00D1574}"/>
              </a:ext>
            </a:extLst>
          </p:cNvPr>
          <p:cNvSpPr>
            <a:spLocks noGrp="1"/>
          </p:cNvSpPr>
          <p:nvPr>
            <p:ph type="dt" sz="half" idx="10"/>
          </p:nvPr>
        </p:nvSpPr>
        <p:spPr/>
        <p:txBody>
          <a:bodyPr/>
          <a:lstStyle/>
          <a:p>
            <a:fld id="{B72FF52A-1344-42F1-9172-8C9B956D8D21}" type="datetimeFigureOut">
              <a:rPr lang="da-DK" smtClean="0"/>
              <a:t>17-01-2025</a:t>
            </a:fld>
            <a:endParaRPr lang="da-DK"/>
          </a:p>
        </p:txBody>
      </p:sp>
      <p:sp>
        <p:nvSpPr>
          <p:cNvPr id="5" name="Pladsholder til sidefod 4">
            <a:extLst>
              <a:ext uri="{FF2B5EF4-FFF2-40B4-BE49-F238E27FC236}">
                <a16:creationId xmlns:a16="http://schemas.microsoft.com/office/drawing/2014/main" id="{FC410E86-96B3-4F56-84E2-25EA4A43F1E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975359A-7D50-44A1-8261-207142FB986C}"/>
              </a:ext>
            </a:extLst>
          </p:cNvPr>
          <p:cNvSpPr>
            <a:spLocks noGrp="1"/>
          </p:cNvSpPr>
          <p:nvPr>
            <p:ph type="sldNum" sz="quarter" idx="12"/>
          </p:nvPr>
        </p:nvSpPr>
        <p:spPr/>
        <p:txBody>
          <a:bodyPr/>
          <a:lstStyle/>
          <a:p>
            <a:fld id="{07B16ACF-0BCD-4A8B-A6B1-45D6385EE580}" type="slidenum">
              <a:rPr lang="da-DK" smtClean="0"/>
              <a:t>‹nr.›</a:t>
            </a:fld>
            <a:endParaRPr lang="da-DK"/>
          </a:p>
        </p:txBody>
      </p:sp>
    </p:spTree>
    <p:extLst>
      <p:ext uri="{BB962C8B-B14F-4D97-AF65-F5344CB8AC3E}">
        <p14:creationId xmlns:p14="http://schemas.microsoft.com/office/powerpoint/2010/main" val="42273237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elslide">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6016" y="-18888"/>
            <a:ext cx="9151200" cy="6865200"/>
          </a:xfrm>
          <a:blipFill>
            <a:blip r:embed="rId2" cstate="print"/>
            <a:stretch>
              <a:fillRect/>
            </a:stretch>
          </a:blipFill>
        </p:spPr>
        <p:txBody>
          <a:bodyPr/>
          <a:lstStyle/>
          <a:p>
            <a:r>
              <a:rPr lang="da-DK"/>
              <a:t>Klik på ikonet for at tilføje et billede</a:t>
            </a:r>
          </a:p>
        </p:txBody>
      </p:sp>
      <p:sp>
        <p:nvSpPr>
          <p:cNvPr id="2" name="Title 1"/>
          <p:cNvSpPr>
            <a:spLocks noGrp="1"/>
          </p:cNvSpPr>
          <p:nvPr>
            <p:ph type="ctrTitle"/>
          </p:nvPr>
        </p:nvSpPr>
        <p:spPr>
          <a:xfrm>
            <a:off x="432001" y="1880831"/>
            <a:ext cx="6984800" cy="578556"/>
          </a:xfrm>
        </p:spPr>
        <p:txBody>
          <a:bodyPr wrap="square" anchor="t" anchorCtr="0">
            <a:spAutoFit/>
          </a:bodyPr>
          <a:lstStyle>
            <a:lvl1pPr>
              <a:lnSpc>
                <a:spcPct val="83000"/>
              </a:lnSpc>
              <a:defRPr sz="3750"/>
            </a:lvl1pPr>
          </a:lstStyle>
          <a:p>
            <a:r>
              <a:rPr lang="da-DK" noProof="0"/>
              <a:t>Klik for at redigere i master</a:t>
            </a:r>
          </a:p>
        </p:txBody>
      </p:sp>
      <p:sp>
        <p:nvSpPr>
          <p:cNvPr id="3" name="Subtitle 2"/>
          <p:cNvSpPr>
            <a:spLocks noGrp="1"/>
          </p:cNvSpPr>
          <p:nvPr>
            <p:ph type="subTitle" idx="1"/>
          </p:nvPr>
        </p:nvSpPr>
        <p:spPr>
          <a:xfrm>
            <a:off x="484189" y="4077072"/>
            <a:ext cx="6932612" cy="600472"/>
          </a:xfrm>
        </p:spPr>
        <p:txBody>
          <a:bodyPr/>
          <a:lstStyle>
            <a:lvl1pPr marL="0" indent="0" algn="l">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a-DK" noProof="0"/>
              <a:t>Klik for at redigere undertiteltypografien i masteren</a:t>
            </a:r>
          </a:p>
        </p:txBody>
      </p:sp>
      <p:sp>
        <p:nvSpPr>
          <p:cNvPr id="4" name="Date Placeholder 3"/>
          <p:cNvSpPr>
            <a:spLocks noGrp="1"/>
          </p:cNvSpPr>
          <p:nvPr>
            <p:ph type="dt" sz="half" idx="10"/>
          </p:nvPr>
        </p:nvSpPr>
        <p:spPr>
          <a:xfrm>
            <a:off x="7885113" y="6303600"/>
            <a:ext cx="1131887" cy="224644"/>
          </a:xfrm>
        </p:spPr>
        <p:txBody>
          <a:bodyPr anchor="b" anchorCtr="0"/>
          <a:lstStyle>
            <a:lvl1pPr>
              <a:defRPr sz="825">
                <a:solidFill>
                  <a:schemeClr val="tx1"/>
                </a:solidFill>
              </a:defRPr>
            </a:lvl1pPr>
          </a:lstStyle>
          <a:p>
            <a:r>
              <a:rPr lang="en-US"/>
              <a:t>www.ibc.dk</a:t>
            </a:r>
            <a:endParaRPr lang="da-DK"/>
          </a:p>
        </p:txBody>
      </p:sp>
      <p:sp>
        <p:nvSpPr>
          <p:cNvPr id="5" name="Footer Placeholder 4"/>
          <p:cNvSpPr>
            <a:spLocks noGrp="1"/>
          </p:cNvSpPr>
          <p:nvPr>
            <p:ph type="ftr" sz="quarter" idx="11"/>
          </p:nvPr>
        </p:nvSpPr>
        <p:spPr/>
        <p:txBody>
          <a:bodyPr/>
          <a:lstStyle/>
          <a:p>
            <a:endParaRPr lang="da-DK" noProof="0"/>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15" name="Text Box 5"/>
          <p:cNvSpPr txBox="1">
            <a:spLocks noChangeArrowheads="1"/>
          </p:cNvSpPr>
          <p:nvPr userDrawn="1"/>
        </p:nvSpPr>
        <p:spPr bwMode="auto">
          <a:xfrm>
            <a:off x="-1836712" y="2060577"/>
            <a:ext cx="1733524" cy="1090683"/>
          </a:xfrm>
          <a:prstGeom prst="rect">
            <a:avLst/>
          </a:prstGeom>
          <a:noFill/>
          <a:ln w="9525" algn="ctr">
            <a:noFill/>
            <a:miter lim="800000"/>
            <a:headEnd/>
            <a:tailEnd/>
          </a:ln>
        </p:spPr>
        <p:txBody>
          <a:bodyPr wrap="square" lIns="0" tIns="0" rIns="0" bIns="0">
            <a:spAutoFit/>
          </a:bodyPr>
          <a:lstStyle/>
          <a:p>
            <a:pPr algn="r">
              <a:spcBef>
                <a:spcPct val="50000"/>
              </a:spcBef>
            </a:pPr>
            <a:r>
              <a:rPr lang="da-DK" sz="675" b="1">
                <a:solidFill>
                  <a:schemeClr val="bg1"/>
                </a:solidFill>
              </a:rPr>
              <a:t>Indsæt nyt billede:</a:t>
            </a:r>
          </a:p>
          <a:p>
            <a:pPr algn="r">
              <a:spcBef>
                <a:spcPct val="50000"/>
              </a:spcBef>
            </a:pPr>
            <a:r>
              <a:rPr lang="da-DK" sz="675">
                <a:solidFill>
                  <a:schemeClr val="bg1"/>
                </a:solidFill>
              </a:rPr>
              <a:t>Format: B25,4 x 19,05 cm</a:t>
            </a:r>
          </a:p>
          <a:p>
            <a:pPr algn="r">
              <a:spcBef>
                <a:spcPct val="50000"/>
              </a:spcBef>
            </a:pPr>
            <a:r>
              <a:rPr lang="da-DK" sz="675" baseline="0">
                <a:solidFill>
                  <a:schemeClr val="bg1"/>
                </a:solidFill>
              </a:rPr>
              <a:t>Klik på </a:t>
            </a:r>
            <a:r>
              <a:rPr lang="da-DK" sz="675" baseline="0" err="1">
                <a:solidFill>
                  <a:schemeClr val="bg1"/>
                </a:solidFill>
              </a:rPr>
              <a:t>billed-</a:t>
            </a:r>
            <a:r>
              <a:rPr lang="da-DK" sz="675" err="1">
                <a:solidFill>
                  <a:schemeClr val="bg1"/>
                </a:solidFill>
              </a:rPr>
              <a:t>ikonet</a:t>
            </a:r>
            <a:r>
              <a:rPr lang="da-DK" sz="675">
                <a:solidFill>
                  <a:schemeClr val="bg1"/>
                </a:solidFill>
              </a:rPr>
              <a:t> </a:t>
            </a:r>
            <a:br>
              <a:rPr lang="da-DK" sz="675">
                <a:solidFill>
                  <a:schemeClr val="bg1"/>
                </a:solidFill>
              </a:rPr>
            </a:br>
            <a:r>
              <a:rPr lang="da-DK" sz="675">
                <a:solidFill>
                  <a:schemeClr val="bg1"/>
                </a:solidFill>
              </a:rPr>
              <a:t>midt på </a:t>
            </a:r>
            <a:r>
              <a:rPr lang="da-DK" sz="675" err="1">
                <a:solidFill>
                  <a:schemeClr val="bg1"/>
                </a:solidFill>
              </a:rPr>
              <a:t>slidet</a:t>
            </a:r>
            <a:r>
              <a:rPr lang="da-DK" sz="675">
                <a:solidFill>
                  <a:schemeClr val="bg1"/>
                </a:solidFill>
              </a:rPr>
              <a:t>.</a:t>
            </a:r>
            <a:br>
              <a:rPr lang="da-DK" sz="675">
                <a:solidFill>
                  <a:schemeClr val="bg1"/>
                </a:solidFill>
              </a:rPr>
            </a:br>
            <a:r>
              <a:rPr lang="da-DK" sz="675">
                <a:solidFill>
                  <a:schemeClr val="bg1"/>
                </a:solidFill>
              </a:rPr>
              <a:t>Find</a:t>
            </a:r>
            <a:r>
              <a:rPr lang="da-DK" sz="675" baseline="0">
                <a:solidFill>
                  <a:schemeClr val="bg1"/>
                </a:solidFill>
              </a:rPr>
              <a:t> dit nye billede</a:t>
            </a:r>
            <a:r>
              <a:rPr lang="da-DK" sz="675">
                <a:solidFill>
                  <a:schemeClr val="bg1"/>
                </a:solidFill>
              </a:rPr>
              <a:t>, </a:t>
            </a:r>
            <a:br>
              <a:rPr lang="da-DK" sz="675">
                <a:solidFill>
                  <a:schemeClr val="bg1"/>
                </a:solidFill>
              </a:rPr>
            </a:br>
            <a:r>
              <a:rPr lang="da-DK" sz="675">
                <a:solidFill>
                  <a:schemeClr val="bg1"/>
                </a:solidFill>
              </a:rPr>
              <a:t>højreklik på billedet </a:t>
            </a:r>
            <a:br>
              <a:rPr lang="da-DK" sz="675">
                <a:solidFill>
                  <a:schemeClr val="bg1"/>
                </a:solidFill>
              </a:rPr>
            </a:br>
            <a:r>
              <a:rPr lang="da-DK" sz="675">
                <a:solidFill>
                  <a:schemeClr val="bg1"/>
                </a:solidFill>
              </a:rPr>
              <a:t>og placér det bagerst.</a:t>
            </a:r>
          </a:p>
          <a:p>
            <a:pPr algn="r">
              <a:spcBef>
                <a:spcPct val="50000"/>
              </a:spcBef>
            </a:pPr>
            <a:r>
              <a:rPr lang="da-DK" sz="675" b="1">
                <a:solidFill>
                  <a:schemeClr val="bg1"/>
                </a:solidFill>
              </a:rPr>
              <a:t>Hvis du ikke kan få</a:t>
            </a:r>
            <a:r>
              <a:rPr lang="da-DK" sz="675" b="1" baseline="0">
                <a:solidFill>
                  <a:schemeClr val="bg1"/>
                </a:solidFill>
              </a:rPr>
              <a:t> fat i </a:t>
            </a:r>
            <a:r>
              <a:rPr lang="da-DK" sz="675" b="1" baseline="0" err="1">
                <a:solidFill>
                  <a:schemeClr val="bg1"/>
                </a:solidFill>
              </a:rPr>
              <a:t>billedeindsættelses-knappen</a:t>
            </a:r>
            <a:r>
              <a:rPr lang="da-DK" sz="675" b="1" baseline="0">
                <a:solidFill>
                  <a:schemeClr val="bg1"/>
                </a:solidFill>
              </a:rPr>
              <a:t>; </a:t>
            </a:r>
            <a:r>
              <a:rPr lang="da-DK" sz="675" b="0" baseline="0">
                <a:solidFill>
                  <a:schemeClr val="bg1"/>
                </a:solidFill>
              </a:rPr>
              <a:t>Læg teksten bagerst og klik på ikonen</a:t>
            </a:r>
            <a:r>
              <a:rPr lang="da-DK" sz="675" b="0">
                <a:solidFill>
                  <a:schemeClr val="bg1"/>
                </a:solidFill>
              </a:rPr>
              <a:t> </a:t>
            </a:r>
          </a:p>
        </p:txBody>
      </p:sp>
    </p:spTree>
    <p:extLst>
      <p:ext uri="{BB962C8B-B14F-4D97-AF65-F5344CB8AC3E}">
        <p14:creationId xmlns:p14="http://schemas.microsoft.com/office/powerpoint/2010/main" val="2797476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Large Picture">
    <p:spTree>
      <p:nvGrpSpPr>
        <p:cNvPr id="1" name=""/>
        <p:cNvGrpSpPr/>
        <p:nvPr/>
      </p:nvGrpSpPr>
      <p:grpSpPr>
        <a:xfrm>
          <a:off x="0" y="0"/>
          <a:ext cx="0" cy="0"/>
          <a:chOff x="0" y="0"/>
          <a:chExt cx="0" cy="0"/>
        </a:xfrm>
      </p:grpSpPr>
      <p:sp>
        <p:nvSpPr>
          <p:cNvPr id="8" name="Picture Placeholder 13"/>
          <p:cNvSpPr>
            <a:spLocks noGrp="1"/>
          </p:cNvSpPr>
          <p:nvPr>
            <p:ph type="pic" sz="quarter" idx="13"/>
          </p:nvPr>
        </p:nvSpPr>
        <p:spPr>
          <a:xfrm>
            <a:off x="-3592" y="-3600"/>
            <a:ext cx="9151201" cy="6865200"/>
          </a:xfrm>
          <a:blipFill>
            <a:blip r:embed="rId2" cstate="print"/>
            <a:stretch>
              <a:fillRect/>
            </a:stretch>
          </a:blipFill>
        </p:spPr>
        <p:txBody>
          <a:bodyPr/>
          <a:lstStyle/>
          <a:p>
            <a:r>
              <a:rPr lang="da-DK"/>
              <a:t>Klik på ikonet for at tilføje et billede</a:t>
            </a:r>
          </a:p>
        </p:txBody>
      </p:sp>
      <p:sp>
        <p:nvSpPr>
          <p:cNvPr id="2" name="Title 1"/>
          <p:cNvSpPr>
            <a:spLocks noGrp="1"/>
          </p:cNvSpPr>
          <p:nvPr>
            <p:ph type="title"/>
          </p:nvPr>
        </p:nvSpPr>
        <p:spPr>
          <a:xfrm>
            <a:off x="432007" y="1881196"/>
            <a:ext cx="6932613" cy="1447319"/>
          </a:xfrm>
        </p:spPr>
        <p:txBody>
          <a:bodyPr anchor="t" anchorCtr="0">
            <a:spAutoFit/>
          </a:bodyPr>
          <a:lstStyle>
            <a:lvl1pPr>
              <a:lnSpc>
                <a:spcPct val="83000"/>
              </a:lnSpc>
              <a:defRPr sz="3777"/>
            </a:lvl1pPr>
          </a:lstStyle>
          <a:p>
            <a:r>
              <a:rPr lang="da-DK" noProof="0"/>
              <a:t>Klik for at redigere titeltypografien i masteren</a:t>
            </a:r>
          </a:p>
        </p:txBody>
      </p:sp>
      <p:sp>
        <p:nvSpPr>
          <p:cNvPr id="4" name="Footer Placeholder 3"/>
          <p:cNvSpPr>
            <a:spLocks noGrp="1"/>
          </p:cNvSpPr>
          <p:nvPr>
            <p:ph type="ftr" sz="quarter" idx="11"/>
          </p:nvPr>
        </p:nvSpPr>
        <p:spPr/>
        <p:txBody>
          <a:bodyPr/>
          <a:lstStyle/>
          <a:p>
            <a:r>
              <a:rPr lang="da-DK" noProof="0"/>
              <a:t>IBC Kurser</a:t>
            </a:r>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a:p>
        </p:txBody>
      </p:sp>
      <p:pic>
        <p:nvPicPr>
          <p:cNvPr id="7" name="Picture 6" descr="Logo-Sort.wmf"/>
          <p:cNvPicPr>
            <a:picLocks noChangeAspect="1"/>
          </p:cNvPicPr>
          <p:nvPr userDrawn="1"/>
        </p:nvPicPr>
        <p:blipFill>
          <a:blip r:embed="rId3" cstate="print"/>
          <a:stretch>
            <a:fillRect/>
          </a:stretch>
        </p:blipFill>
        <p:spPr>
          <a:xfrm>
            <a:off x="7794108" y="11688"/>
            <a:ext cx="1306800" cy="1535218"/>
          </a:xfrm>
          <a:prstGeom prst="rect">
            <a:avLst/>
          </a:prstGeom>
        </p:spPr>
      </p:pic>
      <p:sp>
        <p:nvSpPr>
          <p:cNvPr id="9" name="Text Box 5"/>
          <p:cNvSpPr txBox="1">
            <a:spLocks noChangeArrowheads="1"/>
          </p:cNvSpPr>
          <p:nvPr userDrawn="1"/>
        </p:nvSpPr>
        <p:spPr bwMode="auto">
          <a:xfrm>
            <a:off x="-1836711" y="2060592"/>
            <a:ext cx="1733524" cy="1095749"/>
          </a:xfrm>
          <a:prstGeom prst="rect">
            <a:avLst/>
          </a:prstGeom>
          <a:noFill/>
          <a:ln w="9525" algn="ctr">
            <a:noFill/>
            <a:miter lim="800000"/>
            <a:headEnd/>
            <a:tailEnd/>
          </a:ln>
        </p:spPr>
        <p:txBody>
          <a:bodyPr wrap="square" lIns="0" tIns="0" rIns="0" bIns="0">
            <a:spAutoFit/>
          </a:bodyPr>
          <a:lstStyle/>
          <a:p>
            <a:pPr algn="r">
              <a:spcBef>
                <a:spcPct val="50000"/>
              </a:spcBef>
            </a:pPr>
            <a:r>
              <a:rPr lang="da-DK" sz="619" b="1">
                <a:solidFill>
                  <a:schemeClr val="bg1"/>
                </a:solidFill>
              </a:rPr>
              <a:t>Indsæt nyt billede:</a:t>
            </a:r>
          </a:p>
          <a:p>
            <a:pPr algn="r">
              <a:spcBef>
                <a:spcPct val="50000"/>
              </a:spcBef>
            </a:pPr>
            <a:r>
              <a:rPr lang="da-DK" sz="619">
                <a:solidFill>
                  <a:schemeClr val="bg1"/>
                </a:solidFill>
              </a:rPr>
              <a:t>Format: B25,4 x 19,05 cm</a:t>
            </a:r>
          </a:p>
          <a:p>
            <a:pPr algn="r">
              <a:spcBef>
                <a:spcPct val="50000"/>
              </a:spcBef>
            </a:pPr>
            <a:r>
              <a:rPr lang="da-DK" sz="619" baseline="0">
                <a:solidFill>
                  <a:schemeClr val="bg1"/>
                </a:solidFill>
              </a:rPr>
              <a:t>Klik på </a:t>
            </a:r>
            <a:r>
              <a:rPr lang="da-DK" sz="619" baseline="0" err="1">
                <a:solidFill>
                  <a:schemeClr val="bg1"/>
                </a:solidFill>
              </a:rPr>
              <a:t>billed-</a:t>
            </a:r>
            <a:r>
              <a:rPr lang="da-DK" sz="619" err="1">
                <a:solidFill>
                  <a:schemeClr val="bg1"/>
                </a:solidFill>
              </a:rPr>
              <a:t>ikonet</a:t>
            </a:r>
            <a:r>
              <a:rPr lang="da-DK" sz="619">
                <a:solidFill>
                  <a:schemeClr val="bg1"/>
                </a:solidFill>
              </a:rPr>
              <a:t> </a:t>
            </a:r>
            <a:br>
              <a:rPr lang="da-DK" sz="619">
                <a:solidFill>
                  <a:schemeClr val="bg1"/>
                </a:solidFill>
              </a:rPr>
            </a:br>
            <a:r>
              <a:rPr lang="da-DK" sz="619">
                <a:solidFill>
                  <a:schemeClr val="bg1"/>
                </a:solidFill>
              </a:rPr>
              <a:t>midt på </a:t>
            </a:r>
            <a:r>
              <a:rPr lang="da-DK" sz="619" err="1">
                <a:solidFill>
                  <a:schemeClr val="bg1"/>
                </a:solidFill>
              </a:rPr>
              <a:t>slidet</a:t>
            </a:r>
            <a:r>
              <a:rPr lang="da-DK" sz="619">
                <a:solidFill>
                  <a:schemeClr val="bg1"/>
                </a:solidFill>
              </a:rPr>
              <a:t>.</a:t>
            </a:r>
            <a:br>
              <a:rPr lang="da-DK" sz="619">
                <a:solidFill>
                  <a:schemeClr val="bg1"/>
                </a:solidFill>
              </a:rPr>
            </a:br>
            <a:r>
              <a:rPr lang="da-DK" sz="619">
                <a:solidFill>
                  <a:schemeClr val="bg1"/>
                </a:solidFill>
              </a:rPr>
              <a:t>Find</a:t>
            </a:r>
            <a:r>
              <a:rPr lang="da-DK" sz="619" baseline="0">
                <a:solidFill>
                  <a:schemeClr val="bg1"/>
                </a:solidFill>
              </a:rPr>
              <a:t> dit nye billede</a:t>
            </a:r>
            <a:r>
              <a:rPr lang="da-DK" sz="619">
                <a:solidFill>
                  <a:schemeClr val="bg1"/>
                </a:solidFill>
              </a:rPr>
              <a:t>, </a:t>
            </a:r>
            <a:br>
              <a:rPr lang="da-DK" sz="619">
                <a:solidFill>
                  <a:schemeClr val="bg1"/>
                </a:solidFill>
              </a:rPr>
            </a:br>
            <a:r>
              <a:rPr lang="da-DK" sz="619">
                <a:solidFill>
                  <a:schemeClr val="bg1"/>
                </a:solidFill>
              </a:rPr>
              <a:t>højreklik på billedet </a:t>
            </a:r>
            <a:br>
              <a:rPr lang="da-DK" sz="619">
                <a:solidFill>
                  <a:schemeClr val="bg1"/>
                </a:solidFill>
              </a:rPr>
            </a:br>
            <a:r>
              <a:rPr lang="da-DK" sz="619">
                <a:solidFill>
                  <a:schemeClr val="bg1"/>
                </a:solidFill>
              </a:rPr>
              <a:t>og placér det bagerst.</a:t>
            </a:r>
          </a:p>
          <a:p>
            <a:pPr algn="r">
              <a:spcBef>
                <a:spcPct val="50000"/>
              </a:spcBef>
            </a:pPr>
            <a:r>
              <a:rPr lang="da-DK" sz="619" b="1">
                <a:solidFill>
                  <a:schemeClr val="bg1"/>
                </a:solidFill>
              </a:rPr>
              <a:t>Hvis du ikke kan få</a:t>
            </a:r>
            <a:r>
              <a:rPr lang="da-DK" sz="619" b="1" baseline="0">
                <a:solidFill>
                  <a:schemeClr val="bg1"/>
                </a:solidFill>
              </a:rPr>
              <a:t> fat i </a:t>
            </a:r>
            <a:r>
              <a:rPr lang="da-DK" sz="619" b="1" baseline="0" err="1">
                <a:solidFill>
                  <a:schemeClr val="bg1"/>
                </a:solidFill>
              </a:rPr>
              <a:t>billedeindsættelses-knappen</a:t>
            </a:r>
            <a:r>
              <a:rPr lang="da-DK" sz="619" b="1" baseline="0">
                <a:solidFill>
                  <a:schemeClr val="bg1"/>
                </a:solidFill>
              </a:rPr>
              <a:t>; </a:t>
            </a:r>
            <a:r>
              <a:rPr lang="da-DK" sz="619" b="0" baseline="0">
                <a:solidFill>
                  <a:schemeClr val="bg1"/>
                </a:solidFill>
              </a:rPr>
              <a:t>Læg teksten bagerst og klik på ikonen</a:t>
            </a:r>
            <a:r>
              <a:rPr lang="da-DK" sz="619" b="0">
                <a:solidFill>
                  <a:schemeClr val="bg1"/>
                </a:solidFill>
              </a:rPr>
              <a:t> </a:t>
            </a:r>
          </a:p>
        </p:txBody>
      </p:sp>
      <p:sp>
        <p:nvSpPr>
          <p:cNvPr id="10" name="Date Placeholder 3"/>
          <p:cNvSpPr>
            <a:spLocks noGrp="1"/>
          </p:cNvSpPr>
          <p:nvPr>
            <p:ph type="dt" sz="half" idx="2"/>
          </p:nvPr>
        </p:nvSpPr>
        <p:spPr>
          <a:xfrm>
            <a:off x="7596340" y="6302922"/>
            <a:ext cx="1420665" cy="258441"/>
          </a:xfrm>
          <a:prstGeom prst="rect">
            <a:avLst/>
          </a:prstGeom>
        </p:spPr>
        <p:txBody>
          <a:bodyPr vert="horz" lIns="0" tIns="0" rIns="0" bIns="0" rtlCol="0" anchor="b" anchorCtr="0"/>
          <a:lstStyle>
            <a:lvl1pPr algn="r">
              <a:defRPr sz="755">
                <a:solidFill>
                  <a:schemeClr val="tx1"/>
                </a:solidFill>
              </a:defRPr>
            </a:lvl1pPr>
          </a:lstStyle>
          <a:p>
            <a:r>
              <a:rPr lang="da-DK" err="1"/>
              <a:t>www.ibckurser.dk</a:t>
            </a:r>
            <a:endParaRPr lang="da-DK"/>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Titeldias">
    <p:spTree>
      <p:nvGrpSpPr>
        <p:cNvPr id="1" name=""/>
        <p:cNvGrpSpPr/>
        <p:nvPr/>
      </p:nvGrpSpPr>
      <p:grpSpPr>
        <a:xfrm>
          <a:off x="0" y="0"/>
          <a:ext cx="0" cy="0"/>
          <a:chOff x="0" y="0"/>
          <a:chExt cx="0" cy="0"/>
        </a:xfrm>
      </p:grpSpPr>
      <p:sp>
        <p:nvSpPr>
          <p:cNvPr id="2" name="Title 1"/>
          <p:cNvSpPr>
            <a:spLocks noGrp="1"/>
          </p:cNvSpPr>
          <p:nvPr>
            <p:ph type="ctrTitle"/>
          </p:nvPr>
        </p:nvSpPr>
        <p:spPr>
          <a:xfrm>
            <a:off x="432001" y="1880831"/>
            <a:ext cx="6932612" cy="2160239"/>
          </a:xfrm>
        </p:spPr>
        <p:txBody>
          <a:bodyPr anchor="t" anchorCtr="0">
            <a:noAutofit/>
          </a:bodyPr>
          <a:lstStyle>
            <a:lvl1pPr>
              <a:lnSpc>
                <a:spcPct val="83000"/>
              </a:lnSpc>
              <a:defRPr sz="4125"/>
            </a:lvl1pPr>
          </a:lstStyle>
          <a:p>
            <a:r>
              <a:rPr lang="da-DK" noProof="0"/>
              <a:t>Klik for at redigere titeltypografi i masteren</a:t>
            </a:r>
          </a:p>
        </p:txBody>
      </p:sp>
      <p:sp>
        <p:nvSpPr>
          <p:cNvPr id="3" name="Subtitle 2"/>
          <p:cNvSpPr>
            <a:spLocks noGrp="1"/>
          </p:cNvSpPr>
          <p:nvPr>
            <p:ph type="subTitle" idx="1"/>
          </p:nvPr>
        </p:nvSpPr>
        <p:spPr>
          <a:xfrm>
            <a:off x="484189" y="4077072"/>
            <a:ext cx="6932612" cy="600472"/>
          </a:xfrm>
        </p:spPr>
        <p:txBody>
          <a:bodyPr/>
          <a:lstStyle>
            <a:lvl1pPr marL="0" indent="0" algn="l">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a-DK" noProof="0"/>
              <a:t>Klik for at redigere undertiteltypografien i masteren</a:t>
            </a:r>
          </a:p>
        </p:txBody>
      </p:sp>
    </p:spTree>
    <p:extLst>
      <p:ext uri="{BB962C8B-B14F-4D97-AF65-F5344CB8AC3E}">
        <p14:creationId xmlns:p14="http://schemas.microsoft.com/office/powerpoint/2010/main" val="39607377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chart">
  <p:cSld name="Titel og diagram">
    <p:spTree>
      <p:nvGrpSpPr>
        <p:cNvPr id="1" name=""/>
        <p:cNvGrpSpPr/>
        <p:nvPr/>
      </p:nvGrpSpPr>
      <p:grpSpPr>
        <a:xfrm>
          <a:off x="0" y="0"/>
          <a:ext cx="0" cy="0"/>
          <a:chOff x="0" y="0"/>
          <a:chExt cx="0" cy="0"/>
        </a:xfrm>
      </p:grpSpPr>
      <p:sp>
        <p:nvSpPr>
          <p:cNvPr id="2" name="Titel 1"/>
          <p:cNvSpPr>
            <a:spLocks noGrp="1"/>
          </p:cNvSpPr>
          <p:nvPr>
            <p:ph type="title"/>
          </p:nvPr>
        </p:nvSpPr>
        <p:spPr>
          <a:xfrm>
            <a:off x="685800" y="609600"/>
            <a:ext cx="7772400" cy="1143000"/>
          </a:xfrm>
        </p:spPr>
        <p:txBody>
          <a:bodyPr/>
          <a:lstStyle/>
          <a:p>
            <a:r>
              <a:rPr lang="da-DK"/>
              <a:t>Klik for at redigere titeltypografi i masteren</a:t>
            </a:r>
          </a:p>
        </p:txBody>
      </p:sp>
      <p:sp>
        <p:nvSpPr>
          <p:cNvPr id="3" name="Pladsholder til diagram 2"/>
          <p:cNvSpPr>
            <a:spLocks noGrp="1"/>
          </p:cNvSpPr>
          <p:nvPr>
            <p:ph type="chart" idx="1"/>
          </p:nvPr>
        </p:nvSpPr>
        <p:spPr>
          <a:xfrm>
            <a:off x="685800" y="1981200"/>
            <a:ext cx="7772400" cy="4114800"/>
          </a:xfrm>
        </p:spPr>
        <p:txBody>
          <a:bodyPr/>
          <a:lstStyle/>
          <a:p>
            <a:endParaRPr lang="da-DK"/>
          </a:p>
        </p:txBody>
      </p:sp>
      <p:sp>
        <p:nvSpPr>
          <p:cNvPr id="4" name="Pladsholder til sidefod 3"/>
          <p:cNvSpPr>
            <a:spLocks noGrp="1"/>
          </p:cNvSpPr>
          <p:nvPr>
            <p:ph type="ftr" sz="quarter" idx="10"/>
          </p:nvPr>
        </p:nvSpPr>
        <p:spPr>
          <a:xfrm>
            <a:off x="179388" y="6400800"/>
            <a:ext cx="2895600" cy="457200"/>
          </a:xfrm>
          <a:prstGeom prst="rect">
            <a:avLst/>
          </a:prstGeom>
        </p:spPr>
        <p:txBody>
          <a:bodyPr/>
          <a:lstStyle>
            <a:lvl1pPr>
              <a:defRPr/>
            </a:lvl1pPr>
          </a:lstStyle>
          <a:p>
            <a:r>
              <a:rPr lang="da-DK"/>
              <a:t>- et bedre sted at lære</a:t>
            </a:r>
          </a:p>
        </p:txBody>
      </p:sp>
      <p:sp>
        <p:nvSpPr>
          <p:cNvPr id="5" name="Pladsholder til diasnummer 4"/>
          <p:cNvSpPr>
            <a:spLocks noGrp="1"/>
          </p:cNvSpPr>
          <p:nvPr>
            <p:ph type="sldNum" sz="quarter" idx="11"/>
          </p:nvPr>
        </p:nvSpPr>
        <p:spPr>
          <a:xfrm>
            <a:off x="6553200" y="6248400"/>
            <a:ext cx="1905000" cy="457200"/>
          </a:xfrm>
          <a:prstGeom prst="rect">
            <a:avLst/>
          </a:prstGeom>
        </p:spPr>
        <p:txBody>
          <a:bodyPr/>
          <a:lstStyle>
            <a:lvl1pPr>
              <a:defRPr/>
            </a:lvl1pPr>
          </a:lstStyle>
          <a:p>
            <a:fld id="{44E4C8B2-2A88-4C29-9D89-6178932075B5}" type="slidenum">
              <a:rPr lang="da-DK"/>
              <a:pPr/>
              <a:t>‹nr.›</a:t>
            </a:fld>
            <a:endParaRPr lang="da-DK"/>
          </a:p>
        </p:txBody>
      </p:sp>
    </p:spTree>
    <p:extLst>
      <p:ext uri="{BB962C8B-B14F-4D97-AF65-F5344CB8AC3E}">
        <p14:creationId xmlns:p14="http://schemas.microsoft.com/office/powerpoint/2010/main" val="1990214902"/>
      </p:ext>
    </p:extLst>
  </p:cSld>
  <p:clrMapOvr>
    <a:masterClrMapping/>
  </p:clrMapOvr>
  <p:transition>
    <p:split orient="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cSld name="Titel, tekst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685800" y="609600"/>
            <a:ext cx="7772400" cy="1143000"/>
          </a:xfrm>
        </p:spPr>
        <p:txBody>
          <a:bodyPr/>
          <a:lstStyle/>
          <a:p>
            <a:r>
              <a:rPr lang="da-DK"/>
              <a:t>Klik for at redigere titeltypografi i masteren</a:t>
            </a:r>
          </a:p>
        </p:txBody>
      </p:sp>
      <p:sp>
        <p:nvSpPr>
          <p:cNvPr id="3" name="Pladsholder til tekst 2"/>
          <p:cNvSpPr>
            <a:spLocks noGrp="1"/>
          </p:cNvSpPr>
          <p:nvPr>
            <p:ph type="body" sz="half" idx="1"/>
          </p:nvPr>
        </p:nvSpPr>
        <p:spPr>
          <a:xfrm>
            <a:off x="685800" y="1981200"/>
            <a:ext cx="3810000" cy="4114800"/>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981200"/>
            <a:ext cx="3810000" cy="4114800"/>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Rectangle 5"/>
          <p:cNvSpPr>
            <a:spLocks noGrp="1" noChangeArrowheads="1"/>
          </p:cNvSpPr>
          <p:nvPr>
            <p:ph type="ftr" sz="quarter" idx="10"/>
          </p:nvPr>
        </p:nvSpPr>
        <p:spPr>
          <a:xfrm>
            <a:off x="179388" y="6400800"/>
            <a:ext cx="2895600" cy="457200"/>
          </a:xfrm>
          <a:prstGeom prst="rect">
            <a:avLst/>
          </a:prstGeom>
          <a:ln/>
        </p:spPr>
        <p:txBody>
          <a:bodyPr/>
          <a:lstStyle>
            <a:lvl1pPr>
              <a:defRPr/>
            </a:lvl1pPr>
          </a:lstStyle>
          <a:p>
            <a:pPr>
              <a:defRPr/>
            </a:pPr>
            <a:r>
              <a:rPr lang="da-DK"/>
              <a:t>- et bedre sted at lære</a:t>
            </a:r>
          </a:p>
        </p:txBody>
      </p:sp>
      <p:sp>
        <p:nvSpPr>
          <p:cNvPr id="6" name="Rectangle 6"/>
          <p:cNvSpPr>
            <a:spLocks noGrp="1" noChangeArrowheads="1"/>
          </p:cNvSpPr>
          <p:nvPr>
            <p:ph type="sldNum" sz="quarter" idx="11"/>
          </p:nvPr>
        </p:nvSpPr>
        <p:spPr>
          <a:xfrm>
            <a:off x="6553200" y="6248400"/>
            <a:ext cx="1905000" cy="457200"/>
          </a:xfrm>
          <a:prstGeom prst="rect">
            <a:avLst/>
          </a:prstGeom>
          <a:ln/>
        </p:spPr>
        <p:txBody>
          <a:bodyPr/>
          <a:lstStyle>
            <a:lvl1pPr>
              <a:defRPr/>
            </a:lvl1pPr>
          </a:lstStyle>
          <a:p>
            <a:pPr>
              <a:defRPr/>
            </a:pPr>
            <a:fld id="{8116CCD9-D39E-4595-9DBB-9CA89AC0F49B}" type="slidenum">
              <a:rPr lang="da-DK"/>
              <a:pPr>
                <a:defRPr/>
              </a:pPr>
              <a:t>‹nr.›</a:t>
            </a:fld>
            <a:endParaRPr lang="da-DK"/>
          </a:p>
        </p:txBody>
      </p:sp>
    </p:spTree>
    <p:extLst>
      <p:ext uri="{BB962C8B-B14F-4D97-AF65-F5344CB8AC3E}">
        <p14:creationId xmlns:p14="http://schemas.microsoft.com/office/powerpoint/2010/main" val="3654127080"/>
      </p:ext>
    </p:extLst>
  </p:cSld>
  <p:clrMapOvr>
    <a:masterClrMapping/>
  </p:clrMapOvr>
  <p:transition>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AndTwoObj">
  <p:cSld name="Titel, ét indholdsobjekt og 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685800" y="609600"/>
            <a:ext cx="7772400" cy="1143000"/>
          </a:xfrm>
        </p:spPr>
        <p:txBody>
          <a:bodyPr/>
          <a:lstStyle/>
          <a:p>
            <a:r>
              <a:rPr lang="da-DK"/>
              <a:t>Klik for at redigere titeltypografi i masteren</a:t>
            </a:r>
          </a:p>
        </p:txBody>
      </p:sp>
      <p:sp>
        <p:nvSpPr>
          <p:cNvPr id="3" name="Pladsholder til indhold 2"/>
          <p:cNvSpPr>
            <a:spLocks noGrp="1"/>
          </p:cNvSpPr>
          <p:nvPr>
            <p:ph sz="half" idx="1"/>
          </p:nvPr>
        </p:nvSpPr>
        <p:spPr>
          <a:xfrm>
            <a:off x="685800" y="1981200"/>
            <a:ext cx="3810000" cy="4114800"/>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quarter" idx="2"/>
          </p:nvPr>
        </p:nvSpPr>
        <p:spPr>
          <a:xfrm>
            <a:off x="4648200" y="1981200"/>
            <a:ext cx="3810000" cy="1981200"/>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indhold 4"/>
          <p:cNvSpPr>
            <a:spLocks noGrp="1"/>
          </p:cNvSpPr>
          <p:nvPr>
            <p:ph sz="quarter" idx="3"/>
          </p:nvPr>
        </p:nvSpPr>
        <p:spPr>
          <a:xfrm>
            <a:off x="4648200" y="4114800"/>
            <a:ext cx="3810000" cy="1981200"/>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10"/>
          </p:nvPr>
        </p:nvSpPr>
        <p:spPr>
          <a:xfrm>
            <a:off x="179388" y="6400800"/>
            <a:ext cx="2895600" cy="457200"/>
          </a:xfrm>
          <a:prstGeom prst="rect">
            <a:avLst/>
          </a:prstGeom>
        </p:spPr>
        <p:txBody>
          <a:bodyPr/>
          <a:lstStyle>
            <a:lvl1pPr>
              <a:defRPr/>
            </a:lvl1pPr>
          </a:lstStyle>
          <a:p>
            <a:r>
              <a:rPr lang="da-DK"/>
              <a:t>- et bedre sted at lære</a:t>
            </a:r>
          </a:p>
        </p:txBody>
      </p:sp>
      <p:sp>
        <p:nvSpPr>
          <p:cNvPr id="7" name="Pladsholder til diasnummer 6"/>
          <p:cNvSpPr>
            <a:spLocks noGrp="1"/>
          </p:cNvSpPr>
          <p:nvPr>
            <p:ph type="sldNum" sz="quarter" idx="11"/>
          </p:nvPr>
        </p:nvSpPr>
        <p:spPr>
          <a:xfrm>
            <a:off x="6553200" y="6248400"/>
            <a:ext cx="1905000" cy="457200"/>
          </a:xfrm>
          <a:prstGeom prst="rect">
            <a:avLst/>
          </a:prstGeom>
        </p:spPr>
        <p:txBody>
          <a:bodyPr/>
          <a:lstStyle>
            <a:lvl1pPr>
              <a:defRPr/>
            </a:lvl1pPr>
          </a:lstStyle>
          <a:p>
            <a:fld id="{C5A47F49-199E-4A0A-B0AC-51FC1D61F1A0}" type="slidenum">
              <a:rPr lang="da-DK"/>
              <a:pPr/>
              <a:t>‹nr.›</a:t>
            </a:fld>
            <a:endParaRPr lang="da-DK"/>
          </a:p>
        </p:txBody>
      </p:sp>
    </p:spTree>
    <p:extLst>
      <p:ext uri="{BB962C8B-B14F-4D97-AF65-F5344CB8AC3E}">
        <p14:creationId xmlns:p14="http://schemas.microsoft.com/office/powerpoint/2010/main" val="820135070"/>
      </p:ext>
    </p:extLst>
  </p:cSld>
  <p:clrMapOvr>
    <a:masterClrMapping/>
  </p:clrMapOvr>
  <p:transition>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Blankt dias med overskrift - KC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CB5DA-D2AD-DB4F-A498-E494FCF713AC}"/>
              </a:ext>
            </a:extLst>
          </p:cNvPr>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1022894980"/>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Blankt dias - KCV">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4495596"/>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3592" y="-3600"/>
            <a:ext cx="9151202" cy="6865200"/>
          </a:xfrm>
          <a:blipFill>
            <a:blip r:embed="rId2" cstate="print"/>
            <a:stretch>
              <a:fillRect/>
            </a:stretch>
          </a:blipFill>
        </p:spPr>
        <p:txBody>
          <a:bodyPr/>
          <a:lstStyle/>
          <a:p>
            <a:r>
              <a:rPr lang="da-DK"/>
              <a:t>Klik på ikonet for at tilføje et billede</a:t>
            </a:r>
          </a:p>
        </p:txBody>
      </p:sp>
      <p:sp>
        <p:nvSpPr>
          <p:cNvPr id="2" name="Title 1"/>
          <p:cNvSpPr>
            <a:spLocks noGrp="1"/>
          </p:cNvSpPr>
          <p:nvPr>
            <p:ph type="ctrTitle"/>
          </p:nvPr>
        </p:nvSpPr>
        <p:spPr>
          <a:xfrm>
            <a:off x="432008" y="1880853"/>
            <a:ext cx="6932613" cy="2160239"/>
          </a:xfrm>
        </p:spPr>
        <p:txBody>
          <a:bodyPr anchor="t" anchorCtr="0">
            <a:noAutofit/>
          </a:bodyPr>
          <a:lstStyle>
            <a:lvl1pPr>
              <a:lnSpc>
                <a:spcPct val="83000"/>
              </a:lnSpc>
              <a:defRPr sz="2834"/>
            </a:lvl1pPr>
          </a:lstStyle>
          <a:p>
            <a:r>
              <a:rPr lang="da-DK" noProof="0"/>
              <a:t>Klik for at redigere titeltypografien i masteren</a:t>
            </a:r>
          </a:p>
        </p:txBody>
      </p:sp>
      <p:sp>
        <p:nvSpPr>
          <p:cNvPr id="3" name="Subtitle 2"/>
          <p:cNvSpPr>
            <a:spLocks noGrp="1"/>
          </p:cNvSpPr>
          <p:nvPr>
            <p:ph type="subTitle" idx="1"/>
          </p:nvPr>
        </p:nvSpPr>
        <p:spPr>
          <a:xfrm>
            <a:off x="484200" y="4077076"/>
            <a:ext cx="6932613" cy="600472"/>
          </a:xfrm>
        </p:spPr>
        <p:txBody>
          <a:bodyPr/>
          <a:lstStyle>
            <a:lvl1pPr marL="0" indent="0" algn="l">
              <a:buNone/>
              <a:defRPr>
                <a:solidFill>
                  <a:schemeClr val="tx1"/>
                </a:solidFill>
              </a:defRPr>
            </a:lvl1pPr>
            <a:lvl2pPr marL="235414" indent="0" algn="ctr">
              <a:buNone/>
              <a:defRPr>
                <a:solidFill>
                  <a:schemeClr val="tx1">
                    <a:tint val="75000"/>
                  </a:schemeClr>
                </a:solidFill>
              </a:defRPr>
            </a:lvl2pPr>
            <a:lvl3pPr marL="470825" indent="0" algn="ctr">
              <a:buNone/>
              <a:defRPr>
                <a:solidFill>
                  <a:schemeClr val="tx1">
                    <a:tint val="75000"/>
                  </a:schemeClr>
                </a:solidFill>
              </a:defRPr>
            </a:lvl3pPr>
            <a:lvl4pPr marL="706238" indent="0" algn="ctr">
              <a:buNone/>
              <a:defRPr>
                <a:solidFill>
                  <a:schemeClr val="tx1">
                    <a:tint val="75000"/>
                  </a:schemeClr>
                </a:solidFill>
              </a:defRPr>
            </a:lvl4pPr>
            <a:lvl5pPr marL="941651" indent="0" algn="ctr">
              <a:buNone/>
              <a:defRPr>
                <a:solidFill>
                  <a:schemeClr val="tx1">
                    <a:tint val="75000"/>
                  </a:schemeClr>
                </a:solidFill>
              </a:defRPr>
            </a:lvl5pPr>
            <a:lvl6pPr marL="1177061" indent="0" algn="ctr">
              <a:buNone/>
              <a:defRPr>
                <a:solidFill>
                  <a:schemeClr val="tx1">
                    <a:tint val="75000"/>
                  </a:schemeClr>
                </a:solidFill>
              </a:defRPr>
            </a:lvl6pPr>
            <a:lvl7pPr marL="1412475" indent="0" algn="ctr">
              <a:buNone/>
              <a:defRPr>
                <a:solidFill>
                  <a:schemeClr val="tx1">
                    <a:tint val="75000"/>
                  </a:schemeClr>
                </a:solidFill>
              </a:defRPr>
            </a:lvl7pPr>
            <a:lvl8pPr marL="1647887" indent="0" algn="ctr">
              <a:buNone/>
              <a:defRPr>
                <a:solidFill>
                  <a:schemeClr val="tx1">
                    <a:tint val="75000"/>
                  </a:schemeClr>
                </a:solidFill>
              </a:defRPr>
            </a:lvl8pPr>
            <a:lvl9pPr marL="1883298" indent="0" algn="ctr">
              <a:buNone/>
              <a:defRPr>
                <a:solidFill>
                  <a:schemeClr val="tx1">
                    <a:tint val="75000"/>
                  </a:schemeClr>
                </a:solidFill>
              </a:defRPr>
            </a:lvl9pPr>
          </a:lstStyle>
          <a:p>
            <a:r>
              <a:rPr lang="da-DK" noProof="0"/>
              <a:t>Klik for at redigere undertiteltypografien i masteren</a:t>
            </a:r>
          </a:p>
        </p:txBody>
      </p:sp>
      <p:sp>
        <p:nvSpPr>
          <p:cNvPr id="4" name="Date Placeholder 3"/>
          <p:cNvSpPr>
            <a:spLocks noGrp="1"/>
          </p:cNvSpPr>
          <p:nvPr>
            <p:ph type="dt" sz="half" idx="10"/>
          </p:nvPr>
        </p:nvSpPr>
        <p:spPr>
          <a:xfrm>
            <a:off x="7596351" y="6201309"/>
            <a:ext cx="1420663" cy="185740"/>
          </a:xfrm>
        </p:spPr>
        <p:txBody>
          <a:bodyPr anchor="b" anchorCtr="0"/>
          <a:lstStyle>
            <a:lvl1pPr>
              <a:defRPr sz="567">
                <a:solidFill>
                  <a:schemeClr val="tx1"/>
                </a:solidFill>
              </a:defRPr>
            </a:lvl1pPr>
          </a:lstStyle>
          <a:p>
            <a:r>
              <a:rPr lang="da-DK" err="1"/>
              <a:t>www.ibckurser.dk</a:t>
            </a:r>
            <a:endParaRPr lang="da-DK"/>
          </a:p>
        </p:txBody>
      </p:sp>
      <p:sp>
        <p:nvSpPr>
          <p:cNvPr id="5" name="Footer Placeholder 4"/>
          <p:cNvSpPr>
            <a:spLocks noGrp="1"/>
          </p:cNvSpPr>
          <p:nvPr>
            <p:ph type="ftr" sz="quarter" idx="11"/>
          </p:nvPr>
        </p:nvSpPr>
        <p:spPr/>
        <p:txBody>
          <a:bodyPr/>
          <a:lstStyle/>
          <a:p>
            <a:r>
              <a:rPr lang="da-DK" noProof="0"/>
              <a:t>IBC Kurser</a:t>
            </a:r>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a:p>
        </p:txBody>
      </p:sp>
      <p:pic>
        <p:nvPicPr>
          <p:cNvPr id="11" name="Picture 10" descr="EtBedreStedAtLaere-Sort.wmf"/>
          <p:cNvPicPr>
            <a:picLocks noChangeAspect="1"/>
          </p:cNvPicPr>
          <p:nvPr userDrawn="1"/>
        </p:nvPicPr>
        <p:blipFill>
          <a:blip r:embed="rId3" cstate="print"/>
          <a:stretch>
            <a:fillRect/>
          </a:stretch>
        </p:blipFill>
        <p:spPr>
          <a:xfrm>
            <a:off x="431545" y="6318097"/>
            <a:ext cx="1825143" cy="237744"/>
          </a:xfrm>
          <a:prstGeom prst="rect">
            <a:avLst/>
          </a:prstGeom>
        </p:spPr>
      </p:pic>
      <p:pic>
        <p:nvPicPr>
          <p:cNvPr id="12" name="Picture 11" descr="Logo-Sort.wmf"/>
          <p:cNvPicPr>
            <a:picLocks noChangeAspect="1"/>
          </p:cNvPicPr>
          <p:nvPr userDrawn="1"/>
        </p:nvPicPr>
        <p:blipFill>
          <a:blip r:embed="rId4" cstate="print"/>
          <a:stretch>
            <a:fillRect/>
          </a:stretch>
        </p:blipFill>
        <p:spPr>
          <a:xfrm>
            <a:off x="7794108" y="11689"/>
            <a:ext cx="1306800" cy="1535218"/>
          </a:xfrm>
          <a:prstGeom prst="rect">
            <a:avLst/>
          </a:prstGeom>
        </p:spPr>
      </p:pic>
      <p:sp>
        <p:nvSpPr>
          <p:cNvPr id="13" name="Text Box 5"/>
          <p:cNvSpPr txBox="1">
            <a:spLocks noChangeArrowheads="1"/>
          </p:cNvSpPr>
          <p:nvPr userDrawn="1"/>
        </p:nvSpPr>
        <p:spPr bwMode="auto">
          <a:xfrm>
            <a:off x="-1836710" y="2060593"/>
            <a:ext cx="1733524" cy="750014"/>
          </a:xfrm>
          <a:prstGeom prst="rect">
            <a:avLst/>
          </a:prstGeom>
          <a:noFill/>
          <a:ln w="9525" algn="ctr">
            <a:noFill/>
            <a:miter lim="800000"/>
            <a:headEnd/>
            <a:tailEnd/>
          </a:ln>
        </p:spPr>
        <p:txBody>
          <a:bodyPr wrap="square" lIns="0" tIns="0" rIns="0" bIns="0">
            <a:spAutoFit/>
          </a:bodyPr>
          <a:lstStyle/>
          <a:p>
            <a:pPr algn="r">
              <a:spcBef>
                <a:spcPct val="50000"/>
              </a:spcBef>
            </a:pPr>
            <a:r>
              <a:rPr lang="da-DK" sz="464" b="1">
                <a:solidFill>
                  <a:schemeClr val="bg1"/>
                </a:solidFill>
              </a:rPr>
              <a:t>Indsæt nyt billede:</a:t>
            </a:r>
          </a:p>
          <a:p>
            <a:pPr algn="r">
              <a:spcBef>
                <a:spcPct val="50000"/>
              </a:spcBef>
            </a:pPr>
            <a:r>
              <a:rPr lang="da-DK" sz="464">
                <a:solidFill>
                  <a:schemeClr val="bg1"/>
                </a:solidFill>
              </a:rPr>
              <a:t>Format: B25,4 x 19,05 cm</a:t>
            </a:r>
          </a:p>
          <a:p>
            <a:pPr algn="r">
              <a:spcBef>
                <a:spcPct val="50000"/>
              </a:spcBef>
            </a:pPr>
            <a:r>
              <a:rPr lang="da-DK" sz="464" baseline="0">
                <a:solidFill>
                  <a:schemeClr val="bg1"/>
                </a:solidFill>
              </a:rPr>
              <a:t>Klik på </a:t>
            </a:r>
            <a:r>
              <a:rPr lang="da-DK" sz="464" baseline="0" err="1">
                <a:solidFill>
                  <a:schemeClr val="bg1"/>
                </a:solidFill>
              </a:rPr>
              <a:t>billed-</a:t>
            </a:r>
            <a:r>
              <a:rPr lang="da-DK" sz="464" err="1">
                <a:solidFill>
                  <a:schemeClr val="bg1"/>
                </a:solidFill>
              </a:rPr>
              <a:t>ikonet</a:t>
            </a:r>
            <a:r>
              <a:rPr lang="da-DK" sz="464">
                <a:solidFill>
                  <a:schemeClr val="bg1"/>
                </a:solidFill>
              </a:rPr>
              <a:t> </a:t>
            </a:r>
            <a:br>
              <a:rPr lang="da-DK" sz="464">
                <a:solidFill>
                  <a:schemeClr val="bg1"/>
                </a:solidFill>
              </a:rPr>
            </a:br>
            <a:r>
              <a:rPr lang="da-DK" sz="464">
                <a:solidFill>
                  <a:schemeClr val="bg1"/>
                </a:solidFill>
              </a:rPr>
              <a:t>midt på </a:t>
            </a:r>
            <a:r>
              <a:rPr lang="da-DK" sz="464" err="1">
                <a:solidFill>
                  <a:schemeClr val="bg1"/>
                </a:solidFill>
              </a:rPr>
              <a:t>slidet</a:t>
            </a:r>
            <a:r>
              <a:rPr lang="da-DK" sz="464">
                <a:solidFill>
                  <a:schemeClr val="bg1"/>
                </a:solidFill>
              </a:rPr>
              <a:t>.</a:t>
            </a:r>
            <a:br>
              <a:rPr lang="da-DK" sz="464">
                <a:solidFill>
                  <a:schemeClr val="bg1"/>
                </a:solidFill>
              </a:rPr>
            </a:br>
            <a:r>
              <a:rPr lang="da-DK" sz="464">
                <a:solidFill>
                  <a:schemeClr val="bg1"/>
                </a:solidFill>
              </a:rPr>
              <a:t>Find</a:t>
            </a:r>
            <a:r>
              <a:rPr lang="da-DK" sz="464" baseline="0">
                <a:solidFill>
                  <a:schemeClr val="bg1"/>
                </a:solidFill>
              </a:rPr>
              <a:t> dit nye billede</a:t>
            </a:r>
            <a:r>
              <a:rPr lang="da-DK" sz="464">
                <a:solidFill>
                  <a:schemeClr val="bg1"/>
                </a:solidFill>
              </a:rPr>
              <a:t>, </a:t>
            </a:r>
            <a:br>
              <a:rPr lang="da-DK" sz="464">
                <a:solidFill>
                  <a:schemeClr val="bg1"/>
                </a:solidFill>
              </a:rPr>
            </a:br>
            <a:r>
              <a:rPr lang="da-DK" sz="464">
                <a:solidFill>
                  <a:schemeClr val="bg1"/>
                </a:solidFill>
              </a:rPr>
              <a:t>højreklik på billedet </a:t>
            </a:r>
            <a:br>
              <a:rPr lang="da-DK" sz="464">
                <a:solidFill>
                  <a:schemeClr val="bg1"/>
                </a:solidFill>
              </a:rPr>
            </a:br>
            <a:r>
              <a:rPr lang="da-DK" sz="464">
                <a:solidFill>
                  <a:schemeClr val="bg1"/>
                </a:solidFill>
              </a:rPr>
              <a:t>og placér det bagerst.</a:t>
            </a:r>
          </a:p>
          <a:p>
            <a:pPr algn="r">
              <a:spcBef>
                <a:spcPct val="50000"/>
              </a:spcBef>
            </a:pPr>
            <a:r>
              <a:rPr lang="da-DK" sz="464" b="1">
                <a:solidFill>
                  <a:schemeClr val="bg1"/>
                </a:solidFill>
              </a:rPr>
              <a:t>Hvis du ikke kan få</a:t>
            </a:r>
            <a:r>
              <a:rPr lang="da-DK" sz="464" b="1" baseline="0">
                <a:solidFill>
                  <a:schemeClr val="bg1"/>
                </a:solidFill>
              </a:rPr>
              <a:t> fat i </a:t>
            </a:r>
            <a:r>
              <a:rPr lang="da-DK" sz="464" b="1" baseline="0" err="1">
                <a:solidFill>
                  <a:schemeClr val="bg1"/>
                </a:solidFill>
              </a:rPr>
              <a:t>billedeindsættelses-knappen</a:t>
            </a:r>
            <a:r>
              <a:rPr lang="da-DK" sz="464" b="1" baseline="0">
                <a:solidFill>
                  <a:schemeClr val="bg1"/>
                </a:solidFill>
              </a:rPr>
              <a:t>; </a:t>
            </a:r>
            <a:r>
              <a:rPr lang="da-DK" sz="464" b="0" baseline="0">
                <a:solidFill>
                  <a:schemeClr val="bg1"/>
                </a:solidFill>
              </a:rPr>
              <a:t>Læg teksten bagerst og klik på ikonen</a:t>
            </a:r>
            <a:r>
              <a:rPr lang="da-DK" sz="464" b="0">
                <a:solidFill>
                  <a:schemeClr val="bg1"/>
                </a:solidFill>
              </a:rPr>
              <a:t> </a:t>
            </a:r>
          </a:p>
        </p:txBody>
      </p:sp>
    </p:spTree>
    <p:extLst>
      <p:ext uri="{BB962C8B-B14F-4D97-AF65-F5344CB8AC3E}">
        <p14:creationId xmlns:p14="http://schemas.microsoft.com/office/powerpoint/2010/main" val="21483469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a:xfrm>
            <a:off x="1114763" y="780912"/>
            <a:ext cx="6932613" cy="616930"/>
          </a:xfrm>
        </p:spPr>
        <p:txBody>
          <a:bodyPr/>
          <a:lstStyle/>
          <a:p>
            <a:r>
              <a:rPr lang="da-DK" noProof="0"/>
              <a:t>Klik for at redigere titeltypografien i masteren</a:t>
            </a:r>
          </a:p>
        </p:txBody>
      </p:sp>
      <p:sp>
        <p:nvSpPr>
          <p:cNvPr id="3" name="Content Placeholder 2"/>
          <p:cNvSpPr>
            <a:spLocks noGrp="1"/>
          </p:cNvSpPr>
          <p:nvPr>
            <p:ph idx="1"/>
          </p:nvPr>
        </p:nvSpPr>
        <p:spPr>
          <a:xfrm>
            <a:off x="1114763" y="2352617"/>
            <a:ext cx="6932613" cy="3770313"/>
          </a:xfrm>
        </p:spPr>
        <p:txBody>
          <a:bodyPr/>
          <a:lstStyle>
            <a:lvl1pPr>
              <a:spcBef>
                <a:spcPts val="0"/>
              </a:spcBef>
              <a:defRPr sz="1500"/>
            </a:lvl1pPr>
            <a:lvl2pPr>
              <a:spcBef>
                <a:spcPts val="0"/>
              </a:spcBef>
              <a:defRPr sz="1500"/>
            </a:lvl2pPr>
            <a:lvl3pPr>
              <a:spcBef>
                <a:spcPts val="0"/>
              </a:spcBef>
              <a:buSzPct val="75000"/>
              <a:buFont typeface="Wingdings" pitchFamily="2" charset="2"/>
              <a:buChar char="n"/>
              <a:defRPr sz="1500"/>
            </a:lvl3pPr>
            <a:lvl4pPr>
              <a:defRPr sz="1500"/>
            </a:lvl4pPr>
            <a:lvl5pPr>
              <a:buSzPct val="75000"/>
              <a:buFont typeface="Wingdings" pitchFamily="2" charset="2"/>
              <a:buChar char="n"/>
              <a:defRPr sz="15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5" name="Footer Placeholder 4"/>
          <p:cNvSpPr>
            <a:spLocks noGrp="1"/>
          </p:cNvSpPr>
          <p:nvPr>
            <p:ph type="ftr" sz="quarter" idx="11"/>
          </p:nvPr>
        </p:nvSpPr>
        <p:spPr/>
        <p:txBody>
          <a:bodyPr/>
          <a:lstStyle/>
          <a:p>
            <a:r>
              <a:rPr lang="da-DK" noProof="0"/>
              <a:t>IBC Kurser</a:t>
            </a:r>
          </a:p>
        </p:txBody>
      </p:sp>
      <p:sp>
        <p:nvSpPr>
          <p:cNvPr id="6" name="Slide Number Placeholder 5"/>
          <p:cNvSpPr>
            <a:spLocks noGrp="1"/>
          </p:cNvSpPr>
          <p:nvPr>
            <p:ph type="sldNum" sz="quarter" idx="12"/>
          </p:nvPr>
        </p:nvSpPr>
        <p:spPr>
          <a:xfrm>
            <a:off x="7722858" y="6352133"/>
            <a:ext cx="324519" cy="215271"/>
          </a:xfrm>
        </p:spPr>
        <p:txBody>
          <a:bodyPr/>
          <a:lstStyle/>
          <a:p>
            <a:fld id="{6F71D01C-4991-46E2-A884-EF061F45AAB9}" type="slidenum">
              <a:rPr lang="da-DK" noProof="0" smtClean="0"/>
              <a:pPr/>
              <a:t>‹nr.›</a:t>
            </a:fld>
            <a:endParaRPr lang="da-DK" noProof="0"/>
          </a:p>
        </p:txBody>
      </p:sp>
      <p:sp>
        <p:nvSpPr>
          <p:cNvPr id="8" name="TextBox 20"/>
          <p:cNvSpPr txBox="1">
            <a:spLocks noChangeArrowheads="1"/>
          </p:cNvSpPr>
          <p:nvPr userDrawn="1"/>
        </p:nvSpPr>
        <p:spPr bwMode="auto">
          <a:xfrm>
            <a:off x="-1738305" y="2352614"/>
            <a:ext cx="1668463" cy="356636"/>
          </a:xfrm>
          <a:prstGeom prst="rect">
            <a:avLst/>
          </a:prstGeom>
          <a:noFill/>
          <a:ln w="9525">
            <a:noFill/>
            <a:miter lim="800000"/>
            <a:headEnd/>
            <a:tailEnd/>
          </a:ln>
        </p:spPr>
        <p:txBody>
          <a:bodyPr wrap="square" lIns="0" tIns="0" rIns="0" bIns="0">
            <a:spAutoFit/>
          </a:bodyPr>
          <a:lstStyle/>
          <a:p>
            <a:pPr algn="r"/>
            <a:r>
              <a:rPr lang="da-DK" sz="515" b="1">
                <a:solidFill>
                  <a:schemeClr val="bg1"/>
                </a:solidFill>
              </a:rPr>
              <a:t>Tekstslide med </a:t>
            </a:r>
            <a:r>
              <a:rPr lang="da-DK" sz="515" b="1" err="1">
                <a:solidFill>
                  <a:schemeClr val="bg1"/>
                </a:solidFill>
              </a:rPr>
              <a:t>bullets</a:t>
            </a:r>
            <a:endParaRPr lang="da-DK" sz="515">
              <a:solidFill>
                <a:schemeClr val="bg1"/>
              </a:solidFill>
            </a:endParaRPr>
          </a:p>
          <a:p>
            <a:pPr algn="r">
              <a:spcBef>
                <a:spcPct val="50000"/>
              </a:spcBef>
            </a:pPr>
            <a:r>
              <a:rPr lang="da-DK" sz="515">
                <a:solidFill>
                  <a:schemeClr val="bg1"/>
                </a:solidFill>
              </a:rPr>
              <a:t>Brug ‘Forøge / Formindske </a:t>
            </a:r>
            <a:br>
              <a:rPr lang="da-DK" sz="515">
                <a:solidFill>
                  <a:schemeClr val="bg1"/>
                </a:solidFill>
              </a:rPr>
            </a:br>
            <a:r>
              <a:rPr lang="da-DK" sz="515">
                <a:solidFill>
                  <a:schemeClr val="bg1"/>
                </a:solidFill>
              </a:rPr>
              <a:t>indryk’ for at skifte mellem</a:t>
            </a:r>
            <a:r>
              <a:rPr lang="da-DK" sz="515" baseline="0">
                <a:solidFill>
                  <a:schemeClr val="bg1"/>
                </a:solidFill>
              </a:rPr>
              <a:t> </a:t>
            </a:r>
            <a:r>
              <a:rPr lang="da-DK" sz="515">
                <a:solidFill>
                  <a:schemeClr val="bg1"/>
                </a:solidFill>
              </a:rPr>
              <a:t>de </a:t>
            </a:r>
            <a:br>
              <a:rPr lang="da-DK" sz="515">
                <a:solidFill>
                  <a:schemeClr val="bg1"/>
                </a:solidFill>
              </a:rPr>
            </a:br>
            <a:r>
              <a:rPr lang="da-DK" sz="515">
                <a:solidFill>
                  <a:schemeClr val="bg1"/>
                </a:solidFill>
              </a:rPr>
              <a:t>forskellige niveauer</a:t>
            </a:r>
          </a:p>
        </p:txBody>
      </p:sp>
      <p:grpSp>
        <p:nvGrpSpPr>
          <p:cNvPr id="9" name="Group 21"/>
          <p:cNvGrpSpPr>
            <a:grpSpLocks/>
          </p:cNvGrpSpPr>
          <p:nvPr userDrawn="1"/>
        </p:nvGrpSpPr>
        <p:grpSpPr bwMode="auto">
          <a:xfrm>
            <a:off x="-1114417" y="3429002"/>
            <a:ext cx="1030287" cy="230188"/>
            <a:chOff x="-1260648" y="3320988"/>
            <a:chExt cx="1030288" cy="230187"/>
          </a:xfrm>
        </p:grpSpPr>
        <p:pic>
          <p:nvPicPr>
            <p:cNvPr id="10" name="Picture 14" descr="fke3b.jpg"/>
            <p:cNvPicPr>
              <a:picLocks noChangeAspect="1"/>
            </p:cNvPicPr>
            <p:nvPr/>
          </p:nvPicPr>
          <p:blipFill>
            <a:blip r:embed="rId2" cstate="print"/>
            <a:srcRect/>
            <a:stretch>
              <a:fillRect/>
            </a:stretch>
          </p:blipFill>
          <p:spPr bwMode="auto">
            <a:xfrm>
              <a:off x="-1260648" y="3322575"/>
              <a:ext cx="428625" cy="228600"/>
            </a:xfrm>
            <a:prstGeom prst="rect">
              <a:avLst/>
            </a:prstGeom>
            <a:noFill/>
            <a:ln w="9525">
              <a:noFill/>
              <a:miter lim="800000"/>
              <a:headEnd/>
              <a:tailEnd/>
            </a:ln>
          </p:spPr>
        </p:pic>
        <p:cxnSp>
          <p:nvCxnSpPr>
            <p:cNvPr id="11" name="Straight Connector 23"/>
            <p:cNvCxnSpPr>
              <a:cxnSpLocks noChangeShapeType="1"/>
            </p:cNvCxnSpPr>
            <p:nvPr/>
          </p:nvCxnSpPr>
          <p:spPr bwMode="auto">
            <a:xfrm>
              <a:off x="-1260648" y="3332100"/>
              <a:ext cx="182563" cy="219075"/>
            </a:xfrm>
            <a:prstGeom prst="line">
              <a:avLst/>
            </a:prstGeom>
            <a:noFill/>
            <a:ln w="19050" algn="ctr">
              <a:solidFill>
                <a:srgbClr val="000000"/>
              </a:solidFill>
              <a:round/>
              <a:headEnd/>
              <a:tailEnd/>
            </a:ln>
          </p:spPr>
        </p:cxnSp>
        <p:cxnSp>
          <p:nvCxnSpPr>
            <p:cNvPr id="12" name="Straight Connector 24"/>
            <p:cNvCxnSpPr>
              <a:cxnSpLocks noChangeShapeType="1"/>
            </p:cNvCxnSpPr>
            <p:nvPr/>
          </p:nvCxnSpPr>
          <p:spPr bwMode="auto">
            <a:xfrm flipH="1">
              <a:off x="-1260648" y="3332100"/>
              <a:ext cx="182563" cy="219075"/>
            </a:xfrm>
            <a:prstGeom prst="line">
              <a:avLst/>
            </a:prstGeom>
            <a:noFill/>
            <a:ln w="19050" algn="ctr">
              <a:solidFill>
                <a:srgbClr val="000000"/>
              </a:solidFill>
              <a:round/>
              <a:headEnd/>
              <a:tailEnd/>
            </a:ln>
          </p:spPr>
        </p:cxnSp>
        <p:pic>
          <p:nvPicPr>
            <p:cNvPr id="13" name="Picture 2"/>
            <p:cNvPicPr>
              <a:picLocks noChangeAspect="1" noChangeArrowheads="1"/>
            </p:cNvPicPr>
            <p:nvPr/>
          </p:nvPicPr>
          <p:blipFill>
            <a:blip r:embed="rId3" cstate="print"/>
            <a:srcRect/>
            <a:stretch>
              <a:fillRect/>
            </a:stretch>
          </p:blipFill>
          <p:spPr bwMode="auto">
            <a:xfrm>
              <a:off x="-678035" y="3320988"/>
              <a:ext cx="447675" cy="228600"/>
            </a:xfrm>
            <a:prstGeom prst="rect">
              <a:avLst/>
            </a:prstGeom>
            <a:noFill/>
            <a:ln w="9525">
              <a:noFill/>
              <a:miter lim="800000"/>
              <a:headEnd/>
              <a:tailEnd/>
            </a:ln>
          </p:spPr>
        </p:pic>
        <p:cxnSp>
          <p:nvCxnSpPr>
            <p:cNvPr id="14" name="Straight Connector 26"/>
            <p:cNvCxnSpPr>
              <a:cxnSpLocks noChangeShapeType="1"/>
            </p:cNvCxnSpPr>
            <p:nvPr/>
          </p:nvCxnSpPr>
          <p:spPr bwMode="auto">
            <a:xfrm>
              <a:off x="-422448" y="3332100"/>
              <a:ext cx="182563" cy="219075"/>
            </a:xfrm>
            <a:prstGeom prst="line">
              <a:avLst/>
            </a:prstGeom>
            <a:noFill/>
            <a:ln w="19050" algn="ctr">
              <a:solidFill>
                <a:srgbClr val="000000"/>
              </a:solidFill>
              <a:round/>
              <a:headEnd/>
              <a:tailEnd/>
            </a:ln>
          </p:spPr>
        </p:cxnSp>
        <p:cxnSp>
          <p:nvCxnSpPr>
            <p:cNvPr id="15" name="Straight Connector 27"/>
            <p:cNvCxnSpPr>
              <a:cxnSpLocks noChangeShapeType="1"/>
            </p:cNvCxnSpPr>
            <p:nvPr/>
          </p:nvCxnSpPr>
          <p:spPr bwMode="auto">
            <a:xfrm flipH="1">
              <a:off x="-422448" y="3332100"/>
              <a:ext cx="182563" cy="219075"/>
            </a:xfrm>
            <a:prstGeom prst="line">
              <a:avLst/>
            </a:prstGeom>
            <a:noFill/>
            <a:ln w="19050" algn="ctr">
              <a:solidFill>
                <a:srgbClr val="000000"/>
              </a:solidFill>
              <a:round/>
              <a:headEnd/>
              <a:tailEnd/>
            </a:ln>
          </p:spPr>
        </p:cxnSp>
      </p:grpSp>
      <p:sp>
        <p:nvSpPr>
          <p:cNvPr id="16" name="Date Placeholder 3"/>
          <p:cNvSpPr>
            <a:spLocks noGrp="1"/>
          </p:cNvSpPr>
          <p:nvPr>
            <p:ph type="dt" sz="half" idx="2"/>
          </p:nvPr>
        </p:nvSpPr>
        <p:spPr>
          <a:xfrm>
            <a:off x="7596342" y="6201328"/>
            <a:ext cx="1420665" cy="258441"/>
          </a:xfrm>
          <a:prstGeom prst="rect">
            <a:avLst/>
          </a:prstGeom>
        </p:spPr>
        <p:txBody>
          <a:bodyPr vert="horz" lIns="0" tIns="0" rIns="0" bIns="0" rtlCol="0" anchor="b" anchorCtr="0"/>
          <a:lstStyle>
            <a:lvl1pPr algn="r">
              <a:defRPr sz="567">
                <a:solidFill>
                  <a:schemeClr val="tx1"/>
                </a:solidFill>
              </a:defRPr>
            </a:lvl1pPr>
          </a:lstStyle>
          <a:p>
            <a:r>
              <a:rPr lang="da-DK" err="1"/>
              <a:t>www.ibckurser.dk</a:t>
            </a:r>
            <a:endParaRPr lang="da-DK"/>
          </a:p>
        </p:txBody>
      </p:sp>
    </p:spTree>
    <p:extLst>
      <p:ext uri="{BB962C8B-B14F-4D97-AF65-F5344CB8AC3E}">
        <p14:creationId xmlns:p14="http://schemas.microsoft.com/office/powerpoint/2010/main" val="6360906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da-DK" noProof="0"/>
              <a:t>IBC Kurser</a:t>
            </a:r>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9" name="Text Placeholder 8"/>
          <p:cNvSpPr>
            <a:spLocks noGrp="1"/>
          </p:cNvSpPr>
          <p:nvPr>
            <p:ph type="body" sz="quarter" idx="13"/>
          </p:nvPr>
        </p:nvSpPr>
        <p:spPr>
          <a:xfrm>
            <a:off x="484196" y="1873261"/>
            <a:ext cx="8532813" cy="705729"/>
          </a:xfrm>
        </p:spPr>
        <p:txBody>
          <a:bodyPr lIns="1458000" tIns="162000" rIns="1458000" bIns="162000" numCol="2" spcCol="288000">
            <a:spAutoFit/>
          </a:bodyPr>
          <a:lstStyle>
            <a:lvl1pPr>
              <a:lnSpc>
                <a:spcPct val="109000"/>
              </a:lnSpc>
              <a:spcBef>
                <a:spcPts val="0"/>
              </a:spcBef>
              <a:buSzPct val="75000"/>
              <a:buFont typeface="Wingdings" pitchFamily="2" charset="2"/>
              <a:buChar char="n"/>
              <a:defRPr sz="824"/>
            </a:lvl1pPr>
            <a:lvl2pPr>
              <a:lnSpc>
                <a:spcPct val="109000"/>
              </a:lnSpc>
              <a:spcBef>
                <a:spcPts val="0"/>
              </a:spcBef>
              <a:defRPr sz="669"/>
            </a:lvl2pPr>
            <a:lvl3pPr>
              <a:lnSpc>
                <a:spcPct val="109000"/>
              </a:lnSpc>
              <a:spcBef>
                <a:spcPts val="0"/>
              </a:spcBef>
              <a:buSzPct val="75000"/>
              <a:buFont typeface="Wingdings" pitchFamily="2" charset="2"/>
              <a:buChar char="n"/>
              <a:defRPr sz="669"/>
            </a:lvl3pPr>
            <a:lvl4pPr>
              <a:lnSpc>
                <a:spcPct val="109000"/>
              </a:lnSpc>
              <a:spcBef>
                <a:spcPts val="0"/>
              </a:spcBef>
              <a:defRPr sz="669"/>
            </a:lvl4pPr>
            <a:lvl5pPr>
              <a:lnSpc>
                <a:spcPct val="109000"/>
              </a:lnSpc>
              <a:spcBef>
                <a:spcPts val="0"/>
              </a:spcBef>
              <a:buSzPct val="75000"/>
              <a:buFont typeface="Wingdings" pitchFamily="2" charset="2"/>
              <a:buChar char="n"/>
              <a:defRPr sz="669"/>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2" name="Title 1"/>
          <p:cNvSpPr>
            <a:spLocks noGrp="1"/>
          </p:cNvSpPr>
          <p:nvPr>
            <p:ph type="title"/>
          </p:nvPr>
        </p:nvSpPr>
        <p:spPr>
          <a:xfrm>
            <a:off x="484195" y="1881190"/>
            <a:ext cx="1387512" cy="1475804"/>
          </a:xfrm>
        </p:spPr>
        <p:txBody>
          <a:bodyPr tIns="162000" anchor="t" anchorCtr="0">
            <a:noAutofit/>
          </a:bodyPr>
          <a:lstStyle>
            <a:lvl1pPr>
              <a:lnSpc>
                <a:spcPct val="109000"/>
              </a:lnSpc>
              <a:defRPr sz="824">
                <a:solidFill>
                  <a:schemeClr val="tx1"/>
                </a:solidFill>
              </a:defRPr>
            </a:lvl1pPr>
          </a:lstStyle>
          <a:p>
            <a:r>
              <a:rPr lang="da-DK" noProof="0"/>
              <a:t>Klik for at redigere titeltypografien i masteren</a:t>
            </a:r>
          </a:p>
        </p:txBody>
      </p:sp>
      <p:cxnSp>
        <p:nvCxnSpPr>
          <p:cNvPr id="13" name="Straight Connector 12"/>
          <p:cNvCxnSpPr/>
          <p:nvPr userDrawn="1"/>
        </p:nvCxnSpPr>
        <p:spPr>
          <a:xfrm>
            <a:off x="484196" y="1881188"/>
            <a:ext cx="8532813" cy="0"/>
          </a:xfrm>
          <a:prstGeom prst="line">
            <a:avLst/>
          </a:prstGeom>
          <a:ln w="889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20"/>
          <p:cNvSpPr txBox="1">
            <a:spLocks noChangeArrowheads="1"/>
          </p:cNvSpPr>
          <p:nvPr userDrawn="1"/>
        </p:nvSpPr>
        <p:spPr bwMode="auto">
          <a:xfrm>
            <a:off x="-1738305" y="3068982"/>
            <a:ext cx="1668463" cy="237757"/>
          </a:xfrm>
          <a:prstGeom prst="rect">
            <a:avLst/>
          </a:prstGeom>
          <a:noFill/>
          <a:ln w="9525">
            <a:noFill/>
            <a:miter lim="800000"/>
            <a:headEnd/>
            <a:tailEnd/>
          </a:ln>
        </p:spPr>
        <p:txBody>
          <a:bodyPr wrap="square" lIns="0" tIns="0" rIns="0" bIns="0">
            <a:spAutoFit/>
          </a:bodyPr>
          <a:lstStyle/>
          <a:p>
            <a:pPr algn="r">
              <a:spcBef>
                <a:spcPct val="50000"/>
              </a:spcBef>
            </a:pPr>
            <a:r>
              <a:rPr lang="da-DK" sz="515">
                <a:solidFill>
                  <a:schemeClr val="bg1"/>
                </a:solidFill>
              </a:rPr>
              <a:t>HUSK </a:t>
            </a:r>
            <a:br>
              <a:rPr lang="da-DK" sz="515">
                <a:solidFill>
                  <a:schemeClr val="bg1"/>
                </a:solidFill>
              </a:rPr>
            </a:br>
            <a:r>
              <a:rPr lang="da-DK" sz="515">
                <a:solidFill>
                  <a:schemeClr val="bg1"/>
                </a:solidFill>
              </a:rPr>
              <a:t>sort streg 0,7 </a:t>
            </a:r>
            <a:r>
              <a:rPr lang="da-DK" sz="515" err="1">
                <a:solidFill>
                  <a:schemeClr val="bg1"/>
                </a:solidFill>
              </a:rPr>
              <a:t>pt</a:t>
            </a:r>
            <a:r>
              <a:rPr lang="da-DK" sz="515">
                <a:solidFill>
                  <a:schemeClr val="bg1"/>
                </a:solidFill>
              </a:rPr>
              <a:t> </a:t>
            </a:r>
            <a:br>
              <a:rPr lang="da-DK" sz="515">
                <a:solidFill>
                  <a:schemeClr val="bg1"/>
                </a:solidFill>
              </a:rPr>
            </a:br>
            <a:r>
              <a:rPr lang="da-DK" sz="515">
                <a:solidFill>
                  <a:schemeClr val="bg1"/>
                </a:solidFill>
              </a:rPr>
              <a:t>under</a:t>
            </a:r>
            <a:r>
              <a:rPr lang="da-DK" sz="515" baseline="0">
                <a:solidFill>
                  <a:schemeClr val="bg1"/>
                </a:solidFill>
              </a:rPr>
              <a:t> tekst</a:t>
            </a:r>
            <a:endParaRPr lang="da-DK" sz="515">
              <a:solidFill>
                <a:schemeClr val="bg1"/>
              </a:solidFill>
            </a:endParaRPr>
          </a:p>
        </p:txBody>
      </p:sp>
      <p:sp>
        <p:nvSpPr>
          <p:cNvPr id="10" name="Date Placeholder 3"/>
          <p:cNvSpPr>
            <a:spLocks noGrp="1"/>
          </p:cNvSpPr>
          <p:nvPr>
            <p:ph type="dt" sz="half" idx="2"/>
          </p:nvPr>
        </p:nvSpPr>
        <p:spPr>
          <a:xfrm>
            <a:off x="7596342" y="6302924"/>
            <a:ext cx="1420665" cy="258441"/>
          </a:xfrm>
          <a:prstGeom prst="rect">
            <a:avLst/>
          </a:prstGeom>
        </p:spPr>
        <p:txBody>
          <a:bodyPr vert="horz" lIns="0" tIns="0" rIns="0" bIns="0" rtlCol="0" anchor="b" anchorCtr="0"/>
          <a:lstStyle>
            <a:lvl1pPr algn="r">
              <a:defRPr sz="567">
                <a:solidFill>
                  <a:schemeClr val="tx1"/>
                </a:solidFill>
              </a:defRPr>
            </a:lvl1pPr>
          </a:lstStyle>
          <a:p>
            <a:r>
              <a:rPr lang="da-DK" err="1"/>
              <a:t>www.ibckurser.dk</a:t>
            </a:r>
            <a:endParaRPr lang="da-DK"/>
          </a:p>
        </p:txBody>
      </p:sp>
    </p:spTree>
    <p:extLst>
      <p:ext uri="{BB962C8B-B14F-4D97-AF65-F5344CB8AC3E}">
        <p14:creationId xmlns:p14="http://schemas.microsoft.com/office/powerpoint/2010/main" val="674171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84200" y="980730"/>
            <a:ext cx="6932613" cy="616930"/>
          </a:xfrm>
        </p:spPr>
        <p:txBody>
          <a:bodyPr/>
          <a:lstStyle>
            <a:lvl1pPr>
              <a:defRPr>
                <a:solidFill>
                  <a:schemeClr val="tx1"/>
                </a:solidFill>
              </a:defRPr>
            </a:lvl1pPr>
          </a:lstStyle>
          <a:p>
            <a:r>
              <a:rPr lang="da-DK" noProof="0"/>
              <a:t>Klik for at redigere titeltypografien i masteren</a:t>
            </a:r>
          </a:p>
        </p:txBody>
      </p:sp>
      <p:sp>
        <p:nvSpPr>
          <p:cNvPr id="5" name="Footer Placeholder 4"/>
          <p:cNvSpPr>
            <a:spLocks noGrp="1"/>
          </p:cNvSpPr>
          <p:nvPr>
            <p:ph type="ftr" sz="quarter" idx="11"/>
          </p:nvPr>
        </p:nvSpPr>
        <p:spPr/>
        <p:txBody>
          <a:bodyPr/>
          <a:lstStyle/>
          <a:p>
            <a:r>
              <a:rPr lang="da-DK" noProof="0"/>
              <a:t>IBC Kurser</a:t>
            </a:r>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10" name="Picture Placeholder 9"/>
          <p:cNvSpPr>
            <a:spLocks noGrp="1"/>
          </p:cNvSpPr>
          <p:nvPr>
            <p:ph type="pic" sz="quarter" idx="13"/>
          </p:nvPr>
        </p:nvSpPr>
        <p:spPr>
          <a:xfrm>
            <a:off x="5597529" y="1881190"/>
            <a:ext cx="3419475" cy="4238624"/>
          </a:xfrm>
          <a:blipFill>
            <a:blip r:embed="rId2" cstate="print"/>
            <a:stretch>
              <a:fillRect/>
            </a:stretch>
          </a:blipFill>
        </p:spPr>
        <p:txBody>
          <a:bodyPr/>
          <a:lstStyle/>
          <a:p>
            <a:r>
              <a:rPr lang="da-DK"/>
              <a:t>Klik på ikonet for at tilføje et billede</a:t>
            </a:r>
          </a:p>
        </p:txBody>
      </p:sp>
      <p:sp>
        <p:nvSpPr>
          <p:cNvPr id="13" name="Text Placeholder 12"/>
          <p:cNvSpPr>
            <a:spLocks noGrp="1"/>
          </p:cNvSpPr>
          <p:nvPr>
            <p:ph type="body" sz="quarter" idx="14"/>
          </p:nvPr>
        </p:nvSpPr>
        <p:spPr>
          <a:xfrm>
            <a:off x="484191" y="1881191"/>
            <a:ext cx="4843896" cy="4238406"/>
          </a:xfrm>
        </p:spPr>
        <p:txBody>
          <a:bodyPr/>
          <a:lstStyle>
            <a:lvl1pPr marL="0" indent="0">
              <a:buFontTx/>
              <a:buNone/>
              <a:defRPr i="1"/>
            </a:lvl1pPr>
            <a:lvl2pPr marL="111220">
              <a:buSzPct val="75000"/>
              <a:buFont typeface="Wingdings" pitchFamily="2" charset="2"/>
              <a:buChar char="n"/>
              <a:defRPr/>
            </a:lvl2pPr>
            <a:lvl3pPr>
              <a:buSzPct val="100000"/>
              <a:buFont typeface="Arial" pitchFamily="34" charset="0"/>
              <a:buChar char="–"/>
              <a:defRPr sz="824"/>
            </a:lvl3pPr>
            <a:lvl4pPr marL="222437">
              <a:buSzPct val="75000"/>
              <a:buFont typeface="Wingdings" pitchFamily="2" charset="2"/>
              <a:buChar char="n"/>
              <a:defRPr/>
            </a:lvl4pPr>
            <a:lvl5pPr marL="333655">
              <a:buSzPct val="100000"/>
              <a:buFont typeface="Arial" pitchFamily="34" charset="0"/>
              <a:buChar char="–"/>
              <a:defRPr sz="723"/>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9" name="Text Box 5"/>
          <p:cNvSpPr txBox="1">
            <a:spLocks noChangeArrowheads="1"/>
          </p:cNvSpPr>
          <p:nvPr userDrawn="1"/>
        </p:nvSpPr>
        <p:spPr bwMode="auto">
          <a:xfrm>
            <a:off x="-1908718" y="4170792"/>
            <a:ext cx="1805532" cy="435889"/>
          </a:xfrm>
          <a:prstGeom prst="rect">
            <a:avLst/>
          </a:prstGeom>
          <a:noFill/>
          <a:ln w="9525" algn="ctr">
            <a:noFill/>
            <a:miter lim="800000"/>
            <a:headEnd/>
            <a:tailEnd/>
          </a:ln>
        </p:spPr>
        <p:txBody>
          <a:bodyPr wrap="square" lIns="0" tIns="0" rIns="0" bIns="0">
            <a:spAutoFit/>
          </a:bodyPr>
          <a:lstStyle/>
          <a:p>
            <a:pPr algn="r">
              <a:spcBef>
                <a:spcPct val="50000"/>
              </a:spcBef>
            </a:pPr>
            <a:r>
              <a:rPr lang="da-DK" sz="515" b="1">
                <a:solidFill>
                  <a:schemeClr val="bg1"/>
                </a:solidFill>
              </a:rPr>
              <a:t>Indsæt nyt billede:</a:t>
            </a:r>
          </a:p>
          <a:p>
            <a:pPr algn="r">
              <a:spcBef>
                <a:spcPct val="50000"/>
              </a:spcBef>
            </a:pPr>
            <a:r>
              <a:rPr lang="da-DK" sz="515">
                <a:solidFill>
                  <a:schemeClr val="bg1"/>
                </a:solidFill>
              </a:rPr>
              <a:t>Format: B9,5 x 11,8 cm</a:t>
            </a:r>
          </a:p>
          <a:p>
            <a:pPr algn="r">
              <a:spcBef>
                <a:spcPct val="50000"/>
              </a:spcBef>
            </a:pPr>
            <a:endParaRPr lang="da-DK" sz="515">
              <a:solidFill>
                <a:schemeClr val="bg1"/>
              </a:solidFill>
            </a:endParaRPr>
          </a:p>
          <a:p>
            <a:pPr algn="r">
              <a:spcBef>
                <a:spcPct val="50000"/>
              </a:spcBef>
            </a:pPr>
            <a:r>
              <a:rPr lang="da-DK" sz="515">
                <a:solidFill>
                  <a:schemeClr val="bg1"/>
                </a:solidFill>
              </a:rPr>
              <a:t>Tekststørrelse 10 </a:t>
            </a:r>
            <a:r>
              <a:rPr lang="da-DK" sz="515" err="1">
                <a:solidFill>
                  <a:schemeClr val="bg1"/>
                </a:solidFill>
              </a:rPr>
              <a:t>pkt</a:t>
            </a:r>
            <a:endParaRPr lang="da-DK" sz="515">
              <a:solidFill>
                <a:schemeClr val="bg1"/>
              </a:solidFill>
            </a:endParaRPr>
          </a:p>
        </p:txBody>
      </p:sp>
      <p:sp>
        <p:nvSpPr>
          <p:cNvPr id="11" name="TextBox 20"/>
          <p:cNvSpPr txBox="1">
            <a:spLocks noChangeArrowheads="1"/>
          </p:cNvSpPr>
          <p:nvPr userDrawn="1"/>
        </p:nvSpPr>
        <p:spPr bwMode="auto">
          <a:xfrm>
            <a:off x="-1738305" y="1880844"/>
            <a:ext cx="1668463" cy="435889"/>
          </a:xfrm>
          <a:prstGeom prst="rect">
            <a:avLst/>
          </a:prstGeom>
          <a:noFill/>
          <a:ln w="9525">
            <a:noFill/>
            <a:miter lim="800000"/>
            <a:headEnd/>
            <a:tailEnd/>
          </a:ln>
        </p:spPr>
        <p:txBody>
          <a:bodyPr wrap="square" lIns="0" tIns="0" rIns="0" bIns="0">
            <a:spAutoFit/>
          </a:bodyPr>
          <a:lstStyle/>
          <a:p>
            <a:pPr algn="r"/>
            <a:r>
              <a:rPr lang="da-DK" sz="515" b="1">
                <a:solidFill>
                  <a:schemeClr val="bg1"/>
                </a:solidFill>
              </a:rPr>
              <a:t>Tekst starter</a:t>
            </a:r>
            <a:r>
              <a:rPr lang="da-DK" sz="515" b="1" baseline="0">
                <a:solidFill>
                  <a:schemeClr val="bg1"/>
                </a:solidFill>
              </a:rPr>
              <a:t> </a:t>
            </a:r>
            <a:br>
              <a:rPr lang="da-DK" sz="515" b="1" baseline="0">
                <a:solidFill>
                  <a:schemeClr val="bg1"/>
                </a:solidFill>
              </a:rPr>
            </a:br>
            <a:r>
              <a:rPr lang="da-DK" sz="515" b="1" baseline="0">
                <a:solidFill>
                  <a:schemeClr val="bg1"/>
                </a:solidFill>
              </a:rPr>
              <a:t>uden </a:t>
            </a:r>
            <a:r>
              <a:rPr lang="da-DK" sz="515" b="1" err="1">
                <a:solidFill>
                  <a:schemeClr val="bg1"/>
                </a:solidFill>
              </a:rPr>
              <a:t>bullets</a:t>
            </a:r>
            <a:endParaRPr lang="da-DK" sz="515">
              <a:solidFill>
                <a:schemeClr val="bg1"/>
              </a:solidFill>
            </a:endParaRPr>
          </a:p>
          <a:p>
            <a:pPr algn="r">
              <a:spcBef>
                <a:spcPct val="50000"/>
              </a:spcBef>
            </a:pPr>
            <a:r>
              <a:rPr lang="da-DK" sz="515">
                <a:solidFill>
                  <a:schemeClr val="bg1"/>
                </a:solidFill>
              </a:rPr>
              <a:t>Brug ‘Forøge / Formindske </a:t>
            </a:r>
            <a:br>
              <a:rPr lang="da-DK" sz="515">
                <a:solidFill>
                  <a:schemeClr val="bg1"/>
                </a:solidFill>
              </a:rPr>
            </a:br>
            <a:r>
              <a:rPr lang="da-DK" sz="515">
                <a:solidFill>
                  <a:schemeClr val="bg1"/>
                </a:solidFill>
              </a:rPr>
              <a:t>indryk’ for at skifte mellem</a:t>
            </a:r>
            <a:r>
              <a:rPr lang="da-DK" sz="515" baseline="0">
                <a:solidFill>
                  <a:schemeClr val="bg1"/>
                </a:solidFill>
              </a:rPr>
              <a:t> </a:t>
            </a:r>
            <a:r>
              <a:rPr lang="da-DK" sz="515">
                <a:solidFill>
                  <a:schemeClr val="bg1"/>
                </a:solidFill>
              </a:rPr>
              <a:t>de </a:t>
            </a:r>
            <a:br>
              <a:rPr lang="da-DK" sz="515">
                <a:solidFill>
                  <a:schemeClr val="bg1"/>
                </a:solidFill>
              </a:rPr>
            </a:br>
            <a:r>
              <a:rPr lang="da-DK" sz="515">
                <a:solidFill>
                  <a:schemeClr val="bg1"/>
                </a:solidFill>
              </a:rPr>
              <a:t>forskellige niveauer</a:t>
            </a:r>
          </a:p>
        </p:txBody>
      </p:sp>
      <p:grpSp>
        <p:nvGrpSpPr>
          <p:cNvPr id="12" name="Group 21"/>
          <p:cNvGrpSpPr>
            <a:grpSpLocks/>
          </p:cNvGrpSpPr>
          <p:nvPr userDrawn="1"/>
        </p:nvGrpSpPr>
        <p:grpSpPr bwMode="auto">
          <a:xfrm>
            <a:off x="-1114417" y="3087072"/>
            <a:ext cx="1030287" cy="230188"/>
            <a:chOff x="-1260648" y="3320988"/>
            <a:chExt cx="1030288" cy="230187"/>
          </a:xfrm>
        </p:grpSpPr>
        <p:pic>
          <p:nvPicPr>
            <p:cNvPr id="14" name="Picture 14" descr="fke3b.jpg"/>
            <p:cNvPicPr>
              <a:picLocks noChangeAspect="1"/>
            </p:cNvPicPr>
            <p:nvPr/>
          </p:nvPicPr>
          <p:blipFill>
            <a:blip r:embed="rId3" cstate="print"/>
            <a:srcRect/>
            <a:stretch>
              <a:fillRect/>
            </a:stretch>
          </p:blipFill>
          <p:spPr bwMode="auto">
            <a:xfrm>
              <a:off x="-1260648" y="3322575"/>
              <a:ext cx="428625" cy="228600"/>
            </a:xfrm>
            <a:prstGeom prst="rect">
              <a:avLst/>
            </a:prstGeom>
            <a:noFill/>
            <a:ln w="9525">
              <a:noFill/>
              <a:miter lim="800000"/>
              <a:headEnd/>
              <a:tailEnd/>
            </a:ln>
          </p:spPr>
        </p:pic>
        <p:cxnSp>
          <p:nvCxnSpPr>
            <p:cNvPr id="15" name="Straight Connector 23"/>
            <p:cNvCxnSpPr>
              <a:cxnSpLocks noChangeShapeType="1"/>
            </p:cNvCxnSpPr>
            <p:nvPr/>
          </p:nvCxnSpPr>
          <p:spPr bwMode="auto">
            <a:xfrm>
              <a:off x="-1260648" y="3332100"/>
              <a:ext cx="182563" cy="219075"/>
            </a:xfrm>
            <a:prstGeom prst="line">
              <a:avLst/>
            </a:prstGeom>
            <a:noFill/>
            <a:ln w="19050" algn="ctr">
              <a:solidFill>
                <a:srgbClr val="000000"/>
              </a:solidFill>
              <a:round/>
              <a:headEnd/>
              <a:tailEnd/>
            </a:ln>
          </p:spPr>
        </p:cxnSp>
        <p:cxnSp>
          <p:nvCxnSpPr>
            <p:cNvPr id="16" name="Straight Connector 24"/>
            <p:cNvCxnSpPr>
              <a:cxnSpLocks noChangeShapeType="1"/>
            </p:cNvCxnSpPr>
            <p:nvPr/>
          </p:nvCxnSpPr>
          <p:spPr bwMode="auto">
            <a:xfrm flipH="1">
              <a:off x="-1260648" y="3332100"/>
              <a:ext cx="182563" cy="219075"/>
            </a:xfrm>
            <a:prstGeom prst="line">
              <a:avLst/>
            </a:prstGeom>
            <a:noFill/>
            <a:ln w="19050" algn="ctr">
              <a:solidFill>
                <a:srgbClr val="000000"/>
              </a:solidFill>
              <a:round/>
              <a:headEnd/>
              <a:tailEnd/>
            </a:ln>
          </p:spPr>
        </p:cxnSp>
        <p:pic>
          <p:nvPicPr>
            <p:cNvPr id="17" name="Picture 2"/>
            <p:cNvPicPr>
              <a:picLocks noChangeAspect="1" noChangeArrowheads="1"/>
            </p:cNvPicPr>
            <p:nvPr/>
          </p:nvPicPr>
          <p:blipFill>
            <a:blip r:embed="rId4" cstate="print"/>
            <a:srcRect/>
            <a:stretch>
              <a:fillRect/>
            </a:stretch>
          </p:blipFill>
          <p:spPr bwMode="auto">
            <a:xfrm>
              <a:off x="-678035" y="3320988"/>
              <a:ext cx="447675" cy="228600"/>
            </a:xfrm>
            <a:prstGeom prst="rect">
              <a:avLst/>
            </a:prstGeom>
            <a:noFill/>
            <a:ln w="9525">
              <a:noFill/>
              <a:miter lim="800000"/>
              <a:headEnd/>
              <a:tailEnd/>
            </a:ln>
          </p:spPr>
        </p:pic>
        <p:cxnSp>
          <p:nvCxnSpPr>
            <p:cNvPr id="18" name="Straight Connector 26"/>
            <p:cNvCxnSpPr>
              <a:cxnSpLocks noChangeShapeType="1"/>
            </p:cNvCxnSpPr>
            <p:nvPr/>
          </p:nvCxnSpPr>
          <p:spPr bwMode="auto">
            <a:xfrm>
              <a:off x="-422448" y="3332100"/>
              <a:ext cx="182563" cy="219075"/>
            </a:xfrm>
            <a:prstGeom prst="line">
              <a:avLst/>
            </a:prstGeom>
            <a:noFill/>
            <a:ln w="19050" algn="ctr">
              <a:solidFill>
                <a:srgbClr val="000000"/>
              </a:solidFill>
              <a:round/>
              <a:headEnd/>
              <a:tailEnd/>
            </a:ln>
          </p:spPr>
        </p:cxnSp>
        <p:cxnSp>
          <p:nvCxnSpPr>
            <p:cNvPr id="19" name="Straight Connector 27"/>
            <p:cNvCxnSpPr>
              <a:cxnSpLocks noChangeShapeType="1"/>
            </p:cNvCxnSpPr>
            <p:nvPr/>
          </p:nvCxnSpPr>
          <p:spPr bwMode="auto">
            <a:xfrm flipH="1">
              <a:off x="-422448" y="3332100"/>
              <a:ext cx="182563" cy="219075"/>
            </a:xfrm>
            <a:prstGeom prst="line">
              <a:avLst/>
            </a:prstGeom>
            <a:noFill/>
            <a:ln w="19050" algn="ctr">
              <a:solidFill>
                <a:srgbClr val="000000"/>
              </a:solidFill>
              <a:round/>
              <a:headEnd/>
              <a:tailEnd/>
            </a:ln>
          </p:spPr>
        </p:cxnSp>
      </p:grpSp>
      <p:sp>
        <p:nvSpPr>
          <p:cNvPr id="20" name="Date Placeholder 3"/>
          <p:cNvSpPr>
            <a:spLocks noGrp="1"/>
          </p:cNvSpPr>
          <p:nvPr>
            <p:ph type="dt" sz="half" idx="2"/>
          </p:nvPr>
        </p:nvSpPr>
        <p:spPr>
          <a:xfrm>
            <a:off x="7596342" y="6302924"/>
            <a:ext cx="1420665" cy="258441"/>
          </a:xfrm>
          <a:prstGeom prst="rect">
            <a:avLst/>
          </a:prstGeom>
        </p:spPr>
        <p:txBody>
          <a:bodyPr vert="horz" lIns="0" tIns="0" rIns="0" bIns="0" rtlCol="0" anchor="b" anchorCtr="0"/>
          <a:lstStyle>
            <a:lvl1pPr algn="r">
              <a:defRPr sz="567">
                <a:solidFill>
                  <a:schemeClr val="tx1"/>
                </a:solidFill>
              </a:defRPr>
            </a:lvl1pPr>
          </a:lstStyle>
          <a:p>
            <a:r>
              <a:rPr lang="da-DK" err="1"/>
              <a:t>www.ibckurser.dk</a:t>
            </a:r>
            <a:endParaRPr lang="da-DK"/>
          </a:p>
        </p:txBody>
      </p:sp>
    </p:spTree>
    <p:extLst>
      <p:ext uri="{BB962C8B-B14F-4D97-AF65-F5344CB8AC3E}">
        <p14:creationId xmlns:p14="http://schemas.microsoft.com/office/powerpoint/2010/main" val="2147479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4" name="Footer Placeholder 3"/>
          <p:cNvSpPr>
            <a:spLocks noGrp="1"/>
          </p:cNvSpPr>
          <p:nvPr>
            <p:ph type="ftr" sz="quarter" idx="11"/>
          </p:nvPr>
        </p:nvSpPr>
        <p:spPr/>
        <p:txBody>
          <a:bodyPr/>
          <a:lstStyle/>
          <a:p>
            <a:r>
              <a:rPr lang="da-DK" noProof="0"/>
              <a:t>IBC Kurser</a:t>
            </a:r>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6" name="Date Placeholder 3"/>
          <p:cNvSpPr>
            <a:spLocks noGrp="1"/>
          </p:cNvSpPr>
          <p:nvPr>
            <p:ph type="dt" sz="half" idx="2"/>
          </p:nvPr>
        </p:nvSpPr>
        <p:spPr>
          <a:xfrm>
            <a:off x="7596340" y="6302922"/>
            <a:ext cx="1420665" cy="258441"/>
          </a:xfrm>
          <a:prstGeom prst="rect">
            <a:avLst/>
          </a:prstGeom>
        </p:spPr>
        <p:txBody>
          <a:bodyPr vert="horz" lIns="0" tIns="0" rIns="0" bIns="0" rtlCol="0" anchor="b" anchorCtr="0"/>
          <a:lstStyle>
            <a:lvl1pPr algn="r">
              <a:defRPr sz="755">
                <a:solidFill>
                  <a:schemeClr val="tx1"/>
                </a:solidFill>
              </a:defRPr>
            </a:lvl1pPr>
          </a:lstStyle>
          <a:p>
            <a:r>
              <a:rPr lang="da-DK" err="1"/>
              <a:t>www.ibckurser.dk</a:t>
            </a:r>
            <a:endParaRPr lang="da-DK"/>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484200" y="1465056"/>
            <a:ext cx="6932613" cy="616930"/>
          </a:xfrm>
        </p:spPr>
        <p:txBody>
          <a:bodyPr/>
          <a:lstStyle/>
          <a:p>
            <a:r>
              <a:rPr lang="da-DK" noProof="0"/>
              <a:t>Klik for at redigere titeltypografien i masteren</a:t>
            </a:r>
          </a:p>
        </p:txBody>
      </p:sp>
      <p:sp>
        <p:nvSpPr>
          <p:cNvPr id="3" name="Content Placeholder 2"/>
          <p:cNvSpPr>
            <a:spLocks noGrp="1"/>
          </p:cNvSpPr>
          <p:nvPr>
            <p:ph sz="half" idx="1"/>
          </p:nvPr>
        </p:nvSpPr>
        <p:spPr>
          <a:xfrm>
            <a:off x="457210" y="2565422"/>
            <a:ext cx="3394799" cy="3560763"/>
          </a:xfrm>
        </p:spPr>
        <p:txBody>
          <a:bodyPr/>
          <a:lstStyle>
            <a:lvl1pPr>
              <a:defRPr sz="824"/>
            </a:lvl1pPr>
            <a:lvl2pPr>
              <a:defRPr sz="824"/>
            </a:lvl2pPr>
            <a:lvl3pPr>
              <a:defRPr sz="723"/>
            </a:lvl3pPr>
            <a:lvl4pPr>
              <a:defRPr sz="723"/>
            </a:lvl4pPr>
            <a:lvl5pPr>
              <a:defRPr sz="619"/>
            </a:lvl5pPr>
            <a:lvl6pPr>
              <a:defRPr sz="927"/>
            </a:lvl6pPr>
            <a:lvl7pPr>
              <a:defRPr sz="927"/>
            </a:lvl7pPr>
            <a:lvl8pPr>
              <a:defRPr sz="927"/>
            </a:lvl8pPr>
            <a:lvl9pPr>
              <a:defRPr sz="927"/>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4" name="Content Placeholder 3"/>
          <p:cNvSpPr>
            <a:spLocks noGrp="1"/>
          </p:cNvSpPr>
          <p:nvPr>
            <p:ph sz="half" idx="2"/>
          </p:nvPr>
        </p:nvSpPr>
        <p:spPr>
          <a:xfrm>
            <a:off x="4022013" y="2565422"/>
            <a:ext cx="3394799" cy="3560763"/>
          </a:xfrm>
        </p:spPr>
        <p:txBody>
          <a:bodyPr/>
          <a:lstStyle>
            <a:lvl1pPr>
              <a:defRPr sz="824"/>
            </a:lvl1pPr>
            <a:lvl2pPr>
              <a:defRPr sz="824"/>
            </a:lvl2pPr>
            <a:lvl3pPr>
              <a:defRPr sz="723"/>
            </a:lvl3pPr>
            <a:lvl4pPr>
              <a:defRPr sz="723"/>
            </a:lvl4pPr>
            <a:lvl5pPr>
              <a:defRPr sz="619"/>
            </a:lvl5pPr>
            <a:lvl6pPr>
              <a:defRPr sz="927"/>
            </a:lvl6pPr>
            <a:lvl7pPr>
              <a:defRPr sz="927"/>
            </a:lvl7pPr>
            <a:lvl8pPr>
              <a:defRPr sz="927"/>
            </a:lvl8pPr>
            <a:lvl9pPr>
              <a:defRPr sz="927"/>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6" name="Footer Placeholder 5"/>
          <p:cNvSpPr>
            <a:spLocks noGrp="1"/>
          </p:cNvSpPr>
          <p:nvPr>
            <p:ph type="ftr" sz="quarter" idx="11"/>
          </p:nvPr>
        </p:nvSpPr>
        <p:spPr/>
        <p:txBody>
          <a:bodyPr/>
          <a:lstStyle/>
          <a:p>
            <a:r>
              <a:rPr lang="da-DK" noProof="0"/>
              <a:t>IBC Kurser</a:t>
            </a:r>
          </a:p>
        </p:txBody>
      </p:sp>
      <p:sp>
        <p:nvSpPr>
          <p:cNvPr id="7" name="Slide Number Placeholder 6"/>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8" name="Date Placeholder 3"/>
          <p:cNvSpPr>
            <a:spLocks noGrp="1"/>
          </p:cNvSpPr>
          <p:nvPr>
            <p:ph type="dt" sz="half" idx="13"/>
          </p:nvPr>
        </p:nvSpPr>
        <p:spPr>
          <a:xfrm>
            <a:off x="7596342" y="6302924"/>
            <a:ext cx="1420665" cy="258441"/>
          </a:xfrm>
          <a:prstGeom prst="rect">
            <a:avLst/>
          </a:prstGeom>
        </p:spPr>
        <p:txBody>
          <a:bodyPr vert="horz" lIns="0" tIns="0" rIns="0" bIns="0" rtlCol="0" anchor="b" anchorCtr="0"/>
          <a:lstStyle>
            <a:lvl1pPr algn="r">
              <a:defRPr sz="567">
                <a:solidFill>
                  <a:schemeClr val="tx1"/>
                </a:solidFill>
              </a:defRPr>
            </a:lvl1pPr>
          </a:lstStyle>
          <a:p>
            <a:r>
              <a:rPr lang="da-DK" err="1"/>
              <a:t>www.ibckurser.dk</a:t>
            </a:r>
            <a:endParaRPr lang="da-DK"/>
          </a:p>
        </p:txBody>
      </p:sp>
    </p:spTree>
    <p:extLst>
      <p:ext uri="{BB962C8B-B14F-4D97-AF65-F5344CB8AC3E}">
        <p14:creationId xmlns:p14="http://schemas.microsoft.com/office/powerpoint/2010/main" val="14287753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Large Picture">
    <p:spTree>
      <p:nvGrpSpPr>
        <p:cNvPr id="1" name=""/>
        <p:cNvGrpSpPr/>
        <p:nvPr/>
      </p:nvGrpSpPr>
      <p:grpSpPr>
        <a:xfrm>
          <a:off x="0" y="0"/>
          <a:ext cx="0" cy="0"/>
          <a:chOff x="0" y="0"/>
          <a:chExt cx="0" cy="0"/>
        </a:xfrm>
      </p:grpSpPr>
      <p:sp>
        <p:nvSpPr>
          <p:cNvPr id="8" name="Picture Placeholder 13"/>
          <p:cNvSpPr>
            <a:spLocks noGrp="1"/>
          </p:cNvSpPr>
          <p:nvPr>
            <p:ph type="pic" sz="quarter" idx="13"/>
          </p:nvPr>
        </p:nvSpPr>
        <p:spPr>
          <a:xfrm>
            <a:off x="-3592" y="-3600"/>
            <a:ext cx="9151202" cy="6865200"/>
          </a:xfrm>
          <a:blipFill>
            <a:blip r:embed="rId2" cstate="print"/>
            <a:stretch>
              <a:fillRect/>
            </a:stretch>
          </a:blipFill>
        </p:spPr>
        <p:txBody>
          <a:bodyPr/>
          <a:lstStyle/>
          <a:p>
            <a:r>
              <a:rPr lang="da-DK"/>
              <a:t>Klik på ikonet for at tilføje et billede</a:t>
            </a:r>
          </a:p>
        </p:txBody>
      </p:sp>
      <p:sp>
        <p:nvSpPr>
          <p:cNvPr id="2" name="Title 1"/>
          <p:cNvSpPr>
            <a:spLocks noGrp="1"/>
          </p:cNvSpPr>
          <p:nvPr>
            <p:ph type="title"/>
          </p:nvPr>
        </p:nvSpPr>
        <p:spPr>
          <a:xfrm>
            <a:off x="432008" y="1881198"/>
            <a:ext cx="6932613" cy="723852"/>
          </a:xfrm>
        </p:spPr>
        <p:txBody>
          <a:bodyPr anchor="t" anchorCtr="0">
            <a:spAutoFit/>
          </a:bodyPr>
          <a:lstStyle>
            <a:lvl1pPr>
              <a:lnSpc>
                <a:spcPct val="83000"/>
              </a:lnSpc>
              <a:defRPr sz="2834"/>
            </a:lvl1pPr>
          </a:lstStyle>
          <a:p>
            <a:r>
              <a:rPr lang="da-DK" noProof="0"/>
              <a:t>Klik for at redigere titeltypografien i masteren</a:t>
            </a:r>
          </a:p>
        </p:txBody>
      </p:sp>
      <p:sp>
        <p:nvSpPr>
          <p:cNvPr id="4" name="Footer Placeholder 3"/>
          <p:cNvSpPr>
            <a:spLocks noGrp="1"/>
          </p:cNvSpPr>
          <p:nvPr>
            <p:ph type="ftr" sz="quarter" idx="11"/>
          </p:nvPr>
        </p:nvSpPr>
        <p:spPr/>
        <p:txBody>
          <a:bodyPr/>
          <a:lstStyle/>
          <a:p>
            <a:r>
              <a:rPr lang="da-DK" noProof="0"/>
              <a:t>IBC Kurser</a:t>
            </a:r>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a:p>
        </p:txBody>
      </p:sp>
      <p:pic>
        <p:nvPicPr>
          <p:cNvPr id="7" name="Picture 6" descr="Logo-Sort.wmf"/>
          <p:cNvPicPr>
            <a:picLocks noChangeAspect="1"/>
          </p:cNvPicPr>
          <p:nvPr userDrawn="1"/>
        </p:nvPicPr>
        <p:blipFill>
          <a:blip r:embed="rId3" cstate="print"/>
          <a:stretch>
            <a:fillRect/>
          </a:stretch>
        </p:blipFill>
        <p:spPr>
          <a:xfrm>
            <a:off x="7794108" y="11689"/>
            <a:ext cx="1306800" cy="1535218"/>
          </a:xfrm>
          <a:prstGeom prst="rect">
            <a:avLst/>
          </a:prstGeom>
        </p:spPr>
      </p:pic>
      <p:sp>
        <p:nvSpPr>
          <p:cNvPr id="9" name="Text Box 5"/>
          <p:cNvSpPr txBox="1">
            <a:spLocks noChangeArrowheads="1"/>
          </p:cNvSpPr>
          <p:nvPr userDrawn="1"/>
        </p:nvSpPr>
        <p:spPr bwMode="auto">
          <a:xfrm>
            <a:off x="-1836710" y="2060593"/>
            <a:ext cx="1733524" cy="750014"/>
          </a:xfrm>
          <a:prstGeom prst="rect">
            <a:avLst/>
          </a:prstGeom>
          <a:noFill/>
          <a:ln w="9525" algn="ctr">
            <a:noFill/>
            <a:miter lim="800000"/>
            <a:headEnd/>
            <a:tailEnd/>
          </a:ln>
        </p:spPr>
        <p:txBody>
          <a:bodyPr wrap="square" lIns="0" tIns="0" rIns="0" bIns="0">
            <a:spAutoFit/>
          </a:bodyPr>
          <a:lstStyle/>
          <a:p>
            <a:pPr algn="r">
              <a:spcBef>
                <a:spcPct val="50000"/>
              </a:spcBef>
            </a:pPr>
            <a:r>
              <a:rPr lang="da-DK" sz="464" b="1">
                <a:solidFill>
                  <a:schemeClr val="bg1"/>
                </a:solidFill>
              </a:rPr>
              <a:t>Indsæt nyt billede:</a:t>
            </a:r>
          </a:p>
          <a:p>
            <a:pPr algn="r">
              <a:spcBef>
                <a:spcPct val="50000"/>
              </a:spcBef>
            </a:pPr>
            <a:r>
              <a:rPr lang="da-DK" sz="464">
                <a:solidFill>
                  <a:schemeClr val="bg1"/>
                </a:solidFill>
              </a:rPr>
              <a:t>Format: B25,4 x 19,05 cm</a:t>
            </a:r>
          </a:p>
          <a:p>
            <a:pPr algn="r">
              <a:spcBef>
                <a:spcPct val="50000"/>
              </a:spcBef>
            </a:pPr>
            <a:r>
              <a:rPr lang="da-DK" sz="464" baseline="0">
                <a:solidFill>
                  <a:schemeClr val="bg1"/>
                </a:solidFill>
              </a:rPr>
              <a:t>Klik på </a:t>
            </a:r>
            <a:r>
              <a:rPr lang="da-DK" sz="464" baseline="0" err="1">
                <a:solidFill>
                  <a:schemeClr val="bg1"/>
                </a:solidFill>
              </a:rPr>
              <a:t>billed-</a:t>
            </a:r>
            <a:r>
              <a:rPr lang="da-DK" sz="464" err="1">
                <a:solidFill>
                  <a:schemeClr val="bg1"/>
                </a:solidFill>
              </a:rPr>
              <a:t>ikonet</a:t>
            </a:r>
            <a:r>
              <a:rPr lang="da-DK" sz="464">
                <a:solidFill>
                  <a:schemeClr val="bg1"/>
                </a:solidFill>
              </a:rPr>
              <a:t> </a:t>
            </a:r>
            <a:br>
              <a:rPr lang="da-DK" sz="464">
                <a:solidFill>
                  <a:schemeClr val="bg1"/>
                </a:solidFill>
              </a:rPr>
            </a:br>
            <a:r>
              <a:rPr lang="da-DK" sz="464">
                <a:solidFill>
                  <a:schemeClr val="bg1"/>
                </a:solidFill>
              </a:rPr>
              <a:t>midt på </a:t>
            </a:r>
            <a:r>
              <a:rPr lang="da-DK" sz="464" err="1">
                <a:solidFill>
                  <a:schemeClr val="bg1"/>
                </a:solidFill>
              </a:rPr>
              <a:t>slidet</a:t>
            </a:r>
            <a:r>
              <a:rPr lang="da-DK" sz="464">
                <a:solidFill>
                  <a:schemeClr val="bg1"/>
                </a:solidFill>
              </a:rPr>
              <a:t>.</a:t>
            </a:r>
            <a:br>
              <a:rPr lang="da-DK" sz="464">
                <a:solidFill>
                  <a:schemeClr val="bg1"/>
                </a:solidFill>
              </a:rPr>
            </a:br>
            <a:r>
              <a:rPr lang="da-DK" sz="464">
                <a:solidFill>
                  <a:schemeClr val="bg1"/>
                </a:solidFill>
              </a:rPr>
              <a:t>Find</a:t>
            </a:r>
            <a:r>
              <a:rPr lang="da-DK" sz="464" baseline="0">
                <a:solidFill>
                  <a:schemeClr val="bg1"/>
                </a:solidFill>
              </a:rPr>
              <a:t> dit nye billede</a:t>
            </a:r>
            <a:r>
              <a:rPr lang="da-DK" sz="464">
                <a:solidFill>
                  <a:schemeClr val="bg1"/>
                </a:solidFill>
              </a:rPr>
              <a:t>, </a:t>
            </a:r>
            <a:br>
              <a:rPr lang="da-DK" sz="464">
                <a:solidFill>
                  <a:schemeClr val="bg1"/>
                </a:solidFill>
              </a:rPr>
            </a:br>
            <a:r>
              <a:rPr lang="da-DK" sz="464">
                <a:solidFill>
                  <a:schemeClr val="bg1"/>
                </a:solidFill>
              </a:rPr>
              <a:t>højreklik på billedet </a:t>
            </a:r>
            <a:br>
              <a:rPr lang="da-DK" sz="464">
                <a:solidFill>
                  <a:schemeClr val="bg1"/>
                </a:solidFill>
              </a:rPr>
            </a:br>
            <a:r>
              <a:rPr lang="da-DK" sz="464">
                <a:solidFill>
                  <a:schemeClr val="bg1"/>
                </a:solidFill>
              </a:rPr>
              <a:t>og placér det bagerst.</a:t>
            </a:r>
          </a:p>
          <a:p>
            <a:pPr algn="r">
              <a:spcBef>
                <a:spcPct val="50000"/>
              </a:spcBef>
            </a:pPr>
            <a:r>
              <a:rPr lang="da-DK" sz="464" b="1">
                <a:solidFill>
                  <a:schemeClr val="bg1"/>
                </a:solidFill>
              </a:rPr>
              <a:t>Hvis du ikke kan få</a:t>
            </a:r>
            <a:r>
              <a:rPr lang="da-DK" sz="464" b="1" baseline="0">
                <a:solidFill>
                  <a:schemeClr val="bg1"/>
                </a:solidFill>
              </a:rPr>
              <a:t> fat i </a:t>
            </a:r>
            <a:r>
              <a:rPr lang="da-DK" sz="464" b="1" baseline="0" err="1">
                <a:solidFill>
                  <a:schemeClr val="bg1"/>
                </a:solidFill>
              </a:rPr>
              <a:t>billedeindsættelses-knappen</a:t>
            </a:r>
            <a:r>
              <a:rPr lang="da-DK" sz="464" b="1" baseline="0">
                <a:solidFill>
                  <a:schemeClr val="bg1"/>
                </a:solidFill>
              </a:rPr>
              <a:t>; </a:t>
            </a:r>
            <a:r>
              <a:rPr lang="da-DK" sz="464" b="0" baseline="0">
                <a:solidFill>
                  <a:schemeClr val="bg1"/>
                </a:solidFill>
              </a:rPr>
              <a:t>Læg teksten bagerst og klik på ikonen</a:t>
            </a:r>
            <a:r>
              <a:rPr lang="da-DK" sz="464" b="0">
                <a:solidFill>
                  <a:schemeClr val="bg1"/>
                </a:solidFill>
              </a:rPr>
              <a:t> </a:t>
            </a:r>
          </a:p>
        </p:txBody>
      </p:sp>
      <p:sp>
        <p:nvSpPr>
          <p:cNvPr id="10" name="Date Placeholder 3"/>
          <p:cNvSpPr>
            <a:spLocks noGrp="1"/>
          </p:cNvSpPr>
          <p:nvPr>
            <p:ph type="dt" sz="half" idx="2"/>
          </p:nvPr>
        </p:nvSpPr>
        <p:spPr>
          <a:xfrm>
            <a:off x="7596342" y="6302924"/>
            <a:ext cx="1420665" cy="258441"/>
          </a:xfrm>
          <a:prstGeom prst="rect">
            <a:avLst/>
          </a:prstGeom>
        </p:spPr>
        <p:txBody>
          <a:bodyPr vert="horz" lIns="0" tIns="0" rIns="0" bIns="0" rtlCol="0" anchor="b" anchorCtr="0"/>
          <a:lstStyle>
            <a:lvl1pPr algn="r">
              <a:defRPr sz="567">
                <a:solidFill>
                  <a:schemeClr val="tx1"/>
                </a:solidFill>
              </a:defRPr>
            </a:lvl1pPr>
          </a:lstStyle>
          <a:p>
            <a:r>
              <a:rPr lang="da-DK" err="1"/>
              <a:t>www.ibckurser.dk</a:t>
            </a:r>
            <a:endParaRPr lang="da-DK"/>
          </a:p>
        </p:txBody>
      </p:sp>
    </p:spTree>
    <p:extLst>
      <p:ext uri="{BB962C8B-B14F-4D97-AF65-F5344CB8AC3E}">
        <p14:creationId xmlns:p14="http://schemas.microsoft.com/office/powerpoint/2010/main" val="42889097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4" name="Footer Placeholder 3"/>
          <p:cNvSpPr>
            <a:spLocks noGrp="1"/>
          </p:cNvSpPr>
          <p:nvPr>
            <p:ph type="ftr" sz="quarter" idx="11"/>
          </p:nvPr>
        </p:nvSpPr>
        <p:spPr/>
        <p:txBody>
          <a:bodyPr/>
          <a:lstStyle/>
          <a:p>
            <a:r>
              <a:rPr lang="da-DK" noProof="0"/>
              <a:t>IBC Kurser</a:t>
            </a:r>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6" name="Date Placeholder 3"/>
          <p:cNvSpPr>
            <a:spLocks noGrp="1"/>
          </p:cNvSpPr>
          <p:nvPr>
            <p:ph type="dt" sz="half" idx="2"/>
          </p:nvPr>
        </p:nvSpPr>
        <p:spPr>
          <a:xfrm>
            <a:off x="7596342" y="6302924"/>
            <a:ext cx="1420665" cy="258441"/>
          </a:xfrm>
          <a:prstGeom prst="rect">
            <a:avLst/>
          </a:prstGeom>
        </p:spPr>
        <p:txBody>
          <a:bodyPr vert="horz" lIns="0" tIns="0" rIns="0" bIns="0" rtlCol="0" anchor="b" anchorCtr="0"/>
          <a:lstStyle>
            <a:lvl1pPr algn="r">
              <a:defRPr sz="567">
                <a:solidFill>
                  <a:schemeClr val="tx1"/>
                </a:solidFill>
              </a:defRPr>
            </a:lvl1pPr>
          </a:lstStyle>
          <a:p>
            <a:r>
              <a:rPr lang="da-DK" err="1"/>
              <a:t>www.ibckurser.dk</a:t>
            </a:r>
            <a:endParaRPr lang="da-DK"/>
          </a:p>
        </p:txBody>
      </p:sp>
    </p:spTree>
    <p:extLst>
      <p:ext uri="{BB962C8B-B14F-4D97-AF65-F5344CB8AC3E}">
        <p14:creationId xmlns:p14="http://schemas.microsoft.com/office/powerpoint/2010/main" val="6952897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a-DK" noProof="0"/>
              <a:t>www.ibc.dk</a:t>
            </a:r>
          </a:p>
        </p:txBody>
      </p:sp>
      <p:sp>
        <p:nvSpPr>
          <p:cNvPr id="3" name="Footer Placeholder 2"/>
          <p:cNvSpPr>
            <a:spLocks noGrp="1"/>
          </p:cNvSpPr>
          <p:nvPr>
            <p:ph type="ftr" sz="quarter" idx="11"/>
          </p:nvPr>
        </p:nvSpPr>
        <p:spPr/>
        <p:txBody>
          <a:bodyPr/>
          <a:lstStyle/>
          <a:p>
            <a:r>
              <a:rPr lang="da-DK" noProof="0"/>
              <a:t>IBC Kurser</a:t>
            </a:r>
          </a:p>
        </p:txBody>
      </p:sp>
      <p:sp>
        <p:nvSpPr>
          <p:cNvPr id="4" name="Slide Number Placeholder 3"/>
          <p:cNvSpPr>
            <a:spLocks noGrp="1"/>
          </p:cNvSpPr>
          <p:nvPr>
            <p:ph type="sldNum" sz="quarter" idx="12"/>
          </p:nvPr>
        </p:nvSpPr>
        <p:spPr/>
        <p:txBody>
          <a:bodyPr/>
          <a:lstStyle/>
          <a:p>
            <a:fld id="{6F71D01C-4991-46E2-A884-EF061F45AAB9}" type="slidenum">
              <a:rPr lang="da-DK" noProof="0" smtClean="0"/>
              <a:pPr/>
              <a:t>‹nr.›</a:t>
            </a:fld>
            <a:endParaRPr lang="da-DK" noProof="0"/>
          </a:p>
        </p:txBody>
      </p:sp>
    </p:spTree>
    <p:extLst>
      <p:ext uri="{BB962C8B-B14F-4D97-AF65-F5344CB8AC3E}">
        <p14:creationId xmlns:p14="http://schemas.microsoft.com/office/powerpoint/2010/main" val="5750272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Endslide White Payoff">
    <p:spTree>
      <p:nvGrpSpPr>
        <p:cNvPr id="1" name=""/>
        <p:cNvGrpSpPr/>
        <p:nvPr/>
      </p:nvGrpSpPr>
      <p:grpSpPr>
        <a:xfrm>
          <a:off x="0" y="0"/>
          <a:ext cx="0" cy="0"/>
          <a:chOff x="0" y="0"/>
          <a:chExt cx="0" cy="0"/>
        </a:xfrm>
      </p:grpSpPr>
      <p:sp>
        <p:nvSpPr>
          <p:cNvPr id="6" name="Picture Placeholder 13"/>
          <p:cNvSpPr>
            <a:spLocks noGrp="1"/>
          </p:cNvSpPr>
          <p:nvPr>
            <p:ph type="pic" sz="quarter" idx="13"/>
          </p:nvPr>
        </p:nvSpPr>
        <p:spPr>
          <a:xfrm>
            <a:off x="-3592" y="-3600"/>
            <a:ext cx="9151202" cy="6865200"/>
          </a:xfrm>
          <a:blipFill>
            <a:blip r:embed="rId2" cstate="print"/>
            <a:stretch>
              <a:fillRect/>
            </a:stretch>
          </a:blipFill>
        </p:spPr>
        <p:txBody>
          <a:bodyPr/>
          <a:lstStyle/>
          <a:p>
            <a:r>
              <a:rPr lang="da-DK"/>
              <a:t>Klik på ikonet for at tilføje et billede</a:t>
            </a:r>
          </a:p>
        </p:txBody>
      </p:sp>
      <p:sp>
        <p:nvSpPr>
          <p:cNvPr id="2" name="Title 1"/>
          <p:cNvSpPr>
            <a:spLocks noGrp="1"/>
          </p:cNvSpPr>
          <p:nvPr>
            <p:ph type="title"/>
          </p:nvPr>
        </p:nvSpPr>
        <p:spPr>
          <a:xfrm>
            <a:off x="432831" y="1881198"/>
            <a:ext cx="6932613" cy="723852"/>
          </a:xfrm>
        </p:spPr>
        <p:txBody>
          <a:bodyPr anchor="t" anchorCtr="0">
            <a:spAutoFit/>
          </a:bodyPr>
          <a:lstStyle>
            <a:lvl1pPr>
              <a:lnSpc>
                <a:spcPct val="83000"/>
              </a:lnSpc>
              <a:defRPr sz="2834">
                <a:solidFill>
                  <a:schemeClr val="tx1"/>
                </a:solidFill>
              </a:defRPr>
            </a:lvl1pPr>
          </a:lstStyle>
          <a:p>
            <a:r>
              <a:rPr lang="da-DK" noProof="0"/>
              <a:t>Klik for at redigere titeltypografien i masteren</a:t>
            </a:r>
          </a:p>
        </p:txBody>
      </p:sp>
      <p:sp>
        <p:nvSpPr>
          <p:cNvPr id="4" name="Footer Placeholder 3"/>
          <p:cNvSpPr>
            <a:spLocks noGrp="1"/>
          </p:cNvSpPr>
          <p:nvPr>
            <p:ph type="ftr" sz="quarter" idx="11"/>
          </p:nvPr>
        </p:nvSpPr>
        <p:spPr/>
        <p:txBody>
          <a:bodyPr/>
          <a:lstStyle>
            <a:lvl1pPr>
              <a:defRPr>
                <a:solidFill>
                  <a:schemeClr val="tx1"/>
                </a:solidFill>
              </a:defRPr>
            </a:lvl1pPr>
          </a:lstStyle>
          <a:p>
            <a:r>
              <a:rPr lang="da-DK"/>
              <a:t>IBC Kurser</a:t>
            </a:r>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a:p>
        </p:txBody>
      </p:sp>
      <p:pic>
        <p:nvPicPr>
          <p:cNvPr id="9" name="Picture 8" descr="Logo-Sort.wmf"/>
          <p:cNvPicPr>
            <a:picLocks noChangeAspect="1"/>
          </p:cNvPicPr>
          <p:nvPr userDrawn="1"/>
        </p:nvPicPr>
        <p:blipFill>
          <a:blip r:embed="rId3" cstate="print"/>
          <a:stretch>
            <a:fillRect/>
          </a:stretch>
        </p:blipFill>
        <p:spPr>
          <a:xfrm>
            <a:off x="7794108" y="11689"/>
            <a:ext cx="1306800" cy="1535218"/>
          </a:xfrm>
          <a:prstGeom prst="rect">
            <a:avLst/>
          </a:prstGeom>
        </p:spPr>
      </p:pic>
      <p:pic>
        <p:nvPicPr>
          <p:cNvPr id="10" name="Picture 9" descr="EtBedreStedAtLaere-Sort.wmf"/>
          <p:cNvPicPr>
            <a:picLocks noChangeAspect="1"/>
          </p:cNvPicPr>
          <p:nvPr userDrawn="1"/>
        </p:nvPicPr>
        <p:blipFill>
          <a:blip r:embed="rId4" cstate="print"/>
          <a:stretch>
            <a:fillRect/>
          </a:stretch>
        </p:blipFill>
        <p:spPr>
          <a:xfrm>
            <a:off x="431545" y="6318121"/>
            <a:ext cx="1825143" cy="237743"/>
          </a:xfrm>
          <a:prstGeom prst="rect">
            <a:avLst/>
          </a:prstGeom>
        </p:spPr>
      </p:pic>
      <p:sp>
        <p:nvSpPr>
          <p:cNvPr id="11" name="Text Box 5"/>
          <p:cNvSpPr txBox="1">
            <a:spLocks noChangeArrowheads="1"/>
          </p:cNvSpPr>
          <p:nvPr userDrawn="1"/>
        </p:nvSpPr>
        <p:spPr bwMode="auto">
          <a:xfrm>
            <a:off x="-1836710" y="2060593"/>
            <a:ext cx="1733524" cy="750014"/>
          </a:xfrm>
          <a:prstGeom prst="rect">
            <a:avLst/>
          </a:prstGeom>
          <a:noFill/>
          <a:ln w="9525" algn="ctr">
            <a:noFill/>
            <a:miter lim="800000"/>
            <a:headEnd/>
            <a:tailEnd/>
          </a:ln>
        </p:spPr>
        <p:txBody>
          <a:bodyPr wrap="square" lIns="0" tIns="0" rIns="0" bIns="0">
            <a:spAutoFit/>
          </a:bodyPr>
          <a:lstStyle/>
          <a:p>
            <a:pPr algn="r">
              <a:spcBef>
                <a:spcPct val="50000"/>
              </a:spcBef>
            </a:pPr>
            <a:r>
              <a:rPr lang="da-DK" sz="464" b="1">
                <a:solidFill>
                  <a:schemeClr val="bg1"/>
                </a:solidFill>
              </a:rPr>
              <a:t>Indsæt nyt billede:</a:t>
            </a:r>
          </a:p>
          <a:p>
            <a:pPr algn="r">
              <a:spcBef>
                <a:spcPct val="50000"/>
              </a:spcBef>
            </a:pPr>
            <a:r>
              <a:rPr lang="da-DK" sz="464">
                <a:solidFill>
                  <a:schemeClr val="bg1"/>
                </a:solidFill>
              </a:rPr>
              <a:t>Format: B25,4 x 19,05 cm</a:t>
            </a:r>
          </a:p>
          <a:p>
            <a:pPr algn="r">
              <a:spcBef>
                <a:spcPct val="50000"/>
              </a:spcBef>
            </a:pPr>
            <a:r>
              <a:rPr lang="da-DK" sz="464" baseline="0">
                <a:solidFill>
                  <a:schemeClr val="bg1"/>
                </a:solidFill>
              </a:rPr>
              <a:t>Klik på </a:t>
            </a:r>
            <a:r>
              <a:rPr lang="da-DK" sz="464" baseline="0" err="1">
                <a:solidFill>
                  <a:schemeClr val="bg1"/>
                </a:solidFill>
              </a:rPr>
              <a:t>billed-</a:t>
            </a:r>
            <a:r>
              <a:rPr lang="da-DK" sz="464" err="1">
                <a:solidFill>
                  <a:schemeClr val="bg1"/>
                </a:solidFill>
              </a:rPr>
              <a:t>ikonet</a:t>
            </a:r>
            <a:r>
              <a:rPr lang="da-DK" sz="464">
                <a:solidFill>
                  <a:schemeClr val="bg1"/>
                </a:solidFill>
              </a:rPr>
              <a:t> </a:t>
            </a:r>
            <a:br>
              <a:rPr lang="da-DK" sz="464">
                <a:solidFill>
                  <a:schemeClr val="bg1"/>
                </a:solidFill>
              </a:rPr>
            </a:br>
            <a:r>
              <a:rPr lang="da-DK" sz="464">
                <a:solidFill>
                  <a:schemeClr val="bg1"/>
                </a:solidFill>
              </a:rPr>
              <a:t>midt på </a:t>
            </a:r>
            <a:r>
              <a:rPr lang="da-DK" sz="464" err="1">
                <a:solidFill>
                  <a:schemeClr val="bg1"/>
                </a:solidFill>
              </a:rPr>
              <a:t>slidet</a:t>
            </a:r>
            <a:r>
              <a:rPr lang="da-DK" sz="464">
                <a:solidFill>
                  <a:schemeClr val="bg1"/>
                </a:solidFill>
              </a:rPr>
              <a:t>.</a:t>
            </a:r>
            <a:br>
              <a:rPr lang="da-DK" sz="464">
                <a:solidFill>
                  <a:schemeClr val="bg1"/>
                </a:solidFill>
              </a:rPr>
            </a:br>
            <a:r>
              <a:rPr lang="da-DK" sz="464">
                <a:solidFill>
                  <a:schemeClr val="bg1"/>
                </a:solidFill>
              </a:rPr>
              <a:t>Find</a:t>
            </a:r>
            <a:r>
              <a:rPr lang="da-DK" sz="464" baseline="0">
                <a:solidFill>
                  <a:schemeClr val="bg1"/>
                </a:solidFill>
              </a:rPr>
              <a:t> dit nye billede</a:t>
            </a:r>
            <a:r>
              <a:rPr lang="da-DK" sz="464">
                <a:solidFill>
                  <a:schemeClr val="bg1"/>
                </a:solidFill>
              </a:rPr>
              <a:t>, </a:t>
            </a:r>
            <a:br>
              <a:rPr lang="da-DK" sz="464">
                <a:solidFill>
                  <a:schemeClr val="bg1"/>
                </a:solidFill>
              </a:rPr>
            </a:br>
            <a:r>
              <a:rPr lang="da-DK" sz="464">
                <a:solidFill>
                  <a:schemeClr val="bg1"/>
                </a:solidFill>
              </a:rPr>
              <a:t>højreklik på billedet </a:t>
            </a:r>
            <a:br>
              <a:rPr lang="da-DK" sz="464">
                <a:solidFill>
                  <a:schemeClr val="bg1"/>
                </a:solidFill>
              </a:rPr>
            </a:br>
            <a:r>
              <a:rPr lang="da-DK" sz="464">
                <a:solidFill>
                  <a:schemeClr val="bg1"/>
                </a:solidFill>
              </a:rPr>
              <a:t>og placér det bagerst.</a:t>
            </a:r>
          </a:p>
          <a:p>
            <a:pPr algn="r">
              <a:spcBef>
                <a:spcPct val="50000"/>
              </a:spcBef>
            </a:pPr>
            <a:r>
              <a:rPr lang="da-DK" sz="464" b="1">
                <a:solidFill>
                  <a:schemeClr val="bg1"/>
                </a:solidFill>
              </a:rPr>
              <a:t>Hvis du ikke kan få</a:t>
            </a:r>
            <a:r>
              <a:rPr lang="da-DK" sz="464" b="1" baseline="0">
                <a:solidFill>
                  <a:schemeClr val="bg1"/>
                </a:solidFill>
              </a:rPr>
              <a:t> fat i </a:t>
            </a:r>
            <a:r>
              <a:rPr lang="da-DK" sz="464" b="1" baseline="0" err="1">
                <a:solidFill>
                  <a:schemeClr val="bg1"/>
                </a:solidFill>
              </a:rPr>
              <a:t>billedeindsættelses-knappen</a:t>
            </a:r>
            <a:r>
              <a:rPr lang="da-DK" sz="464" b="1" baseline="0">
                <a:solidFill>
                  <a:schemeClr val="bg1"/>
                </a:solidFill>
              </a:rPr>
              <a:t>; </a:t>
            </a:r>
            <a:r>
              <a:rPr lang="da-DK" sz="464" b="0" baseline="0">
                <a:solidFill>
                  <a:schemeClr val="bg1"/>
                </a:solidFill>
              </a:rPr>
              <a:t>Læg teksten bagerst og klik på ikonen</a:t>
            </a:r>
            <a:r>
              <a:rPr lang="da-DK" sz="464" b="0">
                <a:solidFill>
                  <a:schemeClr val="bg1"/>
                </a:solidFill>
              </a:rPr>
              <a:t> </a:t>
            </a:r>
          </a:p>
        </p:txBody>
      </p:sp>
    </p:spTree>
    <p:extLst>
      <p:ext uri="{BB962C8B-B14F-4D97-AF65-F5344CB8AC3E}">
        <p14:creationId xmlns:p14="http://schemas.microsoft.com/office/powerpoint/2010/main" val="11464137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Blankt dias med overskrift - KC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CB5DA-D2AD-DB4F-A498-E494FCF713AC}"/>
              </a:ext>
            </a:extLst>
          </p:cNvPr>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2724304745"/>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Blankt dias - KCV">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776147"/>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itle and Large Picture">
    <p:spTree>
      <p:nvGrpSpPr>
        <p:cNvPr id="1" name=""/>
        <p:cNvGrpSpPr/>
        <p:nvPr/>
      </p:nvGrpSpPr>
      <p:grpSpPr>
        <a:xfrm>
          <a:off x="0" y="0"/>
          <a:ext cx="0" cy="0"/>
          <a:chOff x="0" y="0"/>
          <a:chExt cx="0" cy="0"/>
        </a:xfrm>
      </p:grpSpPr>
      <p:sp>
        <p:nvSpPr>
          <p:cNvPr id="8" name="Picture Placeholder 13"/>
          <p:cNvSpPr>
            <a:spLocks noGrp="1"/>
          </p:cNvSpPr>
          <p:nvPr>
            <p:ph type="pic" sz="quarter" idx="13"/>
          </p:nvPr>
        </p:nvSpPr>
        <p:spPr>
          <a:xfrm>
            <a:off x="-3600" y="-3600"/>
            <a:ext cx="9151200" cy="6865200"/>
          </a:xfrm>
          <a:blipFill>
            <a:blip r:embed="rId2" cstate="print"/>
            <a:stretch>
              <a:fillRect/>
            </a:stretch>
          </a:blipFill>
        </p:spPr>
        <p:txBody>
          <a:bodyPr/>
          <a:lstStyle/>
          <a:p>
            <a:r>
              <a:rPr lang="da-DK"/>
              <a:t>Klik på ikonet for at tilføje et billede</a:t>
            </a:r>
          </a:p>
        </p:txBody>
      </p:sp>
      <p:sp>
        <p:nvSpPr>
          <p:cNvPr id="2" name="Title 1"/>
          <p:cNvSpPr>
            <a:spLocks noGrp="1"/>
          </p:cNvSpPr>
          <p:nvPr>
            <p:ph type="title"/>
          </p:nvPr>
        </p:nvSpPr>
        <p:spPr>
          <a:xfrm>
            <a:off x="432003" y="1881189"/>
            <a:ext cx="6932612" cy="790505"/>
          </a:xfrm>
        </p:spPr>
        <p:txBody>
          <a:bodyPr anchor="t" anchorCtr="0">
            <a:spAutoFit/>
          </a:bodyPr>
          <a:lstStyle>
            <a:lvl1pPr>
              <a:lnSpc>
                <a:spcPct val="83000"/>
              </a:lnSpc>
              <a:defRPr sz="3095"/>
            </a:lvl1pPr>
          </a:lstStyle>
          <a:p>
            <a:r>
              <a:rPr lang="da-DK" noProof="0"/>
              <a:t>Klik for at redigere titeltypografien i masteren</a:t>
            </a:r>
          </a:p>
        </p:txBody>
      </p:sp>
      <p:sp>
        <p:nvSpPr>
          <p:cNvPr id="4" name="Footer Placeholder 3"/>
          <p:cNvSpPr>
            <a:spLocks noGrp="1"/>
          </p:cNvSpPr>
          <p:nvPr>
            <p:ph type="ftr" sz="quarter" idx="11"/>
          </p:nvPr>
        </p:nvSpPr>
        <p:spPr/>
        <p:txBody>
          <a:bodyPr/>
          <a:lstStyle/>
          <a:p>
            <a:r>
              <a:rPr lang="da-DK" noProof="0"/>
              <a:t>IBC Kurser</a:t>
            </a:r>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a:p>
        </p:txBody>
      </p:sp>
      <p:pic>
        <p:nvPicPr>
          <p:cNvPr id="7" name="Picture 6" descr="Logo-Sort.wmf"/>
          <p:cNvPicPr>
            <a:picLocks noChangeAspect="1"/>
          </p:cNvPicPr>
          <p:nvPr userDrawn="1"/>
        </p:nvPicPr>
        <p:blipFill>
          <a:blip r:embed="rId3" cstate="print"/>
          <a:stretch>
            <a:fillRect/>
          </a:stretch>
        </p:blipFill>
        <p:spPr>
          <a:xfrm>
            <a:off x="7794107" y="11689"/>
            <a:ext cx="1306800" cy="1535218"/>
          </a:xfrm>
          <a:prstGeom prst="rect">
            <a:avLst/>
          </a:prstGeom>
        </p:spPr>
      </p:pic>
      <p:sp>
        <p:nvSpPr>
          <p:cNvPr id="9" name="Text Box 5"/>
          <p:cNvSpPr txBox="1">
            <a:spLocks noChangeArrowheads="1"/>
          </p:cNvSpPr>
          <p:nvPr userDrawn="1"/>
        </p:nvSpPr>
        <p:spPr bwMode="auto">
          <a:xfrm>
            <a:off x="-1836711" y="2060578"/>
            <a:ext cx="1733524" cy="819455"/>
          </a:xfrm>
          <a:prstGeom prst="rect">
            <a:avLst/>
          </a:prstGeom>
          <a:noFill/>
          <a:ln w="9525" algn="ctr">
            <a:noFill/>
            <a:miter lim="800000"/>
            <a:headEnd/>
            <a:tailEnd/>
          </a:ln>
        </p:spPr>
        <p:txBody>
          <a:bodyPr wrap="square" lIns="0" tIns="0" rIns="0" bIns="0">
            <a:spAutoFit/>
          </a:bodyPr>
          <a:lstStyle/>
          <a:p>
            <a:pPr algn="r">
              <a:spcBef>
                <a:spcPct val="50000"/>
              </a:spcBef>
            </a:pPr>
            <a:r>
              <a:rPr lang="da-DK" sz="507" b="1">
                <a:solidFill>
                  <a:schemeClr val="bg1"/>
                </a:solidFill>
              </a:rPr>
              <a:t>Indsæt nyt billede:</a:t>
            </a:r>
          </a:p>
          <a:p>
            <a:pPr algn="r">
              <a:spcBef>
                <a:spcPct val="50000"/>
              </a:spcBef>
            </a:pPr>
            <a:r>
              <a:rPr lang="da-DK" sz="507">
                <a:solidFill>
                  <a:schemeClr val="bg1"/>
                </a:solidFill>
              </a:rPr>
              <a:t>Format: B25,4 x 19,05 cm</a:t>
            </a:r>
          </a:p>
          <a:p>
            <a:pPr algn="r">
              <a:spcBef>
                <a:spcPct val="50000"/>
              </a:spcBef>
            </a:pPr>
            <a:r>
              <a:rPr lang="da-DK" sz="507" baseline="0">
                <a:solidFill>
                  <a:schemeClr val="bg1"/>
                </a:solidFill>
              </a:rPr>
              <a:t>Klik på </a:t>
            </a:r>
            <a:r>
              <a:rPr lang="da-DK" sz="507" baseline="0" err="1">
                <a:solidFill>
                  <a:schemeClr val="bg1"/>
                </a:solidFill>
              </a:rPr>
              <a:t>billed-</a:t>
            </a:r>
            <a:r>
              <a:rPr lang="da-DK" sz="507" err="1">
                <a:solidFill>
                  <a:schemeClr val="bg1"/>
                </a:solidFill>
              </a:rPr>
              <a:t>ikonet</a:t>
            </a:r>
            <a:r>
              <a:rPr lang="da-DK" sz="507">
                <a:solidFill>
                  <a:schemeClr val="bg1"/>
                </a:solidFill>
              </a:rPr>
              <a:t> </a:t>
            </a:r>
            <a:br>
              <a:rPr lang="da-DK" sz="507">
                <a:solidFill>
                  <a:schemeClr val="bg1"/>
                </a:solidFill>
              </a:rPr>
            </a:br>
            <a:r>
              <a:rPr lang="da-DK" sz="507">
                <a:solidFill>
                  <a:schemeClr val="bg1"/>
                </a:solidFill>
              </a:rPr>
              <a:t>midt på </a:t>
            </a:r>
            <a:r>
              <a:rPr lang="da-DK" sz="507" err="1">
                <a:solidFill>
                  <a:schemeClr val="bg1"/>
                </a:solidFill>
              </a:rPr>
              <a:t>slidet</a:t>
            </a:r>
            <a:r>
              <a:rPr lang="da-DK" sz="507">
                <a:solidFill>
                  <a:schemeClr val="bg1"/>
                </a:solidFill>
              </a:rPr>
              <a:t>.</a:t>
            </a:r>
            <a:br>
              <a:rPr lang="da-DK" sz="507">
                <a:solidFill>
                  <a:schemeClr val="bg1"/>
                </a:solidFill>
              </a:rPr>
            </a:br>
            <a:r>
              <a:rPr lang="da-DK" sz="507">
                <a:solidFill>
                  <a:schemeClr val="bg1"/>
                </a:solidFill>
              </a:rPr>
              <a:t>Find</a:t>
            </a:r>
            <a:r>
              <a:rPr lang="da-DK" sz="507" baseline="0">
                <a:solidFill>
                  <a:schemeClr val="bg1"/>
                </a:solidFill>
              </a:rPr>
              <a:t> dit nye billede</a:t>
            </a:r>
            <a:r>
              <a:rPr lang="da-DK" sz="507">
                <a:solidFill>
                  <a:schemeClr val="bg1"/>
                </a:solidFill>
              </a:rPr>
              <a:t>, </a:t>
            </a:r>
            <a:br>
              <a:rPr lang="da-DK" sz="507">
                <a:solidFill>
                  <a:schemeClr val="bg1"/>
                </a:solidFill>
              </a:rPr>
            </a:br>
            <a:r>
              <a:rPr lang="da-DK" sz="507">
                <a:solidFill>
                  <a:schemeClr val="bg1"/>
                </a:solidFill>
              </a:rPr>
              <a:t>højreklik på billedet </a:t>
            </a:r>
            <a:br>
              <a:rPr lang="da-DK" sz="507">
                <a:solidFill>
                  <a:schemeClr val="bg1"/>
                </a:solidFill>
              </a:rPr>
            </a:br>
            <a:r>
              <a:rPr lang="da-DK" sz="507">
                <a:solidFill>
                  <a:schemeClr val="bg1"/>
                </a:solidFill>
              </a:rPr>
              <a:t>og placér det bagerst.</a:t>
            </a:r>
          </a:p>
          <a:p>
            <a:pPr algn="r">
              <a:spcBef>
                <a:spcPct val="50000"/>
              </a:spcBef>
            </a:pPr>
            <a:r>
              <a:rPr lang="da-DK" sz="507" b="1">
                <a:solidFill>
                  <a:schemeClr val="bg1"/>
                </a:solidFill>
              </a:rPr>
              <a:t>Hvis du ikke kan få</a:t>
            </a:r>
            <a:r>
              <a:rPr lang="da-DK" sz="507" b="1" baseline="0">
                <a:solidFill>
                  <a:schemeClr val="bg1"/>
                </a:solidFill>
              </a:rPr>
              <a:t> fat i </a:t>
            </a:r>
            <a:r>
              <a:rPr lang="da-DK" sz="507" b="1" baseline="0" err="1">
                <a:solidFill>
                  <a:schemeClr val="bg1"/>
                </a:solidFill>
              </a:rPr>
              <a:t>billedeindsættelses-knappen</a:t>
            </a:r>
            <a:r>
              <a:rPr lang="da-DK" sz="507" b="1" baseline="0">
                <a:solidFill>
                  <a:schemeClr val="bg1"/>
                </a:solidFill>
              </a:rPr>
              <a:t>; </a:t>
            </a:r>
            <a:r>
              <a:rPr lang="da-DK" sz="507" b="0" baseline="0">
                <a:solidFill>
                  <a:schemeClr val="bg1"/>
                </a:solidFill>
              </a:rPr>
              <a:t>Læg teksten bagerst og klik på ikonen</a:t>
            </a:r>
            <a:r>
              <a:rPr lang="da-DK" sz="507" b="0">
                <a:solidFill>
                  <a:schemeClr val="bg1"/>
                </a:solidFill>
              </a:rPr>
              <a:t> </a:t>
            </a:r>
          </a:p>
        </p:txBody>
      </p:sp>
      <p:sp>
        <p:nvSpPr>
          <p:cNvPr id="10" name="Date Placeholder 3"/>
          <p:cNvSpPr>
            <a:spLocks noGrp="1"/>
          </p:cNvSpPr>
          <p:nvPr>
            <p:ph type="dt" sz="half" idx="2"/>
          </p:nvPr>
        </p:nvSpPr>
        <p:spPr>
          <a:xfrm>
            <a:off x="7596338" y="6302907"/>
            <a:ext cx="1420664" cy="258442"/>
          </a:xfrm>
          <a:prstGeom prst="rect">
            <a:avLst/>
          </a:prstGeom>
        </p:spPr>
        <p:txBody>
          <a:bodyPr vert="horz" lIns="0" tIns="0" rIns="0" bIns="0" rtlCol="0" anchor="b" anchorCtr="0"/>
          <a:lstStyle>
            <a:lvl1pPr algn="r">
              <a:defRPr sz="619">
                <a:solidFill>
                  <a:schemeClr val="tx1"/>
                </a:solidFill>
              </a:defRPr>
            </a:lvl1pPr>
          </a:lstStyle>
          <a:p>
            <a:r>
              <a:rPr lang="da-DK" err="1"/>
              <a:t>www.ibckurser.dk</a:t>
            </a:r>
            <a:endParaRPr lang="da-DK"/>
          </a:p>
        </p:txBody>
      </p:sp>
    </p:spTree>
    <p:extLst>
      <p:ext uri="{BB962C8B-B14F-4D97-AF65-F5344CB8AC3E}">
        <p14:creationId xmlns:p14="http://schemas.microsoft.com/office/powerpoint/2010/main" val="4824916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Afsnit, tekst og billede">
    <p:spTree>
      <p:nvGrpSpPr>
        <p:cNvPr id="1" name=""/>
        <p:cNvGrpSpPr/>
        <p:nvPr/>
      </p:nvGrpSpPr>
      <p:grpSpPr>
        <a:xfrm>
          <a:off x="0" y="0"/>
          <a:ext cx="0" cy="0"/>
          <a:chOff x="0" y="0"/>
          <a:chExt cx="0" cy="0"/>
        </a:xfrm>
      </p:grpSpPr>
      <p:sp>
        <p:nvSpPr>
          <p:cNvPr id="36" name="Pladsholder til tekst 6"/>
          <p:cNvSpPr>
            <a:spLocks noGrp="1"/>
          </p:cNvSpPr>
          <p:nvPr>
            <p:ph type="body" sz="quarter" idx="37"/>
          </p:nvPr>
        </p:nvSpPr>
        <p:spPr>
          <a:xfrm>
            <a:off x="2313273" y="1244775"/>
            <a:ext cx="6043131" cy="652080"/>
          </a:xfrm>
          <a:prstGeom prst="rect">
            <a:avLst/>
          </a:prstGeom>
        </p:spPr>
        <p:txBody>
          <a:bodyPr/>
          <a:lstStyle>
            <a:lvl1pPr marL="0" indent="0">
              <a:buNone/>
              <a:defRPr sz="1236" b="1">
                <a:solidFill>
                  <a:schemeClr val="tx1">
                    <a:lumMod val="75000"/>
                    <a:lumOff val="25000"/>
                  </a:schemeClr>
                </a:solidFill>
                <a:latin typeface="+mj-lt"/>
              </a:defRPr>
            </a:lvl1pPr>
          </a:lstStyle>
          <a:p>
            <a:r>
              <a:rPr lang="da-DK"/>
              <a:t>Klik for at redigere i master</a:t>
            </a:r>
          </a:p>
        </p:txBody>
      </p:sp>
      <p:sp>
        <p:nvSpPr>
          <p:cNvPr id="8" name="Pladsholder til dato 2"/>
          <p:cNvSpPr>
            <a:spLocks noGrp="1"/>
          </p:cNvSpPr>
          <p:nvPr>
            <p:ph type="dt" sz="half" idx="2"/>
          </p:nvPr>
        </p:nvSpPr>
        <p:spPr>
          <a:xfrm>
            <a:off x="6915151" y="299860"/>
            <a:ext cx="2056464" cy="266886"/>
          </a:xfrm>
          <a:prstGeom prst="rect">
            <a:avLst/>
          </a:prstGeom>
        </p:spPr>
        <p:txBody>
          <a:bodyPr/>
          <a:lstStyle>
            <a:lvl1pPr algn="r">
              <a:defRPr sz="387">
                <a:solidFill>
                  <a:schemeClr val="tx1">
                    <a:lumMod val="50000"/>
                    <a:lumOff val="50000"/>
                  </a:schemeClr>
                </a:solidFill>
                <a:latin typeface="+mj-lt"/>
              </a:defRPr>
            </a:lvl1pPr>
          </a:lstStyle>
          <a:p>
            <a:fld id="{D31AAD6A-FB6B-4724-A07E-8E56FF992E40}" type="datetime2">
              <a:rPr lang="da-DK" smtClean="0"/>
              <a:t>17. januar 2025</a:t>
            </a:fld>
            <a:endParaRPr lang="da-DK"/>
          </a:p>
        </p:txBody>
      </p:sp>
      <p:sp>
        <p:nvSpPr>
          <p:cNvPr id="10" name="Pladsholder til slidenummer 4"/>
          <p:cNvSpPr>
            <a:spLocks noGrp="1"/>
          </p:cNvSpPr>
          <p:nvPr>
            <p:ph type="sldNum" sz="quarter" idx="4"/>
          </p:nvPr>
        </p:nvSpPr>
        <p:spPr>
          <a:xfrm>
            <a:off x="7530321" y="6428467"/>
            <a:ext cx="624163" cy="354584"/>
          </a:xfrm>
          <a:prstGeom prst="rect">
            <a:avLst/>
          </a:prstGeom>
        </p:spPr>
        <p:txBody>
          <a:bodyPr tIns="108000"/>
          <a:lstStyle>
            <a:lvl1pPr>
              <a:defRPr sz="387">
                <a:solidFill>
                  <a:schemeClr val="tx1">
                    <a:lumMod val="50000"/>
                    <a:lumOff val="50000"/>
                  </a:schemeClr>
                </a:solidFill>
                <a:latin typeface="+mj-lt"/>
              </a:defRPr>
            </a:lvl1pPr>
          </a:lstStyle>
          <a:p>
            <a:fld id="{A131127F-3A33-4261-802E-F20C5471E76A}" type="slidenum">
              <a:rPr lang="da-DK" smtClean="0"/>
              <a:pPr/>
              <a:t>‹nr.›</a:t>
            </a:fld>
            <a:endParaRPr lang="da-DK"/>
          </a:p>
        </p:txBody>
      </p:sp>
      <p:sp>
        <p:nvSpPr>
          <p:cNvPr id="11" name="Pladsholder til sidefod 3"/>
          <p:cNvSpPr>
            <a:spLocks noGrp="1"/>
          </p:cNvSpPr>
          <p:nvPr>
            <p:ph type="ftr" sz="quarter" idx="3"/>
          </p:nvPr>
        </p:nvSpPr>
        <p:spPr>
          <a:xfrm>
            <a:off x="2313282" y="6428467"/>
            <a:ext cx="5157455" cy="354584"/>
          </a:xfrm>
          <a:prstGeom prst="rect">
            <a:avLst/>
          </a:prstGeom>
        </p:spPr>
        <p:txBody>
          <a:bodyPr lIns="0" tIns="108000" bIns="72000"/>
          <a:lstStyle>
            <a:lvl1pPr>
              <a:defRPr sz="387">
                <a:solidFill>
                  <a:schemeClr val="tx1">
                    <a:lumMod val="50000"/>
                    <a:lumOff val="50000"/>
                  </a:schemeClr>
                </a:solidFill>
                <a:latin typeface="+mj-lt"/>
              </a:defRPr>
            </a:lvl1pPr>
          </a:lstStyle>
          <a:p>
            <a:r>
              <a:rPr lang="da-DK"/>
              <a:t>Titel til kursus</a:t>
            </a:r>
          </a:p>
        </p:txBody>
      </p:sp>
      <p:sp>
        <p:nvSpPr>
          <p:cNvPr id="9" name="Pladsholder til indhold 16"/>
          <p:cNvSpPr>
            <a:spLocks noGrp="1"/>
          </p:cNvSpPr>
          <p:nvPr>
            <p:ph sz="quarter" idx="13"/>
          </p:nvPr>
        </p:nvSpPr>
        <p:spPr>
          <a:xfrm>
            <a:off x="5643002" y="1896868"/>
            <a:ext cx="3267000" cy="4324559"/>
          </a:xfrm>
          <a:prstGeom prst="rect">
            <a:avLst/>
          </a:prstGeom>
        </p:spPr>
        <p:txBody>
          <a:bodyPr/>
          <a:lstStyle>
            <a:lvl1pPr marL="0" indent="0" algn="l">
              <a:buNone/>
              <a:defRPr sz="542" baseline="0">
                <a:solidFill>
                  <a:schemeClr val="tx1">
                    <a:lumMod val="75000"/>
                    <a:lumOff val="25000"/>
                  </a:schemeClr>
                </a:solidFill>
                <a:latin typeface="+mj-lt"/>
              </a:defRPr>
            </a:lvl1pPr>
          </a:lstStyle>
          <a:p>
            <a:pPr lvl="0"/>
            <a:endParaRPr lang="da-DK"/>
          </a:p>
        </p:txBody>
      </p:sp>
      <p:sp>
        <p:nvSpPr>
          <p:cNvPr id="12" name="Pladsholder til tekst 18"/>
          <p:cNvSpPr>
            <a:spLocks noGrp="1"/>
          </p:cNvSpPr>
          <p:nvPr>
            <p:ph type="body" sz="quarter" idx="14" hasCustomPrompt="1"/>
          </p:nvPr>
        </p:nvSpPr>
        <p:spPr>
          <a:xfrm>
            <a:off x="2318628" y="1896868"/>
            <a:ext cx="3210976" cy="4324559"/>
          </a:xfrm>
          <a:prstGeom prst="rect">
            <a:avLst/>
          </a:prstGeom>
        </p:spPr>
        <p:txBody>
          <a:bodyPr/>
          <a:lstStyle>
            <a:lvl1pPr marL="110352" indent="-110352">
              <a:buFont typeface="Arial" panose="020B0604020202020204" pitchFamily="34" charset="0"/>
              <a:buChar char="•"/>
              <a:defRPr sz="695">
                <a:solidFill>
                  <a:schemeClr val="tx1">
                    <a:lumMod val="75000"/>
                    <a:lumOff val="25000"/>
                  </a:schemeClr>
                </a:solidFill>
                <a:latin typeface="+mj-lt"/>
              </a:defRPr>
            </a:lvl1pPr>
            <a:lvl2pPr marL="176564" indent="0">
              <a:buNone/>
              <a:defRPr/>
            </a:lvl2pPr>
          </a:lstStyle>
          <a:p>
            <a:pPr lvl="0"/>
            <a:r>
              <a:rPr lang="da-DK"/>
              <a:t>Test</a:t>
            </a:r>
          </a:p>
          <a:p>
            <a:pPr lvl="0"/>
            <a:r>
              <a:rPr lang="da-DK"/>
              <a:t>Test</a:t>
            </a:r>
          </a:p>
        </p:txBody>
      </p:sp>
    </p:spTree>
    <p:extLst>
      <p:ext uri="{BB962C8B-B14F-4D97-AF65-F5344CB8AC3E}">
        <p14:creationId xmlns:p14="http://schemas.microsoft.com/office/powerpoint/2010/main" val="5574761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F5B815-72DC-49D5-8492-F2464AF21E44}"/>
              </a:ext>
            </a:extLst>
          </p:cNvPr>
          <p:cNvSpPr>
            <a:spLocks noGrp="1"/>
          </p:cNvSpPr>
          <p:nvPr>
            <p:ph type="title"/>
          </p:nvPr>
        </p:nvSpPr>
        <p:spPr>
          <a:xfrm>
            <a:off x="623889" y="1709743"/>
            <a:ext cx="7886700" cy="2852737"/>
          </a:xfrm>
        </p:spPr>
        <p:txBody>
          <a:bodyPr anchor="b"/>
          <a:lstStyle>
            <a:lvl1pPr>
              <a:defRPr sz="3375"/>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D2AE96B7-41F0-4C6E-AB24-C4FD76E80148}"/>
              </a:ext>
            </a:extLst>
          </p:cNvPr>
          <p:cNvSpPr>
            <a:spLocks noGrp="1"/>
          </p:cNvSpPr>
          <p:nvPr>
            <p:ph type="body" idx="1"/>
          </p:nvPr>
        </p:nvSpPr>
        <p:spPr>
          <a:xfrm>
            <a:off x="623889" y="4589468"/>
            <a:ext cx="7886700" cy="1500187"/>
          </a:xfrm>
        </p:spPr>
        <p:txBody>
          <a:bodyPr/>
          <a:lstStyle>
            <a:lvl1pPr marL="0" indent="0">
              <a:buNone/>
              <a:defRPr sz="1351">
                <a:solidFill>
                  <a:schemeClr val="tx1">
                    <a:tint val="75000"/>
                  </a:schemeClr>
                </a:solidFill>
              </a:defRPr>
            </a:lvl1pPr>
            <a:lvl2pPr marL="257178" indent="0">
              <a:buNone/>
              <a:defRPr sz="1125">
                <a:solidFill>
                  <a:schemeClr val="tx1">
                    <a:tint val="75000"/>
                  </a:schemeClr>
                </a:solidFill>
              </a:defRPr>
            </a:lvl2pPr>
            <a:lvl3pPr marL="514357" indent="0">
              <a:buNone/>
              <a:defRPr sz="1013">
                <a:solidFill>
                  <a:schemeClr val="tx1">
                    <a:tint val="75000"/>
                  </a:schemeClr>
                </a:solidFill>
              </a:defRPr>
            </a:lvl3pPr>
            <a:lvl4pPr marL="771535" indent="0">
              <a:buNone/>
              <a:defRPr sz="900">
                <a:solidFill>
                  <a:schemeClr val="tx1">
                    <a:tint val="75000"/>
                  </a:schemeClr>
                </a:solidFill>
              </a:defRPr>
            </a:lvl4pPr>
            <a:lvl5pPr marL="1028713" indent="0">
              <a:buNone/>
              <a:defRPr sz="900">
                <a:solidFill>
                  <a:schemeClr val="tx1">
                    <a:tint val="75000"/>
                  </a:schemeClr>
                </a:solidFill>
              </a:defRPr>
            </a:lvl5pPr>
            <a:lvl6pPr marL="1285891" indent="0">
              <a:buNone/>
              <a:defRPr sz="900">
                <a:solidFill>
                  <a:schemeClr val="tx1">
                    <a:tint val="75000"/>
                  </a:schemeClr>
                </a:solidFill>
              </a:defRPr>
            </a:lvl6pPr>
            <a:lvl7pPr marL="1543070" indent="0">
              <a:buNone/>
              <a:defRPr sz="900">
                <a:solidFill>
                  <a:schemeClr val="tx1">
                    <a:tint val="75000"/>
                  </a:schemeClr>
                </a:solidFill>
              </a:defRPr>
            </a:lvl7pPr>
            <a:lvl8pPr marL="1800248" indent="0">
              <a:buNone/>
              <a:defRPr sz="900">
                <a:solidFill>
                  <a:schemeClr val="tx1">
                    <a:tint val="75000"/>
                  </a:schemeClr>
                </a:solidFill>
              </a:defRPr>
            </a:lvl8pPr>
            <a:lvl9pPr marL="2057426" indent="0">
              <a:buNone/>
              <a:defRPr sz="9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5667A0AB-754D-4C63-B3C1-9735CB471E38}"/>
              </a:ext>
            </a:extLst>
          </p:cNvPr>
          <p:cNvSpPr>
            <a:spLocks noGrp="1"/>
          </p:cNvSpPr>
          <p:nvPr>
            <p:ph type="dt" sz="half" idx="10"/>
          </p:nvPr>
        </p:nvSpPr>
        <p:spPr>
          <a:xfrm>
            <a:off x="628651" y="6356355"/>
            <a:ext cx="2057400" cy="365125"/>
          </a:xfrm>
          <a:prstGeom prst="rect">
            <a:avLst/>
          </a:prstGeom>
        </p:spPr>
        <p:txBody>
          <a:bodyPr/>
          <a:lstStyle/>
          <a:p>
            <a:fld id="{0581AA17-0D8F-439B-8CE0-F05E886BE038}" type="datetimeFigureOut">
              <a:rPr lang="da-DK" smtClean="0"/>
              <a:t>17-01-2025</a:t>
            </a:fld>
            <a:endParaRPr lang="da-DK"/>
          </a:p>
        </p:txBody>
      </p:sp>
      <p:sp>
        <p:nvSpPr>
          <p:cNvPr id="5" name="Pladsholder til sidefod 4">
            <a:extLst>
              <a:ext uri="{FF2B5EF4-FFF2-40B4-BE49-F238E27FC236}">
                <a16:creationId xmlns:a16="http://schemas.microsoft.com/office/drawing/2014/main" id="{1BEA4789-0A16-4A07-91E3-4836D3C8AEB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872B4A8-D6A4-43D5-AB3C-32E20B681C0C}"/>
              </a:ext>
            </a:extLst>
          </p:cNvPr>
          <p:cNvSpPr>
            <a:spLocks noGrp="1"/>
          </p:cNvSpPr>
          <p:nvPr>
            <p:ph type="sldNum" sz="quarter" idx="12"/>
          </p:nvPr>
        </p:nvSpPr>
        <p:spPr/>
        <p:txBody>
          <a:bodyPr/>
          <a:lstStyle/>
          <a:p>
            <a:fld id="{AEE061C9-8121-4325-A492-2183C74259E0}" type="slidenum">
              <a:rPr lang="da-DK" smtClean="0"/>
              <a:t>‹nr.›</a:t>
            </a:fld>
            <a:endParaRPr lang="da-DK"/>
          </a:p>
        </p:txBody>
      </p:sp>
    </p:spTree>
    <p:extLst>
      <p:ext uri="{BB962C8B-B14F-4D97-AF65-F5344CB8AC3E}">
        <p14:creationId xmlns:p14="http://schemas.microsoft.com/office/powerpoint/2010/main" val="491976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a-DK" noProof="0"/>
              <a:t>www.ibc.dk</a:t>
            </a:r>
          </a:p>
        </p:txBody>
      </p:sp>
      <p:sp>
        <p:nvSpPr>
          <p:cNvPr id="3" name="Footer Placeholder 2"/>
          <p:cNvSpPr>
            <a:spLocks noGrp="1"/>
          </p:cNvSpPr>
          <p:nvPr>
            <p:ph type="ftr" sz="quarter" idx="11"/>
          </p:nvPr>
        </p:nvSpPr>
        <p:spPr/>
        <p:txBody>
          <a:bodyPr/>
          <a:lstStyle/>
          <a:p>
            <a:r>
              <a:rPr lang="da-DK" noProof="0"/>
              <a:t>IBC Kurser</a:t>
            </a:r>
          </a:p>
        </p:txBody>
      </p:sp>
      <p:sp>
        <p:nvSpPr>
          <p:cNvPr id="4" name="Slide Number Placeholder 3"/>
          <p:cNvSpPr>
            <a:spLocks noGrp="1"/>
          </p:cNvSpPr>
          <p:nvPr>
            <p:ph type="sldNum" sz="quarter" idx="12"/>
          </p:nvPr>
        </p:nvSpPr>
        <p:spPr/>
        <p:txBody>
          <a:bodyPr/>
          <a:lstStyle/>
          <a:p>
            <a:fld id="{6F71D01C-4991-46E2-A884-EF061F45AAB9}" type="slidenum">
              <a:rPr lang="da-DK" noProof="0" smtClean="0"/>
              <a:pPr/>
              <a:t>‹nr.›</a:t>
            </a:fld>
            <a:endParaRPr lang="da-DK" noProof="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_Title and Large Picture">
    <p:spTree>
      <p:nvGrpSpPr>
        <p:cNvPr id="1" name=""/>
        <p:cNvGrpSpPr/>
        <p:nvPr/>
      </p:nvGrpSpPr>
      <p:grpSpPr>
        <a:xfrm>
          <a:off x="0" y="0"/>
          <a:ext cx="0" cy="0"/>
          <a:chOff x="0" y="0"/>
          <a:chExt cx="0" cy="0"/>
        </a:xfrm>
      </p:grpSpPr>
      <p:pic>
        <p:nvPicPr>
          <p:cNvPr id="15" name="Billede 14" descr="Innovationsfabrik-291.jpg"/>
          <p:cNvPicPr>
            <a:picLocks noChangeAspect="1"/>
          </p:cNvPicPr>
          <p:nvPr userDrawn="1"/>
        </p:nvPicPr>
        <p:blipFill>
          <a:blip r:embed="rId2"/>
          <a:stretch>
            <a:fillRect/>
          </a:stretch>
        </p:blipFill>
        <p:spPr>
          <a:xfrm>
            <a:off x="0" y="4"/>
            <a:ext cx="9144000" cy="6864079"/>
          </a:xfrm>
          <a:prstGeom prst="rect">
            <a:avLst/>
          </a:prstGeom>
        </p:spPr>
      </p:pic>
      <p:sp>
        <p:nvSpPr>
          <p:cNvPr id="2" name="Title 1"/>
          <p:cNvSpPr>
            <a:spLocks noGrp="1"/>
          </p:cNvSpPr>
          <p:nvPr>
            <p:ph type="title"/>
          </p:nvPr>
        </p:nvSpPr>
        <p:spPr>
          <a:xfrm>
            <a:off x="432003" y="1881190"/>
            <a:ext cx="6932612" cy="1580914"/>
          </a:xfrm>
        </p:spPr>
        <p:txBody>
          <a:bodyPr anchor="t" anchorCtr="0">
            <a:spAutoFit/>
          </a:bodyPr>
          <a:lstStyle>
            <a:lvl1pPr>
              <a:lnSpc>
                <a:spcPct val="83000"/>
              </a:lnSpc>
              <a:defRPr sz="4126">
                <a:solidFill>
                  <a:srgbClr val="FFFFFF"/>
                </a:solidFill>
              </a:defRPr>
            </a:lvl1pPr>
          </a:lstStyle>
          <a:p>
            <a:r>
              <a:rPr lang="da-DK" noProof="0"/>
              <a:t>Klik for at redigere titeltypografien i masteren</a:t>
            </a:r>
          </a:p>
        </p:txBody>
      </p:sp>
      <p:sp>
        <p:nvSpPr>
          <p:cNvPr id="4" name="Footer Placeholder 3"/>
          <p:cNvSpPr>
            <a:spLocks noGrp="1"/>
          </p:cNvSpPr>
          <p:nvPr>
            <p:ph type="ftr" sz="quarter" idx="11"/>
          </p:nvPr>
        </p:nvSpPr>
        <p:spPr/>
        <p:txBody>
          <a:bodyPr/>
          <a:lstStyle>
            <a:lvl1pPr>
              <a:defRPr>
                <a:solidFill>
                  <a:srgbClr val="FFFFFF"/>
                </a:solidFill>
              </a:defRPr>
            </a:lvl1pPr>
          </a:lstStyle>
          <a:p>
            <a:r>
              <a:rPr lang="da-DK"/>
              <a:t>IBC Kurser</a:t>
            </a:r>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9" name="Text Box 5"/>
          <p:cNvSpPr txBox="1">
            <a:spLocks noChangeArrowheads="1"/>
          </p:cNvSpPr>
          <p:nvPr userDrawn="1"/>
        </p:nvSpPr>
        <p:spPr bwMode="auto">
          <a:xfrm>
            <a:off x="-1836711" y="2060578"/>
            <a:ext cx="1733524" cy="1194558"/>
          </a:xfrm>
          <a:prstGeom prst="rect">
            <a:avLst/>
          </a:prstGeom>
          <a:noFill/>
          <a:ln w="9525" algn="ctr">
            <a:noFill/>
            <a:miter lim="800000"/>
            <a:headEnd/>
            <a:tailEnd/>
          </a:ln>
        </p:spPr>
        <p:txBody>
          <a:bodyPr wrap="square" lIns="0" tIns="0" rIns="0" bIns="0">
            <a:spAutoFit/>
          </a:bodyPr>
          <a:lstStyle/>
          <a:p>
            <a:pPr algn="r">
              <a:spcBef>
                <a:spcPct val="50000"/>
              </a:spcBef>
            </a:pPr>
            <a:r>
              <a:rPr lang="da-DK" sz="675" b="1">
                <a:solidFill>
                  <a:schemeClr val="bg1"/>
                </a:solidFill>
              </a:rPr>
              <a:t>Indsæt nyt billede:</a:t>
            </a:r>
          </a:p>
          <a:p>
            <a:pPr algn="r">
              <a:spcBef>
                <a:spcPct val="50000"/>
              </a:spcBef>
            </a:pPr>
            <a:r>
              <a:rPr lang="da-DK" sz="675">
                <a:solidFill>
                  <a:schemeClr val="bg1"/>
                </a:solidFill>
              </a:rPr>
              <a:t>Format: B25,4 x 19,05 cm</a:t>
            </a:r>
          </a:p>
          <a:p>
            <a:pPr algn="r">
              <a:spcBef>
                <a:spcPct val="50000"/>
              </a:spcBef>
            </a:pPr>
            <a:r>
              <a:rPr lang="da-DK" sz="675" baseline="0">
                <a:solidFill>
                  <a:schemeClr val="bg1"/>
                </a:solidFill>
              </a:rPr>
              <a:t>Klik på </a:t>
            </a:r>
            <a:r>
              <a:rPr lang="da-DK" sz="675" baseline="0" err="1">
                <a:solidFill>
                  <a:schemeClr val="bg1"/>
                </a:solidFill>
              </a:rPr>
              <a:t>billed-</a:t>
            </a:r>
            <a:r>
              <a:rPr lang="da-DK" sz="675" err="1">
                <a:solidFill>
                  <a:schemeClr val="bg1"/>
                </a:solidFill>
              </a:rPr>
              <a:t>ikonet</a:t>
            </a:r>
            <a:r>
              <a:rPr lang="da-DK" sz="675">
                <a:solidFill>
                  <a:schemeClr val="bg1"/>
                </a:solidFill>
              </a:rPr>
              <a:t> </a:t>
            </a:r>
            <a:br>
              <a:rPr lang="da-DK" sz="675">
                <a:solidFill>
                  <a:schemeClr val="bg1"/>
                </a:solidFill>
              </a:rPr>
            </a:br>
            <a:r>
              <a:rPr lang="da-DK" sz="675">
                <a:solidFill>
                  <a:schemeClr val="bg1"/>
                </a:solidFill>
              </a:rPr>
              <a:t>midt på </a:t>
            </a:r>
            <a:r>
              <a:rPr lang="da-DK" sz="675" err="1">
                <a:solidFill>
                  <a:schemeClr val="bg1"/>
                </a:solidFill>
              </a:rPr>
              <a:t>slidet</a:t>
            </a:r>
            <a:r>
              <a:rPr lang="da-DK" sz="675">
                <a:solidFill>
                  <a:schemeClr val="bg1"/>
                </a:solidFill>
              </a:rPr>
              <a:t>.</a:t>
            </a:r>
            <a:br>
              <a:rPr lang="da-DK" sz="675">
                <a:solidFill>
                  <a:schemeClr val="bg1"/>
                </a:solidFill>
              </a:rPr>
            </a:br>
            <a:r>
              <a:rPr lang="da-DK" sz="675">
                <a:solidFill>
                  <a:schemeClr val="bg1"/>
                </a:solidFill>
              </a:rPr>
              <a:t>Find</a:t>
            </a:r>
            <a:r>
              <a:rPr lang="da-DK" sz="675" baseline="0">
                <a:solidFill>
                  <a:schemeClr val="bg1"/>
                </a:solidFill>
              </a:rPr>
              <a:t> dit nye billede</a:t>
            </a:r>
            <a:r>
              <a:rPr lang="da-DK" sz="675">
                <a:solidFill>
                  <a:schemeClr val="bg1"/>
                </a:solidFill>
              </a:rPr>
              <a:t>, </a:t>
            </a:r>
            <a:br>
              <a:rPr lang="da-DK" sz="675">
                <a:solidFill>
                  <a:schemeClr val="bg1"/>
                </a:solidFill>
              </a:rPr>
            </a:br>
            <a:r>
              <a:rPr lang="da-DK" sz="675">
                <a:solidFill>
                  <a:schemeClr val="bg1"/>
                </a:solidFill>
              </a:rPr>
              <a:t>højreklik på billedet </a:t>
            </a:r>
            <a:br>
              <a:rPr lang="da-DK" sz="675">
                <a:solidFill>
                  <a:schemeClr val="bg1"/>
                </a:solidFill>
              </a:rPr>
            </a:br>
            <a:r>
              <a:rPr lang="da-DK" sz="675">
                <a:solidFill>
                  <a:schemeClr val="bg1"/>
                </a:solidFill>
              </a:rPr>
              <a:t>og placér det bagerst.</a:t>
            </a:r>
          </a:p>
          <a:p>
            <a:pPr algn="r">
              <a:spcBef>
                <a:spcPct val="50000"/>
              </a:spcBef>
            </a:pPr>
            <a:r>
              <a:rPr lang="da-DK" sz="675" b="1">
                <a:solidFill>
                  <a:schemeClr val="bg1"/>
                </a:solidFill>
              </a:rPr>
              <a:t>Hvis du ikke kan få</a:t>
            </a:r>
            <a:r>
              <a:rPr lang="da-DK" sz="675" b="1" baseline="0">
                <a:solidFill>
                  <a:schemeClr val="bg1"/>
                </a:solidFill>
              </a:rPr>
              <a:t> fat i </a:t>
            </a:r>
            <a:r>
              <a:rPr lang="da-DK" sz="675" b="1" baseline="0" err="1">
                <a:solidFill>
                  <a:schemeClr val="bg1"/>
                </a:solidFill>
              </a:rPr>
              <a:t>billedeindsættelses-knappen</a:t>
            </a:r>
            <a:r>
              <a:rPr lang="da-DK" sz="675" b="1" baseline="0">
                <a:solidFill>
                  <a:schemeClr val="bg1"/>
                </a:solidFill>
              </a:rPr>
              <a:t>; </a:t>
            </a:r>
            <a:r>
              <a:rPr lang="da-DK" sz="675" b="0" baseline="0">
                <a:solidFill>
                  <a:schemeClr val="bg1"/>
                </a:solidFill>
              </a:rPr>
              <a:t>Læg teksten bagerst og klik på ikonen</a:t>
            </a:r>
            <a:r>
              <a:rPr lang="da-DK" sz="675" b="0">
                <a:solidFill>
                  <a:schemeClr val="bg1"/>
                </a:solidFill>
              </a:rPr>
              <a:t> </a:t>
            </a:r>
          </a:p>
        </p:txBody>
      </p:sp>
      <p:pic>
        <p:nvPicPr>
          <p:cNvPr id="11" name="Picture 11" descr="Logo-Sort.wmf"/>
          <p:cNvPicPr>
            <a:picLocks noChangeAspect="1"/>
          </p:cNvPicPr>
          <p:nvPr userDrawn="1"/>
        </p:nvPicPr>
        <p:blipFill>
          <a:blip r:embed="rId3"/>
          <a:stretch>
            <a:fillRect/>
          </a:stretch>
        </p:blipFill>
        <p:spPr>
          <a:xfrm>
            <a:off x="7794737" y="11689"/>
            <a:ext cx="1305539" cy="1535218"/>
          </a:xfrm>
          <a:prstGeom prst="rect">
            <a:avLst/>
          </a:prstGeom>
        </p:spPr>
      </p:pic>
      <p:sp>
        <p:nvSpPr>
          <p:cNvPr id="13" name="Date Placeholder 3"/>
          <p:cNvSpPr>
            <a:spLocks noGrp="1"/>
          </p:cNvSpPr>
          <p:nvPr>
            <p:ph type="dt" sz="half" idx="10"/>
          </p:nvPr>
        </p:nvSpPr>
        <p:spPr>
          <a:xfrm>
            <a:off x="7596339" y="6201309"/>
            <a:ext cx="1420663" cy="185740"/>
          </a:xfrm>
        </p:spPr>
        <p:txBody>
          <a:bodyPr anchor="b" anchorCtr="0"/>
          <a:lstStyle>
            <a:lvl1pPr>
              <a:defRPr sz="825">
                <a:solidFill>
                  <a:srgbClr val="FFFFFF"/>
                </a:solidFill>
              </a:defRPr>
            </a:lvl1pPr>
          </a:lstStyle>
          <a:p>
            <a:r>
              <a:rPr lang="da-DK" err="1"/>
              <a:t>www.ibckurser.dk</a:t>
            </a:r>
            <a:endParaRPr lang="da-DK"/>
          </a:p>
        </p:txBody>
      </p:sp>
      <p:pic>
        <p:nvPicPr>
          <p:cNvPr id="14" name="Picture 10" descr="EtBedreStedAtLaere-Sort.wmf"/>
          <p:cNvPicPr>
            <a:picLocks noChangeAspect="1"/>
          </p:cNvPicPr>
          <p:nvPr userDrawn="1"/>
        </p:nvPicPr>
        <p:blipFill>
          <a:blip r:embed="rId4"/>
          <a:stretch>
            <a:fillRect/>
          </a:stretch>
        </p:blipFill>
        <p:spPr>
          <a:xfrm>
            <a:off x="471418" y="6318096"/>
            <a:ext cx="1745391" cy="237744"/>
          </a:xfrm>
          <a:prstGeom prst="rect">
            <a:avLst/>
          </a:prstGeom>
        </p:spPr>
      </p:pic>
    </p:spTree>
    <p:extLst>
      <p:ext uri="{BB962C8B-B14F-4D97-AF65-F5344CB8AC3E}">
        <p14:creationId xmlns:p14="http://schemas.microsoft.com/office/powerpoint/2010/main" val="41434557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Obj">
  <p:cSld name="Titel, tekst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a-DK"/>
              <a:t>Klik for at redigere i master</a:t>
            </a:r>
          </a:p>
        </p:txBody>
      </p:sp>
      <p:sp>
        <p:nvSpPr>
          <p:cNvPr id="3" name="Pladsholder til tekst 2"/>
          <p:cNvSpPr>
            <a:spLocks noGrp="1"/>
          </p:cNvSpPr>
          <p:nvPr>
            <p:ph type="body" sz="half" idx="1"/>
          </p:nvPr>
        </p:nvSpPr>
        <p:spPr>
          <a:xfrm>
            <a:off x="457200" y="1600206"/>
            <a:ext cx="4038600" cy="4525963"/>
          </a:xfrm>
          <a:prstGeom prst="rect">
            <a:avLst/>
          </a:prstGeo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600206"/>
            <a:ext cx="4038600" cy="4525963"/>
          </a:xfrm>
          <a:prstGeom prst="rect">
            <a:avLst/>
          </a:prstGeo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a:xfrm>
            <a:off x="457200" y="6245225"/>
            <a:ext cx="2133600" cy="476250"/>
          </a:xfrm>
          <a:prstGeom prst="rect">
            <a:avLst/>
          </a:prstGeom>
        </p:spPr>
        <p:txBody>
          <a:bodyPr/>
          <a:lstStyle>
            <a:lvl1pPr>
              <a:defRPr/>
            </a:lvl1pPr>
          </a:lstStyle>
          <a:p>
            <a:fld id="{5F62A6A9-BA67-4351-ADBE-70DC59B03DB8}" type="datetime1">
              <a:rPr lang="da-DK" altLang="da-DK" smtClean="0"/>
              <a:t>17-01-2025</a:t>
            </a:fld>
            <a:endParaRPr lang="da-DK" altLang="da-DK"/>
          </a:p>
        </p:txBody>
      </p:sp>
      <p:sp>
        <p:nvSpPr>
          <p:cNvPr id="6" name="Pladsholder til sidefod 5"/>
          <p:cNvSpPr>
            <a:spLocks noGrp="1"/>
          </p:cNvSpPr>
          <p:nvPr>
            <p:ph type="ftr" sz="quarter" idx="11"/>
          </p:nvPr>
        </p:nvSpPr>
        <p:spPr>
          <a:xfrm>
            <a:off x="3124200" y="6245225"/>
            <a:ext cx="2895600" cy="476250"/>
          </a:xfrm>
          <a:prstGeom prst="rect">
            <a:avLst/>
          </a:prstGeom>
        </p:spPr>
        <p:txBody>
          <a:bodyPr/>
          <a:lstStyle>
            <a:lvl1pPr>
              <a:defRPr/>
            </a:lvl1pPr>
          </a:lstStyle>
          <a:p>
            <a:endParaRPr lang="da-DK" altLang="da-DK"/>
          </a:p>
        </p:txBody>
      </p:sp>
      <p:sp>
        <p:nvSpPr>
          <p:cNvPr id="7" name="Pladsholder til slidenummer 6"/>
          <p:cNvSpPr>
            <a:spLocks noGrp="1"/>
          </p:cNvSpPr>
          <p:nvPr>
            <p:ph type="sldNum" sz="quarter" idx="12"/>
          </p:nvPr>
        </p:nvSpPr>
        <p:spPr>
          <a:xfrm>
            <a:off x="6553200" y="6245225"/>
            <a:ext cx="2133600" cy="476250"/>
          </a:xfrm>
          <a:prstGeom prst="rect">
            <a:avLst/>
          </a:prstGeom>
        </p:spPr>
        <p:txBody>
          <a:bodyPr/>
          <a:lstStyle>
            <a:lvl1pPr>
              <a:defRPr/>
            </a:lvl1pPr>
          </a:lstStyle>
          <a:p>
            <a:fld id="{1F786DCC-07A8-453C-AF9B-F92E17A47551}" type="slidenum">
              <a:rPr lang="da-DK" altLang="da-DK"/>
              <a:pPr/>
              <a:t>‹nr.›</a:t>
            </a:fld>
            <a:endParaRPr lang="da-DK" altLang="da-DK"/>
          </a:p>
        </p:txBody>
      </p:sp>
    </p:spTree>
    <p:extLst>
      <p:ext uri="{BB962C8B-B14F-4D97-AF65-F5344CB8AC3E}">
        <p14:creationId xmlns:p14="http://schemas.microsoft.com/office/powerpoint/2010/main" val="41842164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3_To indholdsobjekter">
    <p:spTree>
      <p:nvGrpSpPr>
        <p:cNvPr id="1" name=""/>
        <p:cNvGrpSpPr/>
        <p:nvPr/>
      </p:nvGrpSpPr>
      <p:grpSpPr>
        <a:xfrm>
          <a:off x="0" y="0"/>
          <a:ext cx="0" cy="0"/>
          <a:chOff x="0" y="0"/>
          <a:chExt cx="0" cy="0"/>
        </a:xfrm>
      </p:grpSpPr>
      <p:sp>
        <p:nvSpPr>
          <p:cNvPr id="14" name="Pladsholder til indhold 2"/>
          <p:cNvSpPr>
            <a:spLocks noGrp="1"/>
          </p:cNvSpPr>
          <p:nvPr>
            <p:ph sz="half" idx="1" hasCustomPrompt="1"/>
          </p:nvPr>
        </p:nvSpPr>
        <p:spPr>
          <a:xfrm>
            <a:off x="971520" y="1718773"/>
            <a:ext cx="3420456" cy="3960528"/>
          </a:xfrm>
          <a:prstGeom prst="rect">
            <a:avLst/>
          </a:prstGeom>
        </p:spPr>
        <p:txBody>
          <a:bodyPr/>
          <a:lstStyle>
            <a:lvl1pPr marL="0" indent="0">
              <a:lnSpc>
                <a:spcPct val="150000"/>
              </a:lnSpc>
              <a:buNone/>
              <a:defRPr sz="1013"/>
            </a:lvl1pPr>
            <a:lvl2pPr marL="257178" indent="0">
              <a:lnSpc>
                <a:spcPct val="150000"/>
              </a:lnSpc>
              <a:buNone/>
              <a:defRPr sz="788" b="0"/>
            </a:lvl2pPr>
            <a:lvl3pPr>
              <a:lnSpc>
                <a:spcPct val="100000"/>
              </a:lnSpc>
              <a:defRPr sz="1013"/>
            </a:lvl3pPr>
            <a:lvl4pPr>
              <a:lnSpc>
                <a:spcPct val="100000"/>
              </a:lnSpc>
              <a:defRPr sz="788"/>
            </a:lvl4pPr>
            <a:lvl5pPr>
              <a:lnSpc>
                <a:spcPct val="100000"/>
              </a:lnSpc>
              <a:defRPr sz="788"/>
            </a:lvl5pPr>
            <a:lvl6pPr>
              <a:defRPr sz="1013"/>
            </a:lvl6pPr>
            <a:lvl7pPr>
              <a:defRPr sz="1013"/>
            </a:lvl7pPr>
            <a:lvl8pPr>
              <a:defRPr sz="1013"/>
            </a:lvl8pPr>
            <a:lvl9pPr>
              <a:defRPr sz="1013"/>
            </a:lvl9pPr>
          </a:lstStyle>
          <a:p>
            <a:pPr lvl="0"/>
            <a:r>
              <a:rPr lang="da-DK"/>
              <a:t>Klik for at redigere i master</a:t>
            </a:r>
          </a:p>
          <a:p>
            <a:pPr lvl="1"/>
            <a:r>
              <a:rPr lang="da-DK"/>
              <a:t>Andet niveau</a:t>
            </a:r>
          </a:p>
        </p:txBody>
      </p:sp>
      <p:sp>
        <p:nvSpPr>
          <p:cNvPr id="16" name="Pladsholder til indhold 2"/>
          <p:cNvSpPr>
            <a:spLocks noGrp="1"/>
          </p:cNvSpPr>
          <p:nvPr>
            <p:ph sz="half" idx="13" hasCustomPrompt="1"/>
          </p:nvPr>
        </p:nvSpPr>
        <p:spPr>
          <a:xfrm>
            <a:off x="4752024" y="1718772"/>
            <a:ext cx="3420456" cy="3960528"/>
          </a:xfrm>
          <a:prstGeom prst="rect">
            <a:avLst/>
          </a:prstGeom>
        </p:spPr>
        <p:txBody>
          <a:bodyPr/>
          <a:lstStyle>
            <a:lvl1pPr marL="0" indent="0">
              <a:lnSpc>
                <a:spcPct val="150000"/>
              </a:lnSpc>
              <a:buNone/>
              <a:defRPr lang="da-DK" sz="1013" dirty="0" smtClean="0"/>
            </a:lvl1pPr>
            <a:lvl2pPr marL="257178" indent="0">
              <a:lnSpc>
                <a:spcPct val="150000"/>
              </a:lnSpc>
              <a:buNone/>
              <a:defRPr sz="788" b="0"/>
            </a:lvl2pPr>
            <a:lvl3pPr>
              <a:lnSpc>
                <a:spcPct val="100000"/>
              </a:lnSpc>
              <a:defRPr sz="1013"/>
            </a:lvl3pPr>
            <a:lvl4pPr>
              <a:lnSpc>
                <a:spcPct val="100000"/>
              </a:lnSpc>
              <a:defRPr sz="788"/>
            </a:lvl4pPr>
            <a:lvl5pPr>
              <a:lnSpc>
                <a:spcPct val="100000"/>
              </a:lnSpc>
              <a:defRPr sz="788"/>
            </a:lvl5pPr>
            <a:lvl6pPr>
              <a:defRPr sz="1013"/>
            </a:lvl6pPr>
            <a:lvl7pPr>
              <a:defRPr sz="1013"/>
            </a:lvl7pPr>
            <a:lvl8pPr>
              <a:defRPr sz="1013"/>
            </a:lvl8pPr>
            <a:lvl9pPr>
              <a:defRPr sz="1013"/>
            </a:lvl9pPr>
          </a:lstStyle>
          <a:p>
            <a:pPr lvl="0"/>
            <a:r>
              <a:rPr lang="da-DK"/>
              <a:t>Klik for at redigere i master</a:t>
            </a:r>
          </a:p>
          <a:p>
            <a:pPr lvl="1"/>
            <a:r>
              <a:rPr lang="da-DK"/>
              <a:t>Andet niveau</a:t>
            </a:r>
          </a:p>
        </p:txBody>
      </p:sp>
    </p:spTree>
    <p:extLst>
      <p:ext uri="{BB962C8B-B14F-4D97-AF65-F5344CB8AC3E}">
        <p14:creationId xmlns:p14="http://schemas.microsoft.com/office/powerpoint/2010/main" val="32370013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cSld name="1_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3" y="2130454"/>
            <a:ext cx="7772400" cy="1470025"/>
          </a:xfrm>
        </p:spPr>
        <p:txBody>
          <a:bodyPr/>
          <a:lstStyle/>
          <a:p>
            <a:r>
              <a:rPr lang="da-DK"/>
              <a:t>Klik for at redigere titeltypografi i masteren</a:t>
            </a:r>
          </a:p>
        </p:txBody>
      </p:sp>
      <p:sp>
        <p:nvSpPr>
          <p:cNvPr id="3" name="Undertitel 2"/>
          <p:cNvSpPr>
            <a:spLocks noGrp="1"/>
          </p:cNvSpPr>
          <p:nvPr>
            <p:ph type="subTitle" idx="1"/>
          </p:nvPr>
        </p:nvSpPr>
        <p:spPr>
          <a:xfrm>
            <a:off x="1371611" y="3886202"/>
            <a:ext cx="6400802" cy="1752600"/>
          </a:xfrm>
        </p:spPr>
        <p:txBody>
          <a:bodyPr/>
          <a:lstStyle>
            <a:lvl1pPr marL="0" indent="0" algn="ctr">
              <a:buNone/>
              <a:defRPr>
                <a:solidFill>
                  <a:schemeClr val="tx1">
                    <a:tint val="75000"/>
                  </a:schemeClr>
                </a:solidFill>
              </a:defRPr>
            </a:lvl1pPr>
            <a:lvl2pPr marL="235414" indent="0" algn="ctr">
              <a:buNone/>
              <a:defRPr>
                <a:solidFill>
                  <a:schemeClr val="tx1">
                    <a:tint val="75000"/>
                  </a:schemeClr>
                </a:solidFill>
              </a:defRPr>
            </a:lvl2pPr>
            <a:lvl3pPr marL="470825" indent="0" algn="ctr">
              <a:buNone/>
              <a:defRPr>
                <a:solidFill>
                  <a:schemeClr val="tx1">
                    <a:tint val="75000"/>
                  </a:schemeClr>
                </a:solidFill>
              </a:defRPr>
            </a:lvl3pPr>
            <a:lvl4pPr marL="706238" indent="0" algn="ctr">
              <a:buNone/>
              <a:defRPr>
                <a:solidFill>
                  <a:schemeClr val="tx1">
                    <a:tint val="75000"/>
                  </a:schemeClr>
                </a:solidFill>
              </a:defRPr>
            </a:lvl4pPr>
            <a:lvl5pPr marL="941651" indent="0" algn="ctr">
              <a:buNone/>
              <a:defRPr>
                <a:solidFill>
                  <a:schemeClr val="tx1">
                    <a:tint val="75000"/>
                  </a:schemeClr>
                </a:solidFill>
              </a:defRPr>
            </a:lvl5pPr>
            <a:lvl6pPr marL="1177061" indent="0" algn="ctr">
              <a:buNone/>
              <a:defRPr>
                <a:solidFill>
                  <a:schemeClr val="tx1">
                    <a:tint val="75000"/>
                  </a:schemeClr>
                </a:solidFill>
              </a:defRPr>
            </a:lvl6pPr>
            <a:lvl7pPr marL="1412475" indent="0" algn="ctr">
              <a:buNone/>
              <a:defRPr>
                <a:solidFill>
                  <a:schemeClr val="tx1">
                    <a:tint val="75000"/>
                  </a:schemeClr>
                </a:solidFill>
              </a:defRPr>
            </a:lvl7pPr>
            <a:lvl8pPr marL="1647887" indent="0" algn="ctr">
              <a:buNone/>
              <a:defRPr>
                <a:solidFill>
                  <a:schemeClr val="tx1">
                    <a:tint val="75000"/>
                  </a:schemeClr>
                </a:solidFill>
              </a:defRPr>
            </a:lvl8pPr>
            <a:lvl9pPr marL="1883298" indent="0" algn="ctr">
              <a:buNone/>
              <a:defRPr>
                <a:solidFill>
                  <a:schemeClr val="tx1">
                    <a:tint val="75000"/>
                  </a:schemeClr>
                </a:solidFill>
              </a:defRPr>
            </a:lvl9pPr>
          </a:lstStyle>
          <a:p>
            <a:r>
              <a:rPr lang="da-DK"/>
              <a:t>Klik for at redigere undertiteltypografien i masteren</a:t>
            </a:r>
          </a:p>
        </p:txBody>
      </p:sp>
      <p:sp>
        <p:nvSpPr>
          <p:cNvPr id="4" name="Pladsholder til dato 3"/>
          <p:cNvSpPr>
            <a:spLocks noGrp="1"/>
          </p:cNvSpPr>
          <p:nvPr>
            <p:ph type="dt" sz="half" idx="10"/>
          </p:nvPr>
        </p:nvSpPr>
        <p:spPr/>
        <p:txBody>
          <a:bodyPr/>
          <a:lstStyle/>
          <a:p>
            <a:pPr defTabSz="685808">
              <a:defRPr/>
            </a:pPr>
            <a:fld id="{E8970CE3-8736-4366-911E-AB36878222D7}" type="datetime1">
              <a:rPr lang="da-DK" smtClean="0">
                <a:solidFill>
                  <a:prstClr val="black"/>
                </a:solidFill>
              </a:rPr>
              <a:pPr defTabSz="685808">
                <a:defRPr/>
              </a:pPr>
              <a:t>17-01-2025</a:t>
            </a:fld>
            <a:endParaRPr lang="da-DK">
              <a:solidFill>
                <a:prstClr val="black"/>
              </a:solidFill>
            </a:endParaRPr>
          </a:p>
        </p:txBody>
      </p:sp>
      <p:sp>
        <p:nvSpPr>
          <p:cNvPr id="5" name="Pladsholder til sidefod 4"/>
          <p:cNvSpPr>
            <a:spLocks noGrp="1"/>
          </p:cNvSpPr>
          <p:nvPr>
            <p:ph type="ftr" sz="quarter" idx="11"/>
          </p:nvPr>
        </p:nvSpPr>
        <p:spPr/>
        <p:txBody>
          <a:bodyPr/>
          <a:lstStyle/>
          <a:p>
            <a:pPr defTabSz="685808">
              <a:defRPr/>
            </a:pPr>
            <a:endParaRPr lang="da-DK">
              <a:solidFill>
                <a:prstClr val="black"/>
              </a:solidFill>
            </a:endParaRPr>
          </a:p>
        </p:txBody>
      </p:sp>
      <p:sp>
        <p:nvSpPr>
          <p:cNvPr id="6" name="Pladsholder til diasnummer 5"/>
          <p:cNvSpPr>
            <a:spLocks noGrp="1"/>
          </p:cNvSpPr>
          <p:nvPr>
            <p:ph type="sldNum" sz="quarter" idx="12"/>
          </p:nvPr>
        </p:nvSpPr>
        <p:spPr/>
        <p:txBody>
          <a:bodyPr/>
          <a:lstStyle/>
          <a:p>
            <a:pPr defTabSz="685808">
              <a:defRPr/>
            </a:pPr>
            <a:fld id="{A151E4F2-5C5B-444B-A3A1-EA4A6CB8FE62}" type="slidenum">
              <a:rPr lang="da-DK" smtClean="0">
                <a:solidFill>
                  <a:prstClr val="white"/>
                </a:solidFill>
              </a:rPr>
              <a:pPr defTabSz="685808">
                <a:defRPr/>
              </a:pPr>
              <a:t>‹nr.›</a:t>
            </a:fld>
            <a:endParaRPr lang="da-DK">
              <a:solidFill>
                <a:prstClr val="white"/>
              </a:solidFill>
            </a:endParaRPr>
          </a:p>
        </p:txBody>
      </p:sp>
    </p:spTree>
    <p:extLst>
      <p:ext uri="{BB962C8B-B14F-4D97-AF65-F5344CB8AC3E}">
        <p14:creationId xmlns:p14="http://schemas.microsoft.com/office/powerpoint/2010/main" val="39654778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pic>
        <p:nvPicPr>
          <p:cNvPr id="16" name="Billede 15" descr="Innovationsfabrik-291.jpg"/>
          <p:cNvPicPr>
            <a:picLocks noChangeAspect="1"/>
          </p:cNvPicPr>
          <p:nvPr userDrawn="1"/>
        </p:nvPicPr>
        <p:blipFill>
          <a:blip r:embed="rId2"/>
          <a:stretch>
            <a:fillRect/>
          </a:stretch>
        </p:blipFill>
        <p:spPr>
          <a:xfrm>
            <a:off x="0" y="2"/>
            <a:ext cx="9144000" cy="6864080"/>
          </a:xfrm>
          <a:prstGeom prst="rect">
            <a:avLst/>
          </a:prstGeom>
        </p:spPr>
      </p:pic>
      <p:sp>
        <p:nvSpPr>
          <p:cNvPr id="2" name="Title 1"/>
          <p:cNvSpPr>
            <a:spLocks noGrp="1"/>
          </p:cNvSpPr>
          <p:nvPr>
            <p:ph type="ctrTitle"/>
          </p:nvPr>
        </p:nvSpPr>
        <p:spPr>
          <a:xfrm>
            <a:off x="432004" y="1880839"/>
            <a:ext cx="6932612" cy="2160239"/>
          </a:xfrm>
        </p:spPr>
        <p:txBody>
          <a:bodyPr anchor="t" anchorCtr="0">
            <a:noAutofit/>
          </a:bodyPr>
          <a:lstStyle>
            <a:lvl1pPr>
              <a:lnSpc>
                <a:spcPct val="83000"/>
              </a:lnSpc>
              <a:defRPr sz="4127">
                <a:solidFill>
                  <a:srgbClr val="FFFFFF"/>
                </a:solidFill>
              </a:defRPr>
            </a:lvl1pPr>
          </a:lstStyle>
          <a:p>
            <a:r>
              <a:rPr lang="da-DK" noProof="0"/>
              <a:t>Klik for at redigere titeltypografien i masteren</a:t>
            </a:r>
          </a:p>
        </p:txBody>
      </p:sp>
      <p:sp>
        <p:nvSpPr>
          <p:cNvPr id="3" name="Subtitle 2"/>
          <p:cNvSpPr>
            <a:spLocks noGrp="1"/>
          </p:cNvSpPr>
          <p:nvPr>
            <p:ph type="subTitle" idx="1"/>
          </p:nvPr>
        </p:nvSpPr>
        <p:spPr>
          <a:xfrm>
            <a:off x="484192" y="4077073"/>
            <a:ext cx="6932612" cy="600472"/>
          </a:xfrm>
        </p:spPr>
        <p:txBody>
          <a:bodyPr/>
          <a:lstStyle>
            <a:lvl1pPr marL="0" indent="0" algn="l">
              <a:buNone/>
              <a:defRPr>
                <a:solidFill>
                  <a:srgbClr val="FFFFFF"/>
                </a:solidFill>
              </a:defRPr>
            </a:lvl1pPr>
            <a:lvl2pPr marL="342886" indent="0" algn="ctr">
              <a:buNone/>
              <a:defRPr>
                <a:solidFill>
                  <a:schemeClr val="tx1">
                    <a:tint val="75000"/>
                  </a:schemeClr>
                </a:solidFill>
              </a:defRPr>
            </a:lvl2pPr>
            <a:lvl3pPr marL="685772" indent="0" algn="ctr">
              <a:buNone/>
              <a:defRPr>
                <a:solidFill>
                  <a:schemeClr val="tx1">
                    <a:tint val="75000"/>
                  </a:schemeClr>
                </a:solidFill>
              </a:defRPr>
            </a:lvl3pPr>
            <a:lvl4pPr marL="1028656" indent="0" algn="ctr">
              <a:buNone/>
              <a:defRPr>
                <a:solidFill>
                  <a:schemeClr val="tx1">
                    <a:tint val="75000"/>
                  </a:schemeClr>
                </a:solidFill>
              </a:defRPr>
            </a:lvl4pPr>
            <a:lvl5pPr marL="1371542" indent="0" algn="ctr">
              <a:buNone/>
              <a:defRPr>
                <a:solidFill>
                  <a:schemeClr val="tx1">
                    <a:tint val="75000"/>
                  </a:schemeClr>
                </a:solidFill>
              </a:defRPr>
            </a:lvl5pPr>
            <a:lvl6pPr marL="1714427" indent="0" algn="ctr">
              <a:buNone/>
              <a:defRPr>
                <a:solidFill>
                  <a:schemeClr val="tx1">
                    <a:tint val="75000"/>
                  </a:schemeClr>
                </a:solidFill>
              </a:defRPr>
            </a:lvl6pPr>
            <a:lvl7pPr marL="2057312" indent="0" algn="ctr">
              <a:buNone/>
              <a:defRPr>
                <a:solidFill>
                  <a:schemeClr val="tx1">
                    <a:tint val="75000"/>
                  </a:schemeClr>
                </a:solidFill>
              </a:defRPr>
            </a:lvl7pPr>
            <a:lvl8pPr marL="2400197" indent="0" algn="ctr">
              <a:buNone/>
              <a:defRPr>
                <a:solidFill>
                  <a:schemeClr val="tx1">
                    <a:tint val="75000"/>
                  </a:schemeClr>
                </a:solidFill>
              </a:defRPr>
            </a:lvl8pPr>
            <a:lvl9pPr marL="2743082" indent="0" algn="ctr">
              <a:buNone/>
              <a:defRPr>
                <a:solidFill>
                  <a:schemeClr val="tx1">
                    <a:tint val="75000"/>
                  </a:schemeClr>
                </a:solidFill>
              </a:defRPr>
            </a:lvl9pPr>
          </a:lstStyle>
          <a:p>
            <a:r>
              <a:rPr lang="da-DK" noProof="0"/>
              <a:t>Klik for at redigere undertiteltypografien i masteren</a:t>
            </a:r>
          </a:p>
        </p:txBody>
      </p:sp>
      <p:sp>
        <p:nvSpPr>
          <p:cNvPr id="4" name="Date Placeholder 3"/>
          <p:cNvSpPr>
            <a:spLocks noGrp="1"/>
          </p:cNvSpPr>
          <p:nvPr>
            <p:ph type="dt" sz="half" idx="10"/>
          </p:nvPr>
        </p:nvSpPr>
        <p:spPr>
          <a:xfrm>
            <a:off x="7596342" y="6201310"/>
            <a:ext cx="1420663" cy="185740"/>
          </a:xfrm>
        </p:spPr>
        <p:txBody>
          <a:bodyPr anchor="b" anchorCtr="0"/>
          <a:lstStyle>
            <a:lvl1pPr>
              <a:defRPr sz="827">
                <a:solidFill>
                  <a:srgbClr val="FFFFFF"/>
                </a:solidFill>
              </a:defRPr>
            </a:lvl1pPr>
          </a:lstStyle>
          <a:p>
            <a:r>
              <a:rPr lang="da-DK" err="1"/>
              <a:t>www.ibckurser.dk</a:t>
            </a:r>
            <a:endParaRPr lang="da-DK"/>
          </a:p>
        </p:txBody>
      </p:sp>
      <p:sp>
        <p:nvSpPr>
          <p:cNvPr id="5" name="Footer Placeholder 4"/>
          <p:cNvSpPr>
            <a:spLocks noGrp="1"/>
          </p:cNvSpPr>
          <p:nvPr>
            <p:ph type="ftr" sz="quarter" idx="11"/>
          </p:nvPr>
        </p:nvSpPr>
        <p:spPr/>
        <p:txBody>
          <a:bodyPr/>
          <a:lstStyle>
            <a:lvl1pPr>
              <a:defRPr>
                <a:solidFill>
                  <a:srgbClr val="FFFFFF"/>
                </a:solidFill>
              </a:defRPr>
            </a:lvl1pPr>
          </a:lstStyle>
          <a:p>
            <a:r>
              <a:rPr lang="da-DK"/>
              <a:t>IBC Kurser</a:t>
            </a:r>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a:p>
        </p:txBody>
      </p:sp>
      <p:pic>
        <p:nvPicPr>
          <p:cNvPr id="11" name="Picture 10" descr="EtBedreStedAtLaere-Sort.wmf"/>
          <p:cNvPicPr>
            <a:picLocks noChangeAspect="1"/>
          </p:cNvPicPr>
          <p:nvPr userDrawn="1"/>
        </p:nvPicPr>
        <p:blipFill>
          <a:blip r:embed="rId3"/>
          <a:stretch>
            <a:fillRect/>
          </a:stretch>
        </p:blipFill>
        <p:spPr>
          <a:xfrm>
            <a:off x="471421" y="6318096"/>
            <a:ext cx="1745391" cy="237744"/>
          </a:xfrm>
          <a:prstGeom prst="rect">
            <a:avLst/>
          </a:prstGeom>
        </p:spPr>
      </p:pic>
      <p:pic>
        <p:nvPicPr>
          <p:cNvPr id="12" name="Picture 11" descr="Logo-Sort.wmf"/>
          <p:cNvPicPr>
            <a:picLocks noChangeAspect="1"/>
          </p:cNvPicPr>
          <p:nvPr userDrawn="1"/>
        </p:nvPicPr>
        <p:blipFill>
          <a:blip r:embed="rId4"/>
          <a:stretch>
            <a:fillRect/>
          </a:stretch>
        </p:blipFill>
        <p:spPr>
          <a:xfrm>
            <a:off x="7794740" y="11689"/>
            <a:ext cx="1305539" cy="1535218"/>
          </a:xfrm>
          <a:prstGeom prst="rect">
            <a:avLst/>
          </a:prstGeom>
        </p:spPr>
      </p:pic>
      <p:sp>
        <p:nvSpPr>
          <p:cNvPr id="13" name="Text Box 5"/>
          <p:cNvSpPr txBox="1">
            <a:spLocks noChangeArrowheads="1"/>
          </p:cNvSpPr>
          <p:nvPr userDrawn="1"/>
        </p:nvSpPr>
        <p:spPr bwMode="auto">
          <a:xfrm>
            <a:off x="-1836710" y="2060584"/>
            <a:ext cx="1733524" cy="1194558"/>
          </a:xfrm>
          <a:prstGeom prst="rect">
            <a:avLst/>
          </a:prstGeom>
          <a:noFill/>
          <a:ln w="9525" algn="ctr">
            <a:noFill/>
            <a:miter lim="800000"/>
            <a:headEnd/>
            <a:tailEnd/>
          </a:ln>
        </p:spPr>
        <p:txBody>
          <a:bodyPr wrap="square" lIns="0" tIns="0" rIns="0" bIns="0">
            <a:spAutoFit/>
          </a:bodyPr>
          <a:lstStyle/>
          <a:p>
            <a:pPr algn="r">
              <a:spcBef>
                <a:spcPct val="50000"/>
              </a:spcBef>
            </a:pPr>
            <a:r>
              <a:rPr lang="da-DK" sz="675" b="1">
                <a:solidFill>
                  <a:schemeClr val="bg1"/>
                </a:solidFill>
              </a:rPr>
              <a:t>Indsæt nyt billede:</a:t>
            </a:r>
          </a:p>
          <a:p>
            <a:pPr algn="r">
              <a:spcBef>
                <a:spcPct val="50000"/>
              </a:spcBef>
            </a:pPr>
            <a:r>
              <a:rPr lang="da-DK" sz="675">
                <a:solidFill>
                  <a:schemeClr val="bg1"/>
                </a:solidFill>
              </a:rPr>
              <a:t>Format: B25,4 x 19,05 cm</a:t>
            </a:r>
          </a:p>
          <a:p>
            <a:pPr algn="r">
              <a:spcBef>
                <a:spcPct val="50000"/>
              </a:spcBef>
            </a:pPr>
            <a:r>
              <a:rPr lang="da-DK" sz="675" baseline="0">
                <a:solidFill>
                  <a:schemeClr val="bg1"/>
                </a:solidFill>
              </a:rPr>
              <a:t>Klik på </a:t>
            </a:r>
            <a:r>
              <a:rPr lang="da-DK" sz="675" baseline="0" err="1">
                <a:solidFill>
                  <a:schemeClr val="bg1"/>
                </a:solidFill>
              </a:rPr>
              <a:t>billed-</a:t>
            </a:r>
            <a:r>
              <a:rPr lang="da-DK" sz="675" err="1">
                <a:solidFill>
                  <a:schemeClr val="bg1"/>
                </a:solidFill>
              </a:rPr>
              <a:t>ikonet</a:t>
            </a:r>
            <a:r>
              <a:rPr lang="da-DK" sz="675">
                <a:solidFill>
                  <a:schemeClr val="bg1"/>
                </a:solidFill>
              </a:rPr>
              <a:t> </a:t>
            </a:r>
            <a:br>
              <a:rPr lang="da-DK" sz="675">
                <a:solidFill>
                  <a:schemeClr val="bg1"/>
                </a:solidFill>
              </a:rPr>
            </a:br>
            <a:r>
              <a:rPr lang="da-DK" sz="675">
                <a:solidFill>
                  <a:schemeClr val="bg1"/>
                </a:solidFill>
              </a:rPr>
              <a:t>midt på </a:t>
            </a:r>
            <a:r>
              <a:rPr lang="da-DK" sz="675" err="1">
                <a:solidFill>
                  <a:schemeClr val="bg1"/>
                </a:solidFill>
              </a:rPr>
              <a:t>slidet</a:t>
            </a:r>
            <a:r>
              <a:rPr lang="da-DK" sz="675">
                <a:solidFill>
                  <a:schemeClr val="bg1"/>
                </a:solidFill>
              </a:rPr>
              <a:t>.</a:t>
            </a:r>
            <a:br>
              <a:rPr lang="da-DK" sz="675">
                <a:solidFill>
                  <a:schemeClr val="bg1"/>
                </a:solidFill>
              </a:rPr>
            </a:br>
            <a:r>
              <a:rPr lang="da-DK" sz="675">
                <a:solidFill>
                  <a:schemeClr val="bg1"/>
                </a:solidFill>
              </a:rPr>
              <a:t>Find</a:t>
            </a:r>
            <a:r>
              <a:rPr lang="da-DK" sz="675" baseline="0">
                <a:solidFill>
                  <a:schemeClr val="bg1"/>
                </a:solidFill>
              </a:rPr>
              <a:t> dit nye billede</a:t>
            </a:r>
            <a:r>
              <a:rPr lang="da-DK" sz="675">
                <a:solidFill>
                  <a:schemeClr val="bg1"/>
                </a:solidFill>
              </a:rPr>
              <a:t>, </a:t>
            </a:r>
            <a:br>
              <a:rPr lang="da-DK" sz="675">
                <a:solidFill>
                  <a:schemeClr val="bg1"/>
                </a:solidFill>
              </a:rPr>
            </a:br>
            <a:r>
              <a:rPr lang="da-DK" sz="675">
                <a:solidFill>
                  <a:schemeClr val="bg1"/>
                </a:solidFill>
              </a:rPr>
              <a:t>højreklik på billedet </a:t>
            </a:r>
            <a:br>
              <a:rPr lang="da-DK" sz="675">
                <a:solidFill>
                  <a:schemeClr val="bg1"/>
                </a:solidFill>
              </a:rPr>
            </a:br>
            <a:r>
              <a:rPr lang="da-DK" sz="675">
                <a:solidFill>
                  <a:schemeClr val="bg1"/>
                </a:solidFill>
              </a:rPr>
              <a:t>og placér det bagerst.</a:t>
            </a:r>
          </a:p>
          <a:p>
            <a:pPr algn="r">
              <a:spcBef>
                <a:spcPct val="50000"/>
              </a:spcBef>
            </a:pPr>
            <a:r>
              <a:rPr lang="da-DK" sz="675" b="1">
                <a:solidFill>
                  <a:schemeClr val="bg1"/>
                </a:solidFill>
              </a:rPr>
              <a:t>Hvis du ikke kan få</a:t>
            </a:r>
            <a:r>
              <a:rPr lang="da-DK" sz="675" b="1" baseline="0">
                <a:solidFill>
                  <a:schemeClr val="bg1"/>
                </a:solidFill>
              </a:rPr>
              <a:t> fat i </a:t>
            </a:r>
            <a:r>
              <a:rPr lang="da-DK" sz="675" b="1" baseline="0" err="1">
                <a:solidFill>
                  <a:schemeClr val="bg1"/>
                </a:solidFill>
              </a:rPr>
              <a:t>billedeindsættelses-knappen</a:t>
            </a:r>
            <a:r>
              <a:rPr lang="da-DK" sz="675" b="1" baseline="0">
                <a:solidFill>
                  <a:schemeClr val="bg1"/>
                </a:solidFill>
              </a:rPr>
              <a:t>; </a:t>
            </a:r>
            <a:r>
              <a:rPr lang="da-DK" sz="675" b="0" baseline="0">
                <a:solidFill>
                  <a:schemeClr val="bg1"/>
                </a:solidFill>
              </a:rPr>
              <a:t>Læg teksten bagerst og klik på ikonen</a:t>
            </a:r>
            <a:r>
              <a:rPr lang="da-DK" sz="675" b="0">
                <a:solidFill>
                  <a:schemeClr val="bg1"/>
                </a:solidFill>
              </a:rPr>
              <a:t> </a:t>
            </a:r>
          </a:p>
        </p:txBody>
      </p:sp>
    </p:spTree>
    <p:extLst>
      <p:ext uri="{BB962C8B-B14F-4D97-AF65-F5344CB8AC3E}">
        <p14:creationId xmlns:p14="http://schemas.microsoft.com/office/powerpoint/2010/main" val="31050458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3" name="Content Placeholder 2"/>
          <p:cNvSpPr>
            <a:spLocks noGrp="1"/>
          </p:cNvSpPr>
          <p:nvPr>
            <p:ph idx="1"/>
          </p:nvPr>
        </p:nvSpPr>
        <p:spPr/>
        <p:txBody>
          <a:bodyPr/>
          <a:lstStyle>
            <a:lvl1pPr>
              <a:spcBef>
                <a:spcPts val="0"/>
              </a:spcBef>
              <a:defRPr/>
            </a:lvl1pPr>
            <a:lvl2pPr>
              <a:spcBef>
                <a:spcPts val="0"/>
              </a:spcBef>
              <a:defRPr/>
            </a:lvl2pPr>
            <a:lvl3pPr>
              <a:spcBef>
                <a:spcPts val="0"/>
              </a:spcBef>
              <a:buSzPct val="75000"/>
              <a:buFont typeface="Wingdings" pitchFamily="2" charset="2"/>
              <a:buChar char="n"/>
              <a:defRPr/>
            </a:lvl3pPr>
            <a:lvl5pPr>
              <a:buSzPct val="75000"/>
              <a:buFont typeface="Wingdings" pitchFamily="2" charset="2"/>
              <a:buChar char="n"/>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5" name="Footer Placeholder 4"/>
          <p:cNvSpPr>
            <a:spLocks noGrp="1"/>
          </p:cNvSpPr>
          <p:nvPr>
            <p:ph type="ftr" sz="quarter" idx="11"/>
          </p:nvPr>
        </p:nvSpPr>
        <p:spPr/>
        <p:txBody>
          <a:bodyPr/>
          <a:lstStyle/>
          <a:p>
            <a:r>
              <a:rPr lang="da-DK" noProof="0"/>
              <a:t>IBC Kurser</a:t>
            </a:r>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8" name="TextBox 20"/>
          <p:cNvSpPr txBox="1">
            <a:spLocks noChangeArrowheads="1"/>
          </p:cNvSpPr>
          <p:nvPr userDrawn="1"/>
        </p:nvSpPr>
        <p:spPr bwMode="auto">
          <a:xfrm>
            <a:off x="-1738312" y="2352616"/>
            <a:ext cx="1668463" cy="519951"/>
          </a:xfrm>
          <a:prstGeom prst="rect">
            <a:avLst/>
          </a:prstGeom>
          <a:noFill/>
          <a:ln w="9525">
            <a:noFill/>
            <a:miter lim="800000"/>
            <a:headEnd/>
            <a:tailEnd/>
          </a:ln>
        </p:spPr>
        <p:txBody>
          <a:bodyPr wrap="square" lIns="0" tIns="0" rIns="0" bIns="0">
            <a:spAutoFit/>
          </a:bodyPr>
          <a:lstStyle/>
          <a:p>
            <a:pPr algn="r"/>
            <a:r>
              <a:rPr lang="da-DK" sz="751" b="1">
                <a:solidFill>
                  <a:schemeClr val="bg1"/>
                </a:solidFill>
              </a:rPr>
              <a:t>Tekstslide med </a:t>
            </a:r>
            <a:r>
              <a:rPr lang="da-DK" sz="751" b="1" err="1">
                <a:solidFill>
                  <a:schemeClr val="bg1"/>
                </a:solidFill>
              </a:rPr>
              <a:t>bullets</a:t>
            </a:r>
            <a:endParaRPr lang="da-DK" sz="751">
              <a:solidFill>
                <a:schemeClr val="bg1"/>
              </a:solidFill>
            </a:endParaRPr>
          </a:p>
          <a:p>
            <a:pPr algn="r">
              <a:spcBef>
                <a:spcPct val="50000"/>
              </a:spcBef>
            </a:pPr>
            <a:r>
              <a:rPr lang="da-DK" sz="751">
                <a:solidFill>
                  <a:schemeClr val="bg1"/>
                </a:solidFill>
              </a:rPr>
              <a:t>Brug ‘Forøge / Formindske </a:t>
            </a:r>
            <a:br>
              <a:rPr lang="da-DK" sz="751">
                <a:solidFill>
                  <a:schemeClr val="bg1"/>
                </a:solidFill>
              </a:rPr>
            </a:br>
            <a:r>
              <a:rPr lang="da-DK" sz="751">
                <a:solidFill>
                  <a:schemeClr val="bg1"/>
                </a:solidFill>
              </a:rPr>
              <a:t>indryk’ for at skifte mellem</a:t>
            </a:r>
            <a:r>
              <a:rPr lang="da-DK" sz="751" baseline="0">
                <a:solidFill>
                  <a:schemeClr val="bg1"/>
                </a:solidFill>
              </a:rPr>
              <a:t> </a:t>
            </a:r>
            <a:r>
              <a:rPr lang="da-DK" sz="751">
                <a:solidFill>
                  <a:schemeClr val="bg1"/>
                </a:solidFill>
              </a:rPr>
              <a:t>de </a:t>
            </a:r>
            <a:br>
              <a:rPr lang="da-DK" sz="751">
                <a:solidFill>
                  <a:schemeClr val="bg1"/>
                </a:solidFill>
              </a:rPr>
            </a:br>
            <a:r>
              <a:rPr lang="da-DK" sz="751">
                <a:solidFill>
                  <a:schemeClr val="bg1"/>
                </a:solidFill>
              </a:rPr>
              <a:t>forskellige niveauer</a:t>
            </a:r>
          </a:p>
        </p:txBody>
      </p:sp>
      <p:grpSp>
        <p:nvGrpSpPr>
          <p:cNvPr id="9" name="Group 21"/>
          <p:cNvGrpSpPr>
            <a:grpSpLocks/>
          </p:cNvGrpSpPr>
          <p:nvPr userDrawn="1"/>
        </p:nvGrpSpPr>
        <p:grpSpPr bwMode="auto">
          <a:xfrm>
            <a:off x="-1114424" y="3429001"/>
            <a:ext cx="1030287" cy="230188"/>
            <a:chOff x="-1260648" y="3320988"/>
            <a:chExt cx="1030288" cy="230187"/>
          </a:xfrm>
        </p:grpSpPr>
        <p:pic>
          <p:nvPicPr>
            <p:cNvPr id="10" name="Picture 14" descr="fke3b.jpg"/>
            <p:cNvPicPr>
              <a:picLocks noChangeAspect="1"/>
            </p:cNvPicPr>
            <p:nvPr/>
          </p:nvPicPr>
          <p:blipFill>
            <a:blip r:embed="rId2" cstate="print"/>
            <a:srcRect/>
            <a:stretch>
              <a:fillRect/>
            </a:stretch>
          </p:blipFill>
          <p:spPr bwMode="auto">
            <a:xfrm>
              <a:off x="-1260648" y="3322575"/>
              <a:ext cx="428625" cy="228600"/>
            </a:xfrm>
            <a:prstGeom prst="rect">
              <a:avLst/>
            </a:prstGeom>
            <a:noFill/>
            <a:ln w="9525">
              <a:noFill/>
              <a:miter lim="800000"/>
              <a:headEnd/>
              <a:tailEnd/>
            </a:ln>
          </p:spPr>
        </p:pic>
        <p:cxnSp>
          <p:nvCxnSpPr>
            <p:cNvPr id="11" name="Straight Connector 23"/>
            <p:cNvCxnSpPr>
              <a:cxnSpLocks noChangeShapeType="1"/>
            </p:cNvCxnSpPr>
            <p:nvPr/>
          </p:nvCxnSpPr>
          <p:spPr bwMode="auto">
            <a:xfrm>
              <a:off x="-1260648" y="3332100"/>
              <a:ext cx="182563" cy="219075"/>
            </a:xfrm>
            <a:prstGeom prst="line">
              <a:avLst/>
            </a:prstGeom>
            <a:noFill/>
            <a:ln w="19050" algn="ctr">
              <a:solidFill>
                <a:srgbClr val="000000"/>
              </a:solidFill>
              <a:round/>
              <a:headEnd/>
              <a:tailEnd/>
            </a:ln>
          </p:spPr>
        </p:cxnSp>
        <p:cxnSp>
          <p:nvCxnSpPr>
            <p:cNvPr id="12" name="Straight Connector 24"/>
            <p:cNvCxnSpPr>
              <a:cxnSpLocks noChangeShapeType="1"/>
            </p:cNvCxnSpPr>
            <p:nvPr/>
          </p:nvCxnSpPr>
          <p:spPr bwMode="auto">
            <a:xfrm flipH="1">
              <a:off x="-1260648" y="3332100"/>
              <a:ext cx="182563" cy="219075"/>
            </a:xfrm>
            <a:prstGeom prst="line">
              <a:avLst/>
            </a:prstGeom>
            <a:noFill/>
            <a:ln w="19050" algn="ctr">
              <a:solidFill>
                <a:srgbClr val="000000"/>
              </a:solidFill>
              <a:round/>
              <a:headEnd/>
              <a:tailEnd/>
            </a:ln>
          </p:spPr>
        </p:cxnSp>
        <p:pic>
          <p:nvPicPr>
            <p:cNvPr id="13" name="Picture 2"/>
            <p:cNvPicPr>
              <a:picLocks noChangeAspect="1" noChangeArrowheads="1"/>
            </p:cNvPicPr>
            <p:nvPr/>
          </p:nvPicPr>
          <p:blipFill>
            <a:blip r:embed="rId3" cstate="print"/>
            <a:srcRect/>
            <a:stretch>
              <a:fillRect/>
            </a:stretch>
          </p:blipFill>
          <p:spPr bwMode="auto">
            <a:xfrm>
              <a:off x="-678035" y="3320988"/>
              <a:ext cx="447675" cy="228600"/>
            </a:xfrm>
            <a:prstGeom prst="rect">
              <a:avLst/>
            </a:prstGeom>
            <a:noFill/>
            <a:ln w="9525">
              <a:noFill/>
              <a:miter lim="800000"/>
              <a:headEnd/>
              <a:tailEnd/>
            </a:ln>
          </p:spPr>
        </p:pic>
        <p:cxnSp>
          <p:nvCxnSpPr>
            <p:cNvPr id="14" name="Straight Connector 26"/>
            <p:cNvCxnSpPr>
              <a:cxnSpLocks noChangeShapeType="1"/>
            </p:cNvCxnSpPr>
            <p:nvPr/>
          </p:nvCxnSpPr>
          <p:spPr bwMode="auto">
            <a:xfrm>
              <a:off x="-422448" y="3332100"/>
              <a:ext cx="182563" cy="219075"/>
            </a:xfrm>
            <a:prstGeom prst="line">
              <a:avLst/>
            </a:prstGeom>
            <a:noFill/>
            <a:ln w="19050" algn="ctr">
              <a:solidFill>
                <a:srgbClr val="000000"/>
              </a:solidFill>
              <a:round/>
              <a:headEnd/>
              <a:tailEnd/>
            </a:ln>
          </p:spPr>
        </p:cxnSp>
        <p:cxnSp>
          <p:nvCxnSpPr>
            <p:cNvPr id="15" name="Straight Connector 27"/>
            <p:cNvCxnSpPr>
              <a:cxnSpLocks noChangeShapeType="1"/>
            </p:cNvCxnSpPr>
            <p:nvPr/>
          </p:nvCxnSpPr>
          <p:spPr bwMode="auto">
            <a:xfrm flipH="1">
              <a:off x="-422448" y="3332100"/>
              <a:ext cx="182563" cy="219075"/>
            </a:xfrm>
            <a:prstGeom prst="line">
              <a:avLst/>
            </a:prstGeom>
            <a:noFill/>
            <a:ln w="19050" algn="ctr">
              <a:solidFill>
                <a:srgbClr val="000000"/>
              </a:solidFill>
              <a:round/>
              <a:headEnd/>
              <a:tailEnd/>
            </a:ln>
          </p:spPr>
        </p:cxnSp>
      </p:grpSp>
      <p:sp>
        <p:nvSpPr>
          <p:cNvPr id="16" name="Date Placeholder 3"/>
          <p:cNvSpPr>
            <a:spLocks noGrp="1"/>
          </p:cNvSpPr>
          <p:nvPr>
            <p:ph type="dt" sz="half" idx="2"/>
          </p:nvPr>
        </p:nvSpPr>
        <p:spPr>
          <a:xfrm>
            <a:off x="7596339" y="6201310"/>
            <a:ext cx="1420664" cy="258442"/>
          </a:xfrm>
          <a:prstGeom prst="rect">
            <a:avLst/>
          </a:prstGeom>
        </p:spPr>
        <p:txBody>
          <a:bodyPr vert="horz" lIns="0" tIns="0" rIns="0" bIns="0" rtlCol="0" anchor="b" anchorCtr="0"/>
          <a:lstStyle>
            <a:lvl1pPr algn="r">
              <a:defRPr sz="827">
                <a:solidFill>
                  <a:schemeClr val="tx1"/>
                </a:solidFill>
              </a:defRPr>
            </a:lvl1pPr>
          </a:lstStyle>
          <a:p>
            <a:r>
              <a:rPr lang="da-DK" err="1"/>
              <a:t>www.ibckurser.dk</a:t>
            </a:r>
            <a:endParaRPr lang="da-DK"/>
          </a:p>
        </p:txBody>
      </p:sp>
    </p:spTree>
    <p:extLst>
      <p:ext uri="{BB962C8B-B14F-4D97-AF65-F5344CB8AC3E}">
        <p14:creationId xmlns:p14="http://schemas.microsoft.com/office/powerpoint/2010/main" val="27463047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da-DK" noProof="0"/>
              <a:t>IBC Kurser</a:t>
            </a:r>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9" name="Text Placeholder 8"/>
          <p:cNvSpPr>
            <a:spLocks noGrp="1"/>
          </p:cNvSpPr>
          <p:nvPr>
            <p:ph type="body" sz="quarter" idx="13"/>
          </p:nvPr>
        </p:nvSpPr>
        <p:spPr>
          <a:xfrm>
            <a:off x="484192" y="1873256"/>
            <a:ext cx="8532812" cy="893281"/>
          </a:xfrm>
        </p:spPr>
        <p:txBody>
          <a:bodyPr lIns="1458000" tIns="162000" rIns="1458000" bIns="162000" numCol="2" spcCol="288000">
            <a:spAutoFit/>
          </a:bodyPr>
          <a:lstStyle>
            <a:lvl1pPr>
              <a:lnSpc>
                <a:spcPct val="109000"/>
              </a:lnSpc>
              <a:spcBef>
                <a:spcPts val="0"/>
              </a:spcBef>
              <a:buSzPct val="75000"/>
              <a:buFont typeface="Wingdings" pitchFamily="2" charset="2"/>
              <a:buChar char="n"/>
              <a:defRPr sz="1200"/>
            </a:lvl1pPr>
            <a:lvl2pPr>
              <a:lnSpc>
                <a:spcPct val="109000"/>
              </a:lnSpc>
              <a:spcBef>
                <a:spcPts val="0"/>
              </a:spcBef>
              <a:defRPr sz="975"/>
            </a:lvl2pPr>
            <a:lvl3pPr>
              <a:lnSpc>
                <a:spcPct val="109000"/>
              </a:lnSpc>
              <a:spcBef>
                <a:spcPts val="0"/>
              </a:spcBef>
              <a:buSzPct val="75000"/>
              <a:buFont typeface="Wingdings" pitchFamily="2" charset="2"/>
              <a:buChar char="n"/>
              <a:defRPr sz="975"/>
            </a:lvl3pPr>
            <a:lvl4pPr>
              <a:lnSpc>
                <a:spcPct val="109000"/>
              </a:lnSpc>
              <a:spcBef>
                <a:spcPts val="0"/>
              </a:spcBef>
              <a:defRPr sz="975"/>
            </a:lvl4pPr>
            <a:lvl5pPr>
              <a:lnSpc>
                <a:spcPct val="109000"/>
              </a:lnSpc>
              <a:spcBef>
                <a:spcPts val="0"/>
              </a:spcBef>
              <a:buSzPct val="75000"/>
              <a:buFont typeface="Wingdings" pitchFamily="2" charset="2"/>
              <a:buChar char="n"/>
              <a:defRPr sz="975"/>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2" name="Title 1"/>
          <p:cNvSpPr>
            <a:spLocks noGrp="1"/>
          </p:cNvSpPr>
          <p:nvPr>
            <p:ph type="title"/>
          </p:nvPr>
        </p:nvSpPr>
        <p:spPr>
          <a:xfrm>
            <a:off x="484197" y="1881191"/>
            <a:ext cx="1387511" cy="1475804"/>
          </a:xfrm>
        </p:spPr>
        <p:txBody>
          <a:bodyPr tIns="162000" anchor="t" anchorCtr="0">
            <a:noAutofit/>
          </a:bodyPr>
          <a:lstStyle>
            <a:lvl1pPr>
              <a:lnSpc>
                <a:spcPct val="109000"/>
              </a:lnSpc>
              <a:defRPr sz="1200">
                <a:solidFill>
                  <a:schemeClr val="tx1"/>
                </a:solidFill>
              </a:defRPr>
            </a:lvl1pPr>
          </a:lstStyle>
          <a:p>
            <a:r>
              <a:rPr lang="da-DK" noProof="0"/>
              <a:t>Klik for at redigere titeltypografien i masteren</a:t>
            </a:r>
          </a:p>
        </p:txBody>
      </p:sp>
      <p:cxnSp>
        <p:nvCxnSpPr>
          <p:cNvPr id="13" name="Straight Connector 12"/>
          <p:cNvCxnSpPr/>
          <p:nvPr userDrawn="1"/>
        </p:nvCxnSpPr>
        <p:spPr>
          <a:xfrm>
            <a:off x="484192" y="1881188"/>
            <a:ext cx="8532812" cy="0"/>
          </a:xfrm>
          <a:prstGeom prst="line">
            <a:avLst/>
          </a:prstGeom>
          <a:ln w="889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20"/>
          <p:cNvSpPr txBox="1">
            <a:spLocks noChangeArrowheads="1"/>
          </p:cNvSpPr>
          <p:nvPr userDrawn="1"/>
        </p:nvSpPr>
        <p:spPr bwMode="auto">
          <a:xfrm>
            <a:off x="-1738312" y="3068969"/>
            <a:ext cx="1668463" cy="346633"/>
          </a:xfrm>
          <a:prstGeom prst="rect">
            <a:avLst/>
          </a:prstGeom>
          <a:noFill/>
          <a:ln w="9525">
            <a:noFill/>
            <a:miter lim="800000"/>
            <a:headEnd/>
            <a:tailEnd/>
          </a:ln>
        </p:spPr>
        <p:txBody>
          <a:bodyPr wrap="square" lIns="0" tIns="0" rIns="0" bIns="0">
            <a:spAutoFit/>
          </a:bodyPr>
          <a:lstStyle/>
          <a:p>
            <a:pPr algn="r">
              <a:spcBef>
                <a:spcPct val="50000"/>
              </a:spcBef>
            </a:pPr>
            <a:r>
              <a:rPr lang="da-DK" sz="751">
                <a:solidFill>
                  <a:schemeClr val="bg1"/>
                </a:solidFill>
              </a:rPr>
              <a:t>HUSK </a:t>
            </a:r>
            <a:br>
              <a:rPr lang="da-DK" sz="751">
                <a:solidFill>
                  <a:schemeClr val="bg1"/>
                </a:solidFill>
              </a:rPr>
            </a:br>
            <a:r>
              <a:rPr lang="da-DK" sz="751">
                <a:solidFill>
                  <a:schemeClr val="bg1"/>
                </a:solidFill>
              </a:rPr>
              <a:t>sort streg 0,7 </a:t>
            </a:r>
            <a:r>
              <a:rPr lang="da-DK" sz="751" err="1">
                <a:solidFill>
                  <a:schemeClr val="bg1"/>
                </a:solidFill>
              </a:rPr>
              <a:t>pt</a:t>
            </a:r>
            <a:r>
              <a:rPr lang="da-DK" sz="751">
                <a:solidFill>
                  <a:schemeClr val="bg1"/>
                </a:solidFill>
              </a:rPr>
              <a:t> </a:t>
            </a:r>
            <a:br>
              <a:rPr lang="da-DK" sz="751">
                <a:solidFill>
                  <a:schemeClr val="bg1"/>
                </a:solidFill>
              </a:rPr>
            </a:br>
            <a:r>
              <a:rPr lang="da-DK" sz="751">
                <a:solidFill>
                  <a:schemeClr val="bg1"/>
                </a:solidFill>
              </a:rPr>
              <a:t>under</a:t>
            </a:r>
            <a:r>
              <a:rPr lang="da-DK" sz="751" baseline="0">
                <a:solidFill>
                  <a:schemeClr val="bg1"/>
                </a:solidFill>
              </a:rPr>
              <a:t> tekst</a:t>
            </a:r>
            <a:endParaRPr lang="da-DK" sz="751">
              <a:solidFill>
                <a:schemeClr val="bg1"/>
              </a:solidFill>
            </a:endParaRPr>
          </a:p>
        </p:txBody>
      </p:sp>
      <p:sp>
        <p:nvSpPr>
          <p:cNvPr id="10" name="Date Placeholder 3"/>
          <p:cNvSpPr>
            <a:spLocks noGrp="1"/>
          </p:cNvSpPr>
          <p:nvPr>
            <p:ph type="dt" sz="half" idx="2"/>
          </p:nvPr>
        </p:nvSpPr>
        <p:spPr>
          <a:xfrm>
            <a:off x="7596339" y="6302908"/>
            <a:ext cx="1420664" cy="258442"/>
          </a:xfrm>
          <a:prstGeom prst="rect">
            <a:avLst/>
          </a:prstGeom>
        </p:spPr>
        <p:txBody>
          <a:bodyPr vert="horz" lIns="0" tIns="0" rIns="0" bIns="0" rtlCol="0" anchor="b" anchorCtr="0"/>
          <a:lstStyle>
            <a:lvl1pPr algn="r">
              <a:defRPr sz="827">
                <a:solidFill>
                  <a:schemeClr val="tx1"/>
                </a:solidFill>
              </a:defRPr>
            </a:lvl1pPr>
          </a:lstStyle>
          <a:p>
            <a:r>
              <a:rPr lang="da-DK" err="1"/>
              <a:t>www.ibckurser.dk</a:t>
            </a:r>
            <a:endParaRPr lang="da-DK"/>
          </a:p>
        </p:txBody>
      </p:sp>
    </p:spTree>
    <p:extLst>
      <p:ext uri="{BB962C8B-B14F-4D97-AF65-F5344CB8AC3E}">
        <p14:creationId xmlns:p14="http://schemas.microsoft.com/office/powerpoint/2010/main" val="19095607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84193" y="980731"/>
            <a:ext cx="6932612" cy="616930"/>
          </a:xfrm>
        </p:spPr>
        <p:txBody>
          <a:bodyPr/>
          <a:lstStyle>
            <a:lvl1pPr>
              <a:defRPr>
                <a:solidFill>
                  <a:schemeClr val="tx1"/>
                </a:solidFill>
              </a:defRPr>
            </a:lvl1pPr>
          </a:lstStyle>
          <a:p>
            <a:r>
              <a:rPr lang="da-DK" noProof="0"/>
              <a:t>Klik for at redigere titeltypografien i masteren</a:t>
            </a:r>
          </a:p>
        </p:txBody>
      </p:sp>
      <p:sp>
        <p:nvSpPr>
          <p:cNvPr id="5" name="Footer Placeholder 4"/>
          <p:cNvSpPr>
            <a:spLocks noGrp="1"/>
          </p:cNvSpPr>
          <p:nvPr>
            <p:ph type="ftr" sz="quarter" idx="11"/>
          </p:nvPr>
        </p:nvSpPr>
        <p:spPr/>
        <p:txBody>
          <a:bodyPr/>
          <a:lstStyle/>
          <a:p>
            <a:r>
              <a:rPr lang="da-DK" noProof="0"/>
              <a:t>IBC Kurser</a:t>
            </a:r>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10" name="Picture Placeholder 9"/>
          <p:cNvSpPr>
            <a:spLocks noGrp="1"/>
          </p:cNvSpPr>
          <p:nvPr>
            <p:ph type="pic" sz="quarter" idx="13"/>
          </p:nvPr>
        </p:nvSpPr>
        <p:spPr>
          <a:xfrm>
            <a:off x="5597528" y="1881191"/>
            <a:ext cx="3419475" cy="4238624"/>
          </a:xfrm>
          <a:blipFill rotWithShape="1">
            <a:blip r:embed="rId2"/>
            <a:stretch>
              <a:fillRect/>
            </a:stretch>
          </a:blipFill>
        </p:spPr>
        <p:txBody>
          <a:bodyPr/>
          <a:lstStyle/>
          <a:p>
            <a:r>
              <a:rPr lang="da-DK"/>
              <a:t>Klik på ikonet for at tilføje et billede</a:t>
            </a:r>
          </a:p>
        </p:txBody>
      </p:sp>
      <p:sp>
        <p:nvSpPr>
          <p:cNvPr id="13" name="Text Placeholder 12"/>
          <p:cNvSpPr>
            <a:spLocks noGrp="1"/>
          </p:cNvSpPr>
          <p:nvPr>
            <p:ph type="body" sz="quarter" idx="14"/>
          </p:nvPr>
        </p:nvSpPr>
        <p:spPr>
          <a:xfrm>
            <a:off x="484187" y="1881188"/>
            <a:ext cx="4843896" cy="4238406"/>
          </a:xfrm>
        </p:spPr>
        <p:txBody>
          <a:bodyPr/>
          <a:lstStyle>
            <a:lvl1pPr marL="0" indent="0">
              <a:buFontTx/>
              <a:buNone/>
              <a:defRPr i="1"/>
            </a:lvl1pPr>
            <a:lvl2pPr marL="161993">
              <a:buSzPct val="75000"/>
              <a:buFont typeface="Wingdings" pitchFamily="2" charset="2"/>
              <a:buChar char="n"/>
              <a:defRPr/>
            </a:lvl2pPr>
            <a:lvl3pPr>
              <a:buSzPct val="100000"/>
              <a:buFont typeface="Arial" pitchFamily="34" charset="0"/>
              <a:buChar char="–"/>
              <a:defRPr sz="1200"/>
            </a:lvl3pPr>
            <a:lvl4pPr marL="323988">
              <a:buSzPct val="75000"/>
              <a:buFont typeface="Wingdings" pitchFamily="2" charset="2"/>
              <a:buChar char="n"/>
              <a:defRPr/>
            </a:lvl4pPr>
            <a:lvl5pPr marL="485981">
              <a:buSzPct val="100000"/>
              <a:buFont typeface="Arial" pitchFamily="34" charset="0"/>
              <a:buChar char="–"/>
              <a:defRPr sz="1052"/>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9" name="Text Box 5"/>
          <p:cNvSpPr txBox="1">
            <a:spLocks noChangeArrowheads="1"/>
          </p:cNvSpPr>
          <p:nvPr userDrawn="1"/>
        </p:nvSpPr>
        <p:spPr bwMode="auto">
          <a:xfrm>
            <a:off x="-1908718" y="4170789"/>
            <a:ext cx="1805532" cy="635495"/>
          </a:xfrm>
          <a:prstGeom prst="rect">
            <a:avLst/>
          </a:prstGeom>
          <a:noFill/>
          <a:ln w="9525" algn="ctr">
            <a:noFill/>
            <a:miter lim="800000"/>
            <a:headEnd/>
            <a:tailEnd/>
          </a:ln>
        </p:spPr>
        <p:txBody>
          <a:bodyPr wrap="square" lIns="0" tIns="0" rIns="0" bIns="0">
            <a:spAutoFit/>
          </a:bodyPr>
          <a:lstStyle/>
          <a:p>
            <a:pPr algn="r">
              <a:spcBef>
                <a:spcPct val="50000"/>
              </a:spcBef>
            </a:pPr>
            <a:r>
              <a:rPr lang="da-DK" sz="751" b="1">
                <a:solidFill>
                  <a:schemeClr val="bg1"/>
                </a:solidFill>
              </a:rPr>
              <a:t>Indsæt nyt billede:</a:t>
            </a:r>
          </a:p>
          <a:p>
            <a:pPr algn="r">
              <a:spcBef>
                <a:spcPct val="50000"/>
              </a:spcBef>
            </a:pPr>
            <a:r>
              <a:rPr lang="da-DK" sz="751">
                <a:solidFill>
                  <a:schemeClr val="bg1"/>
                </a:solidFill>
              </a:rPr>
              <a:t>Format: B9,5 x 11,8 cm</a:t>
            </a:r>
          </a:p>
          <a:p>
            <a:pPr algn="r">
              <a:spcBef>
                <a:spcPct val="50000"/>
              </a:spcBef>
            </a:pPr>
            <a:endParaRPr lang="da-DK" sz="751">
              <a:solidFill>
                <a:schemeClr val="bg1"/>
              </a:solidFill>
            </a:endParaRPr>
          </a:p>
          <a:p>
            <a:pPr algn="r">
              <a:spcBef>
                <a:spcPct val="50000"/>
              </a:spcBef>
            </a:pPr>
            <a:r>
              <a:rPr lang="da-DK" sz="751">
                <a:solidFill>
                  <a:schemeClr val="bg1"/>
                </a:solidFill>
              </a:rPr>
              <a:t>Tekststørrelse 10 </a:t>
            </a:r>
            <a:r>
              <a:rPr lang="da-DK" sz="751" err="1">
                <a:solidFill>
                  <a:schemeClr val="bg1"/>
                </a:solidFill>
              </a:rPr>
              <a:t>pkt</a:t>
            </a:r>
            <a:endParaRPr lang="da-DK" sz="751">
              <a:solidFill>
                <a:schemeClr val="bg1"/>
              </a:solidFill>
            </a:endParaRPr>
          </a:p>
        </p:txBody>
      </p:sp>
      <p:sp>
        <p:nvSpPr>
          <p:cNvPr id="11" name="TextBox 20"/>
          <p:cNvSpPr txBox="1">
            <a:spLocks noChangeArrowheads="1"/>
          </p:cNvSpPr>
          <p:nvPr userDrawn="1"/>
        </p:nvSpPr>
        <p:spPr bwMode="auto">
          <a:xfrm>
            <a:off x="-1738312" y="1880831"/>
            <a:ext cx="1668463" cy="635495"/>
          </a:xfrm>
          <a:prstGeom prst="rect">
            <a:avLst/>
          </a:prstGeom>
          <a:noFill/>
          <a:ln w="9525">
            <a:noFill/>
            <a:miter lim="800000"/>
            <a:headEnd/>
            <a:tailEnd/>
          </a:ln>
        </p:spPr>
        <p:txBody>
          <a:bodyPr wrap="square" lIns="0" tIns="0" rIns="0" bIns="0">
            <a:spAutoFit/>
          </a:bodyPr>
          <a:lstStyle/>
          <a:p>
            <a:pPr algn="r"/>
            <a:r>
              <a:rPr lang="da-DK" sz="751" b="1">
                <a:solidFill>
                  <a:schemeClr val="bg1"/>
                </a:solidFill>
              </a:rPr>
              <a:t>Tekst starter</a:t>
            </a:r>
            <a:r>
              <a:rPr lang="da-DK" sz="751" b="1" baseline="0">
                <a:solidFill>
                  <a:schemeClr val="bg1"/>
                </a:solidFill>
              </a:rPr>
              <a:t> </a:t>
            </a:r>
            <a:br>
              <a:rPr lang="da-DK" sz="751" b="1" baseline="0">
                <a:solidFill>
                  <a:schemeClr val="bg1"/>
                </a:solidFill>
              </a:rPr>
            </a:br>
            <a:r>
              <a:rPr lang="da-DK" sz="751" b="1" baseline="0">
                <a:solidFill>
                  <a:schemeClr val="bg1"/>
                </a:solidFill>
              </a:rPr>
              <a:t>uden </a:t>
            </a:r>
            <a:r>
              <a:rPr lang="da-DK" sz="751" b="1" err="1">
                <a:solidFill>
                  <a:schemeClr val="bg1"/>
                </a:solidFill>
              </a:rPr>
              <a:t>bullets</a:t>
            </a:r>
            <a:endParaRPr lang="da-DK" sz="751">
              <a:solidFill>
                <a:schemeClr val="bg1"/>
              </a:solidFill>
            </a:endParaRPr>
          </a:p>
          <a:p>
            <a:pPr algn="r">
              <a:spcBef>
                <a:spcPct val="50000"/>
              </a:spcBef>
            </a:pPr>
            <a:r>
              <a:rPr lang="da-DK" sz="751">
                <a:solidFill>
                  <a:schemeClr val="bg1"/>
                </a:solidFill>
              </a:rPr>
              <a:t>Brug ‘Forøge / Formindske </a:t>
            </a:r>
            <a:br>
              <a:rPr lang="da-DK" sz="751">
                <a:solidFill>
                  <a:schemeClr val="bg1"/>
                </a:solidFill>
              </a:rPr>
            </a:br>
            <a:r>
              <a:rPr lang="da-DK" sz="751">
                <a:solidFill>
                  <a:schemeClr val="bg1"/>
                </a:solidFill>
              </a:rPr>
              <a:t>indryk’ for at skifte mellem</a:t>
            </a:r>
            <a:r>
              <a:rPr lang="da-DK" sz="751" baseline="0">
                <a:solidFill>
                  <a:schemeClr val="bg1"/>
                </a:solidFill>
              </a:rPr>
              <a:t> </a:t>
            </a:r>
            <a:r>
              <a:rPr lang="da-DK" sz="751">
                <a:solidFill>
                  <a:schemeClr val="bg1"/>
                </a:solidFill>
              </a:rPr>
              <a:t>de </a:t>
            </a:r>
            <a:br>
              <a:rPr lang="da-DK" sz="751">
                <a:solidFill>
                  <a:schemeClr val="bg1"/>
                </a:solidFill>
              </a:rPr>
            </a:br>
            <a:r>
              <a:rPr lang="da-DK" sz="751">
                <a:solidFill>
                  <a:schemeClr val="bg1"/>
                </a:solidFill>
              </a:rPr>
              <a:t>forskellige niveauer</a:t>
            </a:r>
          </a:p>
        </p:txBody>
      </p:sp>
      <p:grpSp>
        <p:nvGrpSpPr>
          <p:cNvPr id="12" name="Group 21"/>
          <p:cNvGrpSpPr>
            <a:grpSpLocks/>
          </p:cNvGrpSpPr>
          <p:nvPr userDrawn="1"/>
        </p:nvGrpSpPr>
        <p:grpSpPr bwMode="auto">
          <a:xfrm>
            <a:off x="-1114424" y="3087070"/>
            <a:ext cx="1030287" cy="230188"/>
            <a:chOff x="-1260648" y="3320988"/>
            <a:chExt cx="1030288" cy="230187"/>
          </a:xfrm>
        </p:grpSpPr>
        <p:pic>
          <p:nvPicPr>
            <p:cNvPr id="14" name="Picture 14" descr="fke3b.jpg"/>
            <p:cNvPicPr>
              <a:picLocks noChangeAspect="1"/>
            </p:cNvPicPr>
            <p:nvPr/>
          </p:nvPicPr>
          <p:blipFill>
            <a:blip r:embed="rId3" cstate="print"/>
            <a:srcRect/>
            <a:stretch>
              <a:fillRect/>
            </a:stretch>
          </p:blipFill>
          <p:spPr bwMode="auto">
            <a:xfrm>
              <a:off x="-1260648" y="3322575"/>
              <a:ext cx="428625" cy="228600"/>
            </a:xfrm>
            <a:prstGeom prst="rect">
              <a:avLst/>
            </a:prstGeom>
            <a:noFill/>
            <a:ln w="9525">
              <a:noFill/>
              <a:miter lim="800000"/>
              <a:headEnd/>
              <a:tailEnd/>
            </a:ln>
          </p:spPr>
        </p:pic>
        <p:cxnSp>
          <p:nvCxnSpPr>
            <p:cNvPr id="15" name="Straight Connector 23"/>
            <p:cNvCxnSpPr>
              <a:cxnSpLocks noChangeShapeType="1"/>
            </p:cNvCxnSpPr>
            <p:nvPr/>
          </p:nvCxnSpPr>
          <p:spPr bwMode="auto">
            <a:xfrm>
              <a:off x="-1260648" y="3332100"/>
              <a:ext cx="182563" cy="219075"/>
            </a:xfrm>
            <a:prstGeom prst="line">
              <a:avLst/>
            </a:prstGeom>
            <a:noFill/>
            <a:ln w="19050" algn="ctr">
              <a:solidFill>
                <a:srgbClr val="000000"/>
              </a:solidFill>
              <a:round/>
              <a:headEnd/>
              <a:tailEnd/>
            </a:ln>
          </p:spPr>
        </p:cxnSp>
        <p:cxnSp>
          <p:nvCxnSpPr>
            <p:cNvPr id="16" name="Straight Connector 24"/>
            <p:cNvCxnSpPr>
              <a:cxnSpLocks noChangeShapeType="1"/>
            </p:cNvCxnSpPr>
            <p:nvPr/>
          </p:nvCxnSpPr>
          <p:spPr bwMode="auto">
            <a:xfrm flipH="1">
              <a:off x="-1260648" y="3332100"/>
              <a:ext cx="182563" cy="219075"/>
            </a:xfrm>
            <a:prstGeom prst="line">
              <a:avLst/>
            </a:prstGeom>
            <a:noFill/>
            <a:ln w="19050" algn="ctr">
              <a:solidFill>
                <a:srgbClr val="000000"/>
              </a:solidFill>
              <a:round/>
              <a:headEnd/>
              <a:tailEnd/>
            </a:ln>
          </p:spPr>
        </p:cxnSp>
        <p:pic>
          <p:nvPicPr>
            <p:cNvPr id="17" name="Picture 2"/>
            <p:cNvPicPr>
              <a:picLocks noChangeAspect="1" noChangeArrowheads="1"/>
            </p:cNvPicPr>
            <p:nvPr/>
          </p:nvPicPr>
          <p:blipFill>
            <a:blip r:embed="rId4" cstate="print"/>
            <a:srcRect/>
            <a:stretch>
              <a:fillRect/>
            </a:stretch>
          </p:blipFill>
          <p:spPr bwMode="auto">
            <a:xfrm>
              <a:off x="-678035" y="3320988"/>
              <a:ext cx="447675" cy="228600"/>
            </a:xfrm>
            <a:prstGeom prst="rect">
              <a:avLst/>
            </a:prstGeom>
            <a:noFill/>
            <a:ln w="9525">
              <a:noFill/>
              <a:miter lim="800000"/>
              <a:headEnd/>
              <a:tailEnd/>
            </a:ln>
          </p:spPr>
        </p:pic>
        <p:cxnSp>
          <p:nvCxnSpPr>
            <p:cNvPr id="18" name="Straight Connector 26"/>
            <p:cNvCxnSpPr>
              <a:cxnSpLocks noChangeShapeType="1"/>
            </p:cNvCxnSpPr>
            <p:nvPr/>
          </p:nvCxnSpPr>
          <p:spPr bwMode="auto">
            <a:xfrm>
              <a:off x="-422448" y="3332100"/>
              <a:ext cx="182563" cy="219075"/>
            </a:xfrm>
            <a:prstGeom prst="line">
              <a:avLst/>
            </a:prstGeom>
            <a:noFill/>
            <a:ln w="19050" algn="ctr">
              <a:solidFill>
                <a:srgbClr val="000000"/>
              </a:solidFill>
              <a:round/>
              <a:headEnd/>
              <a:tailEnd/>
            </a:ln>
          </p:spPr>
        </p:cxnSp>
        <p:cxnSp>
          <p:nvCxnSpPr>
            <p:cNvPr id="19" name="Straight Connector 27"/>
            <p:cNvCxnSpPr>
              <a:cxnSpLocks noChangeShapeType="1"/>
            </p:cNvCxnSpPr>
            <p:nvPr/>
          </p:nvCxnSpPr>
          <p:spPr bwMode="auto">
            <a:xfrm flipH="1">
              <a:off x="-422448" y="3332100"/>
              <a:ext cx="182563" cy="219075"/>
            </a:xfrm>
            <a:prstGeom prst="line">
              <a:avLst/>
            </a:prstGeom>
            <a:noFill/>
            <a:ln w="19050" algn="ctr">
              <a:solidFill>
                <a:srgbClr val="000000"/>
              </a:solidFill>
              <a:round/>
              <a:headEnd/>
              <a:tailEnd/>
            </a:ln>
          </p:spPr>
        </p:cxnSp>
      </p:grpSp>
      <p:sp>
        <p:nvSpPr>
          <p:cNvPr id="20" name="Date Placeholder 3"/>
          <p:cNvSpPr>
            <a:spLocks noGrp="1"/>
          </p:cNvSpPr>
          <p:nvPr>
            <p:ph type="dt" sz="half" idx="2"/>
          </p:nvPr>
        </p:nvSpPr>
        <p:spPr>
          <a:xfrm>
            <a:off x="7596339" y="6302908"/>
            <a:ext cx="1420664" cy="258442"/>
          </a:xfrm>
          <a:prstGeom prst="rect">
            <a:avLst/>
          </a:prstGeom>
        </p:spPr>
        <p:txBody>
          <a:bodyPr vert="horz" lIns="0" tIns="0" rIns="0" bIns="0" rtlCol="0" anchor="b" anchorCtr="0"/>
          <a:lstStyle>
            <a:lvl1pPr algn="r">
              <a:defRPr sz="827">
                <a:solidFill>
                  <a:schemeClr val="tx1"/>
                </a:solidFill>
              </a:defRPr>
            </a:lvl1pPr>
          </a:lstStyle>
          <a:p>
            <a:r>
              <a:rPr lang="da-DK" err="1"/>
              <a:t>www.ibckurser.dk</a:t>
            </a:r>
            <a:endParaRPr lang="da-DK"/>
          </a:p>
        </p:txBody>
      </p:sp>
    </p:spTree>
    <p:extLst>
      <p:ext uri="{BB962C8B-B14F-4D97-AF65-F5344CB8AC3E}">
        <p14:creationId xmlns:p14="http://schemas.microsoft.com/office/powerpoint/2010/main" val="38350088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484193" y="1465054"/>
            <a:ext cx="6932612" cy="616930"/>
          </a:xfrm>
        </p:spPr>
        <p:txBody>
          <a:bodyPr/>
          <a:lstStyle/>
          <a:p>
            <a:r>
              <a:rPr lang="da-DK" noProof="0"/>
              <a:t>Klik for at redigere titeltypografien i masteren</a:t>
            </a:r>
          </a:p>
        </p:txBody>
      </p:sp>
      <p:sp>
        <p:nvSpPr>
          <p:cNvPr id="3" name="Content Placeholder 2"/>
          <p:cNvSpPr>
            <a:spLocks noGrp="1"/>
          </p:cNvSpPr>
          <p:nvPr>
            <p:ph sz="half" idx="1"/>
          </p:nvPr>
        </p:nvSpPr>
        <p:spPr>
          <a:xfrm>
            <a:off x="457200" y="2565409"/>
            <a:ext cx="3394800" cy="3560763"/>
          </a:xfrm>
        </p:spPr>
        <p:txBody>
          <a:bodyPr/>
          <a:lstStyle>
            <a:lvl1pPr>
              <a:defRPr sz="1200"/>
            </a:lvl1pPr>
            <a:lvl2pPr>
              <a:defRPr sz="1200"/>
            </a:lvl2pPr>
            <a:lvl3pPr>
              <a:defRPr sz="1052"/>
            </a:lvl3pPr>
            <a:lvl4pPr>
              <a:defRPr sz="1052"/>
            </a:lvl4pPr>
            <a:lvl5pPr>
              <a:defRPr sz="900"/>
            </a:lvl5pPr>
            <a:lvl6pPr>
              <a:defRPr sz="1351"/>
            </a:lvl6pPr>
            <a:lvl7pPr>
              <a:defRPr sz="1351"/>
            </a:lvl7pPr>
            <a:lvl8pPr>
              <a:defRPr sz="1351"/>
            </a:lvl8pPr>
            <a:lvl9pPr>
              <a:defRPr sz="1351"/>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4" name="Content Placeholder 3"/>
          <p:cNvSpPr>
            <a:spLocks noGrp="1"/>
          </p:cNvSpPr>
          <p:nvPr>
            <p:ph sz="half" idx="2"/>
          </p:nvPr>
        </p:nvSpPr>
        <p:spPr>
          <a:xfrm>
            <a:off x="4022001" y="2565409"/>
            <a:ext cx="3394800" cy="3560763"/>
          </a:xfrm>
        </p:spPr>
        <p:txBody>
          <a:bodyPr/>
          <a:lstStyle>
            <a:lvl1pPr>
              <a:defRPr sz="1200"/>
            </a:lvl1pPr>
            <a:lvl2pPr>
              <a:defRPr sz="1200"/>
            </a:lvl2pPr>
            <a:lvl3pPr>
              <a:defRPr sz="1052"/>
            </a:lvl3pPr>
            <a:lvl4pPr>
              <a:defRPr sz="1052"/>
            </a:lvl4pPr>
            <a:lvl5pPr>
              <a:defRPr sz="900"/>
            </a:lvl5pPr>
            <a:lvl6pPr>
              <a:defRPr sz="1351"/>
            </a:lvl6pPr>
            <a:lvl7pPr>
              <a:defRPr sz="1351"/>
            </a:lvl7pPr>
            <a:lvl8pPr>
              <a:defRPr sz="1351"/>
            </a:lvl8pPr>
            <a:lvl9pPr>
              <a:defRPr sz="1351"/>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6" name="Footer Placeholder 5"/>
          <p:cNvSpPr>
            <a:spLocks noGrp="1"/>
          </p:cNvSpPr>
          <p:nvPr>
            <p:ph type="ftr" sz="quarter" idx="11"/>
          </p:nvPr>
        </p:nvSpPr>
        <p:spPr/>
        <p:txBody>
          <a:bodyPr/>
          <a:lstStyle/>
          <a:p>
            <a:r>
              <a:rPr lang="da-DK" noProof="0"/>
              <a:t>IBC Kurser</a:t>
            </a:r>
          </a:p>
        </p:txBody>
      </p:sp>
      <p:sp>
        <p:nvSpPr>
          <p:cNvPr id="7" name="Slide Number Placeholder 6"/>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8" name="Date Placeholder 3"/>
          <p:cNvSpPr>
            <a:spLocks noGrp="1"/>
          </p:cNvSpPr>
          <p:nvPr>
            <p:ph type="dt" sz="half" idx="13"/>
          </p:nvPr>
        </p:nvSpPr>
        <p:spPr>
          <a:xfrm>
            <a:off x="7596339" y="6302908"/>
            <a:ext cx="1420664" cy="258442"/>
          </a:xfrm>
          <a:prstGeom prst="rect">
            <a:avLst/>
          </a:prstGeom>
        </p:spPr>
        <p:txBody>
          <a:bodyPr vert="horz" lIns="0" tIns="0" rIns="0" bIns="0" rtlCol="0" anchor="b" anchorCtr="0"/>
          <a:lstStyle>
            <a:lvl1pPr algn="r">
              <a:defRPr sz="827">
                <a:solidFill>
                  <a:schemeClr val="tx1"/>
                </a:solidFill>
              </a:defRPr>
            </a:lvl1pPr>
          </a:lstStyle>
          <a:p>
            <a:r>
              <a:rPr lang="da-DK" err="1"/>
              <a:t>www.ibckurser.dk</a:t>
            </a:r>
            <a:endParaRPr lang="da-DK"/>
          </a:p>
        </p:txBody>
      </p:sp>
    </p:spTree>
    <p:extLst>
      <p:ext uri="{BB962C8B-B14F-4D97-AF65-F5344CB8AC3E}">
        <p14:creationId xmlns:p14="http://schemas.microsoft.com/office/powerpoint/2010/main" val="41299316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Large Picture">
    <p:spTree>
      <p:nvGrpSpPr>
        <p:cNvPr id="1" name=""/>
        <p:cNvGrpSpPr/>
        <p:nvPr/>
      </p:nvGrpSpPr>
      <p:grpSpPr>
        <a:xfrm>
          <a:off x="0" y="0"/>
          <a:ext cx="0" cy="0"/>
          <a:chOff x="0" y="0"/>
          <a:chExt cx="0" cy="0"/>
        </a:xfrm>
      </p:grpSpPr>
      <p:pic>
        <p:nvPicPr>
          <p:cNvPr id="15" name="Billede 14" descr="Innovationsfabrik-291.jpg"/>
          <p:cNvPicPr>
            <a:picLocks noChangeAspect="1"/>
          </p:cNvPicPr>
          <p:nvPr userDrawn="1"/>
        </p:nvPicPr>
        <p:blipFill>
          <a:blip r:embed="rId2"/>
          <a:stretch>
            <a:fillRect/>
          </a:stretch>
        </p:blipFill>
        <p:spPr>
          <a:xfrm>
            <a:off x="0" y="5"/>
            <a:ext cx="9144000" cy="6864079"/>
          </a:xfrm>
          <a:prstGeom prst="rect">
            <a:avLst/>
          </a:prstGeom>
        </p:spPr>
      </p:pic>
      <p:sp>
        <p:nvSpPr>
          <p:cNvPr id="2" name="Title 1"/>
          <p:cNvSpPr>
            <a:spLocks noGrp="1"/>
          </p:cNvSpPr>
          <p:nvPr>
            <p:ph type="title"/>
          </p:nvPr>
        </p:nvSpPr>
        <p:spPr>
          <a:xfrm>
            <a:off x="432004" y="1881192"/>
            <a:ext cx="6932612" cy="1581202"/>
          </a:xfrm>
        </p:spPr>
        <p:txBody>
          <a:bodyPr anchor="t" anchorCtr="0">
            <a:spAutoFit/>
          </a:bodyPr>
          <a:lstStyle>
            <a:lvl1pPr>
              <a:lnSpc>
                <a:spcPct val="83000"/>
              </a:lnSpc>
              <a:defRPr sz="4127">
                <a:solidFill>
                  <a:srgbClr val="FFFFFF"/>
                </a:solidFill>
              </a:defRPr>
            </a:lvl1pPr>
          </a:lstStyle>
          <a:p>
            <a:r>
              <a:rPr lang="da-DK" noProof="0"/>
              <a:t>Klik for at redigere titeltypografien i masteren</a:t>
            </a:r>
          </a:p>
        </p:txBody>
      </p:sp>
      <p:sp>
        <p:nvSpPr>
          <p:cNvPr id="4" name="Footer Placeholder 3"/>
          <p:cNvSpPr>
            <a:spLocks noGrp="1"/>
          </p:cNvSpPr>
          <p:nvPr>
            <p:ph type="ftr" sz="quarter" idx="11"/>
          </p:nvPr>
        </p:nvSpPr>
        <p:spPr/>
        <p:txBody>
          <a:bodyPr/>
          <a:lstStyle>
            <a:lvl1pPr>
              <a:defRPr>
                <a:solidFill>
                  <a:srgbClr val="FFFFFF"/>
                </a:solidFill>
              </a:defRPr>
            </a:lvl1pPr>
          </a:lstStyle>
          <a:p>
            <a:r>
              <a:rPr lang="da-DK"/>
              <a:t>IBC Kurser</a:t>
            </a:r>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9" name="Text Box 5"/>
          <p:cNvSpPr txBox="1">
            <a:spLocks noChangeArrowheads="1"/>
          </p:cNvSpPr>
          <p:nvPr userDrawn="1"/>
        </p:nvSpPr>
        <p:spPr bwMode="auto">
          <a:xfrm>
            <a:off x="-1836710" y="2060584"/>
            <a:ext cx="1733524" cy="1194558"/>
          </a:xfrm>
          <a:prstGeom prst="rect">
            <a:avLst/>
          </a:prstGeom>
          <a:noFill/>
          <a:ln w="9525" algn="ctr">
            <a:noFill/>
            <a:miter lim="800000"/>
            <a:headEnd/>
            <a:tailEnd/>
          </a:ln>
        </p:spPr>
        <p:txBody>
          <a:bodyPr wrap="square" lIns="0" tIns="0" rIns="0" bIns="0">
            <a:spAutoFit/>
          </a:bodyPr>
          <a:lstStyle/>
          <a:p>
            <a:pPr algn="r">
              <a:spcBef>
                <a:spcPct val="50000"/>
              </a:spcBef>
            </a:pPr>
            <a:r>
              <a:rPr lang="da-DK" sz="675" b="1">
                <a:solidFill>
                  <a:schemeClr val="bg1"/>
                </a:solidFill>
              </a:rPr>
              <a:t>Indsæt nyt billede:</a:t>
            </a:r>
          </a:p>
          <a:p>
            <a:pPr algn="r">
              <a:spcBef>
                <a:spcPct val="50000"/>
              </a:spcBef>
            </a:pPr>
            <a:r>
              <a:rPr lang="da-DK" sz="675">
                <a:solidFill>
                  <a:schemeClr val="bg1"/>
                </a:solidFill>
              </a:rPr>
              <a:t>Format: B25,4 x 19,05 cm</a:t>
            </a:r>
          </a:p>
          <a:p>
            <a:pPr algn="r">
              <a:spcBef>
                <a:spcPct val="50000"/>
              </a:spcBef>
            </a:pPr>
            <a:r>
              <a:rPr lang="da-DK" sz="675" baseline="0">
                <a:solidFill>
                  <a:schemeClr val="bg1"/>
                </a:solidFill>
              </a:rPr>
              <a:t>Klik på </a:t>
            </a:r>
            <a:r>
              <a:rPr lang="da-DK" sz="675" baseline="0" err="1">
                <a:solidFill>
                  <a:schemeClr val="bg1"/>
                </a:solidFill>
              </a:rPr>
              <a:t>billed-</a:t>
            </a:r>
            <a:r>
              <a:rPr lang="da-DK" sz="675" err="1">
                <a:solidFill>
                  <a:schemeClr val="bg1"/>
                </a:solidFill>
              </a:rPr>
              <a:t>ikonet</a:t>
            </a:r>
            <a:r>
              <a:rPr lang="da-DK" sz="675">
                <a:solidFill>
                  <a:schemeClr val="bg1"/>
                </a:solidFill>
              </a:rPr>
              <a:t> </a:t>
            </a:r>
            <a:br>
              <a:rPr lang="da-DK" sz="675">
                <a:solidFill>
                  <a:schemeClr val="bg1"/>
                </a:solidFill>
              </a:rPr>
            </a:br>
            <a:r>
              <a:rPr lang="da-DK" sz="675">
                <a:solidFill>
                  <a:schemeClr val="bg1"/>
                </a:solidFill>
              </a:rPr>
              <a:t>midt på </a:t>
            </a:r>
            <a:r>
              <a:rPr lang="da-DK" sz="675" err="1">
                <a:solidFill>
                  <a:schemeClr val="bg1"/>
                </a:solidFill>
              </a:rPr>
              <a:t>slidet</a:t>
            </a:r>
            <a:r>
              <a:rPr lang="da-DK" sz="675">
                <a:solidFill>
                  <a:schemeClr val="bg1"/>
                </a:solidFill>
              </a:rPr>
              <a:t>.</a:t>
            </a:r>
            <a:br>
              <a:rPr lang="da-DK" sz="675">
                <a:solidFill>
                  <a:schemeClr val="bg1"/>
                </a:solidFill>
              </a:rPr>
            </a:br>
            <a:r>
              <a:rPr lang="da-DK" sz="675">
                <a:solidFill>
                  <a:schemeClr val="bg1"/>
                </a:solidFill>
              </a:rPr>
              <a:t>Find</a:t>
            </a:r>
            <a:r>
              <a:rPr lang="da-DK" sz="675" baseline="0">
                <a:solidFill>
                  <a:schemeClr val="bg1"/>
                </a:solidFill>
              </a:rPr>
              <a:t> dit nye billede</a:t>
            </a:r>
            <a:r>
              <a:rPr lang="da-DK" sz="675">
                <a:solidFill>
                  <a:schemeClr val="bg1"/>
                </a:solidFill>
              </a:rPr>
              <a:t>, </a:t>
            </a:r>
            <a:br>
              <a:rPr lang="da-DK" sz="675">
                <a:solidFill>
                  <a:schemeClr val="bg1"/>
                </a:solidFill>
              </a:rPr>
            </a:br>
            <a:r>
              <a:rPr lang="da-DK" sz="675">
                <a:solidFill>
                  <a:schemeClr val="bg1"/>
                </a:solidFill>
              </a:rPr>
              <a:t>højreklik på billedet </a:t>
            </a:r>
            <a:br>
              <a:rPr lang="da-DK" sz="675">
                <a:solidFill>
                  <a:schemeClr val="bg1"/>
                </a:solidFill>
              </a:rPr>
            </a:br>
            <a:r>
              <a:rPr lang="da-DK" sz="675">
                <a:solidFill>
                  <a:schemeClr val="bg1"/>
                </a:solidFill>
              </a:rPr>
              <a:t>og placér det bagerst.</a:t>
            </a:r>
          </a:p>
          <a:p>
            <a:pPr algn="r">
              <a:spcBef>
                <a:spcPct val="50000"/>
              </a:spcBef>
            </a:pPr>
            <a:r>
              <a:rPr lang="da-DK" sz="675" b="1">
                <a:solidFill>
                  <a:schemeClr val="bg1"/>
                </a:solidFill>
              </a:rPr>
              <a:t>Hvis du ikke kan få</a:t>
            </a:r>
            <a:r>
              <a:rPr lang="da-DK" sz="675" b="1" baseline="0">
                <a:solidFill>
                  <a:schemeClr val="bg1"/>
                </a:solidFill>
              </a:rPr>
              <a:t> fat i </a:t>
            </a:r>
            <a:r>
              <a:rPr lang="da-DK" sz="675" b="1" baseline="0" err="1">
                <a:solidFill>
                  <a:schemeClr val="bg1"/>
                </a:solidFill>
              </a:rPr>
              <a:t>billedeindsættelses-knappen</a:t>
            </a:r>
            <a:r>
              <a:rPr lang="da-DK" sz="675" b="1" baseline="0">
                <a:solidFill>
                  <a:schemeClr val="bg1"/>
                </a:solidFill>
              </a:rPr>
              <a:t>; </a:t>
            </a:r>
            <a:r>
              <a:rPr lang="da-DK" sz="675" b="0" baseline="0">
                <a:solidFill>
                  <a:schemeClr val="bg1"/>
                </a:solidFill>
              </a:rPr>
              <a:t>Læg teksten bagerst og klik på ikonen</a:t>
            </a:r>
            <a:r>
              <a:rPr lang="da-DK" sz="675" b="0">
                <a:solidFill>
                  <a:schemeClr val="bg1"/>
                </a:solidFill>
              </a:rPr>
              <a:t> </a:t>
            </a:r>
          </a:p>
        </p:txBody>
      </p:sp>
      <p:pic>
        <p:nvPicPr>
          <p:cNvPr id="11" name="Picture 11" descr="Logo-Sort.wmf"/>
          <p:cNvPicPr>
            <a:picLocks noChangeAspect="1"/>
          </p:cNvPicPr>
          <p:nvPr userDrawn="1"/>
        </p:nvPicPr>
        <p:blipFill>
          <a:blip r:embed="rId3"/>
          <a:stretch>
            <a:fillRect/>
          </a:stretch>
        </p:blipFill>
        <p:spPr>
          <a:xfrm>
            <a:off x="7794740" y="11689"/>
            <a:ext cx="1305539" cy="1535218"/>
          </a:xfrm>
          <a:prstGeom prst="rect">
            <a:avLst/>
          </a:prstGeom>
        </p:spPr>
      </p:pic>
      <p:sp>
        <p:nvSpPr>
          <p:cNvPr id="13" name="Date Placeholder 3"/>
          <p:cNvSpPr>
            <a:spLocks noGrp="1"/>
          </p:cNvSpPr>
          <p:nvPr>
            <p:ph type="dt" sz="half" idx="10"/>
          </p:nvPr>
        </p:nvSpPr>
        <p:spPr>
          <a:xfrm>
            <a:off x="7596342" y="6201310"/>
            <a:ext cx="1420663" cy="185740"/>
          </a:xfrm>
        </p:spPr>
        <p:txBody>
          <a:bodyPr anchor="b" anchorCtr="0"/>
          <a:lstStyle>
            <a:lvl1pPr>
              <a:defRPr sz="827">
                <a:solidFill>
                  <a:srgbClr val="FFFFFF"/>
                </a:solidFill>
              </a:defRPr>
            </a:lvl1pPr>
          </a:lstStyle>
          <a:p>
            <a:r>
              <a:rPr lang="da-DK" err="1"/>
              <a:t>www.ibckurser.dk</a:t>
            </a:r>
            <a:endParaRPr lang="da-DK"/>
          </a:p>
        </p:txBody>
      </p:sp>
      <p:pic>
        <p:nvPicPr>
          <p:cNvPr id="14" name="Picture 10" descr="EtBedreStedAtLaere-Sort.wmf"/>
          <p:cNvPicPr>
            <a:picLocks noChangeAspect="1"/>
          </p:cNvPicPr>
          <p:nvPr userDrawn="1"/>
        </p:nvPicPr>
        <p:blipFill>
          <a:blip r:embed="rId4"/>
          <a:stretch>
            <a:fillRect/>
          </a:stretch>
        </p:blipFill>
        <p:spPr>
          <a:xfrm>
            <a:off x="471421" y="6318096"/>
            <a:ext cx="1745391" cy="237744"/>
          </a:xfrm>
          <a:prstGeom prst="rect">
            <a:avLst/>
          </a:prstGeom>
        </p:spPr>
      </p:pic>
    </p:spTree>
    <p:extLst>
      <p:ext uri="{BB962C8B-B14F-4D97-AF65-F5344CB8AC3E}">
        <p14:creationId xmlns:p14="http://schemas.microsoft.com/office/powerpoint/2010/main" val="836294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slide White Payoff">
    <p:spTree>
      <p:nvGrpSpPr>
        <p:cNvPr id="1" name=""/>
        <p:cNvGrpSpPr/>
        <p:nvPr/>
      </p:nvGrpSpPr>
      <p:grpSpPr>
        <a:xfrm>
          <a:off x="0" y="0"/>
          <a:ext cx="0" cy="0"/>
          <a:chOff x="0" y="0"/>
          <a:chExt cx="0" cy="0"/>
        </a:xfrm>
      </p:grpSpPr>
      <p:sp>
        <p:nvSpPr>
          <p:cNvPr id="6" name="Picture Placeholder 13"/>
          <p:cNvSpPr>
            <a:spLocks noGrp="1"/>
          </p:cNvSpPr>
          <p:nvPr>
            <p:ph type="pic" sz="quarter" idx="13"/>
          </p:nvPr>
        </p:nvSpPr>
        <p:spPr>
          <a:xfrm>
            <a:off x="-3592" y="-3600"/>
            <a:ext cx="9151201" cy="6865200"/>
          </a:xfrm>
          <a:blipFill>
            <a:blip r:embed="rId2" cstate="print"/>
            <a:stretch>
              <a:fillRect/>
            </a:stretch>
          </a:blipFill>
        </p:spPr>
        <p:txBody>
          <a:bodyPr/>
          <a:lstStyle/>
          <a:p>
            <a:r>
              <a:rPr lang="da-DK"/>
              <a:t>Klik på ikonet for at tilføje et billede</a:t>
            </a:r>
          </a:p>
        </p:txBody>
      </p:sp>
      <p:sp>
        <p:nvSpPr>
          <p:cNvPr id="2" name="Title 1"/>
          <p:cNvSpPr>
            <a:spLocks noGrp="1"/>
          </p:cNvSpPr>
          <p:nvPr>
            <p:ph type="title"/>
          </p:nvPr>
        </p:nvSpPr>
        <p:spPr>
          <a:xfrm>
            <a:off x="432829" y="1881196"/>
            <a:ext cx="6932613" cy="1447319"/>
          </a:xfrm>
        </p:spPr>
        <p:txBody>
          <a:bodyPr anchor="t" anchorCtr="0">
            <a:spAutoFit/>
          </a:bodyPr>
          <a:lstStyle>
            <a:lvl1pPr>
              <a:lnSpc>
                <a:spcPct val="83000"/>
              </a:lnSpc>
              <a:defRPr sz="3777">
                <a:solidFill>
                  <a:schemeClr val="tx1"/>
                </a:solidFill>
              </a:defRPr>
            </a:lvl1pPr>
          </a:lstStyle>
          <a:p>
            <a:r>
              <a:rPr lang="da-DK" noProof="0"/>
              <a:t>Klik for at redigere titeltypografien i masteren</a:t>
            </a:r>
          </a:p>
        </p:txBody>
      </p:sp>
      <p:sp>
        <p:nvSpPr>
          <p:cNvPr id="4" name="Footer Placeholder 3"/>
          <p:cNvSpPr>
            <a:spLocks noGrp="1"/>
          </p:cNvSpPr>
          <p:nvPr>
            <p:ph type="ftr" sz="quarter" idx="11"/>
          </p:nvPr>
        </p:nvSpPr>
        <p:spPr/>
        <p:txBody>
          <a:bodyPr/>
          <a:lstStyle>
            <a:lvl1pPr>
              <a:defRPr>
                <a:solidFill>
                  <a:schemeClr val="tx1"/>
                </a:solidFill>
              </a:defRPr>
            </a:lvl1pPr>
          </a:lstStyle>
          <a:p>
            <a:r>
              <a:rPr lang="da-DK"/>
              <a:t>IBC Kurser</a:t>
            </a:r>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a:p>
        </p:txBody>
      </p:sp>
      <p:pic>
        <p:nvPicPr>
          <p:cNvPr id="9" name="Picture 8" descr="Logo-Sort.wmf"/>
          <p:cNvPicPr>
            <a:picLocks noChangeAspect="1"/>
          </p:cNvPicPr>
          <p:nvPr userDrawn="1"/>
        </p:nvPicPr>
        <p:blipFill>
          <a:blip r:embed="rId3" cstate="print"/>
          <a:stretch>
            <a:fillRect/>
          </a:stretch>
        </p:blipFill>
        <p:spPr>
          <a:xfrm>
            <a:off x="7794108" y="11688"/>
            <a:ext cx="1306800" cy="1535218"/>
          </a:xfrm>
          <a:prstGeom prst="rect">
            <a:avLst/>
          </a:prstGeom>
        </p:spPr>
      </p:pic>
      <p:pic>
        <p:nvPicPr>
          <p:cNvPr id="10" name="Picture 9" descr="EtBedreStedAtLaere-Sort.wmf"/>
          <p:cNvPicPr>
            <a:picLocks noChangeAspect="1"/>
          </p:cNvPicPr>
          <p:nvPr userDrawn="1"/>
        </p:nvPicPr>
        <p:blipFill>
          <a:blip r:embed="rId4" cstate="print"/>
          <a:stretch>
            <a:fillRect/>
          </a:stretch>
        </p:blipFill>
        <p:spPr>
          <a:xfrm>
            <a:off x="431545" y="6318117"/>
            <a:ext cx="1825142" cy="237743"/>
          </a:xfrm>
          <a:prstGeom prst="rect">
            <a:avLst/>
          </a:prstGeom>
        </p:spPr>
      </p:pic>
      <p:sp>
        <p:nvSpPr>
          <p:cNvPr id="11" name="Text Box 5"/>
          <p:cNvSpPr txBox="1">
            <a:spLocks noChangeArrowheads="1"/>
          </p:cNvSpPr>
          <p:nvPr userDrawn="1"/>
        </p:nvSpPr>
        <p:spPr bwMode="auto">
          <a:xfrm>
            <a:off x="-1836711" y="2060592"/>
            <a:ext cx="1733524" cy="1095749"/>
          </a:xfrm>
          <a:prstGeom prst="rect">
            <a:avLst/>
          </a:prstGeom>
          <a:noFill/>
          <a:ln w="9525" algn="ctr">
            <a:noFill/>
            <a:miter lim="800000"/>
            <a:headEnd/>
            <a:tailEnd/>
          </a:ln>
        </p:spPr>
        <p:txBody>
          <a:bodyPr wrap="square" lIns="0" tIns="0" rIns="0" bIns="0">
            <a:spAutoFit/>
          </a:bodyPr>
          <a:lstStyle/>
          <a:p>
            <a:pPr algn="r">
              <a:spcBef>
                <a:spcPct val="50000"/>
              </a:spcBef>
            </a:pPr>
            <a:r>
              <a:rPr lang="da-DK" sz="619" b="1">
                <a:solidFill>
                  <a:schemeClr val="bg1"/>
                </a:solidFill>
              </a:rPr>
              <a:t>Indsæt nyt billede:</a:t>
            </a:r>
          </a:p>
          <a:p>
            <a:pPr algn="r">
              <a:spcBef>
                <a:spcPct val="50000"/>
              </a:spcBef>
            </a:pPr>
            <a:r>
              <a:rPr lang="da-DK" sz="619">
                <a:solidFill>
                  <a:schemeClr val="bg1"/>
                </a:solidFill>
              </a:rPr>
              <a:t>Format: B25,4 x 19,05 cm</a:t>
            </a:r>
          </a:p>
          <a:p>
            <a:pPr algn="r">
              <a:spcBef>
                <a:spcPct val="50000"/>
              </a:spcBef>
            </a:pPr>
            <a:r>
              <a:rPr lang="da-DK" sz="619" baseline="0">
                <a:solidFill>
                  <a:schemeClr val="bg1"/>
                </a:solidFill>
              </a:rPr>
              <a:t>Klik på </a:t>
            </a:r>
            <a:r>
              <a:rPr lang="da-DK" sz="619" baseline="0" err="1">
                <a:solidFill>
                  <a:schemeClr val="bg1"/>
                </a:solidFill>
              </a:rPr>
              <a:t>billed-</a:t>
            </a:r>
            <a:r>
              <a:rPr lang="da-DK" sz="619" err="1">
                <a:solidFill>
                  <a:schemeClr val="bg1"/>
                </a:solidFill>
              </a:rPr>
              <a:t>ikonet</a:t>
            </a:r>
            <a:r>
              <a:rPr lang="da-DK" sz="619">
                <a:solidFill>
                  <a:schemeClr val="bg1"/>
                </a:solidFill>
              </a:rPr>
              <a:t> </a:t>
            </a:r>
            <a:br>
              <a:rPr lang="da-DK" sz="619">
                <a:solidFill>
                  <a:schemeClr val="bg1"/>
                </a:solidFill>
              </a:rPr>
            </a:br>
            <a:r>
              <a:rPr lang="da-DK" sz="619">
                <a:solidFill>
                  <a:schemeClr val="bg1"/>
                </a:solidFill>
              </a:rPr>
              <a:t>midt på </a:t>
            </a:r>
            <a:r>
              <a:rPr lang="da-DK" sz="619" err="1">
                <a:solidFill>
                  <a:schemeClr val="bg1"/>
                </a:solidFill>
              </a:rPr>
              <a:t>slidet</a:t>
            </a:r>
            <a:r>
              <a:rPr lang="da-DK" sz="619">
                <a:solidFill>
                  <a:schemeClr val="bg1"/>
                </a:solidFill>
              </a:rPr>
              <a:t>.</a:t>
            </a:r>
            <a:br>
              <a:rPr lang="da-DK" sz="619">
                <a:solidFill>
                  <a:schemeClr val="bg1"/>
                </a:solidFill>
              </a:rPr>
            </a:br>
            <a:r>
              <a:rPr lang="da-DK" sz="619">
                <a:solidFill>
                  <a:schemeClr val="bg1"/>
                </a:solidFill>
              </a:rPr>
              <a:t>Find</a:t>
            </a:r>
            <a:r>
              <a:rPr lang="da-DK" sz="619" baseline="0">
                <a:solidFill>
                  <a:schemeClr val="bg1"/>
                </a:solidFill>
              </a:rPr>
              <a:t> dit nye billede</a:t>
            </a:r>
            <a:r>
              <a:rPr lang="da-DK" sz="619">
                <a:solidFill>
                  <a:schemeClr val="bg1"/>
                </a:solidFill>
              </a:rPr>
              <a:t>, </a:t>
            </a:r>
            <a:br>
              <a:rPr lang="da-DK" sz="619">
                <a:solidFill>
                  <a:schemeClr val="bg1"/>
                </a:solidFill>
              </a:rPr>
            </a:br>
            <a:r>
              <a:rPr lang="da-DK" sz="619">
                <a:solidFill>
                  <a:schemeClr val="bg1"/>
                </a:solidFill>
              </a:rPr>
              <a:t>højreklik på billedet </a:t>
            </a:r>
            <a:br>
              <a:rPr lang="da-DK" sz="619">
                <a:solidFill>
                  <a:schemeClr val="bg1"/>
                </a:solidFill>
              </a:rPr>
            </a:br>
            <a:r>
              <a:rPr lang="da-DK" sz="619">
                <a:solidFill>
                  <a:schemeClr val="bg1"/>
                </a:solidFill>
              </a:rPr>
              <a:t>og placér det bagerst.</a:t>
            </a:r>
          </a:p>
          <a:p>
            <a:pPr algn="r">
              <a:spcBef>
                <a:spcPct val="50000"/>
              </a:spcBef>
            </a:pPr>
            <a:r>
              <a:rPr lang="da-DK" sz="619" b="1">
                <a:solidFill>
                  <a:schemeClr val="bg1"/>
                </a:solidFill>
              </a:rPr>
              <a:t>Hvis du ikke kan få</a:t>
            </a:r>
            <a:r>
              <a:rPr lang="da-DK" sz="619" b="1" baseline="0">
                <a:solidFill>
                  <a:schemeClr val="bg1"/>
                </a:solidFill>
              </a:rPr>
              <a:t> fat i </a:t>
            </a:r>
            <a:r>
              <a:rPr lang="da-DK" sz="619" b="1" baseline="0" err="1">
                <a:solidFill>
                  <a:schemeClr val="bg1"/>
                </a:solidFill>
              </a:rPr>
              <a:t>billedeindsættelses-knappen</a:t>
            </a:r>
            <a:r>
              <a:rPr lang="da-DK" sz="619" b="1" baseline="0">
                <a:solidFill>
                  <a:schemeClr val="bg1"/>
                </a:solidFill>
              </a:rPr>
              <a:t>; </a:t>
            </a:r>
            <a:r>
              <a:rPr lang="da-DK" sz="619" b="0" baseline="0">
                <a:solidFill>
                  <a:schemeClr val="bg1"/>
                </a:solidFill>
              </a:rPr>
              <a:t>Læg teksten bagerst og klik på ikonen</a:t>
            </a:r>
            <a:r>
              <a:rPr lang="da-DK" sz="619" b="0">
                <a:solidFill>
                  <a:schemeClr val="bg1"/>
                </a:solidFill>
              </a:rPr>
              <a:t> </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4" name="Footer Placeholder 3"/>
          <p:cNvSpPr>
            <a:spLocks noGrp="1"/>
          </p:cNvSpPr>
          <p:nvPr>
            <p:ph type="ftr" sz="quarter" idx="11"/>
          </p:nvPr>
        </p:nvSpPr>
        <p:spPr/>
        <p:txBody>
          <a:bodyPr/>
          <a:lstStyle/>
          <a:p>
            <a:r>
              <a:rPr lang="da-DK" noProof="0"/>
              <a:t>IBC Kurser</a:t>
            </a:r>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6" name="Date Placeholder 3"/>
          <p:cNvSpPr>
            <a:spLocks noGrp="1"/>
          </p:cNvSpPr>
          <p:nvPr>
            <p:ph type="dt" sz="half" idx="2"/>
          </p:nvPr>
        </p:nvSpPr>
        <p:spPr>
          <a:xfrm>
            <a:off x="7596339" y="6302908"/>
            <a:ext cx="1420664" cy="258442"/>
          </a:xfrm>
          <a:prstGeom prst="rect">
            <a:avLst/>
          </a:prstGeom>
        </p:spPr>
        <p:txBody>
          <a:bodyPr vert="horz" lIns="0" tIns="0" rIns="0" bIns="0" rtlCol="0" anchor="b" anchorCtr="0"/>
          <a:lstStyle>
            <a:lvl1pPr algn="r">
              <a:defRPr sz="827">
                <a:solidFill>
                  <a:schemeClr val="tx1"/>
                </a:solidFill>
              </a:defRPr>
            </a:lvl1pPr>
          </a:lstStyle>
          <a:p>
            <a:r>
              <a:rPr lang="da-DK" err="1"/>
              <a:t>www.ibckurser.dk</a:t>
            </a:r>
            <a:endParaRPr lang="da-DK"/>
          </a:p>
        </p:txBody>
      </p:sp>
    </p:spTree>
    <p:extLst>
      <p:ext uri="{BB962C8B-B14F-4D97-AF65-F5344CB8AC3E}">
        <p14:creationId xmlns:p14="http://schemas.microsoft.com/office/powerpoint/2010/main" val="9095112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a-DK" noProof="0"/>
              <a:t>www.ibc.dk</a:t>
            </a:r>
          </a:p>
        </p:txBody>
      </p:sp>
      <p:sp>
        <p:nvSpPr>
          <p:cNvPr id="3" name="Footer Placeholder 2"/>
          <p:cNvSpPr>
            <a:spLocks noGrp="1"/>
          </p:cNvSpPr>
          <p:nvPr>
            <p:ph type="ftr" sz="quarter" idx="11"/>
          </p:nvPr>
        </p:nvSpPr>
        <p:spPr/>
        <p:txBody>
          <a:bodyPr/>
          <a:lstStyle/>
          <a:p>
            <a:r>
              <a:rPr lang="da-DK" noProof="0"/>
              <a:t>IBC Kurser</a:t>
            </a:r>
          </a:p>
        </p:txBody>
      </p:sp>
      <p:sp>
        <p:nvSpPr>
          <p:cNvPr id="4" name="Slide Number Placeholder 3"/>
          <p:cNvSpPr>
            <a:spLocks noGrp="1"/>
          </p:cNvSpPr>
          <p:nvPr>
            <p:ph type="sldNum" sz="quarter" idx="12"/>
          </p:nvPr>
        </p:nvSpPr>
        <p:spPr/>
        <p:txBody>
          <a:bodyPr/>
          <a:lstStyle/>
          <a:p>
            <a:fld id="{6F71D01C-4991-46E2-A884-EF061F45AAB9}" type="slidenum">
              <a:rPr lang="da-DK" noProof="0" smtClean="0"/>
              <a:pPr/>
              <a:t>‹nr.›</a:t>
            </a:fld>
            <a:endParaRPr lang="da-DK" noProof="0"/>
          </a:p>
        </p:txBody>
      </p:sp>
    </p:spTree>
    <p:extLst>
      <p:ext uri="{BB962C8B-B14F-4D97-AF65-F5344CB8AC3E}">
        <p14:creationId xmlns:p14="http://schemas.microsoft.com/office/powerpoint/2010/main" val="7949117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Endslide White Payoff">
    <p:spTree>
      <p:nvGrpSpPr>
        <p:cNvPr id="1" name=""/>
        <p:cNvGrpSpPr/>
        <p:nvPr/>
      </p:nvGrpSpPr>
      <p:grpSpPr>
        <a:xfrm>
          <a:off x="0" y="0"/>
          <a:ext cx="0" cy="0"/>
          <a:chOff x="0" y="0"/>
          <a:chExt cx="0" cy="0"/>
        </a:xfrm>
      </p:grpSpPr>
      <p:sp>
        <p:nvSpPr>
          <p:cNvPr id="6" name="Picture Placeholder 13"/>
          <p:cNvSpPr>
            <a:spLocks noGrp="1"/>
          </p:cNvSpPr>
          <p:nvPr>
            <p:ph type="pic" sz="quarter" idx="13"/>
          </p:nvPr>
        </p:nvSpPr>
        <p:spPr>
          <a:xfrm>
            <a:off x="-3600" y="-3600"/>
            <a:ext cx="9151200" cy="6865200"/>
          </a:xfrm>
          <a:blipFill rotWithShape="1">
            <a:blip r:embed="rId2"/>
            <a:stretch>
              <a:fillRect/>
            </a:stretch>
          </a:blipFill>
        </p:spPr>
        <p:txBody>
          <a:bodyPr/>
          <a:lstStyle/>
          <a:p>
            <a:r>
              <a:rPr lang="da-DK"/>
              <a:t>Klik på ikonet for at tilføje et billede</a:t>
            </a:r>
          </a:p>
        </p:txBody>
      </p:sp>
      <p:sp>
        <p:nvSpPr>
          <p:cNvPr id="2" name="Title 1"/>
          <p:cNvSpPr>
            <a:spLocks noGrp="1"/>
          </p:cNvSpPr>
          <p:nvPr>
            <p:ph type="title"/>
          </p:nvPr>
        </p:nvSpPr>
        <p:spPr>
          <a:xfrm>
            <a:off x="432821" y="1881191"/>
            <a:ext cx="6932612" cy="1581202"/>
          </a:xfrm>
        </p:spPr>
        <p:txBody>
          <a:bodyPr anchor="t" anchorCtr="0">
            <a:spAutoFit/>
          </a:bodyPr>
          <a:lstStyle>
            <a:lvl1pPr>
              <a:lnSpc>
                <a:spcPct val="83000"/>
              </a:lnSpc>
              <a:defRPr sz="4127">
                <a:solidFill>
                  <a:schemeClr val="tx1"/>
                </a:solidFill>
              </a:defRPr>
            </a:lvl1pPr>
          </a:lstStyle>
          <a:p>
            <a:r>
              <a:rPr lang="da-DK" noProof="0"/>
              <a:t>Klik for at redigere titeltypografien i masteren</a:t>
            </a:r>
          </a:p>
        </p:txBody>
      </p:sp>
      <p:sp>
        <p:nvSpPr>
          <p:cNvPr id="4" name="Footer Placeholder 3"/>
          <p:cNvSpPr>
            <a:spLocks noGrp="1"/>
          </p:cNvSpPr>
          <p:nvPr>
            <p:ph type="ftr" sz="quarter" idx="11"/>
          </p:nvPr>
        </p:nvSpPr>
        <p:spPr/>
        <p:txBody>
          <a:bodyPr/>
          <a:lstStyle>
            <a:lvl1pPr>
              <a:defRPr>
                <a:solidFill>
                  <a:srgbClr val="FFFFFF"/>
                </a:solidFill>
              </a:defRPr>
            </a:lvl1pPr>
          </a:lstStyle>
          <a:p>
            <a:r>
              <a:rPr lang="da-DK"/>
              <a:t>IBC Kurser</a:t>
            </a:r>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a:p>
        </p:txBody>
      </p:sp>
      <p:pic>
        <p:nvPicPr>
          <p:cNvPr id="9" name="Picture 8" descr="Logo-Sort.wmf"/>
          <p:cNvPicPr>
            <a:picLocks noChangeAspect="1"/>
          </p:cNvPicPr>
          <p:nvPr userDrawn="1"/>
        </p:nvPicPr>
        <p:blipFill>
          <a:blip r:embed="rId3" cstate="print"/>
          <a:stretch>
            <a:fillRect/>
          </a:stretch>
        </p:blipFill>
        <p:spPr>
          <a:xfrm>
            <a:off x="7794107" y="11689"/>
            <a:ext cx="1306800" cy="1535218"/>
          </a:xfrm>
          <a:prstGeom prst="rect">
            <a:avLst/>
          </a:prstGeom>
        </p:spPr>
      </p:pic>
      <p:pic>
        <p:nvPicPr>
          <p:cNvPr id="10" name="Picture 9" descr="EtBedreStedAtLaere-Sort.wmf"/>
          <p:cNvPicPr>
            <a:picLocks noChangeAspect="1"/>
          </p:cNvPicPr>
          <p:nvPr userDrawn="1"/>
        </p:nvPicPr>
        <p:blipFill>
          <a:blip r:embed="rId4" cstate="print"/>
          <a:stretch>
            <a:fillRect/>
          </a:stretch>
        </p:blipFill>
        <p:spPr>
          <a:xfrm>
            <a:off x="431546" y="6318106"/>
            <a:ext cx="1825143" cy="237743"/>
          </a:xfrm>
          <a:prstGeom prst="rect">
            <a:avLst/>
          </a:prstGeom>
        </p:spPr>
      </p:pic>
      <p:sp>
        <p:nvSpPr>
          <p:cNvPr id="11" name="Text Box 5"/>
          <p:cNvSpPr txBox="1">
            <a:spLocks noChangeArrowheads="1"/>
          </p:cNvSpPr>
          <p:nvPr userDrawn="1"/>
        </p:nvSpPr>
        <p:spPr bwMode="auto">
          <a:xfrm>
            <a:off x="-1836710" y="2060584"/>
            <a:ext cx="1733524" cy="1194558"/>
          </a:xfrm>
          <a:prstGeom prst="rect">
            <a:avLst/>
          </a:prstGeom>
          <a:noFill/>
          <a:ln w="9525" algn="ctr">
            <a:noFill/>
            <a:miter lim="800000"/>
            <a:headEnd/>
            <a:tailEnd/>
          </a:ln>
        </p:spPr>
        <p:txBody>
          <a:bodyPr wrap="square" lIns="0" tIns="0" rIns="0" bIns="0">
            <a:spAutoFit/>
          </a:bodyPr>
          <a:lstStyle/>
          <a:p>
            <a:pPr algn="r">
              <a:spcBef>
                <a:spcPct val="50000"/>
              </a:spcBef>
            </a:pPr>
            <a:r>
              <a:rPr lang="da-DK" sz="675" b="1">
                <a:solidFill>
                  <a:schemeClr val="bg1"/>
                </a:solidFill>
              </a:rPr>
              <a:t>Indsæt nyt billede:</a:t>
            </a:r>
          </a:p>
          <a:p>
            <a:pPr algn="r">
              <a:spcBef>
                <a:spcPct val="50000"/>
              </a:spcBef>
            </a:pPr>
            <a:r>
              <a:rPr lang="da-DK" sz="675">
                <a:solidFill>
                  <a:schemeClr val="bg1"/>
                </a:solidFill>
              </a:rPr>
              <a:t>Format: B25,4 x 19,05 cm</a:t>
            </a:r>
          </a:p>
          <a:p>
            <a:pPr algn="r">
              <a:spcBef>
                <a:spcPct val="50000"/>
              </a:spcBef>
            </a:pPr>
            <a:r>
              <a:rPr lang="da-DK" sz="675" baseline="0">
                <a:solidFill>
                  <a:schemeClr val="bg1"/>
                </a:solidFill>
              </a:rPr>
              <a:t>Klik på </a:t>
            </a:r>
            <a:r>
              <a:rPr lang="da-DK" sz="675" baseline="0" err="1">
                <a:solidFill>
                  <a:schemeClr val="bg1"/>
                </a:solidFill>
              </a:rPr>
              <a:t>billed-</a:t>
            </a:r>
            <a:r>
              <a:rPr lang="da-DK" sz="675" err="1">
                <a:solidFill>
                  <a:schemeClr val="bg1"/>
                </a:solidFill>
              </a:rPr>
              <a:t>ikonet</a:t>
            </a:r>
            <a:r>
              <a:rPr lang="da-DK" sz="675">
                <a:solidFill>
                  <a:schemeClr val="bg1"/>
                </a:solidFill>
              </a:rPr>
              <a:t> </a:t>
            </a:r>
            <a:br>
              <a:rPr lang="da-DK" sz="675">
                <a:solidFill>
                  <a:schemeClr val="bg1"/>
                </a:solidFill>
              </a:rPr>
            </a:br>
            <a:r>
              <a:rPr lang="da-DK" sz="675">
                <a:solidFill>
                  <a:schemeClr val="bg1"/>
                </a:solidFill>
              </a:rPr>
              <a:t>midt på </a:t>
            </a:r>
            <a:r>
              <a:rPr lang="da-DK" sz="675" err="1">
                <a:solidFill>
                  <a:schemeClr val="bg1"/>
                </a:solidFill>
              </a:rPr>
              <a:t>slidet</a:t>
            </a:r>
            <a:r>
              <a:rPr lang="da-DK" sz="675">
                <a:solidFill>
                  <a:schemeClr val="bg1"/>
                </a:solidFill>
              </a:rPr>
              <a:t>.</a:t>
            </a:r>
            <a:br>
              <a:rPr lang="da-DK" sz="675">
                <a:solidFill>
                  <a:schemeClr val="bg1"/>
                </a:solidFill>
              </a:rPr>
            </a:br>
            <a:r>
              <a:rPr lang="da-DK" sz="675">
                <a:solidFill>
                  <a:schemeClr val="bg1"/>
                </a:solidFill>
              </a:rPr>
              <a:t>Find</a:t>
            </a:r>
            <a:r>
              <a:rPr lang="da-DK" sz="675" baseline="0">
                <a:solidFill>
                  <a:schemeClr val="bg1"/>
                </a:solidFill>
              </a:rPr>
              <a:t> dit nye billede</a:t>
            </a:r>
            <a:r>
              <a:rPr lang="da-DK" sz="675">
                <a:solidFill>
                  <a:schemeClr val="bg1"/>
                </a:solidFill>
              </a:rPr>
              <a:t>, </a:t>
            </a:r>
            <a:br>
              <a:rPr lang="da-DK" sz="675">
                <a:solidFill>
                  <a:schemeClr val="bg1"/>
                </a:solidFill>
              </a:rPr>
            </a:br>
            <a:r>
              <a:rPr lang="da-DK" sz="675">
                <a:solidFill>
                  <a:schemeClr val="bg1"/>
                </a:solidFill>
              </a:rPr>
              <a:t>højreklik på billedet </a:t>
            </a:r>
            <a:br>
              <a:rPr lang="da-DK" sz="675">
                <a:solidFill>
                  <a:schemeClr val="bg1"/>
                </a:solidFill>
              </a:rPr>
            </a:br>
            <a:r>
              <a:rPr lang="da-DK" sz="675">
                <a:solidFill>
                  <a:schemeClr val="bg1"/>
                </a:solidFill>
              </a:rPr>
              <a:t>og placér det bagerst.</a:t>
            </a:r>
          </a:p>
          <a:p>
            <a:pPr algn="r">
              <a:spcBef>
                <a:spcPct val="50000"/>
              </a:spcBef>
            </a:pPr>
            <a:r>
              <a:rPr lang="da-DK" sz="675" b="1">
                <a:solidFill>
                  <a:schemeClr val="bg1"/>
                </a:solidFill>
              </a:rPr>
              <a:t>Hvis du ikke kan få</a:t>
            </a:r>
            <a:r>
              <a:rPr lang="da-DK" sz="675" b="1" baseline="0">
                <a:solidFill>
                  <a:schemeClr val="bg1"/>
                </a:solidFill>
              </a:rPr>
              <a:t> fat i </a:t>
            </a:r>
            <a:r>
              <a:rPr lang="da-DK" sz="675" b="1" baseline="0" err="1">
                <a:solidFill>
                  <a:schemeClr val="bg1"/>
                </a:solidFill>
              </a:rPr>
              <a:t>billedeindsættelses-knappen</a:t>
            </a:r>
            <a:r>
              <a:rPr lang="da-DK" sz="675" b="1" baseline="0">
                <a:solidFill>
                  <a:schemeClr val="bg1"/>
                </a:solidFill>
              </a:rPr>
              <a:t>; </a:t>
            </a:r>
            <a:r>
              <a:rPr lang="da-DK" sz="675" b="0" baseline="0">
                <a:solidFill>
                  <a:schemeClr val="bg1"/>
                </a:solidFill>
              </a:rPr>
              <a:t>Læg teksten bagerst og klik på ikonen</a:t>
            </a:r>
            <a:r>
              <a:rPr lang="da-DK" sz="675" b="0">
                <a:solidFill>
                  <a:schemeClr val="bg1"/>
                </a:solidFill>
              </a:rPr>
              <a:t> </a:t>
            </a:r>
          </a:p>
        </p:txBody>
      </p:sp>
      <p:sp>
        <p:nvSpPr>
          <p:cNvPr id="13" name="Date Placeholder 3"/>
          <p:cNvSpPr>
            <a:spLocks noGrp="1"/>
          </p:cNvSpPr>
          <p:nvPr>
            <p:ph type="dt" sz="half" idx="2"/>
          </p:nvPr>
        </p:nvSpPr>
        <p:spPr>
          <a:xfrm>
            <a:off x="7596339" y="6302908"/>
            <a:ext cx="1420664" cy="258442"/>
          </a:xfrm>
          <a:prstGeom prst="rect">
            <a:avLst/>
          </a:prstGeom>
        </p:spPr>
        <p:txBody>
          <a:bodyPr vert="horz" lIns="0" tIns="0" rIns="0" bIns="0" rtlCol="0" anchor="b" anchorCtr="0"/>
          <a:lstStyle>
            <a:lvl1pPr algn="r">
              <a:defRPr sz="827">
                <a:solidFill>
                  <a:schemeClr val="tx1"/>
                </a:solidFill>
              </a:defRPr>
            </a:lvl1pPr>
          </a:lstStyle>
          <a:p>
            <a:r>
              <a:rPr lang="da-DK" err="1">
                <a:solidFill>
                  <a:srgbClr val="FFFFFF"/>
                </a:solidFill>
              </a:rPr>
              <a:t>www.ibckurser.dk</a:t>
            </a:r>
            <a:endParaRPr lang="da-DK">
              <a:solidFill>
                <a:srgbClr val="FFFFFF"/>
              </a:solidFill>
            </a:endParaRPr>
          </a:p>
        </p:txBody>
      </p:sp>
    </p:spTree>
    <p:extLst>
      <p:ext uri="{BB962C8B-B14F-4D97-AF65-F5344CB8AC3E}">
        <p14:creationId xmlns:p14="http://schemas.microsoft.com/office/powerpoint/2010/main" val="30876706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HR forside">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5D841CDC-58D6-438D-ADCB-FF9C369E445E}"/>
              </a:ext>
            </a:extLst>
          </p:cNvPr>
          <p:cNvPicPr>
            <a:picLocks noChangeAspect="1"/>
          </p:cNvPicPr>
          <p:nvPr userDrawn="1"/>
        </p:nvPicPr>
        <p:blipFill>
          <a:blip r:embed="rId2"/>
          <a:stretch>
            <a:fillRect/>
          </a:stretch>
        </p:blipFill>
        <p:spPr>
          <a:xfrm>
            <a:off x="12687" y="0"/>
            <a:ext cx="9131319" cy="6858000"/>
          </a:xfrm>
          <a:prstGeom prst="rect">
            <a:avLst/>
          </a:prstGeom>
        </p:spPr>
      </p:pic>
      <p:sp>
        <p:nvSpPr>
          <p:cNvPr id="2" name="Titel 1">
            <a:extLst>
              <a:ext uri="{FF2B5EF4-FFF2-40B4-BE49-F238E27FC236}">
                <a16:creationId xmlns:a16="http://schemas.microsoft.com/office/drawing/2014/main" id="{284DEFB9-57DA-43F9-BF20-6A70C9B1AEF7}"/>
              </a:ext>
            </a:extLst>
          </p:cNvPr>
          <p:cNvSpPr>
            <a:spLocks noGrp="1"/>
          </p:cNvSpPr>
          <p:nvPr>
            <p:ph type="title"/>
          </p:nvPr>
        </p:nvSpPr>
        <p:spPr>
          <a:xfrm>
            <a:off x="1320571" y="1705250"/>
            <a:ext cx="6887474" cy="914821"/>
          </a:xfrm>
        </p:spPr>
        <p:txBody>
          <a:bodyPr>
            <a:noAutofit/>
          </a:bodyPr>
          <a:lstStyle>
            <a:lvl1pPr>
              <a:defRPr sz="3300">
                <a:effectLst>
                  <a:outerShdw blurRad="38100" dist="38100" dir="2700000" algn="tl">
                    <a:srgbClr val="000000">
                      <a:alpha val="43137"/>
                    </a:srgbClr>
                  </a:outerShdw>
                </a:effectLst>
              </a:defRPr>
            </a:lvl1pPr>
          </a:lstStyle>
          <a:p>
            <a:r>
              <a:rPr lang="da-DK"/>
              <a:t>Klik for at redigere titeltypografien i masteren</a:t>
            </a:r>
          </a:p>
        </p:txBody>
      </p:sp>
      <p:grpSp>
        <p:nvGrpSpPr>
          <p:cNvPr id="6" name="Gruppe 5">
            <a:extLst>
              <a:ext uri="{FF2B5EF4-FFF2-40B4-BE49-F238E27FC236}">
                <a16:creationId xmlns:a16="http://schemas.microsoft.com/office/drawing/2014/main" id="{9A197D78-0DCE-411B-AFBA-9CDB086F7D8C}"/>
              </a:ext>
            </a:extLst>
          </p:cNvPr>
          <p:cNvGrpSpPr/>
          <p:nvPr userDrawn="1"/>
        </p:nvGrpSpPr>
        <p:grpSpPr>
          <a:xfrm>
            <a:off x="37866" y="131102"/>
            <a:ext cx="1020338" cy="916518"/>
            <a:chOff x="0" y="0"/>
            <a:chExt cx="1020337" cy="916748"/>
          </a:xfrm>
        </p:grpSpPr>
        <p:pic>
          <p:nvPicPr>
            <p:cNvPr id="7" name="Picture 9">
              <a:extLst>
                <a:ext uri="{FF2B5EF4-FFF2-40B4-BE49-F238E27FC236}">
                  <a16:creationId xmlns:a16="http://schemas.microsoft.com/office/drawing/2014/main" id="{AE2D183F-D60F-4797-A008-BA1E6357BD4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37265" y="0"/>
              <a:ext cx="783072" cy="698500"/>
            </a:xfrm>
            <a:prstGeom prst="rect">
              <a:avLst/>
            </a:prstGeom>
          </p:spPr>
        </p:pic>
        <p:sp>
          <p:nvSpPr>
            <p:cNvPr id="8" name="Tekstfelt 8">
              <a:extLst>
                <a:ext uri="{FF2B5EF4-FFF2-40B4-BE49-F238E27FC236}">
                  <a16:creationId xmlns:a16="http://schemas.microsoft.com/office/drawing/2014/main" id="{6BB55469-A316-492A-9659-6193CDF48A5B}"/>
                </a:ext>
              </a:extLst>
            </p:cNvPr>
            <p:cNvSpPr txBox="1"/>
            <p:nvPr userDrawn="1"/>
          </p:nvSpPr>
          <p:spPr>
            <a:xfrm>
              <a:off x="0" y="707022"/>
              <a:ext cx="1018226" cy="209726"/>
            </a:xfrm>
            <a:prstGeom prst="rect">
              <a:avLst/>
            </a:prstGeom>
            <a:noFill/>
          </p:spPr>
          <p:txBody>
            <a:bodyPr wrap="none" rtlCol="0">
              <a:spAutoFit/>
            </a:bodyPr>
            <a:lstStyle/>
            <a:p>
              <a:pPr>
                <a:lnSpc>
                  <a:spcPct val="107000"/>
                </a:lnSpc>
                <a:spcAft>
                  <a:spcPts val="602"/>
                </a:spcAft>
              </a:pPr>
              <a:r>
                <a:rPr lang="da-DK" sz="751" b="1" kern="1200">
                  <a:solidFill>
                    <a:srgbClr val="38D430"/>
                  </a:solidFill>
                  <a:effectLst/>
                  <a:latin typeface="Arial Nova" panose="020B0504020202020204" pitchFamily="34" charset="0"/>
                  <a:ea typeface="Calibri" panose="020F0502020204030204" pitchFamily="34" charset="0"/>
                  <a:cs typeface="Times New Roman" panose="02020603050405020304" pitchFamily="18" charset="0"/>
                </a:rPr>
                <a:t>KURSUSCENTRET</a:t>
              </a:r>
              <a:endParaRPr lang="da-DK" sz="827">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9" name="Gruppe 8">
            <a:extLst>
              <a:ext uri="{FF2B5EF4-FFF2-40B4-BE49-F238E27FC236}">
                <a16:creationId xmlns:a16="http://schemas.microsoft.com/office/drawing/2014/main" id="{EE7C2E20-6725-4CE8-B50C-EDCDF32DB65A}"/>
              </a:ext>
            </a:extLst>
          </p:cNvPr>
          <p:cNvGrpSpPr/>
          <p:nvPr userDrawn="1"/>
        </p:nvGrpSpPr>
        <p:grpSpPr>
          <a:xfrm>
            <a:off x="6363607" y="6461622"/>
            <a:ext cx="2400335" cy="223003"/>
            <a:chOff x="3" y="1"/>
            <a:chExt cx="2400633" cy="223002"/>
          </a:xfrm>
        </p:grpSpPr>
        <p:grpSp>
          <p:nvGrpSpPr>
            <p:cNvPr id="10" name="Gruppe 9">
              <a:extLst>
                <a:ext uri="{FF2B5EF4-FFF2-40B4-BE49-F238E27FC236}">
                  <a16:creationId xmlns:a16="http://schemas.microsoft.com/office/drawing/2014/main" id="{DFF5E506-8A0D-415C-ADA2-ECF3AE71EC37}"/>
                </a:ext>
              </a:extLst>
            </p:cNvPr>
            <p:cNvGrpSpPr/>
            <p:nvPr userDrawn="1"/>
          </p:nvGrpSpPr>
          <p:grpSpPr>
            <a:xfrm rot="5400000">
              <a:off x="1089521" y="-1089517"/>
              <a:ext cx="221598" cy="2400633"/>
              <a:chOff x="1221055" y="-917972"/>
              <a:chExt cx="221598" cy="2400633"/>
            </a:xfrm>
          </p:grpSpPr>
          <p:pic>
            <p:nvPicPr>
              <p:cNvPr id="12" name="Picture 10">
                <a:extLst>
                  <a:ext uri="{FF2B5EF4-FFF2-40B4-BE49-F238E27FC236}">
                    <a16:creationId xmlns:a16="http://schemas.microsoft.com/office/drawing/2014/main" id="{A18D677A-A377-4C41-9726-ADF7642D3336}"/>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1289469" y="161406"/>
                <a:ext cx="149880" cy="1321255"/>
              </a:xfrm>
              <a:prstGeom prst="rect">
                <a:avLst/>
              </a:prstGeom>
            </p:spPr>
          </p:pic>
          <p:sp>
            <p:nvSpPr>
              <p:cNvPr id="13" name="Tekstfelt 14">
                <a:extLst>
                  <a:ext uri="{FF2B5EF4-FFF2-40B4-BE49-F238E27FC236}">
                    <a16:creationId xmlns:a16="http://schemas.microsoft.com/office/drawing/2014/main" id="{BCD484AB-4202-4864-A716-E600C0C96A85}"/>
                  </a:ext>
                </a:extLst>
              </p:cNvPr>
              <p:cNvSpPr txBox="1"/>
              <p:nvPr userDrawn="1"/>
            </p:nvSpPr>
            <p:spPr>
              <a:xfrm rot="16200000">
                <a:off x="780993" y="-477910"/>
                <a:ext cx="1101721" cy="221598"/>
              </a:xfrm>
              <a:prstGeom prst="rect">
                <a:avLst/>
              </a:prstGeom>
              <a:noFill/>
            </p:spPr>
            <p:txBody>
              <a:bodyPr wrap="none" rtlCol="0">
                <a:spAutoFit/>
              </a:bodyPr>
              <a:lstStyle/>
              <a:p>
                <a:pPr>
                  <a:lnSpc>
                    <a:spcPct val="107000"/>
                  </a:lnSpc>
                  <a:spcAft>
                    <a:spcPts val="602"/>
                  </a:spcAft>
                </a:pPr>
                <a:r>
                  <a:rPr lang="da-DK" sz="827" b="1" kern="1200">
                    <a:solidFill>
                      <a:srgbClr val="38D430"/>
                    </a:solidFill>
                    <a:effectLst/>
                    <a:latin typeface="Arial Nova" panose="020B0504020202020204" pitchFamily="34" charset="0"/>
                    <a:ea typeface="Calibri" panose="020F0502020204030204" pitchFamily="34" charset="0"/>
                    <a:cs typeface="Times New Roman" panose="02020603050405020304" pitchFamily="18" charset="0"/>
                  </a:rPr>
                  <a:t>KURSUSCENTRET</a:t>
                </a:r>
                <a:endParaRPr lang="da-DK" sz="827">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1" name="Rectangle 12">
              <a:extLst>
                <a:ext uri="{FF2B5EF4-FFF2-40B4-BE49-F238E27FC236}">
                  <a16:creationId xmlns:a16="http://schemas.microsoft.com/office/drawing/2014/main" id="{067E238B-2CF9-44A0-930F-4AE20050AAFE}"/>
                </a:ext>
              </a:extLst>
            </p:cNvPr>
            <p:cNvSpPr/>
            <p:nvPr userDrawn="1"/>
          </p:nvSpPr>
          <p:spPr>
            <a:xfrm rot="5400000">
              <a:off x="1149162" y="101219"/>
              <a:ext cx="180068" cy="63500"/>
            </a:xfrm>
            <a:prstGeom prst="rect">
              <a:avLst/>
            </a:prstGeom>
            <a:solidFill>
              <a:srgbClr val="38D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1351"/>
            </a:p>
          </p:txBody>
        </p:sp>
      </p:grpSp>
      <p:sp>
        <p:nvSpPr>
          <p:cNvPr id="14" name="Content Placeholder 2">
            <a:extLst>
              <a:ext uri="{FF2B5EF4-FFF2-40B4-BE49-F238E27FC236}">
                <a16:creationId xmlns:a16="http://schemas.microsoft.com/office/drawing/2014/main" id="{E5DE0608-314F-4F16-B263-B75C64C01597}"/>
              </a:ext>
            </a:extLst>
          </p:cNvPr>
          <p:cNvSpPr>
            <a:spLocks noGrp="1"/>
          </p:cNvSpPr>
          <p:nvPr>
            <p:ph idx="1"/>
          </p:nvPr>
        </p:nvSpPr>
        <p:spPr>
          <a:xfrm>
            <a:off x="1586416" y="3041374"/>
            <a:ext cx="6016229" cy="2892288"/>
          </a:xfrm>
          <a:prstGeom prst="rect">
            <a:avLst/>
          </a:prstGeom>
        </p:spPr>
        <p:txBody>
          <a:bodyPr>
            <a:normAutofit/>
          </a:bodyPr>
          <a:lstStyle>
            <a:lvl1pPr>
              <a:lnSpc>
                <a:spcPct val="125000"/>
              </a:lnSpc>
              <a:defRPr sz="1500" b="1">
                <a:effectLst>
                  <a:outerShdw blurRad="38100" dist="38100" dir="2700000" algn="tl">
                    <a:srgbClr val="000000">
                      <a:alpha val="43137"/>
                    </a:srgbClr>
                  </a:outerShdw>
                </a:effectLst>
              </a:defRPr>
            </a:lvl1pPr>
            <a:lvl2pPr>
              <a:lnSpc>
                <a:spcPct val="125000"/>
              </a:lnSpc>
              <a:defRPr sz="1500" b="1">
                <a:effectLst>
                  <a:outerShdw blurRad="38100" dist="38100" dir="2700000" algn="tl">
                    <a:srgbClr val="000000">
                      <a:alpha val="43137"/>
                    </a:srgbClr>
                  </a:outerShdw>
                </a:effectLst>
              </a:defRPr>
            </a:lvl2pPr>
            <a:lvl3pPr marL="202481" indent="0">
              <a:lnSpc>
                <a:spcPct val="125000"/>
              </a:lnSpc>
              <a:buNone/>
              <a:defRPr sz="1500" b="1">
                <a:effectLst>
                  <a:outerShdw blurRad="38100" dist="38100" dir="2700000" algn="tl">
                    <a:srgbClr val="000000">
                      <a:alpha val="43137"/>
                    </a:srgbClr>
                  </a:outerShdw>
                </a:effectLst>
              </a:defRPr>
            </a:lvl3pPr>
            <a:lvl4pPr marL="303237" indent="0">
              <a:lnSpc>
                <a:spcPct val="125000"/>
              </a:lnSpc>
              <a:buNone/>
              <a:defRPr sz="1500" b="1">
                <a:effectLst>
                  <a:outerShdw blurRad="38100" dist="38100" dir="2700000" algn="tl">
                    <a:srgbClr val="000000">
                      <a:alpha val="43137"/>
                    </a:srgbClr>
                  </a:outerShdw>
                </a:effectLst>
              </a:defRPr>
            </a:lvl4pPr>
            <a:lvl5pPr marL="404963" indent="0">
              <a:lnSpc>
                <a:spcPct val="125000"/>
              </a:lnSpc>
              <a:buNone/>
              <a:defRPr sz="1500" b="1">
                <a:effectLst>
                  <a:outerShdw blurRad="38100" dist="38100" dir="2700000" algn="tl">
                    <a:srgbClr val="000000">
                      <a:alpha val="43137"/>
                    </a:srgbClr>
                  </a:outerShdw>
                </a:effectLst>
              </a:defRPr>
            </a:lvl5pPr>
          </a:lstStyle>
          <a:p>
            <a:pPr lvl="0"/>
            <a:r>
              <a:rPr lang="da-DK"/>
              <a:t>Klik for at redigere teksttypografierne i masteren</a:t>
            </a:r>
          </a:p>
          <a:p>
            <a:pPr lvl="1"/>
            <a:r>
              <a:rPr lang="da-DK"/>
              <a:t>Andet niveau</a:t>
            </a:r>
          </a:p>
        </p:txBody>
      </p:sp>
    </p:spTree>
    <p:extLst>
      <p:ext uri="{BB962C8B-B14F-4D97-AF65-F5344CB8AC3E}">
        <p14:creationId xmlns:p14="http://schemas.microsoft.com/office/powerpoint/2010/main" val="1646855884"/>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8_Billede med billedtekst">
    <p:spTree>
      <p:nvGrpSpPr>
        <p:cNvPr id="1" name=""/>
        <p:cNvGrpSpPr/>
        <p:nvPr/>
      </p:nvGrpSpPr>
      <p:grpSpPr>
        <a:xfrm>
          <a:off x="0" y="0"/>
          <a:ext cx="0" cy="0"/>
          <a:chOff x="0" y="0"/>
          <a:chExt cx="0" cy="0"/>
        </a:xfrm>
      </p:grpSpPr>
      <p:sp>
        <p:nvSpPr>
          <p:cNvPr id="3" name="Pladsholder til billede 2"/>
          <p:cNvSpPr>
            <a:spLocks noGrp="1"/>
          </p:cNvSpPr>
          <p:nvPr>
            <p:ph type="pic" idx="1"/>
          </p:nvPr>
        </p:nvSpPr>
        <p:spPr>
          <a:xfrm>
            <a:off x="431450" y="260648"/>
            <a:ext cx="8280920" cy="4752528"/>
          </a:xfrm>
        </p:spPr>
        <p:txBody>
          <a:bodyPr/>
          <a:lstStyle>
            <a:lvl1pPr marL="0" indent="0">
              <a:buNone/>
              <a:defRPr sz="1800"/>
            </a:lvl1pPr>
            <a:lvl2pPr marL="257178" indent="0">
              <a:buNone/>
              <a:defRPr sz="1575"/>
            </a:lvl2pPr>
            <a:lvl3pPr marL="514357" indent="0">
              <a:buNone/>
              <a:defRPr sz="1351"/>
            </a:lvl3pPr>
            <a:lvl4pPr marL="771535" indent="0">
              <a:buNone/>
              <a:defRPr sz="1125"/>
            </a:lvl4pPr>
            <a:lvl5pPr marL="1028713" indent="0">
              <a:buNone/>
              <a:defRPr sz="1125"/>
            </a:lvl5pPr>
            <a:lvl6pPr marL="1285891" indent="0">
              <a:buNone/>
              <a:defRPr sz="1125"/>
            </a:lvl6pPr>
            <a:lvl7pPr marL="1543070" indent="0">
              <a:buNone/>
              <a:defRPr sz="1125"/>
            </a:lvl7pPr>
            <a:lvl8pPr marL="1800248" indent="0">
              <a:buNone/>
              <a:defRPr sz="1125"/>
            </a:lvl8pPr>
            <a:lvl9pPr marL="2057426" indent="0">
              <a:buNone/>
              <a:defRPr sz="1125"/>
            </a:lvl9pPr>
          </a:lstStyle>
          <a:p>
            <a:r>
              <a:rPr lang="da-DK"/>
              <a:t>Klik på ikonet for at tilføje et billede</a:t>
            </a:r>
          </a:p>
        </p:txBody>
      </p:sp>
      <p:sp>
        <p:nvSpPr>
          <p:cNvPr id="4" name="Pladsholder til tekst 3"/>
          <p:cNvSpPr>
            <a:spLocks noGrp="1"/>
          </p:cNvSpPr>
          <p:nvPr>
            <p:ph type="body" sz="half" idx="2"/>
          </p:nvPr>
        </p:nvSpPr>
        <p:spPr>
          <a:xfrm>
            <a:off x="467544" y="5229201"/>
            <a:ext cx="8352928" cy="804862"/>
          </a:xfrm>
        </p:spPr>
        <p:txBody>
          <a:bodyPr/>
          <a:lstStyle>
            <a:lvl1pPr marL="0" indent="0">
              <a:buNone/>
              <a:defRPr sz="788"/>
            </a:lvl1pPr>
            <a:lvl2pPr marL="257178" indent="0">
              <a:buNone/>
              <a:defRPr sz="675"/>
            </a:lvl2pPr>
            <a:lvl3pPr marL="514357" indent="0">
              <a:buNone/>
              <a:defRPr sz="563"/>
            </a:lvl3pPr>
            <a:lvl4pPr marL="771535" indent="0">
              <a:buNone/>
              <a:defRPr sz="507"/>
            </a:lvl4pPr>
            <a:lvl5pPr marL="1028713" indent="0">
              <a:buNone/>
              <a:defRPr sz="507"/>
            </a:lvl5pPr>
            <a:lvl6pPr marL="1285891" indent="0">
              <a:buNone/>
              <a:defRPr sz="507"/>
            </a:lvl6pPr>
            <a:lvl7pPr marL="1543070" indent="0">
              <a:buNone/>
              <a:defRPr sz="507"/>
            </a:lvl7pPr>
            <a:lvl8pPr marL="1800248" indent="0">
              <a:buNone/>
              <a:defRPr sz="507"/>
            </a:lvl8pPr>
            <a:lvl9pPr marL="2057426" indent="0">
              <a:buNone/>
              <a:defRPr sz="507"/>
            </a:lvl9pPr>
          </a:lstStyle>
          <a:p>
            <a:pPr lvl="0"/>
            <a:r>
              <a:rPr lang="da-DK"/>
              <a:t>Rediger typografien i masterens</a:t>
            </a:r>
          </a:p>
        </p:txBody>
      </p:sp>
    </p:spTree>
    <p:extLst>
      <p:ext uri="{BB962C8B-B14F-4D97-AF65-F5344CB8AC3E}">
        <p14:creationId xmlns:p14="http://schemas.microsoft.com/office/powerpoint/2010/main" val="743307213"/>
      </p:ext>
    </p:extLst>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4"/>
            <a:ext cx="7772400" cy="2387600"/>
          </a:xfrm>
        </p:spPr>
        <p:txBody>
          <a:bodyPr anchor="b"/>
          <a:lstStyle>
            <a:lvl1pPr algn="ctr">
              <a:defRPr sz="6000"/>
            </a:lvl1pPr>
          </a:lstStyle>
          <a:p>
            <a:r>
              <a:rPr lang="da-DK"/>
              <a:t>Klik for at redigere titeltypografien i masteren</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da-DK"/>
              <a:t>Klik for at redigere undertiteltypografien i masteren</a:t>
            </a:r>
            <a:endParaRPr lang="en-US"/>
          </a:p>
        </p:txBody>
      </p:sp>
      <p:sp>
        <p:nvSpPr>
          <p:cNvPr id="4" name="Date Placeholder 3"/>
          <p:cNvSpPr>
            <a:spLocks noGrp="1"/>
          </p:cNvSpPr>
          <p:nvPr>
            <p:ph type="dt" sz="half" idx="10"/>
          </p:nvPr>
        </p:nvSpPr>
        <p:spPr/>
        <p:txBody>
          <a:bodyPr/>
          <a:lstStyle/>
          <a:p>
            <a:fld id="{37320DE3-062E-4587-A3D7-F0E24F834B76}" type="datetimeFigureOut">
              <a:rPr lang="da-DK" smtClean="0"/>
              <a:t>17-01-2025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BB6B5B8D-B4BE-457E-B82C-CCA5AEB7C8B0}" type="slidenum">
              <a:rPr lang="da-DK" smtClean="0"/>
              <a:t>‹nr.›</a:t>
            </a:fld>
            <a:endParaRPr lang="da-DK"/>
          </a:p>
        </p:txBody>
      </p:sp>
    </p:spTree>
    <p:extLst>
      <p:ext uri="{BB962C8B-B14F-4D97-AF65-F5344CB8AC3E}">
        <p14:creationId xmlns:p14="http://schemas.microsoft.com/office/powerpoint/2010/main" val="28362374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Date Placeholder 3"/>
          <p:cNvSpPr>
            <a:spLocks noGrp="1"/>
          </p:cNvSpPr>
          <p:nvPr>
            <p:ph type="dt" sz="half" idx="10"/>
          </p:nvPr>
        </p:nvSpPr>
        <p:spPr/>
        <p:txBody>
          <a:bodyPr/>
          <a:lstStyle/>
          <a:p>
            <a:fld id="{37320DE3-062E-4587-A3D7-F0E24F834B76}" type="datetimeFigureOut">
              <a:rPr lang="da-DK" smtClean="0"/>
              <a:t>17-01-2025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BB6B5B8D-B4BE-457E-B82C-CCA5AEB7C8B0}" type="slidenum">
              <a:rPr lang="da-DK" smtClean="0"/>
              <a:t>‹nr.›</a:t>
            </a:fld>
            <a:endParaRPr lang="da-DK"/>
          </a:p>
        </p:txBody>
      </p:sp>
    </p:spTree>
    <p:extLst>
      <p:ext uri="{BB962C8B-B14F-4D97-AF65-F5344CB8AC3E}">
        <p14:creationId xmlns:p14="http://schemas.microsoft.com/office/powerpoint/2010/main" val="31633653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6000"/>
            </a:lvl1pPr>
          </a:lstStyle>
          <a:p>
            <a:r>
              <a:rPr lang="da-DK"/>
              <a:t>Klik for at redigere titeltypografien i masteren</a:t>
            </a:r>
            <a:endParaRPr lang="en-US"/>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37320DE3-062E-4587-A3D7-F0E24F834B76}" type="datetimeFigureOut">
              <a:rPr lang="da-DK" smtClean="0"/>
              <a:t>17-01-2025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BB6B5B8D-B4BE-457E-B82C-CCA5AEB7C8B0}" type="slidenum">
              <a:rPr lang="da-DK" smtClean="0"/>
              <a:t>‹nr.›</a:t>
            </a:fld>
            <a:endParaRPr lang="da-DK"/>
          </a:p>
        </p:txBody>
      </p:sp>
    </p:spTree>
    <p:extLst>
      <p:ext uri="{BB962C8B-B14F-4D97-AF65-F5344CB8AC3E}">
        <p14:creationId xmlns:p14="http://schemas.microsoft.com/office/powerpoint/2010/main" val="25164708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Date Placeholder 4"/>
          <p:cNvSpPr>
            <a:spLocks noGrp="1"/>
          </p:cNvSpPr>
          <p:nvPr>
            <p:ph type="dt" sz="half" idx="10"/>
          </p:nvPr>
        </p:nvSpPr>
        <p:spPr/>
        <p:txBody>
          <a:bodyPr/>
          <a:lstStyle/>
          <a:p>
            <a:fld id="{37320DE3-062E-4587-A3D7-F0E24F834B76}" type="datetimeFigureOut">
              <a:rPr lang="da-DK" smtClean="0"/>
              <a:t>17-01-2025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BB6B5B8D-B4BE-457E-B82C-CCA5AEB7C8B0}" type="slidenum">
              <a:rPr lang="da-DK" smtClean="0"/>
              <a:t>‹nr.›</a:t>
            </a:fld>
            <a:endParaRPr lang="da-DK"/>
          </a:p>
        </p:txBody>
      </p:sp>
    </p:spTree>
    <p:extLst>
      <p:ext uri="{BB962C8B-B14F-4D97-AF65-F5344CB8AC3E}">
        <p14:creationId xmlns:p14="http://schemas.microsoft.com/office/powerpoint/2010/main" val="17503215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da-DK"/>
              <a:t>Klik for at redigere titeltypografien i masteren</a:t>
            </a:r>
            <a:endParaRPr lang="en-US"/>
          </a:p>
        </p:txBody>
      </p:sp>
      <p:sp>
        <p:nvSpPr>
          <p:cNvPr id="3" name="Text Placeholder 2"/>
          <p:cNvSpPr>
            <a:spLocks noGrp="1"/>
          </p:cNvSpPr>
          <p:nvPr>
            <p:ph type="body" idx="1"/>
          </p:nvPr>
        </p:nvSpPr>
        <p:spPr>
          <a:xfrm>
            <a:off x="629842" y="1681164"/>
            <a:ext cx="3868340" cy="82391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629842" y="2505075"/>
            <a:ext cx="3868340"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Text Placeholder 4"/>
          <p:cNvSpPr>
            <a:spLocks noGrp="1"/>
          </p:cNvSpPr>
          <p:nvPr>
            <p:ph type="body" sz="quarter" idx="3"/>
          </p:nvPr>
        </p:nvSpPr>
        <p:spPr>
          <a:xfrm>
            <a:off x="4629151" y="1681164"/>
            <a:ext cx="3887391" cy="82391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4629151" y="2505075"/>
            <a:ext cx="3887391"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7" name="Date Placeholder 6"/>
          <p:cNvSpPr>
            <a:spLocks noGrp="1"/>
          </p:cNvSpPr>
          <p:nvPr>
            <p:ph type="dt" sz="half" idx="10"/>
          </p:nvPr>
        </p:nvSpPr>
        <p:spPr/>
        <p:txBody>
          <a:bodyPr/>
          <a:lstStyle/>
          <a:p>
            <a:fld id="{37320DE3-062E-4587-A3D7-F0E24F834B76}" type="datetimeFigureOut">
              <a:rPr lang="da-DK" smtClean="0"/>
              <a:t>17-01-2025</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BB6B5B8D-B4BE-457E-B82C-CCA5AEB7C8B0}" type="slidenum">
              <a:rPr lang="da-DK" smtClean="0"/>
              <a:t>‹nr.›</a:t>
            </a:fld>
            <a:endParaRPr lang="da-DK"/>
          </a:p>
        </p:txBody>
      </p:sp>
    </p:spTree>
    <p:extLst>
      <p:ext uri="{BB962C8B-B14F-4D97-AF65-F5344CB8AC3E}">
        <p14:creationId xmlns:p14="http://schemas.microsoft.com/office/powerpoint/2010/main" val="3665991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4.png"/><Relationship Id="rId4" Type="http://schemas.openxmlformats.org/officeDocument/2006/relationships/slideLayout" Target="../slideLayouts/slideLayout15.xml"/><Relationship Id="rId9" Type="http://schemas.openxmlformats.org/officeDocument/2006/relationships/image" Target="../media/image1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wmf"/><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image" Target="../media/image1.wmf"/><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theme" Target="../theme/theme4.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image" Target="../media/image3.wmf"/><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image" Target="../media/image1.wmf"/><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theme" Target="../theme/theme5.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image" Target="../media/image1.wmf"/><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19" Type="http://schemas.openxmlformats.org/officeDocument/2006/relationships/theme" Target="../theme/theme6.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1.wmf"/><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7.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6" Type="http://schemas.openxmlformats.org/officeDocument/2006/relationships/theme" Target="../theme/theme8.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image" Target="../media/image1.wmf"/><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4198" y="1465055"/>
            <a:ext cx="6932613" cy="616930"/>
          </a:xfrm>
          <a:prstGeom prst="rect">
            <a:avLst/>
          </a:prstGeom>
        </p:spPr>
        <p:txBody>
          <a:bodyPr vert="horz" lIns="0" tIns="0" rIns="0" bIns="0" rtlCol="0" anchor="b" anchorCtr="0">
            <a:normAutofit/>
          </a:bodyPr>
          <a:lstStyle/>
          <a:p>
            <a:r>
              <a:rPr lang="da-DK" noProof="0"/>
              <a:t>Klik for at redigere titeltypografi i masteren</a:t>
            </a:r>
          </a:p>
        </p:txBody>
      </p:sp>
      <p:sp>
        <p:nvSpPr>
          <p:cNvPr id="3" name="Text Placeholder 2"/>
          <p:cNvSpPr>
            <a:spLocks noGrp="1"/>
          </p:cNvSpPr>
          <p:nvPr>
            <p:ph type="body" idx="1"/>
          </p:nvPr>
        </p:nvSpPr>
        <p:spPr>
          <a:xfrm>
            <a:off x="484198" y="2349522"/>
            <a:ext cx="6932613" cy="3770313"/>
          </a:xfrm>
          <a:prstGeom prst="rect">
            <a:avLst/>
          </a:prstGeom>
        </p:spPr>
        <p:txBody>
          <a:bodyPr vert="horz" lIns="0" tIns="0" rIns="0" bIns="0" rtlCol="0">
            <a:normAutofit/>
          </a:bodyPr>
          <a:lstStyle/>
          <a:p>
            <a:pPr lvl="0"/>
            <a:r>
              <a:rPr lang="da-DK" noProof="0"/>
              <a:t>Klik for at redigere typografi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4" name="Date Placeholder 3"/>
          <p:cNvSpPr>
            <a:spLocks noGrp="1"/>
          </p:cNvSpPr>
          <p:nvPr>
            <p:ph type="dt" sz="half" idx="2"/>
          </p:nvPr>
        </p:nvSpPr>
        <p:spPr>
          <a:xfrm>
            <a:off x="7596340" y="6302922"/>
            <a:ext cx="1420665" cy="258441"/>
          </a:xfrm>
          <a:prstGeom prst="rect">
            <a:avLst/>
          </a:prstGeom>
        </p:spPr>
        <p:txBody>
          <a:bodyPr vert="horz" lIns="0" tIns="0" rIns="0" bIns="0" rtlCol="0" anchor="b" anchorCtr="0"/>
          <a:lstStyle>
            <a:lvl1pPr algn="r">
              <a:defRPr sz="755">
                <a:solidFill>
                  <a:schemeClr val="tx1"/>
                </a:solidFill>
              </a:defRPr>
            </a:lvl1pPr>
          </a:lstStyle>
          <a:p>
            <a:r>
              <a:rPr lang="da-DK" err="1"/>
              <a:t>www.ibckurser.dk</a:t>
            </a:r>
            <a:endParaRPr lang="da-DK"/>
          </a:p>
        </p:txBody>
      </p:sp>
      <p:sp>
        <p:nvSpPr>
          <p:cNvPr id="5" name="Footer Placeholder 4"/>
          <p:cNvSpPr>
            <a:spLocks noGrp="1"/>
          </p:cNvSpPr>
          <p:nvPr>
            <p:ph type="ftr" sz="quarter" idx="3"/>
          </p:nvPr>
        </p:nvSpPr>
        <p:spPr>
          <a:xfrm>
            <a:off x="484198" y="127016"/>
            <a:ext cx="6932613" cy="316051"/>
          </a:xfrm>
          <a:prstGeom prst="rect">
            <a:avLst/>
          </a:prstGeom>
        </p:spPr>
        <p:txBody>
          <a:bodyPr vert="horz" lIns="0" tIns="0" rIns="0" bIns="0" rtlCol="0" anchor="b" anchorCtr="0"/>
          <a:lstStyle>
            <a:lvl1pPr algn="l">
              <a:defRPr sz="963" b="1">
                <a:solidFill>
                  <a:schemeClr val="tx1"/>
                </a:solidFill>
              </a:defRPr>
            </a:lvl1pPr>
          </a:lstStyle>
          <a:p>
            <a:r>
              <a:rPr lang="da-DK"/>
              <a:t>IBC Kurser</a:t>
            </a:r>
          </a:p>
        </p:txBody>
      </p:sp>
      <p:sp>
        <p:nvSpPr>
          <p:cNvPr id="6" name="Slide Number Placeholder 5"/>
          <p:cNvSpPr>
            <a:spLocks noGrp="1"/>
          </p:cNvSpPr>
          <p:nvPr>
            <p:ph type="sldNum" sz="quarter" idx="4"/>
          </p:nvPr>
        </p:nvSpPr>
        <p:spPr>
          <a:xfrm>
            <a:off x="7885118" y="6529376"/>
            <a:ext cx="324519" cy="215271"/>
          </a:xfrm>
          <a:prstGeom prst="rect">
            <a:avLst/>
          </a:prstGeom>
        </p:spPr>
        <p:txBody>
          <a:bodyPr vert="horz" lIns="0" tIns="0" rIns="0" bIns="0" rtlCol="0" anchor="b" anchorCtr="0"/>
          <a:lstStyle>
            <a:lvl1pPr algn="l">
              <a:defRPr sz="619">
                <a:solidFill>
                  <a:schemeClr val="bg1"/>
                </a:solidFill>
              </a:defRPr>
            </a:lvl1pPr>
          </a:lstStyle>
          <a:p>
            <a:fld id="{6F71D01C-4991-46E2-A884-EF061F45AAB9}" type="slidenum">
              <a:rPr lang="da-DK" smtClean="0"/>
              <a:pPr/>
              <a:t>‹nr.›</a:t>
            </a:fld>
            <a:endParaRPr lang="da-DK"/>
          </a:p>
        </p:txBody>
      </p:sp>
      <p:pic>
        <p:nvPicPr>
          <p:cNvPr id="7" name="Picture 6" descr="Logo-Sort.wmf"/>
          <p:cNvPicPr>
            <a:picLocks noChangeAspect="1"/>
          </p:cNvPicPr>
          <p:nvPr/>
        </p:nvPicPr>
        <p:blipFill>
          <a:blip r:embed="rId13" cstate="print"/>
          <a:stretch>
            <a:fillRect/>
          </a:stretch>
        </p:blipFill>
        <p:spPr>
          <a:xfrm>
            <a:off x="7794108" y="11688"/>
            <a:ext cx="1306800" cy="1535218"/>
          </a:xfrm>
          <a:prstGeom prst="rect">
            <a:avLst/>
          </a:prstGeom>
        </p:spPr>
      </p:pic>
    </p:spTree>
  </p:cSld>
  <p:clrMap bg1="lt1" tx1="dk1" bg2="lt2" tx2="dk2" accent1="accent1" accent2="accent2" accent3="accent3" accent4="accent4" accent5="accent5" accent6="accent6" hlink="hlink" folHlink="folHlink"/>
  <p:sldLayoutIdLst>
    <p:sldLayoutId id="2147483789" r:id="rId1"/>
    <p:sldLayoutId id="2147483790" r:id="rId2"/>
    <p:sldLayoutId id="2147483795" r:id="rId3"/>
    <p:sldLayoutId id="2147483794" r:id="rId4"/>
    <p:sldLayoutId id="2147483791" r:id="rId5"/>
    <p:sldLayoutId id="2147483796" r:id="rId6"/>
    <p:sldLayoutId id="2147483792" r:id="rId7"/>
    <p:sldLayoutId id="2147483793" r:id="rId8"/>
    <p:sldLayoutId id="2147483660" r:id="rId9"/>
    <p:sldLayoutId id="2147483661" r:id="rId10"/>
    <p:sldLayoutId id="2147483810" r:id="rId11"/>
  </p:sldLayoutIdLst>
  <p:hf sldNum="0" hdr="0"/>
  <p:txStyles>
    <p:titleStyle>
      <a:lvl1pPr algn="l" defTabSz="627758" rtl="0" eaLnBrk="1" latinLnBrk="0" hangingPunct="1">
        <a:lnSpc>
          <a:spcPct val="104000"/>
        </a:lnSpc>
        <a:spcBef>
          <a:spcPct val="0"/>
        </a:spcBef>
        <a:buNone/>
        <a:defRPr sz="1099" b="1" kern="1200">
          <a:solidFill>
            <a:schemeClr val="tx1"/>
          </a:solidFill>
          <a:latin typeface="+mj-lt"/>
          <a:ea typeface="+mj-ea"/>
          <a:cs typeface="+mj-cs"/>
        </a:defRPr>
      </a:lvl1pPr>
    </p:titleStyle>
    <p:bodyStyle>
      <a:lvl1pPr marL="148219" indent="-148219" algn="l" defTabSz="627758" rtl="0" eaLnBrk="1" latinLnBrk="0" hangingPunct="1">
        <a:lnSpc>
          <a:spcPct val="104000"/>
        </a:lnSpc>
        <a:spcBef>
          <a:spcPts val="0"/>
        </a:spcBef>
        <a:buSzPct val="75000"/>
        <a:buFont typeface="Wingdings" pitchFamily="2" charset="2"/>
        <a:buChar char="n"/>
        <a:defRPr sz="1099" kern="1200">
          <a:solidFill>
            <a:schemeClr val="tx1"/>
          </a:solidFill>
          <a:latin typeface="+mn-lt"/>
          <a:ea typeface="+mn-ea"/>
          <a:cs typeface="+mn-cs"/>
        </a:defRPr>
      </a:lvl1pPr>
      <a:lvl2pPr marL="296579" indent="-148291" algn="l" defTabSz="627758" rtl="0" eaLnBrk="1" latinLnBrk="0" hangingPunct="1">
        <a:lnSpc>
          <a:spcPct val="104000"/>
        </a:lnSpc>
        <a:spcBef>
          <a:spcPts val="0"/>
        </a:spcBef>
        <a:buFont typeface="Arial" pitchFamily="34" charset="0"/>
        <a:buChar char="–"/>
        <a:defRPr sz="1099" kern="1200">
          <a:solidFill>
            <a:schemeClr val="tx1"/>
          </a:solidFill>
          <a:latin typeface="+mn-lt"/>
          <a:ea typeface="+mn-ea"/>
          <a:cs typeface="+mn-cs"/>
        </a:defRPr>
      </a:lvl2pPr>
      <a:lvl3pPr marL="296579" indent="-148291" algn="l" defTabSz="627758" rtl="0" eaLnBrk="1" latinLnBrk="0" hangingPunct="1">
        <a:lnSpc>
          <a:spcPct val="104000"/>
        </a:lnSpc>
        <a:spcBef>
          <a:spcPts val="0"/>
        </a:spcBef>
        <a:buSzPct val="75000"/>
        <a:buFont typeface="Wingdings" pitchFamily="2" charset="2"/>
        <a:buChar char="n"/>
        <a:defRPr sz="963" kern="1200">
          <a:solidFill>
            <a:schemeClr val="tx1"/>
          </a:solidFill>
          <a:latin typeface="+mn-lt"/>
          <a:ea typeface="+mn-ea"/>
          <a:cs typeface="+mn-cs"/>
        </a:defRPr>
      </a:lvl3pPr>
      <a:lvl4pPr marL="444868" indent="-148291" algn="l" defTabSz="627758" rtl="0" eaLnBrk="1" latinLnBrk="0" hangingPunct="1">
        <a:lnSpc>
          <a:spcPct val="104000"/>
        </a:lnSpc>
        <a:spcBef>
          <a:spcPts val="0"/>
        </a:spcBef>
        <a:buFont typeface="Arial" pitchFamily="34" charset="0"/>
        <a:buChar char="–"/>
        <a:defRPr sz="963" kern="1200">
          <a:solidFill>
            <a:schemeClr val="tx1"/>
          </a:solidFill>
          <a:latin typeface="+mn-lt"/>
          <a:ea typeface="+mn-ea"/>
          <a:cs typeface="+mn-cs"/>
        </a:defRPr>
      </a:lvl4pPr>
      <a:lvl5pPr marL="593157" indent="-148291" algn="l" defTabSz="627758" rtl="0" eaLnBrk="1" latinLnBrk="0" hangingPunct="1">
        <a:lnSpc>
          <a:spcPct val="104000"/>
        </a:lnSpc>
        <a:spcBef>
          <a:spcPts val="0"/>
        </a:spcBef>
        <a:buSzPct val="75000"/>
        <a:buFont typeface="Wingdings" pitchFamily="2" charset="2"/>
        <a:buChar char="n"/>
        <a:defRPr sz="824" kern="1200">
          <a:solidFill>
            <a:schemeClr val="tx1"/>
          </a:solidFill>
          <a:latin typeface="+mn-lt"/>
          <a:ea typeface="+mn-ea"/>
          <a:cs typeface="+mn-cs"/>
        </a:defRPr>
      </a:lvl5pPr>
      <a:lvl6pPr marL="1726336" indent="-156940" algn="l" defTabSz="627758" rtl="0" eaLnBrk="1" latinLnBrk="0" hangingPunct="1">
        <a:spcBef>
          <a:spcPct val="20000"/>
        </a:spcBef>
        <a:buFont typeface="Arial" pitchFamily="34" charset="0"/>
        <a:buChar char="•"/>
        <a:defRPr sz="1373" kern="1200">
          <a:solidFill>
            <a:schemeClr val="tx1"/>
          </a:solidFill>
          <a:latin typeface="+mn-lt"/>
          <a:ea typeface="+mn-ea"/>
          <a:cs typeface="+mn-cs"/>
        </a:defRPr>
      </a:lvl6pPr>
      <a:lvl7pPr marL="2040216" indent="-156940" algn="l" defTabSz="627758" rtl="0" eaLnBrk="1" latinLnBrk="0" hangingPunct="1">
        <a:spcBef>
          <a:spcPct val="20000"/>
        </a:spcBef>
        <a:buFont typeface="Arial" pitchFamily="34" charset="0"/>
        <a:buChar char="•"/>
        <a:defRPr sz="1373" kern="1200">
          <a:solidFill>
            <a:schemeClr val="tx1"/>
          </a:solidFill>
          <a:latin typeface="+mn-lt"/>
          <a:ea typeface="+mn-ea"/>
          <a:cs typeface="+mn-cs"/>
        </a:defRPr>
      </a:lvl7pPr>
      <a:lvl8pPr marL="2354094" indent="-156940" algn="l" defTabSz="627758" rtl="0" eaLnBrk="1" latinLnBrk="0" hangingPunct="1">
        <a:spcBef>
          <a:spcPct val="20000"/>
        </a:spcBef>
        <a:buFont typeface="Arial" pitchFamily="34" charset="0"/>
        <a:buChar char="•"/>
        <a:defRPr sz="1373" kern="1200">
          <a:solidFill>
            <a:schemeClr val="tx1"/>
          </a:solidFill>
          <a:latin typeface="+mn-lt"/>
          <a:ea typeface="+mn-ea"/>
          <a:cs typeface="+mn-cs"/>
        </a:defRPr>
      </a:lvl8pPr>
      <a:lvl9pPr marL="2667975" indent="-156940" algn="l" defTabSz="627758" rtl="0" eaLnBrk="1" latinLnBrk="0" hangingPunct="1">
        <a:spcBef>
          <a:spcPct val="20000"/>
        </a:spcBef>
        <a:buFont typeface="Arial" pitchFamily="34" charset="0"/>
        <a:buChar char="•"/>
        <a:defRPr sz="1373" kern="1200">
          <a:solidFill>
            <a:schemeClr val="tx1"/>
          </a:solidFill>
          <a:latin typeface="+mn-lt"/>
          <a:ea typeface="+mn-ea"/>
          <a:cs typeface="+mn-cs"/>
        </a:defRPr>
      </a:lvl9pPr>
    </p:bodyStyle>
    <p:otherStyle>
      <a:defPPr>
        <a:defRPr lang="da-DK"/>
      </a:defPPr>
      <a:lvl1pPr marL="0" algn="l" defTabSz="627758" rtl="0" eaLnBrk="1" latinLnBrk="0" hangingPunct="1">
        <a:defRPr sz="1236" kern="1200">
          <a:solidFill>
            <a:schemeClr val="tx1"/>
          </a:solidFill>
          <a:latin typeface="+mn-lt"/>
          <a:ea typeface="+mn-ea"/>
          <a:cs typeface="+mn-cs"/>
        </a:defRPr>
      </a:lvl1pPr>
      <a:lvl2pPr marL="313880" algn="l" defTabSz="627758" rtl="0" eaLnBrk="1" latinLnBrk="0" hangingPunct="1">
        <a:defRPr sz="1236" kern="1200">
          <a:solidFill>
            <a:schemeClr val="tx1"/>
          </a:solidFill>
          <a:latin typeface="+mn-lt"/>
          <a:ea typeface="+mn-ea"/>
          <a:cs typeface="+mn-cs"/>
        </a:defRPr>
      </a:lvl2pPr>
      <a:lvl3pPr marL="627758" algn="l" defTabSz="627758" rtl="0" eaLnBrk="1" latinLnBrk="0" hangingPunct="1">
        <a:defRPr sz="1236" kern="1200">
          <a:solidFill>
            <a:schemeClr val="tx1"/>
          </a:solidFill>
          <a:latin typeface="+mn-lt"/>
          <a:ea typeface="+mn-ea"/>
          <a:cs typeface="+mn-cs"/>
        </a:defRPr>
      </a:lvl3pPr>
      <a:lvl4pPr marL="941638" algn="l" defTabSz="627758" rtl="0" eaLnBrk="1" latinLnBrk="0" hangingPunct="1">
        <a:defRPr sz="1236" kern="1200">
          <a:solidFill>
            <a:schemeClr val="tx1"/>
          </a:solidFill>
          <a:latin typeface="+mn-lt"/>
          <a:ea typeface="+mn-ea"/>
          <a:cs typeface="+mn-cs"/>
        </a:defRPr>
      </a:lvl4pPr>
      <a:lvl5pPr marL="1255518" algn="l" defTabSz="627758" rtl="0" eaLnBrk="1" latinLnBrk="0" hangingPunct="1">
        <a:defRPr sz="1236" kern="1200">
          <a:solidFill>
            <a:schemeClr val="tx1"/>
          </a:solidFill>
          <a:latin typeface="+mn-lt"/>
          <a:ea typeface="+mn-ea"/>
          <a:cs typeface="+mn-cs"/>
        </a:defRPr>
      </a:lvl5pPr>
      <a:lvl6pPr marL="1569395" algn="l" defTabSz="627758" rtl="0" eaLnBrk="1" latinLnBrk="0" hangingPunct="1">
        <a:defRPr sz="1236" kern="1200">
          <a:solidFill>
            <a:schemeClr val="tx1"/>
          </a:solidFill>
          <a:latin typeface="+mn-lt"/>
          <a:ea typeface="+mn-ea"/>
          <a:cs typeface="+mn-cs"/>
        </a:defRPr>
      </a:lvl6pPr>
      <a:lvl7pPr marL="1883276" algn="l" defTabSz="627758" rtl="0" eaLnBrk="1" latinLnBrk="0" hangingPunct="1">
        <a:defRPr sz="1236" kern="1200">
          <a:solidFill>
            <a:schemeClr val="tx1"/>
          </a:solidFill>
          <a:latin typeface="+mn-lt"/>
          <a:ea typeface="+mn-ea"/>
          <a:cs typeface="+mn-cs"/>
        </a:defRPr>
      </a:lvl7pPr>
      <a:lvl8pPr marL="2197156" algn="l" defTabSz="627758" rtl="0" eaLnBrk="1" latinLnBrk="0" hangingPunct="1">
        <a:defRPr sz="1236" kern="1200">
          <a:solidFill>
            <a:schemeClr val="tx1"/>
          </a:solidFill>
          <a:latin typeface="+mn-lt"/>
          <a:ea typeface="+mn-ea"/>
          <a:cs typeface="+mn-cs"/>
        </a:defRPr>
      </a:lvl8pPr>
      <a:lvl9pPr marL="2511033" algn="l" defTabSz="627758" rtl="0" eaLnBrk="1" latinLnBrk="0" hangingPunct="1">
        <a:defRPr sz="123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852C5C-F26F-C742-85CF-6FAB2FB55ED0}"/>
              </a:ext>
            </a:extLst>
          </p:cNvPr>
          <p:cNvSpPr>
            <a:spLocks noGrp="1"/>
          </p:cNvSpPr>
          <p:nvPr>
            <p:ph type="title"/>
          </p:nvPr>
        </p:nvSpPr>
        <p:spPr>
          <a:xfrm>
            <a:off x="1631272" y="224314"/>
            <a:ext cx="6887474" cy="914822"/>
          </a:xfrm>
          <a:prstGeom prst="rect">
            <a:avLst/>
          </a:prstGeom>
        </p:spPr>
        <p:txBody>
          <a:bodyPr vert="horz" lIns="0" tIns="0" rIns="0" bIns="0" rtlCol="0" anchor="b" anchorCtr="0">
            <a:normAutofit/>
          </a:bodyPr>
          <a:lstStyle/>
          <a:p>
            <a:endParaRPr lang="da-DK"/>
          </a:p>
        </p:txBody>
      </p:sp>
      <p:sp>
        <p:nvSpPr>
          <p:cNvPr id="6" name="Slide Number Placeholder 5">
            <a:extLst>
              <a:ext uri="{FF2B5EF4-FFF2-40B4-BE49-F238E27FC236}">
                <a16:creationId xmlns:a16="http://schemas.microsoft.com/office/drawing/2014/main" id="{19CB0887-8B7F-9444-A063-30758AB1F837}"/>
              </a:ext>
            </a:extLst>
          </p:cNvPr>
          <p:cNvSpPr>
            <a:spLocks noGrp="1"/>
          </p:cNvSpPr>
          <p:nvPr>
            <p:ph type="sldNum" sz="quarter" idx="4"/>
          </p:nvPr>
        </p:nvSpPr>
        <p:spPr>
          <a:xfrm>
            <a:off x="8518747" y="6176992"/>
            <a:ext cx="582171" cy="365125"/>
          </a:xfrm>
          <a:prstGeom prst="rect">
            <a:avLst/>
          </a:prstGeom>
        </p:spPr>
        <p:txBody>
          <a:bodyPr vert="horz" lIns="0" tIns="0" rIns="0" bIns="0" rtlCol="0" anchor="ctr"/>
          <a:lstStyle>
            <a:lvl1pPr algn="l">
              <a:defRPr sz="464">
                <a:solidFill>
                  <a:schemeClr val="tx1"/>
                </a:solidFill>
              </a:defRPr>
            </a:lvl1pPr>
          </a:lstStyle>
          <a:p>
            <a:r>
              <a:rPr lang="da-DK"/>
              <a:t>Slide nr. </a:t>
            </a:r>
            <a:fld id="{A3F9670C-FB15-3847-A3EF-F29392D2D709}" type="slidenum">
              <a:rPr lang="da-DK" smtClean="0"/>
              <a:pPr/>
              <a:t>‹nr.›</a:t>
            </a:fld>
            <a:endParaRPr lang="da-DK"/>
          </a:p>
        </p:txBody>
      </p:sp>
      <p:grpSp>
        <p:nvGrpSpPr>
          <p:cNvPr id="13" name="Gruppe 12">
            <a:extLst>
              <a:ext uri="{FF2B5EF4-FFF2-40B4-BE49-F238E27FC236}">
                <a16:creationId xmlns:a16="http://schemas.microsoft.com/office/drawing/2014/main" id="{EA64B005-4661-4E5B-83BF-FF8C0AFC8C8A}"/>
              </a:ext>
            </a:extLst>
          </p:cNvPr>
          <p:cNvGrpSpPr/>
          <p:nvPr userDrawn="1"/>
        </p:nvGrpSpPr>
        <p:grpSpPr>
          <a:xfrm>
            <a:off x="37873" y="131109"/>
            <a:ext cx="1020337" cy="906580"/>
            <a:chOff x="0" y="0"/>
            <a:chExt cx="1020337" cy="906807"/>
          </a:xfrm>
        </p:grpSpPr>
        <p:pic>
          <p:nvPicPr>
            <p:cNvPr id="17" name="Picture 9">
              <a:extLst>
                <a:ext uri="{FF2B5EF4-FFF2-40B4-BE49-F238E27FC236}">
                  <a16:creationId xmlns:a16="http://schemas.microsoft.com/office/drawing/2014/main" id="{4DE62C06-C36A-404E-A013-601F13BF0F0A}"/>
                </a:ext>
              </a:extLst>
            </p:cNvPr>
            <p:cNvPicPr>
              <a:picLocks noChangeAspect="1"/>
            </p:cNvPicPr>
            <p:nvPr userDrawn="1"/>
          </p:nvPicPr>
          <p:blipFill>
            <a:blip r:embed="rId9"/>
            <a:stretch>
              <a:fillRect/>
            </a:stretch>
          </p:blipFill>
          <p:spPr>
            <a:xfrm>
              <a:off x="237265" y="0"/>
              <a:ext cx="783072" cy="698500"/>
            </a:xfrm>
            <a:prstGeom prst="rect">
              <a:avLst/>
            </a:prstGeom>
          </p:spPr>
        </p:pic>
        <p:sp>
          <p:nvSpPr>
            <p:cNvPr id="18" name="Tekstfelt 8">
              <a:extLst>
                <a:ext uri="{FF2B5EF4-FFF2-40B4-BE49-F238E27FC236}">
                  <a16:creationId xmlns:a16="http://schemas.microsoft.com/office/drawing/2014/main" id="{0B9EED51-9F2C-4D50-AADD-F3B4BA892834}"/>
                </a:ext>
              </a:extLst>
            </p:cNvPr>
            <p:cNvSpPr txBox="1"/>
            <p:nvPr userDrawn="1"/>
          </p:nvSpPr>
          <p:spPr>
            <a:xfrm>
              <a:off x="0" y="707022"/>
              <a:ext cx="947695" cy="199785"/>
            </a:xfrm>
            <a:prstGeom prst="rect">
              <a:avLst/>
            </a:prstGeom>
            <a:noFill/>
          </p:spPr>
          <p:txBody>
            <a:bodyPr wrap="none" rtlCol="0">
              <a:spAutoFit/>
            </a:bodyPr>
            <a:lstStyle/>
            <a:p>
              <a:pPr>
                <a:lnSpc>
                  <a:spcPct val="107000"/>
                </a:lnSpc>
                <a:spcAft>
                  <a:spcPts val="549"/>
                </a:spcAft>
              </a:pPr>
              <a:r>
                <a:rPr lang="da-DK" sz="687" b="1" kern="1200">
                  <a:solidFill>
                    <a:srgbClr val="38D430"/>
                  </a:solidFill>
                  <a:effectLst/>
                  <a:latin typeface="Arial Nova" panose="020B0504020202020204" pitchFamily="34" charset="0"/>
                  <a:ea typeface="Calibri" panose="020F0502020204030204" pitchFamily="34" charset="0"/>
                  <a:cs typeface="Times New Roman" panose="02020603050405020304" pitchFamily="18" charset="0"/>
                </a:rPr>
                <a:t>KURSUSCENTRET</a:t>
              </a:r>
              <a:endParaRPr lang="da-DK" sz="755">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uppe 18">
            <a:extLst>
              <a:ext uri="{FF2B5EF4-FFF2-40B4-BE49-F238E27FC236}">
                <a16:creationId xmlns:a16="http://schemas.microsoft.com/office/drawing/2014/main" id="{F11D9AE9-5F47-435D-937D-A564CA99C4DC}"/>
              </a:ext>
            </a:extLst>
          </p:cNvPr>
          <p:cNvGrpSpPr/>
          <p:nvPr userDrawn="1"/>
        </p:nvGrpSpPr>
        <p:grpSpPr>
          <a:xfrm>
            <a:off x="6363617" y="6461618"/>
            <a:ext cx="2323390" cy="223009"/>
            <a:chOff x="10" y="-6"/>
            <a:chExt cx="2323683" cy="223009"/>
          </a:xfrm>
        </p:grpSpPr>
        <p:grpSp>
          <p:nvGrpSpPr>
            <p:cNvPr id="20" name="Gruppe 19">
              <a:extLst>
                <a:ext uri="{FF2B5EF4-FFF2-40B4-BE49-F238E27FC236}">
                  <a16:creationId xmlns:a16="http://schemas.microsoft.com/office/drawing/2014/main" id="{3C0F3A01-F465-4407-B445-9F0BC3A9BD87}"/>
                </a:ext>
              </a:extLst>
            </p:cNvPr>
            <p:cNvGrpSpPr/>
            <p:nvPr userDrawn="1"/>
          </p:nvGrpSpPr>
          <p:grpSpPr>
            <a:xfrm rot="5400000">
              <a:off x="1052705" y="-1052701"/>
              <a:ext cx="218294" cy="2323683"/>
              <a:chOff x="1221055" y="-841022"/>
              <a:chExt cx="218294" cy="2323683"/>
            </a:xfrm>
          </p:grpSpPr>
          <p:pic>
            <p:nvPicPr>
              <p:cNvPr id="22" name="Picture 10">
                <a:extLst>
                  <a:ext uri="{FF2B5EF4-FFF2-40B4-BE49-F238E27FC236}">
                    <a16:creationId xmlns:a16="http://schemas.microsoft.com/office/drawing/2014/main" id="{6BECA48B-CBE2-451D-86F9-280371952393}"/>
                  </a:ext>
                </a:extLst>
              </p:cNvPr>
              <p:cNvPicPr>
                <a:picLocks noChangeAspect="1"/>
              </p:cNvPicPr>
              <p:nvPr userDrawn="1"/>
            </p:nvPicPr>
            <p:blipFill rotWithShape="1">
              <a:blip r:embed="rId10"/>
              <a:srcRect t="45144"/>
              <a:stretch/>
            </p:blipFill>
            <p:spPr>
              <a:xfrm>
                <a:off x="1289469" y="161406"/>
                <a:ext cx="149880" cy="1321255"/>
              </a:xfrm>
              <a:prstGeom prst="rect">
                <a:avLst/>
              </a:prstGeom>
            </p:spPr>
          </p:pic>
          <p:sp>
            <p:nvSpPr>
              <p:cNvPr id="23" name="Tekstfelt 14">
                <a:extLst>
                  <a:ext uri="{FF2B5EF4-FFF2-40B4-BE49-F238E27FC236}">
                    <a16:creationId xmlns:a16="http://schemas.microsoft.com/office/drawing/2014/main" id="{C2FE44C6-D24F-49F9-B030-F6FCE8B15A07}"/>
                  </a:ext>
                </a:extLst>
              </p:cNvPr>
              <p:cNvSpPr txBox="1"/>
              <p:nvPr userDrawn="1"/>
            </p:nvSpPr>
            <p:spPr>
              <a:xfrm rot="16200000">
                <a:off x="813892" y="-433859"/>
                <a:ext cx="1024768" cy="210442"/>
              </a:xfrm>
              <a:prstGeom prst="rect">
                <a:avLst/>
              </a:prstGeom>
              <a:noFill/>
            </p:spPr>
            <p:txBody>
              <a:bodyPr wrap="none" rtlCol="0">
                <a:spAutoFit/>
              </a:bodyPr>
              <a:lstStyle/>
              <a:p>
                <a:pPr>
                  <a:lnSpc>
                    <a:spcPct val="107000"/>
                  </a:lnSpc>
                  <a:spcAft>
                    <a:spcPts val="549"/>
                  </a:spcAft>
                </a:pPr>
                <a:r>
                  <a:rPr lang="da-DK" sz="755" b="1" kern="1200">
                    <a:solidFill>
                      <a:srgbClr val="38D430"/>
                    </a:solidFill>
                    <a:effectLst/>
                    <a:latin typeface="Arial Nova" panose="020B0504020202020204" pitchFamily="34" charset="0"/>
                    <a:ea typeface="Calibri" panose="020F0502020204030204" pitchFamily="34" charset="0"/>
                    <a:cs typeface="Times New Roman" panose="02020603050405020304" pitchFamily="18" charset="0"/>
                  </a:rPr>
                  <a:t>KURSUSCENTRET</a:t>
                </a:r>
                <a:endParaRPr lang="da-DK" sz="755">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1" name="Rectangle 12">
              <a:extLst>
                <a:ext uri="{FF2B5EF4-FFF2-40B4-BE49-F238E27FC236}">
                  <a16:creationId xmlns:a16="http://schemas.microsoft.com/office/drawing/2014/main" id="{0F278AC8-E0D7-4D40-813B-A403357D24F6}"/>
                </a:ext>
              </a:extLst>
            </p:cNvPr>
            <p:cNvSpPr/>
            <p:nvPr userDrawn="1"/>
          </p:nvSpPr>
          <p:spPr>
            <a:xfrm rot="5400000">
              <a:off x="1149162" y="101219"/>
              <a:ext cx="180068" cy="63500"/>
            </a:xfrm>
            <a:prstGeom prst="rect">
              <a:avLst/>
            </a:prstGeom>
            <a:solidFill>
              <a:srgbClr val="38D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1236"/>
            </a:p>
          </p:txBody>
        </p:sp>
      </p:grpSp>
    </p:spTree>
    <p:extLst>
      <p:ext uri="{BB962C8B-B14F-4D97-AF65-F5344CB8AC3E}">
        <p14:creationId xmlns:p14="http://schemas.microsoft.com/office/powerpoint/2010/main" val="1119444941"/>
      </p:ext>
    </p:extLst>
  </p:cSld>
  <p:clrMap bg1="lt1" tx1="dk1" bg2="lt2" tx2="dk2" accent1="accent1" accent2="accent2" accent3="accent3" accent4="accent4" accent5="accent5" accent6="accent6" hlink="hlink" folHlink="folHlink"/>
  <p:sldLayoutIdLst>
    <p:sldLayoutId id="2147483802" r:id="rId1"/>
    <p:sldLayoutId id="2147483806" r:id="rId2"/>
    <p:sldLayoutId id="2147483797" r:id="rId3"/>
    <p:sldLayoutId id="2147483798" r:id="rId4"/>
    <p:sldLayoutId id="2147483799" r:id="rId5"/>
    <p:sldLayoutId id="2147483800" r:id="rId6"/>
    <p:sldLayoutId id="2147483801" r:id="rId7"/>
  </p:sldLayoutIdLst>
  <p:transition spd="slow">
    <p:fade/>
  </p:transition>
  <p:txStyles>
    <p:titleStyle>
      <a:lvl1pPr algn="l" defTabSz="470796" rtl="0" eaLnBrk="1" latinLnBrk="0" hangingPunct="1">
        <a:lnSpc>
          <a:spcPct val="80000"/>
        </a:lnSpc>
        <a:spcBef>
          <a:spcPct val="0"/>
        </a:spcBef>
        <a:buNone/>
        <a:defRPr sz="2369" b="1" kern="1200" cap="all" baseline="0">
          <a:solidFill>
            <a:schemeClr val="tx1"/>
          </a:solidFill>
          <a:latin typeface="Basis Grotesque Black" panose="020B0A03030604040103" pitchFamily="34" charset="0"/>
          <a:ea typeface="+mj-ea"/>
          <a:cs typeface="+mj-cs"/>
        </a:defRPr>
      </a:lvl1pPr>
    </p:titleStyle>
    <p:bodyStyle>
      <a:lvl1pPr marL="92676" indent="-92676" algn="l" defTabSz="470796" rtl="0" eaLnBrk="1" latinLnBrk="0" hangingPunct="1">
        <a:lnSpc>
          <a:spcPct val="90000"/>
        </a:lnSpc>
        <a:spcBef>
          <a:spcPts val="516"/>
        </a:spcBef>
        <a:buFont typeface="Arial" panose="020B0604020202020204" pitchFamily="34" charset="0"/>
        <a:buChar char="•"/>
        <a:tabLst/>
        <a:defRPr sz="1031" kern="1200">
          <a:solidFill>
            <a:schemeClr val="tx1"/>
          </a:solidFill>
          <a:latin typeface="Arial Nova" panose="020B0504020202020204" pitchFamily="34" charset="0"/>
          <a:ea typeface="+mn-ea"/>
          <a:cs typeface="+mn-cs"/>
        </a:defRPr>
      </a:lvl1pPr>
      <a:lvl2pPr marL="185541" indent="-92676" algn="l" defTabSz="470796" rtl="0" eaLnBrk="1" latinLnBrk="0" hangingPunct="1">
        <a:lnSpc>
          <a:spcPct val="90000"/>
        </a:lnSpc>
        <a:spcBef>
          <a:spcPts val="257"/>
        </a:spcBef>
        <a:buFont typeface="Arial" panose="020B0604020202020204" pitchFamily="34" charset="0"/>
        <a:buChar char="•"/>
        <a:tabLst/>
        <a:defRPr sz="1031" kern="1200">
          <a:solidFill>
            <a:schemeClr val="tx1"/>
          </a:solidFill>
          <a:latin typeface="Arial Nova" panose="020B0504020202020204" pitchFamily="34" charset="0"/>
          <a:ea typeface="+mn-ea"/>
          <a:cs typeface="+mn-cs"/>
        </a:defRPr>
      </a:lvl2pPr>
      <a:lvl3pPr marL="278030" indent="-92676" algn="l" defTabSz="470796" rtl="0" eaLnBrk="1" latinLnBrk="0" hangingPunct="1">
        <a:lnSpc>
          <a:spcPct val="90000"/>
        </a:lnSpc>
        <a:spcBef>
          <a:spcPts val="257"/>
        </a:spcBef>
        <a:buFont typeface="Arial" panose="020B0604020202020204" pitchFamily="34" charset="0"/>
        <a:buChar char="•"/>
        <a:tabLst/>
        <a:defRPr sz="1031" kern="1200">
          <a:solidFill>
            <a:schemeClr val="tx1"/>
          </a:solidFill>
          <a:latin typeface="Arial Nova" panose="020B0504020202020204" pitchFamily="34" charset="0"/>
          <a:ea typeface="+mn-ea"/>
          <a:cs typeface="+mn-cs"/>
        </a:defRPr>
      </a:lvl3pPr>
      <a:lvl4pPr marL="370261" indent="-92676" algn="l" defTabSz="470796" rtl="0" eaLnBrk="1" latinLnBrk="0" hangingPunct="1">
        <a:lnSpc>
          <a:spcPct val="90000"/>
        </a:lnSpc>
        <a:spcBef>
          <a:spcPts val="257"/>
        </a:spcBef>
        <a:buFont typeface="Arial" panose="020B0604020202020204" pitchFamily="34" charset="0"/>
        <a:buChar char="•"/>
        <a:tabLst/>
        <a:defRPr sz="1031" kern="1200">
          <a:solidFill>
            <a:schemeClr val="tx1"/>
          </a:solidFill>
          <a:latin typeface="Arial Nova" panose="020B0504020202020204" pitchFamily="34" charset="0"/>
          <a:ea typeface="+mn-ea"/>
          <a:cs typeface="+mn-cs"/>
        </a:defRPr>
      </a:lvl4pPr>
      <a:lvl5pPr marL="463382" indent="-92676" algn="l" defTabSz="470796" rtl="0" eaLnBrk="1" latinLnBrk="0" hangingPunct="1">
        <a:lnSpc>
          <a:spcPct val="90000"/>
        </a:lnSpc>
        <a:spcBef>
          <a:spcPts val="257"/>
        </a:spcBef>
        <a:buFont typeface="Arial" panose="020B0604020202020204" pitchFamily="34" charset="0"/>
        <a:buChar char="•"/>
        <a:tabLst/>
        <a:defRPr sz="1031" kern="1200">
          <a:solidFill>
            <a:schemeClr val="tx1"/>
          </a:solidFill>
          <a:latin typeface="Arial Nova" panose="020B0504020202020204" pitchFamily="34" charset="0"/>
          <a:ea typeface="+mn-ea"/>
          <a:cs typeface="+mn-cs"/>
        </a:defRPr>
      </a:lvl5pPr>
      <a:lvl6pPr marL="1294688" indent="-117700" algn="l" defTabSz="470796" rtl="0" eaLnBrk="1" latinLnBrk="0" hangingPunct="1">
        <a:lnSpc>
          <a:spcPct val="90000"/>
        </a:lnSpc>
        <a:spcBef>
          <a:spcPts val="257"/>
        </a:spcBef>
        <a:buFont typeface="Arial" panose="020B0604020202020204" pitchFamily="34" charset="0"/>
        <a:buChar char="•"/>
        <a:defRPr sz="927" kern="1200">
          <a:solidFill>
            <a:schemeClr val="tx1"/>
          </a:solidFill>
          <a:latin typeface="+mn-lt"/>
          <a:ea typeface="+mn-ea"/>
          <a:cs typeface="+mn-cs"/>
        </a:defRPr>
      </a:lvl6pPr>
      <a:lvl7pPr marL="1530084" indent="-117700" algn="l" defTabSz="470796" rtl="0" eaLnBrk="1" latinLnBrk="0" hangingPunct="1">
        <a:lnSpc>
          <a:spcPct val="90000"/>
        </a:lnSpc>
        <a:spcBef>
          <a:spcPts val="257"/>
        </a:spcBef>
        <a:buFont typeface="Arial" panose="020B0604020202020204" pitchFamily="34" charset="0"/>
        <a:buChar char="•"/>
        <a:defRPr sz="927" kern="1200">
          <a:solidFill>
            <a:schemeClr val="tx1"/>
          </a:solidFill>
          <a:latin typeface="+mn-lt"/>
          <a:ea typeface="+mn-ea"/>
          <a:cs typeface="+mn-cs"/>
        </a:defRPr>
      </a:lvl7pPr>
      <a:lvl8pPr marL="1765484" indent="-117700" algn="l" defTabSz="470796" rtl="0" eaLnBrk="1" latinLnBrk="0" hangingPunct="1">
        <a:lnSpc>
          <a:spcPct val="90000"/>
        </a:lnSpc>
        <a:spcBef>
          <a:spcPts val="257"/>
        </a:spcBef>
        <a:buFont typeface="Arial" panose="020B0604020202020204" pitchFamily="34" charset="0"/>
        <a:buChar char="•"/>
        <a:defRPr sz="927" kern="1200">
          <a:solidFill>
            <a:schemeClr val="tx1"/>
          </a:solidFill>
          <a:latin typeface="+mn-lt"/>
          <a:ea typeface="+mn-ea"/>
          <a:cs typeface="+mn-cs"/>
        </a:defRPr>
      </a:lvl8pPr>
      <a:lvl9pPr marL="2000881" indent="-117700" algn="l" defTabSz="470796" rtl="0" eaLnBrk="1" latinLnBrk="0" hangingPunct="1">
        <a:lnSpc>
          <a:spcPct val="90000"/>
        </a:lnSpc>
        <a:spcBef>
          <a:spcPts val="257"/>
        </a:spcBef>
        <a:buFont typeface="Arial" panose="020B0604020202020204" pitchFamily="34" charset="0"/>
        <a:buChar char="•"/>
        <a:defRPr sz="927" kern="1200">
          <a:solidFill>
            <a:schemeClr val="tx1"/>
          </a:solidFill>
          <a:latin typeface="+mn-lt"/>
          <a:ea typeface="+mn-ea"/>
          <a:cs typeface="+mn-cs"/>
        </a:defRPr>
      </a:lvl9pPr>
    </p:bodyStyle>
    <p:otherStyle>
      <a:defPPr>
        <a:defRPr lang="da-DK"/>
      </a:defPPr>
      <a:lvl1pPr marL="0" algn="l" defTabSz="470796" rtl="0" eaLnBrk="1" latinLnBrk="0" hangingPunct="1">
        <a:defRPr sz="927" kern="1200">
          <a:solidFill>
            <a:schemeClr val="tx1"/>
          </a:solidFill>
          <a:latin typeface="+mn-lt"/>
          <a:ea typeface="+mn-ea"/>
          <a:cs typeface="+mn-cs"/>
        </a:defRPr>
      </a:lvl1pPr>
      <a:lvl2pPr marL="235398" algn="l" defTabSz="470796" rtl="0" eaLnBrk="1" latinLnBrk="0" hangingPunct="1">
        <a:defRPr sz="927" kern="1200">
          <a:solidFill>
            <a:schemeClr val="tx1"/>
          </a:solidFill>
          <a:latin typeface="+mn-lt"/>
          <a:ea typeface="+mn-ea"/>
          <a:cs typeface="+mn-cs"/>
        </a:defRPr>
      </a:lvl2pPr>
      <a:lvl3pPr marL="470796" algn="l" defTabSz="470796" rtl="0" eaLnBrk="1" latinLnBrk="0" hangingPunct="1">
        <a:defRPr sz="927" kern="1200">
          <a:solidFill>
            <a:schemeClr val="tx1"/>
          </a:solidFill>
          <a:latin typeface="+mn-lt"/>
          <a:ea typeface="+mn-ea"/>
          <a:cs typeface="+mn-cs"/>
        </a:defRPr>
      </a:lvl3pPr>
      <a:lvl4pPr marL="706193" algn="l" defTabSz="470796" rtl="0" eaLnBrk="1" latinLnBrk="0" hangingPunct="1">
        <a:defRPr sz="927" kern="1200">
          <a:solidFill>
            <a:schemeClr val="tx1"/>
          </a:solidFill>
          <a:latin typeface="+mn-lt"/>
          <a:ea typeface="+mn-ea"/>
          <a:cs typeface="+mn-cs"/>
        </a:defRPr>
      </a:lvl4pPr>
      <a:lvl5pPr marL="941591" algn="l" defTabSz="470796" rtl="0" eaLnBrk="1" latinLnBrk="0" hangingPunct="1">
        <a:defRPr sz="927" kern="1200">
          <a:solidFill>
            <a:schemeClr val="tx1"/>
          </a:solidFill>
          <a:latin typeface="+mn-lt"/>
          <a:ea typeface="+mn-ea"/>
          <a:cs typeface="+mn-cs"/>
        </a:defRPr>
      </a:lvl5pPr>
      <a:lvl6pPr marL="1176989" algn="l" defTabSz="470796" rtl="0" eaLnBrk="1" latinLnBrk="0" hangingPunct="1">
        <a:defRPr sz="927" kern="1200">
          <a:solidFill>
            <a:schemeClr val="tx1"/>
          </a:solidFill>
          <a:latin typeface="+mn-lt"/>
          <a:ea typeface="+mn-ea"/>
          <a:cs typeface="+mn-cs"/>
        </a:defRPr>
      </a:lvl6pPr>
      <a:lvl7pPr marL="1412386" algn="l" defTabSz="470796" rtl="0" eaLnBrk="1" latinLnBrk="0" hangingPunct="1">
        <a:defRPr sz="927" kern="1200">
          <a:solidFill>
            <a:schemeClr val="tx1"/>
          </a:solidFill>
          <a:latin typeface="+mn-lt"/>
          <a:ea typeface="+mn-ea"/>
          <a:cs typeface="+mn-cs"/>
        </a:defRPr>
      </a:lvl7pPr>
      <a:lvl8pPr marL="1647784" algn="l" defTabSz="470796" rtl="0" eaLnBrk="1" latinLnBrk="0" hangingPunct="1">
        <a:defRPr sz="927" kern="1200">
          <a:solidFill>
            <a:schemeClr val="tx1"/>
          </a:solidFill>
          <a:latin typeface="+mn-lt"/>
          <a:ea typeface="+mn-ea"/>
          <a:cs typeface="+mn-cs"/>
        </a:defRPr>
      </a:lvl8pPr>
      <a:lvl9pPr marL="1883181" algn="l" defTabSz="470796" rtl="0" eaLnBrk="1" latinLnBrk="0" hangingPunct="1">
        <a:defRPr sz="92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34" userDrawn="1">
          <p15:clr>
            <a:srgbClr val="F26B43"/>
          </p15:clr>
        </p15:guide>
        <p15:guide id="2" pos="2880" userDrawn="1">
          <p15:clr>
            <a:srgbClr val="F26B43"/>
          </p15:clr>
        </p15:guide>
        <p15:guide id="3" pos="985" userDrawn="1">
          <p15:clr>
            <a:srgbClr val="F26B43"/>
          </p15:clr>
        </p15:guide>
        <p15:guide id="4" pos="4773" userDrawn="1">
          <p15:clr>
            <a:srgbClr val="F26B43"/>
          </p15:clr>
        </p15:guide>
        <p15:guide id="5" pos="186" userDrawn="1">
          <p15:clr>
            <a:srgbClr val="F26B43"/>
          </p15:clr>
        </p15:guide>
        <p15:guide id="6" pos="557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4191" y="1465053"/>
            <a:ext cx="6932612" cy="616930"/>
          </a:xfrm>
          <a:prstGeom prst="rect">
            <a:avLst/>
          </a:prstGeom>
        </p:spPr>
        <p:txBody>
          <a:bodyPr vert="horz" lIns="0" tIns="0" rIns="0" bIns="0" rtlCol="0" anchor="b" anchorCtr="0">
            <a:normAutofit/>
          </a:bodyPr>
          <a:lstStyle/>
          <a:p>
            <a:r>
              <a:rPr lang="da-DK" noProof="0"/>
              <a:t>Klik for at redigere titeltypografi i masteren</a:t>
            </a:r>
          </a:p>
        </p:txBody>
      </p:sp>
      <p:sp>
        <p:nvSpPr>
          <p:cNvPr id="3" name="Text Placeholder 2"/>
          <p:cNvSpPr>
            <a:spLocks noGrp="1"/>
          </p:cNvSpPr>
          <p:nvPr>
            <p:ph type="body" idx="1"/>
          </p:nvPr>
        </p:nvSpPr>
        <p:spPr>
          <a:xfrm>
            <a:off x="484190" y="2349505"/>
            <a:ext cx="6932612" cy="3770313"/>
          </a:xfrm>
          <a:prstGeom prst="rect">
            <a:avLst/>
          </a:prstGeom>
        </p:spPr>
        <p:txBody>
          <a:bodyPr vert="horz" lIns="0" tIns="0" rIns="0" bIns="0" rtlCol="0">
            <a:normAutofit/>
          </a:bodyPr>
          <a:lstStyle/>
          <a:p>
            <a:pPr lvl="0"/>
            <a:r>
              <a:rPr lang="da-DK" noProof="0"/>
              <a:t>Klik for at redigere typografi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4" name="Date Placeholder 3"/>
          <p:cNvSpPr>
            <a:spLocks noGrp="1"/>
          </p:cNvSpPr>
          <p:nvPr>
            <p:ph type="dt" sz="half" idx="2"/>
          </p:nvPr>
        </p:nvSpPr>
        <p:spPr>
          <a:xfrm>
            <a:off x="7596338" y="6302907"/>
            <a:ext cx="1420664" cy="258442"/>
          </a:xfrm>
          <a:prstGeom prst="rect">
            <a:avLst/>
          </a:prstGeom>
        </p:spPr>
        <p:txBody>
          <a:bodyPr vert="horz" lIns="0" tIns="0" rIns="0" bIns="0" rtlCol="0" anchor="b" anchorCtr="0"/>
          <a:lstStyle>
            <a:lvl1pPr algn="r">
              <a:defRPr sz="1101">
                <a:solidFill>
                  <a:schemeClr val="tx1"/>
                </a:solidFill>
              </a:defRPr>
            </a:lvl1pPr>
          </a:lstStyle>
          <a:p>
            <a:r>
              <a:rPr lang="da-DK" err="1"/>
              <a:t>www.ibckurser.dk</a:t>
            </a:r>
            <a:endParaRPr lang="da-DK"/>
          </a:p>
        </p:txBody>
      </p:sp>
      <p:sp>
        <p:nvSpPr>
          <p:cNvPr id="5" name="Footer Placeholder 4"/>
          <p:cNvSpPr>
            <a:spLocks noGrp="1"/>
          </p:cNvSpPr>
          <p:nvPr>
            <p:ph type="ftr" sz="quarter" idx="3"/>
          </p:nvPr>
        </p:nvSpPr>
        <p:spPr>
          <a:xfrm>
            <a:off x="484190" y="127000"/>
            <a:ext cx="6932612" cy="316050"/>
          </a:xfrm>
          <a:prstGeom prst="rect">
            <a:avLst/>
          </a:prstGeom>
        </p:spPr>
        <p:txBody>
          <a:bodyPr vert="horz" lIns="0" tIns="0" rIns="0" bIns="0" rtlCol="0" anchor="b" anchorCtr="0"/>
          <a:lstStyle>
            <a:lvl1pPr algn="l">
              <a:defRPr sz="1402" b="1">
                <a:solidFill>
                  <a:schemeClr val="tx1"/>
                </a:solidFill>
              </a:defRPr>
            </a:lvl1pPr>
          </a:lstStyle>
          <a:p>
            <a:r>
              <a:rPr lang="da-DK"/>
              <a:t>IBC Kurser</a:t>
            </a:r>
          </a:p>
        </p:txBody>
      </p:sp>
      <p:sp>
        <p:nvSpPr>
          <p:cNvPr id="6" name="Slide Number Placeholder 5"/>
          <p:cNvSpPr>
            <a:spLocks noGrp="1"/>
          </p:cNvSpPr>
          <p:nvPr>
            <p:ph type="sldNum" sz="quarter" idx="4"/>
          </p:nvPr>
        </p:nvSpPr>
        <p:spPr>
          <a:xfrm>
            <a:off x="7885115" y="6529360"/>
            <a:ext cx="324520" cy="215271"/>
          </a:xfrm>
          <a:prstGeom prst="rect">
            <a:avLst/>
          </a:prstGeom>
        </p:spPr>
        <p:txBody>
          <a:bodyPr vert="horz" lIns="0" tIns="0" rIns="0" bIns="0" rtlCol="0" anchor="b" anchorCtr="0"/>
          <a:lstStyle>
            <a:lvl1pPr algn="l">
              <a:defRPr sz="900">
                <a:solidFill>
                  <a:schemeClr val="bg1"/>
                </a:solidFill>
              </a:defRPr>
            </a:lvl1pPr>
          </a:lstStyle>
          <a:p>
            <a:fld id="{6F71D01C-4991-46E2-A884-EF061F45AAB9}" type="slidenum">
              <a:rPr lang="da-DK" smtClean="0"/>
              <a:pPr/>
              <a:t>‹nr.›</a:t>
            </a:fld>
            <a:endParaRPr lang="da-DK"/>
          </a:p>
        </p:txBody>
      </p:sp>
      <p:pic>
        <p:nvPicPr>
          <p:cNvPr id="7" name="Picture 6" descr="Logo-Sort.wmf"/>
          <p:cNvPicPr>
            <a:picLocks noChangeAspect="1"/>
          </p:cNvPicPr>
          <p:nvPr/>
        </p:nvPicPr>
        <p:blipFill>
          <a:blip r:embed="rId13" cstate="print"/>
          <a:stretch>
            <a:fillRect/>
          </a:stretch>
        </p:blipFill>
        <p:spPr>
          <a:xfrm>
            <a:off x="7794107" y="11688"/>
            <a:ext cx="1306800" cy="1535218"/>
          </a:xfrm>
          <a:prstGeom prst="rect">
            <a:avLst/>
          </a:prstGeom>
        </p:spPr>
      </p:pic>
    </p:spTree>
    <p:extLst>
      <p:ext uri="{BB962C8B-B14F-4D97-AF65-F5344CB8AC3E}">
        <p14:creationId xmlns:p14="http://schemas.microsoft.com/office/powerpoint/2010/main" val="427566551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807" r:id="rId11"/>
  </p:sldLayoutIdLst>
  <p:hf sldNum="0" hdr="0"/>
  <p:txStyles>
    <p:titleStyle>
      <a:lvl1pPr algn="l" defTabSz="914350" rtl="0" eaLnBrk="1" latinLnBrk="0" hangingPunct="1">
        <a:lnSpc>
          <a:spcPct val="104000"/>
        </a:lnSpc>
        <a:spcBef>
          <a:spcPct val="0"/>
        </a:spcBef>
        <a:buNone/>
        <a:defRPr sz="1600" b="1" kern="1200">
          <a:solidFill>
            <a:schemeClr val="tx1"/>
          </a:solidFill>
          <a:latin typeface="+mj-lt"/>
          <a:ea typeface="+mj-ea"/>
          <a:cs typeface="+mj-cs"/>
        </a:defRPr>
      </a:lvl1pPr>
    </p:titleStyle>
    <p:bodyStyle>
      <a:lvl1pPr marL="215888" indent="-215888" algn="l" defTabSz="914350" rtl="0" eaLnBrk="1" latinLnBrk="0" hangingPunct="1">
        <a:lnSpc>
          <a:spcPct val="104000"/>
        </a:lnSpc>
        <a:spcBef>
          <a:spcPts val="0"/>
        </a:spcBef>
        <a:buSzPct val="75000"/>
        <a:buFont typeface="Wingdings" pitchFamily="2" charset="2"/>
        <a:buChar char="n"/>
        <a:defRPr sz="1600" kern="1200">
          <a:solidFill>
            <a:schemeClr val="tx1"/>
          </a:solidFill>
          <a:latin typeface="+mn-lt"/>
          <a:ea typeface="+mn-ea"/>
          <a:cs typeface="+mn-cs"/>
        </a:defRPr>
      </a:lvl1pPr>
      <a:lvl2pPr marL="431978" indent="-215988" algn="l" defTabSz="914350" rtl="0" eaLnBrk="1" latinLnBrk="0" hangingPunct="1">
        <a:lnSpc>
          <a:spcPct val="104000"/>
        </a:lnSpc>
        <a:spcBef>
          <a:spcPts val="0"/>
        </a:spcBef>
        <a:buFont typeface="Arial" pitchFamily="34" charset="0"/>
        <a:buChar char="–"/>
        <a:defRPr sz="1600" kern="1200">
          <a:solidFill>
            <a:schemeClr val="tx1"/>
          </a:solidFill>
          <a:latin typeface="+mn-lt"/>
          <a:ea typeface="+mn-ea"/>
          <a:cs typeface="+mn-cs"/>
        </a:defRPr>
      </a:lvl2pPr>
      <a:lvl3pPr marL="431978" indent="-215988" algn="l" defTabSz="914350" rtl="0" eaLnBrk="1" latinLnBrk="0" hangingPunct="1">
        <a:lnSpc>
          <a:spcPct val="104000"/>
        </a:lnSpc>
        <a:spcBef>
          <a:spcPts val="0"/>
        </a:spcBef>
        <a:buSzPct val="75000"/>
        <a:buFont typeface="Wingdings" pitchFamily="2" charset="2"/>
        <a:buChar char="n"/>
        <a:defRPr sz="1402" kern="1200">
          <a:solidFill>
            <a:schemeClr val="tx1"/>
          </a:solidFill>
          <a:latin typeface="+mn-lt"/>
          <a:ea typeface="+mn-ea"/>
          <a:cs typeface="+mn-cs"/>
        </a:defRPr>
      </a:lvl3pPr>
      <a:lvl4pPr marL="647965" indent="-215988" algn="l" defTabSz="914350" rtl="0" eaLnBrk="1" latinLnBrk="0" hangingPunct="1">
        <a:lnSpc>
          <a:spcPct val="104000"/>
        </a:lnSpc>
        <a:spcBef>
          <a:spcPts val="0"/>
        </a:spcBef>
        <a:buFont typeface="Arial" pitchFamily="34" charset="0"/>
        <a:buChar char="–"/>
        <a:defRPr sz="1402" kern="1200">
          <a:solidFill>
            <a:schemeClr val="tx1"/>
          </a:solidFill>
          <a:latin typeface="+mn-lt"/>
          <a:ea typeface="+mn-ea"/>
          <a:cs typeface="+mn-cs"/>
        </a:defRPr>
      </a:lvl4pPr>
      <a:lvl5pPr marL="863952" indent="-215988" algn="l" defTabSz="914350" rtl="0" eaLnBrk="1" latinLnBrk="0" hangingPunct="1">
        <a:lnSpc>
          <a:spcPct val="104000"/>
        </a:lnSpc>
        <a:spcBef>
          <a:spcPts val="0"/>
        </a:spcBef>
        <a:buSzPct val="75000"/>
        <a:buFont typeface="Wingdings" pitchFamily="2" charset="2"/>
        <a:buChar char="n"/>
        <a:defRPr sz="1200" kern="1200">
          <a:solidFill>
            <a:schemeClr val="tx1"/>
          </a:solidFill>
          <a:latin typeface="+mn-lt"/>
          <a:ea typeface="+mn-ea"/>
          <a:cs typeface="+mn-cs"/>
        </a:defRPr>
      </a:lvl5pPr>
      <a:lvl6pPr marL="2514462" indent="-228587" algn="l" defTabSz="91435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34" indent="-228587" algn="l" defTabSz="91435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10" indent="-228587" algn="l" defTabSz="91435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82" indent="-228587" algn="l" defTabSz="91435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350" rtl="0" eaLnBrk="1" latinLnBrk="0" hangingPunct="1">
        <a:defRPr sz="1801" kern="1200">
          <a:solidFill>
            <a:schemeClr val="tx1"/>
          </a:solidFill>
          <a:latin typeface="+mn-lt"/>
          <a:ea typeface="+mn-ea"/>
          <a:cs typeface="+mn-cs"/>
        </a:defRPr>
      </a:lvl1pPr>
      <a:lvl2pPr marL="457175" algn="l" defTabSz="914350" rtl="0" eaLnBrk="1" latinLnBrk="0" hangingPunct="1">
        <a:defRPr sz="1801" kern="1200">
          <a:solidFill>
            <a:schemeClr val="tx1"/>
          </a:solidFill>
          <a:latin typeface="+mn-lt"/>
          <a:ea typeface="+mn-ea"/>
          <a:cs typeface="+mn-cs"/>
        </a:defRPr>
      </a:lvl2pPr>
      <a:lvl3pPr marL="914350" algn="l" defTabSz="914350" rtl="0" eaLnBrk="1" latinLnBrk="0" hangingPunct="1">
        <a:defRPr sz="1801" kern="1200">
          <a:solidFill>
            <a:schemeClr val="tx1"/>
          </a:solidFill>
          <a:latin typeface="+mn-lt"/>
          <a:ea typeface="+mn-ea"/>
          <a:cs typeface="+mn-cs"/>
        </a:defRPr>
      </a:lvl3pPr>
      <a:lvl4pPr marL="1371524" algn="l" defTabSz="914350" rtl="0" eaLnBrk="1" latinLnBrk="0" hangingPunct="1">
        <a:defRPr sz="1801" kern="1200">
          <a:solidFill>
            <a:schemeClr val="tx1"/>
          </a:solidFill>
          <a:latin typeface="+mn-lt"/>
          <a:ea typeface="+mn-ea"/>
          <a:cs typeface="+mn-cs"/>
        </a:defRPr>
      </a:lvl4pPr>
      <a:lvl5pPr marL="1828699" algn="l" defTabSz="914350" rtl="0" eaLnBrk="1" latinLnBrk="0" hangingPunct="1">
        <a:defRPr sz="1801" kern="1200">
          <a:solidFill>
            <a:schemeClr val="tx1"/>
          </a:solidFill>
          <a:latin typeface="+mn-lt"/>
          <a:ea typeface="+mn-ea"/>
          <a:cs typeface="+mn-cs"/>
        </a:defRPr>
      </a:lvl5pPr>
      <a:lvl6pPr marL="2285873" algn="l" defTabSz="914350" rtl="0" eaLnBrk="1" latinLnBrk="0" hangingPunct="1">
        <a:defRPr sz="1801" kern="1200">
          <a:solidFill>
            <a:schemeClr val="tx1"/>
          </a:solidFill>
          <a:latin typeface="+mn-lt"/>
          <a:ea typeface="+mn-ea"/>
          <a:cs typeface="+mn-cs"/>
        </a:defRPr>
      </a:lvl6pPr>
      <a:lvl7pPr marL="2743049" algn="l" defTabSz="914350" rtl="0" eaLnBrk="1" latinLnBrk="0" hangingPunct="1">
        <a:defRPr sz="1801" kern="1200">
          <a:solidFill>
            <a:schemeClr val="tx1"/>
          </a:solidFill>
          <a:latin typeface="+mn-lt"/>
          <a:ea typeface="+mn-ea"/>
          <a:cs typeface="+mn-cs"/>
        </a:defRPr>
      </a:lvl7pPr>
      <a:lvl8pPr marL="3200222" algn="l" defTabSz="914350" rtl="0" eaLnBrk="1" latinLnBrk="0" hangingPunct="1">
        <a:defRPr sz="1801" kern="1200">
          <a:solidFill>
            <a:schemeClr val="tx1"/>
          </a:solidFill>
          <a:latin typeface="+mn-lt"/>
          <a:ea typeface="+mn-ea"/>
          <a:cs typeface="+mn-cs"/>
        </a:defRPr>
      </a:lvl8pPr>
      <a:lvl9pPr marL="3657397" algn="l" defTabSz="914350" rtl="0" eaLnBrk="1" latinLnBrk="0" hangingPunct="1">
        <a:defRPr sz="18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4198" y="1465055"/>
            <a:ext cx="6932613" cy="616930"/>
          </a:xfrm>
          <a:prstGeom prst="rect">
            <a:avLst/>
          </a:prstGeom>
        </p:spPr>
        <p:txBody>
          <a:bodyPr vert="horz" lIns="0" tIns="0" rIns="0" bIns="0" rtlCol="0" anchor="b" anchorCtr="0">
            <a:normAutofit/>
          </a:bodyPr>
          <a:lstStyle/>
          <a:p>
            <a:r>
              <a:rPr lang="da-DK" noProof="0"/>
              <a:t>Klik for at redigere titeltypografi i masteren</a:t>
            </a:r>
          </a:p>
        </p:txBody>
      </p:sp>
      <p:sp>
        <p:nvSpPr>
          <p:cNvPr id="3" name="Text Placeholder 2"/>
          <p:cNvSpPr>
            <a:spLocks noGrp="1"/>
          </p:cNvSpPr>
          <p:nvPr>
            <p:ph type="body" idx="1"/>
          </p:nvPr>
        </p:nvSpPr>
        <p:spPr>
          <a:xfrm>
            <a:off x="484198" y="2349522"/>
            <a:ext cx="6932613" cy="3770313"/>
          </a:xfrm>
          <a:prstGeom prst="rect">
            <a:avLst/>
          </a:prstGeom>
        </p:spPr>
        <p:txBody>
          <a:bodyPr vert="horz" lIns="0" tIns="0" rIns="0" bIns="0" rtlCol="0">
            <a:normAutofit/>
          </a:bodyPr>
          <a:lstStyle/>
          <a:p>
            <a:pPr lvl="0"/>
            <a:r>
              <a:rPr lang="da-DK" noProof="0"/>
              <a:t>Klik for at redigere typografi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4" name="Date Placeholder 3"/>
          <p:cNvSpPr>
            <a:spLocks noGrp="1"/>
          </p:cNvSpPr>
          <p:nvPr>
            <p:ph type="dt" sz="half" idx="2"/>
          </p:nvPr>
        </p:nvSpPr>
        <p:spPr>
          <a:xfrm>
            <a:off x="7596340" y="6302922"/>
            <a:ext cx="1420665" cy="258441"/>
          </a:xfrm>
          <a:prstGeom prst="rect">
            <a:avLst/>
          </a:prstGeom>
        </p:spPr>
        <p:txBody>
          <a:bodyPr vert="horz" lIns="0" tIns="0" rIns="0" bIns="0" rtlCol="0" anchor="b" anchorCtr="0"/>
          <a:lstStyle>
            <a:lvl1pPr algn="r">
              <a:defRPr sz="755">
                <a:solidFill>
                  <a:schemeClr val="tx1"/>
                </a:solidFill>
              </a:defRPr>
            </a:lvl1pPr>
          </a:lstStyle>
          <a:p>
            <a:r>
              <a:rPr lang="da-DK" err="1"/>
              <a:t>www.ibckurser.dk</a:t>
            </a:r>
            <a:endParaRPr lang="da-DK"/>
          </a:p>
        </p:txBody>
      </p:sp>
      <p:sp>
        <p:nvSpPr>
          <p:cNvPr id="5" name="Footer Placeholder 4"/>
          <p:cNvSpPr>
            <a:spLocks noGrp="1"/>
          </p:cNvSpPr>
          <p:nvPr>
            <p:ph type="ftr" sz="quarter" idx="3"/>
          </p:nvPr>
        </p:nvSpPr>
        <p:spPr>
          <a:xfrm>
            <a:off x="484198" y="127016"/>
            <a:ext cx="6932613" cy="316051"/>
          </a:xfrm>
          <a:prstGeom prst="rect">
            <a:avLst/>
          </a:prstGeom>
        </p:spPr>
        <p:txBody>
          <a:bodyPr vert="horz" lIns="0" tIns="0" rIns="0" bIns="0" rtlCol="0" anchor="b" anchorCtr="0"/>
          <a:lstStyle>
            <a:lvl1pPr algn="l">
              <a:defRPr sz="963" b="1">
                <a:solidFill>
                  <a:schemeClr val="tx1"/>
                </a:solidFill>
              </a:defRPr>
            </a:lvl1pPr>
          </a:lstStyle>
          <a:p>
            <a:r>
              <a:rPr lang="da-DK"/>
              <a:t>IBC Kurser</a:t>
            </a:r>
          </a:p>
        </p:txBody>
      </p:sp>
      <p:sp>
        <p:nvSpPr>
          <p:cNvPr id="6" name="Slide Number Placeholder 5"/>
          <p:cNvSpPr>
            <a:spLocks noGrp="1"/>
          </p:cNvSpPr>
          <p:nvPr>
            <p:ph type="sldNum" sz="quarter" idx="4"/>
          </p:nvPr>
        </p:nvSpPr>
        <p:spPr>
          <a:xfrm>
            <a:off x="7885118" y="6529376"/>
            <a:ext cx="324519" cy="215271"/>
          </a:xfrm>
          <a:prstGeom prst="rect">
            <a:avLst/>
          </a:prstGeom>
        </p:spPr>
        <p:txBody>
          <a:bodyPr vert="horz" lIns="0" tIns="0" rIns="0" bIns="0" rtlCol="0" anchor="b" anchorCtr="0"/>
          <a:lstStyle>
            <a:lvl1pPr algn="l">
              <a:defRPr sz="619">
                <a:solidFill>
                  <a:schemeClr val="bg1"/>
                </a:solidFill>
              </a:defRPr>
            </a:lvl1pPr>
          </a:lstStyle>
          <a:p>
            <a:fld id="{6F71D01C-4991-46E2-A884-EF061F45AAB9}" type="slidenum">
              <a:rPr lang="da-DK" smtClean="0"/>
              <a:pPr/>
              <a:t>‹nr.›</a:t>
            </a:fld>
            <a:endParaRPr lang="da-DK"/>
          </a:p>
        </p:txBody>
      </p:sp>
      <p:pic>
        <p:nvPicPr>
          <p:cNvPr id="7" name="Picture 6" descr="Logo-Sort.wmf"/>
          <p:cNvPicPr>
            <a:picLocks noChangeAspect="1"/>
          </p:cNvPicPr>
          <p:nvPr/>
        </p:nvPicPr>
        <p:blipFill>
          <a:blip r:embed="rId20" cstate="print"/>
          <a:stretch>
            <a:fillRect/>
          </a:stretch>
        </p:blipFill>
        <p:spPr>
          <a:xfrm>
            <a:off x="7794108" y="11688"/>
            <a:ext cx="1306800" cy="1535218"/>
          </a:xfrm>
          <a:prstGeom prst="rect">
            <a:avLst/>
          </a:prstGeom>
        </p:spPr>
      </p:pic>
    </p:spTree>
    <p:extLst>
      <p:ext uri="{BB962C8B-B14F-4D97-AF65-F5344CB8AC3E}">
        <p14:creationId xmlns:p14="http://schemas.microsoft.com/office/powerpoint/2010/main" val="162245907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811" r:id="rId18"/>
  </p:sldLayoutIdLst>
  <p:hf sldNum="0" hdr="0"/>
  <p:txStyles>
    <p:titleStyle>
      <a:lvl1pPr algn="l" defTabSz="627758" rtl="0" eaLnBrk="1" latinLnBrk="0" hangingPunct="1">
        <a:lnSpc>
          <a:spcPct val="104000"/>
        </a:lnSpc>
        <a:spcBef>
          <a:spcPct val="0"/>
        </a:spcBef>
        <a:buNone/>
        <a:defRPr sz="1099" b="1" kern="1200">
          <a:solidFill>
            <a:schemeClr val="tx1"/>
          </a:solidFill>
          <a:latin typeface="+mj-lt"/>
          <a:ea typeface="+mj-ea"/>
          <a:cs typeface="+mj-cs"/>
        </a:defRPr>
      </a:lvl1pPr>
    </p:titleStyle>
    <p:bodyStyle>
      <a:lvl1pPr marL="148219" indent="-148219" algn="l" defTabSz="627758" rtl="0" eaLnBrk="1" latinLnBrk="0" hangingPunct="1">
        <a:lnSpc>
          <a:spcPct val="104000"/>
        </a:lnSpc>
        <a:spcBef>
          <a:spcPts val="0"/>
        </a:spcBef>
        <a:buSzPct val="75000"/>
        <a:buFont typeface="Wingdings" pitchFamily="2" charset="2"/>
        <a:buChar char="n"/>
        <a:defRPr sz="1099" kern="1200">
          <a:solidFill>
            <a:schemeClr val="tx1"/>
          </a:solidFill>
          <a:latin typeface="+mn-lt"/>
          <a:ea typeface="+mn-ea"/>
          <a:cs typeface="+mn-cs"/>
        </a:defRPr>
      </a:lvl1pPr>
      <a:lvl2pPr marL="296579" indent="-148291" algn="l" defTabSz="627758" rtl="0" eaLnBrk="1" latinLnBrk="0" hangingPunct="1">
        <a:lnSpc>
          <a:spcPct val="104000"/>
        </a:lnSpc>
        <a:spcBef>
          <a:spcPts val="0"/>
        </a:spcBef>
        <a:buFont typeface="Arial" pitchFamily="34" charset="0"/>
        <a:buChar char="–"/>
        <a:defRPr sz="1099" kern="1200">
          <a:solidFill>
            <a:schemeClr val="tx1"/>
          </a:solidFill>
          <a:latin typeface="+mn-lt"/>
          <a:ea typeface="+mn-ea"/>
          <a:cs typeface="+mn-cs"/>
        </a:defRPr>
      </a:lvl2pPr>
      <a:lvl3pPr marL="296579" indent="-148291" algn="l" defTabSz="627758" rtl="0" eaLnBrk="1" latinLnBrk="0" hangingPunct="1">
        <a:lnSpc>
          <a:spcPct val="104000"/>
        </a:lnSpc>
        <a:spcBef>
          <a:spcPts val="0"/>
        </a:spcBef>
        <a:buSzPct val="75000"/>
        <a:buFont typeface="Wingdings" pitchFamily="2" charset="2"/>
        <a:buChar char="n"/>
        <a:defRPr sz="963" kern="1200">
          <a:solidFill>
            <a:schemeClr val="tx1"/>
          </a:solidFill>
          <a:latin typeface="+mn-lt"/>
          <a:ea typeface="+mn-ea"/>
          <a:cs typeface="+mn-cs"/>
        </a:defRPr>
      </a:lvl3pPr>
      <a:lvl4pPr marL="444868" indent="-148291" algn="l" defTabSz="627758" rtl="0" eaLnBrk="1" latinLnBrk="0" hangingPunct="1">
        <a:lnSpc>
          <a:spcPct val="104000"/>
        </a:lnSpc>
        <a:spcBef>
          <a:spcPts val="0"/>
        </a:spcBef>
        <a:buFont typeface="Arial" pitchFamily="34" charset="0"/>
        <a:buChar char="–"/>
        <a:defRPr sz="963" kern="1200">
          <a:solidFill>
            <a:schemeClr val="tx1"/>
          </a:solidFill>
          <a:latin typeface="+mn-lt"/>
          <a:ea typeface="+mn-ea"/>
          <a:cs typeface="+mn-cs"/>
        </a:defRPr>
      </a:lvl4pPr>
      <a:lvl5pPr marL="593157" indent="-148291" algn="l" defTabSz="627758" rtl="0" eaLnBrk="1" latinLnBrk="0" hangingPunct="1">
        <a:lnSpc>
          <a:spcPct val="104000"/>
        </a:lnSpc>
        <a:spcBef>
          <a:spcPts val="0"/>
        </a:spcBef>
        <a:buSzPct val="75000"/>
        <a:buFont typeface="Wingdings" pitchFamily="2" charset="2"/>
        <a:buChar char="n"/>
        <a:defRPr sz="824" kern="1200">
          <a:solidFill>
            <a:schemeClr val="tx1"/>
          </a:solidFill>
          <a:latin typeface="+mn-lt"/>
          <a:ea typeface="+mn-ea"/>
          <a:cs typeface="+mn-cs"/>
        </a:defRPr>
      </a:lvl5pPr>
      <a:lvl6pPr marL="1726336" indent="-156940" algn="l" defTabSz="627758" rtl="0" eaLnBrk="1" latinLnBrk="0" hangingPunct="1">
        <a:spcBef>
          <a:spcPct val="20000"/>
        </a:spcBef>
        <a:buFont typeface="Arial" pitchFamily="34" charset="0"/>
        <a:buChar char="•"/>
        <a:defRPr sz="1373" kern="1200">
          <a:solidFill>
            <a:schemeClr val="tx1"/>
          </a:solidFill>
          <a:latin typeface="+mn-lt"/>
          <a:ea typeface="+mn-ea"/>
          <a:cs typeface="+mn-cs"/>
        </a:defRPr>
      </a:lvl6pPr>
      <a:lvl7pPr marL="2040216" indent="-156940" algn="l" defTabSz="627758" rtl="0" eaLnBrk="1" latinLnBrk="0" hangingPunct="1">
        <a:spcBef>
          <a:spcPct val="20000"/>
        </a:spcBef>
        <a:buFont typeface="Arial" pitchFamily="34" charset="0"/>
        <a:buChar char="•"/>
        <a:defRPr sz="1373" kern="1200">
          <a:solidFill>
            <a:schemeClr val="tx1"/>
          </a:solidFill>
          <a:latin typeface="+mn-lt"/>
          <a:ea typeface="+mn-ea"/>
          <a:cs typeface="+mn-cs"/>
        </a:defRPr>
      </a:lvl7pPr>
      <a:lvl8pPr marL="2354094" indent="-156940" algn="l" defTabSz="627758" rtl="0" eaLnBrk="1" latinLnBrk="0" hangingPunct="1">
        <a:spcBef>
          <a:spcPct val="20000"/>
        </a:spcBef>
        <a:buFont typeface="Arial" pitchFamily="34" charset="0"/>
        <a:buChar char="•"/>
        <a:defRPr sz="1373" kern="1200">
          <a:solidFill>
            <a:schemeClr val="tx1"/>
          </a:solidFill>
          <a:latin typeface="+mn-lt"/>
          <a:ea typeface="+mn-ea"/>
          <a:cs typeface="+mn-cs"/>
        </a:defRPr>
      </a:lvl8pPr>
      <a:lvl9pPr marL="2667975" indent="-156940" algn="l" defTabSz="627758" rtl="0" eaLnBrk="1" latinLnBrk="0" hangingPunct="1">
        <a:spcBef>
          <a:spcPct val="20000"/>
        </a:spcBef>
        <a:buFont typeface="Arial" pitchFamily="34" charset="0"/>
        <a:buChar char="•"/>
        <a:defRPr sz="1373" kern="1200">
          <a:solidFill>
            <a:schemeClr val="tx1"/>
          </a:solidFill>
          <a:latin typeface="+mn-lt"/>
          <a:ea typeface="+mn-ea"/>
          <a:cs typeface="+mn-cs"/>
        </a:defRPr>
      </a:lvl9pPr>
    </p:bodyStyle>
    <p:otherStyle>
      <a:defPPr>
        <a:defRPr lang="da-DK"/>
      </a:defPPr>
      <a:lvl1pPr marL="0" algn="l" defTabSz="627758" rtl="0" eaLnBrk="1" latinLnBrk="0" hangingPunct="1">
        <a:defRPr sz="1236" kern="1200">
          <a:solidFill>
            <a:schemeClr val="tx1"/>
          </a:solidFill>
          <a:latin typeface="+mn-lt"/>
          <a:ea typeface="+mn-ea"/>
          <a:cs typeface="+mn-cs"/>
        </a:defRPr>
      </a:lvl1pPr>
      <a:lvl2pPr marL="313880" algn="l" defTabSz="627758" rtl="0" eaLnBrk="1" latinLnBrk="0" hangingPunct="1">
        <a:defRPr sz="1236" kern="1200">
          <a:solidFill>
            <a:schemeClr val="tx1"/>
          </a:solidFill>
          <a:latin typeface="+mn-lt"/>
          <a:ea typeface="+mn-ea"/>
          <a:cs typeface="+mn-cs"/>
        </a:defRPr>
      </a:lvl2pPr>
      <a:lvl3pPr marL="627758" algn="l" defTabSz="627758" rtl="0" eaLnBrk="1" latinLnBrk="0" hangingPunct="1">
        <a:defRPr sz="1236" kern="1200">
          <a:solidFill>
            <a:schemeClr val="tx1"/>
          </a:solidFill>
          <a:latin typeface="+mn-lt"/>
          <a:ea typeface="+mn-ea"/>
          <a:cs typeface="+mn-cs"/>
        </a:defRPr>
      </a:lvl3pPr>
      <a:lvl4pPr marL="941638" algn="l" defTabSz="627758" rtl="0" eaLnBrk="1" latinLnBrk="0" hangingPunct="1">
        <a:defRPr sz="1236" kern="1200">
          <a:solidFill>
            <a:schemeClr val="tx1"/>
          </a:solidFill>
          <a:latin typeface="+mn-lt"/>
          <a:ea typeface="+mn-ea"/>
          <a:cs typeface="+mn-cs"/>
        </a:defRPr>
      </a:lvl4pPr>
      <a:lvl5pPr marL="1255518" algn="l" defTabSz="627758" rtl="0" eaLnBrk="1" latinLnBrk="0" hangingPunct="1">
        <a:defRPr sz="1236" kern="1200">
          <a:solidFill>
            <a:schemeClr val="tx1"/>
          </a:solidFill>
          <a:latin typeface="+mn-lt"/>
          <a:ea typeface="+mn-ea"/>
          <a:cs typeface="+mn-cs"/>
        </a:defRPr>
      </a:lvl5pPr>
      <a:lvl6pPr marL="1569395" algn="l" defTabSz="627758" rtl="0" eaLnBrk="1" latinLnBrk="0" hangingPunct="1">
        <a:defRPr sz="1236" kern="1200">
          <a:solidFill>
            <a:schemeClr val="tx1"/>
          </a:solidFill>
          <a:latin typeface="+mn-lt"/>
          <a:ea typeface="+mn-ea"/>
          <a:cs typeface="+mn-cs"/>
        </a:defRPr>
      </a:lvl6pPr>
      <a:lvl7pPr marL="1883276" algn="l" defTabSz="627758" rtl="0" eaLnBrk="1" latinLnBrk="0" hangingPunct="1">
        <a:defRPr sz="1236" kern="1200">
          <a:solidFill>
            <a:schemeClr val="tx1"/>
          </a:solidFill>
          <a:latin typeface="+mn-lt"/>
          <a:ea typeface="+mn-ea"/>
          <a:cs typeface="+mn-cs"/>
        </a:defRPr>
      </a:lvl7pPr>
      <a:lvl8pPr marL="2197156" algn="l" defTabSz="627758" rtl="0" eaLnBrk="1" latinLnBrk="0" hangingPunct="1">
        <a:defRPr sz="1236" kern="1200">
          <a:solidFill>
            <a:schemeClr val="tx1"/>
          </a:solidFill>
          <a:latin typeface="+mn-lt"/>
          <a:ea typeface="+mn-ea"/>
          <a:cs typeface="+mn-cs"/>
        </a:defRPr>
      </a:lvl8pPr>
      <a:lvl9pPr marL="2511033" algn="l" defTabSz="627758" rtl="0" eaLnBrk="1" latinLnBrk="0" hangingPunct="1">
        <a:defRPr sz="123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E4F42EA-6C74-4DC7-8478-52C87935CCF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13CE9B81-8D96-4513-ADC2-ACAE6A0DEEB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12C0E17-EB85-4F81-AE00-F8365E5C8F2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72FF52A-1344-42F1-9172-8C9B956D8D21}" type="datetimeFigureOut">
              <a:rPr lang="da-DK" smtClean="0"/>
              <a:t>17-01-2025</a:t>
            </a:fld>
            <a:endParaRPr lang="da-DK"/>
          </a:p>
        </p:txBody>
      </p:sp>
      <p:sp>
        <p:nvSpPr>
          <p:cNvPr id="5" name="Pladsholder til sidefod 4">
            <a:extLst>
              <a:ext uri="{FF2B5EF4-FFF2-40B4-BE49-F238E27FC236}">
                <a16:creationId xmlns:a16="http://schemas.microsoft.com/office/drawing/2014/main" id="{8135343B-7889-4D58-ADF2-BF4AB75440C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176B4CB6-3402-4E6F-89A9-01BA761277A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7B16ACF-0BCD-4A8B-A6B1-45D6385EE580}" type="slidenum">
              <a:rPr lang="da-DK" smtClean="0"/>
              <a:t>‹nr.›</a:t>
            </a:fld>
            <a:endParaRPr lang="da-DK"/>
          </a:p>
        </p:txBody>
      </p:sp>
      <p:pic>
        <p:nvPicPr>
          <p:cNvPr id="8" name="Picture 11" descr="Logo-Sort.wmf">
            <a:extLst>
              <a:ext uri="{FF2B5EF4-FFF2-40B4-BE49-F238E27FC236}">
                <a16:creationId xmlns:a16="http://schemas.microsoft.com/office/drawing/2014/main" id="{3CD9C05E-C916-4268-9855-FA4E98CD5894}"/>
              </a:ext>
            </a:extLst>
          </p:cNvPr>
          <p:cNvPicPr>
            <a:picLocks/>
          </p:cNvPicPr>
          <p:nvPr userDrawn="1"/>
        </p:nvPicPr>
        <p:blipFill>
          <a:blip r:embed="rId20" cstate="print"/>
          <a:stretch>
            <a:fillRect/>
          </a:stretch>
        </p:blipFill>
        <p:spPr>
          <a:xfrm>
            <a:off x="8163900" y="0"/>
            <a:ext cx="980100" cy="1535218"/>
          </a:xfrm>
          <a:prstGeom prst="rect">
            <a:avLst/>
          </a:prstGeom>
        </p:spPr>
      </p:pic>
      <p:pic>
        <p:nvPicPr>
          <p:cNvPr id="7" name="Picture 10" descr="EtBedreStedAtLaere-Sort.wmf">
            <a:extLst>
              <a:ext uri="{FF2B5EF4-FFF2-40B4-BE49-F238E27FC236}">
                <a16:creationId xmlns:a16="http://schemas.microsoft.com/office/drawing/2014/main" id="{47AB1C44-C034-4340-A198-9123AFD48861}"/>
              </a:ext>
            </a:extLst>
          </p:cNvPr>
          <p:cNvPicPr>
            <a:picLocks/>
          </p:cNvPicPr>
          <p:nvPr userDrawn="1"/>
        </p:nvPicPr>
        <p:blipFill>
          <a:blip r:embed="rId21" cstate="print"/>
          <a:stretch>
            <a:fillRect/>
          </a:stretch>
        </p:blipFill>
        <p:spPr>
          <a:xfrm>
            <a:off x="119787" y="6483731"/>
            <a:ext cx="1368900" cy="237744"/>
          </a:xfrm>
          <a:prstGeom prst="rect">
            <a:avLst/>
          </a:prstGeom>
        </p:spPr>
      </p:pic>
    </p:spTree>
    <p:extLst>
      <p:ext uri="{BB962C8B-B14F-4D97-AF65-F5344CB8AC3E}">
        <p14:creationId xmlns:p14="http://schemas.microsoft.com/office/powerpoint/2010/main" val="1362050530"/>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4200" y="1465056"/>
            <a:ext cx="6932613" cy="616930"/>
          </a:xfrm>
          <a:prstGeom prst="rect">
            <a:avLst/>
          </a:prstGeom>
        </p:spPr>
        <p:txBody>
          <a:bodyPr vert="horz" lIns="0" tIns="0" rIns="0" bIns="0" rtlCol="0" anchor="b" anchorCtr="0">
            <a:normAutofit/>
          </a:bodyPr>
          <a:lstStyle/>
          <a:p>
            <a:r>
              <a:rPr lang="da-DK" noProof="0"/>
              <a:t>Klik for at redigere titeltypografi i masteren</a:t>
            </a:r>
          </a:p>
        </p:txBody>
      </p:sp>
      <p:sp>
        <p:nvSpPr>
          <p:cNvPr id="3" name="Text Placeholder 2"/>
          <p:cNvSpPr>
            <a:spLocks noGrp="1"/>
          </p:cNvSpPr>
          <p:nvPr>
            <p:ph type="body" idx="1"/>
          </p:nvPr>
        </p:nvSpPr>
        <p:spPr>
          <a:xfrm>
            <a:off x="484200" y="2349524"/>
            <a:ext cx="6932613" cy="3770313"/>
          </a:xfrm>
          <a:prstGeom prst="rect">
            <a:avLst/>
          </a:prstGeom>
        </p:spPr>
        <p:txBody>
          <a:bodyPr vert="horz" lIns="0" tIns="0" rIns="0" bIns="0" rtlCol="0">
            <a:normAutofit/>
          </a:bodyPr>
          <a:lstStyle/>
          <a:p>
            <a:pPr lvl="0"/>
            <a:r>
              <a:rPr lang="da-DK" noProof="0"/>
              <a:t>Klik for at redigere typografi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4" name="Date Placeholder 3"/>
          <p:cNvSpPr>
            <a:spLocks noGrp="1"/>
          </p:cNvSpPr>
          <p:nvPr>
            <p:ph type="dt" sz="half" idx="2"/>
          </p:nvPr>
        </p:nvSpPr>
        <p:spPr>
          <a:xfrm>
            <a:off x="7596342" y="6302924"/>
            <a:ext cx="1420665" cy="258441"/>
          </a:xfrm>
          <a:prstGeom prst="rect">
            <a:avLst/>
          </a:prstGeom>
        </p:spPr>
        <p:txBody>
          <a:bodyPr vert="horz" lIns="0" tIns="0" rIns="0" bIns="0" rtlCol="0" anchor="b" anchorCtr="0"/>
          <a:lstStyle>
            <a:lvl1pPr algn="r">
              <a:defRPr sz="567">
                <a:solidFill>
                  <a:schemeClr val="tx1"/>
                </a:solidFill>
              </a:defRPr>
            </a:lvl1pPr>
          </a:lstStyle>
          <a:p>
            <a:r>
              <a:rPr lang="da-DK" err="1"/>
              <a:t>www.ibckurser.dk</a:t>
            </a:r>
            <a:endParaRPr lang="da-DK"/>
          </a:p>
        </p:txBody>
      </p:sp>
      <p:sp>
        <p:nvSpPr>
          <p:cNvPr id="5" name="Footer Placeholder 4"/>
          <p:cNvSpPr>
            <a:spLocks noGrp="1"/>
          </p:cNvSpPr>
          <p:nvPr>
            <p:ph type="ftr" sz="quarter" idx="3"/>
          </p:nvPr>
        </p:nvSpPr>
        <p:spPr>
          <a:xfrm>
            <a:off x="484200" y="127020"/>
            <a:ext cx="6932613" cy="316051"/>
          </a:xfrm>
          <a:prstGeom prst="rect">
            <a:avLst/>
          </a:prstGeom>
        </p:spPr>
        <p:txBody>
          <a:bodyPr vert="horz" lIns="0" tIns="0" rIns="0" bIns="0" rtlCol="0" anchor="b" anchorCtr="0"/>
          <a:lstStyle>
            <a:lvl1pPr algn="l">
              <a:defRPr sz="723" b="1">
                <a:solidFill>
                  <a:schemeClr val="tx1"/>
                </a:solidFill>
              </a:defRPr>
            </a:lvl1pPr>
          </a:lstStyle>
          <a:p>
            <a:r>
              <a:rPr lang="da-DK"/>
              <a:t>IBC Kurser</a:t>
            </a:r>
          </a:p>
        </p:txBody>
      </p:sp>
      <p:sp>
        <p:nvSpPr>
          <p:cNvPr id="6" name="Slide Number Placeholder 5"/>
          <p:cNvSpPr>
            <a:spLocks noGrp="1"/>
          </p:cNvSpPr>
          <p:nvPr>
            <p:ph type="sldNum" sz="quarter" idx="4"/>
          </p:nvPr>
        </p:nvSpPr>
        <p:spPr>
          <a:xfrm>
            <a:off x="7885119" y="6529379"/>
            <a:ext cx="324519" cy="215271"/>
          </a:xfrm>
          <a:prstGeom prst="rect">
            <a:avLst/>
          </a:prstGeom>
        </p:spPr>
        <p:txBody>
          <a:bodyPr vert="horz" lIns="0" tIns="0" rIns="0" bIns="0" rtlCol="0" anchor="b" anchorCtr="0"/>
          <a:lstStyle>
            <a:lvl1pPr algn="l">
              <a:defRPr sz="464">
                <a:solidFill>
                  <a:schemeClr val="bg1"/>
                </a:solidFill>
              </a:defRPr>
            </a:lvl1pPr>
          </a:lstStyle>
          <a:p>
            <a:fld id="{6F71D01C-4991-46E2-A884-EF061F45AAB9}" type="slidenum">
              <a:rPr lang="da-DK" smtClean="0"/>
              <a:pPr/>
              <a:t>‹nr.›</a:t>
            </a:fld>
            <a:endParaRPr lang="da-DK"/>
          </a:p>
        </p:txBody>
      </p:sp>
      <p:pic>
        <p:nvPicPr>
          <p:cNvPr id="7" name="Picture 6" descr="Logo-Sort.wmf"/>
          <p:cNvPicPr>
            <a:picLocks noChangeAspect="1"/>
          </p:cNvPicPr>
          <p:nvPr/>
        </p:nvPicPr>
        <p:blipFill>
          <a:blip r:embed="rId20" cstate="print"/>
          <a:stretch>
            <a:fillRect/>
          </a:stretch>
        </p:blipFill>
        <p:spPr>
          <a:xfrm>
            <a:off x="7794108" y="11689"/>
            <a:ext cx="1306800" cy="1535218"/>
          </a:xfrm>
          <a:prstGeom prst="rect">
            <a:avLst/>
          </a:prstGeom>
        </p:spPr>
      </p:pic>
    </p:spTree>
    <p:extLst>
      <p:ext uri="{BB962C8B-B14F-4D97-AF65-F5344CB8AC3E}">
        <p14:creationId xmlns:p14="http://schemas.microsoft.com/office/powerpoint/2010/main" val="1135924974"/>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Lst>
  <p:hf sldNum="0" hdr="0"/>
  <p:txStyles>
    <p:titleStyle>
      <a:lvl1pPr algn="l" defTabSz="470825" rtl="0" eaLnBrk="1" latinLnBrk="0" hangingPunct="1">
        <a:lnSpc>
          <a:spcPct val="104000"/>
        </a:lnSpc>
        <a:spcBef>
          <a:spcPct val="0"/>
        </a:spcBef>
        <a:buNone/>
        <a:defRPr sz="824" b="1" kern="1200">
          <a:solidFill>
            <a:schemeClr val="tx1"/>
          </a:solidFill>
          <a:latin typeface="+mj-lt"/>
          <a:ea typeface="+mj-ea"/>
          <a:cs typeface="+mj-cs"/>
        </a:defRPr>
      </a:lvl1pPr>
    </p:titleStyle>
    <p:bodyStyle>
      <a:lvl1pPr marL="111166" indent="-111166" algn="l" defTabSz="470825" rtl="0" eaLnBrk="1" latinLnBrk="0" hangingPunct="1">
        <a:lnSpc>
          <a:spcPct val="104000"/>
        </a:lnSpc>
        <a:spcBef>
          <a:spcPts val="0"/>
        </a:spcBef>
        <a:buSzPct val="75000"/>
        <a:buFont typeface="Wingdings" pitchFamily="2" charset="2"/>
        <a:buChar char="n"/>
        <a:defRPr sz="824" kern="1200">
          <a:solidFill>
            <a:schemeClr val="tx1"/>
          </a:solidFill>
          <a:latin typeface="+mn-lt"/>
          <a:ea typeface="+mn-ea"/>
          <a:cs typeface="+mn-cs"/>
        </a:defRPr>
      </a:lvl1pPr>
      <a:lvl2pPr marL="222437" indent="-111220" algn="l" defTabSz="470825" rtl="0" eaLnBrk="1" latinLnBrk="0" hangingPunct="1">
        <a:lnSpc>
          <a:spcPct val="104000"/>
        </a:lnSpc>
        <a:spcBef>
          <a:spcPts val="0"/>
        </a:spcBef>
        <a:buFont typeface="Arial" pitchFamily="34" charset="0"/>
        <a:buChar char="–"/>
        <a:defRPr sz="824" kern="1200">
          <a:solidFill>
            <a:schemeClr val="tx1"/>
          </a:solidFill>
          <a:latin typeface="+mn-lt"/>
          <a:ea typeface="+mn-ea"/>
          <a:cs typeface="+mn-cs"/>
        </a:defRPr>
      </a:lvl2pPr>
      <a:lvl3pPr marL="222437" indent="-111220" algn="l" defTabSz="470825" rtl="0" eaLnBrk="1" latinLnBrk="0" hangingPunct="1">
        <a:lnSpc>
          <a:spcPct val="104000"/>
        </a:lnSpc>
        <a:spcBef>
          <a:spcPts val="0"/>
        </a:spcBef>
        <a:buSzPct val="75000"/>
        <a:buFont typeface="Wingdings" pitchFamily="2" charset="2"/>
        <a:buChar char="n"/>
        <a:defRPr sz="723" kern="1200">
          <a:solidFill>
            <a:schemeClr val="tx1"/>
          </a:solidFill>
          <a:latin typeface="+mn-lt"/>
          <a:ea typeface="+mn-ea"/>
          <a:cs typeface="+mn-cs"/>
        </a:defRPr>
      </a:lvl3pPr>
      <a:lvl4pPr marL="333655" indent="-111220" algn="l" defTabSz="470825" rtl="0" eaLnBrk="1" latinLnBrk="0" hangingPunct="1">
        <a:lnSpc>
          <a:spcPct val="104000"/>
        </a:lnSpc>
        <a:spcBef>
          <a:spcPts val="0"/>
        </a:spcBef>
        <a:buFont typeface="Arial" pitchFamily="34" charset="0"/>
        <a:buChar char="–"/>
        <a:defRPr sz="723" kern="1200">
          <a:solidFill>
            <a:schemeClr val="tx1"/>
          </a:solidFill>
          <a:latin typeface="+mn-lt"/>
          <a:ea typeface="+mn-ea"/>
          <a:cs typeface="+mn-cs"/>
        </a:defRPr>
      </a:lvl4pPr>
      <a:lvl5pPr marL="444874" indent="-111220" algn="l" defTabSz="470825" rtl="0" eaLnBrk="1" latinLnBrk="0" hangingPunct="1">
        <a:lnSpc>
          <a:spcPct val="104000"/>
        </a:lnSpc>
        <a:spcBef>
          <a:spcPts val="0"/>
        </a:spcBef>
        <a:buSzPct val="75000"/>
        <a:buFont typeface="Wingdings" pitchFamily="2" charset="2"/>
        <a:buChar char="n"/>
        <a:defRPr sz="619" kern="1200">
          <a:solidFill>
            <a:schemeClr val="tx1"/>
          </a:solidFill>
          <a:latin typeface="+mn-lt"/>
          <a:ea typeface="+mn-ea"/>
          <a:cs typeface="+mn-cs"/>
        </a:defRPr>
      </a:lvl5pPr>
      <a:lvl6pPr marL="1294769" indent="-117707" algn="l" defTabSz="470825" rtl="0" eaLnBrk="1" latinLnBrk="0" hangingPunct="1">
        <a:spcBef>
          <a:spcPct val="20000"/>
        </a:spcBef>
        <a:buFont typeface="Arial" pitchFamily="34" charset="0"/>
        <a:buChar char="•"/>
        <a:defRPr sz="1031" kern="1200">
          <a:solidFill>
            <a:schemeClr val="tx1"/>
          </a:solidFill>
          <a:latin typeface="+mn-lt"/>
          <a:ea typeface="+mn-ea"/>
          <a:cs typeface="+mn-cs"/>
        </a:defRPr>
      </a:lvl6pPr>
      <a:lvl7pPr marL="1530182" indent="-117707" algn="l" defTabSz="470825" rtl="0" eaLnBrk="1" latinLnBrk="0" hangingPunct="1">
        <a:spcBef>
          <a:spcPct val="20000"/>
        </a:spcBef>
        <a:buFont typeface="Arial" pitchFamily="34" charset="0"/>
        <a:buChar char="•"/>
        <a:defRPr sz="1031" kern="1200">
          <a:solidFill>
            <a:schemeClr val="tx1"/>
          </a:solidFill>
          <a:latin typeface="+mn-lt"/>
          <a:ea typeface="+mn-ea"/>
          <a:cs typeface="+mn-cs"/>
        </a:defRPr>
      </a:lvl7pPr>
      <a:lvl8pPr marL="1765593" indent="-117707" algn="l" defTabSz="470825" rtl="0" eaLnBrk="1" latinLnBrk="0" hangingPunct="1">
        <a:spcBef>
          <a:spcPct val="20000"/>
        </a:spcBef>
        <a:buFont typeface="Arial" pitchFamily="34" charset="0"/>
        <a:buChar char="•"/>
        <a:defRPr sz="1031" kern="1200">
          <a:solidFill>
            <a:schemeClr val="tx1"/>
          </a:solidFill>
          <a:latin typeface="+mn-lt"/>
          <a:ea typeface="+mn-ea"/>
          <a:cs typeface="+mn-cs"/>
        </a:defRPr>
      </a:lvl8pPr>
      <a:lvl9pPr marL="2001006" indent="-117707" algn="l" defTabSz="470825" rtl="0" eaLnBrk="1" latinLnBrk="0" hangingPunct="1">
        <a:spcBef>
          <a:spcPct val="20000"/>
        </a:spcBef>
        <a:buFont typeface="Arial" pitchFamily="34" charset="0"/>
        <a:buChar char="•"/>
        <a:defRPr sz="1031" kern="1200">
          <a:solidFill>
            <a:schemeClr val="tx1"/>
          </a:solidFill>
          <a:latin typeface="+mn-lt"/>
          <a:ea typeface="+mn-ea"/>
          <a:cs typeface="+mn-cs"/>
        </a:defRPr>
      </a:lvl9pPr>
    </p:bodyStyle>
    <p:otherStyle>
      <a:defPPr>
        <a:defRPr lang="da-DK"/>
      </a:defPPr>
      <a:lvl1pPr marL="0" algn="l" defTabSz="470825" rtl="0" eaLnBrk="1" latinLnBrk="0" hangingPunct="1">
        <a:defRPr sz="927" kern="1200">
          <a:solidFill>
            <a:schemeClr val="tx1"/>
          </a:solidFill>
          <a:latin typeface="+mn-lt"/>
          <a:ea typeface="+mn-ea"/>
          <a:cs typeface="+mn-cs"/>
        </a:defRPr>
      </a:lvl1pPr>
      <a:lvl2pPr marL="235414" algn="l" defTabSz="470825" rtl="0" eaLnBrk="1" latinLnBrk="0" hangingPunct="1">
        <a:defRPr sz="927" kern="1200">
          <a:solidFill>
            <a:schemeClr val="tx1"/>
          </a:solidFill>
          <a:latin typeface="+mn-lt"/>
          <a:ea typeface="+mn-ea"/>
          <a:cs typeface="+mn-cs"/>
        </a:defRPr>
      </a:lvl2pPr>
      <a:lvl3pPr marL="470825" algn="l" defTabSz="470825" rtl="0" eaLnBrk="1" latinLnBrk="0" hangingPunct="1">
        <a:defRPr sz="927" kern="1200">
          <a:solidFill>
            <a:schemeClr val="tx1"/>
          </a:solidFill>
          <a:latin typeface="+mn-lt"/>
          <a:ea typeface="+mn-ea"/>
          <a:cs typeface="+mn-cs"/>
        </a:defRPr>
      </a:lvl3pPr>
      <a:lvl4pPr marL="706238" algn="l" defTabSz="470825" rtl="0" eaLnBrk="1" latinLnBrk="0" hangingPunct="1">
        <a:defRPr sz="927" kern="1200">
          <a:solidFill>
            <a:schemeClr val="tx1"/>
          </a:solidFill>
          <a:latin typeface="+mn-lt"/>
          <a:ea typeface="+mn-ea"/>
          <a:cs typeface="+mn-cs"/>
        </a:defRPr>
      </a:lvl4pPr>
      <a:lvl5pPr marL="941651" algn="l" defTabSz="470825" rtl="0" eaLnBrk="1" latinLnBrk="0" hangingPunct="1">
        <a:defRPr sz="927" kern="1200">
          <a:solidFill>
            <a:schemeClr val="tx1"/>
          </a:solidFill>
          <a:latin typeface="+mn-lt"/>
          <a:ea typeface="+mn-ea"/>
          <a:cs typeface="+mn-cs"/>
        </a:defRPr>
      </a:lvl5pPr>
      <a:lvl6pPr marL="1177061" algn="l" defTabSz="470825" rtl="0" eaLnBrk="1" latinLnBrk="0" hangingPunct="1">
        <a:defRPr sz="927" kern="1200">
          <a:solidFill>
            <a:schemeClr val="tx1"/>
          </a:solidFill>
          <a:latin typeface="+mn-lt"/>
          <a:ea typeface="+mn-ea"/>
          <a:cs typeface="+mn-cs"/>
        </a:defRPr>
      </a:lvl6pPr>
      <a:lvl7pPr marL="1412475" algn="l" defTabSz="470825" rtl="0" eaLnBrk="1" latinLnBrk="0" hangingPunct="1">
        <a:defRPr sz="927" kern="1200">
          <a:solidFill>
            <a:schemeClr val="tx1"/>
          </a:solidFill>
          <a:latin typeface="+mn-lt"/>
          <a:ea typeface="+mn-ea"/>
          <a:cs typeface="+mn-cs"/>
        </a:defRPr>
      </a:lvl7pPr>
      <a:lvl8pPr marL="1647887" algn="l" defTabSz="470825" rtl="0" eaLnBrk="1" latinLnBrk="0" hangingPunct="1">
        <a:defRPr sz="927" kern="1200">
          <a:solidFill>
            <a:schemeClr val="tx1"/>
          </a:solidFill>
          <a:latin typeface="+mn-lt"/>
          <a:ea typeface="+mn-ea"/>
          <a:cs typeface="+mn-cs"/>
        </a:defRPr>
      </a:lvl8pPr>
      <a:lvl9pPr marL="1883298" algn="l" defTabSz="470825" rtl="0" eaLnBrk="1" latinLnBrk="0" hangingPunct="1">
        <a:defRPr sz="92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4193" y="1465054"/>
            <a:ext cx="6932612" cy="616930"/>
          </a:xfrm>
          <a:prstGeom prst="rect">
            <a:avLst/>
          </a:prstGeom>
        </p:spPr>
        <p:txBody>
          <a:bodyPr vert="horz" lIns="0" tIns="0" rIns="0" bIns="0" rtlCol="0" anchor="b" anchorCtr="0">
            <a:normAutofit/>
          </a:bodyPr>
          <a:lstStyle/>
          <a:p>
            <a:r>
              <a:rPr lang="da-DK" noProof="0"/>
              <a:t>Klik for at redigere titeltypografi i masteren</a:t>
            </a:r>
          </a:p>
        </p:txBody>
      </p:sp>
      <p:sp>
        <p:nvSpPr>
          <p:cNvPr id="3" name="Text Placeholder 2"/>
          <p:cNvSpPr>
            <a:spLocks noGrp="1"/>
          </p:cNvSpPr>
          <p:nvPr>
            <p:ph type="body" idx="1"/>
          </p:nvPr>
        </p:nvSpPr>
        <p:spPr>
          <a:xfrm>
            <a:off x="484192" y="2349508"/>
            <a:ext cx="6932612" cy="3770313"/>
          </a:xfrm>
          <a:prstGeom prst="rect">
            <a:avLst/>
          </a:prstGeom>
        </p:spPr>
        <p:txBody>
          <a:bodyPr vert="horz" lIns="0" tIns="0" rIns="0" bIns="0" rtlCol="0">
            <a:normAutofit/>
          </a:bodyPr>
          <a:lstStyle/>
          <a:p>
            <a:pPr lvl="0"/>
            <a:r>
              <a:rPr lang="da-DK" noProof="0"/>
              <a:t>Klik for at redigere typografi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4" name="Date Placeholder 3"/>
          <p:cNvSpPr>
            <a:spLocks noGrp="1"/>
          </p:cNvSpPr>
          <p:nvPr>
            <p:ph type="dt" sz="half" idx="2"/>
          </p:nvPr>
        </p:nvSpPr>
        <p:spPr>
          <a:xfrm>
            <a:off x="7596339" y="6302908"/>
            <a:ext cx="1420664" cy="258442"/>
          </a:xfrm>
          <a:prstGeom prst="rect">
            <a:avLst/>
          </a:prstGeom>
        </p:spPr>
        <p:txBody>
          <a:bodyPr vert="horz" lIns="0" tIns="0" rIns="0" bIns="0" rtlCol="0" anchor="b" anchorCtr="0"/>
          <a:lstStyle>
            <a:lvl1pPr algn="r">
              <a:defRPr sz="827">
                <a:solidFill>
                  <a:schemeClr val="tx1"/>
                </a:solidFill>
              </a:defRPr>
            </a:lvl1pPr>
          </a:lstStyle>
          <a:p>
            <a:r>
              <a:rPr lang="da-DK" err="1"/>
              <a:t>www.ibckurser.dk</a:t>
            </a:r>
            <a:endParaRPr lang="da-DK"/>
          </a:p>
        </p:txBody>
      </p:sp>
      <p:sp>
        <p:nvSpPr>
          <p:cNvPr id="5" name="Footer Placeholder 4"/>
          <p:cNvSpPr>
            <a:spLocks noGrp="1"/>
          </p:cNvSpPr>
          <p:nvPr>
            <p:ph type="ftr" sz="quarter" idx="3"/>
          </p:nvPr>
        </p:nvSpPr>
        <p:spPr>
          <a:xfrm>
            <a:off x="484192" y="127000"/>
            <a:ext cx="6932612" cy="316050"/>
          </a:xfrm>
          <a:prstGeom prst="rect">
            <a:avLst/>
          </a:prstGeom>
        </p:spPr>
        <p:txBody>
          <a:bodyPr vert="horz" lIns="0" tIns="0" rIns="0" bIns="0" rtlCol="0" anchor="b" anchorCtr="0"/>
          <a:lstStyle>
            <a:lvl1pPr algn="l">
              <a:defRPr sz="1052" b="1">
                <a:solidFill>
                  <a:schemeClr val="tx1"/>
                </a:solidFill>
              </a:defRPr>
            </a:lvl1pPr>
          </a:lstStyle>
          <a:p>
            <a:r>
              <a:rPr lang="da-DK"/>
              <a:t>IBC Kurser</a:t>
            </a:r>
          </a:p>
        </p:txBody>
      </p:sp>
      <p:sp>
        <p:nvSpPr>
          <p:cNvPr id="6" name="Slide Number Placeholder 5"/>
          <p:cNvSpPr>
            <a:spLocks noGrp="1"/>
          </p:cNvSpPr>
          <p:nvPr>
            <p:ph type="sldNum" sz="quarter" idx="4"/>
          </p:nvPr>
        </p:nvSpPr>
        <p:spPr>
          <a:xfrm>
            <a:off x="7885116" y="6529363"/>
            <a:ext cx="324520" cy="215271"/>
          </a:xfrm>
          <a:prstGeom prst="rect">
            <a:avLst/>
          </a:prstGeom>
        </p:spPr>
        <p:txBody>
          <a:bodyPr vert="horz" lIns="0" tIns="0" rIns="0" bIns="0" rtlCol="0" anchor="b" anchorCtr="0"/>
          <a:lstStyle>
            <a:lvl1pPr algn="l">
              <a:defRPr sz="675">
                <a:solidFill>
                  <a:schemeClr val="bg1"/>
                </a:solidFill>
              </a:defRPr>
            </a:lvl1pPr>
          </a:lstStyle>
          <a:p>
            <a:fld id="{6F71D01C-4991-46E2-A884-EF061F45AAB9}" type="slidenum">
              <a:rPr lang="da-DK" smtClean="0"/>
              <a:pPr/>
              <a:t>‹nr.›</a:t>
            </a:fld>
            <a:endParaRPr lang="da-DK"/>
          </a:p>
        </p:txBody>
      </p:sp>
      <p:pic>
        <p:nvPicPr>
          <p:cNvPr id="7" name="Picture 6" descr="Logo-Sort.wmf"/>
          <p:cNvPicPr>
            <a:picLocks noChangeAspect="1"/>
          </p:cNvPicPr>
          <p:nvPr/>
        </p:nvPicPr>
        <p:blipFill>
          <a:blip r:embed="rId13" cstate="print"/>
          <a:stretch>
            <a:fillRect/>
          </a:stretch>
        </p:blipFill>
        <p:spPr>
          <a:xfrm>
            <a:off x="7794107" y="11689"/>
            <a:ext cx="1306800" cy="1535218"/>
          </a:xfrm>
          <a:prstGeom prst="rect">
            <a:avLst/>
          </a:prstGeom>
        </p:spPr>
      </p:pic>
    </p:spTree>
    <p:extLst>
      <p:ext uri="{BB962C8B-B14F-4D97-AF65-F5344CB8AC3E}">
        <p14:creationId xmlns:p14="http://schemas.microsoft.com/office/powerpoint/2010/main" val="264579968"/>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hf sldNum="0" hdr="0"/>
  <p:txStyles>
    <p:titleStyle>
      <a:lvl1pPr algn="l" defTabSz="685772" rtl="0" eaLnBrk="1" latinLnBrk="0" hangingPunct="1">
        <a:lnSpc>
          <a:spcPct val="104000"/>
        </a:lnSpc>
        <a:spcBef>
          <a:spcPct val="0"/>
        </a:spcBef>
        <a:buNone/>
        <a:defRPr sz="1200" b="1" kern="1200">
          <a:solidFill>
            <a:schemeClr val="tx1"/>
          </a:solidFill>
          <a:latin typeface="+mj-lt"/>
          <a:ea typeface="+mj-ea"/>
          <a:cs typeface="+mj-cs"/>
        </a:defRPr>
      </a:lvl1pPr>
    </p:titleStyle>
    <p:bodyStyle>
      <a:lvl1pPr marL="161918" indent="-161918" algn="l" defTabSz="685772" rtl="0" eaLnBrk="1" latinLnBrk="0" hangingPunct="1">
        <a:lnSpc>
          <a:spcPct val="104000"/>
        </a:lnSpc>
        <a:spcBef>
          <a:spcPts val="0"/>
        </a:spcBef>
        <a:buSzPct val="75000"/>
        <a:buFont typeface="Wingdings" pitchFamily="2" charset="2"/>
        <a:buChar char="n"/>
        <a:defRPr sz="1200" kern="1200">
          <a:solidFill>
            <a:schemeClr val="tx1"/>
          </a:solidFill>
          <a:latin typeface="+mn-lt"/>
          <a:ea typeface="+mn-ea"/>
          <a:cs typeface="+mn-cs"/>
        </a:defRPr>
      </a:lvl1pPr>
      <a:lvl2pPr marL="323988" indent="-161993" algn="l" defTabSz="685772" rtl="0" eaLnBrk="1" latinLnBrk="0" hangingPunct="1">
        <a:lnSpc>
          <a:spcPct val="104000"/>
        </a:lnSpc>
        <a:spcBef>
          <a:spcPts val="0"/>
        </a:spcBef>
        <a:buFont typeface="Arial" pitchFamily="34" charset="0"/>
        <a:buChar char="–"/>
        <a:defRPr sz="1200" kern="1200">
          <a:solidFill>
            <a:schemeClr val="tx1"/>
          </a:solidFill>
          <a:latin typeface="+mn-lt"/>
          <a:ea typeface="+mn-ea"/>
          <a:cs typeface="+mn-cs"/>
        </a:defRPr>
      </a:lvl2pPr>
      <a:lvl3pPr marL="323988" indent="-161993" algn="l" defTabSz="685772" rtl="0" eaLnBrk="1" latinLnBrk="0" hangingPunct="1">
        <a:lnSpc>
          <a:spcPct val="104000"/>
        </a:lnSpc>
        <a:spcBef>
          <a:spcPts val="0"/>
        </a:spcBef>
        <a:buSzPct val="75000"/>
        <a:buFont typeface="Wingdings" pitchFamily="2" charset="2"/>
        <a:buChar char="n"/>
        <a:defRPr sz="1052" kern="1200">
          <a:solidFill>
            <a:schemeClr val="tx1"/>
          </a:solidFill>
          <a:latin typeface="+mn-lt"/>
          <a:ea typeface="+mn-ea"/>
          <a:cs typeface="+mn-cs"/>
        </a:defRPr>
      </a:lvl3pPr>
      <a:lvl4pPr marL="485981" indent="-161993" algn="l" defTabSz="685772" rtl="0" eaLnBrk="1" latinLnBrk="0" hangingPunct="1">
        <a:lnSpc>
          <a:spcPct val="104000"/>
        </a:lnSpc>
        <a:spcBef>
          <a:spcPts val="0"/>
        </a:spcBef>
        <a:buFont typeface="Arial" pitchFamily="34" charset="0"/>
        <a:buChar char="–"/>
        <a:defRPr sz="1052" kern="1200">
          <a:solidFill>
            <a:schemeClr val="tx1"/>
          </a:solidFill>
          <a:latin typeface="+mn-lt"/>
          <a:ea typeface="+mn-ea"/>
          <a:cs typeface="+mn-cs"/>
        </a:defRPr>
      </a:lvl4pPr>
      <a:lvl5pPr marL="647972" indent="-161993" algn="l" defTabSz="685772" rtl="0" eaLnBrk="1" latinLnBrk="0" hangingPunct="1">
        <a:lnSpc>
          <a:spcPct val="104000"/>
        </a:lnSpc>
        <a:spcBef>
          <a:spcPts val="0"/>
        </a:spcBef>
        <a:buSzPct val="75000"/>
        <a:buFont typeface="Wingdings" pitchFamily="2" charset="2"/>
        <a:buChar char="n"/>
        <a:defRPr sz="900" kern="1200">
          <a:solidFill>
            <a:schemeClr val="tx1"/>
          </a:solidFill>
          <a:latin typeface="+mn-lt"/>
          <a:ea typeface="+mn-ea"/>
          <a:cs typeface="+mn-cs"/>
        </a:defRPr>
      </a:lvl5pPr>
      <a:lvl6pPr marL="1885871" indent="-171443" algn="l" defTabSz="685772"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55" indent="-171443" algn="l" defTabSz="685772"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1" indent="-171443" algn="l" defTabSz="685772"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23" indent="-171443" algn="l" defTabSz="685772"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a-DK"/>
      </a:defPPr>
      <a:lvl1pPr marL="0" algn="l" defTabSz="685772" rtl="0" eaLnBrk="1" latinLnBrk="0" hangingPunct="1">
        <a:defRPr sz="1351" kern="1200">
          <a:solidFill>
            <a:schemeClr val="tx1"/>
          </a:solidFill>
          <a:latin typeface="+mn-lt"/>
          <a:ea typeface="+mn-ea"/>
          <a:cs typeface="+mn-cs"/>
        </a:defRPr>
      </a:lvl1pPr>
      <a:lvl2pPr marL="342886" algn="l" defTabSz="685772" rtl="0" eaLnBrk="1" latinLnBrk="0" hangingPunct="1">
        <a:defRPr sz="1351" kern="1200">
          <a:solidFill>
            <a:schemeClr val="tx1"/>
          </a:solidFill>
          <a:latin typeface="+mn-lt"/>
          <a:ea typeface="+mn-ea"/>
          <a:cs typeface="+mn-cs"/>
        </a:defRPr>
      </a:lvl2pPr>
      <a:lvl3pPr marL="685772" algn="l" defTabSz="685772" rtl="0" eaLnBrk="1" latinLnBrk="0" hangingPunct="1">
        <a:defRPr sz="1351" kern="1200">
          <a:solidFill>
            <a:schemeClr val="tx1"/>
          </a:solidFill>
          <a:latin typeface="+mn-lt"/>
          <a:ea typeface="+mn-ea"/>
          <a:cs typeface="+mn-cs"/>
        </a:defRPr>
      </a:lvl3pPr>
      <a:lvl4pPr marL="1028656" algn="l" defTabSz="685772" rtl="0" eaLnBrk="1" latinLnBrk="0" hangingPunct="1">
        <a:defRPr sz="1351" kern="1200">
          <a:solidFill>
            <a:schemeClr val="tx1"/>
          </a:solidFill>
          <a:latin typeface="+mn-lt"/>
          <a:ea typeface="+mn-ea"/>
          <a:cs typeface="+mn-cs"/>
        </a:defRPr>
      </a:lvl4pPr>
      <a:lvl5pPr marL="1371542" algn="l" defTabSz="685772" rtl="0" eaLnBrk="1" latinLnBrk="0" hangingPunct="1">
        <a:defRPr sz="1351" kern="1200">
          <a:solidFill>
            <a:schemeClr val="tx1"/>
          </a:solidFill>
          <a:latin typeface="+mn-lt"/>
          <a:ea typeface="+mn-ea"/>
          <a:cs typeface="+mn-cs"/>
        </a:defRPr>
      </a:lvl5pPr>
      <a:lvl6pPr marL="1714427" algn="l" defTabSz="685772" rtl="0" eaLnBrk="1" latinLnBrk="0" hangingPunct="1">
        <a:defRPr sz="1351" kern="1200">
          <a:solidFill>
            <a:schemeClr val="tx1"/>
          </a:solidFill>
          <a:latin typeface="+mn-lt"/>
          <a:ea typeface="+mn-ea"/>
          <a:cs typeface="+mn-cs"/>
        </a:defRPr>
      </a:lvl6pPr>
      <a:lvl7pPr marL="2057312" algn="l" defTabSz="685772" rtl="0" eaLnBrk="1" latinLnBrk="0" hangingPunct="1">
        <a:defRPr sz="1351" kern="1200">
          <a:solidFill>
            <a:schemeClr val="tx1"/>
          </a:solidFill>
          <a:latin typeface="+mn-lt"/>
          <a:ea typeface="+mn-ea"/>
          <a:cs typeface="+mn-cs"/>
        </a:defRPr>
      </a:lvl7pPr>
      <a:lvl8pPr marL="2400197" algn="l" defTabSz="685772" rtl="0" eaLnBrk="1" latinLnBrk="0" hangingPunct="1">
        <a:defRPr sz="1351" kern="1200">
          <a:solidFill>
            <a:schemeClr val="tx1"/>
          </a:solidFill>
          <a:latin typeface="+mn-lt"/>
          <a:ea typeface="+mn-ea"/>
          <a:cs typeface="+mn-cs"/>
        </a:defRPr>
      </a:lvl8pPr>
      <a:lvl9pPr marL="2743082" algn="l" defTabSz="685772" rtl="0" eaLnBrk="1" latinLnBrk="0" hangingPunct="1">
        <a:defRPr sz="1351"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da-DK"/>
              <a:t>Klik for at redigere titeltypografien i masteren</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a-DK"/>
              <a:t>www.ibckurser.dk</a:t>
            </a: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a-DK"/>
              <a:t>IBC Kurser</a:t>
            </a: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71D01C-4991-46E2-A884-EF061F45AAB9}" type="slidenum">
              <a:rPr lang="da-DK" smtClean="0"/>
              <a:pPr/>
              <a:t>‹nr.›</a:t>
            </a:fld>
            <a:endParaRPr lang="da-DK"/>
          </a:p>
        </p:txBody>
      </p:sp>
    </p:spTree>
    <p:extLst>
      <p:ext uri="{BB962C8B-B14F-4D97-AF65-F5344CB8AC3E}">
        <p14:creationId xmlns:p14="http://schemas.microsoft.com/office/powerpoint/2010/main" val="69007178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Lst>
  <p:hf sldNum="0" hdr="0"/>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4189" y="1465053"/>
            <a:ext cx="6932612" cy="616930"/>
          </a:xfrm>
          <a:prstGeom prst="rect">
            <a:avLst/>
          </a:prstGeom>
        </p:spPr>
        <p:txBody>
          <a:bodyPr vert="horz" lIns="0" tIns="0" rIns="0" bIns="0" rtlCol="0" anchor="b" anchorCtr="0">
            <a:normAutofit/>
          </a:bodyPr>
          <a:lstStyle/>
          <a:p>
            <a:r>
              <a:rPr lang="da-DK" noProof="0"/>
              <a:t>Klik for at redigere i master</a:t>
            </a:r>
          </a:p>
        </p:txBody>
      </p:sp>
      <p:sp>
        <p:nvSpPr>
          <p:cNvPr id="3" name="Text Placeholder 2"/>
          <p:cNvSpPr>
            <a:spLocks noGrp="1"/>
          </p:cNvSpPr>
          <p:nvPr>
            <p:ph type="body" idx="1"/>
          </p:nvPr>
        </p:nvSpPr>
        <p:spPr>
          <a:xfrm>
            <a:off x="484188" y="2349500"/>
            <a:ext cx="6932612" cy="3770313"/>
          </a:xfrm>
          <a:prstGeom prst="rect">
            <a:avLst/>
          </a:prstGeom>
        </p:spPr>
        <p:txBody>
          <a:bodyPr vert="horz" lIns="0" tIns="0" rIns="0" bIns="0" rtlCol="0">
            <a:normAutofit/>
          </a:bodyPr>
          <a:lstStyle/>
          <a:p>
            <a:pPr lvl="0"/>
            <a:r>
              <a:rPr lang="da-DK" noProof="0"/>
              <a:t>Rediger typografien i masterens</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4" name="Date Placeholder 3"/>
          <p:cNvSpPr>
            <a:spLocks noGrp="1"/>
          </p:cNvSpPr>
          <p:nvPr>
            <p:ph type="dt" sz="half" idx="2"/>
          </p:nvPr>
        </p:nvSpPr>
        <p:spPr>
          <a:xfrm>
            <a:off x="7885112" y="6302906"/>
            <a:ext cx="1131888" cy="224644"/>
          </a:xfrm>
          <a:prstGeom prst="rect">
            <a:avLst/>
          </a:prstGeom>
        </p:spPr>
        <p:txBody>
          <a:bodyPr vert="horz" lIns="0" tIns="0" rIns="0" bIns="0" rtlCol="0" anchor="b" anchorCtr="0"/>
          <a:lstStyle>
            <a:lvl1pPr algn="l">
              <a:defRPr sz="1100">
                <a:solidFill>
                  <a:schemeClr val="bg1"/>
                </a:solidFill>
              </a:defRPr>
            </a:lvl1pPr>
          </a:lstStyle>
          <a:p>
            <a:r>
              <a:rPr lang="en-US"/>
              <a:t>www.ibc.dk</a:t>
            </a:r>
            <a:endParaRPr lang="da-DK"/>
          </a:p>
        </p:txBody>
      </p:sp>
      <p:sp>
        <p:nvSpPr>
          <p:cNvPr id="5" name="Footer Placeholder 4"/>
          <p:cNvSpPr>
            <a:spLocks noGrp="1"/>
          </p:cNvSpPr>
          <p:nvPr>
            <p:ph type="ftr" sz="quarter" idx="3"/>
          </p:nvPr>
        </p:nvSpPr>
        <p:spPr>
          <a:xfrm>
            <a:off x="484188" y="127000"/>
            <a:ext cx="6932612" cy="316050"/>
          </a:xfrm>
          <a:prstGeom prst="rect">
            <a:avLst/>
          </a:prstGeom>
        </p:spPr>
        <p:txBody>
          <a:bodyPr vert="horz" lIns="0" tIns="0" rIns="0" bIns="0" rtlCol="0" anchor="b" anchorCtr="0"/>
          <a:lstStyle>
            <a:lvl1pPr algn="l">
              <a:defRPr sz="1100" b="1">
                <a:solidFill>
                  <a:schemeClr val="tx1"/>
                </a:solidFill>
              </a:defRPr>
            </a:lvl1pPr>
          </a:lstStyle>
          <a:p>
            <a:endParaRPr lang="da-DK"/>
          </a:p>
        </p:txBody>
      </p:sp>
      <p:sp>
        <p:nvSpPr>
          <p:cNvPr id="6" name="Slide Number Placeholder 5"/>
          <p:cNvSpPr>
            <a:spLocks noGrp="1"/>
          </p:cNvSpPr>
          <p:nvPr>
            <p:ph type="sldNum" sz="quarter" idx="4"/>
          </p:nvPr>
        </p:nvSpPr>
        <p:spPr>
          <a:xfrm>
            <a:off x="7885113" y="6529355"/>
            <a:ext cx="324520" cy="215271"/>
          </a:xfrm>
          <a:prstGeom prst="rect">
            <a:avLst/>
          </a:prstGeom>
        </p:spPr>
        <p:txBody>
          <a:bodyPr vert="horz" lIns="0" tIns="0" rIns="0" bIns="0" rtlCol="0" anchor="b" anchorCtr="0"/>
          <a:lstStyle>
            <a:lvl1pPr algn="l">
              <a:defRPr sz="900">
                <a:solidFill>
                  <a:schemeClr val="bg1"/>
                </a:solidFill>
              </a:defRPr>
            </a:lvl1pPr>
          </a:lstStyle>
          <a:p>
            <a:fld id="{6F71D01C-4991-46E2-A884-EF061F45AAB9}" type="slidenum">
              <a:rPr lang="da-DK" smtClean="0"/>
              <a:pPr/>
              <a:t>‹nr.›</a:t>
            </a:fld>
            <a:endParaRPr lang="da-DK"/>
          </a:p>
        </p:txBody>
      </p:sp>
      <p:pic>
        <p:nvPicPr>
          <p:cNvPr id="7" name="Picture 6" descr="Logo-Sort.wmf"/>
          <p:cNvPicPr>
            <a:picLocks noChangeAspect="1"/>
          </p:cNvPicPr>
          <p:nvPr userDrawn="1"/>
        </p:nvPicPr>
        <p:blipFill>
          <a:blip r:embed="rId15" cstate="print"/>
          <a:stretch>
            <a:fillRect/>
          </a:stretch>
        </p:blipFill>
        <p:spPr>
          <a:xfrm>
            <a:off x="7794106" y="11688"/>
            <a:ext cx="1306800" cy="1535218"/>
          </a:xfrm>
          <a:prstGeom prst="rect">
            <a:avLst/>
          </a:prstGeom>
        </p:spPr>
      </p:pic>
    </p:spTree>
    <p:extLst>
      <p:ext uri="{BB962C8B-B14F-4D97-AF65-F5344CB8AC3E}">
        <p14:creationId xmlns:p14="http://schemas.microsoft.com/office/powerpoint/2010/main" val="360976738"/>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Lst>
  <p:hf sldNum="0" hdr="0"/>
  <p:txStyles>
    <p:titleStyle>
      <a:lvl1pPr algn="l" defTabSz="914400" rtl="0" eaLnBrk="1" latinLnBrk="0" hangingPunct="1">
        <a:lnSpc>
          <a:spcPct val="104000"/>
        </a:lnSpc>
        <a:spcBef>
          <a:spcPct val="0"/>
        </a:spcBef>
        <a:buNone/>
        <a:defRPr sz="1600" b="1" kern="1200">
          <a:solidFill>
            <a:schemeClr val="tx1"/>
          </a:solidFill>
          <a:latin typeface="+mj-lt"/>
          <a:ea typeface="+mj-ea"/>
          <a:cs typeface="+mj-cs"/>
        </a:defRPr>
      </a:lvl1pPr>
    </p:titleStyle>
    <p:bodyStyle>
      <a:lvl1pPr marL="215900" indent="-215900" algn="l" defTabSz="914400" rtl="0" eaLnBrk="1" latinLnBrk="0" hangingPunct="1">
        <a:lnSpc>
          <a:spcPct val="104000"/>
        </a:lnSpc>
        <a:spcBef>
          <a:spcPts val="0"/>
        </a:spcBef>
        <a:buSzPct val="75000"/>
        <a:buFont typeface="Wingdings" pitchFamily="2" charset="2"/>
        <a:buChar char="n"/>
        <a:defRPr sz="1600" kern="1200">
          <a:solidFill>
            <a:schemeClr val="tx1"/>
          </a:solidFill>
          <a:latin typeface="+mn-lt"/>
          <a:ea typeface="+mn-ea"/>
          <a:cs typeface="+mn-cs"/>
        </a:defRPr>
      </a:lvl1pPr>
      <a:lvl2pPr marL="432000" indent="-216000" algn="l" defTabSz="914400" rtl="0" eaLnBrk="1" latinLnBrk="0" hangingPunct="1">
        <a:lnSpc>
          <a:spcPct val="104000"/>
        </a:lnSpc>
        <a:spcBef>
          <a:spcPts val="0"/>
        </a:spcBef>
        <a:buFont typeface="Arial" pitchFamily="34" charset="0"/>
        <a:buChar char="–"/>
        <a:defRPr sz="1600" kern="1200">
          <a:solidFill>
            <a:schemeClr val="tx1"/>
          </a:solidFill>
          <a:latin typeface="+mn-lt"/>
          <a:ea typeface="+mn-ea"/>
          <a:cs typeface="+mn-cs"/>
        </a:defRPr>
      </a:lvl2pPr>
      <a:lvl3pPr marL="432000" indent="-216000" algn="l" defTabSz="914400" rtl="0" eaLnBrk="1" latinLnBrk="0" hangingPunct="1">
        <a:lnSpc>
          <a:spcPct val="104000"/>
        </a:lnSpc>
        <a:spcBef>
          <a:spcPts val="0"/>
        </a:spcBef>
        <a:buSzPct val="75000"/>
        <a:buFont typeface="Wingdings" pitchFamily="2" charset="2"/>
        <a:buChar char="n"/>
        <a:defRPr sz="1400" kern="1200">
          <a:solidFill>
            <a:schemeClr val="tx1"/>
          </a:solidFill>
          <a:latin typeface="+mn-lt"/>
          <a:ea typeface="+mn-ea"/>
          <a:cs typeface="+mn-cs"/>
        </a:defRPr>
      </a:lvl3pPr>
      <a:lvl4pPr marL="648000" indent="-216000" algn="l" defTabSz="914400" rtl="0" eaLnBrk="1" latinLnBrk="0" hangingPunct="1">
        <a:lnSpc>
          <a:spcPct val="104000"/>
        </a:lnSpc>
        <a:spcBef>
          <a:spcPts val="0"/>
        </a:spcBef>
        <a:buFont typeface="Arial" pitchFamily="34" charset="0"/>
        <a:buChar char="–"/>
        <a:defRPr sz="1400" kern="1200">
          <a:solidFill>
            <a:schemeClr val="tx1"/>
          </a:solidFill>
          <a:latin typeface="+mn-lt"/>
          <a:ea typeface="+mn-ea"/>
          <a:cs typeface="+mn-cs"/>
        </a:defRPr>
      </a:lvl4pPr>
      <a:lvl5pPr marL="864000" indent="-216000" algn="l" defTabSz="914400" rtl="0" eaLnBrk="1" latinLnBrk="0" hangingPunct="1">
        <a:lnSpc>
          <a:spcPct val="104000"/>
        </a:lnSpc>
        <a:spcBef>
          <a:spcPts val="0"/>
        </a:spcBef>
        <a:buSzPct val="75000"/>
        <a:buFont typeface="Wingdings" pitchFamily="2" charset="2"/>
        <a:buChar char="n"/>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5.xml"/><Relationship Id="rId7" Type="http://schemas.openxmlformats.org/officeDocument/2006/relationships/image" Target="../media/image47.png"/><Relationship Id="rId2" Type="http://schemas.openxmlformats.org/officeDocument/2006/relationships/slideLayout" Target="../slideLayouts/slideLayout31.xml"/><Relationship Id="rId1" Type="http://schemas.openxmlformats.org/officeDocument/2006/relationships/tags" Target="../tags/tag3.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6.xml"/><Relationship Id="rId7" Type="http://schemas.openxmlformats.org/officeDocument/2006/relationships/image" Target="../media/image52.png"/><Relationship Id="rId2" Type="http://schemas.openxmlformats.org/officeDocument/2006/relationships/slideLayout" Target="../slideLayouts/slideLayout31.xml"/><Relationship Id="rId1" Type="http://schemas.openxmlformats.org/officeDocument/2006/relationships/tags" Target="../tags/tag4.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1.xml"/><Relationship Id="rId1" Type="http://schemas.openxmlformats.org/officeDocument/2006/relationships/tags" Target="../tags/tag5.xml"/><Relationship Id="rId5" Type="http://schemas.openxmlformats.org/officeDocument/2006/relationships/image" Target="../media/image36.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hyperlink" Target="http://www.google.dk/url?sa=i&amp;rct=j&amp;q=&amp;esrc=s&amp;frm=1&amp;source=images&amp;cd=&amp;cad=rja&amp;uact=8&amp;ved=0ahUKEwid_-PfmbbKAhWF3iwKHfViDbkQjRwIBw&amp;url=http://pub.uvm.dk/2008/ikviamu/kap03.html&amp;psig=AFQjCNGIc9qgf61ENs3ekEnmbFTjaYUwQg&amp;ust=1453304048784048" TargetMode="External"/><Relationship Id="rId2" Type="http://schemas.openxmlformats.org/officeDocument/2006/relationships/notesSlide" Target="../notesSlides/notesSlide8.xml"/><Relationship Id="rId1" Type="http://schemas.openxmlformats.org/officeDocument/2006/relationships/slideLayout" Target="../slideLayouts/slideLayout45.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101.xml"/><Relationship Id="rId5" Type="http://schemas.openxmlformats.org/officeDocument/2006/relationships/image" Target="../media/image60.png"/><Relationship Id="rId4" Type="http://schemas.openxmlformats.org/officeDocument/2006/relationships/hyperlink" Target="https://www.youtube.com/watch?v=2ojNg2RZmWw&amp;ab_channel=Verdensm%C3%A5leneforb%C3%A6redygtigudviklin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101.xml"/><Relationship Id="rId5" Type="http://schemas.openxmlformats.org/officeDocument/2006/relationships/hyperlink" Target="https://www.dst.dk/da/Statistik/Sdg&#160;" TargetMode="External"/><Relationship Id="rId4" Type="http://schemas.openxmlformats.org/officeDocument/2006/relationships/hyperlink" Target="https://www.verdensmaal.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1.xml"/><Relationship Id="rId1" Type="http://schemas.openxmlformats.org/officeDocument/2006/relationships/slideLayout" Target="../slideLayouts/slideLayout108.xml"/></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xml"/><Relationship Id="rId1" Type="http://schemas.openxmlformats.org/officeDocument/2006/relationships/slideLayout" Target="../slideLayouts/slideLayout109.xml"/><Relationship Id="rId4" Type="http://schemas.openxmlformats.org/officeDocument/2006/relationships/hyperlink" Target="https://pixabay.com/da/photos/" TargetMode="Externa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3.xml"/><Relationship Id="rId1" Type="http://schemas.openxmlformats.org/officeDocument/2006/relationships/slideLayout" Target="../slideLayouts/slideLayout108.xml"/></Relationships>
</file>

<file path=ppt/slides/_rels/slide2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4.xml"/><Relationship Id="rId1" Type="http://schemas.openxmlformats.org/officeDocument/2006/relationships/slideLayout" Target="../slideLayouts/slideLayout108.xml"/></Relationships>
</file>

<file path=ppt/slides/_rels/slide2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08.xml"/></Relationships>
</file>

<file path=ppt/slides/_rels/slide2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2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67.xml"/><Relationship Id="rId4" Type="http://schemas.openxmlformats.org/officeDocument/2006/relationships/image" Target="../media/image74.gif"/></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4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40.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1.xml"/><Relationship Id="rId1" Type="http://schemas.openxmlformats.org/officeDocument/2006/relationships/slideLayout" Target="../slideLayouts/slideLayout88.xml"/><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94.xml"/></Relationships>
</file>

<file path=ppt/slides/_rels/slide39.xml.rels><?xml version="1.0" encoding="UTF-8" standalone="yes"?>
<Relationships xmlns="http://schemas.openxmlformats.org/package/2006/relationships"><Relationship Id="rId3" Type="http://schemas.openxmlformats.org/officeDocument/2006/relationships/hyperlink" Target="https://da.wikipedia.org/wiki/Donut" TargetMode="External"/><Relationship Id="rId2" Type="http://schemas.openxmlformats.org/officeDocument/2006/relationships/notesSlide" Target="../notesSlides/notesSlide23.xml"/><Relationship Id="rId1" Type="http://schemas.openxmlformats.org/officeDocument/2006/relationships/slideLayout" Target="../slideLayouts/slideLayout67.xml"/><Relationship Id="rId6" Type="http://schemas.openxmlformats.org/officeDocument/2006/relationships/image" Target="../media/image74.gif"/><Relationship Id="rId5" Type="http://schemas.openxmlformats.org/officeDocument/2006/relationships/hyperlink" Target="https://da.wikipedia.org/wiki/B%C3%A6redygtighed" TargetMode="External"/><Relationship Id="rId4" Type="http://schemas.openxmlformats.org/officeDocument/2006/relationships/hyperlink" Target="https://da.wikipedia.org/wiki/Redningskrans"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google.dk/url?sa=i&amp;rct=j&amp;q=&amp;esrc=s&amp;frm=1&amp;source=images&amp;cd=&amp;cad=rja&amp;uact=8&amp;ved=0ahUKEwid_-PfmbbKAhWF3iwKHfViDbkQjRwIBw&amp;url=http://pub.uvm.dk/2008/ikviamu/kap03.html&amp;psig=AFQjCNGIc9qgf61ENs3ekEnmbFTjaYUwQg&amp;ust=1453304048784048" TargetMode="External"/><Relationship Id="rId2" Type="http://schemas.openxmlformats.org/officeDocument/2006/relationships/notesSlide" Target="../notesSlides/notesSlide25.xml"/><Relationship Id="rId1" Type="http://schemas.openxmlformats.org/officeDocument/2006/relationships/slideLayout" Target="../slideLayouts/slideLayout45.xml"/><Relationship Id="rId4" Type="http://schemas.openxmlformats.org/officeDocument/2006/relationships/image" Target="../media/image30.jpeg"/></Relationships>
</file>

<file path=ppt/slides/_rels/slide42.xml.rels><?xml version="1.0" encoding="UTF-8" standalone="yes"?>
<Relationships xmlns="http://schemas.openxmlformats.org/package/2006/relationships"><Relationship Id="rId3" Type="http://schemas.openxmlformats.org/officeDocument/2006/relationships/hyperlink" Target="http://www.insidethearts.com/sticksanddrones/context-versus-urtext-part-2-the-first-time-we-met/" TargetMode="External"/><Relationship Id="rId2" Type="http://schemas.openxmlformats.org/officeDocument/2006/relationships/image" Target="../media/image86.png"/><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3" Type="http://schemas.openxmlformats.org/officeDocument/2006/relationships/hyperlink" Target="http://www.insidethearts.com/sticksanddrones/context-versus-urtext-part-2-the-first-time-we-met/" TargetMode="External"/><Relationship Id="rId2" Type="http://schemas.openxmlformats.org/officeDocument/2006/relationships/image" Target="../media/image86.png"/><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hyperlink" Target="https://copilot.microsoft.com/" TargetMode="External"/><Relationship Id="rId2" Type="http://schemas.openxmlformats.org/officeDocument/2006/relationships/hyperlink" Target="https://chat.openai.com/" TargetMode="External"/><Relationship Id="rId1" Type="http://schemas.openxmlformats.org/officeDocument/2006/relationships/slideLayout" Target="../slideLayouts/slideLayout111.xml"/><Relationship Id="rId5" Type="http://schemas.openxmlformats.org/officeDocument/2006/relationships/hyperlink" Target="https://online.ibc.dk/mod/resource/view.php?id=200815" TargetMode="External"/><Relationship Id="rId4" Type="http://schemas.openxmlformats.org/officeDocument/2006/relationships/hyperlink" Target="https://www.danskgpt.dk/"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hyperlink" Target="https://copilot.microsoft.com/" TargetMode="External"/><Relationship Id="rId2" Type="http://schemas.openxmlformats.org/officeDocument/2006/relationships/hyperlink" Target="https://chat.openai.com/" TargetMode="External"/><Relationship Id="rId1" Type="http://schemas.openxmlformats.org/officeDocument/2006/relationships/slideLayout" Target="../slideLayouts/slideLayout111.xml"/><Relationship Id="rId5" Type="http://schemas.openxmlformats.org/officeDocument/2006/relationships/hyperlink" Target="https://online.ibc.dk/mod/resource/view.php?id=200815" TargetMode="External"/><Relationship Id="rId4" Type="http://schemas.openxmlformats.org/officeDocument/2006/relationships/hyperlink" Target="https://www.danskgpt.dk/"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google.dk/url?sa=i&amp;rct=j&amp;q=&amp;esrc=s&amp;frm=1&amp;source=images&amp;cd=&amp;cad=rja&amp;uact=8&amp;ved=0ahUKEwid_-PfmbbKAhWF3iwKHfViDbkQjRwIBw&amp;url=http://pub.uvm.dk/2008/ikviamu/kap03.html&amp;psig=AFQjCNGIc9qgf61ENs3ekEnmbFTjaYUwQg&amp;ust=1453304048784048" TargetMode="External"/><Relationship Id="rId2" Type="http://schemas.openxmlformats.org/officeDocument/2006/relationships/notesSlide" Target="../notesSlides/notesSlide1.xml"/><Relationship Id="rId1" Type="http://schemas.openxmlformats.org/officeDocument/2006/relationships/slideLayout" Target="../slideLayouts/slideLayout45.xml"/><Relationship Id="rId4" Type="http://schemas.openxmlformats.org/officeDocument/2006/relationships/image" Target="../media/image30.jpeg"/></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emf"/><Relationship Id="rId1" Type="http://schemas.openxmlformats.org/officeDocument/2006/relationships/slideLayout" Target="../slideLayouts/slideLayout111.xml"/></Relationships>
</file>

<file path=ppt/slides/_rels/slide5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11.xml"/></Relationships>
</file>

<file path=ppt/slides/_rels/slide5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11.xml"/></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www.xx.dk/" TargetMode="External"/><Relationship Id="rId1" Type="http://schemas.openxmlformats.org/officeDocument/2006/relationships/slideLayout" Target="../slideLayouts/slideLayout111.xml"/></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111.xml"/></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111.xml"/></Relationships>
</file>

<file path=ppt/slides/_rels/slide5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2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www.innerdevelopmentgoals.org/" TargetMode="Externa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96.svg"/><Relationship Id="rId7" Type="http://schemas.openxmlformats.org/officeDocument/2006/relationships/image" Target="../media/image99.png"/><Relationship Id="rId2" Type="http://schemas.openxmlformats.org/officeDocument/2006/relationships/image" Target="../media/image95.png"/><Relationship Id="rId1" Type="http://schemas.openxmlformats.org/officeDocument/2006/relationships/slideLayout" Target="../slideLayouts/slideLayout8.xml"/><Relationship Id="rId6" Type="http://schemas.openxmlformats.org/officeDocument/2006/relationships/hyperlink" Target="https://www.innerdevelopmentgoals.org/framework" TargetMode="External"/><Relationship Id="rId5" Type="http://schemas.openxmlformats.org/officeDocument/2006/relationships/image" Target="../media/image98.svg"/><Relationship Id="rId4" Type="http://schemas.openxmlformats.org/officeDocument/2006/relationships/image" Target="../media/image97.png"/></Relationships>
</file>

<file path=ppt/slides/_rels/slide6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8.xml"/><Relationship Id="rId1" Type="http://schemas.openxmlformats.org/officeDocument/2006/relationships/slideLayout" Target="../slideLayouts/slideLayout41.xml"/><Relationship Id="rId4" Type="http://schemas.openxmlformats.org/officeDocument/2006/relationships/image" Target="../media/image10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7.xml.rels><?xml version="1.0" encoding="UTF-8" standalone="yes"?>
<Relationships xmlns="http://schemas.openxmlformats.org/package/2006/relationships"><Relationship Id="rId3" Type="http://schemas.openxmlformats.org/officeDocument/2006/relationships/hyperlink" Target="http://www.insidethearts.com/sticksanddrones/context-versus-urtext-part-2-the-first-time-we-met/" TargetMode="External"/><Relationship Id="rId2" Type="http://schemas.openxmlformats.org/officeDocument/2006/relationships/image" Target="../media/image86.png"/><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6.xml"/></Relationships>
</file>

<file path=ppt/slides/_rels/slide6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6.xml"/></Relationships>
</file>

<file path=ppt/slides/_rels/slide72.xml.rels><?xml version="1.0" encoding="UTF-8" standalone="yes"?>
<Relationships xmlns="http://schemas.openxmlformats.org/package/2006/relationships"><Relationship Id="rId3" Type="http://schemas.openxmlformats.org/officeDocument/2006/relationships/hyperlink" Target="http://www.insidethearts.com/sticksanddrones/context-versus-urtext-part-2-the-first-time-we-met/" TargetMode="External"/><Relationship Id="rId2" Type="http://schemas.openxmlformats.org/officeDocument/2006/relationships/image" Target="../media/image86.png"/><Relationship Id="rId1" Type="http://schemas.openxmlformats.org/officeDocument/2006/relationships/slideLayout" Target="../slideLayouts/slideLayout31.xml"/></Relationships>
</file>

<file path=ppt/slides/_rels/slide73.xml.rels><?xml version="1.0" encoding="UTF-8" standalone="yes"?>
<Relationships xmlns="http://schemas.openxmlformats.org/package/2006/relationships"><Relationship Id="rId3" Type="http://schemas.openxmlformats.org/officeDocument/2006/relationships/hyperlink" Target="http://www.insidethearts.com/sticksanddrones/context-versus-urtext-part-2-the-first-time-we-met/" TargetMode="External"/><Relationship Id="rId2" Type="http://schemas.openxmlformats.org/officeDocument/2006/relationships/image" Target="../media/image86.png"/><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3" Type="http://schemas.openxmlformats.org/officeDocument/2006/relationships/hyperlink" Target="http://www.insidethearts.com/sticksanddrones/context-versus-urtext-part-2-the-first-time-we-met/" TargetMode="External"/><Relationship Id="rId2" Type="http://schemas.openxmlformats.org/officeDocument/2006/relationships/image" Target="../media/image86.png"/><Relationship Id="rId1" Type="http://schemas.openxmlformats.org/officeDocument/2006/relationships/slideLayout" Target="../slideLayouts/slideLayout31.xml"/></Relationships>
</file>

<file path=ppt/slides/_rels/slide75.xml.rels><?xml version="1.0" encoding="UTF-8" standalone="yes"?>
<Relationships xmlns="http://schemas.openxmlformats.org/package/2006/relationships"><Relationship Id="rId3" Type="http://schemas.openxmlformats.org/officeDocument/2006/relationships/hyperlink" Target="http://www.insidethearts.com/sticksanddrones/context-versus-urtext-part-2-the-first-time-we-met/" TargetMode="External"/><Relationship Id="rId2" Type="http://schemas.openxmlformats.org/officeDocument/2006/relationships/image" Target="../media/image86.png"/><Relationship Id="rId1" Type="http://schemas.openxmlformats.org/officeDocument/2006/relationships/slideLayout" Target="../slideLayouts/slideLayout31.xml"/></Relationships>
</file>

<file path=ppt/slides/_rels/slide7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9.xml"/><Relationship Id="rId1" Type="http://schemas.openxmlformats.org/officeDocument/2006/relationships/slideLayout" Target="../slideLayouts/slideLayout4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7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7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3.xml"/><Relationship Id="rId7" Type="http://schemas.openxmlformats.org/officeDocument/2006/relationships/image" Target="../media/image36.png"/><Relationship Id="rId2" Type="http://schemas.openxmlformats.org/officeDocument/2006/relationships/slideLayout" Target="../slideLayouts/slideLayout31.xml"/><Relationship Id="rId1" Type="http://schemas.openxmlformats.org/officeDocument/2006/relationships/tags" Target="../tags/tag1.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8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2.xml"/><Relationship Id="rId1" Type="http://schemas.openxmlformats.org/officeDocument/2006/relationships/slideLayout" Target="../slideLayouts/slideLayout41.xml"/></Relationships>
</file>

<file path=ppt/slides/_rels/slide8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31.xml"/><Relationship Id="rId5" Type="http://schemas.openxmlformats.org/officeDocument/2006/relationships/image" Target="../media/image108.jpeg"/><Relationship Id="rId4" Type="http://schemas.openxmlformats.org/officeDocument/2006/relationships/image" Target="../media/image107.jpeg"/></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3.xml"/><Relationship Id="rId1" Type="http://schemas.openxmlformats.org/officeDocument/2006/relationships/slideLayout" Target="../slideLayouts/slideLayout4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8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6.xml"/><Relationship Id="rId1" Type="http://schemas.openxmlformats.org/officeDocument/2006/relationships/slideLayout" Target="../slideLayouts/slideLayout41.xml"/><Relationship Id="rId4" Type="http://schemas.openxmlformats.org/officeDocument/2006/relationships/hyperlink" Target="https://www.dst.dk/da/Statistik/Sdg"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7.xml"/><Relationship Id="rId1" Type="http://schemas.openxmlformats.org/officeDocument/2006/relationships/slideLayout" Target="../slideLayouts/slideLayout41.xml"/></Relationships>
</file>

<file path=ppt/slides/_rels/slide8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7.xml"/></Relationships>
</file>

<file path=ppt/slides/_rels/slide8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37.xml"/><Relationship Id="rId1" Type="http://schemas.openxmlformats.org/officeDocument/2006/relationships/video" Target="https://www.youtube.com/watch?v=eLfXpRkVZaI&amp;t=505s" TargetMode="External"/><Relationship Id="rId4" Type="http://schemas.openxmlformats.org/officeDocument/2006/relationships/hyperlink" Target="https://youtu.be/eLfXpRkVZaI"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4.xml"/><Relationship Id="rId7" Type="http://schemas.openxmlformats.org/officeDocument/2006/relationships/image" Target="../media/image40.png"/><Relationship Id="rId2" Type="http://schemas.openxmlformats.org/officeDocument/2006/relationships/slideLayout" Target="../slideLayouts/slideLayout31.xml"/><Relationship Id="rId1" Type="http://schemas.openxmlformats.org/officeDocument/2006/relationships/tags" Target="../tags/tag2.xml"/><Relationship Id="rId6" Type="http://schemas.openxmlformats.org/officeDocument/2006/relationships/image" Target="../media/image42.png"/><Relationship Id="rId11" Type="http://schemas.openxmlformats.org/officeDocument/2006/relationships/image" Target="../media/image46.svg"/><Relationship Id="rId5" Type="http://schemas.openxmlformats.org/officeDocument/2006/relationships/image" Target="../media/image39.png"/><Relationship Id="rId10" Type="http://schemas.openxmlformats.org/officeDocument/2006/relationships/image" Target="../media/image45.png"/><Relationship Id="rId4" Type="http://schemas.openxmlformats.org/officeDocument/2006/relationships/image" Target="../media/image41.png"/><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3EB1C0-B980-10EE-76E9-1D6C55C63EDA}"/>
              </a:ext>
            </a:extLst>
          </p:cNvPr>
          <p:cNvSpPr>
            <a:spLocks noGrp="1"/>
          </p:cNvSpPr>
          <p:nvPr>
            <p:ph type="title"/>
          </p:nvPr>
        </p:nvSpPr>
        <p:spPr>
          <a:xfrm>
            <a:off x="395536" y="1412776"/>
            <a:ext cx="8892528" cy="1379417"/>
          </a:xfrm>
        </p:spPr>
        <p:txBody>
          <a:bodyPr/>
          <a:lstStyle/>
          <a:p>
            <a:r>
              <a:rPr lang="da-DK" sz="3600"/>
              <a:t>Ledelse af grøn omstilling og bæredygtighed</a:t>
            </a:r>
            <a:br>
              <a:rPr lang="da-DK" sz="3600"/>
            </a:br>
            <a:r>
              <a:rPr lang="da-DK" sz="3600"/>
              <a:t>45251</a:t>
            </a:r>
          </a:p>
        </p:txBody>
      </p:sp>
      <p:sp>
        <p:nvSpPr>
          <p:cNvPr id="3" name="Pladsholder til sidefod 2">
            <a:extLst>
              <a:ext uri="{FF2B5EF4-FFF2-40B4-BE49-F238E27FC236}">
                <a16:creationId xmlns:a16="http://schemas.microsoft.com/office/drawing/2014/main" id="{9E321D71-9157-0BD9-0DB0-C1620FB21B87}"/>
              </a:ext>
            </a:extLst>
          </p:cNvPr>
          <p:cNvSpPr>
            <a:spLocks noGrp="1"/>
          </p:cNvSpPr>
          <p:nvPr>
            <p:ph type="ftr" sz="quarter" idx="11"/>
          </p:nvPr>
        </p:nvSpPr>
        <p:spPr/>
        <p:txBody>
          <a:bodyPr/>
          <a:lstStyle/>
          <a:p>
            <a:r>
              <a:rPr lang="da-DK"/>
              <a:t>IBC Kurser</a:t>
            </a:r>
          </a:p>
        </p:txBody>
      </p:sp>
    </p:spTree>
    <p:extLst>
      <p:ext uri="{BB962C8B-B14F-4D97-AF65-F5344CB8AC3E}">
        <p14:creationId xmlns:p14="http://schemas.microsoft.com/office/powerpoint/2010/main" val="2372072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D8538D-C19F-31D5-0ACB-1793B7C9C34D}"/>
              </a:ext>
            </a:extLst>
          </p:cNvPr>
          <p:cNvSpPr>
            <a:spLocks noGrp="1"/>
          </p:cNvSpPr>
          <p:nvPr>
            <p:ph type="title"/>
          </p:nvPr>
        </p:nvSpPr>
        <p:spPr>
          <a:xfrm>
            <a:off x="521547" y="834699"/>
            <a:ext cx="6932613" cy="616930"/>
          </a:xfrm>
        </p:spPr>
        <p:txBody>
          <a:bodyPr>
            <a:normAutofit/>
          </a:bodyPr>
          <a:lstStyle/>
          <a:p>
            <a:r>
              <a:rPr lang="da-DK" sz="3200"/>
              <a:t>Spillerens tur</a:t>
            </a:r>
          </a:p>
        </p:txBody>
      </p:sp>
      <p:sp>
        <p:nvSpPr>
          <p:cNvPr id="3" name="Pladsholder til indhold 2">
            <a:extLst>
              <a:ext uri="{FF2B5EF4-FFF2-40B4-BE49-F238E27FC236}">
                <a16:creationId xmlns:a16="http://schemas.microsoft.com/office/drawing/2014/main" id="{935E394E-EFBC-8577-0C5F-E2AED5C26CDC}"/>
              </a:ext>
            </a:extLst>
          </p:cNvPr>
          <p:cNvSpPr>
            <a:spLocks noGrp="1"/>
          </p:cNvSpPr>
          <p:nvPr>
            <p:ph idx="1"/>
          </p:nvPr>
        </p:nvSpPr>
        <p:spPr>
          <a:xfrm>
            <a:off x="3070838" y="2290857"/>
            <a:ext cx="5863369" cy="2977934"/>
          </a:xfrm>
        </p:spPr>
        <p:txBody>
          <a:bodyPr>
            <a:normAutofit/>
          </a:bodyPr>
          <a:lstStyle/>
          <a:p>
            <a:pPr marL="342900" indent="-342900">
              <a:buFont typeface="+mj-lt"/>
              <a:buAutoNum type="arabicPeriod"/>
            </a:pPr>
            <a:r>
              <a:rPr lang="da-DK" sz="1500" b="1">
                <a:solidFill>
                  <a:srgbClr val="132020"/>
                </a:solidFill>
                <a:latin typeface="YADilnBhRjY 0"/>
              </a:rPr>
              <a:t>Modtag ESG-point</a:t>
            </a:r>
          </a:p>
          <a:p>
            <a:pPr lvl="1"/>
            <a:r>
              <a:rPr lang="da-DK" sz="1200">
                <a:solidFill>
                  <a:srgbClr val="132020"/>
                </a:solidFill>
                <a:latin typeface="YADilnBhRjY 0"/>
              </a:rPr>
              <a:t>Hver gang det er din tur, får du 1 valgfrit E, S eller G-point for </a:t>
            </a:r>
            <a:r>
              <a:rPr lang="da-DK" sz="1200" b="1">
                <a:solidFill>
                  <a:srgbClr val="132020"/>
                </a:solidFill>
                <a:latin typeface="YADilnBhRjY 0"/>
              </a:rPr>
              <a:t>hver 3 medarbejdere</a:t>
            </a:r>
            <a:r>
              <a:rPr lang="da-DK" sz="1200">
                <a:solidFill>
                  <a:srgbClr val="132020"/>
                </a:solidFill>
                <a:latin typeface="YADilnBhRjY 0"/>
              </a:rPr>
              <a:t>, du har ansat. </a:t>
            </a:r>
          </a:p>
          <a:p>
            <a:pPr marL="342900" indent="-342900">
              <a:buFont typeface="+mj-lt"/>
              <a:buAutoNum type="arabicPeriod"/>
            </a:pPr>
            <a:r>
              <a:rPr lang="da-DK" sz="1500" b="1">
                <a:solidFill>
                  <a:srgbClr val="132020"/>
                </a:solidFill>
                <a:latin typeface="YADilnBhRjY 0"/>
              </a:rPr>
              <a:t>Investér i virksomheden</a:t>
            </a:r>
            <a:endParaRPr lang="da-DK" sz="1500">
              <a:solidFill>
                <a:srgbClr val="132020"/>
              </a:solidFill>
              <a:latin typeface="YADilnBhRjY 0"/>
            </a:endParaRPr>
          </a:p>
          <a:p>
            <a:pPr lvl="1"/>
            <a:r>
              <a:rPr lang="da-DK" sz="1200">
                <a:solidFill>
                  <a:srgbClr val="132020"/>
                </a:solidFill>
                <a:latin typeface="YADilnBhRjY 0"/>
              </a:rPr>
              <a:t>Det koster 5.000 kr. at investere i Produktion. Sæt kryds ved        på dit </a:t>
            </a:r>
            <a:r>
              <a:rPr lang="da-DK" sz="1200" err="1">
                <a:solidFill>
                  <a:srgbClr val="132020"/>
                </a:solidFill>
                <a:latin typeface="YADilnBhRjY 0"/>
              </a:rPr>
              <a:t>scorecard</a:t>
            </a:r>
            <a:endParaRPr lang="da-DK" sz="1200">
              <a:solidFill>
                <a:srgbClr val="132020"/>
              </a:solidFill>
              <a:latin typeface="YADilnBhRjY 0"/>
            </a:endParaRPr>
          </a:p>
          <a:p>
            <a:pPr lvl="1"/>
            <a:r>
              <a:rPr lang="da-DK" sz="1200">
                <a:solidFill>
                  <a:srgbClr val="132020"/>
                </a:solidFill>
                <a:latin typeface="YADilnBhRjY 0"/>
              </a:rPr>
              <a:t>Det koster 10.000 kr. at ansætte en medarbejder. Sæt kryds ved      på dit </a:t>
            </a:r>
            <a:r>
              <a:rPr lang="da-DK" sz="1200" err="1">
                <a:solidFill>
                  <a:srgbClr val="132020"/>
                </a:solidFill>
                <a:latin typeface="YADilnBhRjY 0"/>
              </a:rPr>
              <a:t>scorecard</a:t>
            </a:r>
            <a:r>
              <a:rPr lang="da-DK" sz="1200">
                <a:solidFill>
                  <a:srgbClr val="132020"/>
                </a:solidFill>
                <a:latin typeface="YADilnBhRjY 0"/>
              </a:rPr>
              <a:t> </a:t>
            </a:r>
          </a:p>
          <a:p>
            <a:pPr lvl="1"/>
            <a:r>
              <a:rPr lang="da-DK" sz="1200">
                <a:solidFill>
                  <a:srgbClr val="132020"/>
                </a:solidFill>
                <a:latin typeface="YADilnBhRjY 0"/>
              </a:rPr>
              <a:t>Du kan investere så mange gange i en tur, som du har råd til.</a:t>
            </a:r>
          </a:p>
          <a:p>
            <a:pPr marL="342900" indent="-342900">
              <a:buFont typeface="+mj-lt"/>
              <a:buAutoNum type="arabicPeriod"/>
            </a:pPr>
            <a:r>
              <a:rPr lang="da-DK" sz="1500" b="1">
                <a:latin typeface="YADilnBhRjY 0"/>
              </a:rPr>
              <a:t>Vælg vej </a:t>
            </a:r>
            <a:r>
              <a:rPr lang="da-DK" sz="1500">
                <a:latin typeface="YADilnBhRjY 0"/>
              </a:rPr>
              <a:t>(Hvis din brik stå på et        -felt)</a:t>
            </a:r>
            <a:endParaRPr lang="da-DK" sz="1500" b="1">
              <a:latin typeface="YADilnBhRjY 0"/>
            </a:endParaRPr>
          </a:p>
          <a:p>
            <a:pPr lvl="1"/>
            <a:r>
              <a:rPr lang="da-DK" sz="1200">
                <a:solidFill>
                  <a:srgbClr val="132020"/>
                </a:solidFill>
                <a:latin typeface="YADilnBhRjY 0"/>
              </a:rPr>
              <a:t>Tag </a:t>
            </a:r>
            <a:r>
              <a:rPr lang="da-DK" sz="1200" b="1">
                <a:solidFill>
                  <a:srgbClr val="132020"/>
                </a:solidFill>
                <a:latin typeface="YADilnBhRjY 0"/>
              </a:rPr>
              <a:t>ESG-vejen </a:t>
            </a:r>
            <a:r>
              <a:rPr lang="da-DK" sz="1200">
                <a:solidFill>
                  <a:srgbClr val="132020"/>
                </a:solidFill>
                <a:latin typeface="YADilnBhRjY 0"/>
              </a:rPr>
              <a:t>og</a:t>
            </a:r>
            <a:r>
              <a:rPr lang="da-DK" sz="1200" b="1">
                <a:solidFill>
                  <a:srgbClr val="132020"/>
                </a:solidFill>
                <a:latin typeface="YADilnBhRjY 0"/>
              </a:rPr>
              <a:t> </a:t>
            </a:r>
            <a:r>
              <a:rPr lang="da-DK" sz="1200">
                <a:solidFill>
                  <a:srgbClr val="132020"/>
                </a:solidFill>
                <a:latin typeface="YADilnBhRjY 0"/>
              </a:rPr>
              <a:t>betal 5.000 kr. Her får du chancen for at få endnu flere ESG-point.</a:t>
            </a:r>
          </a:p>
          <a:p>
            <a:pPr lvl="1"/>
            <a:r>
              <a:rPr lang="da-DK" sz="1200">
                <a:solidFill>
                  <a:srgbClr val="132020"/>
                </a:solidFill>
                <a:latin typeface="YADilnBhRjY 0"/>
              </a:rPr>
              <a:t>Tag</a:t>
            </a:r>
            <a:r>
              <a:rPr lang="da-DK" sz="1200" b="1">
                <a:solidFill>
                  <a:srgbClr val="132020"/>
                </a:solidFill>
                <a:latin typeface="YADilnBhRjY 0"/>
              </a:rPr>
              <a:t> Smutvejen.</a:t>
            </a:r>
          </a:p>
          <a:p>
            <a:pPr marL="342900" indent="-342900">
              <a:buFont typeface="+mj-lt"/>
              <a:buAutoNum type="arabicPeriod"/>
            </a:pPr>
            <a:r>
              <a:rPr lang="da-DK" sz="1500" b="1">
                <a:solidFill>
                  <a:srgbClr val="132020"/>
                </a:solidFill>
                <a:latin typeface="YADilnBhRjY 0"/>
              </a:rPr>
              <a:t>Slå med terningen og flyt din brik</a:t>
            </a:r>
          </a:p>
          <a:p>
            <a:pPr lvl="1"/>
            <a:r>
              <a:rPr lang="da-DK" sz="1200">
                <a:latin typeface="YADilnBhRjY 0"/>
              </a:rPr>
              <a:t>Lander din brik på et specielt felt med et billede</a:t>
            </a:r>
            <a:r>
              <a:rPr lang="da-DK" sz="1200"/>
              <a:t>, skal du følge reglerne for dette felt.</a:t>
            </a:r>
          </a:p>
        </p:txBody>
      </p:sp>
      <p:pic>
        <p:nvPicPr>
          <p:cNvPr id="12" name="Billede 11">
            <a:extLst>
              <a:ext uri="{FF2B5EF4-FFF2-40B4-BE49-F238E27FC236}">
                <a16:creationId xmlns:a16="http://schemas.microsoft.com/office/drawing/2014/main" id="{9ADD1F05-E349-3BA1-F482-6EF01BB8DCFB}"/>
              </a:ext>
            </a:extLst>
          </p:cNvPr>
          <p:cNvPicPr>
            <a:picLocks noChangeAspect="1"/>
          </p:cNvPicPr>
          <p:nvPr/>
        </p:nvPicPr>
        <p:blipFill>
          <a:blip r:embed="rId4"/>
          <a:stretch>
            <a:fillRect/>
          </a:stretch>
        </p:blipFill>
        <p:spPr>
          <a:xfrm rot="525711">
            <a:off x="7601816" y="3424814"/>
            <a:ext cx="165810" cy="239502"/>
          </a:xfrm>
          <a:prstGeom prst="rect">
            <a:avLst/>
          </a:prstGeom>
        </p:spPr>
      </p:pic>
      <p:pic>
        <p:nvPicPr>
          <p:cNvPr id="11" name="Billede 10" descr="Fabrik med massiv udfyldning">
            <a:extLst>
              <a:ext uri="{FF2B5EF4-FFF2-40B4-BE49-F238E27FC236}">
                <a16:creationId xmlns:a16="http://schemas.microsoft.com/office/drawing/2014/main" id="{B7C11518-76EA-1128-E8F9-E9AFBBBEE3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rot="21209877">
            <a:off x="7336361" y="3180820"/>
            <a:ext cx="235599" cy="235599"/>
          </a:xfrm>
          <a:prstGeom prst="rect">
            <a:avLst/>
          </a:prstGeom>
        </p:spPr>
      </p:pic>
      <p:pic>
        <p:nvPicPr>
          <p:cNvPr id="16" name="Billede 15">
            <a:extLst>
              <a:ext uri="{FF2B5EF4-FFF2-40B4-BE49-F238E27FC236}">
                <a16:creationId xmlns:a16="http://schemas.microsoft.com/office/drawing/2014/main" id="{28BA0933-989B-FE21-5C1A-A012EB2E3956}"/>
              </a:ext>
            </a:extLst>
          </p:cNvPr>
          <p:cNvPicPr>
            <a:picLocks noChangeAspect="1"/>
          </p:cNvPicPr>
          <p:nvPr/>
        </p:nvPicPr>
        <p:blipFill>
          <a:blip r:embed="rId7"/>
          <a:stretch>
            <a:fillRect/>
          </a:stretch>
        </p:blipFill>
        <p:spPr>
          <a:xfrm>
            <a:off x="5916703" y="3724671"/>
            <a:ext cx="295082" cy="301640"/>
          </a:xfrm>
          <a:prstGeom prst="rect">
            <a:avLst/>
          </a:prstGeom>
        </p:spPr>
      </p:pic>
      <p:grpSp>
        <p:nvGrpSpPr>
          <p:cNvPr id="6" name="Gruppe 5">
            <a:extLst>
              <a:ext uri="{FF2B5EF4-FFF2-40B4-BE49-F238E27FC236}">
                <a16:creationId xmlns:a16="http://schemas.microsoft.com/office/drawing/2014/main" id="{7B016294-1AF1-787E-B4EE-13F9DF04EA1F}"/>
              </a:ext>
            </a:extLst>
          </p:cNvPr>
          <p:cNvGrpSpPr/>
          <p:nvPr/>
        </p:nvGrpSpPr>
        <p:grpSpPr>
          <a:xfrm>
            <a:off x="363786" y="2633684"/>
            <a:ext cx="2428929" cy="1802714"/>
            <a:chOff x="459991" y="2469747"/>
            <a:chExt cx="3238572" cy="2403618"/>
          </a:xfrm>
        </p:grpSpPr>
        <p:pic>
          <p:nvPicPr>
            <p:cNvPr id="7" name="Billede 6">
              <a:extLst>
                <a:ext uri="{FF2B5EF4-FFF2-40B4-BE49-F238E27FC236}">
                  <a16:creationId xmlns:a16="http://schemas.microsoft.com/office/drawing/2014/main" id="{BD4535F8-528B-5243-A1C2-0C17673E89A2}"/>
                </a:ext>
              </a:extLst>
            </p:cNvPr>
            <p:cNvPicPr>
              <a:picLocks noChangeAspect="1"/>
            </p:cNvPicPr>
            <p:nvPr/>
          </p:nvPicPr>
          <p:blipFill>
            <a:blip r:embed="rId8"/>
            <a:stretch>
              <a:fillRect/>
            </a:stretch>
          </p:blipFill>
          <p:spPr>
            <a:xfrm>
              <a:off x="459991" y="2495148"/>
              <a:ext cx="3238572" cy="2378217"/>
            </a:xfrm>
            <a:prstGeom prst="rect">
              <a:avLst/>
            </a:prstGeom>
          </p:spPr>
        </p:pic>
        <p:pic>
          <p:nvPicPr>
            <p:cNvPr id="4" name="Billede 3">
              <a:extLst>
                <a:ext uri="{FF2B5EF4-FFF2-40B4-BE49-F238E27FC236}">
                  <a16:creationId xmlns:a16="http://schemas.microsoft.com/office/drawing/2014/main" id="{82673878-C559-E03F-E544-C6A0AC9798E9}"/>
                </a:ext>
              </a:extLst>
            </p:cNvPr>
            <p:cNvPicPr>
              <a:picLocks noChangeAspect="1"/>
            </p:cNvPicPr>
            <p:nvPr/>
          </p:nvPicPr>
          <p:blipFill rotWithShape="1">
            <a:blip r:embed="rId8"/>
            <a:srcRect l="13535" t="23958" b="47917"/>
            <a:stretch/>
          </p:blipFill>
          <p:spPr>
            <a:xfrm>
              <a:off x="898319" y="2469747"/>
              <a:ext cx="2800244" cy="668867"/>
            </a:xfrm>
            <a:prstGeom prst="rect">
              <a:avLst/>
            </a:prstGeom>
          </p:spPr>
        </p:pic>
        <p:pic>
          <p:nvPicPr>
            <p:cNvPr id="5" name="Billede 4">
              <a:extLst>
                <a:ext uri="{FF2B5EF4-FFF2-40B4-BE49-F238E27FC236}">
                  <a16:creationId xmlns:a16="http://schemas.microsoft.com/office/drawing/2014/main" id="{E34A8456-4FC1-9DFE-73CD-883A2FE1C688}"/>
                </a:ext>
              </a:extLst>
            </p:cNvPr>
            <p:cNvPicPr>
              <a:picLocks noChangeAspect="1"/>
            </p:cNvPicPr>
            <p:nvPr/>
          </p:nvPicPr>
          <p:blipFill rotWithShape="1">
            <a:blip r:embed="rId8"/>
            <a:srcRect l="13535" b="74656"/>
            <a:stretch/>
          </p:blipFill>
          <p:spPr>
            <a:xfrm>
              <a:off x="898319" y="3089987"/>
              <a:ext cx="2800244" cy="602736"/>
            </a:xfrm>
            <a:prstGeom prst="rect">
              <a:avLst/>
            </a:prstGeom>
          </p:spPr>
        </p:pic>
      </p:grpSp>
    </p:spTree>
    <p:custDataLst>
      <p:tags r:id="rId1"/>
    </p:custDataLst>
    <p:extLst>
      <p:ext uri="{BB962C8B-B14F-4D97-AF65-F5344CB8AC3E}">
        <p14:creationId xmlns:p14="http://schemas.microsoft.com/office/powerpoint/2010/main" val="268721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D8538D-C19F-31D5-0ACB-1793B7C9C34D}"/>
              </a:ext>
            </a:extLst>
          </p:cNvPr>
          <p:cNvSpPr>
            <a:spLocks noGrp="1"/>
          </p:cNvSpPr>
          <p:nvPr>
            <p:ph type="title"/>
          </p:nvPr>
        </p:nvSpPr>
        <p:spPr>
          <a:xfrm>
            <a:off x="809606" y="820447"/>
            <a:ext cx="6932613" cy="616930"/>
          </a:xfrm>
        </p:spPr>
        <p:txBody>
          <a:bodyPr>
            <a:normAutofit/>
          </a:bodyPr>
          <a:lstStyle/>
          <a:p>
            <a:r>
              <a:rPr lang="da-DK" sz="3200"/>
              <a:t>Specielle felter</a:t>
            </a:r>
          </a:p>
        </p:txBody>
      </p:sp>
      <p:sp>
        <p:nvSpPr>
          <p:cNvPr id="3" name="Pladsholder til indhold 2">
            <a:extLst>
              <a:ext uri="{FF2B5EF4-FFF2-40B4-BE49-F238E27FC236}">
                <a16:creationId xmlns:a16="http://schemas.microsoft.com/office/drawing/2014/main" id="{935E394E-EFBC-8577-0C5F-E2AED5C26CDC}"/>
              </a:ext>
            </a:extLst>
          </p:cNvPr>
          <p:cNvSpPr>
            <a:spLocks noGrp="1"/>
          </p:cNvSpPr>
          <p:nvPr>
            <p:ph idx="1"/>
          </p:nvPr>
        </p:nvSpPr>
        <p:spPr>
          <a:xfrm>
            <a:off x="1253968" y="2294561"/>
            <a:ext cx="4891688" cy="3263504"/>
          </a:xfrm>
        </p:spPr>
        <p:txBody>
          <a:bodyPr>
            <a:normAutofit lnSpcReduction="10000"/>
          </a:bodyPr>
          <a:lstStyle/>
          <a:p>
            <a:pPr marL="0" indent="0">
              <a:buNone/>
            </a:pPr>
            <a:r>
              <a:rPr lang="da-DK" sz="1500" b="1">
                <a:solidFill>
                  <a:srgbClr val="132020"/>
                </a:solidFill>
                <a:latin typeface="YAFdJoLIdPI 0"/>
              </a:rPr>
              <a:t>STOP</a:t>
            </a:r>
            <a:br>
              <a:rPr lang="da-DK" sz="1500" b="1">
                <a:solidFill>
                  <a:srgbClr val="132020"/>
                </a:solidFill>
                <a:latin typeface="YAFdJoLIdPI 0"/>
              </a:rPr>
            </a:br>
            <a:r>
              <a:rPr lang="da-DK" sz="1200">
                <a:solidFill>
                  <a:srgbClr val="132020"/>
                </a:solidFill>
                <a:latin typeface="YAFdJoLIdPI 0"/>
              </a:rPr>
              <a:t>På dette felt stopper din tur, og du må ikke flytte videre. I din næste tur skal du tage en beslutning, om du vil fortsætte ad smutvejen eller ad ESG-vejen (5.000 kr.).</a:t>
            </a:r>
          </a:p>
          <a:p>
            <a:pPr marL="0" indent="0">
              <a:buNone/>
            </a:pPr>
            <a:r>
              <a:rPr lang="da-DK" sz="1500" b="1">
                <a:solidFill>
                  <a:srgbClr val="132020"/>
                </a:solidFill>
                <a:latin typeface="YAFdJoLIdPI 0"/>
              </a:rPr>
              <a:t>DILEMMA</a:t>
            </a:r>
            <a:br>
              <a:rPr lang="da-DK" sz="1500" b="1">
                <a:solidFill>
                  <a:srgbClr val="132020"/>
                </a:solidFill>
                <a:latin typeface="YAFdJoLIdPI 0"/>
              </a:rPr>
            </a:br>
            <a:r>
              <a:rPr lang="da-DK" sz="1200">
                <a:solidFill>
                  <a:srgbClr val="132020"/>
                </a:solidFill>
                <a:latin typeface="YAFdJoLIdPI 0"/>
              </a:rPr>
              <a:t>På dette felt trækker du et ”Dilemma”-kort, som fortæller, hvad der skal ske. Kortet skal læses højt. Behold kortet foran dig, når du har løst dilemmaet.</a:t>
            </a:r>
          </a:p>
          <a:p>
            <a:pPr marL="0" indent="0">
              <a:buNone/>
            </a:pPr>
            <a:r>
              <a:rPr lang="da-DK" sz="1500" b="1">
                <a:solidFill>
                  <a:srgbClr val="132020"/>
                </a:solidFill>
                <a:latin typeface="YAFdJoLIdPI 0"/>
              </a:rPr>
              <a:t>JOKER</a:t>
            </a:r>
            <a:br>
              <a:rPr lang="da-DK" sz="1500" b="1">
                <a:solidFill>
                  <a:srgbClr val="132020"/>
                </a:solidFill>
                <a:latin typeface="YAFdJoLIdPI 0"/>
              </a:rPr>
            </a:br>
            <a:r>
              <a:rPr lang="da-DK" sz="1200">
                <a:solidFill>
                  <a:srgbClr val="132020"/>
                </a:solidFill>
                <a:latin typeface="YAFdJoLIdPI 0"/>
              </a:rPr>
              <a:t>På dette felt trækker du et ”Joker”-kort, som fortæller, hvad der skal ske. Kortet skal læses højt. Behold kortet foran dig, når du har løst det.</a:t>
            </a:r>
          </a:p>
          <a:p>
            <a:pPr marL="0" indent="0">
              <a:buNone/>
            </a:pPr>
            <a:r>
              <a:rPr lang="da-DK" sz="1500" b="1">
                <a:solidFill>
                  <a:srgbClr val="132020"/>
                </a:solidFill>
                <a:latin typeface="YAFdJoLIdPI 0"/>
              </a:rPr>
              <a:t>SALG</a:t>
            </a:r>
            <a:br>
              <a:rPr lang="da-DK" sz="1500" b="1">
                <a:solidFill>
                  <a:srgbClr val="132020"/>
                </a:solidFill>
                <a:latin typeface="YAFdJoLIdPI 0"/>
              </a:rPr>
            </a:br>
            <a:r>
              <a:rPr lang="da-DK" sz="1200">
                <a:solidFill>
                  <a:srgbClr val="132020"/>
                </a:solidFill>
                <a:latin typeface="YAFdJoLIdPI 0"/>
              </a:rPr>
              <a:t>Når din brik passerer denne linje, får du udbetalt salgsindtjening af banken. For hvert point du har investeret i din virksomhed (under ”Produktion” og ”Medarbejdere”), får du 5.000 kr.</a:t>
            </a:r>
          </a:p>
          <a:p>
            <a:pPr marL="0" indent="0">
              <a:buNone/>
            </a:pPr>
            <a:r>
              <a:rPr lang="da-DK" sz="1500" b="1">
                <a:solidFill>
                  <a:srgbClr val="132020"/>
                </a:solidFill>
                <a:latin typeface="YAFdJoLIdPI 0"/>
              </a:rPr>
              <a:t>ESG</a:t>
            </a:r>
            <a:br>
              <a:rPr lang="da-DK" sz="1500" b="1">
                <a:solidFill>
                  <a:srgbClr val="132020"/>
                </a:solidFill>
                <a:latin typeface="YAFdJoLIdPI 0"/>
              </a:rPr>
            </a:br>
            <a:r>
              <a:rPr lang="da-DK" sz="1200">
                <a:solidFill>
                  <a:srgbClr val="132020"/>
                </a:solidFill>
                <a:latin typeface="YAFdJoLIdPI 0"/>
              </a:rPr>
              <a:t>Hvis din brik lander på et felt med et af disse ikoner, får du 1 point og skal sætte et kryds i en boks ud for ikonet på dit </a:t>
            </a:r>
            <a:r>
              <a:rPr lang="da-DK" sz="1200" err="1">
                <a:solidFill>
                  <a:srgbClr val="132020"/>
                </a:solidFill>
                <a:latin typeface="YAFdJoLIdPI 0"/>
              </a:rPr>
              <a:t>scorecard</a:t>
            </a:r>
            <a:r>
              <a:rPr lang="da-DK" sz="1200">
                <a:solidFill>
                  <a:srgbClr val="132020"/>
                </a:solidFill>
                <a:latin typeface="YAFdJoLIdPI 0"/>
              </a:rPr>
              <a:t>.</a:t>
            </a:r>
            <a:endParaRPr lang="da-DK" sz="1200"/>
          </a:p>
        </p:txBody>
      </p:sp>
      <p:pic>
        <p:nvPicPr>
          <p:cNvPr id="15" name="Billede 14">
            <a:extLst>
              <a:ext uri="{FF2B5EF4-FFF2-40B4-BE49-F238E27FC236}">
                <a16:creationId xmlns:a16="http://schemas.microsoft.com/office/drawing/2014/main" id="{3BC781CA-4736-3318-0E98-2865E445AD64}"/>
              </a:ext>
            </a:extLst>
          </p:cNvPr>
          <p:cNvPicPr>
            <a:picLocks noChangeAspect="1"/>
          </p:cNvPicPr>
          <p:nvPr/>
        </p:nvPicPr>
        <p:blipFill>
          <a:blip r:embed="rId4"/>
          <a:stretch>
            <a:fillRect/>
          </a:stretch>
        </p:blipFill>
        <p:spPr>
          <a:xfrm>
            <a:off x="627015" y="2294561"/>
            <a:ext cx="478698" cy="492988"/>
          </a:xfrm>
          <a:prstGeom prst="rect">
            <a:avLst/>
          </a:prstGeom>
        </p:spPr>
      </p:pic>
      <p:pic>
        <p:nvPicPr>
          <p:cNvPr id="17" name="Billede 16">
            <a:extLst>
              <a:ext uri="{FF2B5EF4-FFF2-40B4-BE49-F238E27FC236}">
                <a16:creationId xmlns:a16="http://schemas.microsoft.com/office/drawing/2014/main" id="{285914ED-E474-350A-237A-232BB57BCE1F}"/>
              </a:ext>
            </a:extLst>
          </p:cNvPr>
          <p:cNvPicPr>
            <a:picLocks noChangeAspect="1"/>
          </p:cNvPicPr>
          <p:nvPr/>
        </p:nvPicPr>
        <p:blipFill>
          <a:blip r:embed="rId5"/>
          <a:stretch>
            <a:fillRect/>
          </a:stretch>
        </p:blipFill>
        <p:spPr>
          <a:xfrm>
            <a:off x="739679" y="2939689"/>
            <a:ext cx="300080" cy="450119"/>
          </a:xfrm>
          <a:prstGeom prst="rect">
            <a:avLst/>
          </a:prstGeom>
        </p:spPr>
      </p:pic>
      <p:pic>
        <p:nvPicPr>
          <p:cNvPr id="19" name="Billede 18">
            <a:extLst>
              <a:ext uri="{FF2B5EF4-FFF2-40B4-BE49-F238E27FC236}">
                <a16:creationId xmlns:a16="http://schemas.microsoft.com/office/drawing/2014/main" id="{0A6F6525-FA30-8E0A-A516-F82A2F1FF026}"/>
              </a:ext>
            </a:extLst>
          </p:cNvPr>
          <p:cNvPicPr>
            <a:picLocks noChangeAspect="1"/>
          </p:cNvPicPr>
          <p:nvPr/>
        </p:nvPicPr>
        <p:blipFill>
          <a:blip r:embed="rId6"/>
          <a:stretch>
            <a:fillRect/>
          </a:stretch>
        </p:blipFill>
        <p:spPr>
          <a:xfrm>
            <a:off x="593892" y="3541947"/>
            <a:ext cx="492988" cy="357237"/>
          </a:xfrm>
          <a:prstGeom prst="rect">
            <a:avLst/>
          </a:prstGeom>
        </p:spPr>
      </p:pic>
      <p:pic>
        <p:nvPicPr>
          <p:cNvPr id="21" name="Billede 20">
            <a:extLst>
              <a:ext uri="{FF2B5EF4-FFF2-40B4-BE49-F238E27FC236}">
                <a16:creationId xmlns:a16="http://schemas.microsoft.com/office/drawing/2014/main" id="{3F0AC0DD-9D84-0D45-BE7D-6F8A4D1E3B0C}"/>
              </a:ext>
            </a:extLst>
          </p:cNvPr>
          <p:cNvPicPr>
            <a:picLocks noChangeAspect="1"/>
          </p:cNvPicPr>
          <p:nvPr/>
        </p:nvPicPr>
        <p:blipFill>
          <a:blip r:embed="rId7"/>
          <a:stretch>
            <a:fillRect/>
          </a:stretch>
        </p:blipFill>
        <p:spPr>
          <a:xfrm>
            <a:off x="551582" y="4740022"/>
            <a:ext cx="528153" cy="528153"/>
          </a:xfrm>
          <a:prstGeom prst="rect">
            <a:avLst/>
          </a:prstGeom>
        </p:spPr>
      </p:pic>
      <p:pic>
        <p:nvPicPr>
          <p:cNvPr id="23" name="Billede 22">
            <a:extLst>
              <a:ext uri="{FF2B5EF4-FFF2-40B4-BE49-F238E27FC236}">
                <a16:creationId xmlns:a16="http://schemas.microsoft.com/office/drawing/2014/main" id="{990FBC4D-2784-057E-8D09-642F4EC6B0E1}"/>
              </a:ext>
            </a:extLst>
          </p:cNvPr>
          <p:cNvPicPr>
            <a:picLocks noChangeAspect="1"/>
          </p:cNvPicPr>
          <p:nvPr/>
        </p:nvPicPr>
        <p:blipFill>
          <a:blip r:embed="rId8"/>
          <a:stretch>
            <a:fillRect/>
          </a:stretch>
        </p:blipFill>
        <p:spPr>
          <a:xfrm>
            <a:off x="601037" y="4035709"/>
            <a:ext cx="478698" cy="657317"/>
          </a:xfrm>
          <a:prstGeom prst="rect">
            <a:avLst/>
          </a:prstGeom>
        </p:spPr>
      </p:pic>
      <p:pic>
        <p:nvPicPr>
          <p:cNvPr id="4" name="Billede 3">
            <a:extLst>
              <a:ext uri="{FF2B5EF4-FFF2-40B4-BE49-F238E27FC236}">
                <a16:creationId xmlns:a16="http://schemas.microsoft.com/office/drawing/2014/main" id="{8553B483-AACE-264E-50C0-183F1C125608}"/>
              </a:ext>
            </a:extLst>
          </p:cNvPr>
          <p:cNvPicPr>
            <a:picLocks noChangeAspect="1"/>
          </p:cNvPicPr>
          <p:nvPr/>
        </p:nvPicPr>
        <p:blipFill rotWithShape="1">
          <a:blip r:embed="rId9">
            <a:extLst>
              <a:ext uri="{28A0092B-C50C-407E-A947-70E740481C1C}">
                <a14:useLocalDpi xmlns:a14="http://schemas.microsoft.com/office/drawing/2010/main" val="0"/>
              </a:ext>
            </a:extLst>
          </a:blip>
          <a:srcRect l="53314" t="6713" r="6487" b="56965"/>
          <a:stretch/>
        </p:blipFill>
        <p:spPr>
          <a:xfrm>
            <a:off x="6327034" y="2921869"/>
            <a:ext cx="2505505" cy="1597394"/>
          </a:xfrm>
          <a:prstGeom prst="rect">
            <a:avLst/>
          </a:prstGeom>
          <a:ln>
            <a:noFill/>
          </a:ln>
        </p:spPr>
      </p:pic>
      <p:pic>
        <p:nvPicPr>
          <p:cNvPr id="6" name="Billede 5">
            <a:extLst>
              <a:ext uri="{FF2B5EF4-FFF2-40B4-BE49-F238E27FC236}">
                <a16:creationId xmlns:a16="http://schemas.microsoft.com/office/drawing/2014/main" id="{A6E87204-C450-EDEF-8297-72F07617AAD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60633" y="3123046"/>
            <a:ext cx="381087" cy="533522"/>
          </a:xfrm>
          <a:prstGeom prst="rect">
            <a:avLst/>
          </a:prstGeom>
        </p:spPr>
      </p:pic>
    </p:spTree>
    <p:custDataLst>
      <p:tags r:id="rId1"/>
    </p:custDataLst>
    <p:extLst>
      <p:ext uri="{BB962C8B-B14F-4D97-AF65-F5344CB8AC3E}">
        <p14:creationId xmlns:p14="http://schemas.microsoft.com/office/powerpoint/2010/main" val="17974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D8538D-C19F-31D5-0ACB-1793B7C9C34D}"/>
              </a:ext>
            </a:extLst>
          </p:cNvPr>
          <p:cNvSpPr>
            <a:spLocks noGrp="1"/>
          </p:cNvSpPr>
          <p:nvPr>
            <p:ph type="title"/>
          </p:nvPr>
        </p:nvSpPr>
        <p:spPr>
          <a:xfrm>
            <a:off x="628650" y="761788"/>
            <a:ext cx="6932613" cy="616930"/>
          </a:xfrm>
        </p:spPr>
        <p:txBody>
          <a:bodyPr>
            <a:normAutofit/>
          </a:bodyPr>
          <a:lstStyle/>
          <a:p>
            <a:r>
              <a:rPr lang="da-DK" sz="3200"/>
              <a:t>Spillets afslutning</a:t>
            </a:r>
          </a:p>
        </p:txBody>
      </p:sp>
      <p:sp>
        <p:nvSpPr>
          <p:cNvPr id="3" name="Pladsholder til indhold 2">
            <a:extLst>
              <a:ext uri="{FF2B5EF4-FFF2-40B4-BE49-F238E27FC236}">
                <a16:creationId xmlns:a16="http://schemas.microsoft.com/office/drawing/2014/main" id="{847120E1-8A67-750D-E6FF-4DEC0BDA344A}"/>
              </a:ext>
            </a:extLst>
          </p:cNvPr>
          <p:cNvSpPr>
            <a:spLocks noGrp="1"/>
          </p:cNvSpPr>
          <p:nvPr>
            <p:ph idx="1"/>
          </p:nvPr>
        </p:nvSpPr>
        <p:spPr>
          <a:xfrm>
            <a:off x="628650" y="2134153"/>
            <a:ext cx="7886700" cy="3431379"/>
          </a:xfrm>
        </p:spPr>
        <p:txBody>
          <a:bodyPr>
            <a:noAutofit/>
          </a:bodyPr>
          <a:lstStyle/>
          <a:p>
            <a:pPr marL="0" indent="0">
              <a:buNone/>
            </a:pPr>
            <a:r>
              <a:rPr lang="da-DK" sz="1600">
                <a:solidFill>
                  <a:srgbClr val="132020"/>
                </a:solidFill>
                <a:latin typeface="YAFdJoLIdPI 0"/>
              </a:rPr>
              <a:t>Spillet fortsætter indtil alle spillerne er nået til spillets målfelt, eller til tiden er gået. Spiller I tiden ud får alle hold mulighed for at spille en sidste tur. Herefter optælles pointene.</a:t>
            </a:r>
          </a:p>
          <a:p>
            <a:pPr marL="0" indent="0">
              <a:buNone/>
            </a:pPr>
            <a:r>
              <a:rPr lang="da-DK" sz="1600" b="1">
                <a:solidFill>
                  <a:srgbClr val="132020"/>
                </a:solidFill>
                <a:latin typeface="YAFdJoLIdPI 0"/>
              </a:rPr>
              <a:t>Pointoptælling</a:t>
            </a:r>
          </a:p>
          <a:p>
            <a:r>
              <a:rPr lang="da-DK" sz="1600">
                <a:solidFill>
                  <a:srgbClr val="132020"/>
                </a:solidFill>
                <a:latin typeface="YAFdJoLIdPI 0"/>
              </a:rPr>
              <a:t>1 point for hvert ESG-point din virksomhed har</a:t>
            </a:r>
          </a:p>
          <a:p>
            <a:r>
              <a:rPr lang="da-DK" sz="1600">
                <a:solidFill>
                  <a:srgbClr val="132020"/>
                </a:solidFill>
                <a:latin typeface="YAFdJoLIdPI 0"/>
              </a:rPr>
              <a:t>1 point for hver 5.000 kr. din virksomhed har i kontanter. Fx giver 55.000 kr. 11 point (55.000 / 5.000 = 11)</a:t>
            </a:r>
          </a:p>
          <a:p>
            <a:pPr marL="0" indent="0">
              <a:buNone/>
            </a:pPr>
            <a:r>
              <a:rPr lang="da-DK" sz="1600" b="1">
                <a:solidFill>
                  <a:srgbClr val="132020"/>
                </a:solidFill>
                <a:latin typeface="YAFdJoLIdPI 0"/>
              </a:rPr>
              <a:t>Ekstra point</a:t>
            </a:r>
          </a:p>
          <a:p>
            <a:r>
              <a:rPr lang="da-DK" sz="1600">
                <a:solidFill>
                  <a:srgbClr val="132020"/>
                </a:solidFill>
                <a:latin typeface="YAFdJoLIdPI 0"/>
              </a:rPr>
              <a:t>Den første, som kommer i mål får 4 ekstra point</a:t>
            </a:r>
          </a:p>
          <a:p>
            <a:r>
              <a:rPr lang="da-DK" sz="1600">
                <a:solidFill>
                  <a:srgbClr val="132020"/>
                </a:solidFill>
                <a:latin typeface="YAFdJoLIdPI 0"/>
              </a:rPr>
              <a:t>2. pladsen får 3 ekstra point</a:t>
            </a:r>
          </a:p>
          <a:p>
            <a:r>
              <a:rPr lang="da-DK" sz="1600">
                <a:solidFill>
                  <a:srgbClr val="132020"/>
                </a:solidFill>
                <a:latin typeface="YAFdJoLIdPI 0"/>
              </a:rPr>
              <a:t>3. pladsen får 2 ekstra point</a:t>
            </a:r>
          </a:p>
          <a:p>
            <a:r>
              <a:rPr lang="da-DK" sz="1600">
                <a:solidFill>
                  <a:srgbClr val="132020"/>
                </a:solidFill>
                <a:latin typeface="YAFdJoLIdPI 0"/>
              </a:rPr>
              <a:t>4. pladsen får 1 ekstra point</a:t>
            </a:r>
          </a:p>
          <a:p>
            <a:pPr marL="0" indent="0">
              <a:buNone/>
            </a:pPr>
            <a:r>
              <a:rPr lang="da-DK" sz="1600" b="1">
                <a:solidFill>
                  <a:srgbClr val="132020"/>
                </a:solidFill>
                <a:latin typeface="YAFdJoLIdPI 0"/>
              </a:rPr>
              <a:t>Spillets vinder</a:t>
            </a:r>
          </a:p>
          <a:p>
            <a:r>
              <a:rPr lang="da-DK" sz="1600">
                <a:solidFill>
                  <a:srgbClr val="132020"/>
                </a:solidFill>
                <a:latin typeface="YAFdJoLIdPI 0"/>
              </a:rPr>
              <a:t>Spillets vinder er den spiller, der ved spillets slutning har fået flest point.</a:t>
            </a:r>
          </a:p>
          <a:p>
            <a:r>
              <a:rPr lang="da-DK" sz="1600">
                <a:solidFill>
                  <a:srgbClr val="132020"/>
                </a:solidFill>
                <a:latin typeface="YAFdJoLIdPI 0"/>
              </a:rPr>
              <a:t>Har to eller flere spillere lige mange point, vinder den spiller, der har flest ESG-point samlet. Skulle det stadig være uafgjort, vinder den af spillerne, som kom først i mål.</a:t>
            </a:r>
          </a:p>
        </p:txBody>
      </p:sp>
      <p:pic>
        <p:nvPicPr>
          <p:cNvPr id="4" name="Billede 3">
            <a:extLst>
              <a:ext uri="{FF2B5EF4-FFF2-40B4-BE49-F238E27FC236}">
                <a16:creationId xmlns:a16="http://schemas.microsoft.com/office/drawing/2014/main" id="{1708B135-C051-7844-A79E-5BA5FD926EA5}"/>
              </a:ext>
            </a:extLst>
          </p:cNvPr>
          <p:cNvPicPr>
            <a:picLocks noChangeAspect="1"/>
          </p:cNvPicPr>
          <p:nvPr/>
        </p:nvPicPr>
        <p:blipFill>
          <a:blip r:embed="rId4"/>
          <a:stretch>
            <a:fillRect/>
          </a:stretch>
        </p:blipFill>
        <p:spPr>
          <a:xfrm>
            <a:off x="4954659" y="1029891"/>
            <a:ext cx="1085656" cy="974526"/>
          </a:xfrm>
          <a:prstGeom prst="rect">
            <a:avLst/>
          </a:prstGeom>
        </p:spPr>
      </p:pic>
      <p:pic>
        <p:nvPicPr>
          <p:cNvPr id="5" name="Billede 4">
            <a:extLst>
              <a:ext uri="{FF2B5EF4-FFF2-40B4-BE49-F238E27FC236}">
                <a16:creationId xmlns:a16="http://schemas.microsoft.com/office/drawing/2014/main" id="{280303D9-F0B6-6314-2BA1-EB7AE9715870}"/>
              </a:ext>
            </a:extLst>
          </p:cNvPr>
          <p:cNvPicPr>
            <a:picLocks noChangeAspect="1"/>
          </p:cNvPicPr>
          <p:nvPr/>
        </p:nvPicPr>
        <p:blipFill rotWithShape="1">
          <a:blip r:embed="rId5"/>
          <a:srcRect t="84500"/>
          <a:stretch/>
        </p:blipFill>
        <p:spPr>
          <a:xfrm rot="340780">
            <a:off x="4989859" y="3850777"/>
            <a:ext cx="4203650" cy="9198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25763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noChangeArrowheads="1"/>
          </p:cNvSpPr>
          <p:nvPr>
            <p:ph idx="4294967295"/>
          </p:nvPr>
        </p:nvSpPr>
        <p:spPr>
          <a:xfrm>
            <a:off x="179512" y="2587856"/>
            <a:ext cx="6016625" cy="2892425"/>
          </a:xfrm>
        </p:spPr>
        <p:txBody>
          <a:bodyPr>
            <a:normAutofit/>
          </a:bodyPr>
          <a:lstStyle/>
          <a:p>
            <a:pPr marL="135266" lvl="1" indent="0" algn="l">
              <a:buNone/>
            </a:pPr>
            <a:r>
              <a:rPr lang="en-US" sz="4000" b="1" err="1">
                <a:solidFill>
                  <a:schemeClr val="bg1"/>
                </a:solidFill>
                <a:latin typeface="+mj-lt"/>
              </a:rPr>
              <a:t>Bæredygtighed</a:t>
            </a:r>
            <a:endParaRPr lang="en-US" sz="4000" b="1">
              <a:solidFill>
                <a:schemeClr val="bg1"/>
              </a:solidFill>
              <a:latin typeface="+mj-lt"/>
            </a:endParaRPr>
          </a:p>
          <a:p>
            <a:pPr marL="135266" lvl="1" indent="0" algn="l">
              <a:buNone/>
            </a:pPr>
            <a:endParaRPr lang="da-DK" sz="4000" b="1">
              <a:solidFill>
                <a:schemeClr val="bg1"/>
              </a:solidFill>
              <a:latin typeface="+mj-lt"/>
            </a:endParaRPr>
          </a:p>
          <a:p>
            <a:pPr marL="135266" lvl="1" indent="0" algn="l">
              <a:buNone/>
            </a:pPr>
            <a:r>
              <a:rPr lang="da-DK" sz="3200" b="1">
                <a:solidFill>
                  <a:schemeClr val="bg1"/>
                </a:solidFill>
                <a:latin typeface="+mj-lt"/>
              </a:rPr>
              <a:t>Hvad er de 17 Verdensmål, ESG og cirkulær økonomi?</a:t>
            </a:r>
            <a:endParaRPr lang="en-US" sz="3200" b="1">
              <a:solidFill>
                <a:schemeClr val="bg1"/>
              </a:solidFill>
              <a:latin typeface="+mj-lt"/>
            </a:endParaRPr>
          </a:p>
        </p:txBody>
      </p:sp>
      <p:pic>
        <p:nvPicPr>
          <p:cNvPr id="6" name="Picture 2" descr="https://encrypted-tbn2.gstatic.com/images?q=tbn:ANd9GcTi91QtWO8Y2IqA0mY0f0QdIkXttSur8LNmK5zhOfPwtEy0ZVolxw">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808" y="3284984"/>
            <a:ext cx="2520280" cy="2195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9228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D70008-95BF-AB2D-B215-BF1139660B61}"/>
              </a:ext>
            </a:extLst>
          </p:cNvPr>
          <p:cNvSpPr>
            <a:spLocks noGrp="1"/>
          </p:cNvSpPr>
          <p:nvPr>
            <p:ph type="title"/>
          </p:nvPr>
        </p:nvSpPr>
        <p:spPr/>
        <p:txBody>
          <a:bodyPr/>
          <a:lstStyle/>
          <a:p>
            <a:endParaRPr lang="da-DK"/>
          </a:p>
        </p:txBody>
      </p:sp>
      <p:sp>
        <p:nvSpPr>
          <p:cNvPr id="3" name="Pladsholder til sidefod 2">
            <a:extLst>
              <a:ext uri="{FF2B5EF4-FFF2-40B4-BE49-F238E27FC236}">
                <a16:creationId xmlns:a16="http://schemas.microsoft.com/office/drawing/2014/main" id="{6FFCEB77-856D-3D1F-2A52-65321964C21D}"/>
              </a:ext>
            </a:extLst>
          </p:cNvPr>
          <p:cNvSpPr>
            <a:spLocks noGrp="1"/>
          </p:cNvSpPr>
          <p:nvPr>
            <p:ph type="ftr" sz="quarter" idx="11"/>
          </p:nvPr>
        </p:nvSpPr>
        <p:spPr/>
        <p:txBody>
          <a:bodyPr/>
          <a:lstStyle/>
          <a:p>
            <a:r>
              <a:rPr lang="da-DK"/>
              <a:t>IBC Kurser</a:t>
            </a:r>
          </a:p>
        </p:txBody>
      </p:sp>
      <p:sp>
        <p:nvSpPr>
          <p:cNvPr id="4" name="Pladsholder til dato 3">
            <a:extLst>
              <a:ext uri="{FF2B5EF4-FFF2-40B4-BE49-F238E27FC236}">
                <a16:creationId xmlns:a16="http://schemas.microsoft.com/office/drawing/2014/main" id="{53E17A29-5756-A59E-8421-7982AD40115C}"/>
              </a:ext>
            </a:extLst>
          </p:cNvPr>
          <p:cNvSpPr>
            <a:spLocks noGrp="1"/>
          </p:cNvSpPr>
          <p:nvPr>
            <p:ph type="dt" sz="half" idx="10"/>
          </p:nvPr>
        </p:nvSpPr>
        <p:spPr/>
        <p:txBody>
          <a:bodyPr/>
          <a:lstStyle/>
          <a:p>
            <a:r>
              <a:rPr lang="da-DK" err="1"/>
              <a:t>www.ibckurser.dk</a:t>
            </a:r>
            <a:endParaRPr lang="da-DK"/>
          </a:p>
        </p:txBody>
      </p:sp>
      <p:pic>
        <p:nvPicPr>
          <p:cNvPr id="5" name="Billede 5" descr="Et billede, der indeholder tekst, skærmbillede, planet, Jorden&#10;&#10;Beskrivelsen er genereret automatisk">
            <a:extLst>
              <a:ext uri="{FF2B5EF4-FFF2-40B4-BE49-F238E27FC236}">
                <a16:creationId xmlns:a16="http://schemas.microsoft.com/office/drawing/2014/main" id="{D134B677-431F-9859-D3D1-0B4F3EC6304A}"/>
              </a:ext>
            </a:extLst>
          </p:cNvPr>
          <p:cNvPicPr>
            <a:picLocks noChangeAspect="1"/>
          </p:cNvPicPr>
          <p:nvPr/>
        </p:nvPicPr>
        <p:blipFill>
          <a:blip r:embed="rId2"/>
          <a:stretch>
            <a:fillRect/>
          </a:stretch>
        </p:blipFill>
        <p:spPr>
          <a:xfrm>
            <a:off x="3200400" y="2657475"/>
            <a:ext cx="2743200" cy="1543050"/>
          </a:xfrm>
          <a:prstGeom prst="rect">
            <a:avLst/>
          </a:prstGeom>
        </p:spPr>
      </p:pic>
      <p:pic>
        <p:nvPicPr>
          <p:cNvPr id="6" name="Billede 6" descr="Et billede, der indeholder tekst, planet, plads, Jorden&#10;&#10;Beskrivelsen er genereret automatisk">
            <a:extLst>
              <a:ext uri="{FF2B5EF4-FFF2-40B4-BE49-F238E27FC236}">
                <a16:creationId xmlns:a16="http://schemas.microsoft.com/office/drawing/2014/main" id="{10E24EF6-4D52-91F9-093C-5E3A39428CB4}"/>
              </a:ext>
            </a:extLst>
          </p:cNvPr>
          <p:cNvPicPr>
            <a:picLocks noChangeAspect="1"/>
          </p:cNvPicPr>
          <p:nvPr/>
        </p:nvPicPr>
        <p:blipFill>
          <a:blip r:embed="rId3"/>
          <a:stretch>
            <a:fillRect/>
          </a:stretch>
        </p:blipFill>
        <p:spPr>
          <a:xfrm>
            <a:off x="3200400" y="2657475"/>
            <a:ext cx="2743200" cy="1543050"/>
          </a:xfrm>
          <a:prstGeom prst="rect">
            <a:avLst/>
          </a:prstGeom>
        </p:spPr>
      </p:pic>
      <p:pic>
        <p:nvPicPr>
          <p:cNvPr id="7" name="Billede 7" descr="Et billede, der indeholder tekst, planet, plads, Jorden">
            <a:extLst>
              <a:ext uri="{FF2B5EF4-FFF2-40B4-BE49-F238E27FC236}">
                <a16:creationId xmlns:a16="http://schemas.microsoft.com/office/drawing/2014/main" id="{A313DDE0-F7F1-EF64-E48B-8BA01D1490FF}"/>
              </a:ext>
            </a:extLst>
          </p:cNvPr>
          <p:cNvPicPr>
            <a:picLocks noChangeAspect="1"/>
          </p:cNvPicPr>
          <p:nvPr/>
        </p:nvPicPr>
        <p:blipFill>
          <a:blip r:embed="rId3"/>
          <a:stretch>
            <a:fillRect/>
          </a:stretch>
        </p:blipFill>
        <p:spPr>
          <a:xfrm>
            <a:off x="-674727" y="-138967"/>
            <a:ext cx="12290994" cy="6868908"/>
          </a:xfrm>
          <a:prstGeom prst="rect">
            <a:avLst/>
          </a:prstGeom>
        </p:spPr>
      </p:pic>
    </p:spTree>
    <p:extLst>
      <p:ext uri="{BB962C8B-B14F-4D97-AF65-F5344CB8AC3E}">
        <p14:creationId xmlns:p14="http://schemas.microsoft.com/office/powerpoint/2010/main" val="2354065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5" descr="Et billede, der indeholder tekst, planet, Ydre rum, plads&#10;&#10;Beskrivelsen er genereret automatisk">
            <a:extLst>
              <a:ext uri="{FF2B5EF4-FFF2-40B4-BE49-F238E27FC236}">
                <a16:creationId xmlns:a16="http://schemas.microsoft.com/office/drawing/2014/main" id="{4CCAAAF6-BEE4-F228-95FE-E92A40BF32FD}"/>
              </a:ext>
            </a:extLst>
          </p:cNvPr>
          <p:cNvPicPr>
            <a:picLocks noChangeAspect="1"/>
          </p:cNvPicPr>
          <p:nvPr/>
        </p:nvPicPr>
        <p:blipFill rotWithShape="1">
          <a:blip r:embed="rId2"/>
          <a:srcRect r="16721"/>
          <a:stretch/>
        </p:blipFill>
        <p:spPr>
          <a:xfrm>
            <a:off x="-3592" y="-2025"/>
            <a:ext cx="9147592" cy="6872632"/>
          </a:xfrm>
          <a:prstGeom prst="rect">
            <a:avLst/>
          </a:prstGeom>
          <a:noFill/>
        </p:spPr>
      </p:pic>
      <p:sp>
        <p:nvSpPr>
          <p:cNvPr id="4" name="Pladsholder til dato 3">
            <a:extLst>
              <a:ext uri="{FF2B5EF4-FFF2-40B4-BE49-F238E27FC236}">
                <a16:creationId xmlns:a16="http://schemas.microsoft.com/office/drawing/2014/main" id="{96C6AFDD-62FB-6E19-0CBA-20B0CCC308F4}"/>
              </a:ext>
            </a:extLst>
          </p:cNvPr>
          <p:cNvSpPr>
            <a:spLocks noGrp="1"/>
          </p:cNvSpPr>
          <p:nvPr>
            <p:ph type="dt" sz="half" idx="10"/>
          </p:nvPr>
        </p:nvSpPr>
        <p:spPr>
          <a:xfrm>
            <a:off x="7596349" y="6201308"/>
            <a:ext cx="1420663" cy="185740"/>
          </a:xfrm>
        </p:spPr>
        <p:txBody>
          <a:bodyPr anchor="b">
            <a:normAutofit/>
          </a:bodyPr>
          <a:lstStyle/>
          <a:p>
            <a:pPr>
              <a:spcAft>
                <a:spcPts val="600"/>
              </a:spcAft>
            </a:pPr>
            <a:r>
              <a:rPr lang="da-DK" err="1"/>
              <a:t>www.ibckurser.dk</a:t>
            </a:r>
            <a:endParaRPr lang="da-DK"/>
          </a:p>
        </p:txBody>
      </p:sp>
      <p:sp>
        <p:nvSpPr>
          <p:cNvPr id="3" name="Pladsholder til sidefod 2">
            <a:extLst>
              <a:ext uri="{FF2B5EF4-FFF2-40B4-BE49-F238E27FC236}">
                <a16:creationId xmlns:a16="http://schemas.microsoft.com/office/drawing/2014/main" id="{ADFA148A-EA72-92A0-5CF7-DCFD333E3AA4}"/>
              </a:ext>
            </a:extLst>
          </p:cNvPr>
          <p:cNvSpPr>
            <a:spLocks noGrp="1"/>
          </p:cNvSpPr>
          <p:nvPr>
            <p:ph type="ftr" sz="quarter" idx="11"/>
          </p:nvPr>
        </p:nvSpPr>
        <p:spPr>
          <a:xfrm>
            <a:off x="484198" y="127016"/>
            <a:ext cx="6932613" cy="316051"/>
          </a:xfrm>
        </p:spPr>
        <p:txBody>
          <a:bodyPr anchor="b">
            <a:normAutofit/>
          </a:bodyPr>
          <a:lstStyle/>
          <a:p>
            <a:pPr>
              <a:spcAft>
                <a:spcPts val="600"/>
              </a:spcAft>
            </a:pPr>
            <a:r>
              <a:rPr lang="da-DK"/>
              <a:t>IBC Kurser</a:t>
            </a:r>
          </a:p>
        </p:txBody>
      </p:sp>
    </p:spTree>
    <p:extLst>
      <p:ext uri="{BB962C8B-B14F-4D97-AF65-F5344CB8AC3E}">
        <p14:creationId xmlns:p14="http://schemas.microsoft.com/office/powerpoint/2010/main" val="3576843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e store energi-aktører har taget FN&amp;#39;s Verdensmål til sig — Kontekst  Kommunikation">
            <a:extLst>
              <a:ext uri="{FF2B5EF4-FFF2-40B4-BE49-F238E27FC236}">
                <a16:creationId xmlns:a16="http://schemas.microsoft.com/office/drawing/2014/main" id="{7022E28F-9B4B-4DE5-894D-B957A7881A5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2490" y="1578768"/>
            <a:ext cx="8499023" cy="4229102"/>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2D277078-0F5E-C281-F4A4-4DCF4008F591}"/>
              </a:ext>
            </a:extLst>
          </p:cNvPr>
          <p:cNvSpPr txBox="1"/>
          <p:nvPr/>
        </p:nvSpPr>
        <p:spPr>
          <a:xfrm>
            <a:off x="392907" y="997358"/>
            <a:ext cx="4572000" cy="553998"/>
          </a:xfrm>
          <a:prstGeom prst="rect">
            <a:avLst/>
          </a:prstGeom>
          <a:noFill/>
        </p:spPr>
        <p:txBody>
          <a:bodyPr wrap="square">
            <a:spAutoFit/>
          </a:bodyPr>
          <a:lstStyle/>
          <a:p>
            <a:pPr defTabSz="685808"/>
            <a:r>
              <a:rPr lang="da-DK" sz="3000">
                <a:solidFill>
                  <a:srgbClr val="70AD47">
                    <a:lumMod val="50000"/>
                  </a:srgbClr>
                </a:solidFill>
                <a:latin typeface="Calibri" panose="020F0502020204030204"/>
              </a:rPr>
              <a:t>De 17 FN Verdensmål</a:t>
            </a:r>
          </a:p>
        </p:txBody>
      </p:sp>
      <p:sp>
        <p:nvSpPr>
          <p:cNvPr id="3" name="Ellipse 2">
            <a:extLst>
              <a:ext uri="{FF2B5EF4-FFF2-40B4-BE49-F238E27FC236}">
                <a16:creationId xmlns:a16="http://schemas.microsoft.com/office/drawing/2014/main" id="{75EEC4DB-E465-CC9F-73B0-BD53E5B27385}"/>
              </a:ext>
            </a:extLst>
          </p:cNvPr>
          <p:cNvSpPr/>
          <p:nvPr/>
        </p:nvSpPr>
        <p:spPr>
          <a:xfrm>
            <a:off x="7092281" y="2852936"/>
            <a:ext cx="1872208" cy="172819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3882"/>
            <a:endParaRPr lang="da-DK" sz="1586">
              <a:solidFill>
                <a:prstClr val="white"/>
              </a:solidFill>
              <a:latin typeface="Calibri" panose="020F0502020204030204"/>
            </a:endParaRPr>
          </a:p>
        </p:txBody>
      </p:sp>
      <p:pic>
        <p:nvPicPr>
          <p:cNvPr id="6" name="Billede 5">
            <a:hlinkClick r:id="rId4"/>
            <a:extLst>
              <a:ext uri="{FF2B5EF4-FFF2-40B4-BE49-F238E27FC236}">
                <a16:creationId xmlns:a16="http://schemas.microsoft.com/office/drawing/2014/main" id="{AA84D82C-D00E-F348-E888-A6479461D500}"/>
              </a:ext>
            </a:extLst>
          </p:cNvPr>
          <p:cNvPicPr>
            <a:picLocks noChangeAspect="1"/>
          </p:cNvPicPr>
          <p:nvPr/>
        </p:nvPicPr>
        <p:blipFill rotWithShape="1">
          <a:blip r:embed="rId5"/>
          <a:srcRect l="16235" r="32498"/>
          <a:stretch/>
        </p:blipFill>
        <p:spPr>
          <a:xfrm>
            <a:off x="4567933" y="2276872"/>
            <a:ext cx="4320482" cy="2880320"/>
          </a:xfrm>
          <a:prstGeom prst="rect">
            <a:avLst/>
          </a:prstGeom>
        </p:spPr>
      </p:pic>
    </p:spTree>
    <p:extLst>
      <p:ext uri="{BB962C8B-B14F-4D97-AF65-F5344CB8AC3E}">
        <p14:creationId xmlns:p14="http://schemas.microsoft.com/office/powerpoint/2010/main" val="442770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0" fill="hold"/>
                                        <p:tgtEl>
                                          <p:spTgt spid="2"/>
                                        </p:tgtEl>
                                        <p:attrNameLst>
                                          <p:attrName>ppt_w</p:attrName>
                                        </p:attrNameLst>
                                      </p:cBhvr>
                                      <p:tavLst>
                                        <p:tav tm="0">
                                          <p:val>
                                            <p:fltVal val="0"/>
                                          </p:val>
                                        </p:tav>
                                        <p:tav tm="100000">
                                          <p:val>
                                            <p:strVal val="#ppt_w"/>
                                          </p:val>
                                        </p:tav>
                                      </p:tavLst>
                                    </p:anim>
                                    <p:anim calcmode="lin" valueType="num">
                                      <p:cBhvr>
                                        <p:cTn id="8" dur="4000" fill="hold"/>
                                        <p:tgtEl>
                                          <p:spTgt spid="2"/>
                                        </p:tgtEl>
                                        <p:attrNameLst>
                                          <p:attrName>ppt_h</p:attrName>
                                        </p:attrNameLst>
                                      </p:cBhvr>
                                      <p:tavLst>
                                        <p:tav tm="0">
                                          <p:val>
                                            <p:fltVal val="0"/>
                                          </p:val>
                                        </p:tav>
                                        <p:tav tm="100000">
                                          <p:val>
                                            <p:strVal val="#ppt_h"/>
                                          </p:val>
                                        </p:tav>
                                      </p:tavLst>
                                    </p:anim>
                                    <p:animEffect transition="in" filter="fade">
                                      <p:cBhvr>
                                        <p:cTn id="9" dur="4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ægramme med banner - 17 verdensmål, Logo med mål | EXAKT">
            <a:extLst>
              <a:ext uri="{FF2B5EF4-FFF2-40B4-BE49-F238E27FC236}">
                <a16:creationId xmlns:a16="http://schemas.microsoft.com/office/drawing/2014/main" id="{5E1D7ECA-D276-20A5-63A3-6472B9159F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98500"/>
            <a:ext cx="5669705" cy="5669705"/>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a:extLst>
              <a:ext uri="{FF2B5EF4-FFF2-40B4-BE49-F238E27FC236}">
                <a16:creationId xmlns:a16="http://schemas.microsoft.com/office/drawing/2014/main" id="{A59E17C6-E7C5-BBCD-F562-F695657AC348}"/>
              </a:ext>
            </a:extLst>
          </p:cNvPr>
          <p:cNvSpPr txBox="1">
            <a:spLocks/>
          </p:cNvSpPr>
          <p:nvPr/>
        </p:nvSpPr>
        <p:spPr>
          <a:xfrm>
            <a:off x="5786673" y="2760687"/>
            <a:ext cx="3240360" cy="745331"/>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514350"/>
            <a:r>
              <a:rPr lang="da-DK" sz="2000">
                <a:solidFill>
                  <a:prstClr val="black"/>
                </a:solidFill>
                <a:latin typeface="Calibri Light" panose="020F0302020204030204"/>
              </a:rPr>
              <a:t>Alle målene hænger sammen. Så når vi arbejder for at opnå ét mål, nærmer vi os ofte også et andet mål. Gå på online opdagelse:</a:t>
            </a:r>
          </a:p>
          <a:p>
            <a:pPr defTabSz="514350"/>
            <a:br>
              <a:rPr lang="da-DK" sz="2000">
                <a:solidFill>
                  <a:prstClr val="black"/>
                </a:solidFill>
                <a:latin typeface="Calibri Light" panose="020F0302020204030204"/>
              </a:rPr>
            </a:br>
            <a:br>
              <a:rPr lang="da-DK" sz="2000">
                <a:solidFill>
                  <a:prstClr val="black"/>
                </a:solidFill>
                <a:latin typeface="Calibri Light" panose="020F0302020204030204"/>
              </a:rPr>
            </a:br>
            <a:r>
              <a:rPr lang="da-DK" sz="2000" i="1">
                <a:solidFill>
                  <a:prstClr val="black"/>
                </a:solidFill>
                <a:latin typeface="Calibri Light" panose="020F0302020204030204"/>
              </a:rPr>
              <a:t>Eks; Skal vi passe bedre på havet (mål 14). På den måde kommer der flere fisk, og det hjælper med at afskaffe sult (mål 2).</a:t>
            </a:r>
          </a:p>
        </p:txBody>
      </p:sp>
      <p:sp>
        <p:nvSpPr>
          <p:cNvPr id="6" name="Tekstfelt 5">
            <a:extLst>
              <a:ext uri="{FF2B5EF4-FFF2-40B4-BE49-F238E27FC236}">
                <a16:creationId xmlns:a16="http://schemas.microsoft.com/office/drawing/2014/main" id="{B766FE90-06D6-7DC3-7A95-770D6D0669F2}"/>
              </a:ext>
            </a:extLst>
          </p:cNvPr>
          <p:cNvSpPr txBox="1"/>
          <p:nvPr/>
        </p:nvSpPr>
        <p:spPr>
          <a:xfrm>
            <a:off x="502132" y="5968205"/>
            <a:ext cx="8390348" cy="521681"/>
          </a:xfrm>
          <a:prstGeom prst="rect">
            <a:avLst/>
          </a:prstGeom>
          <a:noFill/>
        </p:spPr>
        <p:txBody>
          <a:bodyPr wrap="square">
            <a:spAutoFit/>
          </a:bodyPr>
          <a:lstStyle/>
          <a:p>
            <a:pPr defTabSz="603890">
              <a:defRPr/>
            </a:pPr>
            <a:r>
              <a:rPr lang="da-DK" sz="1600">
                <a:solidFill>
                  <a:prstClr val="black"/>
                </a:solidFill>
                <a:latin typeface="Verdana"/>
                <a:hlinkClick r:id="rId4"/>
              </a:rPr>
              <a:t>https://www.verdensmaal.org/</a:t>
            </a:r>
            <a:r>
              <a:rPr lang="da-DK" sz="1600">
                <a:solidFill>
                  <a:prstClr val="black"/>
                </a:solidFill>
                <a:latin typeface="Verdana"/>
              </a:rPr>
              <a:t>		</a:t>
            </a:r>
            <a:r>
              <a:rPr lang="da-DK" sz="1600" i="1">
                <a:solidFill>
                  <a:prstClr val="black"/>
                </a:solidFill>
                <a:latin typeface="Verdana"/>
              </a:rPr>
              <a:t> </a:t>
            </a:r>
            <a:r>
              <a:rPr lang="da-DK" sz="1600" i="1">
                <a:solidFill>
                  <a:prstClr val="black"/>
                </a:solidFill>
                <a:latin typeface="Verdana"/>
                <a:hlinkClick r:id="rId5"/>
              </a:rPr>
              <a:t>https://www.dst.dk/da/Statistik/Sdg </a:t>
            </a:r>
            <a:endParaRPr lang="da-DK" sz="1600" i="1">
              <a:solidFill>
                <a:prstClr val="black"/>
              </a:solidFill>
              <a:latin typeface="Verdana"/>
            </a:endParaRPr>
          </a:p>
          <a:p>
            <a:pPr defTabSz="603890">
              <a:defRPr/>
            </a:pPr>
            <a:endParaRPr lang="da-DK" sz="1190">
              <a:solidFill>
                <a:prstClr val="black"/>
              </a:solidFill>
              <a:latin typeface="Verdana"/>
            </a:endParaRPr>
          </a:p>
        </p:txBody>
      </p:sp>
    </p:spTree>
    <p:extLst>
      <p:ext uri="{BB962C8B-B14F-4D97-AF65-F5344CB8AC3E}">
        <p14:creationId xmlns:p14="http://schemas.microsoft.com/office/powerpoint/2010/main" val="3882247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15B89D-CDD9-4E63-A1CC-1FBFFF3C85F3}"/>
              </a:ext>
            </a:extLst>
          </p:cNvPr>
          <p:cNvSpPr>
            <a:spLocks noGrp="1"/>
          </p:cNvSpPr>
          <p:nvPr>
            <p:ph type="title" idx="4294967295"/>
          </p:nvPr>
        </p:nvSpPr>
        <p:spPr>
          <a:xfrm>
            <a:off x="589417" y="776288"/>
            <a:ext cx="3732212" cy="568325"/>
          </a:xfrm>
        </p:spPr>
        <p:txBody>
          <a:bodyPr>
            <a:normAutofit/>
          </a:bodyPr>
          <a:lstStyle/>
          <a:p>
            <a:r>
              <a:rPr lang="da-DK" sz="2800" b="1">
                <a:solidFill>
                  <a:schemeClr val="accent5"/>
                </a:solidFill>
                <a:latin typeface="Verdana"/>
                <a:ea typeface="Verdana"/>
              </a:rPr>
              <a:t>Grøn </a:t>
            </a:r>
            <a:r>
              <a:rPr lang="da-DK" sz="2800" b="1">
                <a:solidFill>
                  <a:srgbClr val="000000"/>
                </a:solidFill>
                <a:latin typeface="Verdana"/>
                <a:ea typeface="Verdana"/>
              </a:rPr>
              <a:t>omstilling</a:t>
            </a:r>
          </a:p>
        </p:txBody>
      </p:sp>
      <p:sp>
        <p:nvSpPr>
          <p:cNvPr id="3" name="Pladsholder til indhold 2">
            <a:extLst>
              <a:ext uri="{FF2B5EF4-FFF2-40B4-BE49-F238E27FC236}">
                <a16:creationId xmlns:a16="http://schemas.microsoft.com/office/drawing/2014/main" id="{3CA72C15-0241-4164-9FCA-AB9C0A797E34}"/>
              </a:ext>
            </a:extLst>
          </p:cNvPr>
          <p:cNvSpPr>
            <a:spLocks noGrp="1"/>
          </p:cNvSpPr>
          <p:nvPr>
            <p:ph idx="4294967295"/>
          </p:nvPr>
        </p:nvSpPr>
        <p:spPr>
          <a:xfrm>
            <a:off x="4022952" y="2412093"/>
            <a:ext cx="4729162" cy="3976688"/>
          </a:xfrm>
        </p:spPr>
        <p:txBody>
          <a:bodyPr anchor="ctr">
            <a:noAutofit/>
          </a:bodyPr>
          <a:lstStyle/>
          <a:p>
            <a:pPr marL="0" indent="0">
              <a:buNone/>
            </a:pPr>
            <a:endParaRPr lang="en-US" sz="1400">
              <a:ea typeface="Verdana"/>
            </a:endParaRPr>
          </a:p>
          <a:p>
            <a:pPr marL="0" indent="0">
              <a:buNone/>
            </a:pPr>
            <a:r>
              <a:rPr lang="da-DK" sz="1800">
                <a:solidFill>
                  <a:srgbClr val="000000"/>
                </a:solidFill>
              </a:rPr>
              <a:t>Grundlæggende handler den grønne omstilling om overgangen fra den nuværende “</a:t>
            </a:r>
            <a:r>
              <a:rPr lang="da-DK" sz="3600" b="1">
                <a:solidFill>
                  <a:srgbClr val="000000"/>
                </a:solidFill>
              </a:rPr>
              <a:t>sorte</a:t>
            </a:r>
            <a:r>
              <a:rPr lang="da-DK" sz="1800">
                <a:solidFill>
                  <a:srgbClr val="000000"/>
                </a:solidFill>
              </a:rPr>
              <a:t>” økonomi, der er baseret på fossil energi (kul, gas og olie) til en ”</a:t>
            </a:r>
            <a:r>
              <a:rPr lang="da-DK" sz="3600" b="1">
                <a:solidFill>
                  <a:srgbClr val="00B050"/>
                </a:solidFill>
              </a:rPr>
              <a:t>grøn</a:t>
            </a:r>
            <a:r>
              <a:rPr lang="da-DK" sz="1800">
                <a:solidFill>
                  <a:srgbClr val="000000"/>
                </a:solidFill>
              </a:rPr>
              <a:t>” økonomi, der i højere grad baserer sig på vedvarende energikilder (sol, vind og vand). Og nu måske atomreaktor?</a:t>
            </a:r>
          </a:p>
          <a:p>
            <a:pPr marL="0" indent="0" algn="r">
              <a:buNone/>
            </a:pPr>
            <a:r>
              <a:rPr lang="da-DK" sz="1800" i="1">
                <a:solidFill>
                  <a:srgbClr val="000000"/>
                </a:solidFill>
              </a:rPr>
              <a:t>(fra Faktalink.dk)</a:t>
            </a:r>
          </a:p>
          <a:p>
            <a:pPr marL="0" indent="0" algn="r">
              <a:buNone/>
            </a:pPr>
            <a:endParaRPr lang="da-DK" sz="1800">
              <a:solidFill>
                <a:srgbClr val="000000"/>
              </a:solidFill>
            </a:endParaRPr>
          </a:p>
        </p:txBody>
      </p:sp>
      <p:sp>
        <p:nvSpPr>
          <p:cNvPr id="4" name="Pladsholder til dato 3">
            <a:extLst>
              <a:ext uri="{FF2B5EF4-FFF2-40B4-BE49-F238E27FC236}">
                <a16:creationId xmlns:a16="http://schemas.microsoft.com/office/drawing/2014/main" id="{82A137DD-6A48-494A-BC1E-4B71DFAC3247}"/>
              </a:ext>
            </a:extLst>
          </p:cNvPr>
          <p:cNvSpPr>
            <a:spLocks noGrp="1"/>
          </p:cNvSpPr>
          <p:nvPr>
            <p:ph type="dt" sz="half" idx="4294967295"/>
          </p:nvPr>
        </p:nvSpPr>
        <p:spPr>
          <a:xfrm>
            <a:off x="0" y="5524500"/>
            <a:ext cx="2330450" cy="236538"/>
          </a:xfrm>
          <a:prstGeom prst="rect">
            <a:avLst/>
          </a:prstGeom>
        </p:spPr>
        <p:txBody>
          <a:bodyPr>
            <a:normAutofit/>
          </a:bodyPr>
          <a:lstStyle/>
          <a:p>
            <a:pPr>
              <a:spcAft>
                <a:spcPts val="450"/>
              </a:spcAft>
            </a:pPr>
            <a:r>
              <a:rPr lang="da-DK" sz="825">
                <a:solidFill>
                  <a:srgbClr val="898989"/>
                </a:solidFill>
              </a:rPr>
              <a:t>19-03-2021</a:t>
            </a:r>
          </a:p>
        </p:txBody>
      </p:sp>
      <p:sp>
        <p:nvSpPr>
          <p:cNvPr id="6" name="Pladsholder til slidenummer 5">
            <a:extLst>
              <a:ext uri="{FF2B5EF4-FFF2-40B4-BE49-F238E27FC236}">
                <a16:creationId xmlns:a16="http://schemas.microsoft.com/office/drawing/2014/main" id="{EDCEBCB6-7CD2-40AC-ACA1-FD2AE985555F}"/>
              </a:ext>
            </a:extLst>
          </p:cNvPr>
          <p:cNvSpPr>
            <a:spLocks noGrp="1"/>
          </p:cNvSpPr>
          <p:nvPr>
            <p:ph type="sldNum" sz="quarter" idx="4294967295"/>
          </p:nvPr>
        </p:nvSpPr>
        <p:spPr>
          <a:xfrm>
            <a:off x="8716963" y="5524500"/>
            <a:ext cx="427037" cy="236538"/>
          </a:xfrm>
        </p:spPr>
        <p:txBody>
          <a:bodyPr>
            <a:normAutofit/>
          </a:bodyPr>
          <a:lstStyle/>
          <a:p>
            <a:pPr>
              <a:spcAft>
                <a:spcPts val="450"/>
              </a:spcAft>
            </a:pPr>
            <a:fld id="{6E20C62F-54F2-403C-B0CA-58410BE98B07}" type="slidenum">
              <a:rPr lang="da-DK" sz="825">
                <a:solidFill>
                  <a:srgbClr val="898989"/>
                </a:solidFill>
              </a:rPr>
              <a:pPr>
                <a:spcAft>
                  <a:spcPts val="450"/>
                </a:spcAft>
              </a:pPr>
              <a:t>18</a:t>
            </a:fld>
            <a:endParaRPr lang="da-DK" sz="825">
              <a:solidFill>
                <a:srgbClr val="898989"/>
              </a:solidFill>
            </a:endParaRPr>
          </a:p>
        </p:txBody>
      </p:sp>
      <p:pic>
        <p:nvPicPr>
          <p:cNvPr id="1026" name="Picture 2">
            <a:extLst>
              <a:ext uri="{FF2B5EF4-FFF2-40B4-BE49-F238E27FC236}">
                <a16:creationId xmlns:a16="http://schemas.microsoft.com/office/drawing/2014/main" id="{789F6BC4-3469-4B47-A5F5-195D1893DF89}"/>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9061" r="19282" b="-1"/>
          <a:stretch/>
        </p:blipFill>
        <p:spPr bwMode="auto">
          <a:xfrm>
            <a:off x="185072" y="2288787"/>
            <a:ext cx="3628516" cy="3797804"/>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340403"/>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Carbon Footprint in Brazil and around the world - Brazilian Experience">
            <a:extLst>
              <a:ext uri="{FF2B5EF4-FFF2-40B4-BE49-F238E27FC236}">
                <a16:creationId xmlns:a16="http://schemas.microsoft.com/office/drawing/2014/main" id="{9D954AD5-F6CC-49CD-BCD6-9EA277A88F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151" y="1772816"/>
            <a:ext cx="3374957" cy="4752528"/>
          </a:xfrm>
          <a:prstGeom prst="rect">
            <a:avLst/>
          </a:prstGeom>
          <a:noFill/>
          <a:extLst>
            <a:ext uri="{909E8E84-426E-40DD-AFC4-6F175D3DCCD1}">
              <a14:hiddenFill xmlns:a14="http://schemas.microsoft.com/office/drawing/2010/main">
                <a:solidFill>
                  <a:srgbClr val="FFFFFF"/>
                </a:solidFill>
              </a14:hiddenFill>
            </a:ext>
          </a:extLst>
        </p:spPr>
      </p:pic>
      <p:sp>
        <p:nvSpPr>
          <p:cNvPr id="8198" name="Title 1">
            <a:extLst>
              <a:ext uri="{FF2B5EF4-FFF2-40B4-BE49-F238E27FC236}">
                <a16:creationId xmlns:a16="http://schemas.microsoft.com/office/drawing/2014/main" id="{77CB2769-B1A2-43FC-A108-9C9C7FAE5B01}"/>
              </a:ext>
            </a:extLst>
          </p:cNvPr>
          <p:cNvSpPr>
            <a:spLocks noGrp="1"/>
          </p:cNvSpPr>
          <p:nvPr>
            <p:ph type="title" idx="4294967295"/>
          </p:nvPr>
        </p:nvSpPr>
        <p:spPr>
          <a:xfrm>
            <a:off x="683568" y="498080"/>
            <a:ext cx="5400720" cy="675090"/>
          </a:xfrm>
        </p:spPr>
        <p:txBody>
          <a:bodyPr>
            <a:normAutofit/>
          </a:bodyPr>
          <a:lstStyle/>
          <a:p>
            <a:r>
              <a:rPr lang="en-US" sz="3200"/>
              <a:t>Global Footprint</a:t>
            </a:r>
          </a:p>
        </p:txBody>
      </p:sp>
      <p:sp>
        <p:nvSpPr>
          <p:cNvPr id="8199" name="Content Placeholder 2">
            <a:extLst>
              <a:ext uri="{FF2B5EF4-FFF2-40B4-BE49-F238E27FC236}">
                <a16:creationId xmlns:a16="http://schemas.microsoft.com/office/drawing/2014/main" id="{99F1B993-321C-47EE-B157-0F29D5865F25}"/>
              </a:ext>
            </a:extLst>
          </p:cNvPr>
          <p:cNvSpPr>
            <a:spLocks noGrp="1"/>
          </p:cNvSpPr>
          <p:nvPr>
            <p:ph sz="half" idx="1"/>
          </p:nvPr>
        </p:nvSpPr>
        <p:spPr>
          <a:xfrm>
            <a:off x="3383928" y="1556792"/>
            <a:ext cx="4968552" cy="2970396"/>
          </a:xfrm>
        </p:spPr>
        <p:txBody>
          <a:bodyPr>
            <a:normAutofit/>
          </a:bodyPr>
          <a:lstStyle/>
          <a:p>
            <a:r>
              <a:rPr lang="da-DK" sz="2400">
                <a:cs typeface="Vijaya" panose="020B0502040204020203" pitchFamily="18" charset="0"/>
              </a:rPr>
              <a:t>Handler om CO2 -  den negative effekt på klimaet af det vi producerer/ forbruger? </a:t>
            </a:r>
          </a:p>
        </p:txBody>
      </p:sp>
      <p:sp>
        <p:nvSpPr>
          <p:cNvPr id="5" name="Tekstfelt 4">
            <a:extLst>
              <a:ext uri="{FF2B5EF4-FFF2-40B4-BE49-F238E27FC236}">
                <a16:creationId xmlns:a16="http://schemas.microsoft.com/office/drawing/2014/main" id="{27DB42CB-B039-43D6-AB28-82CCAFECFD53}"/>
              </a:ext>
            </a:extLst>
          </p:cNvPr>
          <p:cNvSpPr txBox="1"/>
          <p:nvPr/>
        </p:nvSpPr>
        <p:spPr>
          <a:xfrm>
            <a:off x="7601590" y="6633003"/>
            <a:ext cx="1542410" cy="213585"/>
          </a:xfrm>
          <a:prstGeom prst="rect">
            <a:avLst/>
          </a:prstGeom>
          <a:solidFill>
            <a:schemeClr val="bg1"/>
          </a:solidFill>
        </p:spPr>
        <p:txBody>
          <a:bodyPr wrap="none" rtlCol="0">
            <a:spAutoFit/>
          </a:bodyPr>
          <a:lstStyle/>
          <a:p>
            <a:pPr defTabSz="685800">
              <a:defRPr/>
            </a:pPr>
            <a:r>
              <a:rPr lang="da-DK" sz="788">
                <a:solidFill>
                  <a:prstClr val="black"/>
                </a:solidFill>
                <a:latin typeface="Calibri"/>
                <a:hlinkClick r:id="rId4"/>
              </a:rPr>
              <a:t>https://pixabay.com/da/photos/</a:t>
            </a:r>
            <a:r>
              <a:rPr lang="da-DK" sz="788">
                <a:solidFill>
                  <a:prstClr val="black"/>
                </a:solidFill>
                <a:latin typeface="Calibri"/>
              </a:rPr>
              <a:t> </a:t>
            </a:r>
          </a:p>
        </p:txBody>
      </p:sp>
      <p:sp>
        <p:nvSpPr>
          <p:cNvPr id="4" name="Tankeboble: sky 3">
            <a:extLst>
              <a:ext uri="{FF2B5EF4-FFF2-40B4-BE49-F238E27FC236}">
                <a16:creationId xmlns:a16="http://schemas.microsoft.com/office/drawing/2014/main" id="{8B88E89F-77E3-4979-E53C-9EF2CB393374}"/>
              </a:ext>
            </a:extLst>
          </p:cNvPr>
          <p:cNvSpPr/>
          <p:nvPr/>
        </p:nvSpPr>
        <p:spPr>
          <a:xfrm>
            <a:off x="3707904" y="3717032"/>
            <a:ext cx="5230874" cy="2642888"/>
          </a:xfrm>
          <a:prstGeom prst="cloudCallout">
            <a:avLst>
              <a:gd name="adj1" fmla="val -83545"/>
              <a:gd name="adj2" fmla="val -2687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da-DK" sz="1600" b="1">
                <a:solidFill>
                  <a:prstClr val="black"/>
                </a:solidFill>
                <a:latin typeface="Calibri"/>
              </a:rPr>
              <a:t>Earth </a:t>
            </a:r>
            <a:r>
              <a:rPr lang="da-DK" sz="1600" b="1" err="1">
                <a:solidFill>
                  <a:prstClr val="black"/>
                </a:solidFill>
                <a:latin typeface="Calibri"/>
              </a:rPr>
              <a:t>Overshoot</a:t>
            </a:r>
            <a:r>
              <a:rPr lang="da-DK" sz="1600" b="1">
                <a:solidFill>
                  <a:prstClr val="black"/>
                </a:solidFill>
                <a:latin typeface="Calibri"/>
              </a:rPr>
              <a:t> Day</a:t>
            </a:r>
          </a:p>
          <a:p>
            <a:pPr algn="ctr" defTabSz="685800">
              <a:defRPr/>
            </a:pPr>
            <a:r>
              <a:rPr lang="da-DK" sz="1600">
                <a:solidFill>
                  <a:prstClr val="black"/>
                </a:solidFill>
                <a:latin typeface="Calibri"/>
              </a:rPr>
              <a:t>M</a:t>
            </a:r>
            <a:r>
              <a:rPr lang="da-DK" sz="1800">
                <a:solidFill>
                  <a:prstClr val="black"/>
                </a:solidFill>
                <a:latin typeface="Calibri"/>
              </a:rPr>
              <a:t>arts 2024 havde danskerne brugt deres andel af CO2 for året – vi skal således bruge 4 jordkloder om året. Verden havde 26.juli brugt klodens ressourcer.</a:t>
            </a:r>
          </a:p>
          <a:p>
            <a:pPr algn="ctr" defTabSz="685800">
              <a:defRPr/>
            </a:pPr>
            <a:endParaRPr lang="da-DK" sz="1800">
              <a:solidFill>
                <a:prstClr val="black"/>
              </a:solidFill>
              <a:latin typeface="Calibri"/>
            </a:endParaRPr>
          </a:p>
        </p:txBody>
      </p:sp>
    </p:spTree>
    <p:extLst>
      <p:ext uri="{BB962C8B-B14F-4D97-AF65-F5344CB8AC3E}">
        <p14:creationId xmlns:p14="http://schemas.microsoft.com/office/powerpoint/2010/main" val="132862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6592" y="1130740"/>
            <a:ext cx="5199459" cy="324036"/>
          </a:xfrm>
        </p:spPr>
        <p:txBody>
          <a:bodyPr>
            <a:noAutofit/>
          </a:bodyPr>
          <a:lstStyle/>
          <a:p>
            <a:pPr algn="ctr"/>
            <a:r>
              <a:rPr lang="da-DK" sz="3200">
                <a:latin typeface="Verdana" panose="020B0604030504040204" pitchFamily="34" charset="0"/>
                <a:ea typeface="Verdana" panose="020B0604030504040204" pitchFamily="34" charset="0"/>
              </a:rPr>
              <a:t>Forløbs overblik</a:t>
            </a:r>
          </a:p>
        </p:txBody>
      </p:sp>
      <p:graphicFrame>
        <p:nvGraphicFramePr>
          <p:cNvPr id="4" name="Diagram 3"/>
          <p:cNvGraphicFramePr/>
          <p:nvPr>
            <p:extLst>
              <p:ext uri="{D42A27DB-BD31-4B8C-83A1-F6EECF244321}">
                <p14:modId xmlns:p14="http://schemas.microsoft.com/office/powerpoint/2010/main" val="4219454630"/>
              </p:ext>
            </p:extLst>
          </p:nvPr>
        </p:nvGraphicFramePr>
        <p:xfrm>
          <a:off x="107504" y="1101942"/>
          <a:ext cx="8456335" cy="4166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Kombinationstegning: figur 16">
            <a:extLst>
              <a:ext uri="{FF2B5EF4-FFF2-40B4-BE49-F238E27FC236}">
                <a16:creationId xmlns:a16="http://schemas.microsoft.com/office/drawing/2014/main" id="{0A68B97C-7F71-4DA1-B9A3-6E788E2CAF9E}"/>
              </a:ext>
            </a:extLst>
          </p:cNvPr>
          <p:cNvSpPr/>
          <p:nvPr/>
        </p:nvSpPr>
        <p:spPr>
          <a:xfrm>
            <a:off x="820166" y="3650022"/>
            <a:ext cx="748162" cy="748162"/>
          </a:xfrm>
          <a:custGeom>
            <a:avLst/>
            <a:gdLst>
              <a:gd name="connsiteX0" fmla="*/ 0 w 997549"/>
              <a:gd name="connsiteY0" fmla="*/ 498775 h 997549"/>
              <a:gd name="connsiteX1" fmla="*/ 498775 w 997549"/>
              <a:gd name="connsiteY1" fmla="*/ 0 h 997549"/>
              <a:gd name="connsiteX2" fmla="*/ 997550 w 997549"/>
              <a:gd name="connsiteY2" fmla="*/ 498775 h 997549"/>
              <a:gd name="connsiteX3" fmla="*/ 498775 w 997549"/>
              <a:gd name="connsiteY3" fmla="*/ 997550 h 997549"/>
              <a:gd name="connsiteX4" fmla="*/ 0 w 997549"/>
              <a:gd name="connsiteY4" fmla="*/ 498775 h 99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49" h="997549">
                <a:moveTo>
                  <a:pt x="0" y="498775"/>
                </a:moveTo>
                <a:cubicBezTo>
                  <a:pt x="0" y="223309"/>
                  <a:pt x="223309" y="0"/>
                  <a:pt x="498775" y="0"/>
                </a:cubicBezTo>
                <a:cubicBezTo>
                  <a:pt x="774241" y="0"/>
                  <a:pt x="997550" y="223309"/>
                  <a:pt x="997550" y="498775"/>
                </a:cubicBezTo>
                <a:cubicBezTo>
                  <a:pt x="997550" y="774241"/>
                  <a:pt x="774241" y="997550"/>
                  <a:pt x="498775" y="997550"/>
                </a:cubicBezTo>
                <a:cubicBezTo>
                  <a:pt x="223309" y="997550"/>
                  <a:pt x="0" y="774241"/>
                  <a:pt x="0" y="498775"/>
                </a:cubicBezTo>
                <a:close/>
              </a:path>
            </a:pathLst>
          </a:custGeom>
        </p:spPr>
        <p:style>
          <a:lnRef idx="2">
            <a:schemeClr val="accent4">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4329" tIns="114329" rIns="114329" bIns="114329" numCol="1" spcCol="1270" anchor="ctr" anchorCtr="0">
            <a:noAutofit/>
          </a:bodyPr>
          <a:lstStyle/>
          <a:p>
            <a:pPr algn="ctr" defTabSz="333375">
              <a:lnSpc>
                <a:spcPct val="90000"/>
              </a:lnSpc>
              <a:spcBef>
                <a:spcPct val="0"/>
              </a:spcBef>
              <a:spcAft>
                <a:spcPct val="35000"/>
              </a:spcAft>
            </a:pPr>
            <a:r>
              <a:rPr lang="da-DK" sz="750">
                <a:latin typeface="Verdana" panose="020B0604030504040204" pitchFamily="34" charset="0"/>
                <a:ea typeface="Verdana" panose="020B0604030504040204" pitchFamily="34" charset="0"/>
              </a:rPr>
              <a:t>Teori og dialog</a:t>
            </a:r>
          </a:p>
        </p:txBody>
      </p:sp>
      <p:sp>
        <p:nvSpPr>
          <p:cNvPr id="22" name="Kombinationstegning: figur 21">
            <a:extLst>
              <a:ext uri="{FF2B5EF4-FFF2-40B4-BE49-F238E27FC236}">
                <a16:creationId xmlns:a16="http://schemas.microsoft.com/office/drawing/2014/main" id="{0E961242-DCF8-418C-B926-61DE2F96504B}"/>
              </a:ext>
            </a:extLst>
          </p:cNvPr>
          <p:cNvSpPr>
            <a:spLocks noChangeAspect="1"/>
          </p:cNvSpPr>
          <p:nvPr/>
        </p:nvSpPr>
        <p:spPr>
          <a:xfrm>
            <a:off x="7714138" y="4231186"/>
            <a:ext cx="820846" cy="820846"/>
          </a:xfrm>
          <a:custGeom>
            <a:avLst/>
            <a:gdLst>
              <a:gd name="connsiteX0" fmla="*/ 0 w 997549"/>
              <a:gd name="connsiteY0" fmla="*/ 498775 h 997549"/>
              <a:gd name="connsiteX1" fmla="*/ 498775 w 997549"/>
              <a:gd name="connsiteY1" fmla="*/ 0 h 997549"/>
              <a:gd name="connsiteX2" fmla="*/ 997550 w 997549"/>
              <a:gd name="connsiteY2" fmla="*/ 498775 h 997549"/>
              <a:gd name="connsiteX3" fmla="*/ 498775 w 997549"/>
              <a:gd name="connsiteY3" fmla="*/ 997550 h 997549"/>
              <a:gd name="connsiteX4" fmla="*/ 0 w 997549"/>
              <a:gd name="connsiteY4" fmla="*/ 498775 h 99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49" h="997549">
                <a:moveTo>
                  <a:pt x="0" y="498775"/>
                </a:moveTo>
                <a:cubicBezTo>
                  <a:pt x="0" y="223309"/>
                  <a:pt x="223309" y="0"/>
                  <a:pt x="498775" y="0"/>
                </a:cubicBezTo>
                <a:cubicBezTo>
                  <a:pt x="774241" y="0"/>
                  <a:pt x="997550" y="223309"/>
                  <a:pt x="997550" y="498775"/>
                </a:cubicBezTo>
                <a:cubicBezTo>
                  <a:pt x="997550" y="774241"/>
                  <a:pt x="774241" y="997550"/>
                  <a:pt x="498775" y="997550"/>
                </a:cubicBezTo>
                <a:cubicBezTo>
                  <a:pt x="223309" y="997550"/>
                  <a:pt x="0" y="774241"/>
                  <a:pt x="0" y="498775"/>
                </a:cubicBezTo>
                <a:close/>
              </a:path>
            </a:pathLst>
          </a:custGeom>
        </p:spPr>
        <p:style>
          <a:lnRef idx="2">
            <a:schemeClr val="accent4">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4329" tIns="114329" rIns="114329" bIns="114329" numCol="1" spcCol="1270" anchor="ctr" anchorCtr="0">
            <a:noAutofit/>
          </a:bodyPr>
          <a:lstStyle/>
          <a:p>
            <a:pPr algn="ctr" defTabSz="333375">
              <a:lnSpc>
                <a:spcPct val="90000"/>
              </a:lnSpc>
              <a:spcBef>
                <a:spcPct val="0"/>
              </a:spcBef>
              <a:spcAft>
                <a:spcPct val="35000"/>
              </a:spcAft>
            </a:pPr>
            <a:r>
              <a:rPr lang="da-DK" sz="750" err="1">
                <a:latin typeface="Verdana" panose="020B0604030504040204" pitchFamily="34" charset="0"/>
                <a:ea typeface="Verdana" panose="020B0604030504040204" pitchFamily="34" charset="0"/>
              </a:rPr>
              <a:t>Fremlæg-gelse</a:t>
            </a:r>
            <a:endParaRPr lang="da-DK" sz="750">
              <a:latin typeface="Verdana" panose="020B0604030504040204" pitchFamily="34" charset="0"/>
              <a:ea typeface="Verdana" panose="020B0604030504040204" pitchFamily="34" charset="0"/>
            </a:endParaRPr>
          </a:p>
        </p:txBody>
      </p:sp>
      <p:sp>
        <p:nvSpPr>
          <p:cNvPr id="5" name="Tekstfelt 4"/>
          <p:cNvSpPr txBox="1"/>
          <p:nvPr/>
        </p:nvSpPr>
        <p:spPr>
          <a:xfrm>
            <a:off x="654187" y="1902360"/>
            <a:ext cx="1080120" cy="131959"/>
          </a:xfrm>
          <a:prstGeom prst="rect">
            <a:avLst/>
          </a:prstGeom>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pPr algn="ctr">
              <a:lnSpc>
                <a:spcPct val="104000"/>
              </a:lnSpc>
            </a:pPr>
            <a:r>
              <a:rPr lang="da-DK" sz="900">
                <a:latin typeface="Verdana" panose="020B0604030504040204" pitchFamily="34" charset="0"/>
                <a:ea typeface="Verdana" panose="020B0604030504040204" pitchFamily="34" charset="0"/>
              </a:rPr>
              <a:t>Hjemme opgaver</a:t>
            </a:r>
          </a:p>
        </p:txBody>
      </p:sp>
      <p:cxnSp>
        <p:nvCxnSpPr>
          <p:cNvPr id="8" name="Lige pilforbindelse 7"/>
          <p:cNvCxnSpPr/>
          <p:nvPr/>
        </p:nvCxnSpPr>
        <p:spPr>
          <a:xfrm>
            <a:off x="1231662" y="2157238"/>
            <a:ext cx="0" cy="59406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9" name="Tekstfelt 8">
            <a:extLst>
              <a:ext uri="{FF2B5EF4-FFF2-40B4-BE49-F238E27FC236}">
                <a16:creationId xmlns:a16="http://schemas.microsoft.com/office/drawing/2014/main" id="{7749D32E-8677-42B9-A7C1-2CF21C6C7B2B}"/>
              </a:ext>
            </a:extLst>
          </p:cNvPr>
          <p:cNvSpPr txBox="1"/>
          <p:nvPr/>
        </p:nvSpPr>
        <p:spPr>
          <a:xfrm>
            <a:off x="1992232" y="1916029"/>
            <a:ext cx="1080120" cy="131959"/>
          </a:xfrm>
          <a:prstGeom prst="rect">
            <a:avLst/>
          </a:prstGeom>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pPr algn="ctr">
              <a:lnSpc>
                <a:spcPct val="104000"/>
              </a:lnSpc>
            </a:pPr>
            <a:r>
              <a:rPr lang="da-DK" sz="900">
                <a:latin typeface="Verdana" panose="020B0604030504040204" pitchFamily="34" charset="0"/>
                <a:ea typeface="Verdana" panose="020B0604030504040204" pitchFamily="34" charset="0"/>
              </a:rPr>
              <a:t>Hjemme opgaver</a:t>
            </a:r>
          </a:p>
        </p:txBody>
      </p:sp>
      <p:cxnSp>
        <p:nvCxnSpPr>
          <p:cNvPr id="10" name="Lige pilforbindelse 9">
            <a:extLst>
              <a:ext uri="{FF2B5EF4-FFF2-40B4-BE49-F238E27FC236}">
                <a16:creationId xmlns:a16="http://schemas.microsoft.com/office/drawing/2014/main" id="{D4D5891D-76D4-45E0-BD39-8E0DDFC32559}"/>
              </a:ext>
            </a:extLst>
          </p:cNvPr>
          <p:cNvCxnSpPr/>
          <p:nvPr/>
        </p:nvCxnSpPr>
        <p:spPr>
          <a:xfrm>
            <a:off x="2483768" y="2157239"/>
            <a:ext cx="0" cy="59406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11" name="Tekstfelt 10">
            <a:extLst>
              <a:ext uri="{FF2B5EF4-FFF2-40B4-BE49-F238E27FC236}">
                <a16:creationId xmlns:a16="http://schemas.microsoft.com/office/drawing/2014/main" id="{1BC32C64-23D3-48A4-878A-C8649FCF1144}"/>
              </a:ext>
            </a:extLst>
          </p:cNvPr>
          <p:cNvSpPr txBox="1"/>
          <p:nvPr/>
        </p:nvSpPr>
        <p:spPr>
          <a:xfrm>
            <a:off x="3250076" y="1924188"/>
            <a:ext cx="1080120" cy="131959"/>
          </a:xfrm>
          <a:prstGeom prst="rect">
            <a:avLst/>
          </a:prstGeom>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pPr algn="ctr">
              <a:lnSpc>
                <a:spcPct val="104000"/>
              </a:lnSpc>
            </a:pPr>
            <a:r>
              <a:rPr lang="da-DK" sz="900">
                <a:latin typeface="Verdana" panose="020B0604030504040204" pitchFamily="34" charset="0"/>
                <a:ea typeface="Verdana" panose="020B0604030504040204" pitchFamily="34" charset="0"/>
              </a:rPr>
              <a:t>Hjemme opgaver</a:t>
            </a:r>
          </a:p>
        </p:txBody>
      </p:sp>
      <p:sp>
        <p:nvSpPr>
          <p:cNvPr id="13" name="Tekstfelt 12">
            <a:extLst>
              <a:ext uri="{FF2B5EF4-FFF2-40B4-BE49-F238E27FC236}">
                <a16:creationId xmlns:a16="http://schemas.microsoft.com/office/drawing/2014/main" id="{DFA4E7C9-DA23-4D48-8AA5-9935385AD8F2}"/>
              </a:ext>
            </a:extLst>
          </p:cNvPr>
          <p:cNvSpPr txBox="1"/>
          <p:nvPr/>
        </p:nvSpPr>
        <p:spPr>
          <a:xfrm>
            <a:off x="4555464" y="1936050"/>
            <a:ext cx="1080120" cy="131959"/>
          </a:xfrm>
          <a:prstGeom prst="rect">
            <a:avLst/>
          </a:prstGeom>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pPr algn="ctr">
              <a:lnSpc>
                <a:spcPct val="104000"/>
              </a:lnSpc>
            </a:pPr>
            <a:r>
              <a:rPr lang="da-DK" sz="900">
                <a:latin typeface="Verdana" panose="020B0604030504040204" pitchFamily="34" charset="0"/>
                <a:ea typeface="Verdana" panose="020B0604030504040204" pitchFamily="34" charset="0"/>
              </a:rPr>
              <a:t>Hjemme opgaver</a:t>
            </a:r>
          </a:p>
        </p:txBody>
      </p:sp>
      <p:cxnSp>
        <p:nvCxnSpPr>
          <p:cNvPr id="14" name="Lige pilforbindelse 13">
            <a:extLst>
              <a:ext uri="{FF2B5EF4-FFF2-40B4-BE49-F238E27FC236}">
                <a16:creationId xmlns:a16="http://schemas.microsoft.com/office/drawing/2014/main" id="{91C1AC86-3859-4279-B529-238D763D0D73}"/>
              </a:ext>
            </a:extLst>
          </p:cNvPr>
          <p:cNvCxnSpPr/>
          <p:nvPr/>
        </p:nvCxnSpPr>
        <p:spPr>
          <a:xfrm>
            <a:off x="3707904" y="2157237"/>
            <a:ext cx="0" cy="59406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15" name="Tekstfelt 14">
            <a:extLst>
              <a:ext uri="{FF2B5EF4-FFF2-40B4-BE49-F238E27FC236}">
                <a16:creationId xmlns:a16="http://schemas.microsoft.com/office/drawing/2014/main" id="{91F0EB8F-CD25-4336-976C-68373349A9DB}"/>
              </a:ext>
            </a:extLst>
          </p:cNvPr>
          <p:cNvSpPr txBox="1"/>
          <p:nvPr/>
        </p:nvSpPr>
        <p:spPr>
          <a:xfrm>
            <a:off x="5748588" y="1933410"/>
            <a:ext cx="1080120" cy="131959"/>
          </a:xfrm>
          <a:prstGeom prst="rect">
            <a:avLst/>
          </a:prstGeom>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pPr algn="ctr">
              <a:lnSpc>
                <a:spcPct val="104000"/>
              </a:lnSpc>
            </a:pPr>
            <a:r>
              <a:rPr lang="da-DK" sz="900">
                <a:latin typeface="Verdana" panose="020B0604030504040204" pitchFamily="34" charset="0"/>
                <a:ea typeface="Verdana" panose="020B0604030504040204" pitchFamily="34" charset="0"/>
              </a:rPr>
              <a:t>Hjemme opgaver</a:t>
            </a:r>
          </a:p>
        </p:txBody>
      </p:sp>
      <p:cxnSp>
        <p:nvCxnSpPr>
          <p:cNvPr id="16" name="Lige pilforbindelse 15">
            <a:extLst>
              <a:ext uri="{FF2B5EF4-FFF2-40B4-BE49-F238E27FC236}">
                <a16:creationId xmlns:a16="http://schemas.microsoft.com/office/drawing/2014/main" id="{83C5724E-E2C2-4ED1-9726-154BC7957A9C}"/>
              </a:ext>
            </a:extLst>
          </p:cNvPr>
          <p:cNvCxnSpPr/>
          <p:nvPr/>
        </p:nvCxnSpPr>
        <p:spPr>
          <a:xfrm>
            <a:off x="4960550" y="2157237"/>
            <a:ext cx="0" cy="59406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23" name="Kombinationstegning: figur 22">
            <a:extLst>
              <a:ext uri="{FF2B5EF4-FFF2-40B4-BE49-F238E27FC236}">
                <a16:creationId xmlns:a16="http://schemas.microsoft.com/office/drawing/2014/main" id="{2549B121-528A-45F2-AD85-4F7F9ED49C1E}"/>
              </a:ext>
            </a:extLst>
          </p:cNvPr>
          <p:cNvSpPr/>
          <p:nvPr/>
        </p:nvSpPr>
        <p:spPr>
          <a:xfrm>
            <a:off x="7122941" y="3650022"/>
            <a:ext cx="748162" cy="748162"/>
          </a:xfrm>
          <a:custGeom>
            <a:avLst/>
            <a:gdLst>
              <a:gd name="connsiteX0" fmla="*/ 0 w 997549"/>
              <a:gd name="connsiteY0" fmla="*/ 498775 h 997549"/>
              <a:gd name="connsiteX1" fmla="*/ 498775 w 997549"/>
              <a:gd name="connsiteY1" fmla="*/ 0 h 997549"/>
              <a:gd name="connsiteX2" fmla="*/ 997550 w 997549"/>
              <a:gd name="connsiteY2" fmla="*/ 498775 h 997549"/>
              <a:gd name="connsiteX3" fmla="*/ 498775 w 997549"/>
              <a:gd name="connsiteY3" fmla="*/ 997550 h 997549"/>
              <a:gd name="connsiteX4" fmla="*/ 0 w 997549"/>
              <a:gd name="connsiteY4" fmla="*/ 498775 h 99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49" h="997549">
                <a:moveTo>
                  <a:pt x="0" y="498775"/>
                </a:moveTo>
                <a:cubicBezTo>
                  <a:pt x="0" y="223309"/>
                  <a:pt x="223309" y="0"/>
                  <a:pt x="498775" y="0"/>
                </a:cubicBezTo>
                <a:cubicBezTo>
                  <a:pt x="774241" y="0"/>
                  <a:pt x="997550" y="223309"/>
                  <a:pt x="997550" y="498775"/>
                </a:cubicBezTo>
                <a:cubicBezTo>
                  <a:pt x="997550" y="774241"/>
                  <a:pt x="774241" y="997550"/>
                  <a:pt x="498775" y="997550"/>
                </a:cubicBezTo>
                <a:cubicBezTo>
                  <a:pt x="223309" y="997550"/>
                  <a:pt x="0" y="774241"/>
                  <a:pt x="0" y="498775"/>
                </a:cubicBezTo>
                <a:close/>
              </a:path>
            </a:pathLst>
          </a:custGeom>
        </p:spPr>
        <p:style>
          <a:lnRef idx="2">
            <a:schemeClr val="accent4">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4329" tIns="114329" rIns="114329" bIns="114329" numCol="1" spcCol="1270" anchor="ctr" anchorCtr="0">
            <a:noAutofit/>
          </a:bodyPr>
          <a:lstStyle/>
          <a:p>
            <a:pPr algn="ctr" defTabSz="333375">
              <a:lnSpc>
                <a:spcPct val="90000"/>
              </a:lnSpc>
              <a:spcBef>
                <a:spcPct val="0"/>
              </a:spcBef>
              <a:spcAft>
                <a:spcPct val="35000"/>
              </a:spcAft>
            </a:pPr>
            <a:r>
              <a:rPr lang="da-DK" sz="750">
                <a:latin typeface="Verdana" panose="020B0604030504040204" pitchFamily="34" charset="0"/>
                <a:ea typeface="Verdana" panose="020B0604030504040204" pitchFamily="34" charset="0"/>
              </a:rPr>
              <a:t>Teori og dialog</a:t>
            </a:r>
          </a:p>
        </p:txBody>
      </p:sp>
      <p:sp>
        <p:nvSpPr>
          <p:cNvPr id="24" name="Kombinationstegning: figur 23">
            <a:extLst>
              <a:ext uri="{FF2B5EF4-FFF2-40B4-BE49-F238E27FC236}">
                <a16:creationId xmlns:a16="http://schemas.microsoft.com/office/drawing/2014/main" id="{6A02D969-3405-46A1-ADE9-33AEDED868CE}"/>
              </a:ext>
            </a:extLst>
          </p:cNvPr>
          <p:cNvSpPr/>
          <p:nvPr/>
        </p:nvSpPr>
        <p:spPr>
          <a:xfrm>
            <a:off x="5819441" y="3664812"/>
            <a:ext cx="748162" cy="748162"/>
          </a:xfrm>
          <a:custGeom>
            <a:avLst/>
            <a:gdLst>
              <a:gd name="connsiteX0" fmla="*/ 0 w 997549"/>
              <a:gd name="connsiteY0" fmla="*/ 498775 h 997549"/>
              <a:gd name="connsiteX1" fmla="*/ 498775 w 997549"/>
              <a:gd name="connsiteY1" fmla="*/ 0 h 997549"/>
              <a:gd name="connsiteX2" fmla="*/ 997550 w 997549"/>
              <a:gd name="connsiteY2" fmla="*/ 498775 h 997549"/>
              <a:gd name="connsiteX3" fmla="*/ 498775 w 997549"/>
              <a:gd name="connsiteY3" fmla="*/ 997550 h 997549"/>
              <a:gd name="connsiteX4" fmla="*/ 0 w 997549"/>
              <a:gd name="connsiteY4" fmla="*/ 498775 h 99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49" h="997549">
                <a:moveTo>
                  <a:pt x="0" y="498775"/>
                </a:moveTo>
                <a:cubicBezTo>
                  <a:pt x="0" y="223309"/>
                  <a:pt x="223309" y="0"/>
                  <a:pt x="498775" y="0"/>
                </a:cubicBezTo>
                <a:cubicBezTo>
                  <a:pt x="774241" y="0"/>
                  <a:pt x="997550" y="223309"/>
                  <a:pt x="997550" y="498775"/>
                </a:cubicBezTo>
                <a:cubicBezTo>
                  <a:pt x="997550" y="774241"/>
                  <a:pt x="774241" y="997550"/>
                  <a:pt x="498775" y="997550"/>
                </a:cubicBezTo>
                <a:cubicBezTo>
                  <a:pt x="223309" y="997550"/>
                  <a:pt x="0" y="774241"/>
                  <a:pt x="0" y="498775"/>
                </a:cubicBezTo>
                <a:close/>
              </a:path>
            </a:pathLst>
          </a:custGeom>
        </p:spPr>
        <p:style>
          <a:lnRef idx="2">
            <a:schemeClr val="accent4">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4329" tIns="114329" rIns="114329" bIns="114329" numCol="1" spcCol="1270" anchor="ctr" anchorCtr="0">
            <a:noAutofit/>
          </a:bodyPr>
          <a:lstStyle/>
          <a:p>
            <a:pPr algn="ctr" defTabSz="333375">
              <a:lnSpc>
                <a:spcPct val="90000"/>
              </a:lnSpc>
              <a:spcBef>
                <a:spcPct val="0"/>
              </a:spcBef>
              <a:spcAft>
                <a:spcPct val="35000"/>
              </a:spcAft>
            </a:pPr>
            <a:r>
              <a:rPr lang="da-DK" sz="750">
                <a:latin typeface="Verdana" panose="020B0604030504040204" pitchFamily="34" charset="0"/>
                <a:ea typeface="Verdana" panose="020B0604030504040204" pitchFamily="34" charset="0"/>
              </a:rPr>
              <a:t>Teori og dialog</a:t>
            </a:r>
          </a:p>
        </p:txBody>
      </p:sp>
      <p:sp>
        <p:nvSpPr>
          <p:cNvPr id="25" name="Kombinationstegning: figur 24">
            <a:extLst>
              <a:ext uri="{FF2B5EF4-FFF2-40B4-BE49-F238E27FC236}">
                <a16:creationId xmlns:a16="http://schemas.microsoft.com/office/drawing/2014/main" id="{D3479E9A-84B7-49A8-A15D-625191B6DBEB}"/>
              </a:ext>
            </a:extLst>
          </p:cNvPr>
          <p:cNvSpPr/>
          <p:nvPr/>
        </p:nvSpPr>
        <p:spPr>
          <a:xfrm>
            <a:off x="4587845" y="3622330"/>
            <a:ext cx="748162" cy="748162"/>
          </a:xfrm>
          <a:custGeom>
            <a:avLst/>
            <a:gdLst>
              <a:gd name="connsiteX0" fmla="*/ 0 w 997549"/>
              <a:gd name="connsiteY0" fmla="*/ 498775 h 997549"/>
              <a:gd name="connsiteX1" fmla="*/ 498775 w 997549"/>
              <a:gd name="connsiteY1" fmla="*/ 0 h 997549"/>
              <a:gd name="connsiteX2" fmla="*/ 997550 w 997549"/>
              <a:gd name="connsiteY2" fmla="*/ 498775 h 997549"/>
              <a:gd name="connsiteX3" fmla="*/ 498775 w 997549"/>
              <a:gd name="connsiteY3" fmla="*/ 997550 h 997549"/>
              <a:gd name="connsiteX4" fmla="*/ 0 w 997549"/>
              <a:gd name="connsiteY4" fmla="*/ 498775 h 99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49" h="997549">
                <a:moveTo>
                  <a:pt x="0" y="498775"/>
                </a:moveTo>
                <a:cubicBezTo>
                  <a:pt x="0" y="223309"/>
                  <a:pt x="223309" y="0"/>
                  <a:pt x="498775" y="0"/>
                </a:cubicBezTo>
                <a:cubicBezTo>
                  <a:pt x="774241" y="0"/>
                  <a:pt x="997550" y="223309"/>
                  <a:pt x="997550" y="498775"/>
                </a:cubicBezTo>
                <a:cubicBezTo>
                  <a:pt x="997550" y="774241"/>
                  <a:pt x="774241" y="997550"/>
                  <a:pt x="498775" y="997550"/>
                </a:cubicBezTo>
                <a:cubicBezTo>
                  <a:pt x="223309" y="997550"/>
                  <a:pt x="0" y="774241"/>
                  <a:pt x="0" y="498775"/>
                </a:cubicBezTo>
                <a:close/>
              </a:path>
            </a:pathLst>
          </a:custGeom>
        </p:spPr>
        <p:style>
          <a:lnRef idx="2">
            <a:schemeClr val="accent4">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4329" tIns="114329" rIns="114329" bIns="114329" numCol="1" spcCol="1270" anchor="ctr" anchorCtr="0">
            <a:noAutofit/>
          </a:bodyPr>
          <a:lstStyle/>
          <a:p>
            <a:pPr algn="ctr" defTabSz="333375">
              <a:lnSpc>
                <a:spcPct val="90000"/>
              </a:lnSpc>
              <a:spcBef>
                <a:spcPct val="0"/>
              </a:spcBef>
              <a:spcAft>
                <a:spcPct val="35000"/>
              </a:spcAft>
            </a:pPr>
            <a:r>
              <a:rPr lang="da-DK" sz="750">
                <a:latin typeface="Verdana" panose="020B0604030504040204" pitchFamily="34" charset="0"/>
                <a:ea typeface="Verdana" panose="020B0604030504040204" pitchFamily="34" charset="0"/>
              </a:rPr>
              <a:t>Teori og dialog</a:t>
            </a:r>
          </a:p>
        </p:txBody>
      </p:sp>
      <p:sp>
        <p:nvSpPr>
          <p:cNvPr id="26" name="Kombinationstegning: figur 25">
            <a:extLst>
              <a:ext uri="{FF2B5EF4-FFF2-40B4-BE49-F238E27FC236}">
                <a16:creationId xmlns:a16="http://schemas.microsoft.com/office/drawing/2014/main" id="{1FC38E3A-95D7-47D9-91B5-657772E64340}"/>
              </a:ext>
            </a:extLst>
          </p:cNvPr>
          <p:cNvSpPr/>
          <p:nvPr/>
        </p:nvSpPr>
        <p:spPr>
          <a:xfrm>
            <a:off x="3250076" y="3622332"/>
            <a:ext cx="748162" cy="748162"/>
          </a:xfrm>
          <a:custGeom>
            <a:avLst/>
            <a:gdLst>
              <a:gd name="connsiteX0" fmla="*/ 0 w 997549"/>
              <a:gd name="connsiteY0" fmla="*/ 498775 h 997549"/>
              <a:gd name="connsiteX1" fmla="*/ 498775 w 997549"/>
              <a:gd name="connsiteY1" fmla="*/ 0 h 997549"/>
              <a:gd name="connsiteX2" fmla="*/ 997550 w 997549"/>
              <a:gd name="connsiteY2" fmla="*/ 498775 h 997549"/>
              <a:gd name="connsiteX3" fmla="*/ 498775 w 997549"/>
              <a:gd name="connsiteY3" fmla="*/ 997550 h 997549"/>
              <a:gd name="connsiteX4" fmla="*/ 0 w 997549"/>
              <a:gd name="connsiteY4" fmla="*/ 498775 h 99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49" h="997549">
                <a:moveTo>
                  <a:pt x="0" y="498775"/>
                </a:moveTo>
                <a:cubicBezTo>
                  <a:pt x="0" y="223309"/>
                  <a:pt x="223309" y="0"/>
                  <a:pt x="498775" y="0"/>
                </a:cubicBezTo>
                <a:cubicBezTo>
                  <a:pt x="774241" y="0"/>
                  <a:pt x="997550" y="223309"/>
                  <a:pt x="997550" y="498775"/>
                </a:cubicBezTo>
                <a:cubicBezTo>
                  <a:pt x="997550" y="774241"/>
                  <a:pt x="774241" y="997550"/>
                  <a:pt x="498775" y="997550"/>
                </a:cubicBezTo>
                <a:cubicBezTo>
                  <a:pt x="223309" y="997550"/>
                  <a:pt x="0" y="774241"/>
                  <a:pt x="0" y="498775"/>
                </a:cubicBezTo>
                <a:close/>
              </a:path>
            </a:pathLst>
          </a:custGeom>
        </p:spPr>
        <p:style>
          <a:lnRef idx="2">
            <a:schemeClr val="accent4">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4329" tIns="114329" rIns="114329" bIns="114329" numCol="1" spcCol="1270" anchor="ctr" anchorCtr="0">
            <a:noAutofit/>
          </a:bodyPr>
          <a:lstStyle/>
          <a:p>
            <a:pPr algn="ctr" defTabSz="333375">
              <a:lnSpc>
                <a:spcPct val="90000"/>
              </a:lnSpc>
              <a:spcBef>
                <a:spcPct val="0"/>
              </a:spcBef>
              <a:spcAft>
                <a:spcPct val="35000"/>
              </a:spcAft>
            </a:pPr>
            <a:r>
              <a:rPr lang="da-DK" sz="750">
                <a:latin typeface="Verdana" panose="020B0604030504040204" pitchFamily="34" charset="0"/>
                <a:ea typeface="Verdana" panose="020B0604030504040204" pitchFamily="34" charset="0"/>
              </a:rPr>
              <a:t>Teori og dialog</a:t>
            </a:r>
          </a:p>
        </p:txBody>
      </p:sp>
      <p:sp>
        <p:nvSpPr>
          <p:cNvPr id="27" name="Kombinationstegning: figur 26">
            <a:extLst>
              <a:ext uri="{FF2B5EF4-FFF2-40B4-BE49-F238E27FC236}">
                <a16:creationId xmlns:a16="http://schemas.microsoft.com/office/drawing/2014/main" id="{0EF6E2CA-947B-4600-81D0-D9500A7532B5}"/>
              </a:ext>
            </a:extLst>
          </p:cNvPr>
          <p:cNvSpPr/>
          <p:nvPr/>
        </p:nvSpPr>
        <p:spPr>
          <a:xfrm>
            <a:off x="2083331" y="3622330"/>
            <a:ext cx="748162" cy="748162"/>
          </a:xfrm>
          <a:custGeom>
            <a:avLst/>
            <a:gdLst>
              <a:gd name="connsiteX0" fmla="*/ 0 w 997549"/>
              <a:gd name="connsiteY0" fmla="*/ 498775 h 997549"/>
              <a:gd name="connsiteX1" fmla="*/ 498775 w 997549"/>
              <a:gd name="connsiteY1" fmla="*/ 0 h 997549"/>
              <a:gd name="connsiteX2" fmla="*/ 997550 w 997549"/>
              <a:gd name="connsiteY2" fmla="*/ 498775 h 997549"/>
              <a:gd name="connsiteX3" fmla="*/ 498775 w 997549"/>
              <a:gd name="connsiteY3" fmla="*/ 997550 h 997549"/>
              <a:gd name="connsiteX4" fmla="*/ 0 w 997549"/>
              <a:gd name="connsiteY4" fmla="*/ 498775 h 99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49" h="997549">
                <a:moveTo>
                  <a:pt x="0" y="498775"/>
                </a:moveTo>
                <a:cubicBezTo>
                  <a:pt x="0" y="223309"/>
                  <a:pt x="223309" y="0"/>
                  <a:pt x="498775" y="0"/>
                </a:cubicBezTo>
                <a:cubicBezTo>
                  <a:pt x="774241" y="0"/>
                  <a:pt x="997550" y="223309"/>
                  <a:pt x="997550" y="498775"/>
                </a:cubicBezTo>
                <a:cubicBezTo>
                  <a:pt x="997550" y="774241"/>
                  <a:pt x="774241" y="997550"/>
                  <a:pt x="498775" y="997550"/>
                </a:cubicBezTo>
                <a:cubicBezTo>
                  <a:pt x="223309" y="997550"/>
                  <a:pt x="0" y="774241"/>
                  <a:pt x="0" y="498775"/>
                </a:cubicBezTo>
                <a:close/>
              </a:path>
            </a:pathLst>
          </a:custGeom>
        </p:spPr>
        <p:style>
          <a:lnRef idx="2">
            <a:schemeClr val="accent4">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4329" tIns="114329" rIns="114329" bIns="114329" numCol="1" spcCol="1270" anchor="ctr" anchorCtr="0">
            <a:noAutofit/>
          </a:bodyPr>
          <a:lstStyle/>
          <a:p>
            <a:pPr algn="ctr" defTabSz="333375">
              <a:lnSpc>
                <a:spcPct val="90000"/>
              </a:lnSpc>
              <a:spcBef>
                <a:spcPct val="0"/>
              </a:spcBef>
              <a:spcAft>
                <a:spcPct val="35000"/>
              </a:spcAft>
            </a:pPr>
            <a:r>
              <a:rPr lang="da-DK" sz="750">
                <a:latin typeface="Verdana" panose="020B0604030504040204" pitchFamily="34" charset="0"/>
                <a:ea typeface="Verdana" panose="020B0604030504040204" pitchFamily="34" charset="0"/>
              </a:rPr>
              <a:t>Teori og dialog</a:t>
            </a:r>
          </a:p>
        </p:txBody>
      </p:sp>
      <p:sp>
        <p:nvSpPr>
          <p:cNvPr id="28" name="Kombinationstegning: figur 27">
            <a:extLst>
              <a:ext uri="{FF2B5EF4-FFF2-40B4-BE49-F238E27FC236}">
                <a16:creationId xmlns:a16="http://schemas.microsoft.com/office/drawing/2014/main" id="{DC4EBB29-3158-445A-A25E-57CAF2823576}"/>
              </a:ext>
            </a:extLst>
          </p:cNvPr>
          <p:cNvSpPr/>
          <p:nvPr/>
        </p:nvSpPr>
        <p:spPr>
          <a:xfrm>
            <a:off x="2500468" y="5327850"/>
            <a:ext cx="6121351" cy="405000"/>
          </a:xfrm>
          <a:custGeom>
            <a:avLst/>
            <a:gdLst>
              <a:gd name="connsiteX0" fmla="*/ 0 w 1995099"/>
              <a:gd name="connsiteY0" fmla="*/ 261595 h 1743968"/>
              <a:gd name="connsiteX1" fmla="*/ 1123115 w 1995099"/>
              <a:gd name="connsiteY1" fmla="*/ 261595 h 1743968"/>
              <a:gd name="connsiteX2" fmla="*/ 1123115 w 1995099"/>
              <a:gd name="connsiteY2" fmla="*/ 0 h 1743968"/>
              <a:gd name="connsiteX3" fmla="*/ 1995099 w 1995099"/>
              <a:gd name="connsiteY3" fmla="*/ 871984 h 1743968"/>
              <a:gd name="connsiteX4" fmla="*/ 1123115 w 1995099"/>
              <a:gd name="connsiteY4" fmla="*/ 1743968 h 1743968"/>
              <a:gd name="connsiteX5" fmla="*/ 1123115 w 1995099"/>
              <a:gd name="connsiteY5" fmla="*/ 1482373 h 1743968"/>
              <a:gd name="connsiteX6" fmla="*/ 0 w 1995099"/>
              <a:gd name="connsiteY6" fmla="*/ 1482373 h 1743968"/>
              <a:gd name="connsiteX7" fmla="*/ 0 w 1995099"/>
              <a:gd name="connsiteY7" fmla="*/ 261595 h 1743968"/>
              <a:gd name="connsiteX0" fmla="*/ 0 w 1224012"/>
              <a:gd name="connsiteY0" fmla="*/ 261595 h 1743968"/>
              <a:gd name="connsiteX1" fmla="*/ 1123115 w 1224012"/>
              <a:gd name="connsiteY1" fmla="*/ 261595 h 1743968"/>
              <a:gd name="connsiteX2" fmla="*/ 1123115 w 1224012"/>
              <a:gd name="connsiteY2" fmla="*/ 0 h 1743968"/>
              <a:gd name="connsiteX3" fmla="*/ 1224012 w 1224012"/>
              <a:gd name="connsiteY3" fmla="*/ 807207 h 1743968"/>
              <a:gd name="connsiteX4" fmla="*/ 1123115 w 1224012"/>
              <a:gd name="connsiteY4" fmla="*/ 1743968 h 1743968"/>
              <a:gd name="connsiteX5" fmla="*/ 1123115 w 1224012"/>
              <a:gd name="connsiteY5" fmla="*/ 1482373 h 1743968"/>
              <a:gd name="connsiteX6" fmla="*/ 0 w 1224012"/>
              <a:gd name="connsiteY6" fmla="*/ 1482373 h 1743968"/>
              <a:gd name="connsiteX7" fmla="*/ 0 w 1224012"/>
              <a:gd name="connsiteY7" fmla="*/ 261595 h 174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4012" h="1743968">
                <a:moveTo>
                  <a:pt x="0" y="261595"/>
                </a:moveTo>
                <a:lnTo>
                  <a:pt x="1123115" y="261595"/>
                </a:lnTo>
                <a:lnTo>
                  <a:pt x="1123115" y="0"/>
                </a:lnTo>
                <a:lnTo>
                  <a:pt x="1224012" y="807207"/>
                </a:lnTo>
                <a:lnTo>
                  <a:pt x="1123115" y="1743968"/>
                </a:lnTo>
                <a:lnTo>
                  <a:pt x="1123115" y="1482373"/>
                </a:lnTo>
                <a:lnTo>
                  <a:pt x="0" y="1482373"/>
                </a:lnTo>
                <a:lnTo>
                  <a:pt x="0" y="261595"/>
                </a:lnTo>
                <a:close/>
              </a:path>
            </a:pathLst>
          </a:custGeom>
        </p:spPr>
        <p:style>
          <a:lnRef idx="2">
            <a:schemeClr val="accent4">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4561" tIns="203816" rIns="408026" bIns="203816" numCol="1" spcCol="1270" anchor="ctr" anchorCtr="0">
            <a:noAutofit/>
          </a:bodyPr>
          <a:lstStyle/>
          <a:p>
            <a:pPr algn="ctr" defTabSz="533400">
              <a:lnSpc>
                <a:spcPct val="90000"/>
              </a:lnSpc>
              <a:spcBef>
                <a:spcPct val="0"/>
              </a:spcBef>
              <a:spcAft>
                <a:spcPct val="35000"/>
              </a:spcAft>
            </a:pPr>
            <a:r>
              <a:rPr lang="da-DK" sz="1200">
                <a:latin typeface="Verdana" panose="020B0604030504040204" pitchFamily="34" charset="0"/>
                <a:ea typeface="Verdana" panose="020B0604030504040204" pitchFamily="34" charset="0"/>
              </a:rPr>
              <a:t>Forandret ledelse i hverdagen</a:t>
            </a:r>
          </a:p>
        </p:txBody>
      </p:sp>
      <p:sp>
        <p:nvSpPr>
          <p:cNvPr id="29" name="Kombinationstegning: figur 28">
            <a:extLst>
              <a:ext uri="{FF2B5EF4-FFF2-40B4-BE49-F238E27FC236}">
                <a16:creationId xmlns:a16="http://schemas.microsoft.com/office/drawing/2014/main" id="{C08DAD87-B3E2-41E6-B58E-36AE24AF0B21}"/>
              </a:ext>
            </a:extLst>
          </p:cNvPr>
          <p:cNvSpPr/>
          <p:nvPr/>
        </p:nvSpPr>
        <p:spPr>
          <a:xfrm>
            <a:off x="1152613" y="4912727"/>
            <a:ext cx="6739226" cy="405000"/>
          </a:xfrm>
          <a:custGeom>
            <a:avLst/>
            <a:gdLst>
              <a:gd name="connsiteX0" fmla="*/ 0 w 1995099"/>
              <a:gd name="connsiteY0" fmla="*/ 261595 h 1743968"/>
              <a:gd name="connsiteX1" fmla="*/ 1123115 w 1995099"/>
              <a:gd name="connsiteY1" fmla="*/ 261595 h 1743968"/>
              <a:gd name="connsiteX2" fmla="*/ 1123115 w 1995099"/>
              <a:gd name="connsiteY2" fmla="*/ 0 h 1743968"/>
              <a:gd name="connsiteX3" fmla="*/ 1995099 w 1995099"/>
              <a:gd name="connsiteY3" fmla="*/ 871984 h 1743968"/>
              <a:gd name="connsiteX4" fmla="*/ 1123115 w 1995099"/>
              <a:gd name="connsiteY4" fmla="*/ 1743968 h 1743968"/>
              <a:gd name="connsiteX5" fmla="*/ 1123115 w 1995099"/>
              <a:gd name="connsiteY5" fmla="*/ 1482373 h 1743968"/>
              <a:gd name="connsiteX6" fmla="*/ 0 w 1995099"/>
              <a:gd name="connsiteY6" fmla="*/ 1482373 h 1743968"/>
              <a:gd name="connsiteX7" fmla="*/ 0 w 1995099"/>
              <a:gd name="connsiteY7" fmla="*/ 261595 h 1743968"/>
              <a:gd name="connsiteX0" fmla="*/ 0 w 1224012"/>
              <a:gd name="connsiteY0" fmla="*/ 261595 h 1743968"/>
              <a:gd name="connsiteX1" fmla="*/ 1123115 w 1224012"/>
              <a:gd name="connsiteY1" fmla="*/ 261595 h 1743968"/>
              <a:gd name="connsiteX2" fmla="*/ 1123115 w 1224012"/>
              <a:gd name="connsiteY2" fmla="*/ 0 h 1743968"/>
              <a:gd name="connsiteX3" fmla="*/ 1224012 w 1224012"/>
              <a:gd name="connsiteY3" fmla="*/ 807207 h 1743968"/>
              <a:gd name="connsiteX4" fmla="*/ 1123115 w 1224012"/>
              <a:gd name="connsiteY4" fmla="*/ 1743968 h 1743968"/>
              <a:gd name="connsiteX5" fmla="*/ 1123115 w 1224012"/>
              <a:gd name="connsiteY5" fmla="*/ 1482373 h 1743968"/>
              <a:gd name="connsiteX6" fmla="*/ 0 w 1224012"/>
              <a:gd name="connsiteY6" fmla="*/ 1482373 h 1743968"/>
              <a:gd name="connsiteX7" fmla="*/ 0 w 1224012"/>
              <a:gd name="connsiteY7" fmla="*/ 261595 h 174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4012" h="1743968">
                <a:moveTo>
                  <a:pt x="0" y="261595"/>
                </a:moveTo>
                <a:lnTo>
                  <a:pt x="1123115" y="261595"/>
                </a:lnTo>
                <a:lnTo>
                  <a:pt x="1123115" y="0"/>
                </a:lnTo>
                <a:lnTo>
                  <a:pt x="1224012" y="807207"/>
                </a:lnTo>
                <a:lnTo>
                  <a:pt x="1123115" y="1743968"/>
                </a:lnTo>
                <a:lnTo>
                  <a:pt x="1123115" y="1482373"/>
                </a:lnTo>
                <a:lnTo>
                  <a:pt x="0" y="1482373"/>
                </a:lnTo>
                <a:lnTo>
                  <a:pt x="0" y="261595"/>
                </a:lnTo>
                <a:close/>
              </a:path>
            </a:pathLst>
          </a:custGeom>
        </p:spPr>
        <p:style>
          <a:lnRef idx="2">
            <a:schemeClr val="accent4">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4561" tIns="203816" rIns="408026" bIns="203816" numCol="1" spcCol="1270" anchor="ctr" anchorCtr="0">
            <a:noAutofit/>
          </a:bodyPr>
          <a:lstStyle/>
          <a:p>
            <a:pPr algn="ctr" defTabSz="533400">
              <a:lnSpc>
                <a:spcPct val="90000"/>
              </a:lnSpc>
              <a:spcBef>
                <a:spcPct val="0"/>
              </a:spcBef>
              <a:spcAft>
                <a:spcPct val="35000"/>
              </a:spcAft>
            </a:pPr>
            <a:r>
              <a:rPr lang="da-DK" sz="1200">
                <a:latin typeface="Verdana" panose="020B0604030504040204" pitchFamily="34" charset="0"/>
                <a:ea typeface="Verdana" panose="020B0604030504040204" pitchFamily="34" charset="0"/>
              </a:rPr>
              <a:t>Afprøvning i praksis</a:t>
            </a:r>
          </a:p>
        </p:txBody>
      </p:sp>
      <p:sp>
        <p:nvSpPr>
          <p:cNvPr id="7" name="Kombinationstegning: figur 6">
            <a:extLst>
              <a:ext uri="{FF2B5EF4-FFF2-40B4-BE49-F238E27FC236}">
                <a16:creationId xmlns:a16="http://schemas.microsoft.com/office/drawing/2014/main" id="{1F3025A3-1BD9-40DA-A1D9-C6B15AB02943}"/>
              </a:ext>
            </a:extLst>
          </p:cNvPr>
          <p:cNvSpPr/>
          <p:nvPr/>
        </p:nvSpPr>
        <p:spPr>
          <a:xfrm>
            <a:off x="87288" y="4462072"/>
            <a:ext cx="7189057" cy="405000"/>
          </a:xfrm>
          <a:custGeom>
            <a:avLst/>
            <a:gdLst>
              <a:gd name="connsiteX0" fmla="*/ 0 w 1995099"/>
              <a:gd name="connsiteY0" fmla="*/ 261595 h 1743968"/>
              <a:gd name="connsiteX1" fmla="*/ 1123115 w 1995099"/>
              <a:gd name="connsiteY1" fmla="*/ 261595 h 1743968"/>
              <a:gd name="connsiteX2" fmla="*/ 1123115 w 1995099"/>
              <a:gd name="connsiteY2" fmla="*/ 0 h 1743968"/>
              <a:gd name="connsiteX3" fmla="*/ 1995099 w 1995099"/>
              <a:gd name="connsiteY3" fmla="*/ 871984 h 1743968"/>
              <a:gd name="connsiteX4" fmla="*/ 1123115 w 1995099"/>
              <a:gd name="connsiteY4" fmla="*/ 1743968 h 1743968"/>
              <a:gd name="connsiteX5" fmla="*/ 1123115 w 1995099"/>
              <a:gd name="connsiteY5" fmla="*/ 1482373 h 1743968"/>
              <a:gd name="connsiteX6" fmla="*/ 0 w 1995099"/>
              <a:gd name="connsiteY6" fmla="*/ 1482373 h 1743968"/>
              <a:gd name="connsiteX7" fmla="*/ 0 w 1995099"/>
              <a:gd name="connsiteY7" fmla="*/ 261595 h 1743968"/>
              <a:gd name="connsiteX0" fmla="*/ 0 w 1224012"/>
              <a:gd name="connsiteY0" fmla="*/ 261595 h 1743968"/>
              <a:gd name="connsiteX1" fmla="*/ 1123115 w 1224012"/>
              <a:gd name="connsiteY1" fmla="*/ 261595 h 1743968"/>
              <a:gd name="connsiteX2" fmla="*/ 1123115 w 1224012"/>
              <a:gd name="connsiteY2" fmla="*/ 0 h 1743968"/>
              <a:gd name="connsiteX3" fmla="*/ 1224012 w 1224012"/>
              <a:gd name="connsiteY3" fmla="*/ 807207 h 1743968"/>
              <a:gd name="connsiteX4" fmla="*/ 1123115 w 1224012"/>
              <a:gd name="connsiteY4" fmla="*/ 1743968 h 1743968"/>
              <a:gd name="connsiteX5" fmla="*/ 1123115 w 1224012"/>
              <a:gd name="connsiteY5" fmla="*/ 1482373 h 1743968"/>
              <a:gd name="connsiteX6" fmla="*/ 0 w 1224012"/>
              <a:gd name="connsiteY6" fmla="*/ 1482373 h 1743968"/>
              <a:gd name="connsiteX7" fmla="*/ 0 w 1224012"/>
              <a:gd name="connsiteY7" fmla="*/ 261595 h 174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4012" h="1743968">
                <a:moveTo>
                  <a:pt x="0" y="261595"/>
                </a:moveTo>
                <a:lnTo>
                  <a:pt x="1123115" y="261595"/>
                </a:lnTo>
                <a:lnTo>
                  <a:pt x="1123115" y="0"/>
                </a:lnTo>
                <a:lnTo>
                  <a:pt x="1224012" y="807207"/>
                </a:lnTo>
                <a:lnTo>
                  <a:pt x="1123115" y="1743968"/>
                </a:lnTo>
                <a:lnTo>
                  <a:pt x="1123115" y="1482373"/>
                </a:lnTo>
                <a:lnTo>
                  <a:pt x="0" y="1482373"/>
                </a:lnTo>
                <a:lnTo>
                  <a:pt x="0" y="261595"/>
                </a:lnTo>
                <a:close/>
              </a:path>
            </a:pathLst>
          </a:custGeom>
        </p:spPr>
        <p:style>
          <a:lnRef idx="2">
            <a:schemeClr val="accent4">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4561" tIns="203816" rIns="408026" bIns="203816" numCol="1" spcCol="1270" anchor="ctr" anchorCtr="0">
            <a:noAutofit/>
          </a:bodyPr>
          <a:lstStyle/>
          <a:p>
            <a:pPr algn="ctr" defTabSz="533400">
              <a:lnSpc>
                <a:spcPct val="90000"/>
              </a:lnSpc>
              <a:spcBef>
                <a:spcPct val="0"/>
              </a:spcBef>
              <a:spcAft>
                <a:spcPct val="35000"/>
              </a:spcAft>
            </a:pPr>
            <a:r>
              <a:rPr lang="da-DK" sz="1200">
                <a:latin typeface="Verdana" panose="020B0604030504040204" pitchFamily="34" charset="0"/>
                <a:ea typeface="Verdana" panose="020B0604030504040204" pitchFamily="34" charset="0"/>
              </a:rPr>
              <a:t>Gennemgående opgave</a:t>
            </a:r>
          </a:p>
        </p:txBody>
      </p:sp>
      <p:sp>
        <p:nvSpPr>
          <p:cNvPr id="3" name="Kombinationstegning: figur 2">
            <a:extLst>
              <a:ext uri="{FF2B5EF4-FFF2-40B4-BE49-F238E27FC236}">
                <a16:creationId xmlns:a16="http://schemas.microsoft.com/office/drawing/2014/main" id="{6635FFA2-679A-969A-8D22-D9972C41DA99}"/>
              </a:ext>
            </a:extLst>
          </p:cNvPr>
          <p:cNvSpPr/>
          <p:nvPr/>
        </p:nvSpPr>
        <p:spPr>
          <a:xfrm>
            <a:off x="87288" y="5937155"/>
            <a:ext cx="9036496" cy="405000"/>
          </a:xfrm>
          <a:custGeom>
            <a:avLst/>
            <a:gdLst>
              <a:gd name="connsiteX0" fmla="*/ 0 w 1995099"/>
              <a:gd name="connsiteY0" fmla="*/ 261595 h 1743968"/>
              <a:gd name="connsiteX1" fmla="*/ 1123115 w 1995099"/>
              <a:gd name="connsiteY1" fmla="*/ 261595 h 1743968"/>
              <a:gd name="connsiteX2" fmla="*/ 1123115 w 1995099"/>
              <a:gd name="connsiteY2" fmla="*/ 0 h 1743968"/>
              <a:gd name="connsiteX3" fmla="*/ 1995099 w 1995099"/>
              <a:gd name="connsiteY3" fmla="*/ 871984 h 1743968"/>
              <a:gd name="connsiteX4" fmla="*/ 1123115 w 1995099"/>
              <a:gd name="connsiteY4" fmla="*/ 1743968 h 1743968"/>
              <a:gd name="connsiteX5" fmla="*/ 1123115 w 1995099"/>
              <a:gd name="connsiteY5" fmla="*/ 1482373 h 1743968"/>
              <a:gd name="connsiteX6" fmla="*/ 0 w 1995099"/>
              <a:gd name="connsiteY6" fmla="*/ 1482373 h 1743968"/>
              <a:gd name="connsiteX7" fmla="*/ 0 w 1995099"/>
              <a:gd name="connsiteY7" fmla="*/ 261595 h 1743968"/>
              <a:gd name="connsiteX0" fmla="*/ 0 w 1224012"/>
              <a:gd name="connsiteY0" fmla="*/ 261595 h 1743968"/>
              <a:gd name="connsiteX1" fmla="*/ 1123115 w 1224012"/>
              <a:gd name="connsiteY1" fmla="*/ 261595 h 1743968"/>
              <a:gd name="connsiteX2" fmla="*/ 1123115 w 1224012"/>
              <a:gd name="connsiteY2" fmla="*/ 0 h 1743968"/>
              <a:gd name="connsiteX3" fmla="*/ 1224012 w 1224012"/>
              <a:gd name="connsiteY3" fmla="*/ 807207 h 1743968"/>
              <a:gd name="connsiteX4" fmla="*/ 1123115 w 1224012"/>
              <a:gd name="connsiteY4" fmla="*/ 1743968 h 1743968"/>
              <a:gd name="connsiteX5" fmla="*/ 1123115 w 1224012"/>
              <a:gd name="connsiteY5" fmla="*/ 1482373 h 1743968"/>
              <a:gd name="connsiteX6" fmla="*/ 0 w 1224012"/>
              <a:gd name="connsiteY6" fmla="*/ 1482373 h 1743968"/>
              <a:gd name="connsiteX7" fmla="*/ 0 w 1224012"/>
              <a:gd name="connsiteY7" fmla="*/ 261595 h 174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4012" h="1743968">
                <a:moveTo>
                  <a:pt x="0" y="261595"/>
                </a:moveTo>
                <a:lnTo>
                  <a:pt x="1123115" y="261595"/>
                </a:lnTo>
                <a:lnTo>
                  <a:pt x="1123115" y="0"/>
                </a:lnTo>
                <a:lnTo>
                  <a:pt x="1224012" y="807207"/>
                </a:lnTo>
                <a:lnTo>
                  <a:pt x="1123115" y="1743968"/>
                </a:lnTo>
                <a:lnTo>
                  <a:pt x="1123115" y="1482373"/>
                </a:lnTo>
                <a:lnTo>
                  <a:pt x="0" y="1482373"/>
                </a:lnTo>
                <a:lnTo>
                  <a:pt x="0" y="261595"/>
                </a:lnTo>
                <a:close/>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p:spPr>
        <p:style>
          <a:lnRef idx="2">
            <a:schemeClr val="accent4">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4561" tIns="203816" rIns="408026" bIns="203816" numCol="1" spcCol="1270" anchor="ctr" anchorCtr="0">
            <a:noAutofit/>
          </a:bodyPr>
          <a:lstStyle/>
          <a:p>
            <a:pPr algn="ctr" defTabSz="533400">
              <a:lnSpc>
                <a:spcPct val="90000"/>
              </a:lnSpc>
              <a:spcBef>
                <a:spcPct val="0"/>
              </a:spcBef>
              <a:spcAft>
                <a:spcPct val="35000"/>
              </a:spcAft>
            </a:pPr>
            <a:r>
              <a:rPr lang="da-DK" sz="1400">
                <a:solidFill>
                  <a:srgbClr val="FF0000"/>
                </a:solidFill>
                <a:latin typeface="Verdana" panose="020B0604030504040204" pitchFamily="34" charset="0"/>
                <a:ea typeface="Verdana" panose="020B0604030504040204" pitchFamily="34" charset="0"/>
              </a:rPr>
              <a:t>Bæredygtighed</a:t>
            </a:r>
            <a:endParaRPr lang="da-DK" sz="1200">
              <a:solidFill>
                <a:srgbClr val="FF0000"/>
              </a:solidFill>
              <a:latin typeface="Verdana" panose="020B0604030504040204" pitchFamily="34" charset="0"/>
              <a:ea typeface="Verdana" panose="020B0604030504040204" pitchFamily="34" charset="0"/>
            </a:endParaRPr>
          </a:p>
        </p:txBody>
      </p:sp>
      <p:sp>
        <p:nvSpPr>
          <p:cNvPr id="6" name="Tekstfelt 5">
            <a:extLst>
              <a:ext uri="{FF2B5EF4-FFF2-40B4-BE49-F238E27FC236}">
                <a16:creationId xmlns:a16="http://schemas.microsoft.com/office/drawing/2014/main" id="{290B98E1-1BDF-C8FB-3FB9-93904D050A95}"/>
              </a:ext>
            </a:extLst>
          </p:cNvPr>
          <p:cNvSpPr txBox="1"/>
          <p:nvPr/>
        </p:nvSpPr>
        <p:spPr>
          <a:xfrm>
            <a:off x="6956962" y="1933410"/>
            <a:ext cx="1080120" cy="131959"/>
          </a:xfrm>
          <a:prstGeom prst="rect">
            <a:avLst/>
          </a:prstGeom>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pPr algn="ctr">
              <a:lnSpc>
                <a:spcPct val="104000"/>
              </a:lnSpc>
            </a:pPr>
            <a:r>
              <a:rPr lang="da-DK" sz="900">
                <a:latin typeface="Verdana" panose="020B0604030504040204" pitchFamily="34" charset="0"/>
                <a:ea typeface="Verdana" panose="020B0604030504040204" pitchFamily="34" charset="0"/>
              </a:rPr>
              <a:t>Hjemme opgaver</a:t>
            </a:r>
          </a:p>
        </p:txBody>
      </p:sp>
    </p:spTree>
    <p:extLst>
      <p:ext uri="{BB962C8B-B14F-4D97-AF65-F5344CB8AC3E}">
        <p14:creationId xmlns:p14="http://schemas.microsoft.com/office/powerpoint/2010/main" val="172629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B4B05B-441E-4168-BC8F-6E9BA57F0FE7}"/>
              </a:ext>
            </a:extLst>
          </p:cNvPr>
          <p:cNvSpPr>
            <a:spLocks noGrp="1"/>
          </p:cNvSpPr>
          <p:nvPr>
            <p:ph type="title" idx="4294967295"/>
          </p:nvPr>
        </p:nvSpPr>
        <p:spPr>
          <a:xfrm>
            <a:off x="152400" y="811439"/>
            <a:ext cx="7886700" cy="1325563"/>
          </a:xfrm>
        </p:spPr>
        <p:txBody>
          <a:bodyPr>
            <a:normAutofit/>
          </a:bodyPr>
          <a:lstStyle/>
          <a:p>
            <a:r>
              <a:rPr lang="da-DK" sz="3200" b="1"/>
              <a:t>Bæredygtig</a:t>
            </a:r>
            <a:r>
              <a:rPr lang="da-DK" sz="2800" b="1"/>
              <a:t> udvikling</a:t>
            </a:r>
            <a:endParaRPr lang="da-DK" sz="2800" b="1">
              <a:ea typeface="Verdana"/>
            </a:endParaRPr>
          </a:p>
        </p:txBody>
      </p:sp>
      <p:sp>
        <p:nvSpPr>
          <p:cNvPr id="3" name="Pladsholder til indhold 2">
            <a:extLst>
              <a:ext uri="{FF2B5EF4-FFF2-40B4-BE49-F238E27FC236}">
                <a16:creationId xmlns:a16="http://schemas.microsoft.com/office/drawing/2014/main" id="{77BB30EB-9BE2-41D1-BB6F-36A1119C844D}"/>
              </a:ext>
            </a:extLst>
          </p:cNvPr>
          <p:cNvSpPr>
            <a:spLocks noGrp="1"/>
          </p:cNvSpPr>
          <p:nvPr>
            <p:ph idx="4294967295"/>
          </p:nvPr>
        </p:nvSpPr>
        <p:spPr>
          <a:xfrm>
            <a:off x="315686" y="2815092"/>
            <a:ext cx="4639600" cy="3425597"/>
          </a:xfrm>
        </p:spPr>
        <p:txBody>
          <a:bodyPr vert="horz" lIns="0" tIns="0" rIns="0" bIns="0" rtlCol="0" anchor="t">
            <a:normAutofit/>
          </a:bodyPr>
          <a:lstStyle/>
          <a:p>
            <a:pPr marL="0" indent="0">
              <a:buNone/>
            </a:pPr>
            <a:r>
              <a:rPr lang="da-DK" sz="1800"/>
              <a:t>Begrebet "</a:t>
            </a:r>
            <a:r>
              <a:rPr lang="da-DK" sz="2400" i="1"/>
              <a:t>bæredygtig udvikling</a:t>
            </a:r>
            <a:r>
              <a:rPr lang="da-DK" sz="1800"/>
              <a:t>" har siden starten af 1970'erne fyldt mere og mere. Dengang blev det formuleret således: </a:t>
            </a:r>
            <a:endParaRPr lang="da-DK" sz="1800">
              <a:ea typeface="Verdana"/>
            </a:endParaRPr>
          </a:p>
          <a:p>
            <a:pPr marL="147955" indent="-147955"/>
            <a:endParaRPr lang="da-DK" sz="1800">
              <a:ea typeface="Verdana"/>
            </a:endParaRPr>
          </a:p>
          <a:p>
            <a:pPr marL="147955" indent="-147955"/>
            <a:r>
              <a:rPr lang="da-DK" sz="1600" i="1"/>
              <a:t>"En bæredygtig udvikling er en udvikling, som opfylder de nuværende behov, uden at bringe fremtidige generationers muligheder for at opfylde deres behov i fare." Brundtland-rapporten (1987).</a:t>
            </a:r>
            <a:endParaRPr lang="da-DK" sz="1600" i="1">
              <a:ea typeface="Verdana"/>
            </a:endParaRPr>
          </a:p>
          <a:p>
            <a:pPr marL="147955" indent="-147955"/>
            <a:endParaRPr lang="da-DK" sz="1800">
              <a:ea typeface="Verdana"/>
            </a:endParaRPr>
          </a:p>
        </p:txBody>
      </p:sp>
      <p:pic>
        <p:nvPicPr>
          <p:cNvPr id="6" name="Billede 5" descr="Et billede, der indeholder person, beklædning, udendørs&#10;&#10;Automatisk genereret beskrivelse">
            <a:extLst>
              <a:ext uri="{FF2B5EF4-FFF2-40B4-BE49-F238E27FC236}">
                <a16:creationId xmlns:a16="http://schemas.microsoft.com/office/drawing/2014/main" id="{51542652-33F3-475F-A940-9E671F2BD3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5286" y="-51587"/>
            <a:ext cx="4188083" cy="6913285"/>
          </a:xfrm>
          <a:prstGeom prst="rect">
            <a:avLst/>
          </a:prstGeom>
        </p:spPr>
      </p:pic>
      <p:sp>
        <p:nvSpPr>
          <p:cNvPr id="7" name="Tekstfelt 6">
            <a:extLst>
              <a:ext uri="{FF2B5EF4-FFF2-40B4-BE49-F238E27FC236}">
                <a16:creationId xmlns:a16="http://schemas.microsoft.com/office/drawing/2014/main" id="{E5BEFDCD-FC14-4A3A-9408-AB7977249C6F}"/>
              </a:ext>
            </a:extLst>
          </p:cNvPr>
          <p:cNvSpPr txBox="1"/>
          <p:nvPr/>
        </p:nvSpPr>
        <p:spPr>
          <a:xfrm>
            <a:off x="7290007" y="5220211"/>
            <a:ext cx="1225343" cy="219291"/>
          </a:xfrm>
          <a:prstGeom prst="rect">
            <a:avLst/>
          </a:prstGeom>
          <a:noFill/>
        </p:spPr>
        <p:txBody>
          <a:bodyPr wrap="square" rtlCol="0">
            <a:spAutoFit/>
          </a:bodyPr>
          <a:lstStyle/>
          <a:p>
            <a:r>
              <a:rPr lang="da-DK" sz="825" i="1"/>
              <a:t>www.colourbox.com</a:t>
            </a:r>
          </a:p>
        </p:txBody>
      </p:sp>
    </p:spTree>
    <p:extLst>
      <p:ext uri="{BB962C8B-B14F-4D97-AF65-F5344CB8AC3E}">
        <p14:creationId xmlns:p14="http://schemas.microsoft.com/office/powerpoint/2010/main" val="3959732326"/>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44A79F-C179-442A-A5BE-171A5425778A}"/>
              </a:ext>
            </a:extLst>
          </p:cNvPr>
          <p:cNvSpPr>
            <a:spLocks noGrp="1"/>
          </p:cNvSpPr>
          <p:nvPr>
            <p:ph type="title" idx="4294967295"/>
          </p:nvPr>
        </p:nvSpPr>
        <p:spPr>
          <a:xfrm>
            <a:off x="685800" y="210911"/>
            <a:ext cx="7456488" cy="1554163"/>
          </a:xfrm>
        </p:spPr>
        <p:txBody>
          <a:bodyPr anchor="ctr">
            <a:normAutofit/>
          </a:bodyPr>
          <a:lstStyle/>
          <a:p>
            <a:r>
              <a:rPr lang="da-DK" sz="3200" b="1"/>
              <a:t>Hvorfor nu det?</a:t>
            </a:r>
            <a:endParaRPr lang="da-DK" sz="3200" b="1">
              <a:cs typeface="Calibri Light"/>
            </a:endParaRPr>
          </a:p>
        </p:txBody>
      </p:sp>
      <p:sp>
        <p:nvSpPr>
          <p:cNvPr id="3" name="Pladsholder til indhold 2">
            <a:extLst>
              <a:ext uri="{FF2B5EF4-FFF2-40B4-BE49-F238E27FC236}">
                <a16:creationId xmlns:a16="http://schemas.microsoft.com/office/drawing/2014/main" id="{4D3175C1-1D5A-409B-9AAA-9F4437D895D8}"/>
              </a:ext>
            </a:extLst>
          </p:cNvPr>
          <p:cNvSpPr>
            <a:spLocks noGrp="1"/>
          </p:cNvSpPr>
          <p:nvPr>
            <p:ph idx="4294967295"/>
          </p:nvPr>
        </p:nvSpPr>
        <p:spPr>
          <a:xfrm>
            <a:off x="611560" y="1745313"/>
            <a:ext cx="7454900" cy="3124200"/>
          </a:xfrm>
        </p:spPr>
        <p:txBody>
          <a:bodyPr vert="horz" lIns="91440" tIns="45720" rIns="91440" bIns="45720" rtlCol="0" anchor="ctr">
            <a:normAutofit fontScale="85000" lnSpcReduction="20000"/>
          </a:bodyPr>
          <a:lstStyle/>
          <a:p>
            <a:pPr marL="0" indent="0">
              <a:buNone/>
            </a:pPr>
            <a:r>
              <a:rPr lang="da-DK" sz="1800"/>
              <a:t>På en række områder indikerer faresignaler, at vores nuværende </a:t>
            </a:r>
            <a:r>
              <a:rPr lang="da-DK" sz="2200" b="1"/>
              <a:t>livsstil</a:t>
            </a:r>
            <a:r>
              <a:rPr lang="da-DK" sz="1800"/>
              <a:t>, og </a:t>
            </a:r>
            <a:r>
              <a:rPr lang="da-DK" sz="2200" b="1"/>
              <a:t>udviklingen </a:t>
            </a:r>
            <a:r>
              <a:rPr lang="da-DK" sz="1800"/>
              <a:t>i vores samfund, indebærer trusler imod mulighederne for at de kommende generationer vil kunne fortsætte samme udvikling - eller helt basalt at kunne realisere deres ønsker om at leve et godt og rigt liv.</a:t>
            </a:r>
            <a:br>
              <a:rPr lang="da-DK" sz="1800"/>
            </a:br>
            <a:endParaRPr lang="da-DK" sz="1800"/>
          </a:p>
          <a:p>
            <a:pPr marL="0" indent="0">
              <a:buNone/>
            </a:pPr>
            <a:r>
              <a:rPr lang="da-DK" sz="1700" u="sng"/>
              <a:t>Disse faresignaler indebærer:</a:t>
            </a:r>
            <a:endParaRPr lang="da-DK" sz="1700" u="sng">
              <a:ea typeface="Verdana"/>
            </a:endParaRPr>
          </a:p>
          <a:p>
            <a:pPr marL="296545" lvl="1" indent="-147955"/>
            <a:r>
              <a:rPr lang="da-DK" sz="1700"/>
              <a:t>Klimaforandringer</a:t>
            </a:r>
            <a:endParaRPr lang="da-DK" sz="1700">
              <a:ea typeface="Verdana"/>
            </a:endParaRPr>
          </a:p>
          <a:p>
            <a:pPr marL="296545" lvl="1" indent="-147955"/>
            <a:r>
              <a:rPr lang="da-DK" sz="1700"/>
              <a:t>Udtømmende naturressourcer </a:t>
            </a:r>
            <a:endParaRPr lang="da-DK" sz="1700">
              <a:ea typeface="Verdana"/>
            </a:endParaRPr>
          </a:p>
          <a:p>
            <a:pPr marL="296545" lvl="1" indent="-147955"/>
            <a:r>
              <a:rPr lang="da-DK" sz="1700"/>
              <a:t>Forurening</a:t>
            </a:r>
            <a:endParaRPr lang="da-DK" sz="1700">
              <a:ea typeface="Verdana"/>
            </a:endParaRPr>
          </a:p>
          <a:p>
            <a:pPr marL="296545" lvl="1" indent="-147955"/>
            <a:r>
              <a:rPr lang="da-DK" sz="1700"/>
              <a:t>Tab af natur og biodiversitet</a:t>
            </a:r>
            <a:endParaRPr lang="da-DK" sz="1700">
              <a:ea typeface="Verdana"/>
            </a:endParaRPr>
          </a:p>
          <a:p>
            <a:pPr marL="296545" lvl="1" indent="-147955"/>
            <a:r>
              <a:rPr lang="da-DK" sz="1700"/>
              <a:t>International ustabilitet, konflikter 					</a:t>
            </a:r>
          </a:p>
          <a:p>
            <a:pPr marL="148590" lvl="1" indent="0">
              <a:buNone/>
            </a:pPr>
            <a:r>
              <a:rPr lang="da-DK" sz="1700"/>
              <a:t>   og terror</a:t>
            </a:r>
          </a:p>
          <a:p>
            <a:pPr marL="148590" lvl="1" indent="0">
              <a:buNone/>
            </a:pPr>
            <a:r>
              <a:rPr lang="da-DK" sz="1700">
                <a:ea typeface="Verdana"/>
              </a:rPr>
              <a:t>- Naturkatastrofer</a:t>
            </a:r>
          </a:p>
          <a:p>
            <a:pPr marL="147955" indent="-147955"/>
            <a:endParaRPr lang="da-DK" sz="1800">
              <a:ea typeface="Verdana"/>
            </a:endParaRPr>
          </a:p>
        </p:txBody>
      </p:sp>
      <p:pic>
        <p:nvPicPr>
          <p:cNvPr id="1026" name="Picture 2" descr="Jordens og Danmarks overforbrug i 2020">
            <a:extLst>
              <a:ext uri="{FF2B5EF4-FFF2-40B4-BE49-F238E27FC236}">
                <a16:creationId xmlns:a16="http://schemas.microsoft.com/office/drawing/2014/main" id="{6BE9506A-03B6-A634-1959-C1B87F7639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793" y="4221088"/>
            <a:ext cx="4468207" cy="2337275"/>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EADA9C9A-0435-2A15-BC9F-5C08B44CC36E}"/>
              </a:ext>
            </a:extLst>
          </p:cNvPr>
          <p:cNvSpPr txBox="1"/>
          <p:nvPr/>
        </p:nvSpPr>
        <p:spPr>
          <a:xfrm>
            <a:off x="827584" y="5253314"/>
            <a:ext cx="3384376" cy="263918"/>
          </a:xfrm>
          <a:prstGeom prst="rect">
            <a:avLst/>
          </a:prstGeom>
          <a:noFill/>
        </p:spPr>
        <p:txBody>
          <a:bodyPr wrap="square" lIns="0" tIns="0" rIns="0" bIns="0" rtlCol="0">
            <a:spAutoFit/>
          </a:bodyPr>
          <a:lstStyle/>
          <a:p>
            <a:pPr>
              <a:lnSpc>
                <a:spcPct val="104000"/>
              </a:lnSpc>
            </a:pPr>
            <a:r>
              <a:rPr lang="da-DK" sz="1800" b="1"/>
              <a:t>Hvad er dit fodaftryk?</a:t>
            </a:r>
          </a:p>
        </p:txBody>
      </p:sp>
    </p:spTree>
    <p:extLst>
      <p:ext uri="{BB962C8B-B14F-4D97-AF65-F5344CB8AC3E}">
        <p14:creationId xmlns:p14="http://schemas.microsoft.com/office/powerpoint/2010/main" val="11232625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911023B-419A-7D77-7287-9040548FC36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89552"/>
            <a:ext cx="7598618" cy="6468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767648"/>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99868C-AAC1-E3BB-D86B-2B18A09E2DD9}"/>
              </a:ext>
            </a:extLst>
          </p:cNvPr>
          <p:cNvSpPr>
            <a:spLocks noGrp="1"/>
          </p:cNvSpPr>
          <p:nvPr>
            <p:ph type="title"/>
          </p:nvPr>
        </p:nvSpPr>
        <p:spPr>
          <a:xfrm>
            <a:off x="323528" y="780910"/>
            <a:ext cx="6932613" cy="616930"/>
          </a:xfrm>
        </p:spPr>
        <p:txBody>
          <a:bodyPr>
            <a:normAutofit/>
          </a:bodyPr>
          <a:lstStyle/>
          <a:p>
            <a:r>
              <a:rPr lang="da-DK" sz="3200"/>
              <a:t>En udvidet verdensforståelse</a:t>
            </a:r>
          </a:p>
        </p:txBody>
      </p:sp>
      <p:sp>
        <p:nvSpPr>
          <p:cNvPr id="4" name="Pladsholder til sidefod 3">
            <a:extLst>
              <a:ext uri="{FF2B5EF4-FFF2-40B4-BE49-F238E27FC236}">
                <a16:creationId xmlns:a16="http://schemas.microsoft.com/office/drawing/2014/main" id="{92A262F8-D16A-36F5-1107-8B2E7E591AF2}"/>
              </a:ext>
            </a:extLst>
          </p:cNvPr>
          <p:cNvSpPr>
            <a:spLocks noGrp="1"/>
          </p:cNvSpPr>
          <p:nvPr>
            <p:ph type="ftr" sz="quarter" idx="11"/>
          </p:nvPr>
        </p:nvSpPr>
        <p:spPr/>
        <p:txBody>
          <a:bodyPr/>
          <a:lstStyle/>
          <a:p>
            <a:r>
              <a:rPr lang="da-DK" noProof="0"/>
              <a:t>IBC Kurser</a:t>
            </a:r>
          </a:p>
        </p:txBody>
      </p:sp>
      <p:sp>
        <p:nvSpPr>
          <p:cNvPr id="5" name="Pladsholder til dato 4">
            <a:extLst>
              <a:ext uri="{FF2B5EF4-FFF2-40B4-BE49-F238E27FC236}">
                <a16:creationId xmlns:a16="http://schemas.microsoft.com/office/drawing/2014/main" id="{B573334B-1498-129A-329E-87FDDD1D5265}"/>
              </a:ext>
            </a:extLst>
          </p:cNvPr>
          <p:cNvSpPr>
            <a:spLocks noGrp="1"/>
          </p:cNvSpPr>
          <p:nvPr>
            <p:ph type="dt" sz="half" idx="2"/>
          </p:nvPr>
        </p:nvSpPr>
        <p:spPr/>
        <p:txBody>
          <a:bodyPr/>
          <a:lstStyle/>
          <a:p>
            <a:r>
              <a:rPr lang="da-DK"/>
              <a:t>www.ibckurser.dk</a:t>
            </a:r>
          </a:p>
        </p:txBody>
      </p:sp>
      <p:pic>
        <p:nvPicPr>
          <p:cNvPr id="7" name="Billede 6">
            <a:extLst>
              <a:ext uri="{FF2B5EF4-FFF2-40B4-BE49-F238E27FC236}">
                <a16:creationId xmlns:a16="http://schemas.microsoft.com/office/drawing/2014/main" id="{0435335B-E3C2-563A-E6D8-5CEE59E7DED0}"/>
              </a:ext>
            </a:extLst>
          </p:cNvPr>
          <p:cNvPicPr>
            <a:picLocks noChangeAspect="1"/>
          </p:cNvPicPr>
          <p:nvPr/>
        </p:nvPicPr>
        <p:blipFill rotWithShape="1">
          <a:blip r:embed="rId2"/>
          <a:srcRect l="-5295" t="22417" r="5295" b="11925"/>
          <a:stretch/>
        </p:blipFill>
        <p:spPr>
          <a:xfrm>
            <a:off x="-540568" y="1700808"/>
            <a:ext cx="9704847" cy="4341407"/>
          </a:xfrm>
          <a:prstGeom prst="rect">
            <a:avLst/>
          </a:prstGeom>
        </p:spPr>
      </p:pic>
    </p:spTree>
    <p:extLst>
      <p:ext uri="{BB962C8B-B14F-4D97-AF65-F5344CB8AC3E}">
        <p14:creationId xmlns:p14="http://schemas.microsoft.com/office/powerpoint/2010/main" val="289500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5C03C1-C874-47CA-9DED-E24FDE0B1512}"/>
              </a:ext>
            </a:extLst>
          </p:cNvPr>
          <p:cNvSpPr>
            <a:spLocks noGrp="1"/>
          </p:cNvSpPr>
          <p:nvPr>
            <p:ph type="title"/>
          </p:nvPr>
        </p:nvSpPr>
        <p:spPr>
          <a:xfrm>
            <a:off x="467544" y="636744"/>
            <a:ext cx="6932612" cy="616930"/>
          </a:xfrm>
        </p:spPr>
        <p:txBody>
          <a:bodyPr anchor="t">
            <a:normAutofit/>
          </a:bodyPr>
          <a:lstStyle/>
          <a:p>
            <a:pPr algn="l"/>
            <a:r>
              <a:rPr lang="da-DK" sz="3200" b="1">
                <a:latin typeface="Verdana"/>
                <a:ea typeface="Verdana"/>
              </a:rPr>
              <a:t>Bæredygtighed er holistisk</a:t>
            </a:r>
            <a:r>
              <a:rPr lang="da-DK" sz="2200" b="1">
                <a:latin typeface="Verdana"/>
                <a:ea typeface="Verdana"/>
              </a:rPr>
              <a:t> </a:t>
            </a:r>
          </a:p>
        </p:txBody>
      </p:sp>
      <p:pic>
        <p:nvPicPr>
          <p:cNvPr id="1026" name="Picture 2">
            <a:extLst>
              <a:ext uri="{FF2B5EF4-FFF2-40B4-BE49-F238E27FC236}">
                <a16:creationId xmlns:a16="http://schemas.microsoft.com/office/drawing/2014/main" id="{E2FFE72A-787B-032D-847A-111D7C2CA85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37391" y="1482335"/>
            <a:ext cx="2639841" cy="25438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E70F816-C5A6-C58E-CCEF-9E8C86904EC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71" t="22597" r="54822" b="18324"/>
          <a:stretch/>
        </p:blipFill>
        <p:spPr bwMode="auto">
          <a:xfrm>
            <a:off x="5652120" y="1628800"/>
            <a:ext cx="2373584" cy="1905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hat is Sustainability? | UCLA Sustainability">
            <a:extLst>
              <a:ext uri="{FF2B5EF4-FFF2-40B4-BE49-F238E27FC236}">
                <a16:creationId xmlns:a16="http://schemas.microsoft.com/office/drawing/2014/main" id="{54A664AE-D45A-5B5E-7DCF-694D6FB48A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1558" y="3991123"/>
            <a:ext cx="3614707" cy="20242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ESG Strategiforløb - Viegand Maagøe">
            <a:extLst>
              <a:ext uri="{FF2B5EF4-FFF2-40B4-BE49-F238E27FC236}">
                <a16:creationId xmlns:a16="http://schemas.microsoft.com/office/drawing/2014/main" id="{F03761CB-B356-A1FF-BA80-FDD6821CF2D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9688" y="4078131"/>
            <a:ext cx="3614707" cy="2033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12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35F5A1-06DB-FFDD-88F3-6A627D32DA6A}"/>
              </a:ext>
            </a:extLst>
          </p:cNvPr>
          <p:cNvSpPr txBox="1">
            <a:spLocks/>
          </p:cNvSpPr>
          <p:nvPr/>
        </p:nvSpPr>
        <p:spPr>
          <a:xfrm>
            <a:off x="605087" y="726354"/>
            <a:ext cx="7200960" cy="675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t>Den </a:t>
            </a:r>
            <a:r>
              <a:rPr lang="en-US" sz="3200" b="1" err="1"/>
              <a:t>tredobblte</a:t>
            </a:r>
            <a:r>
              <a:rPr lang="en-US" sz="3200" b="1"/>
              <a:t> </a:t>
            </a:r>
            <a:r>
              <a:rPr lang="en-US" sz="3200" b="1" err="1"/>
              <a:t>bundlinje</a:t>
            </a:r>
            <a:endParaRPr lang="en-US" sz="3200" b="1"/>
          </a:p>
        </p:txBody>
      </p:sp>
      <p:sp>
        <p:nvSpPr>
          <p:cNvPr id="5" name="Content Placeholder 2">
            <a:extLst>
              <a:ext uri="{FF2B5EF4-FFF2-40B4-BE49-F238E27FC236}">
                <a16:creationId xmlns:a16="http://schemas.microsoft.com/office/drawing/2014/main" id="{F6F1D038-1B76-8FB6-17EE-733B634018B3}"/>
              </a:ext>
            </a:extLst>
          </p:cNvPr>
          <p:cNvSpPr txBox="1">
            <a:spLocks/>
          </p:cNvSpPr>
          <p:nvPr/>
        </p:nvSpPr>
        <p:spPr>
          <a:xfrm>
            <a:off x="658250" y="1196752"/>
            <a:ext cx="7884960" cy="2970396"/>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da-DK" sz="1600" i="1"/>
              <a:t>En større og mere sammenhængende verden</a:t>
            </a:r>
            <a:endParaRPr lang="en-US" sz="1600" i="1"/>
          </a:p>
        </p:txBody>
      </p:sp>
      <p:pic>
        <p:nvPicPr>
          <p:cNvPr id="6" name="Billede 5" descr="104030-1_all_figures_Page_077">
            <a:extLst>
              <a:ext uri="{FF2B5EF4-FFF2-40B4-BE49-F238E27FC236}">
                <a16:creationId xmlns:a16="http://schemas.microsoft.com/office/drawing/2014/main" id="{E385383A-8DD3-4481-9BC8-A340305A7C28}"/>
              </a:ext>
            </a:extLst>
          </p:cNvPr>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507"/>
          <a:stretch/>
        </p:blipFill>
        <p:spPr>
          <a:xfrm>
            <a:off x="1998953" y="1844824"/>
            <a:ext cx="5807094" cy="4941168"/>
          </a:xfrm>
          <a:prstGeom prst="rect">
            <a:avLst/>
          </a:prstGeom>
          <a:noFill/>
        </p:spPr>
      </p:pic>
    </p:spTree>
    <p:extLst>
      <p:ext uri="{BB962C8B-B14F-4D97-AF65-F5344CB8AC3E}">
        <p14:creationId xmlns:p14="http://schemas.microsoft.com/office/powerpoint/2010/main" val="18167844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ED8BB6FF-2620-79AF-14DF-F3E1F82CACDA}"/>
              </a:ext>
            </a:extLst>
          </p:cNvPr>
          <p:cNvSpPr>
            <a:spLocks noGrp="1"/>
          </p:cNvSpPr>
          <p:nvPr>
            <p:ph type="ftr" sz="quarter" idx="11"/>
          </p:nvPr>
        </p:nvSpPr>
        <p:spPr>
          <a:xfrm>
            <a:off x="484198" y="127016"/>
            <a:ext cx="6932613" cy="316051"/>
          </a:xfrm>
        </p:spPr>
        <p:txBody>
          <a:bodyPr vert="horz" lIns="0" tIns="0" rIns="0" bIns="0" rtlCol="0" anchor="b" anchorCtr="0">
            <a:normAutofit/>
          </a:bodyPr>
          <a:lstStyle/>
          <a:p>
            <a:pPr>
              <a:spcAft>
                <a:spcPts val="600"/>
              </a:spcAft>
            </a:pPr>
            <a:r>
              <a:rPr lang="da-DK" b="1" kern="1200">
                <a:latin typeface="+mn-lt"/>
                <a:ea typeface="+mn-ea"/>
                <a:cs typeface="+mn-cs"/>
              </a:rPr>
              <a:t>IBC Kurser</a:t>
            </a:r>
          </a:p>
        </p:txBody>
      </p:sp>
      <p:sp>
        <p:nvSpPr>
          <p:cNvPr id="2" name="Pladsholder til dato 1">
            <a:extLst>
              <a:ext uri="{FF2B5EF4-FFF2-40B4-BE49-F238E27FC236}">
                <a16:creationId xmlns:a16="http://schemas.microsoft.com/office/drawing/2014/main" id="{B93B147C-4F75-F970-0A6A-372A3028CF66}"/>
              </a:ext>
            </a:extLst>
          </p:cNvPr>
          <p:cNvSpPr>
            <a:spLocks noGrp="1"/>
          </p:cNvSpPr>
          <p:nvPr>
            <p:ph type="dt" sz="half" idx="2"/>
          </p:nvPr>
        </p:nvSpPr>
        <p:spPr>
          <a:xfrm>
            <a:off x="7596340" y="6201325"/>
            <a:ext cx="1420665" cy="258441"/>
          </a:xfrm>
        </p:spPr>
        <p:txBody>
          <a:bodyPr vert="horz" lIns="0" tIns="0" rIns="0" bIns="0" rtlCol="0" anchor="b" anchorCtr="0">
            <a:normAutofit/>
          </a:bodyPr>
          <a:lstStyle/>
          <a:p>
            <a:pPr>
              <a:spcAft>
                <a:spcPts val="600"/>
              </a:spcAft>
            </a:pPr>
            <a:r>
              <a:rPr lang="da-DK" noProof="0"/>
              <a:t>www.ibc.dk</a:t>
            </a:r>
          </a:p>
        </p:txBody>
      </p:sp>
      <p:graphicFrame>
        <p:nvGraphicFramePr>
          <p:cNvPr id="7" name="Tekstfelt 4">
            <a:extLst>
              <a:ext uri="{FF2B5EF4-FFF2-40B4-BE49-F238E27FC236}">
                <a16:creationId xmlns:a16="http://schemas.microsoft.com/office/drawing/2014/main" id="{3ED02289-AACB-0243-6CF9-B9913C1258B2}"/>
              </a:ext>
            </a:extLst>
          </p:cNvPr>
          <p:cNvGraphicFramePr/>
          <p:nvPr>
            <p:extLst>
              <p:ext uri="{D42A27DB-BD31-4B8C-83A1-F6EECF244321}">
                <p14:modId xmlns:p14="http://schemas.microsoft.com/office/powerpoint/2010/main" val="1297846547"/>
              </p:ext>
            </p:extLst>
          </p:nvPr>
        </p:nvGraphicFramePr>
        <p:xfrm>
          <a:off x="251520" y="1340768"/>
          <a:ext cx="8765485"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9650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B69244B6-DBF9-C445-7380-706865EAC63E}"/>
              </a:ext>
            </a:extLst>
          </p:cNvPr>
          <p:cNvSpPr txBox="1"/>
          <p:nvPr/>
        </p:nvSpPr>
        <p:spPr>
          <a:xfrm>
            <a:off x="467834" y="980728"/>
            <a:ext cx="6932613" cy="616930"/>
          </a:xfrm>
          <a:prstGeom prst="rect">
            <a:avLst/>
          </a:prstGeom>
        </p:spPr>
        <p:txBody>
          <a:bodyPr vert="horz" lIns="0" tIns="0" rIns="0" bIns="0" rtlCol="0" anchor="b" anchorCtr="0">
            <a:normAutofit/>
          </a:bodyPr>
          <a:lstStyle/>
          <a:p>
            <a:pPr defTabSz="627758">
              <a:lnSpc>
                <a:spcPct val="104000"/>
              </a:lnSpc>
              <a:spcBef>
                <a:spcPct val="0"/>
              </a:spcBef>
              <a:spcAft>
                <a:spcPts val="1500"/>
              </a:spcAft>
            </a:pPr>
            <a:r>
              <a:rPr lang="da-DK" sz="3200" b="1" kern="1200">
                <a:effectLst/>
                <a:latin typeface="+mj-lt"/>
                <a:ea typeface="+mj-ea"/>
                <a:cs typeface="+mj-cs"/>
              </a:rPr>
              <a:t>Miljømæssige mål:</a:t>
            </a:r>
          </a:p>
        </p:txBody>
      </p:sp>
      <p:sp>
        <p:nvSpPr>
          <p:cNvPr id="3" name="Pladsholder til sidefod 2">
            <a:extLst>
              <a:ext uri="{FF2B5EF4-FFF2-40B4-BE49-F238E27FC236}">
                <a16:creationId xmlns:a16="http://schemas.microsoft.com/office/drawing/2014/main" id="{DCAA4F50-D25E-9DBF-C57E-A0ECDA17714B}"/>
              </a:ext>
            </a:extLst>
          </p:cNvPr>
          <p:cNvSpPr>
            <a:spLocks noGrp="1"/>
          </p:cNvSpPr>
          <p:nvPr>
            <p:ph type="ftr" sz="quarter" idx="11"/>
          </p:nvPr>
        </p:nvSpPr>
        <p:spPr>
          <a:xfrm>
            <a:off x="484198" y="127016"/>
            <a:ext cx="6932613" cy="316051"/>
          </a:xfrm>
        </p:spPr>
        <p:txBody>
          <a:bodyPr vert="horz" lIns="0" tIns="0" rIns="0" bIns="0" rtlCol="0" anchor="b" anchorCtr="0">
            <a:normAutofit/>
          </a:bodyPr>
          <a:lstStyle/>
          <a:p>
            <a:pPr>
              <a:spcAft>
                <a:spcPts val="600"/>
              </a:spcAft>
            </a:pPr>
            <a:r>
              <a:rPr lang="da-DK" b="1" kern="1200">
                <a:latin typeface="+mn-lt"/>
                <a:ea typeface="+mn-ea"/>
                <a:cs typeface="+mn-cs"/>
              </a:rPr>
              <a:t>IBC Kurser</a:t>
            </a:r>
          </a:p>
        </p:txBody>
      </p:sp>
      <p:sp>
        <p:nvSpPr>
          <p:cNvPr id="2" name="Pladsholder til dato 1">
            <a:extLst>
              <a:ext uri="{FF2B5EF4-FFF2-40B4-BE49-F238E27FC236}">
                <a16:creationId xmlns:a16="http://schemas.microsoft.com/office/drawing/2014/main" id="{9167D4B9-BFE0-A23C-0D58-1EB7D4DF9C50}"/>
              </a:ext>
            </a:extLst>
          </p:cNvPr>
          <p:cNvSpPr>
            <a:spLocks noGrp="1"/>
          </p:cNvSpPr>
          <p:nvPr>
            <p:ph type="dt" sz="half" idx="2"/>
          </p:nvPr>
        </p:nvSpPr>
        <p:spPr>
          <a:xfrm>
            <a:off x="7596340" y="6201325"/>
            <a:ext cx="1420665" cy="258441"/>
          </a:xfrm>
        </p:spPr>
        <p:txBody>
          <a:bodyPr vert="horz" lIns="0" tIns="0" rIns="0" bIns="0" rtlCol="0" anchor="b" anchorCtr="0">
            <a:normAutofit/>
          </a:bodyPr>
          <a:lstStyle/>
          <a:p>
            <a:pPr>
              <a:spcAft>
                <a:spcPts val="600"/>
              </a:spcAft>
            </a:pPr>
            <a:r>
              <a:rPr lang="da-DK" noProof="0"/>
              <a:t>www.ibc.dk</a:t>
            </a:r>
          </a:p>
        </p:txBody>
      </p:sp>
      <p:graphicFrame>
        <p:nvGraphicFramePr>
          <p:cNvPr id="13" name="Tekstfelt 4">
            <a:extLst>
              <a:ext uri="{FF2B5EF4-FFF2-40B4-BE49-F238E27FC236}">
                <a16:creationId xmlns:a16="http://schemas.microsoft.com/office/drawing/2014/main" id="{395C0DF5-BE81-FBD3-B3F5-15DE2FC75982}"/>
              </a:ext>
            </a:extLst>
          </p:cNvPr>
          <p:cNvGraphicFramePr/>
          <p:nvPr>
            <p:extLst>
              <p:ext uri="{D42A27DB-BD31-4B8C-83A1-F6EECF244321}">
                <p14:modId xmlns:p14="http://schemas.microsoft.com/office/powerpoint/2010/main" val="3729147786"/>
              </p:ext>
            </p:extLst>
          </p:nvPr>
        </p:nvGraphicFramePr>
        <p:xfrm>
          <a:off x="467834" y="1782980"/>
          <a:ext cx="8425789" cy="46767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678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FA232E15-3F1A-93EB-AAB4-087BEE04ED2D}"/>
              </a:ext>
            </a:extLst>
          </p:cNvPr>
          <p:cNvSpPr txBox="1"/>
          <p:nvPr/>
        </p:nvSpPr>
        <p:spPr>
          <a:xfrm>
            <a:off x="251520" y="692696"/>
            <a:ext cx="6932613" cy="616930"/>
          </a:xfrm>
          <a:prstGeom prst="rect">
            <a:avLst/>
          </a:prstGeom>
        </p:spPr>
        <p:txBody>
          <a:bodyPr vert="horz" lIns="0" tIns="0" rIns="0" bIns="0" rtlCol="0" anchor="b" anchorCtr="0">
            <a:normAutofit/>
          </a:bodyPr>
          <a:lstStyle/>
          <a:p>
            <a:pPr defTabSz="627758">
              <a:lnSpc>
                <a:spcPct val="104000"/>
              </a:lnSpc>
              <a:spcBef>
                <a:spcPct val="0"/>
              </a:spcBef>
              <a:spcAft>
                <a:spcPts val="1500"/>
              </a:spcAft>
            </a:pPr>
            <a:r>
              <a:rPr lang="da-DK" sz="3200" b="1" kern="1200">
                <a:effectLst/>
                <a:latin typeface="+mj-lt"/>
                <a:ea typeface="+mj-ea"/>
                <a:cs typeface="+mj-cs"/>
              </a:rPr>
              <a:t>Sociale mål:</a:t>
            </a:r>
          </a:p>
        </p:txBody>
      </p:sp>
      <p:sp>
        <p:nvSpPr>
          <p:cNvPr id="3" name="Pladsholder til sidefod 2">
            <a:extLst>
              <a:ext uri="{FF2B5EF4-FFF2-40B4-BE49-F238E27FC236}">
                <a16:creationId xmlns:a16="http://schemas.microsoft.com/office/drawing/2014/main" id="{6F77C1B3-65AB-0838-9DCA-46D3F3CE9499}"/>
              </a:ext>
            </a:extLst>
          </p:cNvPr>
          <p:cNvSpPr>
            <a:spLocks noGrp="1"/>
          </p:cNvSpPr>
          <p:nvPr>
            <p:ph type="ftr" sz="quarter" idx="11"/>
          </p:nvPr>
        </p:nvSpPr>
        <p:spPr>
          <a:xfrm>
            <a:off x="484198" y="127016"/>
            <a:ext cx="6932613" cy="316051"/>
          </a:xfrm>
        </p:spPr>
        <p:txBody>
          <a:bodyPr vert="horz" lIns="0" tIns="0" rIns="0" bIns="0" rtlCol="0" anchor="b" anchorCtr="0">
            <a:normAutofit/>
          </a:bodyPr>
          <a:lstStyle/>
          <a:p>
            <a:pPr>
              <a:spcAft>
                <a:spcPts val="600"/>
              </a:spcAft>
            </a:pPr>
            <a:r>
              <a:rPr lang="da-DK" b="1" kern="1200">
                <a:latin typeface="+mn-lt"/>
                <a:ea typeface="+mn-ea"/>
                <a:cs typeface="+mn-cs"/>
              </a:rPr>
              <a:t>IBC Kurser</a:t>
            </a:r>
          </a:p>
        </p:txBody>
      </p:sp>
      <p:sp>
        <p:nvSpPr>
          <p:cNvPr id="2" name="Pladsholder til dato 1">
            <a:extLst>
              <a:ext uri="{FF2B5EF4-FFF2-40B4-BE49-F238E27FC236}">
                <a16:creationId xmlns:a16="http://schemas.microsoft.com/office/drawing/2014/main" id="{8522298C-0CF8-300C-AD0D-99E2F1F91B9A}"/>
              </a:ext>
            </a:extLst>
          </p:cNvPr>
          <p:cNvSpPr>
            <a:spLocks noGrp="1"/>
          </p:cNvSpPr>
          <p:nvPr>
            <p:ph type="dt" sz="half" idx="2"/>
          </p:nvPr>
        </p:nvSpPr>
        <p:spPr>
          <a:xfrm>
            <a:off x="7596340" y="6201325"/>
            <a:ext cx="1420665" cy="258441"/>
          </a:xfrm>
        </p:spPr>
        <p:txBody>
          <a:bodyPr vert="horz" lIns="0" tIns="0" rIns="0" bIns="0" rtlCol="0" anchor="b" anchorCtr="0">
            <a:normAutofit/>
          </a:bodyPr>
          <a:lstStyle/>
          <a:p>
            <a:pPr>
              <a:spcAft>
                <a:spcPts val="600"/>
              </a:spcAft>
            </a:pPr>
            <a:r>
              <a:rPr lang="da-DK" noProof="0"/>
              <a:t>www.ibc.dk</a:t>
            </a:r>
          </a:p>
        </p:txBody>
      </p:sp>
      <p:graphicFrame>
        <p:nvGraphicFramePr>
          <p:cNvPr id="9" name="Tekstfelt 6">
            <a:extLst>
              <a:ext uri="{FF2B5EF4-FFF2-40B4-BE49-F238E27FC236}">
                <a16:creationId xmlns:a16="http://schemas.microsoft.com/office/drawing/2014/main" id="{B90AF88C-1B55-DAFE-42EA-7AB782646B13}"/>
              </a:ext>
            </a:extLst>
          </p:cNvPr>
          <p:cNvGraphicFramePr/>
          <p:nvPr>
            <p:extLst>
              <p:ext uri="{D42A27DB-BD31-4B8C-83A1-F6EECF244321}">
                <p14:modId xmlns:p14="http://schemas.microsoft.com/office/powerpoint/2010/main" val="576627424"/>
              </p:ext>
            </p:extLst>
          </p:nvPr>
        </p:nvGraphicFramePr>
        <p:xfrm>
          <a:off x="126995" y="1844824"/>
          <a:ext cx="8890010"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6296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215E8912-5D82-76AA-A211-5FB99AE49EF8}"/>
              </a:ext>
            </a:extLst>
          </p:cNvPr>
          <p:cNvSpPr txBox="1"/>
          <p:nvPr/>
        </p:nvSpPr>
        <p:spPr>
          <a:xfrm>
            <a:off x="251520" y="870979"/>
            <a:ext cx="6932613" cy="616930"/>
          </a:xfrm>
          <a:prstGeom prst="rect">
            <a:avLst/>
          </a:prstGeom>
        </p:spPr>
        <p:txBody>
          <a:bodyPr vert="horz" lIns="0" tIns="0" rIns="0" bIns="0" rtlCol="0" anchor="b" anchorCtr="0">
            <a:normAutofit/>
          </a:bodyPr>
          <a:lstStyle/>
          <a:p>
            <a:pPr defTabSz="627758">
              <a:lnSpc>
                <a:spcPct val="104000"/>
              </a:lnSpc>
              <a:spcBef>
                <a:spcPct val="0"/>
              </a:spcBef>
              <a:spcAft>
                <a:spcPts val="1500"/>
              </a:spcAft>
            </a:pPr>
            <a:r>
              <a:rPr lang="da-DK" sz="3200" b="1" kern="1200">
                <a:effectLst/>
                <a:latin typeface="+mj-lt"/>
                <a:ea typeface="+mj-ea"/>
                <a:cs typeface="+mj-cs"/>
              </a:rPr>
              <a:t>Økonomiske mål:</a:t>
            </a:r>
          </a:p>
        </p:txBody>
      </p:sp>
      <p:sp>
        <p:nvSpPr>
          <p:cNvPr id="3" name="Pladsholder til sidefod 2">
            <a:extLst>
              <a:ext uri="{FF2B5EF4-FFF2-40B4-BE49-F238E27FC236}">
                <a16:creationId xmlns:a16="http://schemas.microsoft.com/office/drawing/2014/main" id="{B332F11C-35B5-E38D-C52B-C5CBE0DA7D49}"/>
              </a:ext>
            </a:extLst>
          </p:cNvPr>
          <p:cNvSpPr>
            <a:spLocks noGrp="1"/>
          </p:cNvSpPr>
          <p:nvPr>
            <p:ph type="ftr" sz="quarter" idx="11"/>
          </p:nvPr>
        </p:nvSpPr>
        <p:spPr>
          <a:xfrm>
            <a:off x="484198" y="127016"/>
            <a:ext cx="6932613" cy="316051"/>
          </a:xfrm>
        </p:spPr>
        <p:txBody>
          <a:bodyPr vert="horz" lIns="0" tIns="0" rIns="0" bIns="0" rtlCol="0" anchor="b" anchorCtr="0">
            <a:normAutofit/>
          </a:bodyPr>
          <a:lstStyle/>
          <a:p>
            <a:pPr>
              <a:spcAft>
                <a:spcPts val="600"/>
              </a:spcAft>
            </a:pPr>
            <a:r>
              <a:rPr lang="da-DK" b="1" kern="1200">
                <a:latin typeface="+mn-lt"/>
                <a:ea typeface="+mn-ea"/>
                <a:cs typeface="+mn-cs"/>
              </a:rPr>
              <a:t>IBC Kurser</a:t>
            </a:r>
          </a:p>
        </p:txBody>
      </p:sp>
      <p:sp>
        <p:nvSpPr>
          <p:cNvPr id="2" name="Pladsholder til dato 1">
            <a:extLst>
              <a:ext uri="{FF2B5EF4-FFF2-40B4-BE49-F238E27FC236}">
                <a16:creationId xmlns:a16="http://schemas.microsoft.com/office/drawing/2014/main" id="{CBBB2C21-0A42-33B9-C034-F73E97B1819A}"/>
              </a:ext>
            </a:extLst>
          </p:cNvPr>
          <p:cNvSpPr>
            <a:spLocks noGrp="1"/>
          </p:cNvSpPr>
          <p:nvPr>
            <p:ph type="dt" sz="half" idx="2"/>
          </p:nvPr>
        </p:nvSpPr>
        <p:spPr>
          <a:xfrm>
            <a:off x="7596340" y="6201325"/>
            <a:ext cx="1420665" cy="258441"/>
          </a:xfrm>
        </p:spPr>
        <p:txBody>
          <a:bodyPr vert="horz" lIns="0" tIns="0" rIns="0" bIns="0" rtlCol="0" anchor="b" anchorCtr="0">
            <a:normAutofit/>
          </a:bodyPr>
          <a:lstStyle/>
          <a:p>
            <a:pPr>
              <a:spcAft>
                <a:spcPts val="600"/>
              </a:spcAft>
            </a:pPr>
            <a:r>
              <a:rPr lang="da-DK" noProof="0"/>
              <a:t>www.ibc.dk</a:t>
            </a:r>
          </a:p>
        </p:txBody>
      </p:sp>
      <p:graphicFrame>
        <p:nvGraphicFramePr>
          <p:cNvPr id="9" name="Tekstfelt 6">
            <a:extLst>
              <a:ext uri="{FF2B5EF4-FFF2-40B4-BE49-F238E27FC236}">
                <a16:creationId xmlns:a16="http://schemas.microsoft.com/office/drawing/2014/main" id="{CA870DED-D37D-065A-917D-AA89D25045D2}"/>
              </a:ext>
            </a:extLst>
          </p:cNvPr>
          <p:cNvGraphicFramePr/>
          <p:nvPr>
            <p:extLst>
              <p:ext uri="{D42A27DB-BD31-4B8C-83A1-F6EECF244321}">
                <p14:modId xmlns:p14="http://schemas.microsoft.com/office/powerpoint/2010/main" val="4125094515"/>
              </p:ext>
            </p:extLst>
          </p:nvPr>
        </p:nvGraphicFramePr>
        <p:xfrm>
          <a:off x="107505" y="1844824"/>
          <a:ext cx="8909500"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7507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Lige forbindelse 2">
            <a:extLst>
              <a:ext uri="{FF2B5EF4-FFF2-40B4-BE49-F238E27FC236}">
                <a16:creationId xmlns:a16="http://schemas.microsoft.com/office/drawing/2014/main" id="{4D9338F9-4283-97DF-5AAC-A111AC5114E5}"/>
              </a:ext>
            </a:extLst>
          </p:cNvPr>
          <p:cNvCxnSpPr/>
          <p:nvPr/>
        </p:nvCxnSpPr>
        <p:spPr>
          <a:xfrm>
            <a:off x="0" y="85725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Titel 4">
            <a:extLst>
              <a:ext uri="{FF2B5EF4-FFF2-40B4-BE49-F238E27FC236}">
                <a16:creationId xmlns:a16="http://schemas.microsoft.com/office/drawing/2014/main" id="{0D8A5278-94BD-47FA-808C-C37CDBE00601}"/>
              </a:ext>
            </a:extLst>
          </p:cNvPr>
          <p:cNvSpPr>
            <a:spLocks noGrp="1"/>
          </p:cNvSpPr>
          <p:nvPr>
            <p:ph type="title"/>
          </p:nvPr>
        </p:nvSpPr>
        <p:spPr>
          <a:xfrm>
            <a:off x="3442448" y="857251"/>
            <a:ext cx="7886700" cy="994172"/>
          </a:xfrm>
        </p:spPr>
        <p:txBody>
          <a:bodyPr>
            <a:normAutofit/>
          </a:bodyPr>
          <a:lstStyle/>
          <a:p>
            <a:r>
              <a:rPr lang="da-DK" sz="3000" b="1">
                <a:latin typeface="Verdana" panose="020B0604030504040204" pitchFamily="34" charset="0"/>
                <a:ea typeface="Verdana" panose="020B0604030504040204" pitchFamily="34" charset="0"/>
              </a:rPr>
              <a:t>Dag 1</a:t>
            </a:r>
          </a:p>
        </p:txBody>
      </p:sp>
      <p:sp>
        <p:nvSpPr>
          <p:cNvPr id="6" name="Pladsholder til indhold 5">
            <a:extLst>
              <a:ext uri="{FF2B5EF4-FFF2-40B4-BE49-F238E27FC236}">
                <a16:creationId xmlns:a16="http://schemas.microsoft.com/office/drawing/2014/main" id="{AE9CB9EC-299A-4378-934C-47827229DC44}"/>
              </a:ext>
            </a:extLst>
          </p:cNvPr>
          <p:cNvSpPr>
            <a:spLocks noGrp="1"/>
          </p:cNvSpPr>
          <p:nvPr>
            <p:ph idx="1"/>
          </p:nvPr>
        </p:nvSpPr>
        <p:spPr>
          <a:xfrm>
            <a:off x="3321425" y="1662777"/>
            <a:ext cx="5822575" cy="3263504"/>
          </a:xfrm>
        </p:spPr>
        <p:txBody>
          <a:bodyPr>
            <a:normAutofit/>
          </a:bodyPr>
          <a:lstStyle/>
          <a:p>
            <a:r>
              <a:rPr lang="da-DK" sz="1800">
                <a:latin typeface="Verdana" panose="020B0604030504040204" pitchFamily="34" charset="0"/>
                <a:cs typeface="Times New Roman" panose="02020603050405020304" pitchFamily="18" charset="0"/>
              </a:rPr>
              <a:t>Velkomment til modul 3</a:t>
            </a:r>
          </a:p>
          <a:p>
            <a:r>
              <a:rPr lang="da-DK" sz="1800">
                <a:latin typeface="Verdana" panose="020B0604030504040204" pitchFamily="34" charset="0"/>
                <a:cs typeface="Times New Roman" panose="02020603050405020304" pitchFamily="18" charset="0"/>
              </a:rPr>
              <a:t>Program</a:t>
            </a:r>
          </a:p>
          <a:p>
            <a:r>
              <a:rPr lang="da-DK" sz="1800">
                <a:latin typeface="Verdana" panose="020B0604030504040204" pitchFamily="34" charset="0"/>
                <a:cs typeface="Times New Roman" panose="02020603050405020304" pitchFamily="18" charset="0"/>
              </a:rPr>
              <a:t>Bakspejlet</a:t>
            </a:r>
          </a:p>
          <a:p>
            <a:r>
              <a:rPr lang="da-DK" sz="1800">
                <a:latin typeface="Verdana" panose="020B0604030504040204" pitchFamily="34" charset="0"/>
                <a:cs typeface="Times New Roman" panose="02020603050405020304" pitchFamily="18" charset="0"/>
              </a:rPr>
              <a:t>Læringsspillet, Værdig</a:t>
            </a:r>
          </a:p>
          <a:p>
            <a:r>
              <a:rPr lang="da-DK" sz="1800">
                <a:latin typeface="Verdana" panose="020B0604030504040204" pitchFamily="34" charset="0"/>
                <a:cs typeface="Times New Roman" panose="02020603050405020304" pitchFamily="18" charset="0"/>
              </a:rPr>
              <a:t>Hvad er 17 verdensmål, ESG, Cirkulær økonomi?</a:t>
            </a:r>
          </a:p>
          <a:p>
            <a:r>
              <a:rPr lang="da-DK" sz="1800">
                <a:latin typeface="Verdana" panose="020B0604030504040204" pitchFamily="34" charset="0"/>
                <a:cs typeface="Times New Roman" panose="02020603050405020304" pitchFamily="18" charset="0"/>
              </a:rPr>
              <a:t>Bæredygtighed med verdensmålene</a:t>
            </a:r>
          </a:p>
          <a:p>
            <a:endParaRPr lang="da-DK">
              <a:latin typeface="Verdana" panose="020B0604030504040204" pitchFamily="34" charset="0"/>
              <a:ea typeface="Verdana" panose="020B0604030504040204" pitchFamily="34" charset="0"/>
            </a:endParaRPr>
          </a:p>
          <a:p>
            <a:endParaRPr lang="da-DK">
              <a:latin typeface="Verdana" panose="020B0604030504040204" pitchFamily="34" charset="0"/>
              <a:ea typeface="Verdana" panose="020B0604030504040204" pitchFamily="34" charset="0"/>
            </a:endParaRPr>
          </a:p>
        </p:txBody>
      </p:sp>
      <p:pic>
        <p:nvPicPr>
          <p:cNvPr id="15362" name="Picture 2" descr="Billedresultat for program">
            <a:extLst>
              <a:ext uri="{FF2B5EF4-FFF2-40B4-BE49-F238E27FC236}">
                <a16:creationId xmlns:a16="http://schemas.microsoft.com/office/drawing/2014/main" id="{FE4DBC09-5501-4892-9FAC-722EA6697A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3429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3816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Lige forbindelse 2">
            <a:extLst>
              <a:ext uri="{FF2B5EF4-FFF2-40B4-BE49-F238E27FC236}">
                <a16:creationId xmlns:a16="http://schemas.microsoft.com/office/drawing/2014/main" id="{8E8B5F6F-B761-6EF9-9919-6054E92C214E}"/>
              </a:ext>
            </a:extLst>
          </p:cNvPr>
          <p:cNvCxnSpPr/>
          <p:nvPr/>
        </p:nvCxnSpPr>
        <p:spPr>
          <a:xfrm>
            <a:off x="0" y="857251"/>
            <a:ext cx="6858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6" name="Billede 6" descr="Et billede, der indeholder ur, tekst, Måleinstrument, cirkel&#10;&#10;Beskrivelsen er genereret automatisk">
            <a:extLst>
              <a:ext uri="{FF2B5EF4-FFF2-40B4-BE49-F238E27FC236}">
                <a16:creationId xmlns:a16="http://schemas.microsoft.com/office/drawing/2014/main" id="{EA790CA1-D075-EA50-FD80-B7C649E78591}"/>
              </a:ext>
            </a:extLst>
          </p:cNvPr>
          <p:cNvPicPr>
            <a:picLocks noGrp="1" noChangeAspect="1"/>
          </p:cNvPicPr>
          <p:nvPr>
            <p:ph idx="1"/>
          </p:nvPr>
        </p:nvPicPr>
        <p:blipFill rotWithShape="1">
          <a:blip r:embed="rId3"/>
          <a:srcRect l="21896" r="21858"/>
          <a:stretch/>
        </p:blipFill>
        <p:spPr>
          <a:xfrm>
            <a:off x="1115616" y="1373521"/>
            <a:ext cx="5400600" cy="5357462"/>
          </a:xfrm>
        </p:spPr>
      </p:pic>
      <p:sp>
        <p:nvSpPr>
          <p:cNvPr id="4" name="Pladsholder til sidefod 3">
            <a:extLst>
              <a:ext uri="{FF2B5EF4-FFF2-40B4-BE49-F238E27FC236}">
                <a16:creationId xmlns:a16="http://schemas.microsoft.com/office/drawing/2014/main" id="{2D4B87C3-29FF-ABD4-482D-7A978E32FAB8}"/>
              </a:ext>
            </a:extLst>
          </p:cNvPr>
          <p:cNvSpPr>
            <a:spLocks noGrp="1"/>
          </p:cNvSpPr>
          <p:nvPr>
            <p:ph type="ftr" sz="quarter" idx="11"/>
          </p:nvPr>
        </p:nvSpPr>
        <p:spPr/>
        <p:txBody>
          <a:bodyPr/>
          <a:lstStyle/>
          <a:p>
            <a:pPr defTabSz="603890">
              <a:defRPr/>
            </a:pPr>
            <a:r>
              <a:rPr lang="da-DK">
                <a:solidFill>
                  <a:prstClr val="black"/>
                </a:solidFill>
                <a:latin typeface="Verdana"/>
              </a:rPr>
              <a:t>IBC Kurser</a:t>
            </a:r>
          </a:p>
        </p:txBody>
      </p:sp>
      <p:sp>
        <p:nvSpPr>
          <p:cNvPr id="8" name="Tekstfelt 7">
            <a:extLst>
              <a:ext uri="{FF2B5EF4-FFF2-40B4-BE49-F238E27FC236}">
                <a16:creationId xmlns:a16="http://schemas.microsoft.com/office/drawing/2014/main" id="{926D4B02-1783-6BC2-22EE-15AB11E71C2F}"/>
              </a:ext>
            </a:extLst>
          </p:cNvPr>
          <p:cNvSpPr txBox="1"/>
          <p:nvPr/>
        </p:nvSpPr>
        <p:spPr>
          <a:xfrm>
            <a:off x="1004784" y="691576"/>
            <a:ext cx="4680520" cy="535531"/>
          </a:xfrm>
          <a:prstGeom prst="rect">
            <a:avLst/>
          </a:prstGeom>
          <a:noFill/>
        </p:spPr>
        <p:txBody>
          <a:bodyPr wrap="square" lIns="0" tIns="0" rIns="0" bIns="0" rtlCol="0">
            <a:spAutoFit/>
          </a:bodyPr>
          <a:lstStyle/>
          <a:p>
            <a:pPr defTabSz="603882">
              <a:lnSpc>
                <a:spcPct val="104000"/>
              </a:lnSpc>
            </a:pPr>
            <a:r>
              <a:rPr lang="da-DK" sz="3600" b="1">
                <a:solidFill>
                  <a:srgbClr val="202122"/>
                </a:solidFill>
                <a:latin typeface="Arial" panose="020B0604020202020204" pitchFamily="34" charset="0"/>
              </a:rPr>
              <a:t>Doughnut-modellen</a:t>
            </a:r>
            <a:endParaRPr lang="da-DK" sz="3600">
              <a:solidFill>
                <a:prstClr val="black"/>
              </a:solidFill>
              <a:latin typeface="Verdana"/>
            </a:endParaRPr>
          </a:p>
        </p:txBody>
      </p:sp>
      <p:pic>
        <p:nvPicPr>
          <p:cNvPr id="9" name="Picture 2" descr="Relateret billede">
            <a:extLst>
              <a:ext uri="{FF2B5EF4-FFF2-40B4-BE49-F238E27FC236}">
                <a16:creationId xmlns:a16="http://schemas.microsoft.com/office/drawing/2014/main" id="{5A999185-DDA3-9943-B459-C16F207639C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672261" y="34099"/>
            <a:ext cx="2471739" cy="2386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25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6" descr="Et billede, der indeholder tekst, diagram&#10;&#10;Beskrivelsen er genereret automatisk">
            <a:extLst>
              <a:ext uri="{FF2B5EF4-FFF2-40B4-BE49-F238E27FC236}">
                <a16:creationId xmlns:a16="http://schemas.microsoft.com/office/drawing/2014/main" id="{49F1789F-1A57-FC02-5732-E76EA0AEE508}"/>
              </a:ext>
            </a:extLst>
          </p:cNvPr>
          <p:cNvPicPr>
            <a:picLocks noGrp="1" noChangeAspect="1"/>
          </p:cNvPicPr>
          <p:nvPr>
            <p:ph idx="1"/>
          </p:nvPr>
        </p:nvPicPr>
        <p:blipFill rotWithShape="1">
          <a:blip r:embed="rId3"/>
          <a:srcRect l="23547" r="19304"/>
          <a:stretch/>
        </p:blipFill>
        <p:spPr>
          <a:xfrm>
            <a:off x="484198" y="54698"/>
            <a:ext cx="6633301" cy="6511433"/>
          </a:xfrm>
        </p:spPr>
      </p:pic>
      <p:sp>
        <p:nvSpPr>
          <p:cNvPr id="4" name="Pladsholder til sidefod 3">
            <a:extLst>
              <a:ext uri="{FF2B5EF4-FFF2-40B4-BE49-F238E27FC236}">
                <a16:creationId xmlns:a16="http://schemas.microsoft.com/office/drawing/2014/main" id="{E565498E-5739-0AB5-631D-57CA638B9751}"/>
              </a:ext>
            </a:extLst>
          </p:cNvPr>
          <p:cNvSpPr>
            <a:spLocks noGrp="1"/>
          </p:cNvSpPr>
          <p:nvPr>
            <p:ph type="ftr" sz="quarter" idx="11"/>
          </p:nvPr>
        </p:nvSpPr>
        <p:spPr/>
        <p:txBody>
          <a:bodyPr/>
          <a:lstStyle/>
          <a:p>
            <a:r>
              <a:rPr lang="da-DK" noProof="0"/>
              <a:t>IBC Kurser</a:t>
            </a:r>
          </a:p>
        </p:txBody>
      </p:sp>
      <p:sp>
        <p:nvSpPr>
          <p:cNvPr id="5" name="Pladsholder til dato 4">
            <a:extLst>
              <a:ext uri="{FF2B5EF4-FFF2-40B4-BE49-F238E27FC236}">
                <a16:creationId xmlns:a16="http://schemas.microsoft.com/office/drawing/2014/main" id="{CC7D27D6-748B-6F46-36C3-E90B47495E0D}"/>
              </a:ext>
            </a:extLst>
          </p:cNvPr>
          <p:cNvSpPr>
            <a:spLocks noGrp="1"/>
          </p:cNvSpPr>
          <p:nvPr>
            <p:ph type="dt" sz="half" idx="2"/>
          </p:nvPr>
        </p:nvSpPr>
        <p:spPr/>
        <p:txBody>
          <a:bodyPr/>
          <a:lstStyle/>
          <a:p>
            <a:r>
              <a:rPr lang="da-DK" err="1"/>
              <a:t>www.ibckurser.dk</a:t>
            </a:r>
            <a:endParaRPr lang="da-DK"/>
          </a:p>
        </p:txBody>
      </p:sp>
    </p:spTree>
    <p:extLst>
      <p:ext uri="{BB962C8B-B14F-4D97-AF65-F5344CB8AC3E}">
        <p14:creationId xmlns:p14="http://schemas.microsoft.com/office/powerpoint/2010/main" val="1955988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5F81269-1E2D-1467-8990-95F4D9FE340B}"/>
              </a:ext>
            </a:extLst>
          </p:cNvPr>
          <p:cNvSpPr>
            <a:spLocks noGrp="1"/>
          </p:cNvSpPr>
          <p:nvPr>
            <p:ph idx="1"/>
          </p:nvPr>
        </p:nvSpPr>
        <p:spPr/>
        <p:txBody>
          <a:bodyPr/>
          <a:lstStyle/>
          <a:p>
            <a:endParaRPr lang="da-DK"/>
          </a:p>
        </p:txBody>
      </p:sp>
      <p:sp>
        <p:nvSpPr>
          <p:cNvPr id="4" name="Pladsholder til sidefod 3">
            <a:extLst>
              <a:ext uri="{FF2B5EF4-FFF2-40B4-BE49-F238E27FC236}">
                <a16:creationId xmlns:a16="http://schemas.microsoft.com/office/drawing/2014/main" id="{7FC9F5F0-8A0B-33DD-E133-503A05D42B03}"/>
              </a:ext>
            </a:extLst>
          </p:cNvPr>
          <p:cNvSpPr>
            <a:spLocks noGrp="1"/>
          </p:cNvSpPr>
          <p:nvPr>
            <p:ph type="ftr" sz="quarter" idx="11"/>
          </p:nvPr>
        </p:nvSpPr>
        <p:spPr/>
        <p:txBody>
          <a:bodyPr/>
          <a:lstStyle/>
          <a:p>
            <a:r>
              <a:rPr lang="da-DK" noProof="0"/>
              <a:t>IBC Kurser</a:t>
            </a:r>
          </a:p>
        </p:txBody>
      </p:sp>
      <p:sp>
        <p:nvSpPr>
          <p:cNvPr id="5" name="Pladsholder til dato 4">
            <a:extLst>
              <a:ext uri="{FF2B5EF4-FFF2-40B4-BE49-F238E27FC236}">
                <a16:creationId xmlns:a16="http://schemas.microsoft.com/office/drawing/2014/main" id="{95BD2123-C9CD-3F48-203D-D8CAB5D9D700}"/>
              </a:ext>
            </a:extLst>
          </p:cNvPr>
          <p:cNvSpPr>
            <a:spLocks noGrp="1"/>
          </p:cNvSpPr>
          <p:nvPr>
            <p:ph type="dt" sz="half" idx="2"/>
          </p:nvPr>
        </p:nvSpPr>
        <p:spPr/>
        <p:txBody>
          <a:bodyPr/>
          <a:lstStyle/>
          <a:p>
            <a:r>
              <a:rPr lang="da-DK"/>
              <a:t>www.ibckurser.dk</a:t>
            </a:r>
          </a:p>
        </p:txBody>
      </p:sp>
      <p:pic>
        <p:nvPicPr>
          <p:cNvPr id="7" name="Billede 6">
            <a:extLst>
              <a:ext uri="{FF2B5EF4-FFF2-40B4-BE49-F238E27FC236}">
                <a16:creationId xmlns:a16="http://schemas.microsoft.com/office/drawing/2014/main" id="{505E86EC-A1D2-6E3F-2D73-072EBE288947}"/>
              </a:ext>
            </a:extLst>
          </p:cNvPr>
          <p:cNvPicPr>
            <a:picLocks noChangeAspect="1"/>
          </p:cNvPicPr>
          <p:nvPr/>
        </p:nvPicPr>
        <p:blipFill rotWithShape="1">
          <a:blip r:embed="rId2"/>
          <a:srcRect l="8263"/>
          <a:stretch/>
        </p:blipFill>
        <p:spPr>
          <a:xfrm>
            <a:off x="137786" y="1587483"/>
            <a:ext cx="8745627" cy="5362525"/>
          </a:xfrm>
          <a:prstGeom prst="rect">
            <a:avLst/>
          </a:prstGeom>
        </p:spPr>
      </p:pic>
      <p:sp>
        <p:nvSpPr>
          <p:cNvPr id="8" name="Rektangel 7">
            <a:extLst>
              <a:ext uri="{FF2B5EF4-FFF2-40B4-BE49-F238E27FC236}">
                <a16:creationId xmlns:a16="http://schemas.microsoft.com/office/drawing/2014/main" id="{64F03414-9E4D-D174-9C61-EAD3E50F0C89}"/>
              </a:ext>
            </a:extLst>
          </p:cNvPr>
          <p:cNvSpPr/>
          <p:nvPr/>
        </p:nvSpPr>
        <p:spPr>
          <a:xfrm>
            <a:off x="-108520" y="6309320"/>
            <a:ext cx="1944216" cy="830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4000"/>
              </a:lnSpc>
            </a:pPr>
            <a:endParaRPr lang="da-DK" sz="1600" err="1"/>
          </a:p>
        </p:txBody>
      </p:sp>
      <p:sp>
        <p:nvSpPr>
          <p:cNvPr id="9" name="Tekstfelt 8">
            <a:extLst>
              <a:ext uri="{FF2B5EF4-FFF2-40B4-BE49-F238E27FC236}">
                <a16:creationId xmlns:a16="http://schemas.microsoft.com/office/drawing/2014/main" id="{D1CAE5AE-8BC8-5FC6-9ADC-7AB1DFC935EA}"/>
              </a:ext>
            </a:extLst>
          </p:cNvPr>
          <p:cNvSpPr txBox="1"/>
          <p:nvPr/>
        </p:nvSpPr>
        <p:spPr>
          <a:xfrm>
            <a:off x="476216" y="757705"/>
            <a:ext cx="6400039" cy="469231"/>
          </a:xfrm>
          <a:prstGeom prst="rect">
            <a:avLst/>
          </a:prstGeom>
          <a:noFill/>
        </p:spPr>
        <p:txBody>
          <a:bodyPr wrap="square" lIns="0" tIns="0" rIns="0" bIns="0" rtlCol="0">
            <a:spAutoFit/>
          </a:bodyPr>
          <a:lstStyle/>
          <a:p>
            <a:pPr>
              <a:lnSpc>
                <a:spcPct val="104000"/>
              </a:lnSpc>
            </a:pPr>
            <a:r>
              <a:rPr lang="da-DK" sz="3200" b="1"/>
              <a:t>Jordens belastning</a:t>
            </a:r>
          </a:p>
        </p:txBody>
      </p:sp>
      <p:sp>
        <p:nvSpPr>
          <p:cNvPr id="10" name="Rektangel 9">
            <a:extLst>
              <a:ext uri="{FF2B5EF4-FFF2-40B4-BE49-F238E27FC236}">
                <a16:creationId xmlns:a16="http://schemas.microsoft.com/office/drawing/2014/main" id="{FE47C284-1C28-5C30-9F9E-3E8D3499F2CC}"/>
              </a:ext>
            </a:extLst>
          </p:cNvPr>
          <p:cNvSpPr/>
          <p:nvPr/>
        </p:nvSpPr>
        <p:spPr>
          <a:xfrm>
            <a:off x="179512" y="1859050"/>
            <a:ext cx="1944216" cy="1065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4000"/>
              </a:lnSpc>
            </a:pPr>
            <a:endParaRPr lang="da-DK" sz="1600" err="1"/>
          </a:p>
        </p:txBody>
      </p:sp>
    </p:spTree>
    <p:extLst>
      <p:ext uri="{BB962C8B-B14F-4D97-AF65-F5344CB8AC3E}">
        <p14:creationId xmlns:p14="http://schemas.microsoft.com/office/powerpoint/2010/main" val="10737908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9FD358B4-65DB-F709-B4D2-E82C971F5B69}"/>
              </a:ext>
            </a:extLst>
          </p:cNvPr>
          <p:cNvPicPr>
            <a:picLocks noChangeAspect="1"/>
          </p:cNvPicPr>
          <p:nvPr/>
        </p:nvPicPr>
        <p:blipFill>
          <a:blip r:embed="rId3"/>
          <a:stretch>
            <a:fillRect/>
          </a:stretch>
        </p:blipFill>
        <p:spPr>
          <a:xfrm>
            <a:off x="395536" y="1916832"/>
            <a:ext cx="7884368" cy="4434957"/>
          </a:xfrm>
          <a:prstGeom prst="rect">
            <a:avLst/>
          </a:prstGeom>
        </p:spPr>
      </p:pic>
      <p:sp>
        <p:nvSpPr>
          <p:cNvPr id="3" name="Titel 2">
            <a:extLst>
              <a:ext uri="{FF2B5EF4-FFF2-40B4-BE49-F238E27FC236}">
                <a16:creationId xmlns:a16="http://schemas.microsoft.com/office/drawing/2014/main" id="{90B88FDA-3700-9D99-2EC7-8BD01A35B508}"/>
              </a:ext>
            </a:extLst>
          </p:cNvPr>
          <p:cNvSpPr>
            <a:spLocks noGrp="1"/>
          </p:cNvSpPr>
          <p:nvPr>
            <p:ph type="title"/>
          </p:nvPr>
        </p:nvSpPr>
        <p:spPr>
          <a:xfrm>
            <a:off x="395536" y="419058"/>
            <a:ext cx="7128792" cy="1135922"/>
          </a:xfrm>
        </p:spPr>
        <p:txBody>
          <a:bodyPr>
            <a:normAutofit/>
          </a:bodyPr>
          <a:lstStyle/>
          <a:p>
            <a:r>
              <a:rPr lang="da-DK" sz="2000"/>
              <a:t>20 marts udgav </a:t>
            </a:r>
            <a:r>
              <a:rPr lang="da-DK" sz="2000" b="1" i="0">
                <a:solidFill>
                  <a:srgbClr val="000000"/>
                </a:solidFill>
                <a:effectLst/>
              </a:rPr>
              <a:t>FN udgiver 'verdens vigtigste' dokument: </a:t>
            </a:r>
            <a:r>
              <a:rPr lang="da-DK" sz="2000" b="0" i="0">
                <a:solidFill>
                  <a:srgbClr val="000000"/>
                </a:solidFill>
                <a:effectLst/>
              </a:rPr>
              <a:t>'Det er en rapport, alle politikere skal have i hånden'</a:t>
            </a:r>
            <a:endParaRPr lang="da-DK" sz="2000"/>
          </a:p>
        </p:txBody>
      </p:sp>
      <p:sp>
        <p:nvSpPr>
          <p:cNvPr id="4" name="Pladsholder til indhold 3">
            <a:extLst>
              <a:ext uri="{FF2B5EF4-FFF2-40B4-BE49-F238E27FC236}">
                <a16:creationId xmlns:a16="http://schemas.microsoft.com/office/drawing/2014/main" id="{CA0F43BE-E0F2-159C-E573-D98F1BBBAE16}"/>
              </a:ext>
            </a:extLst>
          </p:cNvPr>
          <p:cNvSpPr>
            <a:spLocks noGrp="1"/>
          </p:cNvSpPr>
          <p:nvPr>
            <p:ph idx="1"/>
          </p:nvPr>
        </p:nvSpPr>
        <p:spPr/>
        <p:txBody>
          <a:bodyPr/>
          <a:lstStyle/>
          <a:p>
            <a:endParaRPr lang="da-DK"/>
          </a:p>
        </p:txBody>
      </p:sp>
    </p:spTree>
    <p:extLst>
      <p:ext uri="{BB962C8B-B14F-4D97-AF65-F5344CB8AC3E}">
        <p14:creationId xmlns:p14="http://schemas.microsoft.com/office/powerpoint/2010/main" val="113715208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F49B4D-76ED-4C57-9561-8F9231B74571}"/>
              </a:ext>
            </a:extLst>
          </p:cNvPr>
          <p:cNvSpPr>
            <a:spLocks noGrp="1"/>
          </p:cNvSpPr>
          <p:nvPr>
            <p:ph type="title" idx="4294967295"/>
          </p:nvPr>
        </p:nvSpPr>
        <p:spPr>
          <a:xfrm>
            <a:off x="393246" y="1103539"/>
            <a:ext cx="7629525" cy="1554163"/>
          </a:xfrm>
        </p:spPr>
        <p:txBody>
          <a:bodyPr vert="horz" lIns="0" tIns="0" rIns="0" bIns="0" rtlCol="0" anchor="ctr" anchorCtr="0">
            <a:noAutofit/>
          </a:bodyPr>
          <a:lstStyle/>
          <a:p>
            <a:r>
              <a:rPr lang="da-DK" sz="2800" b="1" i="1"/>
              <a:t>Din virksomheds spildprodukt, kan være en anden virksomheds råvare!</a:t>
            </a:r>
            <a:endParaRPr lang="da-DK" sz="2800">
              <a:ea typeface="Verdana"/>
            </a:endParaRPr>
          </a:p>
        </p:txBody>
      </p:sp>
      <p:graphicFrame>
        <p:nvGraphicFramePr>
          <p:cNvPr id="5" name="Pladsholder til indhold 2">
            <a:extLst>
              <a:ext uri="{FF2B5EF4-FFF2-40B4-BE49-F238E27FC236}">
                <a16:creationId xmlns:a16="http://schemas.microsoft.com/office/drawing/2014/main" id="{F7E4EEFE-7D86-A376-E403-3CE55269301D}"/>
              </a:ext>
            </a:extLst>
          </p:cNvPr>
          <p:cNvGraphicFramePr>
            <a:graphicFrameLocks noGrp="1"/>
          </p:cNvGraphicFramePr>
          <p:nvPr>
            <p:ph idx="4294967295"/>
            <p:extLst>
              <p:ext uri="{D42A27DB-BD31-4B8C-83A1-F6EECF244321}">
                <p14:modId xmlns:p14="http://schemas.microsoft.com/office/powerpoint/2010/main" val="757617715"/>
              </p:ext>
            </p:extLst>
          </p:nvPr>
        </p:nvGraphicFramePr>
        <p:xfrm>
          <a:off x="805543" y="2789238"/>
          <a:ext cx="7785100" cy="3209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1212322"/>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e 1">
            <a:extLst>
              <a:ext uri="{FF2B5EF4-FFF2-40B4-BE49-F238E27FC236}">
                <a16:creationId xmlns:a16="http://schemas.microsoft.com/office/drawing/2014/main" id="{7EB6A6FD-716F-7A5F-4985-5DA4BFB05056}"/>
              </a:ext>
            </a:extLst>
          </p:cNvPr>
          <p:cNvGrpSpPr/>
          <p:nvPr/>
        </p:nvGrpSpPr>
        <p:grpSpPr>
          <a:xfrm>
            <a:off x="179512" y="260648"/>
            <a:ext cx="7344816" cy="6480720"/>
            <a:chOff x="2000250" y="857250"/>
            <a:chExt cx="5143500" cy="5143500"/>
          </a:xfrm>
        </p:grpSpPr>
        <p:pic>
          <p:nvPicPr>
            <p:cNvPr id="5" name="Billede 4">
              <a:extLst>
                <a:ext uri="{FF2B5EF4-FFF2-40B4-BE49-F238E27FC236}">
                  <a16:creationId xmlns:a16="http://schemas.microsoft.com/office/drawing/2014/main" id="{2FB74E36-E3C5-4EEB-67F7-EA11188B3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250" y="857250"/>
              <a:ext cx="5143500" cy="5143500"/>
            </a:xfrm>
            <a:prstGeom prst="rect">
              <a:avLst/>
            </a:prstGeom>
          </p:spPr>
        </p:pic>
        <p:pic>
          <p:nvPicPr>
            <p:cNvPr id="13" name="Billede 12">
              <a:extLst>
                <a:ext uri="{FF2B5EF4-FFF2-40B4-BE49-F238E27FC236}">
                  <a16:creationId xmlns:a16="http://schemas.microsoft.com/office/drawing/2014/main" id="{10C6FF86-2CAC-048E-F586-ED8A109A1B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250" y="857250"/>
              <a:ext cx="5143500" cy="5143500"/>
            </a:xfrm>
            <a:prstGeom prst="rect">
              <a:avLst/>
            </a:prstGeom>
          </p:spPr>
        </p:pic>
        <p:pic>
          <p:nvPicPr>
            <p:cNvPr id="11" name="Billede 10">
              <a:extLst>
                <a:ext uri="{FF2B5EF4-FFF2-40B4-BE49-F238E27FC236}">
                  <a16:creationId xmlns:a16="http://schemas.microsoft.com/office/drawing/2014/main" id="{4423FF6E-219C-F7CF-A7DD-C33EDA3C0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0250" y="857250"/>
              <a:ext cx="5143500" cy="5143500"/>
            </a:xfrm>
            <a:prstGeom prst="rect">
              <a:avLst/>
            </a:prstGeom>
          </p:spPr>
        </p:pic>
        <p:pic>
          <p:nvPicPr>
            <p:cNvPr id="9" name="Billede 8">
              <a:extLst>
                <a:ext uri="{FF2B5EF4-FFF2-40B4-BE49-F238E27FC236}">
                  <a16:creationId xmlns:a16="http://schemas.microsoft.com/office/drawing/2014/main" id="{D8E1391D-D3EA-2A76-F3C0-23C17F6756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0250" y="857250"/>
              <a:ext cx="5143500" cy="5143500"/>
            </a:xfrm>
            <a:prstGeom prst="rect">
              <a:avLst/>
            </a:prstGeom>
          </p:spPr>
        </p:pic>
        <p:pic>
          <p:nvPicPr>
            <p:cNvPr id="7" name="Billede 6">
              <a:extLst>
                <a:ext uri="{FF2B5EF4-FFF2-40B4-BE49-F238E27FC236}">
                  <a16:creationId xmlns:a16="http://schemas.microsoft.com/office/drawing/2014/main" id="{74515D79-F4C8-B3C0-1B61-A74FC26D96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0250" y="857250"/>
              <a:ext cx="5143500" cy="5143500"/>
            </a:xfrm>
            <a:prstGeom prst="rect">
              <a:avLst/>
            </a:prstGeom>
          </p:spPr>
        </p:pic>
      </p:grpSp>
    </p:spTree>
    <p:extLst>
      <p:ext uri="{BB962C8B-B14F-4D97-AF65-F5344CB8AC3E}">
        <p14:creationId xmlns:p14="http://schemas.microsoft.com/office/powerpoint/2010/main" val="35206428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6F964E88-4875-188D-77FB-530BC11D0168}"/>
              </a:ext>
            </a:extLst>
          </p:cNvPr>
          <p:cNvSpPr>
            <a:spLocks noGrp="1"/>
          </p:cNvSpPr>
          <p:nvPr>
            <p:ph type="sldNum" sz="quarter" idx="4294967295"/>
          </p:nvPr>
        </p:nvSpPr>
        <p:spPr>
          <a:xfrm>
            <a:off x="7086600" y="6356350"/>
            <a:ext cx="2057400" cy="365125"/>
          </a:xfrm>
        </p:spPr>
        <p:txBody>
          <a:bodyPr/>
          <a:lstStyle/>
          <a:p>
            <a:fld id="{6E20C62F-54F2-403C-B0CA-58410BE98B07}" type="slidenum">
              <a:rPr lang="da-DK" smtClean="0"/>
              <a:t>36</a:t>
            </a:fld>
            <a:endParaRPr lang="da-DK"/>
          </a:p>
        </p:txBody>
      </p:sp>
      <p:sp>
        <p:nvSpPr>
          <p:cNvPr id="6" name="Tekstfelt 5">
            <a:extLst>
              <a:ext uri="{FF2B5EF4-FFF2-40B4-BE49-F238E27FC236}">
                <a16:creationId xmlns:a16="http://schemas.microsoft.com/office/drawing/2014/main" id="{377814ED-9559-5B79-0915-14EDDCC897F9}"/>
              </a:ext>
            </a:extLst>
          </p:cNvPr>
          <p:cNvSpPr txBox="1"/>
          <p:nvPr/>
        </p:nvSpPr>
        <p:spPr>
          <a:xfrm>
            <a:off x="315866" y="1231074"/>
            <a:ext cx="5516972" cy="800219"/>
          </a:xfrm>
          <a:prstGeom prst="rect">
            <a:avLst/>
          </a:prstGeom>
          <a:noFill/>
        </p:spPr>
        <p:txBody>
          <a:bodyPr wrap="square">
            <a:spAutoFit/>
          </a:bodyPr>
          <a:lstStyle/>
          <a:p>
            <a:pPr algn="l" fontAlgn="base"/>
            <a:r>
              <a:rPr lang="da-DK" sz="1800" b="1" u="sng">
                <a:solidFill>
                  <a:srgbClr val="000000"/>
                </a:solidFill>
                <a:latin typeface="Verdana" panose="020B0604030504040204" pitchFamily="34" charset="0"/>
                <a:ea typeface="Verdana" panose="020B0604030504040204" pitchFamily="34" charset="0"/>
              </a:rPr>
              <a:t>Produkt som en service</a:t>
            </a:r>
          </a:p>
          <a:p>
            <a:pPr algn="l" fontAlgn="base"/>
            <a:r>
              <a:rPr lang="da-DK" sz="1400" i="1">
                <a:solidFill>
                  <a:srgbClr val="000000"/>
                </a:solidFill>
                <a:latin typeface="Verdana" panose="020B0604030504040204" pitchFamily="34" charset="0"/>
                <a:ea typeface="Verdana" panose="020B0604030504040204" pitchFamily="34" charset="0"/>
              </a:rPr>
              <a:t>… er en forretningsmodel, hvor virksomheder ikke sælger selve produkterne men i stedet sælger adgangen til dem.</a:t>
            </a:r>
          </a:p>
        </p:txBody>
      </p:sp>
      <p:sp>
        <p:nvSpPr>
          <p:cNvPr id="8" name="Tekstfelt 7">
            <a:extLst>
              <a:ext uri="{FF2B5EF4-FFF2-40B4-BE49-F238E27FC236}">
                <a16:creationId xmlns:a16="http://schemas.microsoft.com/office/drawing/2014/main" id="{A32C9CAA-606A-6959-D341-F8B7A042C43E}"/>
              </a:ext>
            </a:extLst>
          </p:cNvPr>
          <p:cNvSpPr txBox="1"/>
          <p:nvPr/>
        </p:nvSpPr>
        <p:spPr>
          <a:xfrm>
            <a:off x="315866" y="2132856"/>
            <a:ext cx="6266877" cy="1231106"/>
          </a:xfrm>
          <a:prstGeom prst="rect">
            <a:avLst/>
          </a:prstGeom>
          <a:noFill/>
        </p:spPr>
        <p:txBody>
          <a:bodyPr wrap="square">
            <a:spAutoFit/>
          </a:bodyPr>
          <a:lstStyle/>
          <a:p>
            <a:pPr algn="l" fontAlgn="base"/>
            <a:r>
              <a:rPr lang="da-DK" sz="1800" b="1" u="sng">
                <a:solidFill>
                  <a:srgbClr val="000000"/>
                </a:solidFill>
                <a:latin typeface="Verdana" panose="020B0604030504040204" pitchFamily="34" charset="0"/>
                <a:ea typeface="Verdana" panose="020B0604030504040204" pitchFamily="34" charset="0"/>
              </a:rPr>
              <a:t>Produkt livsforlængelse og genbrug</a:t>
            </a:r>
          </a:p>
          <a:p>
            <a:pPr algn="l" fontAlgn="base"/>
            <a:r>
              <a:rPr lang="da-DK" sz="1400" i="1">
                <a:solidFill>
                  <a:srgbClr val="000000"/>
                </a:solidFill>
                <a:latin typeface="Verdana" panose="020B0604030504040204" pitchFamily="34" charset="0"/>
                <a:ea typeface="Verdana" panose="020B0604030504040204" pitchFamily="34" charset="0"/>
              </a:rPr>
              <a:t>… er en forretningsmodel, hvor produkter designes og udvikles i en kvalitet, der øger deres levetid, fordi produkterne kan repareres, skilles ad og bruges igen. Eller forretning baseret på opkøb af brugte produkter, istandsættelse, opgradering og gensalg.</a:t>
            </a:r>
          </a:p>
        </p:txBody>
      </p:sp>
      <p:sp>
        <p:nvSpPr>
          <p:cNvPr id="10" name="Tekstfelt 9">
            <a:extLst>
              <a:ext uri="{FF2B5EF4-FFF2-40B4-BE49-F238E27FC236}">
                <a16:creationId xmlns:a16="http://schemas.microsoft.com/office/drawing/2014/main" id="{94D840BD-888E-2836-19EF-F40D35FFC5E7}"/>
              </a:ext>
            </a:extLst>
          </p:cNvPr>
          <p:cNvSpPr txBox="1"/>
          <p:nvPr/>
        </p:nvSpPr>
        <p:spPr>
          <a:xfrm>
            <a:off x="315866" y="3422030"/>
            <a:ext cx="6351544" cy="1231106"/>
          </a:xfrm>
          <a:prstGeom prst="rect">
            <a:avLst/>
          </a:prstGeom>
          <a:noFill/>
        </p:spPr>
        <p:txBody>
          <a:bodyPr wrap="square">
            <a:spAutoFit/>
          </a:bodyPr>
          <a:lstStyle/>
          <a:p>
            <a:pPr algn="l" fontAlgn="base"/>
            <a:r>
              <a:rPr lang="da-DK" sz="1800" b="1" u="sng">
                <a:solidFill>
                  <a:srgbClr val="000000"/>
                </a:solidFill>
                <a:latin typeface="Verdana" panose="020B0604030504040204" pitchFamily="34" charset="0"/>
                <a:ea typeface="Verdana" panose="020B0604030504040204" pitchFamily="34" charset="0"/>
              </a:rPr>
              <a:t>Cirkulær leverandørkæde</a:t>
            </a:r>
          </a:p>
          <a:p>
            <a:pPr algn="l" fontAlgn="base"/>
            <a:r>
              <a:rPr lang="da-DK" sz="1400" i="1">
                <a:solidFill>
                  <a:srgbClr val="000000"/>
                </a:solidFill>
                <a:latin typeface="Verdana" panose="020B0604030504040204" pitchFamily="34" charset="0"/>
                <a:ea typeface="Verdana" panose="020B0604030504040204" pitchFamily="34" charset="0"/>
              </a:rPr>
              <a:t>… er en forretningsmodel, hvor virksomheder satser på bio-baserede, vedvarende eller genanvendelige materialer og ressourcer i deres produkter, som derfor kan indgå i et teknisk eller biologisk kredsløb, når produkterne er udtjente.</a:t>
            </a:r>
          </a:p>
        </p:txBody>
      </p:sp>
      <p:sp>
        <p:nvSpPr>
          <p:cNvPr id="12" name="Tekstfelt 11">
            <a:extLst>
              <a:ext uri="{FF2B5EF4-FFF2-40B4-BE49-F238E27FC236}">
                <a16:creationId xmlns:a16="http://schemas.microsoft.com/office/drawing/2014/main" id="{EB29F80E-BC76-0D6F-1E9A-F6EC8B2D4977}"/>
              </a:ext>
            </a:extLst>
          </p:cNvPr>
          <p:cNvSpPr txBox="1"/>
          <p:nvPr/>
        </p:nvSpPr>
        <p:spPr>
          <a:xfrm>
            <a:off x="303771" y="4670288"/>
            <a:ext cx="6569258" cy="1015663"/>
          </a:xfrm>
          <a:prstGeom prst="rect">
            <a:avLst/>
          </a:prstGeom>
          <a:noFill/>
        </p:spPr>
        <p:txBody>
          <a:bodyPr wrap="square">
            <a:spAutoFit/>
          </a:bodyPr>
          <a:lstStyle/>
          <a:p>
            <a:pPr algn="l" fontAlgn="base"/>
            <a:r>
              <a:rPr lang="da-DK" sz="1800" b="1" u="sng">
                <a:solidFill>
                  <a:srgbClr val="000000"/>
                </a:solidFill>
                <a:latin typeface="Verdana" panose="020B0604030504040204" pitchFamily="34" charset="0"/>
                <a:ea typeface="Verdana" panose="020B0604030504040204" pitchFamily="34" charset="0"/>
              </a:rPr>
              <a:t>Deleøkonomi</a:t>
            </a:r>
          </a:p>
          <a:p>
            <a:pPr algn="l" fontAlgn="base"/>
            <a:r>
              <a:rPr lang="da-DK" sz="1400">
                <a:solidFill>
                  <a:srgbClr val="000000"/>
                </a:solidFill>
                <a:latin typeface="Verdana" panose="020B0604030504040204" pitchFamily="34" charset="0"/>
                <a:ea typeface="Verdana" panose="020B0604030504040204" pitchFamily="34" charset="0"/>
              </a:rPr>
              <a:t>…</a:t>
            </a:r>
            <a:r>
              <a:rPr lang="da-DK" sz="1400" i="1">
                <a:solidFill>
                  <a:srgbClr val="000000"/>
                </a:solidFill>
                <a:latin typeface="Verdana" panose="020B0604030504040204" pitchFamily="34" charset="0"/>
                <a:ea typeface="Verdana" panose="020B0604030504040204" pitchFamily="34" charset="0"/>
              </a:rPr>
              <a:t> er en forretningsmodel, der muliggør, at produkter gøres tilgængelige for flere brugere gennem deling uden, at der skal produceres flere produkter.</a:t>
            </a:r>
          </a:p>
        </p:txBody>
      </p:sp>
      <p:sp>
        <p:nvSpPr>
          <p:cNvPr id="14" name="Tekstfelt 13">
            <a:extLst>
              <a:ext uri="{FF2B5EF4-FFF2-40B4-BE49-F238E27FC236}">
                <a16:creationId xmlns:a16="http://schemas.microsoft.com/office/drawing/2014/main" id="{445A3185-8919-B3D6-CD22-7487C0B3DCE5}"/>
              </a:ext>
            </a:extLst>
          </p:cNvPr>
          <p:cNvSpPr txBox="1"/>
          <p:nvPr/>
        </p:nvSpPr>
        <p:spPr>
          <a:xfrm>
            <a:off x="315866" y="5710270"/>
            <a:ext cx="6640162" cy="1015663"/>
          </a:xfrm>
          <a:prstGeom prst="rect">
            <a:avLst/>
          </a:prstGeom>
          <a:noFill/>
        </p:spPr>
        <p:txBody>
          <a:bodyPr wrap="square">
            <a:spAutoFit/>
          </a:bodyPr>
          <a:lstStyle/>
          <a:p>
            <a:pPr algn="l" fontAlgn="base"/>
            <a:r>
              <a:rPr lang="da-DK" sz="1800" b="1" u="sng">
                <a:latin typeface="Verdana" panose="020B0604030504040204" pitchFamily="34" charset="0"/>
                <a:ea typeface="Verdana" panose="020B0604030504040204" pitchFamily="34" charset="0"/>
              </a:rPr>
              <a:t>Ressource-, materialegenbrug &amp; genanvendelse</a:t>
            </a:r>
          </a:p>
          <a:p>
            <a:pPr algn="l" fontAlgn="base"/>
            <a:r>
              <a:rPr lang="da-DK" sz="1400" i="1">
                <a:latin typeface="Verdana" panose="020B0604030504040204" pitchFamily="34" charset="0"/>
                <a:ea typeface="Verdana" panose="020B0604030504040204" pitchFamily="34" charset="0"/>
              </a:rPr>
              <a:t>… er en forretningsmodel, hvor virksomheder kan oparbejde affald til nye materialer eller bruge materialerne fra gamle og udtjente produkter og biprodukter i produktionen af nye produkter.</a:t>
            </a:r>
          </a:p>
        </p:txBody>
      </p:sp>
      <p:sp>
        <p:nvSpPr>
          <p:cNvPr id="15" name="Tekstfelt 14">
            <a:extLst>
              <a:ext uri="{FF2B5EF4-FFF2-40B4-BE49-F238E27FC236}">
                <a16:creationId xmlns:a16="http://schemas.microsoft.com/office/drawing/2014/main" id="{55333A9F-7C2D-B1F5-E131-3C71D7C9245E}"/>
              </a:ext>
            </a:extLst>
          </p:cNvPr>
          <p:cNvSpPr txBox="1"/>
          <p:nvPr/>
        </p:nvSpPr>
        <p:spPr>
          <a:xfrm>
            <a:off x="6949619" y="1515602"/>
            <a:ext cx="2188691" cy="523220"/>
          </a:xfrm>
          <a:prstGeom prst="rect">
            <a:avLst/>
          </a:prstGeom>
          <a:noFill/>
        </p:spPr>
        <p:txBody>
          <a:bodyPr wrap="square" rtlCol="0">
            <a:spAutoFit/>
          </a:bodyPr>
          <a:lstStyle/>
          <a:p>
            <a:r>
              <a:rPr lang="da-DK" sz="1400" b="1">
                <a:solidFill>
                  <a:schemeClr val="accent4">
                    <a:lumMod val="50000"/>
                  </a:schemeClr>
                </a:solidFill>
                <a:latin typeface="Verdana" panose="020B0604030504040204" pitchFamily="34" charset="0"/>
                <a:ea typeface="Verdana" panose="020B0604030504040204" pitchFamily="34" charset="0"/>
              </a:rPr>
              <a:t>Udlejning og leasing</a:t>
            </a:r>
          </a:p>
        </p:txBody>
      </p:sp>
      <p:sp>
        <p:nvSpPr>
          <p:cNvPr id="16" name="Tekstfelt 15">
            <a:extLst>
              <a:ext uri="{FF2B5EF4-FFF2-40B4-BE49-F238E27FC236}">
                <a16:creationId xmlns:a16="http://schemas.microsoft.com/office/drawing/2014/main" id="{E5493C25-D834-3D8C-C3D2-38E6C4090064}"/>
              </a:ext>
            </a:extLst>
          </p:cNvPr>
          <p:cNvSpPr txBox="1"/>
          <p:nvPr/>
        </p:nvSpPr>
        <p:spPr>
          <a:xfrm>
            <a:off x="6955309" y="2365516"/>
            <a:ext cx="2188691" cy="307777"/>
          </a:xfrm>
          <a:prstGeom prst="rect">
            <a:avLst/>
          </a:prstGeom>
          <a:noFill/>
        </p:spPr>
        <p:txBody>
          <a:bodyPr wrap="square" rtlCol="0">
            <a:spAutoFit/>
          </a:bodyPr>
          <a:lstStyle/>
          <a:p>
            <a:r>
              <a:rPr lang="da-DK" sz="1400" b="1" err="1">
                <a:solidFill>
                  <a:schemeClr val="accent4">
                    <a:lumMod val="50000"/>
                  </a:schemeClr>
                </a:solidFill>
                <a:latin typeface="Verdana" panose="020B0604030504040204" pitchFamily="34" charset="0"/>
                <a:ea typeface="Verdana" panose="020B0604030504040204" pitchFamily="34" charset="0"/>
              </a:rPr>
              <a:t>Refurbished</a:t>
            </a:r>
            <a:endParaRPr lang="da-DK" sz="1400" b="1">
              <a:solidFill>
                <a:schemeClr val="accent4">
                  <a:lumMod val="50000"/>
                </a:schemeClr>
              </a:solidFill>
              <a:latin typeface="Verdana" panose="020B0604030504040204" pitchFamily="34" charset="0"/>
              <a:ea typeface="Verdana" panose="020B0604030504040204" pitchFamily="34" charset="0"/>
            </a:endParaRPr>
          </a:p>
        </p:txBody>
      </p:sp>
      <p:sp>
        <p:nvSpPr>
          <p:cNvPr id="17" name="Tekstfelt 16">
            <a:extLst>
              <a:ext uri="{FF2B5EF4-FFF2-40B4-BE49-F238E27FC236}">
                <a16:creationId xmlns:a16="http://schemas.microsoft.com/office/drawing/2014/main" id="{6EDD1270-2E1B-9D48-98D2-7F985E7A4615}"/>
              </a:ext>
            </a:extLst>
          </p:cNvPr>
          <p:cNvSpPr txBox="1"/>
          <p:nvPr/>
        </p:nvSpPr>
        <p:spPr>
          <a:xfrm>
            <a:off x="6949620" y="3603788"/>
            <a:ext cx="2188691" cy="523220"/>
          </a:xfrm>
          <a:prstGeom prst="rect">
            <a:avLst/>
          </a:prstGeom>
          <a:noFill/>
        </p:spPr>
        <p:txBody>
          <a:bodyPr wrap="square" rtlCol="0">
            <a:spAutoFit/>
          </a:bodyPr>
          <a:lstStyle/>
          <a:p>
            <a:r>
              <a:rPr lang="da-DK" sz="1400" b="1">
                <a:solidFill>
                  <a:schemeClr val="accent4">
                    <a:lumMod val="50000"/>
                  </a:schemeClr>
                </a:solidFill>
                <a:latin typeface="Verdana" panose="020B0604030504040204" pitchFamily="34" charset="0"/>
                <a:ea typeface="Verdana" panose="020B0604030504040204" pitchFamily="34" charset="0"/>
              </a:rPr>
              <a:t>Bionedbrydelige produkter</a:t>
            </a:r>
          </a:p>
        </p:txBody>
      </p:sp>
      <p:sp>
        <p:nvSpPr>
          <p:cNvPr id="18" name="Tekstfelt 17">
            <a:extLst>
              <a:ext uri="{FF2B5EF4-FFF2-40B4-BE49-F238E27FC236}">
                <a16:creationId xmlns:a16="http://schemas.microsoft.com/office/drawing/2014/main" id="{2F620D1C-938D-3E56-6863-F828CC1B74B7}"/>
              </a:ext>
            </a:extLst>
          </p:cNvPr>
          <p:cNvSpPr txBox="1"/>
          <p:nvPr/>
        </p:nvSpPr>
        <p:spPr>
          <a:xfrm>
            <a:off x="6973813" y="4996689"/>
            <a:ext cx="2188691" cy="307777"/>
          </a:xfrm>
          <a:prstGeom prst="rect">
            <a:avLst/>
          </a:prstGeom>
          <a:noFill/>
        </p:spPr>
        <p:txBody>
          <a:bodyPr wrap="square" rtlCol="0">
            <a:spAutoFit/>
          </a:bodyPr>
          <a:lstStyle/>
          <a:p>
            <a:r>
              <a:rPr lang="da-DK" sz="1400" b="1">
                <a:solidFill>
                  <a:schemeClr val="accent4">
                    <a:lumMod val="50000"/>
                  </a:schemeClr>
                </a:solidFill>
                <a:latin typeface="Verdana" panose="020B0604030504040204" pitchFamily="34" charset="0"/>
                <a:ea typeface="Verdana" panose="020B0604030504040204" pitchFamily="34" charset="0"/>
              </a:rPr>
              <a:t>Delebiler</a:t>
            </a:r>
          </a:p>
        </p:txBody>
      </p:sp>
      <p:sp>
        <p:nvSpPr>
          <p:cNvPr id="19" name="Tekstfelt 18">
            <a:extLst>
              <a:ext uri="{FF2B5EF4-FFF2-40B4-BE49-F238E27FC236}">
                <a16:creationId xmlns:a16="http://schemas.microsoft.com/office/drawing/2014/main" id="{C1CF7D42-222F-4EF6-7228-B5DFED6329E3}"/>
              </a:ext>
            </a:extLst>
          </p:cNvPr>
          <p:cNvSpPr txBox="1"/>
          <p:nvPr/>
        </p:nvSpPr>
        <p:spPr>
          <a:xfrm>
            <a:off x="6949621" y="5896758"/>
            <a:ext cx="2188691" cy="523220"/>
          </a:xfrm>
          <a:prstGeom prst="rect">
            <a:avLst/>
          </a:prstGeom>
          <a:noFill/>
        </p:spPr>
        <p:txBody>
          <a:bodyPr wrap="square" rtlCol="0">
            <a:spAutoFit/>
          </a:bodyPr>
          <a:lstStyle/>
          <a:p>
            <a:r>
              <a:rPr lang="da-DK" sz="1400" b="1">
                <a:solidFill>
                  <a:schemeClr val="accent4">
                    <a:lumMod val="50000"/>
                  </a:schemeClr>
                </a:solidFill>
                <a:latin typeface="Verdana" panose="020B0604030504040204" pitchFamily="34" charset="0"/>
                <a:ea typeface="Verdana" panose="020B0604030504040204" pitchFamily="34" charset="0"/>
              </a:rPr>
              <a:t>Udvinding af råmateriale</a:t>
            </a:r>
          </a:p>
        </p:txBody>
      </p:sp>
      <p:sp>
        <p:nvSpPr>
          <p:cNvPr id="20" name="Tekstfelt 19">
            <a:extLst>
              <a:ext uri="{FF2B5EF4-FFF2-40B4-BE49-F238E27FC236}">
                <a16:creationId xmlns:a16="http://schemas.microsoft.com/office/drawing/2014/main" id="{E32FB745-A9E7-3010-40FA-45A727AADE6C}"/>
              </a:ext>
            </a:extLst>
          </p:cNvPr>
          <p:cNvSpPr txBox="1"/>
          <p:nvPr/>
        </p:nvSpPr>
        <p:spPr>
          <a:xfrm>
            <a:off x="-592667" y="558658"/>
            <a:ext cx="9144000" cy="584775"/>
          </a:xfrm>
          <a:prstGeom prst="rect">
            <a:avLst/>
          </a:prstGeom>
          <a:noFill/>
        </p:spPr>
        <p:txBody>
          <a:bodyPr wrap="square" lIns="91440" tIns="45720" rIns="91440" bIns="45720" rtlCol="0" anchor="t">
            <a:spAutoFit/>
          </a:bodyPr>
          <a:lstStyle/>
          <a:p>
            <a:pPr algn="ctr"/>
            <a:r>
              <a:rPr lang="da-DK" sz="3200" b="1">
                <a:latin typeface="Verdana"/>
                <a:ea typeface="Verdana"/>
              </a:rPr>
              <a:t>5 cirkulære forretningsmodeller</a:t>
            </a:r>
          </a:p>
        </p:txBody>
      </p:sp>
    </p:spTree>
    <p:extLst>
      <p:ext uri="{BB962C8B-B14F-4D97-AF65-F5344CB8AC3E}">
        <p14:creationId xmlns:p14="http://schemas.microsoft.com/office/powerpoint/2010/main" val="6932528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fill="hold"/>
                                        <p:tgtEl>
                                          <p:spTgt spid="14"/>
                                        </p:tgtEl>
                                        <p:attrNameLst>
                                          <p:attrName>ppt_x</p:attrName>
                                        </p:attrNameLst>
                                      </p:cBhvr>
                                      <p:tavLst>
                                        <p:tav tm="0">
                                          <p:val>
                                            <p:strVal val="#ppt_x"/>
                                          </p:val>
                                        </p:tav>
                                        <p:tav tm="100000">
                                          <p:val>
                                            <p:strVal val="#ppt_x"/>
                                          </p:val>
                                        </p:tav>
                                      </p:tavLst>
                                    </p:anim>
                                    <p:anim calcmode="lin" valueType="num">
                                      <p:cBhvr additive="base">
                                        <p:cTn id="51" dur="500" fill="hold"/>
                                        <p:tgtEl>
                                          <p:spTgt spid="14"/>
                                        </p:tgtEl>
                                        <p:attrNameLst>
                                          <p:attrName>ppt_y</p:attrName>
                                        </p:attrNameLst>
                                      </p:cBhvr>
                                      <p:tavLst>
                                        <p:tav tm="0">
                                          <p:val>
                                            <p:strVal val="1+#ppt_h/2"/>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p:bldP spid="15" grpId="0"/>
      <p:bldP spid="16" grpId="0"/>
      <p:bldP spid="17" grpId="0"/>
      <p:bldP spid="18" grpId="0"/>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6D667F97-4986-396A-BFF8-BD6A35F46BBA}"/>
              </a:ext>
            </a:extLst>
          </p:cNvPr>
          <p:cNvSpPr>
            <a:spLocks noGrp="1"/>
          </p:cNvSpPr>
          <p:nvPr>
            <p:ph type="title"/>
          </p:nvPr>
        </p:nvSpPr>
        <p:spPr/>
        <p:txBody>
          <a:bodyPr/>
          <a:lstStyle/>
          <a:p>
            <a:endParaRPr lang="da-DK"/>
          </a:p>
        </p:txBody>
      </p:sp>
      <p:pic>
        <p:nvPicPr>
          <p:cNvPr id="5" name="Pladsholder til billede 4">
            <a:extLst>
              <a:ext uri="{FF2B5EF4-FFF2-40B4-BE49-F238E27FC236}">
                <a16:creationId xmlns:a16="http://schemas.microsoft.com/office/drawing/2014/main" id="{4984AC9C-1FA5-2B11-59E2-013EB8292766}"/>
              </a:ext>
            </a:extLst>
          </p:cNvPr>
          <p:cNvPicPr>
            <a:picLocks noGrp="1" noChangeAspect="1"/>
          </p:cNvPicPr>
          <p:nvPr>
            <p:ph sz="half" idx="1"/>
          </p:nvPr>
        </p:nvPicPr>
        <p:blipFill>
          <a:blip r:embed="rId3"/>
          <a:stretch/>
        </p:blipFill>
        <p:spPr>
          <a:xfrm>
            <a:off x="179512" y="580128"/>
            <a:ext cx="5940660" cy="1905063"/>
          </a:xfrm>
          <a:noFill/>
        </p:spPr>
      </p:pic>
      <p:sp>
        <p:nvSpPr>
          <p:cNvPr id="12" name="Footer Placeholder 3">
            <a:extLst>
              <a:ext uri="{FF2B5EF4-FFF2-40B4-BE49-F238E27FC236}">
                <a16:creationId xmlns:a16="http://schemas.microsoft.com/office/drawing/2014/main" id="{2DF540ED-A229-6B2D-8AD4-DF85BB3908EB}"/>
              </a:ext>
            </a:extLst>
          </p:cNvPr>
          <p:cNvSpPr>
            <a:spLocks noGrp="1"/>
          </p:cNvSpPr>
          <p:nvPr>
            <p:ph type="ftr" sz="quarter" idx="11"/>
          </p:nvPr>
        </p:nvSpPr>
        <p:spPr/>
        <p:txBody>
          <a:bodyPr/>
          <a:lstStyle/>
          <a:p>
            <a:pPr defTabSz="603882">
              <a:spcAft>
                <a:spcPts val="450"/>
              </a:spcAft>
            </a:pPr>
            <a:r>
              <a:rPr lang="da-DK">
                <a:solidFill>
                  <a:prstClr val="black"/>
                </a:solidFill>
                <a:latin typeface="Verdana"/>
              </a:rPr>
              <a:t>IBC Kurser</a:t>
            </a:r>
          </a:p>
        </p:txBody>
      </p:sp>
      <p:sp>
        <p:nvSpPr>
          <p:cNvPr id="14" name="Date Placeholder 4">
            <a:extLst>
              <a:ext uri="{FF2B5EF4-FFF2-40B4-BE49-F238E27FC236}">
                <a16:creationId xmlns:a16="http://schemas.microsoft.com/office/drawing/2014/main" id="{17BD880C-20F5-04A3-5E49-74B82754F146}"/>
              </a:ext>
            </a:extLst>
          </p:cNvPr>
          <p:cNvSpPr>
            <a:spLocks noGrp="1"/>
          </p:cNvSpPr>
          <p:nvPr>
            <p:ph type="dt" sz="half" idx="13"/>
          </p:nvPr>
        </p:nvSpPr>
        <p:spPr/>
        <p:txBody>
          <a:bodyPr/>
          <a:lstStyle/>
          <a:p>
            <a:pPr defTabSz="603882">
              <a:spcAft>
                <a:spcPts val="450"/>
              </a:spcAft>
            </a:pPr>
            <a:r>
              <a:rPr lang="da-DK" err="1">
                <a:solidFill>
                  <a:prstClr val="black"/>
                </a:solidFill>
                <a:latin typeface="Verdana"/>
              </a:rPr>
              <a:t>www.ibckurser.dk</a:t>
            </a:r>
            <a:endParaRPr lang="da-DK">
              <a:solidFill>
                <a:prstClr val="black"/>
              </a:solidFill>
              <a:latin typeface="Verdana"/>
            </a:endParaRPr>
          </a:p>
        </p:txBody>
      </p:sp>
      <p:pic>
        <p:nvPicPr>
          <p:cNvPr id="11" name="Pladsholder til indhold 10">
            <a:extLst>
              <a:ext uri="{FF2B5EF4-FFF2-40B4-BE49-F238E27FC236}">
                <a16:creationId xmlns:a16="http://schemas.microsoft.com/office/drawing/2014/main" id="{4D355962-15CA-7E5C-9502-78E22BDEBBF7}"/>
              </a:ext>
            </a:extLst>
          </p:cNvPr>
          <p:cNvPicPr>
            <a:picLocks noGrp="1" noChangeAspect="1"/>
          </p:cNvPicPr>
          <p:nvPr>
            <p:ph sz="half" idx="2"/>
          </p:nvPr>
        </p:nvPicPr>
        <p:blipFill>
          <a:blip r:embed="rId4"/>
          <a:stretch>
            <a:fillRect/>
          </a:stretch>
        </p:blipFill>
        <p:spPr>
          <a:xfrm>
            <a:off x="1709682" y="2888399"/>
            <a:ext cx="6340114" cy="3414509"/>
          </a:xfrm>
          <a:prstGeom prst="rect">
            <a:avLst/>
          </a:prstGeom>
        </p:spPr>
      </p:pic>
    </p:spTree>
    <p:extLst>
      <p:ext uri="{BB962C8B-B14F-4D97-AF65-F5344CB8AC3E}">
        <p14:creationId xmlns:p14="http://schemas.microsoft.com/office/powerpoint/2010/main" val="9360385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4">
            <a:extLst>
              <a:ext uri="{FF2B5EF4-FFF2-40B4-BE49-F238E27FC236}">
                <a16:creationId xmlns:a16="http://schemas.microsoft.com/office/drawing/2014/main" id="{F19E5DC7-63A3-1F59-A4EA-EB5622FBD056}"/>
              </a:ext>
            </a:extLst>
          </p:cNvPr>
          <p:cNvPicPr>
            <a:picLocks noGrp="1" noChangeAspect="1"/>
          </p:cNvPicPr>
          <p:nvPr>
            <p:ph type="pic" idx="1"/>
          </p:nvPr>
        </p:nvPicPr>
        <p:blipFill>
          <a:blip r:embed="rId3"/>
          <a:srcRect l="3567" r="3567"/>
          <a:stretch/>
        </p:blipFill>
        <p:spPr>
          <a:xfrm>
            <a:off x="431541" y="1916833"/>
            <a:ext cx="8280920" cy="3564396"/>
          </a:xfrm>
        </p:spPr>
      </p:pic>
      <p:sp>
        <p:nvSpPr>
          <p:cNvPr id="3" name="Pladsholder til tekst 2">
            <a:extLst>
              <a:ext uri="{FF2B5EF4-FFF2-40B4-BE49-F238E27FC236}">
                <a16:creationId xmlns:a16="http://schemas.microsoft.com/office/drawing/2014/main" id="{D5D265FB-4FF8-6CE5-3A42-44536FDE7BA0}"/>
              </a:ext>
            </a:extLst>
          </p:cNvPr>
          <p:cNvSpPr>
            <a:spLocks noGrp="1"/>
          </p:cNvSpPr>
          <p:nvPr>
            <p:ph type="body" sz="half" idx="2"/>
          </p:nvPr>
        </p:nvSpPr>
        <p:spPr>
          <a:xfrm>
            <a:off x="567718" y="5041142"/>
            <a:ext cx="8352928" cy="603647"/>
          </a:xfrm>
        </p:spPr>
        <p:txBody>
          <a:bodyPr>
            <a:normAutofit/>
          </a:bodyPr>
          <a:lstStyle/>
          <a:p>
            <a:r>
              <a:rPr lang="da-DK" sz="2100" err="1">
                <a:solidFill>
                  <a:schemeClr val="bg1"/>
                </a:solidFill>
              </a:rPr>
              <a:t>Greentec</a:t>
            </a:r>
            <a:r>
              <a:rPr lang="da-DK" sz="2100">
                <a:solidFill>
                  <a:schemeClr val="bg1"/>
                </a:solidFill>
              </a:rPr>
              <a:t>, Kolding</a:t>
            </a:r>
          </a:p>
        </p:txBody>
      </p:sp>
    </p:spTree>
    <p:extLst>
      <p:ext uri="{BB962C8B-B14F-4D97-AF65-F5344CB8AC3E}">
        <p14:creationId xmlns:p14="http://schemas.microsoft.com/office/powerpoint/2010/main" val="35811641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65D393-09C9-F245-6396-D9A021608382}"/>
              </a:ext>
            </a:extLst>
          </p:cNvPr>
          <p:cNvSpPr>
            <a:spLocks noGrp="1"/>
          </p:cNvSpPr>
          <p:nvPr>
            <p:ph type="title"/>
          </p:nvPr>
        </p:nvSpPr>
        <p:spPr>
          <a:xfrm>
            <a:off x="677909" y="480034"/>
            <a:ext cx="6932613" cy="616931"/>
          </a:xfrm>
        </p:spPr>
        <p:txBody>
          <a:bodyPr>
            <a:normAutofit/>
          </a:bodyPr>
          <a:lstStyle/>
          <a:p>
            <a:r>
              <a:rPr lang="da-DK" sz="3600"/>
              <a:t>Bæredygtighed - begreber</a:t>
            </a:r>
          </a:p>
        </p:txBody>
      </p:sp>
      <p:sp>
        <p:nvSpPr>
          <p:cNvPr id="3" name="Pladsholder til indhold 2">
            <a:extLst>
              <a:ext uri="{FF2B5EF4-FFF2-40B4-BE49-F238E27FC236}">
                <a16:creationId xmlns:a16="http://schemas.microsoft.com/office/drawing/2014/main" id="{1BDE949F-C3A2-DD67-0BCA-32E56E148397}"/>
              </a:ext>
            </a:extLst>
          </p:cNvPr>
          <p:cNvSpPr>
            <a:spLocks noGrp="1"/>
          </p:cNvSpPr>
          <p:nvPr>
            <p:ph idx="1"/>
          </p:nvPr>
        </p:nvSpPr>
        <p:spPr>
          <a:xfrm>
            <a:off x="323529" y="1601416"/>
            <a:ext cx="8352928" cy="5256584"/>
          </a:xfrm>
        </p:spPr>
        <p:txBody>
          <a:bodyPr>
            <a:normAutofit fontScale="70000" lnSpcReduction="20000"/>
          </a:bodyPr>
          <a:lstStyle/>
          <a:p>
            <a:r>
              <a:rPr lang="da-DK" sz="2100" b="1" dirty="0"/>
              <a:t>Bæredygtighedsbegrebet</a:t>
            </a:r>
            <a:r>
              <a:rPr lang="da-DK" sz="2100" dirty="0"/>
              <a:t> stammer fra Brundtland rapporten 1987: </a:t>
            </a:r>
            <a:r>
              <a:rPr lang="da-DK" sz="2100" i="1" dirty="0"/>
              <a:t>”…at skaffe det bedste uden at skade fremtidige generationers muligheder…</a:t>
            </a:r>
            <a:r>
              <a:rPr lang="da-DK" sz="2100" dirty="0"/>
              <a:t>” </a:t>
            </a:r>
          </a:p>
          <a:p>
            <a:pPr marL="0" indent="0">
              <a:buNone/>
            </a:pPr>
            <a:endParaRPr lang="da-DK" sz="2100" b="1" dirty="0"/>
          </a:p>
          <a:p>
            <a:r>
              <a:rPr lang="da-DK" sz="2100" b="1" dirty="0"/>
              <a:t>FN’s 17 Verdensmål </a:t>
            </a:r>
            <a:r>
              <a:rPr lang="da-DK" sz="2100" dirty="0"/>
              <a:t>vedtaget på FN´s topmøde den 25 september 2015 og er den mest gennemgribende plan for en bæredygtig udvikling gældende frem til  2030: 17 verdensmål og 169 delmål bygget op om </a:t>
            </a:r>
            <a:r>
              <a:rPr lang="da-DK" sz="2100" dirty="0" err="1"/>
              <a:t>sustainable</a:t>
            </a:r>
            <a:r>
              <a:rPr lang="da-DK" sz="2100" dirty="0"/>
              <a:t> </a:t>
            </a:r>
            <a:r>
              <a:rPr lang="da-DK" sz="2100" dirty="0" err="1"/>
              <a:t>development</a:t>
            </a:r>
            <a:r>
              <a:rPr lang="da-DK" sz="2100" dirty="0"/>
              <a:t> </a:t>
            </a:r>
            <a:r>
              <a:rPr lang="da-DK" sz="2100" dirty="0" err="1"/>
              <a:t>goals</a:t>
            </a:r>
            <a:r>
              <a:rPr lang="da-DK" sz="2100" dirty="0"/>
              <a:t>.</a:t>
            </a:r>
          </a:p>
          <a:p>
            <a:endParaRPr lang="da-DK" sz="2100" dirty="0"/>
          </a:p>
          <a:p>
            <a:r>
              <a:rPr lang="da-DK" sz="2100" b="1" dirty="0"/>
              <a:t>ESG modellen </a:t>
            </a:r>
            <a:r>
              <a:rPr lang="da-DK" sz="2100" dirty="0"/>
              <a:t>også kaldet den tredobbelte bundlinje om sammenhængen mellem miljømæssig bæredygtighed (E), social bæredygtighed (S) og økonomisk bæredygtighed (G)</a:t>
            </a:r>
          </a:p>
          <a:p>
            <a:endParaRPr lang="da-DK" sz="2100" dirty="0"/>
          </a:p>
          <a:p>
            <a:r>
              <a:rPr lang="da-DK" sz="2100" b="1" dirty="0"/>
              <a:t>Earth </a:t>
            </a:r>
            <a:r>
              <a:rPr lang="da-DK" sz="2100" b="1" dirty="0" err="1"/>
              <a:t>overshoot</a:t>
            </a:r>
            <a:r>
              <a:rPr lang="da-DK" sz="2100" b="1" dirty="0"/>
              <a:t> </a:t>
            </a:r>
            <a:r>
              <a:rPr lang="da-DK" sz="2100" b="1" dirty="0" err="1"/>
              <a:t>day</a:t>
            </a:r>
            <a:r>
              <a:rPr lang="da-DK" sz="2100" dirty="0"/>
              <a:t>: Dato for hvornår menneskene har forbrugt flere ressourcer end jordklodens økosystemer kan regenerere på et år.</a:t>
            </a:r>
          </a:p>
          <a:p>
            <a:pPr marL="0" indent="0">
              <a:buNone/>
            </a:pPr>
            <a:endParaRPr lang="da-DK" sz="2100" dirty="0"/>
          </a:p>
          <a:p>
            <a:pPr marL="0" indent="0">
              <a:buNone/>
            </a:pPr>
            <a:r>
              <a:rPr lang="da-DK" sz="2100" dirty="0"/>
              <a:t>(Vi skulle således have hele 1,7 jordkloder til rådighed for at være i balance med naturen – datoen for klodens </a:t>
            </a:r>
            <a:r>
              <a:rPr lang="da-DK" sz="2100" dirty="0" err="1"/>
              <a:t>Overshoot</a:t>
            </a:r>
            <a:r>
              <a:rPr lang="da-DK" sz="2100" dirty="0"/>
              <a:t> Day  er 26. juli 2024 og Danmarks er 16. marts 2024) </a:t>
            </a:r>
          </a:p>
          <a:p>
            <a:pPr marL="0" indent="0">
              <a:buNone/>
            </a:pPr>
            <a:endParaRPr lang="da-DK" sz="2100" dirty="0"/>
          </a:p>
          <a:p>
            <a:pPr algn="l"/>
            <a:r>
              <a:rPr lang="da-DK" sz="2100" b="1" dirty="0"/>
              <a:t>Doughnut-modellen</a:t>
            </a:r>
            <a:r>
              <a:rPr lang="da-DK" sz="2100" dirty="0"/>
              <a:t> (på engelsk doughnut </a:t>
            </a:r>
            <a:r>
              <a:rPr lang="da-DK" sz="2100" dirty="0" err="1"/>
              <a:t>economics</a:t>
            </a:r>
            <a:r>
              <a:rPr lang="da-DK" sz="2100" dirty="0"/>
              <a:t>) er et diagram af form som en </a:t>
            </a:r>
            <a:r>
              <a:rPr lang="da-DK" sz="2100" dirty="0">
                <a:hlinkClick r:id="rId3" tooltip="Donut">
                  <a:extLst>
                    <a:ext uri="{A12FA001-AC4F-418D-AE19-62706E023703}">
                      <ahyp:hlinkClr xmlns:ahyp="http://schemas.microsoft.com/office/drawing/2018/hyperlinkcolor" val="tx"/>
                    </a:ext>
                  </a:extLst>
                </a:hlinkClick>
              </a:rPr>
              <a:t>doughnut</a:t>
            </a:r>
            <a:r>
              <a:rPr lang="da-DK" sz="2100" dirty="0"/>
              <a:t> eller en </a:t>
            </a:r>
            <a:r>
              <a:rPr lang="da-DK" sz="2100" dirty="0">
                <a:hlinkClick r:id="rId4" tooltip="Redningskrans">
                  <a:extLst>
                    <a:ext uri="{A12FA001-AC4F-418D-AE19-62706E023703}">
                      <ahyp:hlinkClr xmlns:ahyp="http://schemas.microsoft.com/office/drawing/2018/hyperlinkcolor" val="tx"/>
                    </a:ext>
                  </a:extLst>
                </a:hlinkClick>
              </a:rPr>
              <a:t>redningskrans</a:t>
            </a:r>
            <a:r>
              <a:rPr lang="da-DK" sz="2100" dirty="0"/>
              <a:t>, som fremstiller en økonomisk model for </a:t>
            </a:r>
            <a:r>
              <a:rPr lang="da-DK" sz="2100" dirty="0">
                <a:hlinkClick r:id="rId5" tooltip="Bæredygtighed">
                  <a:extLst>
                    <a:ext uri="{A12FA001-AC4F-418D-AE19-62706E023703}">
                      <ahyp:hlinkClr xmlns:ahyp="http://schemas.microsoft.com/office/drawing/2018/hyperlinkcolor" val="tx"/>
                    </a:ext>
                  </a:extLst>
                </a:hlinkClick>
              </a:rPr>
              <a:t>bæredygtig udvikling</a:t>
            </a:r>
            <a:endParaRPr lang="da-DK" sz="2100" dirty="0"/>
          </a:p>
          <a:p>
            <a:pPr algn="l"/>
            <a:endParaRPr lang="da-DK" sz="2100" dirty="0"/>
          </a:p>
          <a:p>
            <a:r>
              <a:rPr lang="da-DK" sz="2100" b="1" strike="sngStrike" dirty="0"/>
              <a:t>Ni planetære grænser </a:t>
            </a:r>
            <a:r>
              <a:rPr lang="da-DK" sz="2100" strike="sngStrike" dirty="0"/>
              <a:t>repræsenterer det økologiske råderum, som menneskeheden har på planeten: Klimaforandring, forsuring af havene, kemisk forurening, kvælstof og fosforbelastning, ferskvandsmangel, tab af biodiversitet, omlægninger i jordbrug, luftforurening samt udtynding af ozonlaget.</a:t>
            </a:r>
          </a:p>
          <a:p>
            <a:pPr algn="l"/>
            <a:endParaRPr lang="da-DK" sz="1575" dirty="0"/>
          </a:p>
          <a:p>
            <a:endParaRPr lang="da-DK" dirty="0"/>
          </a:p>
          <a:p>
            <a:endParaRPr lang="da-DK" dirty="0"/>
          </a:p>
        </p:txBody>
      </p:sp>
      <p:pic>
        <p:nvPicPr>
          <p:cNvPr id="6" name="Picture 2" descr="Relateret billede">
            <a:extLst>
              <a:ext uri="{FF2B5EF4-FFF2-40B4-BE49-F238E27FC236}">
                <a16:creationId xmlns:a16="http://schemas.microsoft.com/office/drawing/2014/main" id="{CA89FD86-28B3-4AE9-3001-41F0CBF1DFA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524328" y="46107"/>
            <a:ext cx="1538131" cy="1484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14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Lige forbindelse 3">
            <a:extLst>
              <a:ext uri="{FF2B5EF4-FFF2-40B4-BE49-F238E27FC236}">
                <a16:creationId xmlns:a16="http://schemas.microsoft.com/office/drawing/2014/main" id="{85FB831B-298B-1667-9C5A-418A3B8599B2}"/>
              </a:ext>
            </a:extLst>
          </p:cNvPr>
          <p:cNvCxnSpPr/>
          <p:nvPr/>
        </p:nvCxnSpPr>
        <p:spPr>
          <a:xfrm>
            <a:off x="0" y="85725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2" name="Billede 1"/>
          <p:cNvPicPr>
            <a:picLocks noChangeAspect="1"/>
          </p:cNvPicPr>
          <p:nvPr/>
        </p:nvPicPr>
        <p:blipFill rotWithShape="1">
          <a:blip r:embed="rId2"/>
          <a:srcRect l="12589" r="7350" b="5869"/>
          <a:stretch/>
        </p:blipFill>
        <p:spPr>
          <a:xfrm>
            <a:off x="0" y="1634829"/>
            <a:ext cx="9144000" cy="5164038"/>
          </a:xfrm>
          <a:prstGeom prst="rect">
            <a:avLst/>
          </a:prstGeom>
        </p:spPr>
      </p:pic>
      <p:sp>
        <p:nvSpPr>
          <p:cNvPr id="272386" name="Rectangle 2"/>
          <p:cNvSpPr>
            <a:spLocks noGrp="1" noChangeArrowheads="1"/>
          </p:cNvSpPr>
          <p:nvPr>
            <p:ph type="title"/>
          </p:nvPr>
        </p:nvSpPr>
        <p:spPr>
          <a:xfrm>
            <a:off x="2928314" y="1639517"/>
            <a:ext cx="2933643" cy="517981"/>
          </a:xfrm>
        </p:spPr>
        <p:txBody>
          <a:bodyPr>
            <a:noAutofit/>
          </a:bodyPr>
          <a:lstStyle/>
          <a:p>
            <a:br>
              <a:rPr lang="da-DK" sz="3000">
                <a:solidFill>
                  <a:schemeClr val="bg1"/>
                </a:solidFill>
                <a:latin typeface="Verdana" panose="020B0604030504040204" pitchFamily="34" charset="0"/>
                <a:ea typeface="Verdana" panose="020B0604030504040204" pitchFamily="34" charset="0"/>
              </a:rPr>
            </a:br>
            <a:r>
              <a:rPr lang="da-DK" sz="3000">
                <a:solidFill>
                  <a:schemeClr val="bg1"/>
                </a:solidFill>
                <a:latin typeface="Verdana" panose="020B0604030504040204" pitchFamily="34" charset="0"/>
                <a:ea typeface="Verdana" panose="020B0604030504040204" pitchFamily="34" charset="0"/>
              </a:rPr>
              <a:t>”Bakspejlet”</a:t>
            </a:r>
          </a:p>
        </p:txBody>
      </p:sp>
      <p:sp>
        <p:nvSpPr>
          <p:cNvPr id="3" name="Tekstfelt 2"/>
          <p:cNvSpPr txBox="1"/>
          <p:nvPr/>
        </p:nvSpPr>
        <p:spPr>
          <a:xfrm>
            <a:off x="7307796" y="4779150"/>
            <a:ext cx="1836204" cy="1040285"/>
          </a:xfrm>
          <a:prstGeom prst="rect">
            <a:avLst/>
          </a:prstGeom>
          <a:noFill/>
        </p:spPr>
        <p:txBody>
          <a:bodyPr wrap="square" lIns="0" tIns="0" rIns="0" bIns="0" rtlCol="0">
            <a:spAutoFit/>
          </a:bodyPr>
          <a:lstStyle/>
          <a:p>
            <a:pPr algn="ctr">
              <a:lnSpc>
                <a:spcPct val="104000"/>
              </a:lnSpc>
            </a:pPr>
            <a:r>
              <a:rPr lang="da-DK" sz="1800">
                <a:solidFill>
                  <a:schemeClr val="bg1"/>
                </a:solidFill>
                <a:latin typeface="Verdana" panose="020B0604030504040204" pitchFamily="34" charset="0"/>
                <a:ea typeface="Verdana" panose="020B0604030504040204" pitchFamily="34" charset="0"/>
              </a:rPr>
              <a:t>Hændelser </a:t>
            </a:r>
          </a:p>
          <a:p>
            <a:pPr algn="ctr">
              <a:lnSpc>
                <a:spcPct val="104000"/>
              </a:lnSpc>
            </a:pPr>
            <a:r>
              <a:rPr lang="da-DK" sz="1800">
                <a:solidFill>
                  <a:schemeClr val="bg1"/>
                </a:solidFill>
                <a:latin typeface="Verdana" panose="020B0604030504040204" pitchFamily="34" charset="0"/>
                <a:ea typeface="Verdana" panose="020B0604030504040204" pitchFamily="34" charset="0"/>
              </a:rPr>
              <a:t>Handlinger </a:t>
            </a:r>
          </a:p>
          <a:p>
            <a:pPr algn="ctr">
              <a:lnSpc>
                <a:spcPct val="104000"/>
              </a:lnSpc>
            </a:pPr>
            <a:r>
              <a:rPr lang="da-DK" sz="1800">
                <a:solidFill>
                  <a:schemeClr val="bg1"/>
                </a:solidFill>
                <a:latin typeface="Verdana" panose="020B0604030504040204" pitchFamily="34" charset="0"/>
                <a:ea typeface="Verdana" panose="020B0604030504040204" pitchFamily="34" charset="0"/>
              </a:rPr>
              <a:t>Erfaringer</a:t>
            </a:r>
          </a:p>
          <a:p>
            <a:pPr>
              <a:lnSpc>
                <a:spcPct val="104000"/>
              </a:lnSpc>
            </a:pPr>
            <a:endParaRPr lang="da-DK" sz="1200" err="1">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69190176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9C1B876-493E-4E8A-9C9D-BA0826E0FF1A}"/>
              </a:ext>
            </a:extLst>
          </p:cNvPr>
          <p:cNvSpPr>
            <a:spLocks noGrp="1"/>
          </p:cNvSpPr>
          <p:nvPr>
            <p:ph type="title"/>
          </p:nvPr>
        </p:nvSpPr>
        <p:spPr>
          <a:xfrm>
            <a:off x="683568" y="908720"/>
            <a:ext cx="6932613" cy="616931"/>
          </a:xfrm>
        </p:spPr>
        <p:txBody>
          <a:bodyPr>
            <a:noAutofit/>
          </a:bodyPr>
          <a:lstStyle/>
          <a:p>
            <a:pPr marL="185353" lvl="2">
              <a:defRPr/>
            </a:pPr>
            <a:r>
              <a:rPr lang="da-DK" sz="3000" err="1">
                <a:solidFill>
                  <a:srgbClr val="E17000"/>
                </a:solidFill>
                <a:latin typeface="Basis Grotesque Medium" panose="020B0603030604040103" pitchFamily="34" charset="0"/>
              </a:rPr>
              <a:t>Quizz</a:t>
            </a:r>
            <a:r>
              <a:rPr lang="da-DK" sz="3000">
                <a:solidFill>
                  <a:srgbClr val="E17000"/>
                </a:solidFill>
                <a:latin typeface="Basis Grotesque Medium" panose="020B0603030604040103" pitchFamily="34" charset="0"/>
              </a:rPr>
              <a:t> i plenum</a:t>
            </a:r>
          </a:p>
        </p:txBody>
      </p:sp>
      <p:sp>
        <p:nvSpPr>
          <p:cNvPr id="9219" name="Rectangle 3"/>
          <p:cNvSpPr>
            <a:spLocks noGrp="1" noChangeArrowheads="1"/>
          </p:cNvSpPr>
          <p:nvPr>
            <p:ph idx="1"/>
          </p:nvPr>
        </p:nvSpPr>
        <p:spPr bwMode="auto">
          <a:xfrm>
            <a:off x="666732" y="1525651"/>
            <a:ext cx="8117736" cy="4765667"/>
          </a:xfrm>
          <a:ln>
            <a:miter lim="800000"/>
            <a:headEnd/>
            <a:tailEnd/>
          </a:ln>
        </p:spPr>
        <p:txBody>
          <a:bodyPr vert="horz" wrap="square" lIns="47093" tIns="23547" rIns="47093" bIns="23547" numCol="1" rtlCol="0" anchor="t" anchorCtr="0" compatLnSpc="1">
            <a:prstTxWarp prst="textNoShape">
              <a:avLst/>
            </a:prstTxWarp>
            <a:normAutofit/>
          </a:bodyPr>
          <a:lstStyle/>
          <a:p>
            <a:pPr marL="92868" lvl="1" indent="0">
              <a:buNone/>
              <a:defRPr/>
            </a:pPr>
            <a:endParaRPr lang="da-DK" sz="2400">
              <a:solidFill>
                <a:srgbClr val="E17000"/>
              </a:solidFill>
              <a:latin typeface="Basis Grotesque Medium" panose="020B0603030604040103" pitchFamily="34" charset="0"/>
            </a:endParaRPr>
          </a:p>
          <a:p>
            <a:pPr marL="185353" lvl="2" indent="0">
              <a:buNone/>
              <a:defRPr/>
            </a:pPr>
            <a:r>
              <a:rPr lang="da-DK" sz="2400">
                <a:solidFill>
                  <a:srgbClr val="E17000"/>
                </a:solidFill>
                <a:latin typeface="Basis Grotesque Medium" panose="020B0603030604040103" pitchFamily="34" charset="0"/>
              </a:rPr>
              <a:t>2/2 notér jeres svar</a:t>
            </a:r>
          </a:p>
          <a:p>
            <a:pPr marL="185353" lvl="2" indent="0">
              <a:buNone/>
              <a:defRPr/>
            </a:pPr>
            <a:endParaRPr lang="da-DK" sz="2400">
              <a:solidFill>
                <a:srgbClr val="E17000"/>
              </a:solidFill>
              <a:latin typeface="Basis Grotesque Medium" panose="020B0603030604040103" pitchFamily="34" charset="0"/>
            </a:endParaRPr>
          </a:p>
          <a:p>
            <a:pPr lvl="2">
              <a:buFont typeface="Arial" panose="020B0604020202020204" pitchFamily="34" charset="0"/>
              <a:buChar char="•"/>
              <a:defRPr/>
            </a:pPr>
            <a:r>
              <a:rPr lang="da-DK" sz="2400">
                <a:solidFill>
                  <a:srgbClr val="E17000"/>
                </a:solidFill>
                <a:latin typeface="Basis Grotesque Medium" panose="020B0603030604040103" pitchFamily="34" charset="0"/>
              </a:rPr>
              <a:t>Hvad er definitionen på bæredygtighed?</a:t>
            </a:r>
          </a:p>
          <a:p>
            <a:pPr lvl="2">
              <a:buFont typeface="Arial" panose="020B0604020202020204" pitchFamily="34" charset="0"/>
              <a:buChar char="•"/>
              <a:defRPr/>
            </a:pPr>
            <a:r>
              <a:rPr lang="da-DK" sz="2400">
                <a:solidFill>
                  <a:srgbClr val="E17000"/>
                </a:solidFill>
                <a:latin typeface="Basis Grotesque Medium" panose="020B0603030604040103" pitchFamily="34" charset="0"/>
              </a:rPr>
              <a:t>Hvad står bogstaverne E S G for på dansk</a:t>
            </a:r>
          </a:p>
          <a:p>
            <a:pPr lvl="2">
              <a:buFont typeface="Arial" panose="020B0604020202020204" pitchFamily="34" charset="0"/>
              <a:buChar char="•"/>
              <a:defRPr/>
            </a:pPr>
            <a:r>
              <a:rPr lang="da-DK" sz="2400">
                <a:solidFill>
                  <a:srgbClr val="E17000"/>
                </a:solidFill>
                <a:latin typeface="Basis Grotesque Medium" panose="020B0603030604040103" pitchFamily="34" charset="0"/>
              </a:rPr>
              <a:t>Hvad står bogstaverne E S G for på engelsk</a:t>
            </a:r>
          </a:p>
          <a:p>
            <a:pPr lvl="2">
              <a:buFont typeface="Arial" panose="020B0604020202020204" pitchFamily="34" charset="0"/>
              <a:buChar char="•"/>
              <a:defRPr/>
            </a:pPr>
            <a:r>
              <a:rPr lang="da-DK" sz="2400">
                <a:solidFill>
                  <a:srgbClr val="E17000"/>
                </a:solidFill>
                <a:latin typeface="Basis Grotesque Medium" panose="020B0603030604040103" pitchFamily="34" charset="0"/>
              </a:rPr>
              <a:t>Hvilket årstal kom Brundtland rapporten?</a:t>
            </a:r>
          </a:p>
          <a:p>
            <a:pPr lvl="2">
              <a:buFont typeface="Arial" panose="020B0604020202020204" pitchFamily="34" charset="0"/>
              <a:buChar char="•"/>
              <a:defRPr/>
            </a:pPr>
            <a:r>
              <a:rPr lang="da-DK" sz="2400">
                <a:solidFill>
                  <a:srgbClr val="E17000"/>
                </a:solidFill>
                <a:latin typeface="Basis Grotesque Medium" panose="020B0603030604040103" pitchFamily="34" charset="0"/>
              </a:rPr>
              <a:t>I hvilken model stødte i på ordet genbrug og renovering?</a:t>
            </a:r>
          </a:p>
          <a:p>
            <a:pPr lvl="2">
              <a:buFont typeface="Arial" panose="020B0604020202020204" pitchFamily="34" charset="0"/>
              <a:buChar char="•"/>
              <a:defRPr/>
            </a:pPr>
            <a:r>
              <a:rPr lang="da-DK" sz="2400">
                <a:solidFill>
                  <a:srgbClr val="E17000"/>
                </a:solidFill>
                <a:latin typeface="Basis Grotesque Medium" panose="020B0603030604040103" pitchFamily="34" charset="0"/>
              </a:rPr>
              <a:t>Hvad er definitionen på Earth </a:t>
            </a:r>
            <a:r>
              <a:rPr lang="da-DK" sz="2400" err="1">
                <a:solidFill>
                  <a:srgbClr val="E17000"/>
                </a:solidFill>
                <a:latin typeface="Basis Grotesque Medium" panose="020B0603030604040103" pitchFamily="34" charset="0"/>
              </a:rPr>
              <a:t>Overshoot</a:t>
            </a:r>
            <a:r>
              <a:rPr lang="da-DK" sz="2400">
                <a:solidFill>
                  <a:srgbClr val="E17000"/>
                </a:solidFill>
                <a:latin typeface="Basis Grotesque Medium" panose="020B0603030604040103" pitchFamily="34" charset="0"/>
              </a:rPr>
              <a:t> Day?</a:t>
            </a:r>
          </a:p>
          <a:p>
            <a:pPr marL="148290" lvl="2" indent="0">
              <a:buNone/>
              <a:defRPr/>
            </a:pPr>
            <a:endParaRPr lang="da-DK" sz="2400">
              <a:solidFill>
                <a:srgbClr val="E17000"/>
              </a:solidFill>
              <a:latin typeface="Basis Grotesque Medium" panose="020B0603030604040103" pitchFamily="34" charset="0"/>
            </a:endParaRPr>
          </a:p>
          <a:p>
            <a:pPr marL="148290" lvl="2" indent="0">
              <a:buNone/>
              <a:defRPr/>
            </a:pPr>
            <a:endParaRPr lang="da-DK" sz="2400">
              <a:solidFill>
                <a:srgbClr val="E17000"/>
              </a:solidFill>
              <a:latin typeface="Basis Grotesque Medium" panose="020B0603030604040103" pitchFamily="34" charset="0"/>
            </a:endParaRPr>
          </a:p>
          <a:p>
            <a:pPr marL="148290" lvl="2" indent="0">
              <a:buNone/>
              <a:defRPr/>
            </a:pPr>
            <a:endParaRPr lang="da-DK" sz="2400">
              <a:solidFill>
                <a:srgbClr val="E17000"/>
              </a:solidFill>
              <a:latin typeface="Basis Grotesque Medium" panose="020B0603030604040103" pitchFamily="34" charset="0"/>
            </a:endParaRPr>
          </a:p>
          <a:p>
            <a:pPr marL="92868" lvl="1" indent="0">
              <a:buNone/>
              <a:defRPr/>
            </a:pPr>
            <a:endParaRPr lang="da-DK" sz="2400" i="1" kern="0">
              <a:latin typeface="Basis Grotesque Medium" panose="020B0603030604040103" pitchFamily="34" charset="0"/>
            </a:endParaRPr>
          </a:p>
          <a:p>
            <a:pPr marL="92868" lvl="1" indent="0">
              <a:buNone/>
              <a:defRPr/>
            </a:pPr>
            <a:endParaRPr lang="da-DK" sz="2400" i="1" kern="0">
              <a:latin typeface="Basis Grotesque Medium" panose="020B0603030604040103" pitchFamily="34" charset="0"/>
            </a:endParaRPr>
          </a:p>
          <a:p>
            <a:pPr lvl="1" algn="l">
              <a:defRPr/>
            </a:pPr>
            <a:endParaRPr lang="da-DK" sz="2400">
              <a:solidFill>
                <a:srgbClr val="E17000"/>
              </a:solidFill>
              <a:latin typeface="Basis Grotesque Medium" panose="020B0603030604040103" pitchFamily="34" charset="0"/>
            </a:endParaRPr>
          </a:p>
          <a:p>
            <a:pPr lvl="1" algn="l">
              <a:defRPr/>
            </a:pPr>
            <a:endParaRPr lang="da-DK" sz="1648">
              <a:solidFill>
                <a:srgbClr val="E17000"/>
              </a:solidFill>
              <a:latin typeface="Basis Grotesque Medium" panose="020B0603030604040103" pitchFamily="34" charset="0"/>
            </a:endParaRPr>
          </a:p>
        </p:txBody>
      </p:sp>
    </p:spTree>
    <p:extLst>
      <p:ext uri="{BB962C8B-B14F-4D97-AF65-F5344CB8AC3E}">
        <p14:creationId xmlns:p14="http://schemas.microsoft.com/office/powerpoint/2010/main" val="232784542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noChangeArrowheads="1"/>
          </p:cNvSpPr>
          <p:nvPr>
            <p:ph idx="4294967295"/>
          </p:nvPr>
        </p:nvSpPr>
        <p:spPr>
          <a:xfrm>
            <a:off x="179512" y="2587856"/>
            <a:ext cx="6016625" cy="2892425"/>
          </a:xfrm>
        </p:spPr>
        <p:txBody>
          <a:bodyPr>
            <a:normAutofit/>
          </a:bodyPr>
          <a:lstStyle/>
          <a:p>
            <a:pPr marL="135266" lvl="1" indent="0" algn="l">
              <a:buNone/>
            </a:pPr>
            <a:r>
              <a:rPr lang="en-US" sz="4000" b="1" err="1">
                <a:solidFill>
                  <a:schemeClr val="bg1"/>
                </a:solidFill>
                <a:latin typeface="+mj-lt"/>
              </a:rPr>
              <a:t>Bæredygtighed</a:t>
            </a:r>
            <a:r>
              <a:rPr lang="en-US" sz="4000" b="1">
                <a:solidFill>
                  <a:schemeClr val="bg1"/>
                </a:solidFill>
                <a:latin typeface="+mj-lt"/>
              </a:rPr>
              <a:t> med </a:t>
            </a:r>
            <a:r>
              <a:rPr lang="en-US" sz="4000" b="1" err="1">
                <a:solidFill>
                  <a:schemeClr val="bg1"/>
                </a:solidFill>
                <a:latin typeface="+mj-lt"/>
              </a:rPr>
              <a:t>verdensmålene</a:t>
            </a:r>
            <a:endParaRPr lang="en-US" sz="4000" b="1">
              <a:solidFill>
                <a:schemeClr val="bg1"/>
              </a:solidFill>
              <a:latin typeface="+mj-lt"/>
            </a:endParaRPr>
          </a:p>
          <a:p>
            <a:pPr marL="135266" lvl="1" indent="0" algn="l">
              <a:buNone/>
            </a:pPr>
            <a:endParaRPr lang="da-DK" sz="4000" b="1">
              <a:solidFill>
                <a:schemeClr val="bg1"/>
              </a:solidFill>
              <a:latin typeface="+mj-lt"/>
            </a:endParaRPr>
          </a:p>
        </p:txBody>
      </p:sp>
      <p:pic>
        <p:nvPicPr>
          <p:cNvPr id="6" name="Picture 2" descr="https://encrypted-tbn2.gstatic.com/images?q=tbn:ANd9GcTi91QtWO8Y2IqA0mY0f0QdIkXttSur8LNmK5zhOfPwtEy0ZVolxw">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808" y="3284984"/>
            <a:ext cx="2520280" cy="2195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7408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64318-C904-44B9-ACDF-EF45CA15A928}"/>
              </a:ext>
            </a:extLst>
          </p:cNvPr>
          <p:cNvSpPr>
            <a:spLocks noGrp="1"/>
          </p:cNvSpPr>
          <p:nvPr>
            <p:ph type="title"/>
          </p:nvPr>
        </p:nvSpPr>
        <p:spPr>
          <a:xfrm>
            <a:off x="1331640" y="1052736"/>
            <a:ext cx="1647204" cy="1453789"/>
          </a:xfrm>
          <a:prstGeom prst="ellipse">
            <a:avLst/>
          </a:prstGeom>
          <a:solidFill>
            <a:srgbClr val="262626"/>
          </a:solidFill>
          <a:ln w="174625" cmpd="thinThick">
            <a:solidFill>
              <a:srgbClr val="262626"/>
            </a:solidFill>
          </a:ln>
        </p:spPr>
        <p:txBody>
          <a:bodyPr vert="horz" lIns="38576" tIns="19289" rIns="38576" bIns="19289" rtlCol="0" anchor="ctr" anchorCtr="0">
            <a:noAutofit/>
          </a:bodyPr>
          <a:lstStyle/>
          <a:p>
            <a:pPr algn="ctr"/>
            <a:r>
              <a:rPr lang="en-US" sz="2000" err="1">
                <a:solidFill>
                  <a:srgbClr val="FFFFFF"/>
                </a:solidFill>
              </a:rPr>
              <a:t>Gå</a:t>
            </a:r>
            <a:r>
              <a:rPr lang="en-US" sz="2000">
                <a:solidFill>
                  <a:srgbClr val="FFFFFF"/>
                </a:solidFill>
              </a:rPr>
              <a:t> </a:t>
            </a:r>
            <a:r>
              <a:rPr lang="en-US" sz="2000" err="1">
                <a:solidFill>
                  <a:srgbClr val="FFFFFF"/>
                </a:solidFill>
              </a:rPr>
              <a:t>til</a:t>
            </a:r>
            <a:r>
              <a:rPr lang="en-US" sz="2000">
                <a:solidFill>
                  <a:srgbClr val="FFFFFF"/>
                </a:solidFill>
              </a:rPr>
              <a:t>  case 1, 2 </a:t>
            </a:r>
            <a:r>
              <a:rPr lang="en-US" sz="2000" err="1">
                <a:solidFill>
                  <a:srgbClr val="FFFFFF"/>
                </a:solidFill>
              </a:rPr>
              <a:t>og</a:t>
            </a:r>
            <a:r>
              <a:rPr lang="en-US" sz="2000">
                <a:solidFill>
                  <a:srgbClr val="FFFFFF"/>
                </a:solidFill>
              </a:rPr>
              <a:t> 3</a:t>
            </a:r>
            <a:br>
              <a:rPr lang="en-US" sz="2000">
                <a:solidFill>
                  <a:srgbClr val="FFFFFF"/>
                </a:solidFill>
              </a:rPr>
            </a:br>
            <a:r>
              <a:rPr lang="en-US" sz="2000">
                <a:solidFill>
                  <a:srgbClr val="FFFFFF"/>
                </a:solidFill>
              </a:rPr>
              <a:t>10 min.</a:t>
            </a:r>
          </a:p>
        </p:txBody>
      </p:sp>
      <p:pic>
        <p:nvPicPr>
          <p:cNvPr id="7" name="Pladsholder til indhold 6">
            <a:extLst>
              <a:ext uri="{FF2B5EF4-FFF2-40B4-BE49-F238E27FC236}">
                <a16:creationId xmlns:a16="http://schemas.microsoft.com/office/drawing/2014/main" id="{CE56EDF0-39EA-4C8C-91B1-637A7B36FC9F}"/>
              </a:ext>
            </a:extLst>
          </p:cNvPr>
          <p:cNvPicPr>
            <a:picLocks noGrp="1" noChangeAspect="1"/>
          </p:cNvPicPr>
          <p:nvPr>
            <p:ph idx="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67944" y="906251"/>
            <a:ext cx="2329010" cy="1746758"/>
          </a:xfrm>
        </p:spPr>
      </p:pic>
      <p:sp>
        <p:nvSpPr>
          <p:cNvPr id="5" name="Tekstfelt 4">
            <a:extLst>
              <a:ext uri="{FF2B5EF4-FFF2-40B4-BE49-F238E27FC236}">
                <a16:creationId xmlns:a16="http://schemas.microsoft.com/office/drawing/2014/main" id="{A30D037A-C7A2-4003-9F65-AFB875F9535B}"/>
              </a:ext>
            </a:extLst>
          </p:cNvPr>
          <p:cNvSpPr txBox="1"/>
          <p:nvPr/>
        </p:nvSpPr>
        <p:spPr>
          <a:xfrm>
            <a:off x="2465766" y="2780929"/>
            <a:ext cx="4986554" cy="644022"/>
          </a:xfrm>
          <a:prstGeom prst="rect">
            <a:avLst/>
          </a:prstGeom>
          <a:noFill/>
        </p:spPr>
        <p:txBody>
          <a:bodyPr wrap="square">
            <a:spAutoFit/>
          </a:bodyPr>
          <a:lstStyle/>
          <a:p>
            <a:pPr fontAlgn="base"/>
            <a:r>
              <a:rPr lang="da-DK" sz="2000">
                <a:latin typeface="Verdana" panose="020B0604030504040204" pitchFamily="34" charset="0"/>
                <a:ea typeface="Verdana" panose="020B0604030504040204" pitchFamily="34" charset="0"/>
              </a:rPr>
              <a:t>Sæt ord på….</a:t>
            </a:r>
          </a:p>
          <a:p>
            <a:pPr fontAlgn="base"/>
            <a:endParaRPr lang="da-DK">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5674153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64318-C904-44B9-ACDF-EF45CA15A928}"/>
              </a:ext>
            </a:extLst>
          </p:cNvPr>
          <p:cNvSpPr>
            <a:spLocks noGrp="1"/>
          </p:cNvSpPr>
          <p:nvPr>
            <p:ph type="title"/>
          </p:nvPr>
        </p:nvSpPr>
        <p:spPr>
          <a:xfrm>
            <a:off x="971600" y="325841"/>
            <a:ext cx="1647204" cy="1453789"/>
          </a:xfrm>
          <a:prstGeom prst="ellipse">
            <a:avLst/>
          </a:prstGeom>
          <a:solidFill>
            <a:srgbClr val="262626"/>
          </a:solidFill>
          <a:ln w="174625" cmpd="thinThick">
            <a:solidFill>
              <a:srgbClr val="262626"/>
            </a:solidFill>
          </a:ln>
        </p:spPr>
        <p:txBody>
          <a:bodyPr vert="horz" lIns="38576" tIns="19289" rIns="38576" bIns="19289" rtlCol="0" anchor="ctr" anchorCtr="0">
            <a:noAutofit/>
          </a:bodyPr>
          <a:lstStyle/>
          <a:p>
            <a:pPr algn="ctr"/>
            <a:r>
              <a:rPr lang="en-US" sz="2000" err="1">
                <a:solidFill>
                  <a:srgbClr val="FFFFFF"/>
                </a:solidFill>
              </a:rPr>
              <a:t>Gå</a:t>
            </a:r>
            <a:r>
              <a:rPr lang="en-US" sz="2000">
                <a:solidFill>
                  <a:srgbClr val="FFFFFF"/>
                </a:solidFill>
              </a:rPr>
              <a:t> </a:t>
            </a:r>
            <a:r>
              <a:rPr lang="en-US" sz="2000" err="1">
                <a:solidFill>
                  <a:srgbClr val="FFFFFF"/>
                </a:solidFill>
              </a:rPr>
              <a:t>til</a:t>
            </a:r>
            <a:r>
              <a:rPr lang="en-US" sz="2000">
                <a:solidFill>
                  <a:srgbClr val="FFFFFF"/>
                </a:solidFill>
              </a:rPr>
              <a:t>:  Case 3 </a:t>
            </a:r>
            <a:r>
              <a:rPr lang="en-US" sz="2000" err="1">
                <a:solidFill>
                  <a:srgbClr val="FFFFFF"/>
                </a:solidFill>
              </a:rPr>
              <a:t>og</a:t>
            </a:r>
            <a:r>
              <a:rPr lang="en-US" sz="2000">
                <a:solidFill>
                  <a:srgbClr val="FFFFFF"/>
                </a:solidFill>
              </a:rPr>
              <a:t> 4</a:t>
            </a:r>
            <a:br>
              <a:rPr lang="en-US" sz="2000">
                <a:solidFill>
                  <a:srgbClr val="FFFFFF"/>
                </a:solidFill>
              </a:rPr>
            </a:br>
            <a:r>
              <a:rPr lang="en-US" sz="2000">
                <a:solidFill>
                  <a:srgbClr val="FFFFFF"/>
                </a:solidFill>
              </a:rPr>
              <a:t>10 min.</a:t>
            </a:r>
          </a:p>
        </p:txBody>
      </p:sp>
      <p:pic>
        <p:nvPicPr>
          <p:cNvPr id="7" name="Pladsholder til indhold 6">
            <a:extLst>
              <a:ext uri="{FF2B5EF4-FFF2-40B4-BE49-F238E27FC236}">
                <a16:creationId xmlns:a16="http://schemas.microsoft.com/office/drawing/2014/main" id="{CE56EDF0-39EA-4C8C-91B1-637A7B36FC9F}"/>
              </a:ext>
            </a:extLst>
          </p:cNvPr>
          <p:cNvPicPr>
            <a:picLocks noGrp="1" noChangeAspect="1"/>
          </p:cNvPicPr>
          <p:nvPr>
            <p:ph idx="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67944" y="906251"/>
            <a:ext cx="2329010" cy="1746758"/>
          </a:xfrm>
        </p:spPr>
      </p:pic>
      <p:sp>
        <p:nvSpPr>
          <p:cNvPr id="5" name="Tekstfelt 4">
            <a:extLst>
              <a:ext uri="{FF2B5EF4-FFF2-40B4-BE49-F238E27FC236}">
                <a16:creationId xmlns:a16="http://schemas.microsoft.com/office/drawing/2014/main" id="{A30D037A-C7A2-4003-9F65-AFB875F9535B}"/>
              </a:ext>
            </a:extLst>
          </p:cNvPr>
          <p:cNvSpPr txBox="1"/>
          <p:nvPr/>
        </p:nvSpPr>
        <p:spPr>
          <a:xfrm>
            <a:off x="1795202" y="2239069"/>
            <a:ext cx="6017158" cy="3377848"/>
          </a:xfrm>
          <a:prstGeom prst="rect">
            <a:avLst/>
          </a:prstGeom>
          <a:noFill/>
        </p:spPr>
        <p:txBody>
          <a:bodyPr wrap="square">
            <a:spAutoFit/>
          </a:bodyPr>
          <a:lstStyle/>
          <a:p>
            <a:pPr fontAlgn="base"/>
            <a:r>
              <a:rPr lang="da-DK" sz="2000">
                <a:latin typeface="Verdana" panose="020B0604030504040204" pitchFamily="34" charset="0"/>
                <a:ea typeface="Verdana" panose="020B0604030504040204" pitchFamily="34" charset="0"/>
              </a:rPr>
              <a:t>Sæt ord på….</a:t>
            </a:r>
          </a:p>
          <a:p>
            <a:pPr fontAlgn="base"/>
            <a:endParaRPr lang="da-DK" sz="1350">
              <a:latin typeface="Verdana" panose="020B0604030504040204" pitchFamily="34" charset="0"/>
              <a:ea typeface="Verdana" panose="020B0604030504040204" pitchFamily="34" charset="0"/>
            </a:endParaRPr>
          </a:p>
          <a:p>
            <a:r>
              <a:rPr lang="da-DK" i="1">
                <a:latin typeface="Verdana" panose="020B0604030504040204" pitchFamily="34" charset="0"/>
                <a:ea typeface="Verdana" panose="020B0604030504040204" pitchFamily="34" charset="0"/>
                <a:cs typeface="Times New Roman" panose="02020603050405020304" pitchFamily="18" charset="0"/>
              </a:rPr>
              <a:t>Case 3</a:t>
            </a:r>
          </a:p>
          <a:p>
            <a:r>
              <a:rPr lang="da-DK" i="1">
                <a:latin typeface="Verdana" panose="020B0604030504040204" pitchFamily="34" charset="0"/>
                <a:ea typeface="Verdana" panose="020B0604030504040204" pitchFamily="34" charset="0"/>
                <a:cs typeface="Times New Roman" panose="02020603050405020304" pitchFamily="18" charset="0"/>
              </a:rPr>
              <a:t>I har travlt og har netop modtaget en ny </a:t>
            </a:r>
            <a:r>
              <a:rPr lang="da-DK" i="1" err="1">
                <a:latin typeface="Verdana" panose="020B0604030504040204" pitchFamily="34" charset="0"/>
                <a:ea typeface="Verdana" panose="020B0604030504040204" pitchFamily="34" charset="0"/>
                <a:cs typeface="Times New Roman" panose="02020603050405020304" pitchFamily="18" charset="0"/>
              </a:rPr>
              <a:t>medarbejder…Vigtigt</a:t>
            </a:r>
            <a:r>
              <a:rPr lang="da-DK" i="1">
                <a:latin typeface="Verdana" panose="020B0604030504040204" pitchFamily="34" charset="0"/>
                <a:ea typeface="Verdana" panose="020B0604030504040204" pitchFamily="34" charset="0"/>
                <a:cs typeface="Times New Roman" panose="02020603050405020304" pitchFamily="18" charset="0"/>
              </a:rPr>
              <a:t> at vide hvilke opgaver den nye medarbejder kan varetage</a:t>
            </a:r>
          </a:p>
          <a:p>
            <a:endParaRPr lang="da-DK" i="1">
              <a:latin typeface="Verdana" panose="020B0604030504040204" pitchFamily="34" charset="0"/>
              <a:ea typeface="Verdana" panose="020B0604030504040204" pitchFamily="34" charset="0"/>
              <a:cs typeface="Times New Roman" panose="02020603050405020304" pitchFamily="18" charset="0"/>
            </a:endParaRPr>
          </a:p>
          <a:p>
            <a:r>
              <a:rPr lang="da-DK" i="1">
                <a:latin typeface="Verdana" panose="020B0604030504040204" pitchFamily="34" charset="0"/>
                <a:ea typeface="Verdana" panose="020B0604030504040204" pitchFamily="34" charset="0"/>
                <a:cs typeface="Times New Roman" panose="02020603050405020304" pitchFamily="18" charset="0"/>
              </a:rPr>
              <a:t>Nævn to forslag</a:t>
            </a:r>
          </a:p>
          <a:p>
            <a:endParaRPr lang="da-DK" i="1">
              <a:latin typeface="Verdana" panose="020B0604030504040204" pitchFamily="34" charset="0"/>
              <a:ea typeface="Verdana" panose="020B0604030504040204" pitchFamily="34" charset="0"/>
              <a:cs typeface="Times New Roman" panose="02020603050405020304" pitchFamily="18" charset="0"/>
            </a:endParaRPr>
          </a:p>
          <a:p>
            <a:r>
              <a:rPr lang="da-DK" i="1">
                <a:latin typeface="Verdana" panose="020B0604030504040204" pitchFamily="34" charset="0"/>
                <a:ea typeface="Verdana" panose="020B0604030504040204" pitchFamily="34" charset="0"/>
                <a:cs typeface="Times New Roman" panose="02020603050405020304" pitchFamily="18" charset="0"/>
              </a:rPr>
              <a:t>Case 4</a:t>
            </a:r>
          </a:p>
          <a:p>
            <a:r>
              <a:rPr lang="da-DK" i="1">
                <a:latin typeface="Verdana" panose="020B0604030504040204" pitchFamily="34" charset="0"/>
                <a:ea typeface="Verdana" panose="020B0604030504040204" pitchFamily="34" charset="0"/>
                <a:cs typeface="Times New Roman" panose="02020603050405020304" pitchFamily="18" charset="0"/>
              </a:rPr>
              <a:t>Dygtig med medarbejder skal varetage oplæring af ny medarbejder</a:t>
            </a:r>
          </a:p>
        </p:txBody>
      </p:sp>
    </p:spTree>
    <p:extLst>
      <p:ext uri="{BB962C8B-B14F-4D97-AF65-F5344CB8AC3E}">
        <p14:creationId xmlns:p14="http://schemas.microsoft.com/office/powerpoint/2010/main" val="12094080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txBox="1">
            <a:spLocks/>
          </p:cNvSpPr>
          <p:nvPr/>
        </p:nvSpPr>
        <p:spPr>
          <a:xfrm>
            <a:off x="2643357" y="3095445"/>
            <a:ext cx="3773409" cy="993353"/>
          </a:xfrm>
          <a:prstGeom prst="rect">
            <a:avLst/>
          </a:prstGeom>
        </p:spPr>
        <p:txBody>
          <a:bodyPr/>
          <a:lstStyle/>
          <a:p>
            <a:pPr algn="ctr" eaLnBrk="1" hangingPunct="1">
              <a:defRPr/>
            </a:pPr>
            <a:r>
              <a:rPr lang="da-DK" sz="3091" b="1" kern="0">
                <a:solidFill>
                  <a:srgbClr val="E17000"/>
                </a:solidFill>
                <a:ea typeface="+mj-ea"/>
                <a:cs typeface="+mj-cs"/>
              </a:rPr>
              <a:t>Dagen i dag </a:t>
            </a:r>
            <a:r>
              <a:rPr lang="da-DK" sz="2780" kern="0">
                <a:solidFill>
                  <a:srgbClr val="E17000"/>
                </a:solidFill>
                <a:ea typeface="+mj-ea"/>
                <a:cs typeface="+mj-cs"/>
              </a:rPr>
              <a:t>?</a:t>
            </a:r>
          </a:p>
        </p:txBody>
      </p:sp>
    </p:spTree>
    <p:extLst>
      <p:ext uri="{BB962C8B-B14F-4D97-AF65-F5344CB8AC3E}">
        <p14:creationId xmlns:p14="http://schemas.microsoft.com/office/powerpoint/2010/main" val="2408892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E45625-C35D-4BD7-3480-246F653CA188}"/>
              </a:ext>
            </a:extLst>
          </p:cNvPr>
          <p:cNvSpPr>
            <a:spLocks noGrp="1"/>
          </p:cNvSpPr>
          <p:nvPr>
            <p:ph type="title"/>
          </p:nvPr>
        </p:nvSpPr>
        <p:spPr>
          <a:xfrm>
            <a:off x="485177" y="836712"/>
            <a:ext cx="6932612" cy="616930"/>
          </a:xfrm>
        </p:spPr>
        <p:txBody>
          <a:bodyPr>
            <a:normAutofit/>
          </a:bodyPr>
          <a:lstStyle/>
          <a:p>
            <a:r>
              <a:rPr lang="da-DK" sz="3200" b="1">
                <a:effectLst/>
              </a:rPr>
              <a:t>AI som ledelsesværktøj</a:t>
            </a:r>
            <a:endParaRPr lang="da-DK" sz="3200"/>
          </a:p>
        </p:txBody>
      </p:sp>
      <p:sp>
        <p:nvSpPr>
          <p:cNvPr id="3" name="Pladsholder til indhold 2">
            <a:extLst>
              <a:ext uri="{FF2B5EF4-FFF2-40B4-BE49-F238E27FC236}">
                <a16:creationId xmlns:a16="http://schemas.microsoft.com/office/drawing/2014/main" id="{5A894604-A8CB-235D-CEC2-7F57FD4338D4}"/>
              </a:ext>
            </a:extLst>
          </p:cNvPr>
          <p:cNvSpPr>
            <a:spLocks noGrp="1"/>
          </p:cNvSpPr>
          <p:nvPr>
            <p:ph idx="1"/>
          </p:nvPr>
        </p:nvSpPr>
        <p:spPr>
          <a:xfrm>
            <a:off x="456246" y="1628800"/>
            <a:ext cx="8076193" cy="4898750"/>
          </a:xfrm>
        </p:spPr>
        <p:txBody>
          <a:bodyPr>
            <a:normAutofit fontScale="85000" lnSpcReduction="10000"/>
          </a:bodyPr>
          <a:lstStyle/>
          <a:p>
            <a:pPr marL="0" indent="0">
              <a:buNone/>
            </a:pPr>
            <a:r>
              <a:rPr lang="da-DK" sz="2200">
                <a:effectLst/>
              </a:rPr>
              <a:t>Til dag 2</a:t>
            </a:r>
            <a:br>
              <a:rPr lang="da-DK" sz="2200">
                <a:effectLst/>
              </a:rPr>
            </a:br>
            <a:endParaRPr lang="da-DK" sz="2200">
              <a:effectLst/>
            </a:endParaRPr>
          </a:p>
          <a:p>
            <a:pPr algn="l">
              <a:buFont typeface="Arial" panose="020B0604020202020204" pitchFamily="34" charset="0"/>
              <a:buChar char="•"/>
            </a:pPr>
            <a:r>
              <a:rPr lang="da-DK" sz="2000" b="0" i="0">
                <a:solidFill>
                  <a:srgbClr val="1D2125"/>
                </a:solidFill>
                <a:effectLst/>
                <a:latin typeface="-apple-system"/>
              </a:rPr>
              <a:t>I skal have oprettet en profil på Chat GPT på </a:t>
            </a:r>
            <a:r>
              <a:rPr lang="da-DK" sz="2000" b="0" i="0" u="none" strike="noStrike">
                <a:solidFill>
                  <a:srgbClr val="0F6CBF"/>
                </a:solidFill>
                <a:effectLst/>
                <a:latin typeface="-apple-system"/>
                <a:hlinkClick r:id="rId2"/>
              </a:rPr>
              <a:t>https://chat.openai.com/</a:t>
            </a:r>
            <a:r>
              <a:rPr lang="da-DK" sz="2000" b="0" i="0">
                <a:solidFill>
                  <a:srgbClr val="1D2125"/>
                </a:solidFill>
                <a:effectLst/>
                <a:latin typeface="-apple-system"/>
              </a:rPr>
              <a:t> eller Copilot på </a:t>
            </a:r>
            <a:r>
              <a:rPr lang="da-DK" sz="2000" b="0" i="0" u="none" strike="noStrike">
                <a:solidFill>
                  <a:srgbClr val="0F6CBF"/>
                </a:solidFill>
                <a:effectLst/>
                <a:latin typeface="-apple-system"/>
                <a:hlinkClick r:id="rId3"/>
              </a:rPr>
              <a:t>https://copilot.microsoft.com/</a:t>
            </a:r>
            <a:r>
              <a:rPr lang="da-DK" sz="2000" b="0" i="0">
                <a:solidFill>
                  <a:srgbClr val="1D2125"/>
                </a:solidFill>
                <a:effectLst/>
                <a:latin typeface="-apple-system"/>
              </a:rPr>
              <a:t>. </a:t>
            </a:r>
          </a:p>
          <a:p>
            <a:pPr algn="l">
              <a:buFont typeface="Arial" panose="020B0604020202020204" pitchFamily="34" charset="0"/>
              <a:buChar char="•"/>
            </a:pPr>
            <a:endParaRPr lang="da-DK" sz="2000">
              <a:solidFill>
                <a:srgbClr val="1D2125"/>
              </a:solidFill>
              <a:latin typeface="-apple-system"/>
            </a:endParaRPr>
          </a:p>
          <a:p>
            <a:pPr algn="l">
              <a:buFont typeface="Arial" panose="020B0604020202020204" pitchFamily="34" charset="0"/>
              <a:buChar char="•"/>
            </a:pPr>
            <a:r>
              <a:rPr lang="da-DK" sz="2000" b="0" i="0">
                <a:solidFill>
                  <a:srgbClr val="1D2125"/>
                </a:solidFill>
                <a:effectLst/>
                <a:latin typeface="-apple-system"/>
              </a:rPr>
              <a:t>Brug enten Edge eller Chrome som browser. I Edge kan I se om I har adgang til Copilot (se ikon øverst til højre). </a:t>
            </a:r>
          </a:p>
          <a:p>
            <a:pPr algn="l">
              <a:buFont typeface="Arial" panose="020B0604020202020204" pitchFamily="34" charset="0"/>
              <a:buChar char="•"/>
            </a:pPr>
            <a:r>
              <a:rPr lang="da-DK" sz="2000" b="0" i="0">
                <a:solidFill>
                  <a:srgbClr val="1D2125"/>
                </a:solidFill>
                <a:effectLst/>
                <a:latin typeface="-apple-system"/>
              </a:rPr>
              <a:t>Alternativt </a:t>
            </a:r>
            <a:r>
              <a:rPr lang="da-DK" sz="2000" b="0" i="0" u="none" strike="noStrike">
                <a:solidFill>
                  <a:srgbClr val="0F6CBF"/>
                </a:solidFill>
                <a:effectLst/>
                <a:latin typeface="-apple-system"/>
                <a:hlinkClick r:id="rId4"/>
              </a:rPr>
              <a:t>https://www.danskgpt.dk/</a:t>
            </a:r>
            <a:r>
              <a:rPr lang="da-DK" sz="2000" b="0" i="0">
                <a:solidFill>
                  <a:srgbClr val="1D2125"/>
                </a:solidFill>
                <a:effectLst/>
                <a:latin typeface="-apple-system"/>
              </a:rPr>
              <a:t>. </a:t>
            </a:r>
            <a:r>
              <a:rPr lang="da-DK" sz="2000" b="0" i="0" err="1">
                <a:solidFill>
                  <a:srgbClr val="1D2125"/>
                </a:solidFill>
                <a:effectLst/>
                <a:latin typeface="-apple-system"/>
              </a:rPr>
              <a:t>DanskGPT</a:t>
            </a:r>
            <a:r>
              <a:rPr lang="da-DK" sz="2000" b="0" i="0">
                <a:solidFill>
                  <a:srgbClr val="1D2125"/>
                </a:solidFill>
                <a:effectLst/>
                <a:latin typeface="-apple-system"/>
              </a:rPr>
              <a:t> er dog ikke altid lige så skarp som de andre.</a:t>
            </a:r>
          </a:p>
          <a:p>
            <a:pPr marL="0" indent="0" algn="l">
              <a:buNone/>
            </a:pPr>
            <a:endParaRPr lang="da-DK" sz="2000" b="0" i="0">
              <a:solidFill>
                <a:srgbClr val="1D2125"/>
              </a:solidFill>
              <a:effectLst/>
              <a:latin typeface="-apple-system"/>
            </a:endParaRPr>
          </a:p>
          <a:p>
            <a:pPr algn="l">
              <a:buFont typeface="Arial" panose="020B0604020202020204" pitchFamily="34" charset="0"/>
              <a:buChar char="•"/>
            </a:pPr>
            <a:r>
              <a:rPr lang="da-DK" sz="2000" b="0" i="0">
                <a:solidFill>
                  <a:srgbClr val="1D2125"/>
                </a:solidFill>
                <a:effectLst/>
                <a:latin typeface="-apple-system"/>
              </a:rPr>
              <a:t>Skriv ned i Word, hvad I laver i den virksomhed, hvor du er ansat. Beskriv det som om, du skulle fortælle det til en familiefest - simpelt og kort. Hvilket dilemma omkring din ledelse kunne du godt tænke dig sparring omkring (skal bruges til sparring med en </a:t>
            </a:r>
            <a:r>
              <a:rPr lang="da-DK" sz="2000" b="0" i="0" err="1">
                <a:solidFill>
                  <a:srgbClr val="1D2125"/>
                </a:solidFill>
                <a:effectLst/>
                <a:latin typeface="-apple-system"/>
              </a:rPr>
              <a:t>chatbot</a:t>
            </a:r>
            <a:r>
              <a:rPr lang="da-DK" sz="2000" b="0" i="0">
                <a:solidFill>
                  <a:srgbClr val="1D2125"/>
                </a:solidFill>
                <a:effectLst/>
                <a:latin typeface="-apple-system"/>
              </a:rPr>
              <a:t>)</a:t>
            </a:r>
          </a:p>
          <a:p>
            <a:pPr marL="0" indent="0" algn="l">
              <a:buNone/>
            </a:pPr>
            <a:endParaRPr lang="da-DK" sz="2000" b="0" i="0">
              <a:solidFill>
                <a:srgbClr val="1D2125"/>
              </a:solidFill>
              <a:effectLst/>
              <a:latin typeface="-apple-system"/>
            </a:endParaRPr>
          </a:p>
          <a:p>
            <a:pPr algn="l">
              <a:buFont typeface="Arial" panose="020B0604020202020204" pitchFamily="34" charset="0"/>
              <a:buChar char="•"/>
            </a:pPr>
            <a:r>
              <a:rPr lang="da-DK" sz="2000" b="0" i="0">
                <a:solidFill>
                  <a:srgbClr val="1D2125"/>
                </a:solidFill>
                <a:effectLst/>
                <a:latin typeface="-apple-system"/>
              </a:rPr>
              <a:t>Undervisningsmaterialet lagt op på online.ibc.dk, </a:t>
            </a:r>
            <a:r>
              <a:rPr lang="da-DK" sz="2000" b="0" i="1" u="none" strike="noStrike">
                <a:solidFill>
                  <a:srgbClr val="0F6CBF"/>
                </a:solidFill>
                <a:effectLst/>
                <a:latin typeface="-apple-system"/>
                <a:hlinkClick r:id="rId5" tooltip="Introduktion til kunstig intelligens"/>
              </a:rPr>
              <a:t>Introduktion til kunstig intelligens</a:t>
            </a:r>
            <a:r>
              <a:rPr lang="da-DK" sz="2000" b="0" i="0">
                <a:solidFill>
                  <a:srgbClr val="1D2125"/>
                </a:solidFill>
                <a:effectLst/>
                <a:latin typeface="-apple-system"/>
              </a:rPr>
              <a:t>, skal læses igennem inden - så har vi et fælles udgangspunkt. Læs f.eks. de 2 cases (Spies og By My Eyes), se de relevante links til dig som leder og ordbogen, der også er i materialet.</a:t>
            </a:r>
          </a:p>
          <a:p>
            <a:pPr marL="0" indent="0">
              <a:buNone/>
            </a:pPr>
            <a:br>
              <a:rPr lang="da-DK" b="0" i="0">
                <a:solidFill>
                  <a:srgbClr val="1D2125"/>
                </a:solidFill>
                <a:effectLst/>
                <a:latin typeface="-apple-system"/>
              </a:rPr>
            </a:br>
            <a:endParaRPr lang="da-DK"/>
          </a:p>
        </p:txBody>
      </p:sp>
      <p:sp>
        <p:nvSpPr>
          <p:cNvPr id="4" name="Pladsholder til dato 3">
            <a:extLst>
              <a:ext uri="{FF2B5EF4-FFF2-40B4-BE49-F238E27FC236}">
                <a16:creationId xmlns:a16="http://schemas.microsoft.com/office/drawing/2014/main" id="{4FD333B4-A8C6-6FEB-CA93-2ECEF48E14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Verdana"/>
                <a:ea typeface="+mn-ea"/>
                <a:cs typeface="+mn-cs"/>
              </a:rPr>
              <a:t>www.ibc.dk</a:t>
            </a:r>
            <a:endParaRPr kumimoji="0" lang="da-DK" sz="11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14595306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Lige forbindelse 2">
            <a:extLst>
              <a:ext uri="{FF2B5EF4-FFF2-40B4-BE49-F238E27FC236}">
                <a16:creationId xmlns:a16="http://schemas.microsoft.com/office/drawing/2014/main" id="{4D9338F9-4283-97DF-5AAC-A111AC5114E5}"/>
              </a:ext>
            </a:extLst>
          </p:cNvPr>
          <p:cNvCxnSpPr/>
          <p:nvPr/>
        </p:nvCxnSpPr>
        <p:spPr>
          <a:xfrm>
            <a:off x="0" y="85725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Titel 4">
            <a:extLst>
              <a:ext uri="{FF2B5EF4-FFF2-40B4-BE49-F238E27FC236}">
                <a16:creationId xmlns:a16="http://schemas.microsoft.com/office/drawing/2014/main" id="{0D8A5278-94BD-47FA-808C-C37CDBE00601}"/>
              </a:ext>
            </a:extLst>
          </p:cNvPr>
          <p:cNvSpPr>
            <a:spLocks noGrp="1"/>
          </p:cNvSpPr>
          <p:nvPr>
            <p:ph type="title"/>
          </p:nvPr>
        </p:nvSpPr>
        <p:spPr>
          <a:xfrm>
            <a:off x="3442448" y="857251"/>
            <a:ext cx="7886700" cy="994172"/>
          </a:xfrm>
        </p:spPr>
        <p:txBody>
          <a:bodyPr>
            <a:normAutofit/>
          </a:bodyPr>
          <a:lstStyle/>
          <a:p>
            <a:r>
              <a:rPr lang="da-DK" sz="3000" b="1">
                <a:latin typeface="Verdana" panose="020B0604030504040204" pitchFamily="34" charset="0"/>
                <a:ea typeface="Verdana" panose="020B0604030504040204" pitchFamily="34" charset="0"/>
              </a:rPr>
              <a:t>Dag 2</a:t>
            </a:r>
          </a:p>
        </p:txBody>
      </p:sp>
      <p:sp>
        <p:nvSpPr>
          <p:cNvPr id="6" name="Pladsholder til indhold 5">
            <a:extLst>
              <a:ext uri="{FF2B5EF4-FFF2-40B4-BE49-F238E27FC236}">
                <a16:creationId xmlns:a16="http://schemas.microsoft.com/office/drawing/2014/main" id="{AE9CB9EC-299A-4378-934C-47827229DC44}"/>
              </a:ext>
            </a:extLst>
          </p:cNvPr>
          <p:cNvSpPr>
            <a:spLocks noGrp="1"/>
          </p:cNvSpPr>
          <p:nvPr>
            <p:ph idx="1"/>
          </p:nvPr>
        </p:nvSpPr>
        <p:spPr>
          <a:xfrm>
            <a:off x="3321425" y="1662777"/>
            <a:ext cx="5822575" cy="3263504"/>
          </a:xfrm>
        </p:spPr>
        <p:txBody>
          <a:bodyPr>
            <a:normAutofit/>
          </a:bodyPr>
          <a:lstStyle/>
          <a:p>
            <a:r>
              <a:rPr lang="da-DK" sz="1800">
                <a:latin typeface="Verdana" panose="020B0604030504040204" pitchFamily="34" charset="0"/>
                <a:cs typeface="Times New Roman" panose="02020603050405020304" pitchFamily="18" charset="0"/>
              </a:rPr>
              <a:t>Program</a:t>
            </a:r>
          </a:p>
          <a:p>
            <a:r>
              <a:rPr lang="da-DK" sz="1800">
                <a:latin typeface="Verdana" panose="020B0604030504040204" pitchFamily="34" charset="0"/>
                <a:cs typeface="Times New Roman" panose="02020603050405020304" pitchFamily="18" charset="0"/>
              </a:rPr>
              <a:t>Bakspejlet</a:t>
            </a:r>
          </a:p>
          <a:p>
            <a:r>
              <a:rPr lang="da-DK" sz="1800">
                <a:latin typeface="Verdana" panose="020B0604030504040204" pitchFamily="34" charset="0"/>
                <a:cs typeface="Times New Roman" panose="02020603050405020304" pitchFamily="18" charset="0"/>
              </a:rPr>
              <a:t>AI som ledelsesværktøj</a:t>
            </a:r>
          </a:p>
          <a:p>
            <a:r>
              <a:rPr lang="da-DK" sz="1800">
                <a:latin typeface="Verdana" panose="020B0604030504040204" pitchFamily="34" charset="0"/>
                <a:cs typeface="Times New Roman" panose="02020603050405020304" pitchFamily="18" charset="0"/>
              </a:rPr>
              <a:t>AI som værktøj til bæredygtig ledelse</a:t>
            </a:r>
          </a:p>
          <a:p>
            <a:r>
              <a:rPr lang="da-DK" sz="1800">
                <a:latin typeface="Verdana" panose="020B0604030504040204" pitchFamily="34" charset="0"/>
                <a:cs typeface="Times New Roman" panose="02020603050405020304" pitchFamily="18" charset="0"/>
              </a:rPr>
              <a:t>GROW modellen og AI som ledelsesværktøj</a:t>
            </a:r>
          </a:p>
          <a:p>
            <a:r>
              <a:rPr lang="da-DK" sz="1800">
                <a:latin typeface="Verdana" panose="020B0604030504040204" pitchFamily="34" charset="0"/>
                <a:cs typeface="Times New Roman" panose="02020603050405020304" pitchFamily="18" charset="0"/>
              </a:rPr>
              <a:t>Bæredygtig ledelse</a:t>
            </a:r>
          </a:p>
          <a:p>
            <a:r>
              <a:rPr lang="da-DK" sz="1800">
                <a:latin typeface="Verdana" panose="020B0604030504040204" pitchFamily="34" charset="0"/>
                <a:cs typeface="Times New Roman" panose="02020603050405020304" pitchFamily="18" charset="0"/>
              </a:rPr>
              <a:t>IDG og bæredygtig ledelse</a:t>
            </a:r>
          </a:p>
          <a:p>
            <a:r>
              <a:rPr lang="da-DK" sz="1800">
                <a:latin typeface="Verdana" panose="020B0604030504040204" pitchFamily="34" charset="0"/>
                <a:cs typeface="Times New Roman" panose="02020603050405020304" pitchFamily="18" charset="0"/>
              </a:rPr>
              <a:t>Forberedelse til modul 4</a:t>
            </a:r>
          </a:p>
          <a:p>
            <a:endParaRPr lang="da-DK">
              <a:latin typeface="Verdana" panose="020B0604030504040204" pitchFamily="34" charset="0"/>
              <a:ea typeface="Verdana" panose="020B0604030504040204" pitchFamily="34" charset="0"/>
            </a:endParaRPr>
          </a:p>
        </p:txBody>
      </p:sp>
      <p:pic>
        <p:nvPicPr>
          <p:cNvPr id="15362" name="Picture 2" descr="Billedresultat for program">
            <a:extLst>
              <a:ext uri="{FF2B5EF4-FFF2-40B4-BE49-F238E27FC236}">
                <a16:creationId xmlns:a16="http://schemas.microsoft.com/office/drawing/2014/main" id="{FE4DBC09-5501-4892-9FAC-722EA6697A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3429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6433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Lige forbindelse 3">
            <a:extLst>
              <a:ext uri="{FF2B5EF4-FFF2-40B4-BE49-F238E27FC236}">
                <a16:creationId xmlns:a16="http://schemas.microsoft.com/office/drawing/2014/main" id="{85FB831B-298B-1667-9C5A-418A3B8599B2}"/>
              </a:ext>
            </a:extLst>
          </p:cNvPr>
          <p:cNvCxnSpPr/>
          <p:nvPr/>
        </p:nvCxnSpPr>
        <p:spPr>
          <a:xfrm>
            <a:off x="0" y="85725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2" name="Billede 1"/>
          <p:cNvPicPr>
            <a:picLocks noChangeAspect="1"/>
          </p:cNvPicPr>
          <p:nvPr/>
        </p:nvPicPr>
        <p:blipFill rotWithShape="1">
          <a:blip r:embed="rId2"/>
          <a:srcRect l="12589" r="7350" b="5869"/>
          <a:stretch/>
        </p:blipFill>
        <p:spPr>
          <a:xfrm>
            <a:off x="0" y="1634829"/>
            <a:ext cx="9144000" cy="5164038"/>
          </a:xfrm>
          <a:prstGeom prst="rect">
            <a:avLst/>
          </a:prstGeom>
        </p:spPr>
      </p:pic>
      <p:sp>
        <p:nvSpPr>
          <p:cNvPr id="272386" name="Rectangle 2"/>
          <p:cNvSpPr>
            <a:spLocks noGrp="1" noChangeArrowheads="1"/>
          </p:cNvSpPr>
          <p:nvPr>
            <p:ph type="title"/>
          </p:nvPr>
        </p:nvSpPr>
        <p:spPr>
          <a:xfrm>
            <a:off x="2928314" y="1639517"/>
            <a:ext cx="2933643" cy="517981"/>
          </a:xfrm>
        </p:spPr>
        <p:txBody>
          <a:bodyPr>
            <a:noAutofit/>
          </a:bodyPr>
          <a:lstStyle/>
          <a:p>
            <a:br>
              <a:rPr lang="da-DK" sz="3000">
                <a:solidFill>
                  <a:schemeClr val="bg1"/>
                </a:solidFill>
                <a:latin typeface="Verdana" panose="020B0604030504040204" pitchFamily="34" charset="0"/>
                <a:ea typeface="Verdana" panose="020B0604030504040204" pitchFamily="34" charset="0"/>
              </a:rPr>
            </a:br>
            <a:r>
              <a:rPr lang="da-DK" sz="3000">
                <a:solidFill>
                  <a:schemeClr val="bg1"/>
                </a:solidFill>
                <a:latin typeface="Verdana" panose="020B0604030504040204" pitchFamily="34" charset="0"/>
                <a:ea typeface="Verdana" panose="020B0604030504040204" pitchFamily="34" charset="0"/>
              </a:rPr>
              <a:t>”Bakspejlet”</a:t>
            </a:r>
          </a:p>
        </p:txBody>
      </p:sp>
      <p:sp>
        <p:nvSpPr>
          <p:cNvPr id="3" name="Tekstfelt 2"/>
          <p:cNvSpPr txBox="1"/>
          <p:nvPr/>
        </p:nvSpPr>
        <p:spPr>
          <a:xfrm>
            <a:off x="7307796" y="4779150"/>
            <a:ext cx="1836204" cy="1040285"/>
          </a:xfrm>
          <a:prstGeom prst="rect">
            <a:avLst/>
          </a:prstGeom>
          <a:noFill/>
        </p:spPr>
        <p:txBody>
          <a:bodyPr wrap="square" lIns="0" tIns="0" rIns="0" bIns="0" rtlCol="0">
            <a:spAutoFit/>
          </a:bodyPr>
          <a:lstStyle/>
          <a:p>
            <a:pPr algn="ctr">
              <a:lnSpc>
                <a:spcPct val="104000"/>
              </a:lnSpc>
            </a:pPr>
            <a:r>
              <a:rPr lang="da-DK" sz="1800">
                <a:solidFill>
                  <a:schemeClr val="bg1"/>
                </a:solidFill>
                <a:latin typeface="Verdana" panose="020B0604030504040204" pitchFamily="34" charset="0"/>
                <a:ea typeface="Verdana" panose="020B0604030504040204" pitchFamily="34" charset="0"/>
              </a:rPr>
              <a:t>Hændelser </a:t>
            </a:r>
          </a:p>
          <a:p>
            <a:pPr algn="ctr">
              <a:lnSpc>
                <a:spcPct val="104000"/>
              </a:lnSpc>
            </a:pPr>
            <a:r>
              <a:rPr lang="da-DK" sz="1800">
                <a:solidFill>
                  <a:schemeClr val="bg1"/>
                </a:solidFill>
                <a:latin typeface="Verdana" panose="020B0604030504040204" pitchFamily="34" charset="0"/>
                <a:ea typeface="Verdana" panose="020B0604030504040204" pitchFamily="34" charset="0"/>
              </a:rPr>
              <a:t>Handlinger </a:t>
            </a:r>
          </a:p>
          <a:p>
            <a:pPr algn="ctr">
              <a:lnSpc>
                <a:spcPct val="104000"/>
              </a:lnSpc>
            </a:pPr>
            <a:r>
              <a:rPr lang="da-DK" sz="1800">
                <a:solidFill>
                  <a:schemeClr val="bg1"/>
                </a:solidFill>
                <a:latin typeface="Verdana" panose="020B0604030504040204" pitchFamily="34" charset="0"/>
                <a:ea typeface="Verdana" panose="020B0604030504040204" pitchFamily="34" charset="0"/>
              </a:rPr>
              <a:t>Erfaringer</a:t>
            </a:r>
          </a:p>
          <a:p>
            <a:pPr>
              <a:lnSpc>
                <a:spcPct val="104000"/>
              </a:lnSpc>
            </a:pPr>
            <a:endParaRPr lang="da-DK" sz="1200" err="1">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38232390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3EB1C0-B980-10EE-76E9-1D6C55C63EDA}"/>
              </a:ext>
            </a:extLst>
          </p:cNvPr>
          <p:cNvSpPr>
            <a:spLocks noGrp="1"/>
          </p:cNvSpPr>
          <p:nvPr>
            <p:ph type="title"/>
          </p:nvPr>
        </p:nvSpPr>
        <p:spPr>
          <a:xfrm>
            <a:off x="179512" y="2471045"/>
            <a:ext cx="6932612" cy="1915909"/>
          </a:xfrm>
        </p:spPr>
        <p:txBody>
          <a:bodyPr/>
          <a:lstStyle/>
          <a:p>
            <a:r>
              <a:rPr lang="da-DK" sz="4000"/>
              <a:t>AI som ledelsesværktøj</a:t>
            </a:r>
            <a:br>
              <a:rPr lang="da-DK"/>
            </a:br>
            <a:br>
              <a:rPr lang="da-DK"/>
            </a:br>
            <a:endParaRPr lang="da-DK"/>
          </a:p>
        </p:txBody>
      </p:sp>
      <p:sp>
        <p:nvSpPr>
          <p:cNvPr id="3" name="Pladsholder til sidefod 2">
            <a:extLst>
              <a:ext uri="{FF2B5EF4-FFF2-40B4-BE49-F238E27FC236}">
                <a16:creationId xmlns:a16="http://schemas.microsoft.com/office/drawing/2014/main" id="{9E321D71-9157-0BD9-0DB0-C1620FB21B87}"/>
              </a:ext>
            </a:extLst>
          </p:cNvPr>
          <p:cNvSpPr>
            <a:spLocks noGrp="1"/>
          </p:cNvSpPr>
          <p:nvPr>
            <p:ph type="ftr" sz="quarter" idx="11"/>
          </p:nvPr>
        </p:nvSpPr>
        <p:spPr/>
        <p:txBody>
          <a:bodyPr/>
          <a:lstStyle/>
          <a:p>
            <a:r>
              <a:rPr lang="da-DK"/>
              <a:t>IBC Kurser</a:t>
            </a:r>
          </a:p>
        </p:txBody>
      </p:sp>
      <p:sp>
        <p:nvSpPr>
          <p:cNvPr id="4" name="Pladsholder til dato 3">
            <a:extLst>
              <a:ext uri="{FF2B5EF4-FFF2-40B4-BE49-F238E27FC236}">
                <a16:creationId xmlns:a16="http://schemas.microsoft.com/office/drawing/2014/main" id="{D216D095-577F-AD1B-8F52-D6EC05BBF7CA}"/>
              </a:ext>
            </a:extLst>
          </p:cNvPr>
          <p:cNvSpPr>
            <a:spLocks noGrp="1"/>
          </p:cNvSpPr>
          <p:nvPr>
            <p:ph type="dt" sz="half" idx="10"/>
          </p:nvPr>
        </p:nvSpPr>
        <p:spPr/>
        <p:txBody>
          <a:bodyPr/>
          <a:lstStyle/>
          <a:p>
            <a:r>
              <a:rPr lang="da-DK"/>
              <a:t>www.ibckurser.dk</a:t>
            </a:r>
          </a:p>
        </p:txBody>
      </p:sp>
    </p:spTree>
    <p:extLst>
      <p:ext uri="{BB962C8B-B14F-4D97-AF65-F5344CB8AC3E}">
        <p14:creationId xmlns:p14="http://schemas.microsoft.com/office/powerpoint/2010/main" val="22172483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E45625-C35D-4BD7-3480-246F653CA188}"/>
              </a:ext>
            </a:extLst>
          </p:cNvPr>
          <p:cNvSpPr>
            <a:spLocks noGrp="1"/>
          </p:cNvSpPr>
          <p:nvPr>
            <p:ph type="title"/>
          </p:nvPr>
        </p:nvSpPr>
        <p:spPr>
          <a:xfrm>
            <a:off x="485177" y="836712"/>
            <a:ext cx="6932612" cy="616930"/>
          </a:xfrm>
        </p:spPr>
        <p:txBody>
          <a:bodyPr>
            <a:normAutofit/>
          </a:bodyPr>
          <a:lstStyle/>
          <a:p>
            <a:r>
              <a:rPr lang="da-DK" sz="3200" b="1">
                <a:effectLst/>
              </a:rPr>
              <a:t>AI som ledelsesværktøj</a:t>
            </a:r>
            <a:endParaRPr lang="da-DK" sz="3200"/>
          </a:p>
        </p:txBody>
      </p:sp>
      <p:sp>
        <p:nvSpPr>
          <p:cNvPr id="3" name="Pladsholder til indhold 2">
            <a:extLst>
              <a:ext uri="{FF2B5EF4-FFF2-40B4-BE49-F238E27FC236}">
                <a16:creationId xmlns:a16="http://schemas.microsoft.com/office/drawing/2014/main" id="{5A894604-A8CB-235D-CEC2-7F57FD4338D4}"/>
              </a:ext>
            </a:extLst>
          </p:cNvPr>
          <p:cNvSpPr>
            <a:spLocks noGrp="1"/>
          </p:cNvSpPr>
          <p:nvPr>
            <p:ph idx="1"/>
          </p:nvPr>
        </p:nvSpPr>
        <p:spPr>
          <a:xfrm>
            <a:off x="456246" y="1628800"/>
            <a:ext cx="8076193" cy="4898750"/>
          </a:xfrm>
        </p:spPr>
        <p:txBody>
          <a:bodyPr>
            <a:normAutofit fontScale="85000" lnSpcReduction="10000"/>
          </a:bodyPr>
          <a:lstStyle/>
          <a:p>
            <a:pPr marL="0" indent="0">
              <a:buNone/>
            </a:pPr>
            <a:r>
              <a:rPr lang="da-DK" sz="2200">
                <a:effectLst/>
              </a:rPr>
              <a:t>Til dag 2</a:t>
            </a:r>
            <a:br>
              <a:rPr lang="da-DK" sz="2200">
                <a:effectLst/>
              </a:rPr>
            </a:br>
            <a:endParaRPr lang="da-DK" sz="2200">
              <a:effectLst/>
            </a:endParaRPr>
          </a:p>
          <a:p>
            <a:pPr algn="l">
              <a:buFont typeface="Arial" panose="020B0604020202020204" pitchFamily="34" charset="0"/>
              <a:buChar char="•"/>
            </a:pPr>
            <a:r>
              <a:rPr lang="da-DK" sz="2000" b="0" i="0">
                <a:solidFill>
                  <a:srgbClr val="1D2125"/>
                </a:solidFill>
                <a:effectLst/>
                <a:latin typeface="-apple-system"/>
              </a:rPr>
              <a:t>I skal have oprettet en profil på Chat GPT på </a:t>
            </a:r>
            <a:r>
              <a:rPr lang="da-DK" sz="2000" b="0" i="0" u="none" strike="noStrike">
                <a:solidFill>
                  <a:srgbClr val="0F6CBF"/>
                </a:solidFill>
                <a:effectLst/>
                <a:latin typeface="-apple-system"/>
                <a:hlinkClick r:id="rId2"/>
              </a:rPr>
              <a:t>https://chat.openai.com/</a:t>
            </a:r>
            <a:r>
              <a:rPr lang="da-DK" sz="2000" b="0" i="0">
                <a:solidFill>
                  <a:srgbClr val="1D2125"/>
                </a:solidFill>
                <a:effectLst/>
                <a:latin typeface="-apple-system"/>
              </a:rPr>
              <a:t> eller Copilot på </a:t>
            </a:r>
            <a:r>
              <a:rPr lang="da-DK" sz="2000" b="0" i="0" u="none" strike="noStrike">
                <a:solidFill>
                  <a:srgbClr val="0F6CBF"/>
                </a:solidFill>
                <a:effectLst/>
                <a:latin typeface="-apple-system"/>
                <a:hlinkClick r:id="rId3"/>
              </a:rPr>
              <a:t>https://copilot.microsoft.com/</a:t>
            </a:r>
            <a:r>
              <a:rPr lang="da-DK" sz="2000" b="0" i="0">
                <a:solidFill>
                  <a:srgbClr val="1D2125"/>
                </a:solidFill>
                <a:effectLst/>
                <a:latin typeface="-apple-system"/>
              </a:rPr>
              <a:t>. </a:t>
            </a:r>
          </a:p>
          <a:p>
            <a:pPr algn="l">
              <a:buFont typeface="Arial" panose="020B0604020202020204" pitchFamily="34" charset="0"/>
              <a:buChar char="•"/>
            </a:pPr>
            <a:endParaRPr lang="da-DK" sz="2000">
              <a:solidFill>
                <a:srgbClr val="1D2125"/>
              </a:solidFill>
              <a:latin typeface="-apple-system"/>
            </a:endParaRPr>
          </a:p>
          <a:p>
            <a:pPr algn="l">
              <a:buFont typeface="Arial" panose="020B0604020202020204" pitchFamily="34" charset="0"/>
              <a:buChar char="•"/>
            </a:pPr>
            <a:r>
              <a:rPr lang="da-DK" sz="2000" b="0" i="0">
                <a:solidFill>
                  <a:srgbClr val="1D2125"/>
                </a:solidFill>
                <a:effectLst/>
                <a:latin typeface="-apple-system"/>
              </a:rPr>
              <a:t>Brug enten Edge eller Chrome som browser. I Edge kan I se om I har adgang til Copilot (se ikon øverst til højre). </a:t>
            </a:r>
          </a:p>
          <a:p>
            <a:pPr algn="l">
              <a:buFont typeface="Arial" panose="020B0604020202020204" pitchFamily="34" charset="0"/>
              <a:buChar char="•"/>
            </a:pPr>
            <a:r>
              <a:rPr lang="da-DK" sz="2000" b="0" i="0">
                <a:solidFill>
                  <a:srgbClr val="1D2125"/>
                </a:solidFill>
                <a:effectLst/>
                <a:latin typeface="-apple-system"/>
              </a:rPr>
              <a:t>Alternativt </a:t>
            </a:r>
            <a:r>
              <a:rPr lang="da-DK" sz="2000" b="0" i="0" u="none" strike="noStrike">
                <a:solidFill>
                  <a:srgbClr val="0F6CBF"/>
                </a:solidFill>
                <a:effectLst/>
                <a:latin typeface="-apple-system"/>
                <a:hlinkClick r:id="rId4"/>
              </a:rPr>
              <a:t>https://www.danskgpt.dk/</a:t>
            </a:r>
            <a:r>
              <a:rPr lang="da-DK" sz="2000" b="0" i="0">
                <a:solidFill>
                  <a:srgbClr val="1D2125"/>
                </a:solidFill>
                <a:effectLst/>
                <a:latin typeface="-apple-system"/>
              </a:rPr>
              <a:t>. </a:t>
            </a:r>
            <a:r>
              <a:rPr lang="da-DK" sz="2000" b="0" i="0" err="1">
                <a:solidFill>
                  <a:srgbClr val="1D2125"/>
                </a:solidFill>
                <a:effectLst/>
                <a:latin typeface="-apple-system"/>
              </a:rPr>
              <a:t>DanskGPT</a:t>
            </a:r>
            <a:r>
              <a:rPr lang="da-DK" sz="2000" b="0" i="0">
                <a:solidFill>
                  <a:srgbClr val="1D2125"/>
                </a:solidFill>
                <a:effectLst/>
                <a:latin typeface="-apple-system"/>
              </a:rPr>
              <a:t> er dog ikke altid lige så skarp som de andre.</a:t>
            </a:r>
          </a:p>
          <a:p>
            <a:pPr marL="0" indent="0" algn="l">
              <a:buNone/>
            </a:pPr>
            <a:endParaRPr lang="da-DK" sz="2000" b="0" i="0">
              <a:solidFill>
                <a:srgbClr val="1D2125"/>
              </a:solidFill>
              <a:effectLst/>
              <a:latin typeface="-apple-system"/>
            </a:endParaRPr>
          </a:p>
          <a:p>
            <a:pPr algn="l">
              <a:buFont typeface="Arial" panose="020B0604020202020204" pitchFamily="34" charset="0"/>
              <a:buChar char="•"/>
            </a:pPr>
            <a:r>
              <a:rPr lang="da-DK" sz="2000" b="0" i="0">
                <a:solidFill>
                  <a:srgbClr val="1D2125"/>
                </a:solidFill>
                <a:effectLst/>
                <a:latin typeface="-apple-system"/>
              </a:rPr>
              <a:t>Skriv ned i Word, hvad I laver i den virksomhed, hvor du er ansat. Beskriv det som om, du skulle fortælle det til en familiefest - simpelt og kort. Hvilket dilemma omkring din ledelse kunne du godt tænke dig sparring omkring (skal bruges til sparring med en </a:t>
            </a:r>
            <a:r>
              <a:rPr lang="da-DK" sz="2000" b="0" i="0" err="1">
                <a:solidFill>
                  <a:srgbClr val="1D2125"/>
                </a:solidFill>
                <a:effectLst/>
                <a:latin typeface="-apple-system"/>
              </a:rPr>
              <a:t>chatbot</a:t>
            </a:r>
            <a:r>
              <a:rPr lang="da-DK" sz="2000" b="0" i="0">
                <a:solidFill>
                  <a:srgbClr val="1D2125"/>
                </a:solidFill>
                <a:effectLst/>
                <a:latin typeface="-apple-system"/>
              </a:rPr>
              <a:t>)</a:t>
            </a:r>
          </a:p>
          <a:p>
            <a:pPr marL="0" indent="0" algn="l">
              <a:buNone/>
            </a:pPr>
            <a:endParaRPr lang="da-DK" sz="2000" b="0" i="0">
              <a:solidFill>
                <a:srgbClr val="1D2125"/>
              </a:solidFill>
              <a:effectLst/>
              <a:latin typeface="-apple-system"/>
            </a:endParaRPr>
          </a:p>
          <a:p>
            <a:pPr algn="l">
              <a:buFont typeface="Arial" panose="020B0604020202020204" pitchFamily="34" charset="0"/>
              <a:buChar char="•"/>
            </a:pPr>
            <a:r>
              <a:rPr lang="da-DK" sz="2000" b="0" i="0">
                <a:solidFill>
                  <a:srgbClr val="1D2125"/>
                </a:solidFill>
                <a:effectLst/>
                <a:latin typeface="-apple-system"/>
              </a:rPr>
              <a:t>Undervisningsmaterialet lagt op på online.ibc.dk, </a:t>
            </a:r>
            <a:r>
              <a:rPr lang="da-DK" sz="2000" b="0" i="1" u="none" strike="noStrike">
                <a:solidFill>
                  <a:srgbClr val="0F6CBF"/>
                </a:solidFill>
                <a:effectLst/>
                <a:latin typeface="-apple-system"/>
                <a:hlinkClick r:id="rId5" tooltip="Introduktion til kunstig intelligens"/>
              </a:rPr>
              <a:t>Introduktion til kunstig intelligens</a:t>
            </a:r>
            <a:r>
              <a:rPr lang="da-DK" sz="2000" b="0" i="0">
                <a:solidFill>
                  <a:srgbClr val="1D2125"/>
                </a:solidFill>
                <a:effectLst/>
                <a:latin typeface="-apple-system"/>
              </a:rPr>
              <a:t>, skal læses igennem inden - så har vi et fælles udgangspunkt. Læs f.eks. de 2 cases (Spies og By My Eyes), se de relevante links til dig som leder og ordbogen, der også er i materialet.</a:t>
            </a:r>
          </a:p>
          <a:p>
            <a:pPr marL="0" indent="0">
              <a:buNone/>
            </a:pPr>
            <a:br>
              <a:rPr lang="da-DK" b="0" i="0">
                <a:solidFill>
                  <a:srgbClr val="1D2125"/>
                </a:solidFill>
                <a:effectLst/>
                <a:latin typeface="-apple-system"/>
              </a:rPr>
            </a:br>
            <a:endParaRPr lang="da-DK"/>
          </a:p>
        </p:txBody>
      </p:sp>
      <p:sp>
        <p:nvSpPr>
          <p:cNvPr id="4" name="Pladsholder til dato 3">
            <a:extLst>
              <a:ext uri="{FF2B5EF4-FFF2-40B4-BE49-F238E27FC236}">
                <a16:creationId xmlns:a16="http://schemas.microsoft.com/office/drawing/2014/main" id="{4FD333B4-A8C6-6FEB-CA93-2ECEF48E14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Verdana"/>
                <a:ea typeface="+mn-ea"/>
                <a:cs typeface="+mn-cs"/>
              </a:rPr>
              <a:t>www.ibc.dk</a:t>
            </a:r>
            <a:endParaRPr kumimoji="0" lang="da-DK" sz="11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2691379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noChangeArrowheads="1"/>
          </p:cNvSpPr>
          <p:nvPr>
            <p:ph idx="4294967295"/>
          </p:nvPr>
        </p:nvSpPr>
        <p:spPr>
          <a:xfrm>
            <a:off x="258149" y="3140968"/>
            <a:ext cx="6016625" cy="2892425"/>
          </a:xfrm>
        </p:spPr>
        <p:txBody>
          <a:bodyPr>
            <a:normAutofit/>
          </a:bodyPr>
          <a:lstStyle/>
          <a:p>
            <a:pPr marL="135266" lvl="1" indent="0" algn="l">
              <a:buNone/>
            </a:pPr>
            <a:r>
              <a:rPr lang="en-US" sz="4000" b="1" err="1">
                <a:solidFill>
                  <a:schemeClr val="bg1"/>
                </a:solidFill>
                <a:latin typeface="+mj-lt"/>
              </a:rPr>
              <a:t>Værdig</a:t>
            </a:r>
            <a:r>
              <a:rPr lang="en-US" sz="4000" b="1">
                <a:solidFill>
                  <a:schemeClr val="bg1"/>
                </a:solidFill>
                <a:latin typeface="+mj-lt"/>
              </a:rPr>
              <a:t> – </a:t>
            </a:r>
            <a:r>
              <a:rPr lang="en-US" sz="4000" b="1" err="1">
                <a:solidFill>
                  <a:schemeClr val="bg1"/>
                </a:solidFill>
                <a:latin typeface="+mj-lt"/>
              </a:rPr>
              <a:t>læringsspil</a:t>
            </a:r>
            <a:r>
              <a:rPr lang="en-US" sz="4000" b="1">
                <a:solidFill>
                  <a:schemeClr val="bg1"/>
                </a:solidFill>
                <a:latin typeface="+mj-lt"/>
              </a:rPr>
              <a:t> om ESG </a:t>
            </a:r>
            <a:r>
              <a:rPr lang="en-US" sz="4000" b="1" err="1">
                <a:solidFill>
                  <a:schemeClr val="bg1"/>
                </a:solidFill>
                <a:latin typeface="+mj-lt"/>
              </a:rPr>
              <a:t>og</a:t>
            </a:r>
            <a:r>
              <a:rPr lang="en-US" sz="4000" b="1">
                <a:solidFill>
                  <a:schemeClr val="bg1"/>
                </a:solidFill>
                <a:latin typeface="+mj-lt"/>
              </a:rPr>
              <a:t> </a:t>
            </a:r>
            <a:r>
              <a:rPr lang="en-US" sz="4000" b="1" err="1">
                <a:solidFill>
                  <a:schemeClr val="bg1"/>
                </a:solidFill>
                <a:latin typeface="+mj-lt"/>
              </a:rPr>
              <a:t>værdi</a:t>
            </a:r>
            <a:endParaRPr lang="en-US" sz="4000" b="1">
              <a:solidFill>
                <a:schemeClr val="bg1"/>
              </a:solidFill>
              <a:latin typeface="+mj-lt"/>
            </a:endParaRPr>
          </a:p>
        </p:txBody>
      </p:sp>
      <p:pic>
        <p:nvPicPr>
          <p:cNvPr id="6" name="Picture 2" descr="https://encrypted-tbn2.gstatic.com/images?q=tbn:ANd9GcTi91QtWO8Y2IqA0mY0f0QdIkXttSur8LNmK5zhOfPwtEy0ZVolxw">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808" y="3284984"/>
            <a:ext cx="2520280" cy="2195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6931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4C84CDCA-7175-9CCD-C3B0-EDBB92CAA50F}"/>
              </a:ext>
            </a:extLst>
          </p:cNvPr>
          <p:cNvSpPr>
            <a:spLocks noGrp="1"/>
          </p:cNvSpPr>
          <p:nvPr>
            <p:ph type="title"/>
          </p:nvPr>
        </p:nvSpPr>
        <p:spPr/>
        <p:txBody>
          <a:bodyPr>
            <a:noAutofit/>
          </a:bodyPr>
          <a:lstStyle/>
          <a:p>
            <a:r>
              <a:rPr lang="da-DK" sz="2800" b="1" i="0" u="none" strike="noStrike" baseline="0" err="1">
                <a:solidFill>
                  <a:srgbClr val="2B73B9"/>
                </a:solidFill>
                <a:latin typeface="Arial" panose="020B0604020202020204" pitchFamily="34" charset="0"/>
              </a:rPr>
              <a:t>MENtilmeter</a:t>
            </a:r>
            <a:r>
              <a:rPr lang="da-DK" sz="2800" b="1" i="0" u="none" strike="noStrike" baseline="0">
                <a:solidFill>
                  <a:srgbClr val="2B73B9"/>
                </a:solidFill>
                <a:latin typeface="Arial" panose="020B0604020202020204" pitchFamily="34" charset="0"/>
              </a:rPr>
              <a:t>: HVAD VED I OM CHATGPT,</a:t>
            </a:r>
            <a:br>
              <a:rPr lang="da-DK" sz="2800" b="1" i="0" u="none" strike="noStrike" baseline="0">
                <a:solidFill>
                  <a:srgbClr val="2B73B9"/>
                </a:solidFill>
                <a:latin typeface="Arial" panose="020B0604020202020204" pitchFamily="34" charset="0"/>
              </a:rPr>
            </a:br>
            <a:r>
              <a:rPr lang="da-DK" sz="2800" b="1" i="0" u="none" strike="noStrike" baseline="0">
                <a:solidFill>
                  <a:srgbClr val="2B73B9"/>
                </a:solidFill>
                <a:latin typeface="Arial" panose="020B0604020202020204" pitchFamily="34" charset="0"/>
              </a:rPr>
              <a:t>COPILOT OG DE ANDRE CHATBOTS ALLEREDE?</a:t>
            </a:r>
          </a:p>
        </p:txBody>
      </p:sp>
      <p:sp>
        <p:nvSpPr>
          <p:cNvPr id="4" name="Pladsholder til dato 3">
            <a:extLst>
              <a:ext uri="{FF2B5EF4-FFF2-40B4-BE49-F238E27FC236}">
                <a16:creationId xmlns:a16="http://schemas.microsoft.com/office/drawing/2014/main" id="{2E2F2A07-80E6-A146-CE44-0169CBEC03D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Verdana"/>
                <a:ea typeface="+mn-ea"/>
                <a:cs typeface="+mn-cs"/>
              </a:rPr>
              <a:t>www.ibc.dk</a:t>
            </a:r>
            <a:endParaRPr kumimoji="0" lang="da-DK" sz="1100" b="0" i="0" u="none" strike="noStrike" kern="1200" cap="none" spc="0" normalizeH="0" baseline="0" noProof="0">
              <a:ln>
                <a:noFill/>
              </a:ln>
              <a:solidFill>
                <a:prstClr val="white"/>
              </a:solidFill>
              <a:effectLst/>
              <a:uLnTx/>
              <a:uFillTx/>
              <a:latin typeface="Verdana"/>
              <a:ea typeface="+mn-ea"/>
              <a:cs typeface="+mn-cs"/>
            </a:endParaRPr>
          </a:p>
        </p:txBody>
      </p:sp>
      <p:pic>
        <p:nvPicPr>
          <p:cNvPr id="13" name="Pladsholder til indhold 12">
            <a:extLst>
              <a:ext uri="{FF2B5EF4-FFF2-40B4-BE49-F238E27FC236}">
                <a16:creationId xmlns:a16="http://schemas.microsoft.com/office/drawing/2014/main" id="{8878984D-9426-B8BE-9B10-4775130FDEAA}"/>
              </a:ext>
            </a:extLst>
          </p:cNvPr>
          <p:cNvPicPr>
            <a:picLocks noGrp="1" noChangeAspect="1"/>
          </p:cNvPicPr>
          <p:nvPr>
            <p:ph idx="1"/>
          </p:nvPr>
        </p:nvPicPr>
        <p:blipFill>
          <a:blip r:embed="rId2"/>
          <a:stretch>
            <a:fillRect/>
          </a:stretch>
        </p:blipFill>
        <p:spPr>
          <a:xfrm>
            <a:off x="2047554" y="2349501"/>
            <a:ext cx="3342990" cy="3311748"/>
          </a:xfrm>
        </p:spPr>
      </p:pic>
      <p:pic>
        <p:nvPicPr>
          <p:cNvPr id="11" name="Billede 10">
            <a:extLst>
              <a:ext uri="{FF2B5EF4-FFF2-40B4-BE49-F238E27FC236}">
                <a16:creationId xmlns:a16="http://schemas.microsoft.com/office/drawing/2014/main" id="{72D3D74A-8406-891B-1D5B-A863707838EB}"/>
              </a:ext>
            </a:extLst>
          </p:cNvPr>
          <p:cNvPicPr>
            <a:picLocks noChangeAspect="1"/>
          </p:cNvPicPr>
          <p:nvPr/>
        </p:nvPicPr>
        <p:blipFill>
          <a:blip r:embed="rId3"/>
          <a:stretch>
            <a:fillRect/>
          </a:stretch>
        </p:blipFill>
        <p:spPr>
          <a:xfrm>
            <a:off x="7632827" y="0"/>
            <a:ext cx="1536325" cy="1664352"/>
          </a:xfrm>
          <a:prstGeom prst="rect">
            <a:avLst/>
          </a:prstGeom>
        </p:spPr>
      </p:pic>
    </p:spTree>
    <p:extLst>
      <p:ext uri="{BB962C8B-B14F-4D97-AF65-F5344CB8AC3E}">
        <p14:creationId xmlns:p14="http://schemas.microsoft.com/office/powerpoint/2010/main" val="3480330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4C84CDCA-7175-9CCD-C3B0-EDBB92CAA50F}"/>
              </a:ext>
            </a:extLst>
          </p:cNvPr>
          <p:cNvSpPr>
            <a:spLocks noGrp="1"/>
          </p:cNvSpPr>
          <p:nvPr>
            <p:ph type="title"/>
          </p:nvPr>
        </p:nvSpPr>
        <p:spPr/>
        <p:txBody>
          <a:bodyPr>
            <a:noAutofit/>
          </a:bodyPr>
          <a:lstStyle/>
          <a:p>
            <a:r>
              <a:rPr lang="da-DK" sz="2800"/>
              <a:t>Overordnede </a:t>
            </a:r>
            <a:r>
              <a:rPr lang="da-DK" sz="2800" err="1"/>
              <a:t>promptingteknikker</a:t>
            </a:r>
            <a:r>
              <a:rPr lang="da-DK" sz="2800"/>
              <a:t> – som du spørger får du svar</a:t>
            </a:r>
          </a:p>
        </p:txBody>
      </p:sp>
      <p:sp>
        <p:nvSpPr>
          <p:cNvPr id="4" name="Pladsholder til dato 3">
            <a:extLst>
              <a:ext uri="{FF2B5EF4-FFF2-40B4-BE49-F238E27FC236}">
                <a16:creationId xmlns:a16="http://schemas.microsoft.com/office/drawing/2014/main" id="{2E2F2A07-80E6-A146-CE44-0169CBEC03D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Verdana"/>
                <a:ea typeface="+mn-ea"/>
                <a:cs typeface="+mn-cs"/>
              </a:rPr>
              <a:t>www.ibc.dk</a:t>
            </a:r>
            <a:endParaRPr kumimoji="0" lang="da-DK" sz="1100" b="0" i="0" u="none" strike="noStrike" kern="1200" cap="none" spc="0" normalizeH="0" baseline="0" noProof="0">
              <a:ln>
                <a:noFill/>
              </a:ln>
              <a:solidFill>
                <a:prstClr val="white"/>
              </a:solidFill>
              <a:effectLst/>
              <a:uLnTx/>
              <a:uFillTx/>
              <a:latin typeface="Verdana"/>
              <a:ea typeface="+mn-ea"/>
              <a:cs typeface="+mn-cs"/>
            </a:endParaRPr>
          </a:p>
        </p:txBody>
      </p:sp>
      <p:sp>
        <p:nvSpPr>
          <p:cNvPr id="10" name="Pladsholder til indhold 9">
            <a:extLst>
              <a:ext uri="{FF2B5EF4-FFF2-40B4-BE49-F238E27FC236}">
                <a16:creationId xmlns:a16="http://schemas.microsoft.com/office/drawing/2014/main" id="{23B1C1FE-8658-CD60-8706-A6EB8C31D327}"/>
              </a:ext>
            </a:extLst>
          </p:cNvPr>
          <p:cNvSpPr>
            <a:spLocks noGrp="1"/>
          </p:cNvSpPr>
          <p:nvPr>
            <p:ph idx="1"/>
          </p:nvPr>
        </p:nvSpPr>
        <p:spPr/>
        <p:txBody>
          <a:bodyPr/>
          <a:lstStyle/>
          <a:p>
            <a:r>
              <a:rPr lang="da-DK" sz="1800" b="0" i="0" u="none" strike="noStrike" baseline="0">
                <a:solidFill>
                  <a:srgbClr val="000000"/>
                </a:solidFill>
                <a:latin typeface="Calibri" panose="020F0502020204030204" pitchFamily="34" charset="0"/>
                <a:ea typeface="Calibri" panose="020F0502020204030204" pitchFamily="34" charset="0"/>
                <a:cs typeface="Calibri" panose="020F0502020204030204" pitchFamily="34" charset="0"/>
              </a:rPr>
              <a:t>Tildeling af </a:t>
            </a:r>
            <a:r>
              <a:rPr lang="da-DK" sz="1800" b="0" i="0" u="none" strike="noStrike" baseline="0">
                <a:solidFill>
                  <a:srgbClr val="FF3131"/>
                </a:solidFill>
                <a:latin typeface="Calibri" panose="020F0502020204030204" pitchFamily="34" charset="0"/>
                <a:ea typeface="Calibri" panose="020F0502020204030204" pitchFamily="34" charset="0"/>
                <a:cs typeface="Calibri" panose="020F0502020204030204" pitchFamily="34" charset="0"/>
              </a:rPr>
              <a:t>rolle</a:t>
            </a:r>
            <a:endParaRPr lang="da-DK" sz="1800" b="0" i="0" u="none" strike="noStrike" baseline="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da-DK" sz="1800" b="0" i="0" u="none" strike="noStrike" baseline="0">
                <a:latin typeface="Calibri" panose="020F0502020204030204" pitchFamily="34" charset="0"/>
                <a:ea typeface="Calibri" panose="020F0502020204030204" pitchFamily="34" charset="0"/>
                <a:cs typeface="Calibri" panose="020F0502020204030204" pitchFamily="34" charset="0"/>
              </a:rPr>
              <a:t>Giv robotten en </a:t>
            </a:r>
            <a:r>
              <a:rPr lang="da-DK" sz="1800" b="0" i="0" u="none" strike="noStrike" baseline="0">
                <a:solidFill>
                  <a:srgbClr val="00EBC7"/>
                </a:solidFill>
                <a:latin typeface="Calibri" panose="020F0502020204030204" pitchFamily="34" charset="0"/>
                <a:ea typeface="Calibri" panose="020F0502020204030204" pitchFamily="34" charset="0"/>
                <a:cs typeface="Calibri" panose="020F0502020204030204" pitchFamily="34" charset="0"/>
              </a:rPr>
              <a:t>kontekst</a:t>
            </a:r>
          </a:p>
          <a:p>
            <a:pPr marR="92380"/>
            <a:r>
              <a:rPr lang="da-DK" sz="1800" b="0" i="0" u="none" strike="noStrike" baseline="0">
                <a:solidFill>
                  <a:srgbClr val="2D73B9"/>
                </a:solidFill>
                <a:latin typeface="Calibri" panose="020F0502020204030204" pitchFamily="34" charset="0"/>
                <a:ea typeface="Calibri" panose="020F0502020204030204" pitchFamily="34" charset="0"/>
                <a:cs typeface="Calibri" panose="020F0502020204030204" pitchFamily="34" charset="0"/>
              </a:rPr>
              <a:t>Style Guidance </a:t>
            </a:r>
            <a:r>
              <a:rPr lang="da-DK" sz="1800" b="0" i="0" u="none" strike="noStrike" baseline="0">
                <a:solidFill>
                  <a:srgbClr val="000000"/>
                </a:solidFill>
                <a:latin typeface="Calibri" panose="020F0502020204030204" pitchFamily="34" charset="0"/>
                <a:ea typeface="Calibri" panose="020F0502020204030204" pitchFamily="34" charset="0"/>
                <a:cs typeface="Calibri" panose="020F0502020204030204" pitchFamily="34" charset="0"/>
              </a:rPr>
              <a:t>- stil/format fx tabel, kolonner, punktform sammenhængende tekst</a:t>
            </a:r>
          </a:p>
          <a:p>
            <a:r>
              <a:rPr lang="da-DK" sz="1800" b="0" i="0" u="none" strike="noStrike" baseline="0">
                <a:solidFill>
                  <a:srgbClr val="8B52FF"/>
                </a:solidFill>
                <a:latin typeface="Calibri" panose="020F0502020204030204" pitchFamily="34" charset="0"/>
                <a:ea typeface="Calibri" panose="020F0502020204030204" pitchFamily="34" charset="0"/>
                <a:cs typeface="Calibri" panose="020F0502020204030204" pitchFamily="34" charset="0"/>
              </a:rPr>
              <a:t>Sprogstil</a:t>
            </a:r>
            <a:r>
              <a:rPr lang="da-DK" sz="1800" b="0" i="0" u="none" strike="noStrike" baseline="0">
                <a:solidFill>
                  <a:srgbClr val="000000"/>
                </a:solidFill>
                <a:latin typeface="Calibri" panose="020F0502020204030204" pitchFamily="34" charset="0"/>
                <a:ea typeface="Calibri" panose="020F0502020204030204" pitchFamily="34" charset="0"/>
                <a:cs typeface="Calibri" panose="020F0502020204030204" pitchFamily="34" charset="0"/>
              </a:rPr>
              <a:t>/målgruppe</a:t>
            </a:r>
          </a:p>
          <a:p>
            <a:r>
              <a:rPr lang="da-DK" sz="1800" b="0" i="0" u="none" strike="noStrike" baseline="0">
                <a:solidFill>
                  <a:srgbClr val="FF904D"/>
                </a:solidFill>
                <a:latin typeface="Calibri" panose="020F0502020204030204" pitchFamily="34" charset="0"/>
                <a:ea typeface="Calibri" panose="020F0502020204030204" pitchFamily="34" charset="0"/>
                <a:cs typeface="Calibri" panose="020F0502020204030204" pitchFamily="34" charset="0"/>
              </a:rPr>
              <a:t>Opgave</a:t>
            </a:r>
          </a:p>
          <a:p>
            <a:pPr marL="0" indent="0">
              <a:buNone/>
            </a:pPr>
            <a:r>
              <a:rPr lang="da-DK" sz="1800" b="0" i="0" u="none" strike="noStrike" baseline="0">
                <a:latin typeface="Calibri" panose="020F0502020204030204" pitchFamily="34" charset="0"/>
                <a:ea typeface="Calibri" panose="020F0502020204030204" pitchFamily="34" charset="0"/>
                <a:cs typeface="Calibri" panose="020F0502020204030204" pitchFamily="34" charset="0"/>
              </a:rPr>
              <a:t>	Åben </a:t>
            </a:r>
            <a:r>
              <a:rPr lang="da-DK" sz="1800" b="0" i="0" u="none" strike="noStrike" baseline="0" err="1">
                <a:latin typeface="Calibri" panose="020F0502020204030204" pitchFamily="34" charset="0"/>
                <a:ea typeface="Calibri" panose="020F0502020204030204" pitchFamily="34" charset="0"/>
                <a:cs typeface="Calibri" panose="020F0502020204030204" pitchFamily="34" charset="0"/>
              </a:rPr>
              <a:t>prompting</a:t>
            </a:r>
            <a:r>
              <a:rPr lang="da-DK" sz="1800" b="0" i="0" u="none" strike="noStrike" baseline="0">
                <a:latin typeface="Calibri" panose="020F0502020204030204" pitchFamily="34" charset="0"/>
                <a:ea typeface="Calibri" panose="020F0502020204030204" pitchFamily="34" charset="0"/>
                <a:cs typeface="Calibri" panose="020F0502020204030204" pitchFamily="34" charset="0"/>
              </a:rPr>
              <a:t> - mere kreative svar / mindre </a:t>
            </a:r>
            <a:r>
              <a:rPr lang="da-DK" sz="1800" b="0" i="0" u="none" strike="noStrike" baseline="0" err="1">
                <a:latin typeface="Calibri" panose="020F0502020204030204" pitchFamily="34" charset="0"/>
                <a:ea typeface="Calibri" panose="020F0502020204030204" pitchFamily="34" charset="0"/>
                <a:cs typeface="Calibri" panose="020F0502020204030204" pitchFamily="34" charset="0"/>
              </a:rPr>
              <a:t>troværdi</a:t>
            </a:r>
            <a:endParaRPr lang="da-DK" sz="1800">
              <a:latin typeface="Calibri" panose="020F0502020204030204" pitchFamily="34" charset="0"/>
              <a:ea typeface="Calibri" panose="020F0502020204030204" pitchFamily="34" charset="0"/>
              <a:cs typeface="Calibri" panose="020F0502020204030204" pitchFamily="34" charset="0"/>
            </a:endParaRPr>
          </a:p>
          <a:p>
            <a:pPr marL="0" indent="0">
              <a:buNone/>
            </a:pPr>
            <a:r>
              <a:rPr lang="da-DK" sz="1800" b="0" i="0" u="none" strike="noStrike" baseline="0">
                <a:latin typeface="Calibri" panose="020F0502020204030204" pitchFamily="34" charset="0"/>
                <a:ea typeface="Calibri" panose="020F0502020204030204" pitchFamily="34" charset="0"/>
                <a:cs typeface="Calibri" panose="020F0502020204030204" pitchFamily="34" charset="0"/>
              </a:rPr>
              <a:t>	Specifik </a:t>
            </a:r>
            <a:r>
              <a:rPr lang="da-DK" sz="1800" b="0" i="0" u="none" strike="noStrike" baseline="0" err="1">
                <a:latin typeface="Calibri" panose="020F0502020204030204" pitchFamily="34" charset="0"/>
                <a:ea typeface="Calibri" panose="020F0502020204030204" pitchFamily="34" charset="0"/>
                <a:cs typeface="Calibri" panose="020F0502020204030204" pitchFamily="34" charset="0"/>
              </a:rPr>
              <a:t>prompting</a:t>
            </a:r>
            <a:r>
              <a:rPr lang="da-DK" sz="1800" b="0" i="0" u="none" strike="noStrike" baseline="0">
                <a:latin typeface="Calibri" panose="020F0502020204030204" pitchFamily="34" charset="0"/>
                <a:ea typeface="Calibri" panose="020F0502020204030204" pitchFamily="34" charset="0"/>
                <a:cs typeface="Calibri" panose="020F0502020204030204" pitchFamily="34" charset="0"/>
              </a:rPr>
              <a:t> - leder i en bestemt retning</a:t>
            </a:r>
          </a:p>
          <a:p>
            <a:pPr marL="0" indent="0">
              <a:buNone/>
            </a:pPr>
            <a:r>
              <a:rPr lang="da-DK" sz="1800">
                <a:latin typeface="Calibri" panose="020F0502020204030204" pitchFamily="34" charset="0"/>
                <a:ea typeface="Calibri" panose="020F0502020204030204" pitchFamily="34" charset="0"/>
                <a:cs typeface="Calibri" panose="020F0502020204030204" pitchFamily="34" charset="0"/>
              </a:rPr>
              <a:t>	</a:t>
            </a:r>
            <a:r>
              <a:rPr lang="da-DK" sz="1800" b="0" i="0" u="none" strike="noStrike" baseline="0">
                <a:latin typeface="Calibri" panose="020F0502020204030204" pitchFamily="34" charset="0"/>
                <a:ea typeface="Calibri" panose="020F0502020204030204" pitchFamily="34" charset="0"/>
                <a:cs typeface="Calibri" panose="020F0502020204030204" pitchFamily="34" charset="0"/>
              </a:rPr>
              <a:t>Trinvis </a:t>
            </a:r>
            <a:r>
              <a:rPr lang="da-DK" sz="1800" b="0" i="0" u="none" strike="noStrike" baseline="0" err="1">
                <a:latin typeface="Calibri" panose="020F0502020204030204" pitchFamily="34" charset="0"/>
                <a:ea typeface="Calibri" panose="020F0502020204030204" pitchFamily="34" charset="0"/>
                <a:cs typeface="Calibri" panose="020F0502020204030204" pitchFamily="34" charset="0"/>
              </a:rPr>
              <a:t>prompting</a:t>
            </a:r>
            <a:r>
              <a:rPr lang="da-DK" sz="1800" b="0" i="0" u="none" strike="noStrike" baseline="0">
                <a:latin typeface="Calibri" panose="020F0502020204030204" pitchFamily="34" charset="0"/>
                <a:ea typeface="Calibri" panose="020F0502020204030204" pitchFamily="34" charset="0"/>
                <a:cs typeface="Calibri" panose="020F0502020204030204" pitchFamily="34" charset="0"/>
              </a:rPr>
              <a:t> - guide igennem en analyseproces</a:t>
            </a:r>
          </a:p>
          <a:p>
            <a:pPr marL="0" indent="0">
              <a:buNone/>
            </a:pPr>
            <a:endParaRPr lang="da-DK" sz="1800" b="1" i="1" u="none" strike="noStrike" baseline="0">
              <a:latin typeface="Calibri" panose="020F0502020204030204" pitchFamily="34" charset="0"/>
              <a:ea typeface="Calibri" panose="020F0502020204030204" pitchFamily="34" charset="0"/>
              <a:cs typeface="Calibri" panose="020F0502020204030204" pitchFamily="34" charset="0"/>
            </a:endParaRPr>
          </a:p>
          <a:p>
            <a:pPr marL="0" indent="0">
              <a:buNone/>
            </a:pPr>
            <a:r>
              <a:rPr lang="da-DK" sz="1800" b="1" i="1" u="none" strike="noStrike" baseline="0">
                <a:latin typeface="Calibri" panose="020F0502020204030204" pitchFamily="34" charset="0"/>
                <a:ea typeface="Calibri" panose="020F0502020204030204" pitchFamily="34" charset="0"/>
                <a:cs typeface="Calibri" panose="020F0502020204030204" pitchFamily="34" charset="0"/>
              </a:rPr>
              <a:t>Eksperimentér (kombinér) og test de forskellige teknikker</a:t>
            </a:r>
          </a:p>
          <a:p>
            <a:endParaRPr lang="da-DK"/>
          </a:p>
        </p:txBody>
      </p:sp>
      <p:pic>
        <p:nvPicPr>
          <p:cNvPr id="11" name="Billede 10">
            <a:extLst>
              <a:ext uri="{FF2B5EF4-FFF2-40B4-BE49-F238E27FC236}">
                <a16:creationId xmlns:a16="http://schemas.microsoft.com/office/drawing/2014/main" id="{72D3D74A-8406-891B-1D5B-A863707838EB}"/>
              </a:ext>
            </a:extLst>
          </p:cNvPr>
          <p:cNvPicPr>
            <a:picLocks noChangeAspect="1"/>
          </p:cNvPicPr>
          <p:nvPr/>
        </p:nvPicPr>
        <p:blipFill>
          <a:blip r:embed="rId2"/>
          <a:stretch>
            <a:fillRect/>
          </a:stretch>
        </p:blipFill>
        <p:spPr>
          <a:xfrm>
            <a:off x="7632827" y="0"/>
            <a:ext cx="1536325" cy="1664352"/>
          </a:xfrm>
          <a:prstGeom prst="rect">
            <a:avLst/>
          </a:prstGeom>
        </p:spPr>
      </p:pic>
    </p:spTree>
    <p:extLst>
      <p:ext uri="{BB962C8B-B14F-4D97-AF65-F5344CB8AC3E}">
        <p14:creationId xmlns:p14="http://schemas.microsoft.com/office/powerpoint/2010/main" val="41607649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4C84CDCA-7175-9CCD-C3B0-EDBB92CAA50F}"/>
              </a:ext>
            </a:extLst>
          </p:cNvPr>
          <p:cNvSpPr>
            <a:spLocks noGrp="1"/>
          </p:cNvSpPr>
          <p:nvPr>
            <p:ph type="title"/>
          </p:nvPr>
        </p:nvSpPr>
        <p:spPr/>
        <p:txBody>
          <a:bodyPr>
            <a:noAutofit/>
          </a:bodyPr>
          <a:lstStyle/>
          <a:p>
            <a:r>
              <a:rPr lang="da-DK" sz="2800"/>
              <a:t>Prøv det: Vi starter med en sjov øvelse</a:t>
            </a:r>
          </a:p>
        </p:txBody>
      </p:sp>
      <p:sp>
        <p:nvSpPr>
          <p:cNvPr id="4" name="Pladsholder til dato 3">
            <a:extLst>
              <a:ext uri="{FF2B5EF4-FFF2-40B4-BE49-F238E27FC236}">
                <a16:creationId xmlns:a16="http://schemas.microsoft.com/office/drawing/2014/main" id="{2E2F2A07-80E6-A146-CE44-0169CBEC03D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Verdana"/>
                <a:ea typeface="+mn-ea"/>
                <a:cs typeface="+mn-cs"/>
              </a:rPr>
              <a:t>www.ibc.dk</a:t>
            </a:r>
            <a:endParaRPr kumimoji="0" lang="da-DK" sz="1100" b="0" i="0" u="none" strike="noStrike" kern="1200" cap="none" spc="0" normalizeH="0" baseline="0" noProof="0">
              <a:ln>
                <a:noFill/>
              </a:ln>
              <a:solidFill>
                <a:prstClr val="white"/>
              </a:solidFill>
              <a:effectLst/>
              <a:uLnTx/>
              <a:uFillTx/>
              <a:latin typeface="Verdana"/>
              <a:ea typeface="+mn-ea"/>
              <a:cs typeface="+mn-cs"/>
            </a:endParaRPr>
          </a:p>
        </p:txBody>
      </p:sp>
      <p:sp>
        <p:nvSpPr>
          <p:cNvPr id="10" name="Pladsholder til indhold 9">
            <a:extLst>
              <a:ext uri="{FF2B5EF4-FFF2-40B4-BE49-F238E27FC236}">
                <a16:creationId xmlns:a16="http://schemas.microsoft.com/office/drawing/2014/main" id="{23B1C1FE-8658-CD60-8706-A6EB8C31D327}"/>
              </a:ext>
            </a:extLst>
          </p:cNvPr>
          <p:cNvSpPr>
            <a:spLocks noGrp="1"/>
          </p:cNvSpPr>
          <p:nvPr>
            <p:ph idx="1"/>
          </p:nvPr>
        </p:nvSpPr>
        <p:spPr>
          <a:xfrm>
            <a:off x="484189" y="2215742"/>
            <a:ext cx="5743996" cy="3770313"/>
          </a:xfrm>
        </p:spPr>
        <p:txBody>
          <a:bodyPr>
            <a:normAutofit fontScale="92500" lnSpcReduction="20000"/>
          </a:bodyPr>
          <a:lstStyle/>
          <a:p>
            <a:pPr marL="0" indent="0">
              <a:buNone/>
            </a:pPr>
            <a:r>
              <a:rPr lang="da-DK" sz="1800" b="0" u="none" strike="noStrike" baseline="0"/>
              <a:t>Vis din tekst med din beskrivelse af din virksomhed til din sidemakker. Find på 3 slogans til din virksomhed.</a:t>
            </a:r>
          </a:p>
          <a:p>
            <a:pPr marL="0" indent="0">
              <a:buNone/>
            </a:pPr>
            <a:endParaRPr lang="da-DK" sz="1800" b="0" u="none" strike="noStrike" baseline="0"/>
          </a:p>
          <a:p>
            <a:pPr marL="0" indent="0">
              <a:buNone/>
            </a:pPr>
            <a:r>
              <a:rPr lang="da-DK" sz="1800" b="0" u="none" strike="noStrike" baseline="0"/>
              <a:t>Åben Copilot/ Chat GPT på din computer/mobil</a:t>
            </a:r>
          </a:p>
          <a:p>
            <a:pPr marL="0" indent="0">
              <a:buNone/>
            </a:pPr>
            <a:endParaRPr lang="da-DK" sz="1800" b="0" u="none" strike="noStrike" baseline="0"/>
          </a:p>
          <a:p>
            <a:pPr marL="0" indent="0">
              <a:buNone/>
            </a:pPr>
            <a:r>
              <a:rPr lang="da-DK" sz="1800" b="0" u="none" strike="noStrike" baseline="0"/>
              <a:t>Indsæt din tekst i denne prompt, og indsæt promptet i Copilot/ Chat GPT:</a:t>
            </a:r>
          </a:p>
          <a:p>
            <a:pPr marL="0" indent="0">
              <a:buNone/>
            </a:pPr>
            <a:endParaRPr lang="da-DK" sz="1800" b="0" u="none" strike="noStrike" baseline="0"/>
          </a:p>
          <a:p>
            <a:pPr marL="0" indent="0">
              <a:buNone/>
            </a:pPr>
            <a:r>
              <a:rPr lang="da-DK" sz="1800" b="0" i="1" u="none" strike="noStrike" baseline="0">
                <a:solidFill>
                  <a:srgbClr val="FF3030"/>
                </a:solidFill>
                <a:latin typeface="Calibri" panose="020F0502020204030204" pitchFamily="34" charset="0"/>
              </a:rPr>
              <a:t>Du er ansat i virksomhed XX og arbejder med ekstern kommunikation</a:t>
            </a:r>
            <a:r>
              <a:rPr lang="da-DK" sz="1800" b="0" i="1" u="none" strike="noStrike" baseline="0">
                <a:solidFill>
                  <a:srgbClr val="000000"/>
                </a:solidFill>
                <a:latin typeface="Calibri" panose="020F0502020204030204" pitchFamily="34" charset="0"/>
              </a:rPr>
              <a:t>. </a:t>
            </a:r>
            <a:r>
              <a:rPr lang="da-DK" sz="1800" b="0" i="1" u="none" strike="noStrike" baseline="0">
                <a:solidFill>
                  <a:srgbClr val="00EBC7"/>
                </a:solidFill>
                <a:latin typeface="Calibri" panose="020F0502020204030204" pitchFamily="34" charset="0"/>
              </a:rPr>
              <a:t>Virksomheden skal have et nyt skilt på gaden, hvorpå der skal stå et slogan. Virksomheden arbejder med.... </a:t>
            </a:r>
            <a:r>
              <a:rPr lang="da-DK" sz="1800" b="0" i="1" u="none" strike="noStrike" baseline="0">
                <a:solidFill>
                  <a:srgbClr val="EE9D25"/>
                </a:solidFill>
                <a:latin typeface="Calibri" panose="020F0502020204030204" pitchFamily="34" charset="0"/>
              </a:rPr>
              <a:t>Det er din opgave at finde på tre slogans, som kan præsenteres for resten af virksomheden. </a:t>
            </a:r>
            <a:r>
              <a:rPr lang="da-DK" sz="1800" b="0" i="1" u="none" strike="noStrike" baseline="0">
                <a:solidFill>
                  <a:srgbClr val="2C73B8"/>
                </a:solidFill>
                <a:latin typeface="Calibri" panose="020F0502020204030204" pitchFamily="34" charset="0"/>
              </a:rPr>
              <a:t>Det ene slogan skal være sjovt, det andet slogan skal være seriøst og det sidste slogan skal være på amerikansk</a:t>
            </a:r>
            <a:r>
              <a:rPr lang="da-DK" sz="1800" b="0" i="1" u="none" strike="noStrike" baseline="0">
                <a:solidFill>
                  <a:srgbClr val="EE9D25"/>
                </a:solidFill>
                <a:latin typeface="Calibri" panose="020F0502020204030204" pitchFamily="34" charset="0"/>
              </a:rPr>
              <a:t>. </a:t>
            </a:r>
            <a:r>
              <a:rPr lang="da-DK" sz="1800" b="0" i="1" u="none" strike="noStrike" baseline="0">
                <a:solidFill>
                  <a:srgbClr val="8B52FF"/>
                </a:solidFill>
                <a:latin typeface="Calibri" panose="020F0502020204030204" pitchFamily="34" charset="0"/>
              </a:rPr>
              <a:t>Sproget skal derfor være henholdsvist sjovt ( på dansk), seriøst ( på dansk) og amerikansk.</a:t>
            </a:r>
          </a:p>
        </p:txBody>
      </p:sp>
      <p:pic>
        <p:nvPicPr>
          <p:cNvPr id="11" name="Billede 10">
            <a:extLst>
              <a:ext uri="{FF2B5EF4-FFF2-40B4-BE49-F238E27FC236}">
                <a16:creationId xmlns:a16="http://schemas.microsoft.com/office/drawing/2014/main" id="{72D3D74A-8406-891B-1D5B-A863707838EB}"/>
              </a:ext>
            </a:extLst>
          </p:cNvPr>
          <p:cNvPicPr>
            <a:picLocks noChangeAspect="1"/>
          </p:cNvPicPr>
          <p:nvPr/>
        </p:nvPicPr>
        <p:blipFill>
          <a:blip r:embed="rId2"/>
          <a:stretch>
            <a:fillRect/>
          </a:stretch>
        </p:blipFill>
        <p:spPr>
          <a:xfrm>
            <a:off x="7632827" y="0"/>
            <a:ext cx="1536325" cy="1664352"/>
          </a:xfrm>
          <a:prstGeom prst="rect">
            <a:avLst/>
          </a:prstGeom>
        </p:spPr>
      </p:pic>
      <p:sp>
        <p:nvSpPr>
          <p:cNvPr id="2" name="Tekstfelt 1">
            <a:extLst>
              <a:ext uri="{FF2B5EF4-FFF2-40B4-BE49-F238E27FC236}">
                <a16:creationId xmlns:a16="http://schemas.microsoft.com/office/drawing/2014/main" id="{A4E84A2F-E23C-5883-35DC-295E0CEEECD8}"/>
              </a:ext>
            </a:extLst>
          </p:cNvPr>
          <p:cNvSpPr txBox="1"/>
          <p:nvPr/>
        </p:nvSpPr>
        <p:spPr>
          <a:xfrm>
            <a:off x="6660232" y="4069508"/>
            <a:ext cx="5448300" cy="1323439"/>
          </a:xfrm>
          <a:prstGeom prst="rect">
            <a:avLst/>
          </a:prstGeom>
          <a:noFill/>
        </p:spPr>
        <p:txBody>
          <a:bodyPr wrap="square">
            <a:spAutoFit/>
          </a:bodyPr>
          <a:lstStyle/>
          <a:p>
            <a:r>
              <a:rPr lang="da-DK" sz="1600" b="1" i="0" u="none" strike="noStrike" baseline="0">
                <a:solidFill>
                  <a:srgbClr val="FF3131"/>
                </a:solidFill>
                <a:latin typeface="Arial" panose="020B0604020202020204" pitchFamily="34" charset="0"/>
              </a:rPr>
              <a:t>ROLLE</a:t>
            </a:r>
          </a:p>
          <a:p>
            <a:pPr marR="182650"/>
            <a:r>
              <a:rPr lang="da-DK" sz="1600" b="1" i="0" u="none" strike="noStrike" baseline="0">
                <a:solidFill>
                  <a:srgbClr val="00EBC7"/>
                </a:solidFill>
                <a:latin typeface="Arial" panose="020B0604020202020204" pitchFamily="34" charset="0"/>
              </a:rPr>
              <a:t>KONTEKST </a:t>
            </a:r>
          </a:p>
          <a:p>
            <a:pPr marR="182650"/>
            <a:r>
              <a:rPr lang="da-DK" sz="1600" b="1" i="0" u="none" strike="noStrike" baseline="0">
                <a:solidFill>
                  <a:srgbClr val="FF904D"/>
                </a:solidFill>
                <a:latin typeface="Arial" panose="020B0604020202020204" pitchFamily="34" charset="0"/>
              </a:rPr>
              <a:t>OPGAVE</a:t>
            </a:r>
          </a:p>
          <a:p>
            <a:pPr marR="182650"/>
            <a:r>
              <a:rPr lang="da-DK" sz="1600" b="1" i="0" u="none" strike="noStrike" baseline="0">
                <a:solidFill>
                  <a:srgbClr val="006EB0"/>
                </a:solidFill>
                <a:latin typeface="Arial" panose="020B0604020202020204" pitchFamily="34" charset="0"/>
              </a:rPr>
              <a:t>FORMAT </a:t>
            </a:r>
            <a:r>
              <a:rPr lang="da-DK" sz="1600" b="1" i="0" u="none" strike="noStrike" baseline="0">
                <a:solidFill>
                  <a:srgbClr val="8B52FF"/>
                </a:solidFill>
                <a:latin typeface="Arial" panose="020B0604020202020204" pitchFamily="34" charset="0"/>
              </a:rPr>
              <a:t>SPROG</a:t>
            </a:r>
          </a:p>
          <a:p>
            <a:r>
              <a:rPr lang="da-DK" sz="1600" b="1" i="0" u="none" strike="noStrike" baseline="0">
                <a:latin typeface="Arial" panose="020B0604020202020204" pitchFamily="34" charset="0"/>
              </a:rPr>
              <a:t>EVT. ET EKSEMPEL</a:t>
            </a:r>
          </a:p>
        </p:txBody>
      </p:sp>
    </p:spTree>
    <p:extLst>
      <p:ext uri="{BB962C8B-B14F-4D97-AF65-F5344CB8AC3E}">
        <p14:creationId xmlns:p14="http://schemas.microsoft.com/office/powerpoint/2010/main" val="9553669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4C84CDCA-7175-9CCD-C3B0-EDBB92CAA50F}"/>
              </a:ext>
            </a:extLst>
          </p:cNvPr>
          <p:cNvSpPr>
            <a:spLocks noGrp="1"/>
          </p:cNvSpPr>
          <p:nvPr>
            <p:ph type="title"/>
          </p:nvPr>
        </p:nvSpPr>
        <p:spPr>
          <a:xfrm>
            <a:off x="539552" y="548680"/>
            <a:ext cx="6932612" cy="616930"/>
          </a:xfrm>
        </p:spPr>
        <p:txBody>
          <a:bodyPr>
            <a:noAutofit/>
          </a:bodyPr>
          <a:lstStyle/>
          <a:p>
            <a:r>
              <a:rPr lang="da-DK" sz="2800"/>
              <a:t>Eksempel på det gode prompt</a:t>
            </a:r>
          </a:p>
        </p:txBody>
      </p:sp>
      <p:sp>
        <p:nvSpPr>
          <p:cNvPr id="4" name="Pladsholder til dato 3">
            <a:extLst>
              <a:ext uri="{FF2B5EF4-FFF2-40B4-BE49-F238E27FC236}">
                <a16:creationId xmlns:a16="http://schemas.microsoft.com/office/drawing/2014/main" id="{2E2F2A07-80E6-A146-CE44-0169CBEC03D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Verdana"/>
                <a:ea typeface="+mn-ea"/>
                <a:cs typeface="+mn-cs"/>
              </a:rPr>
              <a:t>www.ibc.dk</a:t>
            </a:r>
            <a:endParaRPr kumimoji="0" lang="da-DK" sz="1100" b="0" i="0" u="none" strike="noStrike" kern="1200" cap="none" spc="0" normalizeH="0" baseline="0" noProof="0">
              <a:ln>
                <a:noFill/>
              </a:ln>
              <a:solidFill>
                <a:prstClr val="white"/>
              </a:solidFill>
              <a:effectLst/>
              <a:uLnTx/>
              <a:uFillTx/>
              <a:latin typeface="Verdana"/>
              <a:ea typeface="+mn-ea"/>
              <a:cs typeface="+mn-cs"/>
            </a:endParaRPr>
          </a:p>
        </p:txBody>
      </p:sp>
      <p:sp>
        <p:nvSpPr>
          <p:cNvPr id="10" name="Pladsholder til indhold 9">
            <a:extLst>
              <a:ext uri="{FF2B5EF4-FFF2-40B4-BE49-F238E27FC236}">
                <a16:creationId xmlns:a16="http://schemas.microsoft.com/office/drawing/2014/main" id="{23B1C1FE-8658-CD60-8706-A6EB8C31D327}"/>
              </a:ext>
            </a:extLst>
          </p:cNvPr>
          <p:cNvSpPr>
            <a:spLocks noGrp="1"/>
          </p:cNvSpPr>
          <p:nvPr>
            <p:ph idx="1"/>
          </p:nvPr>
        </p:nvSpPr>
        <p:spPr>
          <a:xfrm>
            <a:off x="467544" y="1727852"/>
            <a:ext cx="5328592" cy="4248472"/>
          </a:xfrm>
        </p:spPr>
        <p:txBody>
          <a:bodyPr>
            <a:normAutofit fontScale="77500" lnSpcReduction="20000"/>
          </a:bodyPr>
          <a:lstStyle/>
          <a:p>
            <a:pPr marL="0" marR="1420" indent="0">
              <a:buNone/>
            </a:pPr>
            <a:r>
              <a:rPr lang="da-DK" i="0" u="none" strike="noStrike" baseline="0">
                <a:solidFill>
                  <a:srgbClr val="FF3131"/>
                </a:solidFill>
                <a:latin typeface="+mj-lt"/>
              </a:rPr>
              <a:t>Forestil dig, at du arbejder som marketingsspecialist hos en virksomhed, der sælger XX. Du ved alt om, hvad der skal til for at lave de bedst mulige marketingstekster. Du er især god til at skrive inspirerende og målgruppeorienteret.</a:t>
            </a:r>
          </a:p>
          <a:p>
            <a:pPr marL="0" marR="1420" indent="0">
              <a:buNone/>
            </a:pPr>
            <a:r>
              <a:rPr lang="da-DK" i="0" u="none" strike="noStrike" baseline="0">
                <a:solidFill>
                  <a:srgbClr val="00EBC7"/>
                </a:solidFill>
                <a:latin typeface="+mj-lt"/>
              </a:rPr>
              <a:t>Denne XX virksomhed har fået en ny tøjserie, der er produceret i bambus, hvilket gør tøjet behageligt at have på samtidig med, at det er et slidstærkt materiale. </a:t>
            </a:r>
          </a:p>
          <a:p>
            <a:pPr marL="0" marR="1420" indent="0">
              <a:buNone/>
            </a:pPr>
            <a:r>
              <a:rPr lang="da-DK" i="0" u="none" strike="noStrike" baseline="0">
                <a:solidFill>
                  <a:srgbClr val="FF904D"/>
                </a:solidFill>
                <a:latin typeface="+mj-lt"/>
              </a:rPr>
              <a:t>Din opgave er at udarbejde et Instagram opslag, hvor du skal markedsføre denne nye tøjserie, der hedder “</a:t>
            </a:r>
            <a:r>
              <a:rPr lang="da-DK" i="0" u="none" strike="noStrike" baseline="0" err="1">
                <a:solidFill>
                  <a:srgbClr val="FF904D"/>
                </a:solidFill>
                <a:latin typeface="+mj-lt"/>
              </a:rPr>
              <a:t>Bamboo</a:t>
            </a:r>
            <a:r>
              <a:rPr lang="da-DK" i="0" u="none" strike="noStrike" baseline="0">
                <a:solidFill>
                  <a:srgbClr val="FF904D"/>
                </a:solidFill>
                <a:latin typeface="+mj-lt"/>
              </a:rPr>
              <a:t> Elegance”. Du skal lave en </a:t>
            </a:r>
            <a:r>
              <a:rPr lang="da-DK" i="0" u="none" strike="noStrike" baseline="0" err="1">
                <a:solidFill>
                  <a:srgbClr val="FF904D"/>
                </a:solidFill>
                <a:latin typeface="+mj-lt"/>
              </a:rPr>
              <a:t>call</a:t>
            </a:r>
            <a:r>
              <a:rPr lang="da-DK" i="0" u="none" strike="noStrike" baseline="0">
                <a:solidFill>
                  <a:srgbClr val="FF904D"/>
                </a:solidFill>
                <a:latin typeface="+mj-lt"/>
              </a:rPr>
              <a:t> to action til denne side</a:t>
            </a:r>
            <a:r>
              <a:rPr lang="da-DK">
                <a:solidFill>
                  <a:srgbClr val="FF904D"/>
                </a:solidFill>
                <a:latin typeface="+mj-lt"/>
              </a:rPr>
              <a:t>: </a:t>
            </a:r>
            <a:r>
              <a:rPr lang="da-DK">
                <a:solidFill>
                  <a:srgbClr val="FF904D"/>
                </a:solidFill>
                <a:latin typeface="+mj-lt"/>
                <a:hlinkClick r:id="rId2">
                  <a:extLst>
                    <a:ext uri="{A12FA001-AC4F-418D-AE19-62706E023703}">
                      <ahyp:hlinkClr xmlns:ahyp="http://schemas.microsoft.com/office/drawing/2018/hyperlinkcolor" val="tx"/>
                    </a:ext>
                  </a:extLst>
                </a:hlinkClick>
              </a:rPr>
              <a:t>www.XX.dk. </a:t>
            </a:r>
          </a:p>
          <a:p>
            <a:pPr marL="0" marR="1420" indent="0">
              <a:buNone/>
            </a:pPr>
            <a:r>
              <a:rPr lang="da-DK" i="0" strike="noStrike" baseline="0">
                <a:solidFill>
                  <a:srgbClr val="2D73B9"/>
                </a:solidFill>
                <a:latin typeface="+mj-lt"/>
                <a:hlinkClick r:id="rId2">
                  <a:extLst>
                    <a:ext uri="{A12FA001-AC4F-418D-AE19-62706E023703}">
                      <ahyp:hlinkClr xmlns:ahyp="http://schemas.microsoft.com/office/drawing/2018/hyperlinkcolor" val="tx"/>
                    </a:ext>
                  </a:extLst>
                </a:hlinkClick>
              </a:rPr>
              <a:t>Teksten i opslaget skal være kort og præcist, være inddelt i afsnit og må gerne indeholde relevante emojis. </a:t>
            </a:r>
          </a:p>
          <a:p>
            <a:pPr marL="0" marR="1420" indent="0">
              <a:buNone/>
            </a:pPr>
            <a:r>
              <a:rPr lang="da-DK" strike="noStrike" baseline="0">
                <a:solidFill>
                  <a:srgbClr val="952D98"/>
                </a:solidFill>
                <a:latin typeface="+mj-lt"/>
                <a:hlinkClick r:id="rId2">
                  <a:extLst>
                    <a:ext uri="{A12FA001-AC4F-418D-AE19-62706E023703}">
                      <ahyp:hlinkClr xmlns:ahyp="http://schemas.microsoft.com/office/drawing/2018/hyperlinkcolor" val="tx"/>
                    </a:ext>
                  </a:extLst>
                </a:hlinkClick>
              </a:rPr>
              <a:t>Tonen i Instagram opslaget skal passe til en målgruppe bestående af kvinder i alderen 40-50 år. </a:t>
            </a:r>
          </a:p>
          <a:p>
            <a:pPr marL="0" marR="1420" indent="0">
              <a:buNone/>
            </a:pPr>
            <a:r>
              <a:rPr lang="da-DK">
                <a:latin typeface="+mj-lt"/>
                <a:hlinkClick r:id="rId2">
                  <a:extLst>
                    <a:ext uri="{A12FA001-AC4F-418D-AE19-62706E023703}">
                      <ahyp:hlinkClr xmlns:ahyp="http://schemas.microsoft.com/office/drawing/2018/hyperlinkcolor" val="tx"/>
                    </a:ext>
                  </a:extLst>
                </a:hlinkClick>
              </a:rPr>
              <a:t>Lad dig inspirere af måden, jeg har formuleret nedenstående</a:t>
            </a:r>
          </a:p>
          <a:p>
            <a:endParaRPr lang="da-DK" i="0" u="none" strike="noStrike" baseline="0">
              <a:latin typeface="+mj-lt"/>
            </a:endParaRPr>
          </a:p>
          <a:p>
            <a:pPr marL="0" indent="0">
              <a:buNone/>
            </a:pPr>
            <a:r>
              <a:rPr lang="da-DK" i="0" u="none" strike="noStrike" baseline="0">
                <a:latin typeface="+mj-lt"/>
              </a:rPr>
              <a:t>Instagram opslag på, så din formulering lyder som mig: (Indsæt eksempel)</a:t>
            </a:r>
          </a:p>
          <a:p>
            <a:pPr marL="0" indent="0">
              <a:buNone/>
            </a:pPr>
            <a:endParaRPr lang="da-DK" i="0" u="none" strike="noStrike" baseline="0">
              <a:latin typeface="+mj-lt"/>
            </a:endParaRPr>
          </a:p>
          <a:p>
            <a:pPr marL="0" indent="0">
              <a:buNone/>
            </a:pPr>
            <a:endParaRPr lang="da-DK"/>
          </a:p>
          <a:p>
            <a:pPr marL="0" indent="0">
              <a:buNone/>
            </a:pPr>
            <a:endParaRPr lang="da-DK" i="1"/>
          </a:p>
          <a:p>
            <a:pPr marL="0" indent="0">
              <a:buNone/>
            </a:pPr>
            <a:r>
              <a:rPr lang="da-DK" sz="1600" b="0" i="1" u="none" strike="noStrike" baseline="0"/>
              <a:t>Åben Copilot/ Chat GPT på din computer/mobil</a:t>
            </a:r>
          </a:p>
          <a:p>
            <a:pPr marL="0" indent="0">
              <a:buNone/>
            </a:pPr>
            <a:endParaRPr lang="da-DK" sz="1600" b="0" i="1" u="none" strike="noStrike" baseline="0"/>
          </a:p>
          <a:p>
            <a:pPr marL="0" indent="0">
              <a:buNone/>
            </a:pPr>
            <a:r>
              <a:rPr lang="da-DK" sz="1600" b="0" i="1" u="none" strike="noStrike" baseline="0"/>
              <a:t>Tilpas teksten i denne prompt, og indsæt promptet i Copilot/ Chat GPT</a:t>
            </a:r>
          </a:p>
          <a:p>
            <a:pPr marL="0" indent="0">
              <a:buNone/>
            </a:pPr>
            <a:endParaRPr lang="da-DK"/>
          </a:p>
        </p:txBody>
      </p:sp>
      <p:sp>
        <p:nvSpPr>
          <p:cNvPr id="7" name="Tekstfelt 6">
            <a:extLst>
              <a:ext uri="{FF2B5EF4-FFF2-40B4-BE49-F238E27FC236}">
                <a16:creationId xmlns:a16="http://schemas.microsoft.com/office/drawing/2014/main" id="{E8112CA8-DC42-F462-AC8C-A84651C95F3E}"/>
              </a:ext>
            </a:extLst>
          </p:cNvPr>
          <p:cNvSpPr txBox="1"/>
          <p:nvPr/>
        </p:nvSpPr>
        <p:spPr>
          <a:xfrm>
            <a:off x="6156176" y="2924944"/>
            <a:ext cx="5448300" cy="1323439"/>
          </a:xfrm>
          <a:prstGeom prst="rect">
            <a:avLst/>
          </a:prstGeom>
          <a:noFill/>
        </p:spPr>
        <p:txBody>
          <a:bodyPr wrap="square">
            <a:spAutoFit/>
          </a:bodyPr>
          <a:lstStyle/>
          <a:p>
            <a:r>
              <a:rPr lang="da-DK" sz="1600" b="1" i="0" u="none" strike="noStrike" baseline="0">
                <a:solidFill>
                  <a:srgbClr val="FF3131"/>
                </a:solidFill>
                <a:latin typeface="Arial" panose="020B0604020202020204" pitchFamily="34" charset="0"/>
              </a:rPr>
              <a:t>ROLLE</a:t>
            </a:r>
          </a:p>
          <a:p>
            <a:pPr marR="182650"/>
            <a:r>
              <a:rPr lang="da-DK" sz="1600" b="1" i="0" u="none" strike="noStrike" baseline="0">
                <a:solidFill>
                  <a:srgbClr val="00EBC7"/>
                </a:solidFill>
                <a:latin typeface="Arial" panose="020B0604020202020204" pitchFamily="34" charset="0"/>
              </a:rPr>
              <a:t>KONTEKST </a:t>
            </a:r>
          </a:p>
          <a:p>
            <a:pPr marR="182650"/>
            <a:r>
              <a:rPr lang="da-DK" sz="1600" b="1" i="0" u="none" strike="noStrike" baseline="0">
                <a:solidFill>
                  <a:srgbClr val="FF904D"/>
                </a:solidFill>
                <a:latin typeface="Arial" panose="020B0604020202020204" pitchFamily="34" charset="0"/>
              </a:rPr>
              <a:t>OPGAVE</a:t>
            </a:r>
          </a:p>
          <a:p>
            <a:pPr marR="182650"/>
            <a:r>
              <a:rPr lang="da-DK" sz="1600" b="1" i="0" u="none" strike="noStrike" baseline="0">
                <a:solidFill>
                  <a:srgbClr val="006EB0"/>
                </a:solidFill>
                <a:latin typeface="Arial" panose="020B0604020202020204" pitchFamily="34" charset="0"/>
              </a:rPr>
              <a:t>FORMAT </a:t>
            </a:r>
            <a:r>
              <a:rPr lang="da-DK" sz="1600" b="1" i="0" u="none" strike="noStrike" baseline="0">
                <a:solidFill>
                  <a:srgbClr val="8B52FF"/>
                </a:solidFill>
                <a:latin typeface="Arial" panose="020B0604020202020204" pitchFamily="34" charset="0"/>
              </a:rPr>
              <a:t>SPROG</a:t>
            </a:r>
          </a:p>
          <a:p>
            <a:r>
              <a:rPr lang="da-DK" sz="1600" b="1" i="0" u="none" strike="noStrike" baseline="0">
                <a:latin typeface="Arial" panose="020B0604020202020204" pitchFamily="34" charset="0"/>
              </a:rPr>
              <a:t>EVT. ET EKSEMPEL</a:t>
            </a:r>
          </a:p>
        </p:txBody>
      </p:sp>
      <p:pic>
        <p:nvPicPr>
          <p:cNvPr id="9" name="Billede 8">
            <a:extLst>
              <a:ext uri="{FF2B5EF4-FFF2-40B4-BE49-F238E27FC236}">
                <a16:creationId xmlns:a16="http://schemas.microsoft.com/office/drawing/2014/main" id="{BCD65461-1C84-554C-C56D-D0B183E49476}"/>
              </a:ext>
            </a:extLst>
          </p:cNvPr>
          <p:cNvPicPr>
            <a:picLocks noChangeAspect="1"/>
          </p:cNvPicPr>
          <p:nvPr/>
        </p:nvPicPr>
        <p:blipFill>
          <a:blip r:embed="rId3"/>
          <a:stretch>
            <a:fillRect/>
          </a:stretch>
        </p:blipFill>
        <p:spPr>
          <a:xfrm>
            <a:off x="7518775" y="63500"/>
            <a:ext cx="1536325" cy="1664352"/>
          </a:xfrm>
          <a:prstGeom prst="rect">
            <a:avLst/>
          </a:prstGeom>
        </p:spPr>
      </p:pic>
    </p:spTree>
    <p:extLst>
      <p:ext uri="{BB962C8B-B14F-4D97-AF65-F5344CB8AC3E}">
        <p14:creationId xmlns:p14="http://schemas.microsoft.com/office/powerpoint/2010/main" val="42480396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FF57EB-FB47-41B1-83FD-CC1772D99A2C}"/>
              </a:ext>
            </a:extLst>
          </p:cNvPr>
          <p:cNvSpPr>
            <a:spLocks noGrp="1"/>
          </p:cNvSpPr>
          <p:nvPr>
            <p:ph type="title"/>
          </p:nvPr>
        </p:nvSpPr>
        <p:spPr/>
        <p:txBody>
          <a:bodyPr anchor="b">
            <a:normAutofit fontScale="90000"/>
          </a:bodyPr>
          <a:lstStyle/>
          <a:p>
            <a:r>
              <a:rPr lang="da-DK" sz="2800"/>
              <a:t>AI opgave</a:t>
            </a:r>
            <a:br>
              <a:rPr lang="da-DK" sz="2800"/>
            </a:br>
            <a:r>
              <a:rPr lang="da-DK" sz="2200" b="0" i="1"/>
              <a:t>Kommunikation om ny bæredygtig strategi</a:t>
            </a:r>
          </a:p>
        </p:txBody>
      </p:sp>
      <p:sp>
        <p:nvSpPr>
          <p:cNvPr id="3" name="Pladsholder til indhold 2">
            <a:extLst>
              <a:ext uri="{FF2B5EF4-FFF2-40B4-BE49-F238E27FC236}">
                <a16:creationId xmlns:a16="http://schemas.microsoft.com/office/drawing/2014/main" id="{1BE75A83-03CD-4354-94D3-C96CF8D63079}"/>
              </a:ext>
            </a:extLst>
          </p:cNvPr>
          <p:cNvSpPr>
            <a:spLocks noGrp="1"/>
          </p:cNvSpPr>
          <p:nvPr>
            <p:ph idx="1"/>
          </p:nvPr>
        </p:nvSpPr>
        <p:spPr>
          <a:xfrm>
            <a:off x="484188" y="2349500"/>
            <a:ext cx="6464076" cy="4381500"/>
          </a:xfrm>
        </p:spPr>
        <p:txBody>
          <a:bodyPr>
            <a:normAutofit fontScale="47500" lnSpcReduction="20000"/>
          </a:bodyPr>
          <a:lstStyle/>
          <a:p>
            <a:pPr marL="0" marR="980" indent="0">
              <a:buNone/>
            </a:pPr>
            <a:r>
              <a:rPr lang="da-DK" sz="3300"/>
              <a:t>Eksempel på prompt:</a:t>
            </a:r>
          </a:p>
          <a:p>
            <a:pPr marL="0" marR="980" indent="0">
              <a:buNone/>
            </a:pPr>
            <a:r>
              <a:rPr lang="da-DK" sz="3300" b="0" i="1" u="none" strike="noStrike" baseline="0">
                <a:solidFill>
                  <a:srgbClr val="FF3030"/>
                </a:solidFill>
                <a:latin typeface="Calibri" panose="020F0502020204030204" pitchFamily="34" charset="0"/>
              </a:rPr>
              <a:t>Du er ansat i XX virksomhed, og arbejder med grøn omstilling og cirkulær økonomi</a:t>
            </a:r>
            <a:r>
              <a:rPr lang="da-DK" sz="3300" b="0" i="1" u="none" strike="noStrike" baseline="0">
                <a:solidFill>
                  <a:srgbClr val="000000"/>
                </a:solidFill>
                <a:latin typeface="Calibri" panose="020F0502020204030204" pitchFamily="34" charset="0"/>
              </a:rPr>
              <a:t>. </a:t>
            </a:r>
          </a:p>
          <a:p>
            <a:pPr marL="0" marR="980" indent="0">
              <a:buNone/>
            </a:pPr>
            <a:r>
              <a:rPr lang="da-DK" sz="3300" b="0" i="1" u="none" strike="noStrike" baseline="0">
                <a:solidFill>
                  <a:srgbClr val="00EBC7"/>
                </a:solidFill>
                <a:latin typeface="Calibri" panose="020F0502020204030204" pitchFamily="34" charset="0"/>
              </a:rPr>
              <a:t>Virksomheden skal annoncere en ny bæredygtig strategi frem mod 2030, hvor der lægges vægt på udvikling af nye forretningsområder som genbrug og genanvendelighed.</a:t>
            </a:r>
          </a:p>
          <a:p>
            <a:pPr marL="0" marR="980" indent="0">
              <a:buNone/>
            </a:pPr>
            <a:r>
              <a:rPr lang="da-DK" sz="3300" b="0" i="1" u="none" strike="noStrike" baseline="0">
                <a:solidFill>
                  <a:srgbClr val="EE9D25"/>
                </a:solidFill>
                <a:latin typeface="Calibri" panose="020F0502020204030204" pitchFamily="34" charset="0"/>
              </a:rPr>
              <a:t>Det er din opgave at beskrive strategien på to forskellige måder, hvor den ene skal præsenteres for pressen og den anden for </a:t>
            </a:r>
            <a:r>
              <a:rPr lang="da-DK" sz="3300" i="1">
                <a:solidFill>
                  <a:srgbClr val="EE9D25"/>
                </a:solidFill>
                <a:latin typeface="Calibri" panose="020F0502020204030204" pitchFamily="34" charset="0"/>
              </a:rPr>
              <a:t>ledelsesgruppen i virksomheden</a:t>
            </a:r>
            <a:r>
              <a:rPr lang="da-DK" sz="3300" b="0" i="1" u="none" strike="noStrike" baseline="0">
                <a:solidFill>
                  <a:srgbClr val="EE9D25"/>
                </a:solidFill>
                <a:latin typeface="Calibri" panose="020F0502020204030204" pitchFamily="34" charset="0"/>
              </a:rPr>
              <a:t>. </a:t>
            </a:r>
          </a:p>
          <a:p>
            <a:pPr marL="0" marR="980" indent="0">
              <a:buNone/>
            </a:pPr>
            <a:r>
              <a:rPr lang="da-DK" sz="3300" b="0" i="1" u="none" strike="noStrike" baseline="0">
                <a:solidFill>
                  <a:srgbClr val="2C73B8"/>
                </a:solidFill>
                <a:latin typeface="Calibri" panose="020F0502020204030204" pitchFamily="34" charset="0"/>
              </a:rPr>
              <a:t>Det ene beskrivelse skal være almen genkendelig og være slagkraftig, der er genkendeligt i kommunikation om den grønne omstilling og cirkulær økonomi. Den anden beskrivelse skal være relevant for ledelsesgruppen </a:t>
            </a:r>
            <a:r>
              <a:rPr lang="da-DK" sz="3300" i="1">
                <a:solidFill>
                  <a:srgbClr val="2C73B8"/>
                </a:solidFill>
                <a:latin typeface="Calibri" panose="020F0502020204030204" pitchFamily="34" charset="0"/>
              </a:rPr>
              <a:t>i virksomheden.</a:t>
            </a:r>
            <a:endParaRPr lang="da-DK" sz="3300" b="0" i="1" u="none" strike="noStrike" baseline="0">
              <a:solidFill>
                <a:srgbClr val="EE9D25"/>
              </a:solidFill>
              <a:latin typeface="Calibri" panose="020F0502020204030204" pitchFamily="34" charset="0"/>
            </a:endParaRPr>
          </a:p>
          <a:p>
            <a:pPr marL="0" indent="0">
              <a:buNone/>
            </a:pPr>
            <a:r>
              <a:rPr lang="da-DK" sz="3300" b="0" i="1" u="none" strike="noStrike" baseline="0">
                <a:solidFill>
                  <a:srgbClr val="8B52FF"/>
                </a:solidFill>
                <a:latin typeface="Calibri" panose="020F0502020204030204" pitchFamily="34" charset="0"/>
              </a:rPr>
              <a:t>Sproget skal derfor være henholdsvist genkendeligt og populært til pressen og genkendeligt og den anden beskrivelse skal være relevant for ledelsesgruppen i form af anvisninger til deres ledelsesstil og kommunikation ud til deres medarbejdere.</a:t>
            </a:r>
          </a:p>
          <a:p>
            <a:pPr marL="0" indent="0">
              <a:spcAft>
                <a:spcPts val="600"/>
              </a:spcAft>
              <a:buNone/>
            </a:pPr>
            <a:endParaRPr lang="da-DK" sz="2800"/>
          </a:p>
          <a:p>
            <a:pPr marL="0" marR="980" indent="0">
              <a:spcAft>
                <a:spcPts val="600"/>
              </a:spcAft>
              <a:buNone/>
            </a:pPr>
            <a:r>
              <a:rPr lang="da-DK" sz="3400"/>
              <a:t>Skriv dit eget prompt og indsæt i </a:t>
            </a:r>
            <a:r>
              <a:rPr lang="da-DK" sz="3400" err="1"/>
              <a:t>ChatGpt</a:t>
            </a:r>
            <a:r>
              <a:rPr lang="da-DK" sz="3400"/>
              <a:t>/</a:t>
            </a:r>
            <a:r>
              <a:rPr lang="da-DK" sz="3400" err="1"/>
              <a:t>CoPilot</a:t>
            </a:r>
            <a:r>
              <a:rPr lang="da-DK" sz="3400"/>
              <a:t>:</a:t>
            </a:r>
          </a:p>
          <a:p>
            <a:pPr>
              <a:spcAft>
                <a:spcPts val="600"/>
              </a:spcAft>
            </a:pPr>
            <a:r>
              <a:rPr lang="da-DK" sz="2800"/>
              <a:t>Ret promptet, så det passer ind i din egen kontekst. F.eks. kan du give eksempler i dit prompt på, hvad din virksomhed laver og hvilke bæredygtige tiltag, der allerede er i gang…</a:t>
            </a:r>
          </a:p>
          <a:p>
            <a:pPr>
              <a:spcAft>
                <a:spcPts val="600"/>
              </a:spcAft>
            </a:pPr>
            <a:endParaRPr lang="da-DK"/>
          </a:p>
        </p:txBody>
      </p:sp>
      <p:sp>
        <p:nvSpPr>
          <p:cNvPr id="4" name="Pladsholder til dato 3" hidden="1">
            <a:extLst>
              <a:ext uri="{FF2B5EF4-FFF2-40B4-BE49-F238E27FC236}">
                <a16:creationId xmlns:a16="http://schemas.microsoft.com/office/drawing/2014/main" id="{CCA06448-7B31-44F3-9B45-843401BAA10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prstClr val="white"/>
                </a:solidFill>
                <a:effectLst/>
                <a:uLnTx/>
                <a:uFillTx/>
                <a:latin typeface="Verdana"/>
                <a:ea typeface="+mn-ea"/>
                <a:cs typeface="+mn-cs"/>
              </a:rPr>
              <a:t>www.ibc.dk</a:t>
            </a:r>
            <a:endParaRPr kumimoji="0" lang="da-DK" sz="1100" b="0" i="0" u="none" strike="noStrike" kern="1200" cap="none" spc="0" normalizeH="0" baseline="0" noProof="0">
              <a:ln>
                <a:noFill/>
              </a:ln>
              <a:solidFill>
                <a:prstClr val="white"/>
              </a:solidFill>
              <a:effectLst/>
              <a:uLnTx/>
              <a:uFillTx/>
              <a:latin typeface="Verdana"/>
              <a:ea typeface="+mn-ea"/>
              <a:cs typeface="+mn-cs"/>
            </a:endParaRPr>
          </a:p>
        </p:txBody>
      </p:sp>
      <p:sp>
        <p:nvSpPr>
          <p:cNvPr id="12" name="Footer Placeholder 4">
            <a:extLst>
              <a:ext uri="{FF2B5EF4-FFF2-40B4-BE49-F238E27FC236}">
                <a16:creationId xmlns:a16="http://schemas.microsoft.com/office/drawing/2014/main" id="{508613AD-4603-3EC1-02E7-6633EA731AB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1100" b="1" i="0" u="none" strike="noStrike" kern="1200" cap="none" spc="0" normalizeH="0" baseline="0" noProof="0">
                <a:ln>
                  <a:noFill/>
                </a:ln>
                <a:solidFill>
                  <a:prstClr val="black"/>
                </a:solidFill>
                <a:effectLst/>
                <a:uLnTx/>
                <a:uFillTx/>
                <a:latin typeface="Verdana"/>
                <a:ea typeface="+mn-ea"/>
                <a:cs typeface="+mn-cs"/>
              </a:rPr>
              <a:t>- et bedre sted at lære</a:t>
            </a:r>
          </a:p>
        </p:txBody>
      </p:sp>
      <p:sp>
        <p:nvSpPr>
          <p:cNvPr id="6" name="Tekstfelt 5">
            <a:extLst>
              <a:ext uri="{FF2B5EF4-FFF2-40B4-BE49-F238E27FC236}">
                <a16:creationId xmlns:a16="http://schemas.microsoft.com/office/drawing/2014/main" id="{697111CB-9FB7-8753-E47F-63851CBE6442}"/>
              </a:ext>
            </a:extLst>
          </p:cNvPr>
          <p:cNvSpPr txBox="1"/>
          <p:nvPr/>
        </p:nvSpPr>
        <p:spPr>
          <a:xfrm>
            <a:off x="4355976" y="127000"/>
            <a:ext cx="5448300" cy="1323439"/>
          </a:xfrm>
          <a:prstGeom prst="rect">
            <a:avLst/>
          </a:prstGeom>
          <a:noFill/>
        </p:spPr>
        <p:txBody>
          <a:bodyPr wrap="square">
            <a:spAutoFit/>
          </a:bodyPr>
          <a:lstStyle/>
          <a:p>
            <a:r>
              <a:rPr lang="da-DK" sz="1600" b="1" i="0" u="none" strike="noStrike" baseline="0">
                <a:solidFill>
                  <a:srgbClr val="FF3131"/>
                </a:solidFill>
                <a:latin typeface="Arial" panose="020B0604020202020204" pitchFamily="34" charset="0"/>
              </a:rPr>
              <a:t>ROLLE</a:t>
            </a:r>
          </a:p>
          <a:p>
            <a:pPr marR="182650"/>
            <a:r>
              <a:rPr lang="da-DK" sz="1600" b="1" i="0" u="none" strike="noStrike" baseline="0">
                <a:solidFill>
                  <a:srgbClr val="00EBC7"/>
                </a:solidFill>
                <a:latin typeface="Arial" panose="020B0604020202020204" pitchFamily="34" charset="0"/>
              </a:rPr>
              <a:t>KONTEKST </a:t>
            </a:r>
          </a:p>
          <a:p>
            <a:pPr marR="182650"/>
            <a:r>
              <a:rPr lang="da-DK" sz="1600" b="1" i="0" u="none" strike="noStrike" baseline="0">
                <a:solidFill>
                  <a:srgbClr val="FF904D"/>
                </a:solidFill>
                <a:latin typeface="Arial" panose="020B0604020202020204" pitchFamily="34" charset="0"/>
              </a:rPr>
              <a:t>OPGAVE</a:t>
            </a:r>
          </a:p>
          <a:p>
            <a:pPr marR="182650"/>
            <a:r>
              <a:rPr lang="da-DK" sz="1600" b="1" i="0" u="none" strike="noStrike" baseline="0">
                <a:solidFill>
                  <a:srgbClr val="006EB0"/>
                </a:solidFill>
                <a:latin typeface="Arial" panose="020B0604020202020204" pitchFamily="34" charset="0"/>
              </a:rPr>
              <a:t>FORMAT </a:t>
            </a:r>
            <a:r>
              <a:rPr lang="da-DK" sz="1600" b="1" i="0" u="none" strike="noStrike" baseline="0">
                <a:solidFill>
                  <a:srgbClr val="8B52FF"/>
                </a:solidFill>
                <a:latin typeface="Arial" panose="020B0604020202020204" pitchFamily="34" charset="0"/>
              </a:rPr>
              <a:t>SPROG</a:t>
            </a:r>
          </a:p>
          <a:p>
            <a:r>
              <a:rPr lang="da-DK" sz="1600" b="1" i="0" u="none" strike="noStrike" baseline="0">
                <a:latin typeface="Arial" panose="020B0604020202020204" pitchFamily="34" charset="0"/>
              </a:rPr>
              <a:t>EVT. ET EKSEMPEL</a:t>
            </a:r>
          </a:p>
        </p:txBody>
      </p:sp>
      <p:pic>
        <p:nvPicPr>
          <p:cNvPr id="8" name="Billede 7">
            <a:extLst>
              <a:ext uri="{FF2B5EF4-FFF2-40B4-BE49-F238E27FC236}">
                <a16:creationId xmlns:a16="http://schemas.microsoft.com/office/drawing/2014/main" id="{9976085A-9B62-B7D0-611C-ADDBB40BFDCE}"/>
              </a:ext>
            </a:extLst>
          </p:cNvPr>
          <p:cNvPicPr>
            <a:picLocks noChangeAspect="1"/>
          </p:cNvPicPr>
          <p:nvPr/>
        </p:nvPicPr>
        <p:blipFill>
          <a:blip r:embed="rId3"/>
          <a:stretch>
            <a:fillRect/>
          </a:stretch>
        </p:blipFill>
        <p:spPr>
          <a:xfrm>
            <a:off x="7586839" y="8260"/>
            <a:ext cx="1536325" cy="1664352"/>
          </a:xfrm>
          <a:prstGeom prst="rect">
            <a:avLst/>
          </a:prstGeom>
        </p:spPr>
      </p:pic>
    </p:spTree>
    <p:extLst>
      <p:ext uri="{BB962C8B-B14F-4D97-AF65-F5344CB8AC3E}">
        <p14:creationId xmlns:p14="http://schemas.microsoft.com/office/powerpoint/2010/main" val="21178458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FF57EB-FB47-41B1-83FD-CC1772D99A2C}"/>
              </a:ext>
            </a:extLst>
          </p:cNvPr>
          <p:cNvSpPr>
            <a:spLocks noGrp="1"/>
          </p:cNvSpPr>
          <p:nvPr>
            <p:ph type="title"/>
          </p:nvPr>
        </p:nvSpPr>
        <p:spPr>
          <a:xfrm>
            <a:off x="547564" y="1844824"/>
            <a:ext cx="6932612" cy="616930"/>
          </a:xfrm>
        </p:spPr>
        <p:txBody>
          <a:bodyPr anchor="b">
            <a:normAutofit fontScale="90000"/>
          </a:bodyPr>
          <a:lstStyle/>
          <a:p>
            <a:r>
              <a:rPr lang="da-DK" sz="2800"/>
              <a:t>AI opgave</a:t>
            </a:r>
            <a:br>
              <a:rPr lang="da-DK" sz="2800"/>
            </a:br>
            <a:r>
              <a:rPr lang="da-DK" sz="2400">
                <a:latin typeface="Verdana" panose="020B0604030504040204" pitchFamily="34" charset="0"/>
                <a:cs typeface="Times New Roman" panose="02020603050405020304" pitchFamily="18" charset="0"/>
              </a:rPr>
              <a:t>Simulering med brug af GROW modellen</a:t>
            </a:r>
            <a:br>
              <a:rPr lang="da-DK" sz="2400">
                <a:latin typeface="Verdana" panose="020B0604030504040204" pitchFamily="34" charset="0"/>
                <a:cs typeface="Times New Roman" panose="02020603050405020304" pitchFamily="18" charset="0"/>
              </a:rPr>
            </a:br>
            <a:endParaRPr lang="da-DK" sz="2400">
              <a:latin typeface="Verdana" panose="020B0604030504040204" pitchFamily="34" charset="0"/>
              <a:cs typeface="Times New Roman" panose="02020603050405020304" pitchFamily="18" charset="0"/>
            </a:endParaRPr>
          </a:p>
        </p:txBody>
      </p:sp>
      <p:sp>
        <p:nvSpPr>
          <p:cNvPr id="3" name="Pladsholder til indhold 2">
            <a:extLst>
              <a:ext uri="{FF2B5EF4-FFF2-40B4-BE49-F238E27FC236}">
                <a16:creationId xmlns:a16="http://schemas.microsoft.com/office/drawing/2014/main" id="{1BE75A83-03CD-4354-94D3-C96CF8D63079}"/>
              </a:ext>
            </a:extLst>
          </p:cNvPr>
          <p:cNvSpPr>
            <a:spLocks noGrp="1"/>
          </p:cNvSpPr>
          <p:nvPr>
            <p:ph idx="1"/>
          </p:nvPr>
        </p:nvSpPr>
        <p:spPr>
          <a:xfrm>
            <a:off x="484188" y="2349500"/>
            <a:ext cx="8336284" cy="4823916"/>
          </a:xfrm>
        </p:spPr>
        <p:txBody>
          <a:bodyPr>
            <a:normAutofit fontScale="55000" lnSpcReduction="20000"/>
          </a:bodyPr>
          <a:lstStyle/>
          <a:p>
            <a:pPr marL="0" marR="980" indent="0">
              <a:buNone/>
            </a:pPr>
            <a:r>
              <a:rPr lang="da-DK" sz="3300"/>
              <a:t>Eksempel på prompt:</a:t>
            </a:r>
          </a:p>
          <a:p>
            <a:pPr marL="0" indent="0" algn="l">
              <a:buNone/>
            </a:pPr>
            <a:r>
              <a:rPr lang="da-DK" sz="1800" i="0" u="none" strike="noStrike" baseline="0">
                <a:solidFill>
                  <a:srgbClr val="FF3131"/>
                </a:solidFill>
              </a:rPr>
              <a:t>Jeg er leder og skal træne coaching med brug af GROW modellen i en virksomhedskontekst. Jeg har brug for, at du agerer simuleringsværktøj og spiller min frustrerede medarbejder, som jeg gerne vil have involveret og til at deltage i bæredygtighedsprojekter. </a:t>
            </a:r>
            <a:r>
              <a:rPr lang="da-DK" sz="1800" i="0" u="none" strike="noStrike" baseline="0">
                <a:solidFill>
                  <a:srgbClr val="00ECC9"/>
                </a:solidFill>
              </a:rPr>
              <a:t>Du får lige lidt kontekst. Vi arbejder begge hos den samme</a:t>
            </a:r>
          </a:p>
          <a:p>
            <a:pPr marL="0" indent="0" algn="l">
              <a:buNone/>
            </a:pPr>
            <a:r>
              <a:rPr lang="da-DK" sz="1800">
                <a:solidFill>
                  <a:srgbClr val="00ECC9"/>
                </a:solidFill>
              </a:rPr>
              <a:t>XX</a:t>
            </a:r>
            <a:r>
              <a:rPr lang="da-DK" sz="1800" i="0" u="none" strike="noStrike" baseline="0">
                <a:solidFill>
                  <a:srgbClr val="00ECC9"/>
                </a:solidFill>
              </a:rPr>
              <a:t>-virksomhed, der sælger/producerer XX udstyr til andre virksomheder. Jeg er lederen og er XX. Medarbejderen hedder Kim, er 52 år og sidder i XX afdeling. </a:t>
            </a:r>
            <a:r>
              <a:rPr lang="da-DK" sz="1800" i="0" u="none" strike="noStrike" baseline="0">
                <a:solidFill>
                  <a:srgbClr val="FF924D"/>
                </a:solidFill>
              </a:rPr>
              <a:t>Vores dialog handler om, at min medarbejder Kim har svært ved at engagere sig i den grønne omstilling og mangler en række kompetencer til at blive involveret mere i projekterne, der er sat i søen. Medarbejderen giver udtryk for ikke at være inde i projekterne og ikke umiddelbart kan deltage, da han mangler kompetencer og ikke synes det umiddelbart er relevant for hans arbejde. Jeg har indkaldt til et møde, hvor jeg har besluttet at coache Kim efter GROW modellen.  </a:t>
            </a:r>
            <a:r>
              <a:rPr lang="da-DK" sz="1800" i="0" u="none" strike="noStrike" baseline="0">
                <a:solidFill>
                  <a:srgbClr val="2D73BA"/>
                </a:solidFill>
              </a:rPr>
              <a:t>Under vores dialog skal du hele tiden blive ved med at svare på spørgsmålene, hvor du agere min medarbejder, Kim. Husk at jeg skal agere modparten, lederen, der bruger GROW modellen som spørgeramme. Jeg starter med at skrive et spørgsmål og du svarer. Vi fortsætter på denne måde. </a:t>
            </a:r>
            <a:r>
              <a:rPr lang="da-DK" sz="1800" i="0" u="none" strike="noStrike" baseline="0">
                <a:solidFill>
                  <a:srgbClr val="8D52FF"/>
                </a:solidFill>
              </a:rPr>
              <a:t>Du er i tvivl om dine kompetencer rækker, men på den anden side vil du også gerne udvikle dig og spille en rolle i den grønne omstilling. </a:t>
            </a:r>
            <a:r>
              <a:rPr lang="da-DK" sz="1800" i="0" u="none" strike="noStrike" baseline="0">
                <a:solidFill>
                  <a:srgbClr val="040606"/>
                </a:solidFill>
              </a:rPr>
              <a:t>Skriv OK hvis opgaven er forstået.</a:t>
            </a:r>
            <a:endParaRPr lang="da-DK" sz="2800"/>
          </a:p>
          <a:p>
            <a:pPr marL="0" marR="980" indent="0">
              <a:spcAft>
                <a:spcPts val="600"/>
              </a:spcAft>
              <a:buNone/>
            </a:pPr>
            <a:endParaRPr lang="da-DK" sz="3400"/>
          </a:p>
          <a:p>
            <a:pPr marL="0" marR="980" indent="0">
              <a:spcAft>
                <a:spcPts val="600"/>
              </a:spcAft>
              <a:buNone/>
            </a:pPr>
            <a:r>
              <a:rPr lang="da-DK" sz="3400"/>
              <a:t>Skriv dit eget prompt og indsæt i </a:t>
            </a:r>
            <a:r>
              <a:rPr lang="da-DK" sz="3400" err="1"/>
              <a:t>ChatGpt</a:t>
            </a:r>
            <a:r>
              <a:rPr lang="da-DK" sz="3400"/>
              <a:t>/</a:t>
            </a:r>
            <a:r>
              <a:rPr lang="da-DK" sz="3400" err="1"/>
              <a:t>CoPilot</a:t>
            </a:r>
            <a:r>
              <a:rPr lang="da-DK" sz="3400"/>
              <a:t>:</a:t>
            </a:r>
          </a:p>
          <a:p>
            <a:pPr>
              <a:spcAft>
                <a:spcPts val="600"/>
              </a:spcAft>
            </a:pPr>
            <a:r>
              <a:rPr lang="da-DK" sz="2800"/>
              <a:t>Ret promptet til, så det passer ind i din egen kontekst. </a:t>
            </a:r>
          </a:p>
          <a:p>
            <a:pPr>
              <a:spcAft>
                <a:spcPts val="600"/>
              </a:spcAft>
            </a:pPr>
            <a:r>
              <a:rPr lang="da-DK" sz="2800"/>
              <a:t>Du er lederen og skal coache en medarbejder, du kan kende fra din egen hverdag. Du skal sætte mål for at udvikle medarbejderens kompetencer med brug af GROW modellen. Medarbejderen skal gerne ende op med at have en plan for at deltage i den grønne om stilling og blive mere inddraget i bæredygtighedsprojekter. </a:t>
            </a:r>
          </a:p>
          <a:p>
            <a:pPr>
              <a:spcAft>
                <a:spcPts val="600"/>
              </a:spcAft>
            </a:pPr>
            <a:r>
              <a:rPr lang="da-DK" sz="2800"/>
              <a:t>Du kan give eksempler i dit prompt på realistiske bæredygtighedsprojekter i din egen virksomhed og eksempler på hvilke kompetencer, du efterlyser hos medarbejderen…</a:t>
            </a:r>
          </a:p>
          <a:p>
            <a:pPr>
              <a:spcAft>
                <a:spcPts val="600"/>
              </a:spcAft>
            </a:pPr>
            <a:endParaRPr lang="da-DK"/>
          </a:p>
        </p:txBody>
      </p:sp>
      <p:sp>
        <p:nvSpPr>
          <p:cNvPr id="4" name="Pladsholder til dato 3" hidden="1">
            <a:extLst>
              <a:ext uri="{FF2B5EF4-FFF2-40B4-BE49-F238E27FC236}">
                <a16:creationId xmlns:a16="http://schemas.microsoft.com/office/drawing/2014/main" id="{CCA06448-7B31-44F3-9B45-843401BAA10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prstClr val="white"/>
                </a:solidFill>
                <a:effectLst/>
                <a:uLnTx/>
                <a:uFillTx/>
                <a:latin typeface="Verdana"/>
                <a:ea typeface="+mn-ea"/>
                <a:cs typeface="+mn-cs"/>
              </a:rPr>
              <a:t>www.ibc.dk</a:t>
            </a:r>
            <a:endParaRPr kumimoji="0" lang="da-DK" sz="1100" b="0" i="0" u="none" strike="noStrike" kern="1200" cap="none" spc="0" normalizeH="0" baseline="0" noProof="0">
              <a:ln>
                <a:noFill/>
              </a:ln>
              <a:solidFill>
                <a:prstClr val="white"/>
              </a:solidFill>
              <a:effectLst/>
              <a:uLnTx/>
              <a:uFillTx/>
              <a:latin typeface="Verdana"/>
              <a:ea typeface="+mn-ea"/>
              <a:cs typeface="+mn-cs"/>
            </a:endParaRPr>
          </a:p>
        </p:txBody>
      </p:sp>
      <p:sp>
        <p:nvSpPr>
          <p:cNvPr id="12" name="Footer Placeholder 4">
            <a:extLst>
              <a:ext uri="{FF2B5EF4-FFF2-40B4-BE49-F238E27FC236}">
                <a16:creationId xmlns:a16="http://schemas.microsoft.com/office/drawing/2014/main" id="{508613AD-4603-3EC1-02E7-6633EA731AB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1100" b="1" i="0" u="none" strike="noStrike" kern="1200" cap="none" spc="0" normalizeH="0" baseline="0" noProof="0">
                <a:ln>
                  <a:noFill/>
                </a:ln>
                <a:solidFill>
                  <a:prstClr val="black"/>
                </a:solidFill>
                <a:effectLst/>
                <a:uLnTx/>
                <a:uFillTx/>
                <a:latin typeface="Verdana"/>
                <a:ea typeface="+mn-ea"/>
                <a:cs typeface="+mn-cs"/>
              </a:rPr>
              <a:t>- et bedre sted at lære</a:t>
            </a:r>
          </a:p>
        </p:txBody>
      </p:sp>
      <p:sp>
        <p:nvSpPr>
          <p:cNvPr id="6" name="Tekstfelt 5">
            <a:extLst>
              <a:ext uri="{FF2B5EF4-FFF2-40B4-BE49-F238E27FC236}">
                <a16:creationId xmlns:a16="http://schemas.microsoft.com/office/drawing/2014/main" id="{697111CB-9FB7-8753-E47F-63851CBE6442}"/>
              </a:ext>
            </a:extLst>
          </p:cNvPr>
          <p:cNvSpPr txBox="1"/>
          <p:nvPr/>
        </p:nvSpPr>
        <p:spPr>
          <a:xfrm>
            <a:off x="4355976" y="127000"/>
            <a:ext cx="5448300" cy="1569660"/>
          </a:xfrm>
          <a:prstGeom prst="rect">
            <a:avLst/>
          </a:prstGeom>
          <a:noFill/>
        </p:spPr>
        <p:txBody>
          <a:bodyPr wrap="square">
            <a:spAutoFit/>
          </a:bodyPr>
          <a:lstStyle/>
          <a:p>
            <a:r>
              <a:rPr lang="da-DK" sz="1600" b="1" i="0" u="none" strike="noStrike" baseline="0">
                <a:solidFill>
                  <a:srgbClr val="FF3131"/>
                </a:solidFill>
                <a:latin typeface="Arial" panose="020B0604020202020204" pitchFamily="34" charset="0"/>
              </a:rPr>
              <a:t>ROLLE</a:t>
            </a:r>
          </a:p>
          <a:p>
            <a:pPr marR="182650"/>
            <a:r>
              <a:rPr lang="da-DK" sz="1600" b="1" i="0" u="none" strike="noStrike" baseline="0">
                <a:solidFill>
                  <a:srgbClr val="00EBC7"/>
                </a:solidFill>
                <a:latin typeface="Arial" panose="020B0604020202020204" pitchFamily="34" charset="0"/>
              </a:rPr>
              <a:t>KONTEKST </a:t>
            </a:r>
          </a:p>
          <a:p>
            <a:pPr marR="182650"/>
            <a:r>
              <a:rPr lang="da-DK" sz="1600" b="1" i="0" u="none" strike="noStrike" baseline="0">
                <a:solidFill>
                  <a:srgbClr val="FF904D"/>
                </a:solidFill>
                <a:latin typeface="Arial" panose="020B0604020202020204" pitchFamily="34" charset="0"/>
              </a:rPr>
              <a:t>OPGAVE</a:t>
            </a:r>
          </a:p>
          <a:p>
            <a:pPr marR="182650"/>
            <a:r>
              <a:rPr lang="da-DK" sz="1600" b="1" i="0" u="none" strike="noStrike" baseline="0">
                <a:solidFill>
                  <a:srgbClr val="006EB0"/>
                </a:solidFill>
                <a:latin typeface="Arial" panose="020B0604020202020204" pitchFamily="34" charset="0"/>
              </a:rPr>
              <a:t>FORMAT </a:t>
            </a:r>
          </a:p>
          <a:p>
            <a:pPr marR="182650"/>
            <a:r>
              <a:rPr lang="da-DK" sz="1600" b="1" i="0" u="none" strike="noStrike" baseline="0">
                <a:solidFill>
                  <a:srgbClr val="8B52FF"/>
                </a:solidFill>
                <a:latin typeface="Arial" panose="020B0604020202020204" pitchFamily="34" charset="0"/>
              </a:rPr>
              <a:t>SPROG</a:t>
            </a:r>
          </a:p>
          <a:p>
            <a:r>
              <a:rPr lang="da-DK" sz="1600" b="1" i="0" u="none" strike="noStrike" baseline="0">
                <a:latin typeface="Arial" panose="020B0604020202020204" pitchFamily="34" charset="0"/>
              </a:rPr>
              <a:t>EVT. ET EKSEMPEL</a:t>
            </a:r>
          </a:p>
        </p:txBody>
      </p:sp>
      <p:pic>
        <p:nvPicPr>
          <p:cNvPr id="5" name="Billede 4">
            <a:extLst>
              <a:ext uri="{FF2B5EF4-FFF2-40B4-BE49-F238E27FC236}">
                <a16:creationId xmlns:a16="http://schemas.microsoft.com/office/drawing/2014/main" id="{7B404B50-3E26-834D-9959-70F25201F130}"/>
              </a:ext>
            </a:extLst>
          </p:cNvPr>
          <p:cNvPicPr>
            <a:picLocks noChangeAspect="1"/>
          </p:cNvPicPr>
          <p:nvPr/>
        </p:nvPicPr>
        <p:blipFill>
          <a:blip r:embed="rId3"/>
          <a:stretch>
            <a:fillRect/>
          </a:stretch>
        </p:blipFill>
        <p:spPr>
          <a:xfrm>
            <a:off x="7607675" y="4236"/>
            <a:ext cx="1536325" cy="1664352"/>
          </a:xfrm>
          <a:prstGeom prst="rect">
            <a:avLst/>
          </a:prstGeom>
        </p:spPr>
      </p:pic>
    </p:spTree>
    <p:extLst>
      <p:ext uri="{BB962C8B-B14F-4D97-AF65-F5344CB8AC3E}">
        <p14:creationId xmlns:p14="http://schemas.microsoft.com/office/powerpoint/2010/main" val="34800108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FF57EB-FB47-41B1-83FD-CC1772D99A2C}"/>
              </a:ext>
            </a:extLst>
          </p:cNvPr>
          <p:cNvSpPr>
            <a:spLocks noGrp="1"/>
          </p:cNvSpPr>
          <p:nvPr>
            <p:ph type="title"/>
          </p:nvPr>
        </p:nvSpPr>
        <p:spPr>
          <a:xfrm>
            <a:off x="709816" y="351656"/>
            <a:ext cx="7772400" cy="1143000"/>
          </a:xfrm>
        </p:spPr>
        <p:txBody>
          <a:bodyPr anchor="b">
            <a:normAutofit/>
          </a:bodyPr>
          <a:lstStyle/>
          <a:p>
            <a:r>
              <a:rPr lang="da-DK" sz="2800"/>
              <a:t>Eksempler på spørgsmål i GROW -modellen</a:t>
            </a:r>
          </a:p>
        </p:txBody>
      </p:sp>
      <p:pic>
        <p:nvPicPr>
          <p:cNvPr id="7" name="Billede 6">
            <a:extLst>
              <a:ext uri="{FF2B5EF4-FFF2-40B4-BE49-F238E27FC236}">
                <a16:creationId xmlns:a16="http://schemas.microsoft.com/office/drawing/2014/main" id="{2712C9FD-E3F0-C38D-62E2-AF12DA18FE7C}"/>
              </a:ext>
            </a:extLst>
          </p:cNvPr>
          <p:cNvPicPr>
            <a:picLocks noChangeAspect="1"/>
          </p:cNvPicPr>
          <p:nvPr/>
        </p:nvPicPr>
        <p:blipFill rotWithShape="1">
          <a:blip r:embed="rId2"/>
          <a:srcRect l="7407"/>
          <a:stretch/>
        </p:blipFill>
        <p:spPr>
          <a:xfrm>
            <a:off x="7607993" y="93712"/>
            <a:ext cx="1536007" cy="1658888"/>
          </a:xfrm>
          <a:prstGeom prst="rect">
            <a:avLst/>
          </a:prstGeom>
          <a:noFill/>
        </p:spPr>
      </p:pic>
      <p:sp>
        <p:nvSpPr>
          <p:cNvPr id="12" name="Footer Placeholder 4">
            <a:extLst>
              <a:ext uri="{FF2B5EF4-FFF2-40B4-BE49-F238E27FC236}">
                <a16:creationId xmlns:a16="http://schemas.microsoft.com/office/drawing/2014/main" id="{508613AD-4603-3EC1-02E7-6633EA731AB2}"/>
              </a:ext>
            </a:extLst>
          </p:cNvPr>
          <p:cNvSpPr>
            <a:spLocks noGrp="1"/>
          </p:cNvSpPr>
          <p:nvPr>
            <p:ph type="ftr" sz="quarter" idx="10"/>
          </p:nvPr>
        </p:nvSpPr>
        <p:spPr>
          <a:xfrm>
            <a:off x="468313" y="6092825"/>
            <a:ext cx="2895600" cy="576263"/>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1100" b="1" i="0" u="none" strike="noStrike" kern="1200" cap="none" spc="0" normalizeH="0" baseline="0" noProof="0">
                <a:ln>
                  <a:noFill/>
                </a:ln>
                <a:solidFill>
                  <a:prstClr val="black"/>
                </a:solidFill>
                <a:effectLst/>
                <a:uLnTx/>
                <a:uFillTx/>
                <a:latin typeface="Verdana"/>
                <a:ea typeface="+mn-ea"/>
                <a:cs typeface="+mn-cs"/>
              </a:rPr>
              <a:t>- et bedre sted at lære</a:t>
            </a:r>
          </a:p>
        </p:txBody>
      </p:sp>
      <p:sp>
        <p:nvSpPr>
          <p:cNvPr id="4" name="Pladsholder til dato 3" hidden="1">
            <a:extLst>
              <a:ext uri="{FF2B5EF4-FFF2-40B4-BE49-F238E27FC236}">
                <a16:creationId xmlns:a16="http://schemas.microsoft.com/office/drawing/2014/main" id="{CCA06448-7B31-44F3-9B45-843401BAA105}"/>
              </a:ext>
            </a:extLst>
          </p:cNvPr>
          <p:cNvSpPr>
            <a:spLocks noGrp="1"/>
          </p:cNvSpPr>
          <p:nvPr>
            <p:ph type="dt" sz="half" idx="4294967295"/>
          </p:nvPr>
        </p:nvSpPr>
        <p:spPr>
          <a:xfrm>
            <a:off x="7885112" y="6302906"/>
            <a:ext cx="1131888" cy="224644"/>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prstClr val="white"/>
                </a:solidFill>
                <a:effectLst/>
                <a:uLnTx/>
                <a:uFillTx/>
                <a:latin typeface="Verdana"/>
                <a:ea typeface="+mn-ea"/>
                <a:cs typeface="+mn-cs"/>
              </a:rPr>
              <a:t>www.ibc.dk</a:t>
            </a:r>
            <a:endParaRPr kumimoji="0" lang="da-DK" sz="1100" b="0" i="0" u="none" strike="noStrike" kern="1200" cap="none" spc="0" normalizeH="0" baseline="0" noProof="0">
              <a:ln>
                <a:noFill/>
              </a:ln>
              <a:solidFill>
                <a:prstClr val="white"/>
              </a:solidFill>
              <a:effectLst/>
              <a:uLnTx/>
              <a:uFillTx/>
              <a:latin typeface="Verdana"/>
              <a:ea typeface="+mn-ea"/>
              <a:cs typeface="+mn-cs"/>
            </a:endParaRPr>
          </a:p>
        </p:txBody>
      </p:sp>
      <p:sp>
        <p:nvSpPr>
          <p:cNvPr id="5" name="Rectangle 1">
            <a:extLst>
              <a:ext uri="{FF2B5EF4-FFF2-40B4-BE49-F238E27FC236}">
                <a16:creationId xmlns:a16="http://schemas.microsoft.com/office/drawing/2014/main" id="{284A6873-2286-6F58-E12A-2B5CF871AB08}"/>
              </a:ext>
            </a:extLst>
          </p:cNvPr>
          <p:cNvSpPr>
            <a:spLocks noChangeArrowheads="1"/>
          </p:cNvSpPr>
          <p:nvPr/>
        </p:nvSpPr>
        <p:spPr bwMode="auto">
          <a:xfrm>
            <a:off x="685800" y="1860898"/>
            <a:ext cx="7112909"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AutoNum type="arabicPeriod"/>
              <a:tabLst/>
              <a:defRPr/>
            </a:pPr>
            <a:r>
              <a:rPr kumimoji="0" lang="da-DK" altLang="da-DK"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Mål (</a:t>
            </a:r>
            <a:r>
              <a:rPr kumimoji="0" lang="da-DK" altLang="da-DK" sz="1800" b="1" i="0" u="none" strike="noStrike" kern="1200" cap="none" spc="0" normalizeH="0" baseline="0" noProof="0" err="1">
                <a:ln>
                  <a:noFill/>
                </a:ln>
                <a:solidFill>
                  <a:prstClr val="black"/>
                </a:solidFill>
                <a:effectLst/>
                <a:uLnTx/>
                <a:uFillTx/>
                <a:latin typeface="Arial" panose="020B0604020202020204" pitchFamily="34" charset="0"/>
                <a:ea typeface="+mn-ea"/>
                <a:cs typeface="+mn-cs"/>
              </a:rPr>
              <a:t>Goal</a:t>
            </a:r>
            <a:r>
              <a:rPr kumimoji="0" lang="da-DK" altLang="da-DK"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r>
              <a:rPr kumimoji="0" lang="da-DK" altLang="da-DK"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da-DK" altLang="da-DK"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Hvad er dit langsigtede mål eller ønskede resultat? </a:t>
            </a: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da-DK" altLang="da-DK"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Hvordan ser succes ud for dig? </a:t>
            </a: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da-DK" altLang="da-DK"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Hvad vil du gerne opnå? </a:t>
            </a:r>
          </a:p>
          <a:p>
            <a:pPr marL="0" marR="0" lvl="0" indent="0" algn="l" defTabSz="914400" rtl="0" eaLnBrk="0" fontAlgn="base" latinLnBrk="0" hangingPunct="0">
              <a:lnSpc>
                <a:spcPct val="100000"/>
              </a:lnSpc>
              <a:spcBef>
                <a:spcPct val="0"/>
              </a:spcBef>
              <a:spcAft>
                <a:spcPct val="0"/>
              </a:spcAft>
              <a:buClrTx/>
              <a:buSzTx/>
              <a:buFontTx/>
              <a:buAutoNum type="arabicPeriod" startAt="2"/>
              <a:tabLst/>
              <a:defRPr/>
            </a:pPr>
            <a:r>
              <a:rPr kumimoji="0" lang="da-DK" altLang="da-DK"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Aktuel virkelighed (</a:t>
            </a:r>
            <a:r>
              <a:rPr kumimoji="0" lang="da-DK" altLang="da-DK" sz="1800" b="1" i="0" u="none" strike="noStrike" kern="1200" cap="none" spc="0" normalizeH="0" baseline="0" noProof="0" err="1">
                <a:ln>
                  <a:noFill/>
                </a:ln>
                <a:solidFill>
                  <a:prstClr val="black"/>
                </a:solidFill>
                <a:effectLst/>
                <a:uLnTx/>
                <a:uFillTx/>
                <a:latin typeface="Arial" panose="020B0604020202020204" pitchFamily="34" charset="0"/>
                <a:ea typeface="+mn-ea"/>
                <a:cs typeface="+mn-cs"/>
              </a:rPr>
              <a:t>Current</a:t>
            </a:r>
            <a:r>
              <a:rPr kumimoji="0" lang="da-DK" altLang="da-DK"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 Reality)</a:t>
            </a:r>
            <a:r>
              <a:rPr kumimoji="0" lang="da-DK" altLang="da-DK"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da-DK" altLang="da-DK"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Hvad er din nuværende situation? </a:t>
            </a: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da-DK" altLang="da-DK"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Hvad fungerer godt for dig i øjeblikket? </a:t>
            </a: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da-DK" altLang="da-DK"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Hvad er de interne og eksterne forhindringer, du står over for? </a:t>
            </a:r>
          </a:p>
          <a:p>
            <a:pPr marL="0" marR="0" lvl="0" indent="0" algn="l" defTabSz="914400" rtl="0" eaLnBrk="0" fontAlgn="base" latinLnBrk="0" hangingPunct="0">
              <a:lnSpc>
                <a:spcPct val="100000"/>
              </a:lnSpc>
              <a:spcBef>
                <a:spcPct val="0"/>
              </a:spcBef>
              <a:spcAft>
                <a:spcPct val="0"/>
              </a:spcAft>
              <a:buClrTx/>
              <a:buSzTx/>
              <a:buFontTx/>
              <a:buAutoNum type="arabicPeriod" startAt="3"/>
              <a:tabLst/>
              <a:defRPr/>
            </a:pPr>
            <a:r>
              <a:rPr kumimoji="0" lang="da-DK" altLang="da-DK"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Muligheder (Options)</a:t>
            </a:r>
            <a:r>
              <a:rPr kumimoji="0" lang="da-DK" altLang="da-DK"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da-DK" altLang="da-DK"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Hvad er dine muligheder for at nå dit mål? </a:t>
            </a: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da-DK" altLang="da-DK"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Hvad er dine styrker og ressourcer? </a:t>
            </a: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da-DK" altLang="da-DK"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Hvad kan du gøre anderledes? </a:t>
            </a:r>
          </a:p>
          <a:p>
            <a:pPr marL="0" marR="0" lvl="0" indent="0" algn="l" defTabSz="914400" rtl="0" eaLnBrk="0" fontAlgn="base" latinLnBrk="0" hangingPunct="0">
              <a:lnSpc>
                <a:spcPct val="100000"/>
              </a:lnSpc>
              <a:spcBef>
                <a:spcPct val="0"/>
              </a:spcBef>
              <a:spcAft>
                <a:spcPct val="0"/>
              </a:spcAft>
              <a:buClrTx/>
              <a:buSzTx/>
              <a:buFontTx/>
              <a:buAutoNum type="arabicPeriod" startAt="4"/>
              <a:tabLst/>
              <a:defRPr/>
            </a:pPr>
            <a:r>
              <a:rPr kumimoji="0" lang="da-DK" altLang="da-DK"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Vilje (Will eller </a:t>
            </a:r>
            <a:r>
              <a:rPr kumimoji="0" lang="da-DK" altLang="da-DK" sz="1800" b="1" i="0" u="none" strike="noStrike" kern="1200" cap="none" spc="0" normalizeH="0" baseline="0" noProof="0" err="1">
                <a:ln>
                  <a:noFill/>
                </a:ln>
                <a:solidFill>
                  <a:prstClr val="black"/>
                </a:solidFill>
                <a:effectLst/>
                <a:uLnTx/>
                <a:uFillTx/>
                <a:latin typeface="Arial" panose="020B0604020202020204" pitchFamily="34" charset="0"/>
                <a:ea typeface="+mn-ea"/>
                <a:cs typeface="+mn-cs"/>
              </a:rPr>
              <a:t>Way</a:t>
            </a:r>
            <a:r>
              <a:rPr kumimoji="0" lang="da-DK" altLang="da-DK"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 Forward)</a:t>
            </a:r>
            <a:r>
              <a:rPr kumimoji="0" lang="da-DK" altLang="da-DK"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da-DK" altLang="da-DK"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Hvad er din handlingsplan? </a:t>
            </a: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da-DK" altLang="da-DK"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Hvad er de næste skridt, du vil tage? </a:t>
            </a: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da-DK" altLang="da-DK"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Hvem kan hjælpe dig til at nå dine mål?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da-DK"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3291062"/>
      </p:ext>
    </p:extLst>
  </p:cSld>
  <p:clrMapOvr>
    <a:masterClrMapping/>
  </p:clrMapOvr>
  <p:transition>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3EB1C0-B980-10EE-76E9-1D6C55C63EDA}"/>
              </a:ext>
            </a:extLst>
          </p:cNvPr>
          <p:cNvSpPr>
            <a:spLocks noGrp="1"/>
          </p:cNvSpPr>
          <p:nvPr>
            <p:ph type="title"/>
          </p:nvPr>
        </p:nvSpPr>
        <p:spPr>
          <a:xfrm>
            <a:off x="251520" y="2780928"/>
            <a:ext cx="6932612" cy="1915909"/>
          </a:xfrm>
        </p:spPr>
        <p:txBody>
          <a:bodyPr/>
          <a:lstStyle/>
          <a:p>
            <a:r>
              <a:rPr lang="da-DK" sz="4000"/>
              <a:t>Bæredygtig ledelse</a:t>
            </a:r>
            <a:br>
              <a:rPr lang="da-DK"/>
            </a:br>
            <a:br>
              <a:rPr lang="da-DK"/>
            </a:br>
            <a:endParaRPr lang="da-DK"/>
          </a:p>
        </p:txBody>
      </p:sp>
      <p:sp>
        <p:nvSpPr>
          <p:cNvPr id="3" name="Pladsholder til sidefod 2">
            <a:extLst>
              <a:ext uri="{FF2B5EF4-FFF2-40B4-BE49-F238E27FC236}">
                <a16:creationId xmlns:a16="http://schemas.microsoft.com/office/drawing/2014/main" id="{9E321D71-9157-0BD9-0DB0-C1620FB21B87}"/>
              </a:ext>
            </a:extLst>
          </p:cNvPr>
          <p:cNvSpPr>
            <a:spLocks noGrp="1"/>
          </p:cNvSpPr>
          <p:nvPr>
            <p:ph type="ftr" sz="quarter" idx="11"/>
          </p:nvPr>
        </p:nvSpPr>
        <p:spPr/>
        <p:txBody>
          <a:bodyPr/>
          <a:lstStyle/>
          <a:p>
            <a:r>
              <a:rPr lang="da-DK"/>
              <a:t>IBC Kurser</a:t>
            </a:r>
          </a:p>
        </p:txBody>
      </p:sp>
      <p:sp>
        <p:nvSpPr>
          <p:cNvPr id="4" name="Pladsholder til dato 3">
            <a:extLst>
              <a:ext uri="{FF2B5EF4-FFF2-40B4-BE49-F238E27FC236}">
                <a16:creationId xmlns:a16="http://schemas.microsoft.com/office/drawing/2014/main" id="{D216D095-577F-AD1B-8F52-D6EC05BBF7CA}"/>
              </a:ext>
            </a:extLst>
          </p:cNvPr>
          <p:cNvSpPr>
            <a:spLocks noGrp="1"/>
          </p:cNvSpPr>
          <p:nvPr>
            <p:ph type="dt" sz="half" idx="10"/>
          </p:nvPr>
        </p:nvSpPr>
        <p:spPr/>
        <p:txBody>
          <a:bodyPr/>
          <a:lstStyle/>
          <a:p>
            <a:r>
              <a:rPr lang="da-DK"/>
              <a:t>www.ibckurser.dk</a:t>
            </a:r>
          </a:p>
        </p:txBody>
      </p:sp>
    </p:spTree>
    <p:extLst>
      <p:ext uri="{BB962C8B-B14F-4D97-AF65-F5344CB8AC3E}">
        <p14:creationId xmlns:p14="http://schemas.microsoft.com/office/powerpoint/2010/main" val="336555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15D90FE-3A2A-EB19-940D-F4B0DD16D154}"/>
              </a:ext>
            </a:extLst>
          </p:cNvPr>
          <p:cNvSpPr>
            <a:spLocks noGrp="1"/>
          </p:cNvSpPr>
          <p:nvPr>
            <p:ph type="title"/>
          </p:nvPr>
        </p:nvSpPr>
        <p:spPr>
          <a:xfrm>
            <a:off x="465495" y="980728"/>
            <a:ext cx="6932613" cy="616930"/>
          </a:xfrm>
        </p:spPr>
        <p:txBody>
          <a:bodyPr>
            <a:normAutofit/>
          </a:bodyPr>
          <a:lstStyle/>
          <a:p>
            <a:r>
              <a:rPr lang="da-DK" sz="3200" b="1">
                <a:effectLst/>
              </a:rPr>
              <a:t>Bæredygtig ledelse</a:t>
            </a:r>
            <a:endParaRPr lang="en-US" sz="2800"/>
          </a:p>
        </p:txBody>
      </p:sp>
      <p:sp>
        <p:nvSpPr>
          <p:cNvPr id="5" name="Tekstfelt 4">
            <a:extLst>
              <a:ext uri="{FF2B5EF4-FFF2-40B4-BE49-F238E27FC236}">
                <a16:creationId xmlns:a16="http://schemas.microsoft.com/office/drawing/2014/main" id="{15FA19FF-37E5-D1CB-C127-4940CE86B1CE}"/>
              </a:ext>
            </a:extLst>
          </p:cNvPr>
          <p:cNvSpPr txBox="1"/>
          <p:nvPr/>
        </p:nvSpPr>
        <p:spPr>
          <a:xfrm>
            <a:off x="457208" y="2565420"/>
            <a:ext cx="4978888" cy="3560763"/>
          </a:xfrm>
          <a:prstGeom prst="rect">
            <a:avLst/>
          </a:prstGeom>
        </p:spPr>
        <p:txBody>
          <a:bodyPr vert="horz" lIns="0" tIns="0" rIns="0" bIns="0" rtlCol="0" anchorCtr="0">
            <a:normAutofit/>
          </a:bodyPr>
          <a:lstStyle/>
          <a:p>
            <a:pPr defTabSz="627758">
              <a:lnSpc>
                <a:spcPct val="104000"/>
              </a:lnSpc>
              <a:spcAft>
                <a:spcPts val="1500"/>
              </a:spcAft>
            </a:pPr>
            <a:r>
              <a:rPr lang="da-DK" sz="2000">
                <a:effectLst/>
              </a:rPr>
              <a:t>Bæredygtig ledelse handler om at styre og drive virksomheder på en måde, der tager hensyn til miljøet, samfundet og økonomien. </a:t>
            </a:r>
          </a:p>
          <a:p>
            <a:pPr defTabSz="627758">
              <a:lnSpc>
                <a:spcPct val="104000"/>
              </a:lnSpc>
              <a:spcAft>
                <a:spcPts val="1500"/>
              </a:spcAft>
            </a:pPr>
            <a:r>
              <a:rPr lang="da-DK" sz="2000">
                <a:effectLst/>
              </a:rPr>
              <a:t>Det fokuserer på at opnå succes på lang sigt ved at tage ansvar for vores handlinger og minimere negative påvirkninger på planeten og samfundet.</a:t>
            </a:r>
          </a:p>
        </p:txBody>
      </p:sp>
      <p:pic>
        <p:nvPicPr>
          <p:cNvPr id="7" name="Picture 6" descr="Graf på dokument med pen">
            <a:extLst>
              <a:ext uri="{FF2B5EF4-FFF2-40B4-BE49-F238E27FC236}">
                <a16:creationId xmlns:a16="http://schemas.microsoft.com/office/drawing/2014/main" id="{2D6F6BF7-6020-CFAF-276E-BF2871F9625C}"/>
              </a:ext>
            </a:extLst>
          </p:cNvPr>
          <p:cNvPicPr>
            <a:picLocks noChangeAspect="1"/>
          </p:cNvPicPr>
          <p:nvPr/>
        </p:nvPicPr>
        <p:blipFill rotWithShape="1">
          <a:blip r:embed="rId2"/>
          <a:srcRect l="24958" r="11402" b="-1"/>
          <a:stretch/>
        </p:blipFill>
        <p:spPr>
          <a:xfrm>
            <a:off x="5731096" y="1772817"/>
            <a:ext cx="3412904" cy="5085184"/>
          </a:xfrm>
          <a:prstGeom prst="rect">
            <a:avLst/>
          </a:prstGeom>
          <a:noFill/>
        </p:spPr>
      </p:pic>
      <p:sp>
        <p:nvSpPr>
          <p:cNvPr id="3" name="Pladsholder til sidefod 2">
            <a:extLst>
              <a:ext uri="{FF2B5EF4-FFF2-40B4-BE49-F238E27FC236}">
                <a16:creationId xmlns:a16="http://schemas.microsoft.com/office/drawing/2014/main" id="{623F0FF8-ED64-B92A-B6AA-B8E165D86149}"/>
              </a:ext>
            </a:extLst>
          </p:cNvPr>
          <p:cNvSpPr>
            <a:spLocks noGrp="1"/>
          </p:cNvSpPr>
          <p:nvPr>
            <p:ph type="ftr" sz="quarter" idx="11"/>
          </p:nvPr>
        </p:nvSpPr>
        <p:spPr>
          <a:xfrm>
            <a:off x="484198" y="127016"/>
            <a:ext cx="6932613" cy="316051"/>
          </a:xfrm>
        </p:spPr>
        <p:txBody>
          <a:bodyPr vert="horz" lIns="0" tIns="0" rIns="0" bIns="0" rtlCol="0" anchor="b" anchorCtr="0">
            <a:normAutofit/>
          </a:bodyPr>
          <a:lstStyle/>
          <a:p>
            <a:pPr>
              <a:spcAft>
                <a:spcPts val="600"/>
              </a:spcAft>
            </a:pPr>
            <a:r>
              <a:rPr lang="da-DK" b="1" kern="1200">
                <a:latin typeface="+mn-lt"/>
                <a:ea typeface="+mn-ea"/>
                <a:cs typeface="+mn-cs"/>
              </a:rPr>
              <a:t>IBC Kurser</a:t>
            </a:r>
          </a:p>
        </p:txBody>
      </p:sp>
      <p:sp>
        <p:nvSpPr>
          <p:cNvPr id="14" name="Date Placeholder 5">
            <a:extLst>
              <a:ext uri="{FF2B5EF4-FFF2-40B4-BE49-F238E27FC236}">
                <a16:creationId xmlns:a16="http://schemas.microsoft.com/office/drawing/2014/main" id="{95FDE319-7D5B-0DEE-29A3-8A7911C309C9}"/>
              </a:ext>
            </a:extLst>
          </p:cNvPr>
          <p:cNvSpPr>
            <a:spLocks noGrp="1"/>
          </p:cNvSpPr>
          <p:nvPr>
            <p:ph type="dt" sz="half" idx="13"/>
          </p:nvPr>
        </p:nvSpPr>
        <p:spPr>
          <a:xfrm>
            <a:off x="7596340" y="6302922"/>
            <a:ext cx="1420665" cy="258441"/>
          </a:xfrm>
        </p:spPr>
        <p:txBody>
          <a:bodyPr/>
          <a:lstStyle/>
          <a:p>
            <a:pPr>
              <a:spcAft>
                <a:spcPts val="600"/>
              </a:spcAft>
            </a:pPr>
            <a:r>
              <a:rPr lang="da-DK" err="1"/>
              <a:t>www.ibckurser.dk</a:t>
            </a:r>
            <a:endParaRPr lang="da-DK"/>
          </a:p>
        </p:txBody>
      </p:sp>
      <p:sp>
        <p:nvSpPr>
          <p:cNvPr id="2" name="Pladsholder til dato 1" hidden="1">
            <a:extLst>
              <a:ext uri="{FF2B5EF4-FFF2-40B4-BE49-F238E27FC236}">
                <a16:creationId xmlns:a16="http://schemas.microsoft.com/office/drawing/2014/main" id="{8FB08274-899B-7C6E-0067-52B300B26A32}"/>
              </a:ext>
            </a:extLst>
          </p:cNvPr>
          <p:cNvSpPr>
            <a:spLocks noGrp="1"/>
          </p:cNvSpPr>
          <p:nvPr>
            <p:ph type="dt" sz="half" idx="4294967295"/>
          </p:nvPr>
        </p:nvSpPr>
        <p:spPr>
          <a:xfrm>
            <a:off x="7596340" y="6302922"/>
            <a:ext cx="1420665" cy="258441"/>
          </a:xfrm>
        </p:spPr>
        <p:txBody>
          <a:bodyPr/>
          <a:lstStyle/>
          <a:p>
            <a:pPr>
              <a:spcAft>
                <a:spcPts val="600"/>
              </a:spcAft>
            </a:pPr>
            <a:r>
              <a:rPr lang="da-DK" noProof="0"/>
              <a:t>www.ibc.dk</a:t>
            </a:r>
          </a:p>
        </p:txBody>
      </p:sp>
    </p:spTree>
    <p:extLst>
      <p:ext uri="{BB962C8B-B14F-4D97-AF65-F5344CB8AC3E}">
        <p14:creationId xmlns:p14="http://schemas.microsoft.com/office/powerpoint/2010/main" val="19371006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3EB1C0-B980-10EE-76E9-1D6C55C63EDA}"/>
              </a:ext>
            </a:extLst>
          </p:cNvPr>
          <p:cNvSpPr>
            <a:spLocks noGrp="1"/>
          </p:cNvSpPr>
          <p:nvPr>
            <p:ph type="title"/>
          </p:nvPr>
        </p:nvSpPr>
        <p:spPr>
          <a:xfrm>
            <a:off x="432000" y="1881188"/>
            <a:ext cx="6932612" cy="1724318"/>
          </a:xfrm>
        </p:spPr>
        <p:txBody>
          <a:bodyPr/>
          <a:lstStyle/>
          <a:p>
            <a:br>
              <a:rPr lang="da-DK"/>
            </a:br>
            <a:r>
              <a:rPr lang="da-DK" sz="4000"/>
              <a:t>Inner Development </a:t>
            </a:r>
            <a:r>
              <a:rPr lang="da-DK" sz="4000" err="1"/>
              <a:t>Goals</a:t>
            </a:r>
            <a:r>
              <a:rPr lang="da-DK" sz="4000"/>
              <a:t> (IDG)</a:t>
            </a:r>
          </a:p>
        </p:txBody>
      </p:sp>
      <p:sp>
        <p:nvSpPr>
          <p:cNvPr id="3" name="Pladsholder til sidefod 2">
            <a:extLst>
              <a:ext uri="{FF2B5EF4-FFF2-40B4-BE49-F238E27FC236}">
                <a16:creationId xmlns:a16="http://schemas.microsoft.com/office/drawing/2014/main" id="{9E321D71-9157-0BD9-0DB0-C1620FB21B87}"/>
              </a:ext>
            </a:extLst>
          </p:cNvPr>
          <p:cNvSpPr>
            <a:spLocks noGrp="1"/>
          </p:cNvSpPr>
          <p:nvPr>
            <p:ph type="ftr" sz="quarter" idx="11"/>
          </p:nvPr>
        </p:nvSpPr>
        <p:spPr/>
        <p:txBody>
          <a:bodyPr/>
          <a:lstStyle/>
          <a:p>
            <a:r>
              <a:rPr lang="da-DK"/>
              <a:t>IBC Kurser</a:t>
            </a:r>
          </a:p>
        </p:txBody>
      </p:sp>
      <p:sp>
        <p:nvSpPr>
          <p:cNvPr id="4" name="Pladsholder til dato 3">
            <a:extLst>
              <a:ext uri="{FF2B5EF4-FFF2-40B4-BE49-F238E27FC236}">
                <a16:creationId xmlns:a16="http://schemas.microsoft.com/office/drawing/2014/main" id="{D216D095-577F-AD1B-8F52-D6EC05BBF7CA}"/>
              </a:ext>
            </a:extLst>
          </p:cNvPr>
          <p:cNvSpPr>
            <a:spLocks noGrp="1"/>
          </p:cNvSpPr>
          <p:nvPr>
            <p:ph type="dt" sz="half" idx="10"/>
          </p:nvPr>
        </p:nvSpPr>
        <p:spPr/>
        <p:txBody>
          <a:bodyPr/>
          <a:lstStyle/>
          <a:p>
            <a:r>
              <a:rPr lang="da-DK"/>
              <a:t>www.ibckurser.dk</a:t>
            </a:r>
          </a:p>
        </p:txBody>
      </p:sp>
    </p:spTree>
    <p:extLst>
      <p:ext uri="{BB962C8B-B14F-4D97-AF65-F5344CB8AC3E}">
        <p14:creationId xmlns:p14="http://schemas.microsoft.com/office/powerpoint/2010/main" val="3840607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09E7BD-9894-E299-3C16-DFDA2DB110A3}"/>
              </a:ext>
            </a:extLst>
          </p:cNvPr>
          <p:cNvSpPr>
            <a:spLocks noGrp="1"/>
          </p:cNvSpPr>
          <p:nvPr>
            <p:ph type="ctrTitle"/>
          </p:nvPr>
        </p:nvSpPr>
        <p:spPr/>
        <p:txBody>
          <a:bodyPr/>
          <a:lstStyle/>
          <a:p>
            <a:endParaRPr lang="da-DK"/>
          </a:p>
        </p:txBody>
      </p:sp>
      <p:sp>
        <p:nvSpPr>
          <p:cNvPr id="3" name="Undertitel 2">
            <a:extLst>
              <a:ext uri="{FF2B5EF4-FFF2-40B4-BE49-F238E27FC236}">
                <a16:creationId xmlns:a16="http://schemas.microsoft.com/office/drawing/2014/main" id="{6728AD7E-2B0C-1D99-0ED8-1D5BCEF74D37}"/>
              </a:ext>
            </a:extLst>
          </p:cNvPr>
          <p:cNvSpPr>
            <a:spLocks noGrp="1"/>
          </p:cNvSpPr>
          <p:nvPr>
            <p:ph type="subTitle" idx="1"/>
          </p:nvPr>
        </p:nvSpPr>
        <p:spPr/>
        <p:txBody>
          <a:bodyPr/>
          <a:lstStyle/>
          <a:p>
            <a:endParaRPr lang="da-DK"/>
          </a:p>
        </p:txBody>
      </p:sp>
      <p:pic>
        <p:nvPicPr>
          <p:cNvPr id="9" name="Billede 8">
            <a:extLst>
              <a:ext uri="{FF2B5EF4-FFF2-40B4-BE49-F238E27FC236}">
                <a16:creationId xmlns:a16="http://schemas.microsoft.com/office/drawing/2014/main" id="{84C37D18-EE46-6FD0-7A73-CBD6CF748D0F}"/>
              </a:ext>
            </a:extLst>
          </p:cNvPr>
          <p:cNvPicPr>
            <a:picLocks noChangeAspect="1"/>
          </p:cNvPicPr>
          <p:nvPr/>
        </p:nvPicPr>
        <p:blipFill>
          <a:blip r:embed="rId3"/>
          <a:stretch>
            <a:fillRect/>
          </a:stretch>
        </p:blipFill>
        <p:spPr>
          <a:xfrm>
            <a:off x="0" y="-85238"/>
            <a:ext cx="9144000" cy="7984901"/>
          </a:xfrm>
          <a:prstGeom prst="rect">
            <a:avLst/>
          </a:prstGeom>
        </p:spPr>
      </p:pic>
    </p:spTree>
    <p:extLst>
      <p:ext uri="{BB962C8B-B14F-4D97-AF65-F5344CB8AC3E}">
        <p14:creationId xmlns:p14="http://schemas.microsoft.com/office/powerpoint/2010/main" val="27062797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2" tooltip="https://www.innerdevelopmentgoals.org"/>
          </p:cNvPr>
          <p:cNvSpPr/>
          <p:nvPr/>
        </p:nvSpPr>
        <p:spPr>
          <a:xfrm>
            <a:off x="0" y="858398"/>
            <a:ext cx="9146041" cy="5142353"/>
          </a:xfrm>
          <a:custGeom>
            <a:avLst/>
            <a:gdLst/>
            <a:ahLst/>
            <a:cxnLst/>
            <a:rect l="l" t="t" r="r" b="b"/>
            <a:pathLst>
              <a:path w="18292082" h="10284705">
                <a:moveTo>
                  <a:pt x="0" y="0"/>
                </a:moveTo>
                <a:lnTo>
                  <a:pt x="18292082" y="0"/>
                </a:lnTo>
                <a:lnTo>
                  <a:pt x="18292082" y="10284705"/>
                </a:lnTo>
                <a:lnTo>
                  <a:pt x="0" y="10284705"/>
                </a:lnTo>
                <a:lnTo>
                  <a:pt x="0" y="0"/>
                </a:lnTo>
                <a:close/>
              </a:path>
            </a:pathLst>
          </a:custGeom>
          <a:blipFill>
            <a:blip r:embed="rId3"/>
            <a:stretch>
              <a:fillRect/>
            </a:stretch>
          </a:blipFill>
        </p:spPr>
        <p:txBody>
          <a:bodyPr/>
          <a:lstStyle/>
          <a:p>
            <a:endParaRPr lang="da-DK"/>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42653" y="620688"/>
            <a:ext cx="5901555" cy="1436291"/>
          </a:xfrm>
          <a:prstGeom prst="rect">
            <a:avLst/>
          </a:prstGeom>
        </p:spPr>
        <p:txBody>
          <a:bodyPr wrap="square" lIns="0" tIns="0" rIns="0" bIns="0" rtlCol="0" anchor="t">
            <a:spAutoFit/>
          </a:bodyPr>
          <a:lstStyle/>
          <a:p>
            <a:pPr>
              <a:lnSpc>
                <a:spcPts val="2750"/>
              </a:lnSpc>
            </a:pPr>
            <a:r>
              <a:rPr lang="en-US" sz="3200" b="1">
                <a:latin typeface="+mj-lt"/>
              </a:rPr>
              <a:t>IDG </a:t>
            </a:r>
          </a:p>
          <a:p>
            <a:pPr>
              <a:lnSpc>
                <a:spcPts val="2750"/>
              </a:lnSpc>
            </a:pPr>
            <a:r>
              <a:rPr lang="en-US" sz="2750">
                <a:latin typeface="+mj-lt"/>
              </a:rPr>
              <a:t>(</a:t>
            </a:r>
            <a:r>
              <a:rPr lang="en-US" sz="2750" i="1">
                <a:latin typeface="+mj-lt"/>
              </a:rPr>
              <a:t>Inner Development goals)</a:t>
            </a:r>
          </a:p>
          <a:p>
            <a:pPr>
              <a:lnSpc>
                <a:spcPts val="2750"/>
              </a:lnSpc>
            </a:pPr>
            <a:r>
              <a:rPr lang="en-US" sz="2750">
                <a:latin typeface="+mj-lt"/>
              </a:rPr>
              <a:t>   </a:t>
            </a:r>
          </a:p>
          <a:p>
            <a:pPr>
              <a:lnSpc>
                <a:spcPts val="2750"/>
              </a:lnSpc>
            </a:pPr>
            <a:endParaRPr lang="en-US" sz="2750">
              <a:latin typeface="+mj-lt"/>
            </a:endParaRPr>
          </a:p>
        </p:txBody>
      </p:sp>
      <p:sp>
        <p:nvSpPr>
          <p:cNvPr id="3" name="TextBox 3"/>
          <p:cNvSpPr txBox="1"/>
          <p:nvPr/>
        </p:nvSpPr>
        <p:spPr>
          <a:xfrm>
            <a:off x="632828" y="1628800"/>
            <a:ext cx="7878344" cy="2045816"/>
          </a:xfrm>
          <a:prstGeom prst="rect">
            <a:avLst/>
          </a:prstGeom>
        </p:spPr>
        <p:txBody>
          <a:bodyPr lIns="0" tIns="0" rIns="0" bIns="0" rtlCol="0" anchor="t">
            <a:spAutoFit/>
          </a:bodyPr>
          <a:lstStyle/>
          <a:p>
            <a:pPr algn="just">
              <a:lnSpc>
                <a:spcPts val="1837"/>
              </a:lnSpc>
            </a:pPr>
            <a:endParaRPr sz="793">
              <a:latin typeface="+mj-lt"/>
            </a:endParaRPr>
          </a:p>
          <a:p>
            <a:pPr algn="just">
              <a:lnSpc>
                <a:spcPts val="2383"/>
              </a:lnSpc>
            </a:pPr>
            <a:endParaRPr lang="en-US" sz="1702">
              <a:latin typeface="+mj-lt"/>
            </a:endParaRPr>
          </a:p>
          <a:p>
            <a:pPr algn="just">
              <a:lnSpc>
                <a:spcPts val="2383"/>
              </a:lnSpc>
            </a:pPr>
            <a:endParaRPr lang="en-US" sz="1702">
              <a:latin typeface="+mj-lt"/>
            </a:endParaRPr>
          </a:p>
          <a:p>
            <a:pPr algn="just">
              <a:lnSpc>
                <a:spcPts val="2383"/>
              </a:lnSpc>
            </a:pPr>
            <a:endParaRPr lang="en-US" sz="1702">
              <a:latin typeface="+mj-lt"/>
            </a:endParaRPr>
          </a:p>
          <a:p>
            <a:pPr algn="just">
              <a:lnSpc>
                <a:spcPts val="2383"/>
              </a:lnSpc>
            </a:pPr>
            <a:endParaRPr lang="en-US" sz="1702">
              <a:latin typeface="+mj-lt"/>
            </a:endParaRPr>
          </a:p>
          <a:p>
            <a:pPr algn="just">
              <a:lnSpc>
                <a:spcPts val="2383"/>
              </a:lnSpc>
            </a:pPr>
            <a:endParaRPr lang="en-US" sz="1702">
              <a:latin typeface="+mj-lt"/>
            </a:endParaRPr>
          </a:p>
          <a:p>
            <a:pPr algn="just">
              <a:lnSpc>
                <a:spcPts val="2383"/>
              </a:lnSpc>
            </a:pPr>
            <a:endParaRPr lang="en-US" sz="1702">
              <a:latin typeface="+mj-lt"/>
            </a:endParaRPr>
          </a:p>
        </p:txBody>
      </p:sp>
      <p:pic>
        <p:nvPicPr>
          <p:cNvPr id="1026" name="Picture 2" descr="IDG.tools - Inner Development Toolkit - Change starts within">
            <a:extLst>
              <a:ext uri="{FF2B5EF4-FFF2-40B4-BE49-F238E27FC236}">
                <a16:creationId xmlns:a16="http://schemas.microsoft.com/office/drawing/2014/main" id="{15D1609D-6366-B3D3-DEDF-002C3931FE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312" y="2492896"/>
            <a:ext cx="2733675" cy="1676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69B07E07-5D2F-BE53-0651-92B250958035}"/>
              </a:ext>
            </a:extLst>
          </p:cNvPr>
          <p:cNvSpPr>
            <a:spLocks noGrp="1"/>
          </p:cNvSpPr>
          <p:nvPr>
            <p:ph type="title"/>
          </p:nvPr>
        </p:nvSpPr>
        <p:spPr>
          <a:xfrm>
            <a:off x="484198" y="1465055"/>
            <a:ext cx="6932613" cy="616930"/>
          </a:xfrm>
        </p:spPr>
        <p:txBody>
          <a:bodyPr/>
          <a:lstStyle/>
          <a:p>
            <a:endParaRPr lang="en-US"/>
          </a:p>
        </p:txBody>
      </p:sp>
      <p:sp>
        <p:nvSpPr>
          <p:cNvPr id="5" name="Tekstfelt 4">
            <a:extLst>
              <a:ext uri="{FF2B5EF4-FFF2-40B4-BE49-F238E27FC236}">
                <a16:creationId xmlns:a16="http://schemas.microsoft.com/office/drawing/2014/main" id="{A766D37C-17FE-55DC-60A7-9D7B3A7723D3}"/>
              </a:ext>
            </a:extLst>
          </p:cNvPr>
          <p:cNvSpPr txBox="1"/>
          <p:nvPr/>
        </p:nvSpPr>
        <p:spPr>
          <a:xfrm>
            <a:off x="5364088" y="1634676"/>
            <a:ext cx="3652917" cy="5096308"/>
          </a:xfrm>
          <a:prstGeom prst="rect">
            <a:avLst/>
          </a:prstGeom>
        </p:spPr>
        <p:txBody>
          <a:bodyPr vert="horz" lIns="0" tIns="0" rIns="0" bIns="0" rtlCol="0" anchorCtr="0">
            <a:normAutofit fontScale="92500"/>
          </a:bodyPr>
          <a:lstStyle/>
          <a:p>
            <a:pPr defTabSz="627758">
              <a:lnSpc>
                <a:spcPct val="104000"/>
              </a:lnSpc>
              <a:spcAft>
                <a:spcPts val="600"/>
              </a:spcAft>
            </a:pPr>
            <a:r>
              <a:rPr lang="da-DK" sz="1600">
                <a:effectLst/>
              </a:rPr>
              <a:t>Indre bæredygtighed, (IDG), handler om at udvikle og forbedre vores personlige og følelsesmæssige velvære, så vi bedre kan håndtere udfordringer og træffe bæredygtige beslutninger i vores liv. </a:t>
            </a:r>
          </a:p>
          <a:p>
            <a:pPr defTabSz="627758">
              <a:lnSpc>
                <a:spcPct val="104000"/>
              </a:lnSpc>
              <a:spcAft>
                <a:spcPts val="600"/>
              </a:spcAft>
            </a:pPr>
            <a:r>
              <a:rPr lang="da-DK" sz="1600">
                <a:effectLst/>
              </a:rPr>
              <a:t>Det handler om at arbejde på vores indre selv og styrke vores mentale, følelsesmæssige og åndelige sider. </a:t>
            </a:r>
          </a:p>
          <a:p>
            <a:pPr defTabSz="627758">
              <a:lnSpc>
                <a:spcPct val="104000"/>
              </a:lnSpc>
              <a:spcAft>
                <a:spcPts val="600"/>
              </a:spcAft>
            </a:pPr>
            <a:r>
              <a:rPr lang="da-DK" sz="1600">
                <a:effectLst/>
              </a:rPr>
              <a:t>Ved at opnå indre bæredygtighed kan vi leve mere harmonisk med os selv, andre mennesker og vores omgivelser, og det kan bidrage til en mere bæredygtig livsstil for hele samfundet. </a:t>
            </a:r>
          </a:p>
          <a:p>
            <a:pPr defTabSz="627758">
              <a:lnSpc>
                <a:spcPct val="104000"/>
              </a:lnSpc>
              <a:spcAft>
                <a:spcPts val="600"/>
              </a:spcAft>
            </a:pPr>
            <a:r>
              <a:rPr lang="da-DK" sz="1600">
                <a:effectLst/>
              </a:rPr>
              <a:t>Det handler om at opbygge en personlig bæredygtighed, der kan støtte vores engagement i at skabe en bæredygtig fremtid for planeten.</a:t>
            </a:r>
          </a:p>
        </p:txBody>
      </p:sp>
      <p:pic>
        <p:nvPicPr>
          <p:cNvPr id="7" name="Picture 6" descr="Plante vokser i en betonrevne">
            <a:extLst>
              <a:ext uri="{FF2B5EF4-FFF2-40B4-BE49-F238E27FC236}">
                <a16:creationId xmlns:a16="http://schemas.microsoft.com/office/drawing/2014/main" id="{A518D7DA-344E-9D61-1ABD-1E1545C98B40}"/>
              </a:ext>
            </a:extLst>
          </p:cNvPr>
          <p:cNvPicPr>
            <a:picLocks noChangeAspect="1"/>
          </p:cNvPicPr>
          <p:nvPr/>
        </p:nvPicPr>
        <p:blipFill rotWithShape="1">
          <a:blip r:embed="rId2"/>
          <a:srcRect l="9047" r="27313" b="-1"/>
          <a:stretch/>
        </p:blipFill>
        <p:spPr>
          <a:xfrm>
            <a:off x="0" y="-127645"/>
            <a:ext cx="5107167" cy="6985645"/>
          </a:xfrm>
          <a:prstGeom prst="rect">
            <a:avLst/>
          </a:prstGeom>
          <a:noFill/>
        </p:spPr>
      </p:pic>
      <p:sp>
        <p:nvSpPr>
          <p:cNvPr id="3" name="Pladsholder til sidefod 2">
            <a:extLst>
              <a:ext uri="{FF2B5EF4-FFF2-40B4-BE49-F238E27FC236}">
                <a16:creationId xmlns:a16="http://schemas.microsoft.com/office/drawing/2014/main" id="{8CB48E43-2D5B-FA51-4B7F-9CB040C64FA0}"/>
              </a:ext>
            </a:extLst>
          </p:cNvPr>
          <p:cNvSpPr>
            <a:spLocks noGrp="1"/>
          </p:cNvSpPr>
          <p:nvPr>
            <p:ph type="ftr" sz="quarter" idx="11"/>
          </p:nvPr>
        </p:nvSpPr>
        <p:spPr>
          <a:xfrm>
            <a:off x="484198" y="127016"/>
            <a:ext cx="6932613" cy="316051"/>
          </a:xfrm>
        </p:spPr>
        <p:txBody>
          <a:bodyPr vert="horz" lIns="0" tIns="0" rIns="0" bIns="0" rtlCol="0" anchor="b" anchorCtr="0">
            <a:normAutofit/>
          </a:bodyPr>
          <a:lstStyle/>
          <a:p>
            <a:pPr>
              <a:spcAft>
                <a:spcPts val="600"/>
              </a:spcAft>
            </a:pPr>
            <a:r>
              <a:rPr lang="da-DK" b="1" kern="1200">
                <a:latin typeface="+mn-lt"/>
                <a:ea typeface="+mn-ea"/>
                <a:cs typeface="+mn-cs"/>
              </a:rPr>
              <a:t>IBC Kurser</a:t>
            </a:r>
          </a:p>
        </p:txBody>
      </p:sp>
    </p:spTree>
    <p:extLst>
      <p:ext uri="{BB962C8B-B14F-4D97-AF65-F5344CB8AC3E}">
        <p14:creationId xmlns:p14="http://schemas.microsoft.com/office/powerpoint/2010/main" val="18600579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0528" y="1484784"/>
            <a:ext cx="9433048" cy="5373216"/>
          </a:xfrm>
          <a:custGeom>
            <a:avLst/>
            <a:gdLst/>
            <a:ahLst/>
            <a:cxnLst/>
            <a:rect l="l" t="t" r="r" b="b"/>
            <a:pathLst>
              <a:path w="18397019" h="10287000">
                <a:moveTo>
                  <a:pt x="0" y="0"/>
                </a:moveTo>
                <a:lnTo>
                  <a:pt x="18397019" y="0"/>
                </a:lnTo>
                <a:lnTo>
                  <a:pt x="18397019" y="10287000"/>
                </a:lnTo>
                <a:lnTo>
                  <a:pt x="0" y="10287000"/>
                </a:lnTo>
                <a:lnTo>
                  <a:pt x="0" y="0"/>
                </a:lnTo>
                <a:close/>
              </a:path>
            </a:pathLst>
          </a:custGeom>
          <a:blipFill>
            <a:blip r:embed="rId2"/>
            <a:stretch>
              <a:fillRect/>
            </a:stretch>
          </a:blipFill>
        </p:spPr>
        <p:txBody>
          <a:bodyPr/>
          <a:lstStyle/>
          <a:p>
            <a:endParaRPr lang="da-DK"/>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751287" y="3503855"/>
            <a:ext cx="3155210" cy="3155210"/>
          </a:xfrm>
          <a:custGeom>
            <a:avLst/>
            <a:gdLst/>
            <a:ahLst/>
            <a:cxnLst/>
            <a:rect l="l" t="t" r="r" b="b"/>
            <a:pathLst>
              <a:path w="6310419" h="6310419">
                <a:moveTo>
                  <a:pt x="0" y="0"/>
                </a:moveTo>
                <a:lnTo>
                  <a:pt x="6310418" y="0"/>
                </a:lnTo>
                <a:lnTo>
                  <a:pt x="6310418" y="6310419"/>
                </a:lnTo>
                <a:lnTo>
                  <a:pt x="0" y="63104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a-DK"/>
          </a:p>
        </p:txBody>
      </p:sp>
      <p:sp>
        <p:nvSpPr>
          <p:cNvPr id="4" name="Freeform 4"/>
          <p:cNvSpPr/>
          <p:nvPr/>
        </p:nvSpPr>
        <p:spPr>
          <a:xfrm>
            <a:off x="6300192" y="3933056"/>
            <a:ext cx="2057400" cy="20574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a-DK"/>
          </a:p>
        </p:txBody>
      </p:sp>
      <p:sp>
        <p:nvSpPr>
          <p:cNvPr id="6" name="TextBox 6"/>
          <p:cNvSpPr txBox="1"/>
          <p:nvPr/>
        </p:nvSpPr>
        <p:spPr>
          <a:xfrm>
            <a:off x="-802531" y="1055140"/>
            <a:ext cx="6068541" cy="974626"/>
          </a:xfrm>
          <a:prstGeom prst="rect">
            <a:avLst/>
          </a:prstGeom>
        </p:spPr>
        <p:txBody>
          <a:bodyPr lIns="0" tIns="0" rIns="0" bIns="0" rtlCol="0" anchor="t">
            <a:spAutoFit/>
          </a:bodyPr>
          <a:lstStyle/>
          <a:p>
            <a:pPr algn="ctr">
              <a:lnSpc>
                <a:spcPts val="2800"/>
              </a:lnSpc>
            </a:pPr>
            <a:r>
              <a:rPr lang="en-US" sz="3200" b="1" err="1">
                <a:solidFill>
                  <a:srgbClr val="125B50"/>
                </a:solidFill>
                <a:latin typeface="+mj-lt"/>
              </a:rPr>
              <a:t>Gruppearbejde</a:t>
            </a:r>
            <a:endParaRPr lang="en-US" sz="2000" b="1">
              <a:solidFill>
                <a:srgbClr val="125B50"/>
              </a:solidFill>
              <a:latin typeface="+mj-lt"/>
            </a:endParaRPr>
          </a:p>
          <a:p>
            <a:pPr algn="ctr">
              <a:lnSpc>
                <a:spcPts val="2380"/>
              </a:lnSpc>
            </a:pPr>
            <a:endParaRPr lang="en-US" sz="2000">
              <a:solidFill>
                <a:srgbClr val="125B50"/>
              </a:solidFill>
              <a:latin typeface="+mj-lt"/>
            </a:endParaRPr>
          </a:p>
          <a:p>
            <a:pPr algn="ctr">
              <a:lnSpc>
                <a:spcPts val="2380"/>
              </a:lnSpc>
            </a:pPr>
            <a:endParaRPr lang="en-US" sz="2000">
              <a:solidFill>
                <a:srgbClr val="125B50"/>
              </a:solidFill>
              <a:latin typeface="+mj-lt"/>
            </a:endParaRPr>
          </a:p>
        </p:txBody>
      </p:sp>
      <p:sp>
        <p:nvSpPr>
          <p:cNvPr id="3" name="Tekstfelt 2">
            <a:extLst>
              <a:ext uri="{FF2B5EF4-FFF2-40B4-BE49-F238E27FC236}">
                <a16:creationId xmlns:a16="http://schemas.microsoft.com/office/drawing/2014/main" id="{99D2A49A-D28F-57B0-07F2-7F5AB4D41FC3}"/>
              </a:ext>
            </a:extLst>
          </p:cNvPr>
          <p:cNvSpPr txBox="1"/>
          <p:nvPr/>
        </p:nvSpPr>
        <p:spPr>
          <a:xfrm>
            <a:off x="539552" y="2426033"/>
            <a:ext cx="3384376" cy="2213876"/>
          </a:xfrm>
          <a:prstGeom prst="rect">
            <a:avLst/>
          </a:prstGeom>
          <a:noFill/>
        </p:spPr>
        <p:txBody>
          <a:bodyPr wrap="square" lIns="0" tIns="0" rIns="0" bIns="0" rtlCol="0">
            <a:spAutoFit/>
          </a:bodyPr>
          <a:lstStyle/>
          <a:p>
            <a:pPr>
              <a:lnSpc>
                <a:spcPct val="104000"/>
              </a:lnSpc>
            </a:pPr>
            <a:r>
              <a:rPr lang="da-DK" sz="1600"/>
              <a:t>Forhold jer til IDG – oversigten. </a:t>
            </a:r>
            <a:r>
              <a:rPr lang="da-DK" sz="1600" err="1"/>
              <a:t>Hvormange</a:t>
            </a:r>
            <a:r>
              <a:rPr lang="da-DK" sz="1600"/>
              <a:t> af disse opfylder du og hvilke kunne du med fordel arbejde videre med.</a:t>
            </a:r>
          </a:p>
          <a:p>
            <a:pPr>
              <a:lnSpc>
                <a:spcPct val="104000"/>
              </a:lnSpc>
            </a:pPr>
            <a:endParaRPr lang="da-DK" sz="1600"/>
          </a:p>
          <a:p>
            <a:pPr>
              <a:lnSpc>
                <a:spcPct val="104000"/>
              </a:lnSpc>
            </a:pPr>
            <a:r>
              <a:rPr lang="da-DK" sz="1600"/>
              <a:t>Læs evt. mere her; </a:t>
            </a:r>
          </a:p>
          <a:p>
            <a:pPr>
              <a:lnSpc>
                <a:spcPct val="104000"/>
              </a:lnSpc>
            </a:pPr>
            <a:r>
              <a:rPr lang="en-US" sz="2000">
                <a:hlinkClick r:id="rId6"/>
              </a:rPr>
              <a:t>IDG Framework — Inner Development Goals</a:t>
            </a:r>
            <a:endParaRPr lang="da-DK" sz="1600"/>
          </a:p>
        </p:txBody>
      </p:sp>
      <p:pic>
        <p:nvPicPr>
          <p:cNvPr id="7" name="Billede 6">
            <a:extLst>
              <a:ext uri="{FF2B5EF4-FFF2-40B4-BE49-F238E27FC236}">
                <a16:creationId xmlns:a16="http://schemas.microsoft.com/office/drawing/2014/main" id="{3A6F8110-BDD5-30EA-BF75-6ABDC35F2C00}"/>
              </a:ext>
            </a:extLst>
          </p:cNvPr>
          <p:cNvPicPr>
            <a:picLocks noChangeAspect="1"/>
          </p:cNvPicPr>
          <p:nvPr/>
        </p:nvPicPr>
        <p:blipFill rotWithShape="1">
          <a:blip r:embed="rId7"/>
          <a:srcRect l="12082" t="200" r="12319" b="200"/>
          <a:stretch/>
        </p:blipFill>
        <p:spPr>
          <a:xfrm rot="349863">
            <a:off x="3890315" y="2853597"/>
            <a:ext cx="5108212" cy="37855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0DA6D7AC-2586-9426-3E70-D35C7D0BF8A5}"/>
              </a:ext>
            </a:extLst>
          </p:cNvPr>
          <p:cNvPicPr>
            <a:picLocks noChangeAspect="1"/>
          </p:cNvPicPr>
          <p:nvPr/>
        </p:nvPicPr>
        <p:blipFill rotWithShape="1">
          <a:blip r:embed="rId3"/>
          <a:srcRect l="46907" t="23400" r="38975" b="57561"/>
          <a:stretch/>
        </p:blipFill>
        <p:spPr>
          <a:xfrm>
            <a:off x="4860032" y="2060848"/>
            <a:ext cx="3986625" cy="30243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kstfelt 3">
            <a:extLst>
              <a:ext uri="{FF2B5EF4-FFF2-40B4-BE49-F238E27FC236}">
                <a16:creationId xmlns:a16="http://schemas.microsoft.com/office/drawing/2014/main" id="{130225C8-5661-D893-C60D-BB630A74E22E}"/>
              </a:ext>
            </a:extLst>
          </p:cNvPr>
          <p:cNvSpPr txBox="1"/>
          <p:nvPr/>
        </p:nvSpPr>
        <p:spPr>
          <a:xfrm>
            <a:off x="395536" y="404664"/>
            <a:ext cx="7344816" cy="410562"/>
          </a:xfrm>
          <a:prstGeom prst="rect">
            <a:avLst/>
          </a:prstGeom>
          <a:noFill/>
        </p:spPr>
        <p:txBody>
          <a:bodyPr wrap="square" lIns="0" tIns="0" rIns="0" bIns="0" rtlCol="0">
            <a:spAutoFit/>
          </a:bodyPr>
          <a:lstStyle/>
          <a:p>
            <a:pPr>
              <a:lnSpc>
                <a:spcPct val="104000"/>
              </a:lnSpc>
            </a:pPr>
            <a:r>
              <a:rPr lang="da-DK" sz="2800" b="1"/>
              <a:t>10 dogmer til bæredygtig ledelse</a:t>
            </a:r>
          </a:p>
        </p:txBody>
      </p:sp>
      <p:pic>
        <p:nvPicPr>
          <p:cNvPr id="6" name="Billede 5">
            <a:extLst>
              <a:ext uri="{FF2B5EF4-FFF2-40B4-BE49-F238E27FC236}">
                <a16:creationId xmlns:a16="http://schemas.microsoft.com/office/drawing/2014/main" id="{CFB2C987-2018-3FA9-3A0C-F21323D807DB}"/>
              </a:ext>
            </a:extLst>
          </p:cNvPr>
          <p:cNvPicPr>
            <a:picLocks noChangeAspect="1"/>
          </p:cNvPicPr>
          <p:nvPr/>
        </p:nvPicPr>
        <p:blipFill>
          <a:blip r:embed="rId4"/>
          <a:stretch>
            <a:fillRect/>
          </a:stretch>
        </p:blipFill>
        <p:spPr>
          <a:xfrm>
            <a:off x="755576" y="830569"/>
            <a:ext cx="3816424" cy="5773209"/>
          </a:xfrm>
          <a:prstGeom prst="rect">
            <a:avLst/>
          </a:prstGeom>
        </p:spPr>
      </p:pic>
    </p:spTree>
    <p:extLst>
      <p:ext uri="{BB962C8B-B14F-4D97-AF65-F5344CB8AC3E}">
        <p14:creationId xmlns:p14="http://schemas.microsoft.com/office/powerpoint/2010/main" val="4141522759"/>
      </p:ext>
    </p:extLst>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E931FD3-C4A8-915B-7DD0-B89E31013E3B}"/>
              </a:ext>
            </a:extLst>
          </p:cNvPr>
          <p:cNvSpPr>
            <a:spLocks noGrp="1"/>
          </p:cNvSpPr>
          <p:nvPr>
            <p:ph type="title"/>
          </p:nvPr>
        </p:nvSpPr>
        <p:spPr>
          <a:xfrm>
            <a:off x="1114763" y="780910"/>
            <a:ext cx="6932613" cy="616930"/>
          </a:xfrm>
        </p:spPr>
        <p:txBody>
          <a:bodyPr/>
          <a:lstStyle/>
          <a:p>
            <a:r>
              <a:rPr lang="en-US"/>
              <a:t>1o </a:t>
            </a:r>
            <a:r>
              <a:rPr lang="en-US" err="1"/>
              <a:t>dogmer</a:t>
            </a:r>
            <a:r>
              <a:rPr lang="en-US"/>
              <a:t> </a:t>
            </a:r>
            <a:r>
              <a:rPr lang="en-US" err="1"/>
              <a:t>til</a:t>
            </a:r>
            <a:r>
              <a:rPr lang="en-US"/>
              <a:t> </a:t>
            </a:r>
            <a:r>
              <a:rPr lang="en-US" err="1"/>
              <a:t>bæredygtig</a:t>
            </a:r>
            <a:r>
              <a:rPr lang="en-US"/>
              <a:t> </a:t>
            </a:r>
            <a:r>
              <a:rPr lang="en-US" err="1"/>
              <a:t>ledelse</a:t>
            </a:r>
            <a:endParaRPr lang="en-US"/>
          </a:p>
        </p:txBody>
      </p:sp>
      <p:sp>
        <p:nvSpPr>
          <p:cNvPr id="2" name="Tekstfelt 1">
            <a:extLst>
              <a:ext uri="{FF2B5EF4-FFF2-40B4-BE49-F238E27FC236}">
                <a16:creationId xmlns:a16="http://schemas.microsoft.com/office/drawing/2014/main" id="{36AB6770-7897-C478-7ACE-F40E5ACF70BA}"/>
              </a:ext>
            </a:extLst>
          </p:cNvPr>
          <p:cNvSpPr txBox="1"/>
          <p:nvPr/>
        </p:nvSpPr>
        <p:spPr>
          <a:xfrm>
            <a:off x="1114763" y="2352614"/>
            <a:ext cx="6932613" cy="3770313"/>
          </a:xfrm>
          <a:prstGeom prst="rect">
            <a:avLst/>
          </a:prstGeom>
        </p:spPr>
        <p:txBody>
          <a:bodyPr rot="0" spcFirstLastPara="0" vertOverflow="overflow" horzOverflow="overflow" vert="horz" lIns="0" tIns="0" rIns="0" bIns="0" numCol="1" spcCol="0" rtlCol="0" fromWordArt="0" anchorCtr="0" forceAA="0" compatLnSpc="1">
            <a:prstTxWarp prst="textNoShape">
              <a:avLst/>
            </a:prstTxWarp>
            <a:normAutofit/>
          </a:bodyPr>
          <a:lstStyle/>
          <a:p>
            <a:pPr defTabSz="627758">
              <a:lnSpc>
                <a:spcPct val="104000"/>
              </a:lnSpc>
              <a:spcAft>
                <a:spcPts val="600"/>
              </a:spcAft>
              <a:buAutoNum type="arabicPeriod"/>
            </a:pPr>
            <a:r>
              <a:rPr lang="da-DK" sz="1900"/>
              <a:t>Der er et højere mål: Livet​</a:t>
            </a:r>
          </a:p>
          <a:p>
            <a:pPr defTabSz="627758">
              <a:lnSpc>
                <a:spcPct val="104000"/>
              </a:lnSpc>
              <a:spcAft>
                <a:spcPts val="600"/>
              </a:spcAft>
              <a:buAutoNum type="arabicPeriod"/>
            </a:pPr>
            <a:r>
              <a:rPr lang="da-DK" sz="1900"/>
              <a:t>Start med dig selv​</a:t>
            </a:r>
          </a:p>
          <a:p>
            <a:pPr defTabSz="627758">
              <a:lnSpc>
                <a:spcPct val="104000"/>
              </a:lnSpc>
              <a:spcAft>
                <a:spcPts val="600"/>
              </a:spcAft>
              <a:buAutoNum type="arabicPeriod"/>
            </a:pPr>
            <a:r>
              <a:rPr lang="da-DK" sz="1900"/>
              <a:t>Vær den stabile kraft, der gør forskel​</a:t>
            </a:r>
          </a:p>
          <a:p>
            <a:pPr defTabSz="627758">
              <a:lnSpc>
                <a:spcPct val="104000"/>
              </a:lnSpc>
              <a:spcAft>
                <a:spcPts val="600"/>
              </a:spcAft>
              <a:buAutoNum type="arabicPeriod"/>
            </a:pPr>
            <a:r>
              <a:rPr lang="da-DK" sz="1900"/>
              <a:t>Tænk både fortid, nutid og fremtid​</a:t>
            </a:r>
          </a:p>
          <a:p>
            <a:pPr defTabSz="627758">
              <a:lnSpc>
                <a:spcPct val="104000"/>
              </a:lnSpc>
              <a:spcAft>
                <a:spcPts val="600"/>
              </a:spcAft>
              <a:buAutoNum type="arabicPeriod"/>
            </a:pPr>
            <a:r>
              <a:rPr lang="da-DK" sz="1900"/>
              <a:t>Lev en plan fra, hvordan du vil huskes​</a:t>
            </a:r>
          </a:p>
          <a:p>
            <a:pPr defTabSz="627758">
              <a:lnSpc>
                <a:spcPct val="104000"/>
              </a:lnSpc>
              <a:spcAft>
                <a:spcPts val="600"/>
              </a:spcAft>
              <a:buAutoNum type="arabicPeriod"/>
            </a:pPr>
            <a:r>
              <a:rPr lang="da-DK" sz="1900"/>
              <a:t>Se både trusler og muligheder for en forretningsmodel​</a:t>
            </a:r>
          </a:p>
          <a:p>
            <a:pPr defTabSz="627758">
              <a:lnSpc>
                <a:spcPct val="104000"/>
              </a:lnSpc>
              <a:spcAft>
                <a:spcPts val="600"/>
              </a:spcAft>
              <a:buAutoNum type="arabicPeriod"/>
            </a:pPr>
            <a:r>
              <a:rPr lang="da-DK" sz="1900"/>
              <a:t>Definer ”nærmeste udvikling”​</a:t>
            </a:r>
          </a:p>
          <a:p>
            <a:pPr defTabSz="627758">
              <a:lnSpc>
                <a:spcPct val="104000"/>
              </a:lnSpc>
              <a:spcAft>
                <a:spcPts val="600"/>
              </a:spcAft>
              <a:buAutoNum type="arabicPeriod"/>
            </a:pPr>
            <a:r>
              <a:rPr lang="da-DK" sz="1900"/>
              <a:t>Bevar kompleksiteten​</a:t>
            </a:r>
          </a:p>
          <a:p>
            <a:pPr defTabSz="627758">
              <a:lnSpc>
                <a:spcPct val="104000"/>
              </a:lnSpc>
              <a:spcAft>
                <a:spcPts val="600"/>
              </a:spcAft>
              <a:buAutoNum type="arabicPeriod"/>
            </a:pPr>
            <a:r>
              <a:rPr lang="da-DK" sz="1900"/>
              <a:t>Tænk vækst, økonomi, socailt og miljø​</a:t>
            </a:r>
          </a:p>
          <a:p>
            <a:pPr defTabSz="627758">
              <a:lnSpc>
                <a:spcPct val="104000"/>
              </a:lnSpc>
              <a:spcAft>
                <a:spcPts val="600"/>
              </a:spcAft>
              <a:buAutoNum type="arabicPeriod"/>
            </a:pPr>
            <a:r>
              <a:rPr lang="da-DK" sz="1900"/>
              <a:t>Gør det sammen – i partnerskaber</a:t>
            </a:r>
          </a:p>
        </p:txBody>
      </p:sp>
      <p:sp>
        <p:nvSpPr>
          <p:cNvPr id="9" name="Footer Placeholder 3">
            <a:extLst>
              <a:ext uri="{FF2B5EF4-FFF2-40B4-BE49-F238E27FC236}">
                <a16:creationId xmlns:a16="http://schemas.microsoft.com/office/drawing/2014/main" id="{0FBC3C21-24E3-D437-B622-246A7E4F0231}"/>
              </a:ext>
            </a:extLst>
          </p:cNvPr>
          <p:cNvSpPr>
            <a:spLocks noGrp="1"/>
          </p:cNvSpPr>
          <p:nvPr>
            <p:ph type="ftr" sz="quarter" idx="11"/>
          </p:nvPr>
        </p:nvSpPr>
        <p:spPr>
          <a:xfrm>
            <a:off x="484198" y="127016"/>
            <a:ext cx="6932613" cy="316051"/>
          </a:xfrm>
        </p:spPr>
        <p:txBody>
          <a:bodyPr/>
          <a:lstStyle/>
          <a:p>
            <a:pPr>
              <a:spcAft>
                <a:spcPts val="600"/>
              </a:spcAft>
            </a:pPr>
            <a:r>
              <a:rPr lang="da-DK" noProof="0"/>
              <a:t>IBC Kurser</a:t>
            </a:r>
          </a:p>
        </p:txBody>
      </p:sp>
    </p:spTree>
    <p:extLst>
      <p:ext uri="{BB962C8B-B14F-4D97-AF65-F5344CB8AC3E}">
        <p14:creationId xmlns:p14="http://schemas.microsoft.com/office/powerpoint/2010/main" val="35085063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64318-C904-44B9-ACDF-EF45CA15A928}"/>
              </a:ext>
            </a:extLst>
          </p:cNvPr>
          <p:cNvSpPr>
            <a:spLocks noGrp="1"/>
          </p:cNvSpPr>
          <p:nvPr>
            <p:ph type="title"/>
          </p:nvPr>
        </p:nvSpPr>
        <p:spPr>
          <a:xfrm>
            <a:off x="1331640" y="1052736"/>
            <a:ext cx="1647204" cy="1453789"/>
          </a:xfrm>
          <a:prstGeom prst="ellipse">
            <a:avLst/>
          </a:prstGeom>
          <a:solidFill>
            <a:srgbClr val="262626"/>
          </a:solidFill>
          <a:ln w="174625" cmpd="thinThick">
            <a:solidFill>
              <a:srgbClr val="262626"/>
            </a:solidFill>
          </a:ln>
        </p:spPr>
        <p:txBody>
          <a:bodyPr vert="horz" lIns="38576" tIns="19289" rIns="38576" bIns="19289" rtlCol="0" anchor="ctr" anchorCtr="0">
            <a:noAutofit/>
          </a:bodyPr>
          <a:lstStyle/>
          <a:p>
            <a:pPr algn="ctr"/>
            <a:r>
              <a:rPr lang="en-US" sz="2000" err="1">
                <a:solidFill>
                  <a:srgbClr val="FFFFFF"/>
                </a:solidFill>
              </a:rPr>
              <a:t>Gå</a:t>
            </a:r>
            <a:r>
              <a:rPr lang="en-US" sz="2000">
                <a:solidFill>
                  <a:srgbClr val="FFFFFF"/>
                </a:solidFill>
              </a:rPr>
              <a:t> </a:t>
            </a:r>
            <a:r>
              <a:rPr lang="en-US" sz="2000" err="1">
                <a:solidFill>
                  <a:srgbClr val="FFFFFF"/>
                </a:solidFill>
              </a:rPr>
              <a:t>til</a:t>
            </a:r>
            <a:r>
              <a:rPr lang="en-US" sz="2000">
                <a:solidFill>
                  <a:srgbClr val="FFFFFF"/>
                </a:solidFill>
              </a:rPr>
              <a:t>  case 4 </a:t>
            </a:r>
            <a:r>
              <a:rPr lang="en-US" sz="2000" err="1">
                <a:solidFill>
                  <a:srgbClr val="FFFFFF"/>
                </a:solidFill>
              </a:rPr>
              <a:t>og</a:t>
            </a:r>
            <a:r>
              <a:rPr lang="en-US" sz="2000">
                <a:solidFill>
                  <a:srgbClr val="FFFFFF"/>
                </a:solidFill>
              </a:rPr>
              <a:t> 5</a:t>
            </a:r>
            <a:br>
              <a:rPr lang="en-US" sz="2000">
                <a:solidFill>
                  <a:srgbClr val="FFFFFF"/>
                </a:solidFill>
              </a:rPr>
            </a:br>
            <a:r>
              <a:rPr lang="en-US" sz="2000">
                <a:solidFill>
                  <a:srgbClr val="FFFFFF"/>
                </a:solidFill>
              </a:rPr>
              <a:t>10 min.</a:t>
            </a:r>
          </a:p>
        </p:txBody>
      </p:sp>
      <p:pic>
        <p:nvPicPr>
          <p:cNvPr id="7" name="Pladsholder til indhold 6">
            <a:extLst>
              <a:ext uri="{FF2B5EF4-FFF2-40B4-BE49-F238E27FC236}">
                <a16:creationId xmlns:a16="http://schemas.microsoft.com/office/drawing/2014/main" id="{CE56EDF0-39EA-4C8C-91B1-637A7B36FC9F}"/>
              </a:ext>
            </a:extLst>
          </p:cNvPr>
          <p:cNvPicPr>
            <a:picLocks noGrp="1" noChangeAspect="1"/>
          </p:cNvPicPr>
          <p:nvPr>
            <p:ph idx="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67944" y="906251"/>
            <a:ext cx="2329010" cy="1746758"/>
          </a:xfrm>
        </p:spPr>
      </p:pic>
      <p:sp>
        <p:nvSpPr>
          <p:cNvPr id="5" name="Tekstfelt 4">
            <a:extLst>
              <a:ext uri="{FF2B5EF4-FFF2-40B4-BE49-F238E27FC236}">
                <a16:creationId xmlns:a16="http://schemas.microsoft.com/office/drawing/2014/main" id="{A30D037A-C7A2-4003-9F65-AFB875F9535B}"/>
              </a:ext>
            </a:extLst>
          </p:cNvPr>
          <p:cNvSpPr txBox="1"/>
          <p:nvPr/>
        </p:nvSpPr>
        <p:spPr>
          <a:xfrm>
            <a:off x="2465766" y="2780929"/>
            <a:ext cx="4986554" cy="644022"/>
          </a:xfrm>
          <a:prstGeom prst="rect">
            <a:avLst/>
          </a:prstGeom>
          <a:noFill/>
        </p:spPr>
        <p:txBody>
          <a:bodyPr wrap="square">
            <a:spAutoFit/>
          </a:bodyPr>
          <a:lstStyle/>
          <a:p>
            <a:pPr fontAlgn="base"/>
            <a:r>
              <a:rPr lang="da-DK" sz="2000">
                <a:latin typeface="Verdana" panose="020B0604030504040204" pitchFamily="34" charset="0"/>
                <a:ea typeface="Verdana" panose="020B0604030504040204" pitchFamily="34" charset="0"/>
              </a:rPr>
              <a:t>Sæt ord på….</a:t>
            </a:r>
          </a:p>
          <a:p>
            <a:pPr fontAlgn="base"/>
            <a:endParaRPr lang="da-DK">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946602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FF57EB-FB47-41B1-83FD-CC1772D99A2C}"/>
              </a:ext>
            </a:extLst>
          </p:cNvPr>
          <p:cNvSpPr>
            <a:spLocks noGrp="1"/>
          </p:cNvSpPr>
          <p:nvPr>
            <p:ph type="title"/>
          </p:nvPr>
        </p:nvSpPr>
        <p:spPr>
          <a:xfrm>
            <a:off x="466595" y="724422"/>
            <a:ext cx="7772400" cy="1143000"/>
          </a:xfrm>
        </p:spPr>
        <p:txBody>
          <a:bodyPr anchor="b">
            <a:normAutofit/>
          </a:bodyPr>
          <a:lstStyle/>
          <a:p>
            <a:r>
              <a:rPr lang="da-DK" sz="2800"/>
              <a:t>AI som ledelsesværktøj</a:t>
            </a:r>
            <a:br>
              <a:rPr lang="da-DK" sz="2800"/>
            </a:br>
            <a:r>
              <a:rPr lang="da-DK" sz="2800"/>
              <a:t> Simulering af coaching samtale</a:t>
            </a:r>
          </a:p>
        </p:txBody>
      </p:sp>
      <p:sp>
        <p:nvSpPr>
          <p:cNvPr id="3" name="Pladsholder til indhold 2">
            <a:extLst>
              <a:ext uri="{FF2B5EF4-FFF2-40B4-BE49-F238E27FC236}">
                <a16:creationId xmlns:a16="http://schemas.microsoft.com/office/drawing/2014/main" id="{1BE75A83-03CD-4354-94D3-C96CF8D63079}"/>
              </a:ext>
            </a:extLst>
          </p:cNvPr>
          <p:cNvSpPr>
            <a:spLocks noGrp="1"/>
          </p:cNvSpPr>
          <p:nvPr>
            <p:ph type="body" sz="half" idx="1"/>
          </p:nvPr>
        </p:nvSpPr>
        <p:spPr>
          <a:xfrm>
            <a:off x="383088" y="2148213"/>
            <a:ext cx="3810000" cy="4114800"/>
          </a:xfrm>
        </p:spPr>
        <p:txBody>
          <a:bodyPr>
            <a:normAutofit fontScale="70000" lnSpcReduction="20000"/>
          </a:bodyPr>
          <a:lstStyle/>
          <a:p>
            <a:pPr>
              <a:spcAft>
                <a:spcPts val="600"/>
              </a:spcAft>
            </a:pPr>
            <a:r>
              <a:rPr lang="da-DK" sz="2800"/>
              <a:t>Du skal simulere en coaching session med en medarbejder/kollega omkring udvikling af kompetencer relevant i forhold til din egen hverdag.</a:t>
            </a:r>
          </a:p>
          <a:p>
            <a:pPr>
              <a:spcAft>
                <a:spcPts val="600"/>
              </a:spcAft>
            </a:pPr>
            <a:r>
              <a:rPr lang="da-DK" sz="2800"/>
              <a:t>Du skal beskrive situationen og bede </a:t>
            </a:r>
            <a:r>
              <a:rPr lang="da-DK" sz="2800" err="1"/>
              <a:t>chatbotten</a:t>
            </a:r>
            <a:r>
              <a:rPr lang="da-DK" sz="2800"/>
              <a:t> om at agere medarbejder, der stå over for en udviklingssamtale med brug af GROW modellen</a:t>
            </a:r>
          </a:p>
          <a:p>
            <a:pPr>
              <a:spcAft>
                <a:spcPts val="600"/>
              </a:spcAft>
            </a:pPr>
            <a:r>
              <a:rPr lang="da-DK" sz="2800"/>
              <a:t>Du er lederen, der stiller spørgsmålene</a:t>
            </a:r>
          </a:p>
          <a:p>
            <a:pPr>
              <a:spcAft>
                <a:spcPts val="600"/>
              </a:spcAft>
            </a:pPr>
            <a:endParaRPr lang="da-DK"/>
          </a:p>
        </p:txBody>
      </p:sp>
      <p:pic>
        <p:nvPicPr>
          <p:cNvPr id="7" name="Billede 6">
            <a:extLst>
              <a:ext uri="{FF2B5EF4-FFF2-40B4-BE49-F238E27FC236}">
                <a16:creationId xmlns:a16="http://schemas.microsoft.com/office/drawing/2014/main" id="{2712C9FD-E3F0-C38D-62E2-AF12DA18FE7C}"/>
              </a:ext>
            </a:extLst>
          </p:cNvPr>
          <p:cNvPicPr>
            <a:picLocks noChangeAspect="1"/>
          </p:cNvPicPr>
          <p:nvPr/>
        </p:nvPicPr>
        <p:blipFill rotWithShape="1">
          <a:blip r:embed="rId2"/>
          <a:srcRect l="7407"/>
          <a:stretch/>
        </p:blipFill>
        <p:spPr>
          <a:xfrm>
            <a:off x="4648200" y="1981200"/>
            <a:ext cx="3810000" cy="4114800"/>
          </a:xfrm>
          <a:prstGeom prst="rect">
            <a:avLst/>
          </a:prstGeom>
          <a:noFill/>
        </p:spPr>
      </p:pic>
      <p:sp>
        <p:nvSpPr>
          <p:cNvPr id="12" name="Footer Placeholder 4">
            <a:extLst>
              <a:ext uri="{FF2B5EF4-FFF2-40B4-BE49-F238E27FC236}">
                <a16:creationId xmlns:a16="http://schemas.microsoft.com/office/drawing/2014/main" id="{508613AD-4603-3EC1-02E7-6633EA731AB2}"/>
              </a:ext>
            </a:extLst>
          </p:cNvPr>
          <p:cNvSpPr>
            <a:spLocks noGrp="1"/>
          </p:cNvSpPr>
          <p:nvPr>
            <p:ph type="ftr" sz="quarter" idx="10"/>
          </p:nvPr>
        </p:nvSpPr>
        <p:spPr>
          <a:xfrm>
            <a:off x="468313" y="6092825"/>
            <a:ext cx="2895600" cy="576263"/>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1100" b="1" i="0" u="none" strike="noStrike" kern="1200" cap="none" spc="0" normalizeH="0" baseline="0" noProof="0">
                <a:ln>
                  <a:noFill/>
                </a:ln>
                <a:solidFill>
                  <a:prstClr val="black"/>
                </a:solidFill>
                <a:effectLst/>
                <a:uLnTx/>
                <a:uFillTx/>
                <a:latin typeface="Verdana"/>
                <a:ea typeface="+mn-ea"/>
                <a:cs typeface="+mn-cs"/>
              </a:rPr>
              <a:t>- et bedre sted at lære</a:t>
            </a:r>
          </a:p>
        </p:txBody>
      </p:sp>
      <p:sp>
        <p:nvSpPr>
          <p:cNvPr id="4" name="Pladsholder til dato 3" hidden="1">
            <a:extLst>
              <a:ext uri="{FF2B5EF4-FFF2-40B4-BE49-F238E27FC236}">
                <a16:creationId xmlns:a16="http://schemas.microsoft.com/office/drawing/2014/main" id="{CCA06448-7B31-44F3-9B45-843401BAA105}"/>
              </a:ext>
            </a:extLst>
          </p:cNvPr>
          <p:cNvSpPr>
            <a:spLocks noGrp="1"/>
          </p:cNvSpPr>
          <p:nvPr>
            <p:ph type="dt" sz="half" idx="4294967295"/>
          </p:nvPr>
        </p:nvSpPr>
        <p:spPr>
          <a:xfrm>
            <a:off x="7885112" y="6302906"/>
            <a:ext cx="1131888" cy="224644"/>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prstClr val="white"/>
                </a:solidFill>
                <a:effectLst/>
                <a:uLnTx/>
                <a:uFillTx/>
                <a:latin typeface="Verdana"/>
                <a:ea typeface="+mn-ea"/>
                <a:cs typeface="+mn-cs"/>
              </a:rPr>
              <a:t>www.ibc.dk</a:t>
            </a:r>
            <a:endParaRPr kumimoji="0" lang="da-DK" sz="11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3688525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FF57EB-FB47-41B1-83FD-CC1772D99A2C}"/>
              </a:ext>
            </a:extLst>
          </p:cNvPr>
          <p:cNvSpPr>
            <a:spLocks noGrp="1"/>
          </p:cNvSpPr>
          <p:nvPr>
            <p:ph type="title"/>
          </p:nvPr>
        </p:nvSpPr>
        <p:spPr>
          <a:xfrm>
            <a:off x="685800" y="609600"/>
            <a:ext cx="7772400" cy="1143000"/>
          </a:xfrm>
        </p:spPr>
        <p:txBody>
          <a:bodyPr anchor="b">
            <a:normAutofit/>
          </a:bodyPr>
          <a:lstStyle/>
          <a:p>
            <a:r>
              <a:rPr lang="da-DK" sz="2800"/>
              <a:t>Idékatalog til brug af AI som ledelsesværktøj</a:t>
            </a:r>
          </a:p>
        </p:txBody>
      </p:sp>
      <p:sp>
        <p:nvSpPr>
          <p:cNvPr id="3" name="Pladsholder til indhold 2">
            <a:extLst>
              <a:ext uri="{FF2B5EF4-FFF2-40B4-BE49-F238E27FC236}">
                <a16:creationId xmlns:a16="http://schemas.microsoft.com/office/drawing/2014/main" id="{1BE75A83-03CD-4354-94D3-C96CF8D63079}"/>
              </a:ext>
            </a:extLst>
          </p:cNvPr>
          <p:cNvSpPr>
            <a:spLocks noGrp="1"/>
          </p:cNvSpPr>
          <p:nvPr>
            <p:ph type="body" sz="half" idx="1"/>
          </p:nvPr>
        </p:nvSpPr>
        <p:spPr>
          <a:xfrm>
            <a:off x="685800" y="1981200"/>
            <a:ext cx="3810000" cy="4114800"/>
          </a:xfrm>
        </p:spPr>
        <p:txBody>
          <a:bodyPr>
            <a:normAutofit fontScale="85000" lnSpcReduction="10000"/>
          </a:bodyPr>
          <a:lstStyle/>
          <a:p>
            <a:pPr>
              <a:spcAft>
                <a:spcPts val="600"/>
              </a:spcAft>
            </a:pPr>
            <a:r>
              <a:rPr lang="da-DK" sz="2800"/>
              <a:t>Udarbejd en liste af muligheder til brug af AI som ledelsesværktøj med specifikke eksempler i forhold til jeres egen branche og virkelighed</a:t>
            </a:r>
          </a:p>
          <a:p>
            <a:pPr>
              <a:spcAft>
                <a:spcPts val="600"/>
              </a:spcAft>
            </a:pPr>
            <a:r>
              <a:rPr lang="da-DK" sz="2800"/>
              <a:t>Del jeres prompts og resultater på </a:t>
            </a:r>
            <a:r>
              <a:rPr lang="da-DK" sz="2800" err="1"/>
              <a:t>facebook</a:t>
            </a:r>
            <a:endParaRPr lang="da-DK" sz="2800"/>
          </a:p>
          <a:p>
            <a:pPr>
              <a:spcAft>
                <a:spcPts val="600"/>
              </a:spcAft>
            </a:pPr>
            <a:r>
              <a:rPr lang="da-DK" sz="2800"/>
              <a:t>Gør klar til fremlæggelse </a:t>
            </a:r>
          </a:p>
          <a:p>
            <a:pPr>
              <a:spcAft>
                <a:spcPts val="600"/>
              </a:spcAft>
            </a:pPr>
            <a:endParaRPr lang="da-DK"/>
          </a:p>
        </p:txBody>
      </p:sp>
      <p:pic>
        <p:nvPicPr>
          <p:cNvPr id="7" name="Billede 6">
            <a:extLst>
              <a:ext uri="{FF2B5EF4-FFF2-40B4-BE49-F238E27FC236}">
                <a16:creationId xmlns:a16="http://schemas.microsoft.com/office/drawing/2014/main" id="{2712C9FD-E3F0-C38D-62E2-AF12DA18FE7C}"/>
              </a:ext>
            </a:extLst>
          </p:cNvPr>
          <p:cNvPicPr>
            <a:picLocks noChangeAspect="1"/>
          </p:cNvPicPr>
          <p:nvPr/>
        </p:nvPicPr>
        <p:blipFill rotWithShape="1">
          <a:blip r:embed="rId2"/>
          <a:srcRect l="7407"/>
          <a:stretch/>
        </p:blipFill>
        <p:spPr>
          <a:xfrm>
            <a:off x="4648200" y="1981200"/>
            <a:ext cx="3810000" cy="4114800"/>
          </a:xfrm>
          <a:prstGeom prst="rect">
            <a:avLst/>
          </a:prstGeom>
          <a:noFill/>
        </p:spPr>
      </p:pic>
      <p:sp>
        <p:nvSpPr>
          <p:cNvPr id="12" name="Footer Placeholder 4">
            <a:extLst>
              <a:ext uri="{FF2B5EF4-FFF2-40B4-BE49-F238E27FC236}">
                <a16:creationId xmlns:a16="http://schemas.microsoft.com/office/drawing/2014/main" id="{508613AD-4603-3EC1-02E7-6633EA731AB2}"/>
              </a:ext>
            </a:extLst>
          </p:cNvPr>
          <p:cNvSpPr>
            <a:spLocks noGrp="1"/>
          </p:cNvSpPr>
          <p:nvPr>
            <p:ph type="ftr" sz="quarter" idx="10"/>
          </p:nvPr>
        </p:nvSpPr>
        <p:spPr>
          <a:xfrm>
            <a:off x="468313" y="6092825"/>
            <a:ext cx="2895600" cy="576263"/>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1100" b="1" i="0" u="none" strike="noStrike" kern="1200" cap="none" spc="0" normalizeH="0" baseline="0" noProof="0">
                <a:ln>
                  <a:noFill/>
                </a:ln>
                <a:solidFill>
                  <a:prstClr val="black"/>
                </a:solidFill>
                <a:effectLst/>
                <a:uLnTx/>
                <a:uFillTx/>
                <a:latin typeface="Verdana"/>
                <a:ea typeface="+mn-ea"/>
                <a:cs typeface="+mn-cs"/>
              </a:rPr>
              <a:t>- et bedre sted at lære</a:t>
            </a:r>
          </a:p>
        </p:txBody>
      </p:sp>
      <p:sp>
        <p:nvSpPr>
          <p:cNvPr id="4" name="Pladsholder til dato 3" hidden="1">
            <a:extLst>
              <a:ext uri="{FF2B5EF4-FFF2-40B4-BE49-F238E27FC236}">
                <a16:creationId xmlns:a16="http://schemas.microsoft.com/office/drawing/2014/main" id="{CCA06448-7B31-44F3-9B45-843401BAA105}"/>
              </a:ext>
            </a:extLst>
          </p:cNvPr>
          <p:cNvSpPr>
            <a:spLocks noGrp="1"/>
          </p:cNvSpPr>
          <p:nvPr>
            <p:ph type="dt" sz="half" idx="4294967295"/>
          </p:nvPr>
        </p:nvSpPr>
        <p:spPr>
          <a:xfrm>
            <a:off x="7885112" y="6302906"/>
            <a:ext cx="1131888" cy="224644"/>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prstClr val="white"/>
                </a:solidFill>
                <a:effectLst/>
                <a:uLnTx/>
                <a:uFillTx/>
                <a:latin typeface="Verdana"/>
                <a:ea typeface="+mn-ea"/>
                <a:cs typeface="+mn-cs"/>
              </a:rPr>
              <a:t>www.ibc.dk</a:t>
            </a:r>
            <a:endParaRPr kumimoji="0" lang="da-DK" sz="11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1383014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C4F5CB-0B85-7957-EE00-FF7DD99BF0C5}"/>
              </a:ext>
            </a:extLst>
          </p:cNvPr>
          <p:cNvSpPr>
            <a:spLocks noGrp="1"/>
          </p:cNvSpPr>
          <p:nvPr>
            <p:ph type="title"/>
          </p:nvPr>
        </p:nvSpPr>
        <p:spPr/>
        <p:txBody>
          <a:bodyPr>
            <a:normAutofit fontScale="90000"/>
          </a:bodyPr>
          <a:lstStyle/>
          <a:p>
            <a:r>
              <a:rPr lang="da-DK" sz="3200"/>
              <a:t>Værdig</a:t>
            </a:r>
            <a:r>
              <a:rPr lang="da-DK"/>
              <a:t> </a:t>
            </a:r>
            <a:br>
              <a:rPr lang="da-DK"/>
            </a:br>
            <a:r>
              <a:rPr lang="da-DK" sz="2700"/>
              <a:t>– starten på dit T-shirt imperium</a:t>
            </a:r>
            <a:endParaRPr lang="da-DK"/>
          </a:p>
        </p:txBody>
      </p:sp>
      <p:sp>
        <p:nvSpPr>
          <p:cNvPr id="3" name="Pladsholder til indhold 2">
            <a:extLst>
              <a:ext uri="{FF2B5EF4-FFF2-40B4-BE49-F238E27FC236}">
                <a16:creationId xmlns:a16="http://schemas.microsoft.com/office/drawing/2014/main" id="{B487C03A-C3A9-E492-B5CD-A04DC4F38CB1}"/>
              </a:ext>
            </a:extLst>
          </p:cNvPr>
          <p:cNvSpPr>
            <a:spLocks noGrp="1"/>
          </p:cNvSpPr>
          <p:nvPr>
            <p:ph idx="1"/>
          </p:nvPr>
        </p:nvSpPr>
        <p:spPr>
          <a:xfrm>
            <a:off x="628650" y="2440724"/>
            <a:ext cx="4835447" cy="3049249"/>
          </a:xfrm>
        </p:spPr>
        <p:txBody>
          <a:bodyPr>
            <a:normAutofit/>
          </a:bodyPr>
          <a:lstStyle/>
          <a:p>
            <a:r>
              <a:rPr lang="da-DK" sz="1500">
                <a:solidFill>
                  <a:srgbClr val="132020"/>
                </a:solidFill>
                <a:latin typeface="YAFdJoLIdPI 0"/>
              </a:rPr>
              <a:t>I dag er I ambitiøse iværksættere med en vision: At skabe jeres egen succesfulde </a:t>
            </a:r>
            <a:r>
              <a:rPr lang="da-DK" sz="1500" b="1">
                <a:solidFill>
                  <a:srgbClr val="132020"/>
                </a:solidFill>
                <a:latin typeface="YAFdJoLIdPI 0"/>
              </a:rPr>
              <a:t>T-shirt virksomhed</a:t>
            </a:r>
          </a:p>
          <a:p>
            <a:r>
              <a:rPr lang="da-DK" sz="1500">
                <a:solidFill>
                  <a:srgbClr val="132020"/>
                </a:solidFill>
                <a:latin typeface="YAFdJoLIdPI 0"/>
              </a:rPr>
              <a:t>I skal give virksomheden et </a:t>
            </a:r>
            <a:r>
              <a:rPr lang="da-DK" sz="1500" b="1">
                <a:solidFill>
                  <a:srgbClr val="132020"/>
                </a:solidFill>
                <a:latin typeface="YAFdJoLIdPI 0"/>
              </a:rPr>
              <a:t>navn og logo</a:t>
            </a:r>
          </a:p>
          <a:p>
            <a:r>
              <a:rPr lang="da-DK" sz="1500">
                <a:solidFill>
                  <a:srgbClr val="132020"/>
                </a:solidFill>
                <a:latin typeface="YAFdJoLIdPI 0"/>
              </a:rPr>
              <a:t>I skal via spillet </a:t>
            </a:r>
            <a:r>
              <a:rPr lang="da-DK" sz="1500" b="1">
                <a:solidFill>
                  <a:srgbClr val="132020"/>
                </a:solidFill>
                <a:latin typeface="YAFdJoLIdPI 0"/>
              </a:rPr>
              <a:t>skabe mest muligt værdi </a:t>
            </a:r>
            <a:r>
              <a:rPr lang="da-DK" sz="1500">
                <a:solidFill>
                  <a:srgbClr val="132020"/>
                </a:solidFill>
                <a:latin typeface="YAFdJoLIdPI 0"/>
              </a:rPr>
              <a:t>i virksomheden</a:t>
            </a:r>
          </a:p>
          <a:p>
            <a:r>
              <a:rPr lang="da-DK" sz="1500">
                <a:solidFill>
                  <a:srgbClr val="132020"/>
                </a:solidFill>
                <a:latin typeface="YAFdJoLIdPI 0"/>
              </a:rPr>
              <a:t>I bestemmer selv hvor meget I fokuserer på de forskellige </a:t>
            </a:r>
            <a:r>
              <a:rPr lang="da-DK" sz="1500" b="1">
                <a:solidFill>
                  <a:srgbClr val="132020"/>
                </a:solidFill>
                <a:latin typeface="YAFdJoLIdPI 0"/>
              </a:rPr>
              <a:t>bundlinjer</a:t>
            </a:r>
            <a:r>
              <a:rPr lang="da-DK" sz="1500">
                <a:solidFill>
                  <a:srgbClr val="132020"/>
                </a:solidFill>
                <a:latin typeface="YAFdJoLIdPI 0"/>
              </a:rPr>
              <a:t> i spillet</a:t>
            </a:r>
          </a:p>
          <a:p>
            <a:pPr lvl="1"/>
            <a:r>
              <a:rPr lang="da-DK" sz="1200">
                <a:solidFill>
                  <a:srgbClr val="132020"/>
                </a:solidFill>
                <a:latin typeface="YAFdJoLIdPI 0"/>
              </a:rPr>
              <a:t>Økonomiske</a:t>
            </a:r>
          </a:p>
          <a:p>
            <a:pPr lvl="1"/>
            <a:r>
              <a:rPr lang="da-DK" sz="1200">
                <a:solidFill>
                  <a:srgbClr val="132020"/>
                </a:solidFill>
                <a:latin typeface="YAFdJoLIdPI 0"/>
              </a:rPr>
              <a:t>E – Klima og miljø</a:t>
            </a:r>
          </a:p>
          <a:p>
            <a:pPr lvl="1"/>
            <a:r>
              <a:rPr lang="da-DK" sz="1200">
                <a:solidFill>
                  <a:srgbClr val="132020"/>
                </a:solidFill>
                <a:latin typeface="YAFdJoLIdPI 0"/>
              </a:rPr>
              <a:t>S – Social ansvarlighed</a:t>
            </a:r>
          </a:p>
          <a:p>
            <a:pPr lvl="1"/>
            <a:r>
              <a:rPr lang="da-DK" sz="1200">
                <a:solidFill>
                  <a:srgbClr val="132020"/>
                </a:solidFill>
                <a:latin typeface="YAFdJoLIdPI 0"/>
              </a:rPr>
              <a:t>G – God ledelsesskik </a:t>
            </a:r>
          </a:p>
          <a:p>
            <a:r>
              <a:rPr lang="da-DK" sz="1500">
                <a:solidFill>
                  <a:srgbClr val="132020"/>
                </a:solidFill>
                <a:latin typeface="YAFdJoLIdPI 0"/>
              </a:rPr>
              <a:t>Det er den </a:t>
            </a:r>
            <a:r>
              <a:rPr lang="da-DK" sz="1500" b="1">
                <a:solidFill>
                  <a:srgbClr val="132020"/>
                </a:solidFill>
                <a:latin typeface="YAFdJoLIdPI 0"/>
              </a:rPr>
              <a:t>samlede værdiskabelse</a:t>
            </a:r>
            <a:r>
              <a:rPr lang="da-DK" sz="1500">
                <a:solidFill>
                  <a:srgbClr val="132020"/>
                </a:solidFill>
                <a:latin typeface="YAFdJoLIdPI 0"/>
              </a:rPr>
              <a:t>, der bestemmer, hvem der står som </a:t>
            </a:r>
            <a:r>
              <a:rPr lang="da-DK" sz="1500" b="1">
                <a:solidFill>
                  <a:srgbClr val="132020"/>
                </a:solidFill>
                <a:latin typeface="YAFdJoLIdPI 0"/>
              </a:rPr>
              <a:t>vinder</a:t>
            </a:r>
            <a:r>
              <a:rPr lang="da-DK" sz="1500">
                <a:solidFill>
                  <a:srgbClr val="132020"/>
                </a:solidFill>
                <a:latin typeface="YAFdJoLIdPI 0"/>
              </a:rPr>
              <a:t> til sidst.</a:t>
            </a:r>
          </a:p>
        </p:txBody>
      </p:sp>
      <p:pic>
        <p:nvPicPr>
          <p:cNvPr id="5" name="Billede 4">
            <a:extLst>
              <a:ext uri="{FF2B5EF4-FFF2-40B4-BE49-F238E27FC236}">
                <a16:creationId xmlns:a16="http://schemas.microsoft.com/office/drawing/2014/main" id="{5251B4EF-1B77-0471-FC28-E4AC6D332913}"/>
              </a:ext>
            </a:extLst>
          </p:cNvPr>
          <p:cNvPicPr>
            <a:picLocks noChangeAspect="1"/>
          </p:cNvPicPr>
          <p:nvPr/>
        </p:nvPicPr>
        <p:blipFill>
          <a:blip r:embed="rId2"/>
          <a:stretch>
            <a:fillRect/>
          </a:stretch>
        </p:blipFill>
        <p:spPr>
          <a:xfrm rot="281499">
            <a:off x="5862229" y="2540856"/>
            <a:ext cx="2552990" cy="25529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4769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09A6CD-4384-6AEA-2884-7A601C754E1D}"/>
              </a:ext>
            </a:extLst>
          </p:cNvPr>
          <p:cNvSpPr>
            <a:spLocks noGrp="1"/>
          </p:cNvSpPr>
          <p:nvPr>
            <p:ph type="title"/>
          </p:nvPr>
        </p:nvSpPr>
        <p:spPr/>
        <p:txBody>
          <a:bodyPr/>
          <a:lstStyle/>
          <a:p>
            <a:r>
              <a:rPr lang="pt-BR" sz="1800" b="1" i="0" u="none" strike="noStrike" baseline="0">
                <a:solidFill>
                  <a:srgbClr val="2B73B9"/>
                </a:solidFill>
                <a:latin typeface="Raleway" pitchFamily="2" charset="0"/>
              </a:rPr>
              <a:t>H V A D  K A N  K U N S T I NG  I N T E L L I G E N S  B R U G E S  T I L</a:t>
            </a:r>
            <a:endParaRPr lang="da-DK"/>
          </a:p>
        </p:txBody>
      </p:sp>
      <p:sp>
        <p:nvSpPr>
          <p:cNvPr id="3" name="Pladsholder til tekst 2">
            <a:extLst>
              <a:ext uri="{FF2B5EF4-FFF2-40B4-BE49-F238E27FC236}">
                <a16:creationId xmlns:a16="http://schemas.microsoft.com/office/drawing/2014/main" id="{2664A9C2-C474-529E-F344-67A1EC16DC7A}"/>
              </a:ext>
            </a:extLst>
          </p:cNvPr>
          <p:cNvSpPr>
            <a:spLocks noGrp="1"/>
          </p:cNvSpPr>
          <p:nvPr>
            <p:ph type="body" sz="half" idx="1"/>
          </p:nvPr>
        </p:nvSpPr>
        <p:spPr/>
        <p:txBody>
          <a:bodyPr>
            <a:normAutofit fontScale="92500" lnSpcReduction="10000"/>
          </a:bodyPr>
          <a:lstStyle/>
          <a:p>
            <a:pPr marL="0" indent="0">
              <a:buNone/>
            </a:pPr>
            <a:r>
              <a:rPr lang="da-DK" sz="1900" b="1"/>
              <a:t>Som leder</a:t>
            </a:r>
          </a:p>
          <a:p>
            <a:pPr algn="l"/>
            <a:endParaRPr lang="da-DK" sz="1800" b="0" i="0" u="none" strike="noStrike" baseline="0">
              <a:solidFill>
                <a:srgbClr val="000000"/>
              </a:solidFill>
            </a:endParaRPr>
          </a:p>
          <a:p>
            <a:endParaRPr lang="da-DK" sz="1800" b="0" i="0" u="none" strike="noStrike" baseline="0"/>
          </a:p>
          <a:p>
            <a:r>
              <a:rPr lang="da-DK" sz="1800" b="0" i="0" u="none" strike="noStrike" baseline="0"/>
              <a:t>Strategisk sparring </a:t>
            </a:r>
          </a:p>
          <a:p>
            <a:r>
              <a:rPr lang="da-DK" sz="1800" b="0" i="0" u="none" strike="noStrike" baseline="0"/>
              <a:t>Formulere spørgsmål til et jobinterview</a:t>
            </a:r>
          </a:p>
          <a:p>
            <a:r>
              <a:rPr lang="da-DK" sz="1800" b="0" i="0" u="none" strike="noStrike" baseline="0"/>
              <a:t>Analysere trends</a:t>
            </a:r>
          </a:p>
          <a:p>
            <a:r>
              <a:rPr lang="da-DK" sz="1800" b="0" i="0" u="none" strike="noStrike" baseline="0"/>
              <a:t>Risikoanalyser</a:t>
            </a:r>
          </a:p>
          <a:p>
            <a:r>
              <a:rPr lang="da-DK" sz="1800" b="0" i="0" u="none" strike="noStrike" baseline="0"/>
              <a:t>Skrive udkast til jobopslag</a:t>
            </a:r>
          </a:p>
          <a:p>
            <a:r>
              <a:rPr lang="da-DK" sz="1800" b="0" i="0" u="none" strike="noStrike" baseline="0"/>
              <a:t>Hjælpe en med at formulere egne sætninger mere præcist </a:t>
            </a:r>
          </a:p>
          <a:p>
            <a:r>
              <a:rPr lang="da-DK" sz="1800" b="0" i="0" u="none" strike="noStrike" baseline="0"/>
              <a:t>Strukturering af en præsentation</a:t>
            </a:r>
          </a:p>
          <a:p>
            <a:r>
              <a:rPr lang="da-DK" sz="1800" b="0" i="0" u="none" strike="noStrike" baseline="0"/>
              <a:t>Give feedback på tekst man selv har produceret </a:t>
            </a:r>
          </a:p>
          <a:p>
            <a:r>
              <a:rPr lang="da-DK" sz="1800" b="0" i="0" u="none" strike="noStrike" baseline="0"/>
              <a:t>Rette for stavefejl</a:t>
            </a:r>
          </a:p>
          <a:p>
            <a:r>
              <a:rPr lang="da-DK" sz="1800" b="0" i="0" u="none" strike="noStrike" baseline="0"/>
              <a:t>Et simuleringsværktøj - fx træne medarbejder samtaler</a:t>
            </a:r>
            <a:endParaRPr lang="da-DK"/>
          </a:p>
        </p:txBody>
      </p:sp>
      <p:sp>
        <p:nvSpPr>
          <p:cNvPr id="4" name="Pladsholder til indhold 3">
            <a:extLst>
              <a:ext uri="{FF2B5EF4-FFF2-40B4-BE49-F238E27FC236}">
                <a16:creationId xmlns:a16="http://schemas.microsoft.com/office/drawing/2014/main" id="{E61762B5-11A5-47D7-74B0-464FDC13BC12}"/>
              </a:ext>
            </a:extLst>
          </p:cNvPr>
          <p:cNvSpPr>
            <a:spLocks noGrp="1"/>
          </p:cNvSpPr>
          <p:nvPr>
            <p:ph sz="half" idx="2"/>
          </p:nvPr>
        </p:nvSpPr>
        <p:spPr>
          <a:xfrm>
            <a:off x="4648200" y="1981200"/>
            <a:ext cx="4100264" cy="4616152"/>
          </a:xfrm>
        </p:spPr>
        <p:txBody>
          <a:bodyPr/>
          <a:lstStyle/>
          <a:p>
            <a:pPr marL="0" indent="0">
              <a:buNone/>
            </a:pPr>
            <a:r>
              <a:rPr lang="da-DK" sz="1800" b="1"/>
              <a:t>Som organisation</a:t>
            </a:r>
          </a:p>
          <a:p>
            <a:pPr marL="0" indent="0">
              <a:buNone/>
            </a:pPr>
            <a:endParaRPr lang="da-DK" b="1"/>
          </a:p>
          <a:p>
            <a:r>
              <a:rPr lang="da-DK"/>
              <a:t>Komme med udkast til nyhedsbreve og kundeundersøgelser </a:t>
            </a:r>
          </a:p>
          <a:p>
            <a:r>
              <a:rPr lang="da-DK"/>
              <a:t>Hjælpe med sociale medie opslag</a:t>
            </a:r>
          </a:p>
          <a:p>
            <a:r>
              <a:rPr lang="da-DK"/>
              <a:t>Skrive mails </a:t>
            </a:r>
          </a:p>
          <a:p>
            <a:r>
              <a:rPr lang="da-DK"/>
              <a:t>Lave marketingsplaner</a:t>
            </a:r>
          </a:p>
          <a:p>
            <a:r>
              <a:rPr lang="da-DK"/>
              <a:t>Skrive produkttekster til hjemmesider</a:t>
            </a:r>
          </a:p>
          <a:p>
            <a:r>
              <a:rPr lang="da-DK"/>
              <a:t>Kundesupport - automatisér svar på almindelige spørgsmål </a:t>
            </a:r>
          </a:p>
          <a:p>
            <a:r>
              <a:rPr lang="da-DK"/>
              <a:t>Oversætte </a:t>
            </a:r>
          </a:p>
          <a:p>
            <a:r>
              <a:rPr lang="da-DK"/>
              <a:t>Identificere fejl og rette i dokumenter - korrektur </a:t>
            </a:r>
          </a:p>
          <a:p>
            <a:r>
              <a:rPr lang="da-DK"/>
              <a:t>Strukturere og analysere data</a:t>
            </a:r>
          </a:p>
          <a:p>
            <a:r>
              <a:rPr lang="da-DK"/>
              <a:t>Idegenerering</a:t>
            </a:r>
          </a:p>
        </p:txBody>
      </p:sp>
      <p:sp>
        <p:nvSpPr>
          <p:cNvPr id="5" name="Pladsholder til sidefod 4">
            <a:extLst>
              <a:ext uri="{FF2B5EF4-FFF2-40B4-BE49-F238E27FC236}">
                <a16:creationId xmlns:a16="http://schemas.microsoft.com/office/drawing/2014/main" id="{3B39BF0E-8822-E9E0-8B25-F0659B3633D6}"/>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a:ln>
                  <a:noFill/>
                </a:ln>
                <a:solidFill>
                  <a:prstClr val="black"/>
                </a:solidFill>
                <a:effectLst/>
                <a:uLnTx/>
                <a:uFillTx/>
                <a:latin typeface="Verdana"/>
                <a:ea typeface="+mn-ea"/>
                <a:cs typeface="+mn-cs"/>
              </a:rPr>
              <a:t>- et bedre sted at lære</a:t>
            </a:r>
          </a:p>
        </p:txBody>
      </p:sp>
    </p:spTree>
    <p:extLst>
      <p:ext uri="{BB962C8B-B14F-4D97-AF65-F5344CB8AC3E}">
        <p14:creationId xmlns:p14="http://schemas.microsoft.com/office/powerpoint/2010/main" val="7953273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FF57EB-FB47-41B1-83FD-CC1772D99A2C}"/>
              </a:ext>
            </a:extLst>
          </p:cNvPr>
          <p:cNvSpPr>
            <a:spLocks noGrp="1"/>
          </p:cNvSpPr>
          <p:nvPr>
            <p:ph type="title"/>
          </p:nvPr>
        </p:nvSpPr>
        <p:spPr>
          <a:xfrm>
            <a:off x="685800" y="609600"/>
            <a:ext cx="7772400" cy="1143000"/>
          </a:xfrm>
        </p:spPr>
        <p:txBody>
          <a:bodyPr anchor="b">
            <a:normAutofit/>
          </a:bodyPr>
          <a:lstStyle/>
          <a:p>
            <a:r>
              <a:rPr lang="da-DK" sz="2800"/>
              <a:t>Den ny AI Café opgave(motivationsteorier)</a:t>
            </a:r>
          </a:p>
        </p:txBody>
      </p:sp>
      <p:sp>
        <p:nvSpPr>
          <p:cNvPr id="3" name="Pladsholder til indhold 2">
            <a:extLst>
              <a:ext uri="{FF2B5EF4-FFF2-40B4-BE49-F238E27FC236}">
                <a16:creationId xmlns:a16="http://schemas.microsoft.com/office/drawing/2014/main" id="{1BE75A83-03CD-4354-94D3-C96CF8D63079}"/>
              </a:ext>
            </a:extLst>
          </p:cNvPr>
          <p:cNvSpPr>
            <a:spLocks noGrp="1"/>
          </p:cNvSpPr>
          <p:nvPr>
            <p:ph type="body" sz="half" idx="1"/>
          </p:nvPr>
        </p:nvSpPr>
        <p:spPr>
          <a:xfrm>
            <a:off x="685800" y="1981200"/>
            <a:ext cx="3810000" cy="4114800"/>
          </a:xfrm>
        </p:spPr>
        <p:txBody>
          <a:bodyPr>
            <a:normAutofit/>
          </a:bodyPr>
          <a:lstStyle/>
          <a:p>
            <a:pPr>
              <a:spcAft>
                <a:spcPts val="600"/>
              </a:spcAft>
            </a:pPr>
            <a:r>
              <a:rPr lang="da-DK" sz="2800"/>
              <a:t>Maslows behovspyramide</a:t>
            </a:r>
          </a:p>
          <a:p>
            <a:pPr>
              <a:spcAft>
                <a:spcPts val="600"/>
              </a:spcAft>
            </a:pPr>
            <a:r>
              <a:rPr lang="da-DK" sz="2800"/>
              <a:t>Herzberg motivationsteori </a:t>
            </a:r>
          </a:p>
          <a:p>
            <a:pPr>
              <a:spcAft>
                <a:spcPts val="600"/>
              </a:spcAft>
            </a:pPr>
            <a:r>
              <a:rPr lang="da-DK" sz="2800" i="1"/>
              <a:t>Indre og ydre motivation </a:t>
            </a:r>
          </a:p>
          <a:p>
            <a:pPr>
              <a:spcAft>
                <a:spcPts val="600"/>
              </a:spcAft>
            </a:pPr>
            <a:r>
              <a:rPr lang="da-DK" sz="2800"/>
              <a:t>Daniel Pink (film)</a:t>
            </a:r>
          </a:p>
          <a:p>
            <a:pPr>
              <a:spcAft>
                <a:spcPts val="600"/>
              </a:spcAft>
            </a:pPr>
            <a:endParaRPr lang="da-DK"/>
          </a:p>
        </p:txBody>
      </p:sp>
      <p:pic>
        <p:nvPicPr>
          <p:cNvPr id="7" name="Billede 6">
            <a:extLst>
              <a:ext uri="{FF2B5EF4-FFF2-40B4-BE49-F238E27FC236}">
                <a16:creationId xmlns:a16="http://schemas.microsoft.com/office/drawing/2014/main" id="{2712C9FD-E3F0-C38D-62E2-AF12DA18FE7C}"/>
              </a:ext>
            </a:extLst>
          </p:cNvPr>
          <p:cNvPicPr>
            <a:picLocks noChangeAspect="1"/>
          </p:cNvPicPr>
          <p:nvPr/>
        </p:nvPicPr>
        <p:blipFill rotWithShape="1">
          <a:blip r:embed="rId2"/>
          <a:srcRect l="7407"/>
          <a:stretch/>
        </p:blipFill>
        <p:spPr>
          <a:xfrm>
            <a:off x="4648200" y="1981200"/>
            <a:ext cx="3810000" cy="4114800"/>
          </a:xfrm>
          <a:prstGeom prst="rect">
            <a:avLst/>
          </a:prstGeom>
          <a:noFill/>
        </p:spPr>
      </p:pic>
      <p:sp>
        <p:nvSpPr>
          <p:cNvPr id="12" name="Footer Placeholder 4">
            <a:extLst>
              <a:ext uri="{FF2B5EF4-FFF2-40B4-BE49-F238E27FC236}">
                <a16:creationId xmlns:a16="http://schemas.microsoft.com/office/drawing/2014/main" id="{508613AD-4603-3EC1-02E7-6633EA731AB2}"/>
              </a:ext>
            </a:extLst>
          </p:cNvPr>
          <p:cNvSpPr>
            <a:spLocks noGrp="1"/>
          </p:cNvSpPr>
          <p:nvPr>
            <p:ph type="ftr" sz="quarter" idx="10"/>
          </p:nvPr>
        </p:nvSpPr>
        <p:spPr>
          <a:xfrm>
            <a:off x="468313" y="6092825"/>
            <a:ext cx="2895600" cy="576263"/>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1100" b="1" i="0" u="none" strike="noStrike" kern="1200" cap="none" spc="0" normalizeH="0" baseline="0" noProof="0">
                <a:ln>
                  <a:noFill/>
                </a:ln>
                <a:solidFill>
                  <a:prstClr val="black"/>
                </a:solidFill>
                <a:effectLst/>
                <a:uLnTx/>
                <a:uFillTx/>
                <a:latin typeface="Verdana"/>
                <a:ea typeface="+mn-ea"/>
                <a:cs typeface="+mn-cs"/>
              </a:rPr>
              <a:t>- et bedre sted at lære</a:t>
            </a:r>
          </a:p>
        </p:txBody>
      </p:sp>
      <p:sp>
        <p:nvSpPr>
          <p:cNvPr id="4" name="Pladsholder til dato 3" hidden="1">
            <a:extLst>
              <a:ext uri="{FF2B5EF4-FFF2-40B4-BE49-F238E27FC236}">
                <a16:creationId xmlns:a16="http://schemas.microsoft.com/office/drawing/2014/main" id="{CCA06448-7B31-44F3-9B45-843401BAA105}"/>
              </a:ext>
            </a:extLst>
          </p:cNvPr>
          <p:cNvSpPr>
            <a:spLocks noGrp="1"/>
          </p:cNvSpPr>
          <p:nvPr>
            <p:ph type="dt" sz="half" idx="4294967295"/>
          </p:nvPr>
        </p:nvSpPr>
        <p:spPr>
          <a:xfrm>
            <a:off x="7885112" y="6302906"/>
            <a:ext cx="1131888" cy="224644"/>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prstClr val="white"/>
                </a:solidFill>
                <a:effectLst/>
                <a:uLnTx/>
                <a:uFillTx/>
                <a:latin typeface="Verdana"/>
                <a:ea typeface="+mn-ea"/>
                <a:cs typeface="+mn-cs"/>
              </a:rPr>
              <a:t>www.ibc.dk</a:t>
            </a:r>
            <a:endParaRPr kumimoji="0" lang="da-DK" sz="11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9445465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64318-C904-44B9-ACDF-EF45CA15A928}"/>
              </a:ext>
            </a:extLst>
          </p:cNvPr>
          <p:cNvSpPr>
            <a:spLocks noGrp="1"/>
          </p:cNvSpPr>
          <p:nvPr>
            <p:ph type="title"/>
          </p:nvPr>
        </p:nvSpPr>
        <p:spPr>
          <a:xfrm>
            <a:off x="323528" y="332656"/>
            <a:ext cx="2329010" cy="1944216"/>
          </a:xfrm>
          <a:prstGeom prst="ellipse">
            <a:avLst/>
          </a:prstGeom>
          <a:solidFill>
            <a:srgbClr val="262626"/>
          </a:solidFill>
          <a:ln w="174625" cmpd="thinThick">
            <a:solidFill>
              <a:srgbClr val="262626"/>
            </a:solidFill>
          </a:ln>
        </p:spPr>
        <p:txBody>
          <a:bodyPr vert="horz" lIns="38576" tIns="19289" rIns="38576" bIns="19289" rtlCol="0" anchor="ctr" anchorCtr="0">
            <a:noAutofit/>
          </a:bodyPr>
          <a:lstStyle/>
          <a:p>
            <a:pPr algn="ctr"/>
            <a:r>
              <a:rPr lang="en-US" sz="2000">
                <a:solidFill>
                  <a:srgbClr val="FFFFFF"/>
                </a:solidFill>
              </a:rPr>
              <a:t>Case 1 </a:t>
            </a:r>
            <a:r>
              <a:rPr lang="en-US" sz="2000" err="1">
                <a:solidFill>
                  <a:srgbClr val="FFFFFF"/>
                </a:solidFill>
              </a:rPr>
              <a:t>til</a:t>
            </a:r>
            <a:r>
              <a:rPr lang="en-US" sz="2000">
                <a:solidFill>
                  <a:srgbClr val="FFFFFF"/>
                </a:solidFill>
              </a:rPr>
              <a:t> din chatbot:</a:t>
            </a:r>
            <a:br>
              <a:rPr lang="en-US" sz="2000" i="1">
                <a:solidFill>
                  <a:srgbClr val="FFFFFF"/>
                </a:solidFill>
              </a:rPr>
            </a:br>
            <a:r>
              <a:rPr lang="en-US" sz="2000" i="1" err="1">
                <a:solidFill>
                  <a:srgbClr val="FFFFFF"/>
                </a:solidFill>
              </a:rPr>
              <a:t>Delegering</a:t>
            </a:r>
            <a:endParaRPr lang="en-US" sz="2000" i="1">
              <a:solidFill>
                <a:srgbClr val="FFFFFF"/>
              </a:solidFill>
            </a:endParaRPr>
          </a:p>
        </p:txBody>
      </p:sp>
      <p:pic>
        <p:nvPicPr>
          <p:cNvPr id="7" name="Pladsholder til indhold 6">
            <a:extLst>
              <a:ext uri="{FF2B5EF4-FFF2-40B4-BE49-F238E27FC236}">
                <a16:creationId xmlns:a16="http://schemas.microsoft.com/office/drawing/2014/main" id="{CE56EDF0-39EA-4C8C-91B1-637A7B36FC9F}"/>
              </a:ext>
            </a:extLst>
          </p:cNvPr>
          <p:cNvPicPr>
            <a:picLocks noGrp="1" noChangeAspect="1"/>
          </p:cNvPicPr>
          <p:nvPr>
            <p:ph idx="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92688" y="34389"/>
            <a:ext cx="2329010" cy="1746758"/>
          </a:xfrm>
        </p:spPr>
      </p:pic>
      <p:sp>
        <p:nvSpPr>
          <p:cNvPr id="3" name="Tekstfelt 2">
            <a:extLst>
              <a:ext uri="{FF2B5EF4-FFF2-40B4-BE49-F238E27FC236}">
                <a16:creationId xmlns:a16="http://schemas.microsoft.com/office/drawing/2014/main" id="{ECF3C6FA-F7E9-F15D-7692-045A7C3EE239}"/>
              </a:ext>
            </a:extLst>
          </p:cNvPr>
          <p:cNvSpPr txBox="1"/>
          <p:nvPr/>
        </p:nvSpPr>
        <p:spPr>
          <a:xfrm>
            <a:off x="1697460" y="2708920"/>
            <a:ext cx="5749080" cy="3051733"/>
          </a:xfrm>
          <a:prstGeom prst="rect">
            <a:avLst/>
          </a:prstGeom>
          <a:noFill/>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a:ln>
                  <a:noFill/>
                </a:ln>
                <a:solidFill>
                  <a:prstClr val="black"/>
                </a:solidFill>
                <a:effectLst/>
                <a:uLnTx/>
                <a:uFillTx/>
                <a:latin typeface="Verdana"/>
                <a:ea typeface="+mn-ea"/>
                <a:cs typeface="+mn-cs"/>
              </a:rPr>
              <a:t>Du er leder for en innovativ afdeling med 8 ansatte, hvor der løbende kommer nye spændende opgaver ind. Du har kompetente medarbejdere, som har forskellig modenhed, og der er forskel på, hvem der kan løse hvilke opgaver. </a:t>
            </a:r>
          </a:p>
          <a:p>
            <a:pPr marL="0" marR="0" lvl="0" indent="0" algn="l"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a:ln>
                  <a:noFill/>
                </a:ln>
                <a:solidFill>
                  <a:prstClr val="black"/>
                </a:solidFill>
                <a:effectLst/>
                <a:uLnTx/>
                <a:uFillTx/>
                <a:latin typeface="Verdana"/>
                <a:ea typeface="+mn-ea"/>
                <a:cs typeface="+mn-cs"/>
              </a:rPr>
              <a:t>1. Skriv et prompt, så du får inspiration til, hvad du som leder skal være opmærksom på, når du </a:t>
            </a:r>
            <a:r>
              <a:rPr kumimoji="0" lang="da-DK" sz="1600" b="0" i="1" u="none" strike="noStrike" kern="1200" cap="none" spc="0" normalizeH="0" baseline="0" noProof="0">
                <a:ln>
                  <a:noFill/>
                </a:ln>
                <a:solidFill>
                  <a:prstClr val="black"/>
                </a:solidFill>
                <a:effectLst/>
                <a:uLnTx/>
                <a:uFillTx/>
                <a:latin typeface="Verdana"/>
                <a:ea typeface="+mn-ea"/>
                <a:cs typeface="+mn-cs"/>
              </a:rPr>
              <a:t>delegerer</a:t>
            </a:r>
            <a:r>
              <a:rPr kumimoji="0" lang="da-DK" sz="1600" b="0" i="0" u="none" strike="noStrike" kern="1200" cap="none" spc="0" normalizeH="0" baseline="0" noProof="0">
                <a:ln>
                  <a:noFill/>
                </a:ln>
                <a:solidFill>
                  <a:prstClr val="black"/>
                </a:solidFill>
                <a:effectLst/>
                <a:uLnTx/>
                <a:uFillTx/>
                <a:latin typeface="Verdana"/>
                <a:ea typeface="+mn-ea"/>
                <a:cs typeface="+mn-cs"/>
              </a:rPr>
              <a:t> forskellige opgaver!</a:t>
            </a:r>
          </a:p>
          <a:p>
            <a:pPr marL="0" marR="0" lvl="0" indent="0" algn="l"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a:ln>
                  <a:noFill/>
                </a:ln>
                <a:solidFill>
                  <a:prstClr val="black"/>
                </a:solidFill>
                <a:effectLst/>
                <a:uLnTx/>
                <a:uFillTx/>
                <a:latin typeface="Verdana"/>
                <a:ea typeface="+mn-ea"/>
                <a:cs typeface="+mn-cs"/>
              </a:rPr>
              <a:t>2. Hvad er din refleksion i forhold til praksis i din egen virksomhed?</a:t>
            </a:r>
          </a:p>
        </p:txBody>
      </p:sp>
    </p:spTree>
    <p:extLst>
      <p:ext uri="{BB962C8B-B14F-4D97-AF65-F5344CB8AC3E}">
        <p14:creationId xmlns:p14="http://schemas.microsoft.com/office/powerpoint/2010/main" val="37448779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64318-C904-44B9-ACDF-EF45CA15A928}"/>
              </a:ext>
            </a:extLst>
          </p:cNvPr>
          <p:cNvSpPr>
            <a:spLocks noGrp="1"/>
          </p:cNvSpPr>
          <p:nvPr>
            <p:ph type="title"/>
          </p:nvPr>
        </p:nvSpPr>
        <p:spPr>
          <a:xfrm>
            <a:off x="323528" y="332656"/>
            <a:ext cx="2329010" cy="1944216"/>
          </a:xfrm>
          <a:prstGeom prst="ellipse">
            <a:avLst/>
          </a:prstGeom>
          <a:solidFill>
            <a:srgbClr val="262626"/>
          </a:solidFill>
          <a:ln w="174625" cmpd="thinThick">
            <a:solidFill>
              <a:srgbClr val="262626"/>
            </a:solidFill>
          </a:ln>
        </p:spPr>
        <p:txBody>
          <a:bodyPr vert="horz" lIns="38576" tIns="19289" rIns="38576" bIns="19289" rtlCol="0" anchor="ctr" anchorCtr="0">
            <a:noAutofit/>
          </a:bodyPr>
          <a:lstStyle/>
          <a:p>
            <a:pPr algn="ctr"/>
            <a:r>
              <a:rPr lang="en-US" sz="2000">
                <a:solidFill>
                  <a:srgbClr val="FFFFFF"/>
                </a:solidFill>
              </a:rPr>
              <a:t>Case 2 </a:t>
            </a:r>
            <a:r>
              <a:rPr lang="en-US" sz="2000" err="1">
                <a:solidFill>
                  <a:srgbClr val="FFFFFF"/>
                </a:solidFill>
              </a:rPr>
              <a:t>til</a:t>
            </a:r>
            <a:r>
              <a:rPr lang="en-US" sz="2000">
                <a:solidFill>
                  <a:srgbClr val="FFFFFF"/>
                </a:solidFill>
              </a:rPr>
              <a:t> din chatbot:</a:t>
            </a:r>
            <a:br>
              <a:rPr lang="en-US" sz="2000" i="1">
                <a:solidFill>
                  <a:srgbClr val="FFFFFF"/>
                </a:solidFill>
              </a:rPr>
            </a:br>
            <a:r>
              <a:rPr lang="en-US" sz="2000" i="1">
                <a:solidFill>
                  <a:srgbClr val="FFFFFF"/>
                </a:solidFill>
              </a:rPr>
              <a:t>Motivation</a:t>
            </a:r>
          </a:p>
        </p:txBody>
      </p:sp>
      <p:pic>
        <p:nvPicPr>
          <p:cNvPr id="7" name="Pladsholder til indhold 6">
            <a:extLst>
              <a:ext uri="{FF2B5EF4-FFF2-40B4-BE49-F238E27FC236}">
                <a16:creationId xmlns:a16="http://schemas.microsoft.com/office/drawing/2014/main" id="{CE56EDF0-39EA-4C8C-91B1-637A7B36FC9F}"/>
              </a:ext>
            </a:extLst>
          </p:cNvPr>
          <p:cNvPicPr>
            <a:picLocks noGrp="1" noChangeAspect="1"/>
          </p:cNvPicPr>
          <p:nvPr>
            <p:ph idx="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92688" y="34389"/>
            <a:ext cx="2329010" cy="1746758"/>
          </a:xfrm>
        </p:spPr>
      </p:pic>
      <p:sp>
        <p:nvSpPr>
          <p:cNvPr id="3" name="Tekstfelt 2">
            <a:extLst>
              <a:ext uri="{FF2B5EF4-FFF2-40B4-BE49-F238E27FC236}">
                <a16:creationId xmlns:a16="http://schemas.microsoft.com/office/drawing/2014/main" id="{ECF3C6FA-F7E9-F15D-7692-045A7C3EE239}"/>
              </a:ext>
            </a:extLst>
          </p:cNvPr>
          <p:cNvSpPr txBox="1"/>
          <p:nvPr/>
        </p:nvSpPr>
        <p:spPr>
          <a:xfrm>
            <a:off x="1697460" y="2564904"/>
            <a:ext cx="6258916" cy="3412344"/>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srgbClr val="000000"/>
                </a:solidFill>
                <a:effectLst/>
                <a:uLnTx/>
                <a:uFillTx/>
                <a:latin typeface="Helvetica" panose="020B0604020202020204" pitchFamily="34" charset="0"/>
                <a:ea typeface="Times New Roman" panose="02020603050405020304" pitchFamily="18" charset="0"/>
                <a:cs typeface="+mn-cs"/>
              </a:rPr>
              <a:t>Du er leder for en afdeling og en ny medarbejder er startet. I har et møde for at blive klogere på vedkommendes kvalifikations- og kompetenceniveau. Spørgsmålet er hvilke opgaver skal din nye medarbejder kunne varetage og hvor skal ske en oplæring. </a:t>
            </a:r>
            <a:endParaRPr kumimoji="0" lang="da-DK" sz="1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a:ln>
                <a:noFill/>
              </a:ln>
              <a:solidFill>
                <a:prstClr val="black"/>
              </a:solidFill>
              <a:effectLst/>
              <a:uLnTx/>
              <a:uFillTx/>
              <a:latin typeface="Verdana"/>
              <a:ea typeface="+mn-ea"/>
              <a:cs typeface="+mn-cs"/>
            </a:endParaRPr>
          </a:p>
          <a:p>
            <a:pPr marL="342900" marR="0" lvl="0" indent="-342900" algn="l" defTabSz="914400" rtl="0" eaLnBrk="1" fontAlgn="auto" latinLnBrk="0" hangingPunct="1">
              <a:lnSpc>
                <a:spcPct val="104000"/>
              </a:lnSpc>
              <a:spcBef>
                <a:spcPts val="0"/>
              </a:spcBef>
              <a:spcAft>
                <a:spcPts val="0"/>
              </a:spcAft>
              <a:buClrTx/>
              <a:buSzTx/>
              <a:buFontTx/>
              <a:buAutoNum type="arabicPeriod"/>
              <a:tabLst/>
              <a:defRPr/>
            </a:pPr>
            <a:r>
              <a:rPr kumimoji="0" lang="da-DK" sz="1600" b="0" i="0" u="none" strike="noStrike" kern="1200" cap="none" spc="0" normalizeH="0" baseline="0" noProof="0">
                <a:ln>
                  <a:noFill/>
                </a:ln>
                <a:solidFill>
                  <a:prstClr val="black"/>
                </a:solidFill>
                <a:effectLst/>
                <a:uLnTx/>
                <a:uFillTx/>
                <a:latin typeface="Verdana"/>
                <a:ea typeface="+mn-ea"/>
                <a:cs typeface="+mn-cs"/>
              </a:rPr>
              <a:t>Skriv et prompt, der kan give dig input til, hvad du skal være opmærksom på for at </a:t>
            </a:r>
            <a:r>
              <a:rPr kumimoji="0" lang="da-DK" sz="1600" b="0" i="1" u="none" strike="noStrike" kern="1200" cap="none" spc="0" normalizeH="0" baseline="0" noProof="0">
                <a:ln>
                  <a:noFill/>
                </a:ln>
                <a:solidFill>
                  <a:prstClr val="black"/>
                </a:solidFill>
                <a:effectLst/>
                <a:uLnTx/>
                <a:uFillTx/>
                <a:latin typeface="Verdana"/>
                <a:ea typeface="+mn-ea"/>
                <a:cs typeface="+mn-cs"/>
              </a:rPr>
              <a:t>motivere</a:t>
            </a:r>
            <a:r>
              <a:rPr kumimoji="0" lang="da-DK" sz="1600" b="0" i="0" u="none" strike="noStrike" kern="1200" cap="none" spc="0" normalizeH="0" baseline="0" noProof="0">
                <a:ln>
                  <a:noFill/>
                </a:ln>
                <a:solidFill>
                  <a:prstClr val="black"/>
                </a:solidFill>
                <a:effectLst/>
                <a:uLnTx/>
                <a:uFillTx/>
                <a:latin typeface="Verdana"/>
                <a:ea typeface="+mn-ea"/>
                <a:cs typeface="+mn-cs"/>
              </a:rPr>
              <a:t> din nye medarbejder…</a:t>
            </a:r>
          </a:p>
          <a:p>
            <a:pPr marL="342900" marR="0" lvl="0" indent="-342900" algn="l" defTabSz="914400" rtl="0" eaLnBrk="1" fontAlgn="auto" latinLnBrk="0" hangingPunct="1">
              <a:lnSpc>
                <a:spcPct val="104000"/>
              </a:lnSpc>
              <a:spcBef>
                <a:spcPts val="0"/>
              </a:spcBef>
              <a:spcAft>
                <a:spcPts val="0"/>
              </a:spcAft>
              <a:buClrTx/>
              <a:buSzTx/>
              <a:buFontTx/>
              <a:buAutoNum type="arabicPeriod"/>
              <a:tabLst/>
              <a:defRPr/>
            </a:pPr>
            <a:r>
              <a:rPr kumimoji="0" lang="da-DK" sz="1600" b="0" i="0" u="none" strike="noStrike" kern="1200" cap="none" spc="0" normalizeH="0" baseline="0" noProof="0">
                <a:ln>
                  <a:noFill/>
                </a:ln>
                <a:solidFill>
                  <a:prstClr val="black"/>
                </a:solidFill>
                <a:effectLst/>
                <a:uLnTx/>
                <a:uFillTx/>
                <a:latin typeface="Verdana"/>
                <a:ea typeface="+mn-ea"/>
                <a:cs typeface="+mn-cs"/>
              </a:rPr>
              <a:t>Hvilke motivationsteorier kan hjælpe dig?</a:t>
            </a:r>
          </a:p>
          <a:p>
            <a:pPr marL="342900" marR="0" lvl="0" indent="-342900" algn="l" defTabSz="914400" rtl="0" eaLnBrk="1" fontAlgn="auto" latinLnBrk="0" hangingPunct="1">
              <a:lnSpc>
                <a:spcPct val="104000"/>
              </a:lnSpc>
              <a:spcBef>
                <a:spcPts val="0"/>
              </a:spcBef>
              <a:spcAft>
                <a:spcPts val="0"/>
              </a:spcAft>
              <a:buClrTx/>
              <a:buSzTx/>
              <a:buFontTx/>
              <a:buAutoNum type="arabicPeriod"/>
              <a:tabLst/>
              <a:defRPr/>
            </a:pPr>
            <a:r>
              <a:rPr kumimoji="0" lang="da-DK" sz="1600" b="0" i="0" u="none" strike="noStrike" kern="1200" cap="none" spc="0" normalizeH="0" baseline="0" noProof="0">
                <a:ln>
                  <a:noFill/>
                </a:ln>
                <a:solidFill>
                  <a:prstClr val="black"/>
                </a:solidFill>
                <a:effectLst/>
                <a:uLnTx/>
                <a:uFillTx/>
                <a:latin typeface="Verdana"/>
                <a:ea typeface="+mn-ea"/>
                <a:cs typeface="+mn-cs"/>
              </a:rPr>
              <a:t>Nævn minimum 2 motivationsfaktorer</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a:ln>
                  <a:noFill/>
                </a:ln>
                <a:solidFill>
                  <a:prstClr val="black"/>
                </a:solidFill>
                <a:effectLst/>
                <a:uLnTx/>
                <a:uFillTx/>
                <a:latin typeface="Verdana"/>
                <a:ea typeface="+mn-ea"/>
                <a:cs typeface="+mn-cs"/>
              </a:rPr>
              <a:t>4. Hvad er din refleksion i forhold til motivationsfaktorer i din egen virksomhed?</a:t>
            </a:r>
          </a:p>
        </p:txBody>
      </p:sp>
    </p:spTree>
    <p:extLst>
      <p:ext uri="{BB962C8B-B14F-4D97-AF65-F5344CB8AC3E}">
        <p14:creationId xmlns:p14="http://schemas.microsoft.com/office/powerpoint/2010/main" val="27677133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64318-C904-44B9-ACDF-EF45CA15A928}"/>
              </a:ext>
            </a:extLst>
          </p:cNvPr>
          <p:cNvSpPr>
            <a:spLocks noGrp="1"/>
          </p:cNvSpPr>
          <p:nvPr>
            <p:ph type="title"/>
          </p:nvPr>
        </p:nvSpPr>
        <p:spPr>
          <a:xfrm>
            <a:off x="323528" y="332656"/>
            <a:ext cx="2880320" cy="2232248"/>
          </a:xfrm>
          <a:prstGeom prst="ellipse">
            <a:avLst/>
          </a:prstGeom>
          <a:solidFill>
            <a:srgbClr val="262626"/>
          </a:solidFill>
          <a:ln w="174625" cmpd="thinThick">
            <a:solidFill>
              <a:srgbClr val="262626"/>
            </a:solidFill>
          </a:ln>
        </p:spPr>
        <p:txBody>
          <a:bodyPr vert="horz" lIns="38576" tIns="19289" rIns="38576" bIns="19289" rtlCol="0" anchor="ctr" anchorCtr="0">
            <a:noAutofit/>
          </a:bodyPr>
          <a:lstStyle/>
          <a:p>
            <a:pPr algn="ctr"/>
            <a:r>
              <a:rPr lang="en-US" sz="2000">
                <a:solidFill>
                  <a:srgbClr val="FFFFFF"/>
                </a:solidFill>
              </a:rPr>
              <a:t>Case 3 </a:t>
            </a:r>
            <a:r>
              <a:rPr lang="en-US" sz="2000" err="1">
                <a:solidFill>
                  <a:srgbClr val="FFFFFF"/>
                </a:solidFill>
              </a:rPr>
              <a:t>til</a:t>
            </a:r>
            <a:r>
              <a:rPr lang="en-US" sz="2000">
                <a:solidFill>
                  <a:srgbClr val="FFFFFF"/>
                </a:solidFill>
              </a:rPr>
              <a:t> din chatbot:</a:t>
            </a:r>
            <a:br>
              <a:rPr lang="en-US" sz="2000" i="1">
                <a:solidFill>
                  <a:srgbClr val="FFFFFF"/>
                </a:solidFill>
              </a:rPr>
            </a:br>
            <a:r>
              <a:rPr lang="en-US" sz="2000" i="1" err="1">
                <a:solidFill>
                  <a:srgbClr val="FFFFFF"/>
                </a:solidFill>
              </a:rPr>
              <a:t>Udvikling</a:t>
            </a:r>
            <a:r>
              <a:rPr lang="en-US" sz="2000" i="1">
                <a:solidFill>
                  <a:srgbClr val="FFFFFF"/>
                </a:solidFill>
              </a:rPr>
              <a:t> </a:t>
            </a:r>
            <a:r>
              <a:rPr lang="en-US" sz="2000" i="1" err="1">
                <a:solidFill>
                  <a:srgbClr val="FFFFFF"/>
                </a:solidFill>
              </a:rPr>
              <a:t>af</a:t>
            </a:r>
            <a:r>
              <a:rPr lang="en-US" sz="2000" i="1">
                <a:solidFill>
                  <a:srgbClr val="FFFFFF"/>
                </a:solidFill>
              </a:rPr>
              <a:t> </a:t>
            </a:r>
            <a:r>
              <a:rPr lang="en-US" sz="2000" i="1" err="1">
                <a:solidFill>
                  <a:srgbClr val="FFFFFF"/>
                </a:solidFill>
              </a:rPr>
              <a:t>kompetencer</a:t>
            </a:r>
            <a:endParaRPr lang="en-US" sz="2000" i="1">
              <a:solidFill>
                <a:srgbClr val="FFFFFF"/>
              </a:solidFill>
            </a:endParaRPr>
          </a:p>
        </p:txBody>
      </p:sp>
      <p:pic>
        <p:nvPicPr>
          <p:cNvPr id="7" name="Pladsholder til indhold 6">
            <a:extLst>
              <a:ext uri="{FF2B5EF4-FFF2-40B4-BE49-F238E27FC236}">
                <a16:creationId xmlns:a16="http://schemas.microsoft.com/office/drawing/2014/main" id="{CE56EDF0-39EA-4C8C-91B1-637A7B36FC9F}"/>
              </a:ext>
            </a:extLst>
          </p:cNvPr>
          <p:cNvPicPr>
            <a:picLocks noGrp="1" noChangeAspect="1"/>
          </p:cNvPicPr>
          <p:nvPr>
            <p:ph idx="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92688" y="34389"/>
            <a:ext cx="2329010" cy="1746758"/>
          </a:xfrm>
        </p:spPr>
      </p:pic>
      <p:sp>
        <p:nvSpPr>
          <p:cNvPr id="3" name="Tekstfelt 2">
            <a:extLst>
              <a:ext uri="{FF2B5EF4-FFF2-40B4-BE49-F238E27FC236}">
                <a16:creationId xmlns:a16="http://schemas.microsoft.com/office/drawing/2014/main" id="{ECF3C6FA-F7E9-F15D-7692-045A7C3EE239}"/>
              </a:ext>
            </a:extLst>
          </p:cNvPr>
          <p:cNvSpPr txBox="1"/>
          <p:nvPr/>
        </p:nvSpPr>
        <p:spPr>
          <a:xfrm>
            <a:off x="1703240" y="2843020"/>
            <a:ext cx="6469160" cy="1943032"/>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srgbClr val="000000"/>
                </a:solidFill>
                <a:effectLst/>
                <a:uLnTx/>
                <a:uFillTx/>
                <a:latin typeface="Helvetica" panose="020B0604020202020204" pitchFamily="34" charset="0"/>
                <a:ea typeface="Times New Roman" panose="02020603050405020304" pitchFamily="18" charset="0"/>
                <a:cs typeface="+mn-cs"/>
              </a:rPr>
              <a:t>Du har motiveret en af dine dygtige medarbejdere til at varetage opgaven med at oplære den nye medarbejder i afdelingen. </a:t>
            </a:r>
            <a:endParaRPr kumimoji="0" lang="da-DK" sz="1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800" b="0" i="0" u="none" strike="noStrike" kern="1200" cap="none" spc="0" normalizeH="0" baseline="0" noProof="0">
                <a:ln>
                  <a:noFill/>
                </a:ln>
                <a:solidFill>
                  <a:srgbClr val="000000"/>
                </a:solidFill>
                <a:effectLst/>
                <a:uLnTx/>
                <a:uFillTx/>
                <a:latin typeface="Helvetica" panose="020B0604020202020204" pitchFamily="34" charset="0"/>
                <a:ea typeface="+mn-ea"/>
                <a:cs typeface="+mn-cs"/>
              </a:rPr>
              <a:t>1. Skriv et prompt, der kan give dig input til, hvordan du vil sikre en succesfuld oplæring!</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800" b="0" i="0" u="none" strike="noStrike" kern="1200" cap="none" spc="0" normalizeH="0" baseline="0" noProof="0">
                <a:ln>
                  <a:noFill/>
                </a:ln>
                <a:solidFill>
                  <a:srgbClr val="000000"/>
                </a:solidFill>
                <a:effectLst/>
                <a:uLnTx/>
                <a:uFillTx/>
                <a:latin typeface="Helvetica" panose="020B0604020202020204" pitchFamily="34" charset="0"/>
                <a:ea typeface="+mn-ea"/>
                <a:cs typeface="+mn-cs"/>
              </a:rPr>
              <a:t>2. Hvad er din egen refleksion omkring oplæring og udvikling af kompetencer i din egen virksomhed?</a:t>
            </a:r>
          </a:p>
        </p:txBody>
      </p:sp>
    </p:spTree>
    <p:extLst>
      <p:ext uri="{BB962C8B-B14F-4D97-AF65-F5344CB8AC3E}">
        <p14:creationId xmlns:p14="http://schemas.microsoft.com/office/powerpoint/2010/main" val="39152756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64318-C904-44B9-ACDF-EF45CA15A928}"/>
              </a:ext>
            </a:extLst>
          </p:cNvPr>
          <p:cNvSpPr>
            <a:spLocks noGrp="1"/>
          </p:cNvSpPr>
          <p:nvPr>
            <p:ph type="title"/>
          </p:nvPr>
        </p:nvSpPr>
        <p:spPr>
          <a:xfrm>
            <a:off x="323528" y="332656"/>
            <a:ext cx="2880320" cy="2232248"/>
          </a:xfrm>
          <a:prstGeom prst="ellipse">
            <a:avLst/>
          </a:prstGeom>
          <a:solidFill>
            <a:srgbClr val="262626"/>
          </a:solidFill>
          <a:ln w="174625" cmpd="thinThick">
            <a:solidFill>
              <a:srgbClr val="262626"/>
            </a:solidFill>
          </a:ln>
        </p:spPr>
        <p:txBody>
          <a:bodyPr vert="horz" lIns="38576" tIns="19289" rIns="38576" bIns="19289" rtlCol="0" anchor="ctr" anchorCtr="0">
            <a:noAutofit/>
          </a:bodyPr>
          <a:lstStyle/>
          <a:p>
            <a:pPr algn="ctr"/>
            <a:r>
              <a:rPr lang="en-US" sz="2000">
                <a:solidFill>
                  <a:srgbClr val="FFFFFF"/>
                </a:solidFill>
              </a:rPr>
              <a:t>Case 4 </a:t>
            </a:r>
            <a:r>
              <a:rPr lang="en-US" sz="2000" err="1">
                <a:solidFill>
                  <a:srgbClr val="FFFFFF"/>
                </a:solidFill>
              </a:rPr>
              <a:t>til</a:t>
            </a:r>
            <a:r>
              <a:rPr lang="en-US" sz="2000">
                <a:solidFill>
                  <a:srgbClr val="FFFFFF"/>
                </a:solidFill>
              </a:rPr>
              <a:t> din chatbot:</a:t>
            </a:r>
            <a:br>
              <a:rPr lang="en-US" sz="2000" i="1">
                <a:solidFill>
                  <a:srgbClr val="FFFFFF"/>
                </a:solidFill>
              </a:rPr>
            </a:br>
            <a:r>
              <a:rPr lang="en-US" sz="2000" i="1" err="1">
                <a:solidFill>
                  <a:srgbClr val="FFFFFF"/>
                </a:solidFill>
              </a:rPr>
              <a:t>Delegering</a:t>
            </a:r>
            <a:endParaRPr lang="en-US" sz="2000" i="1">
              <a:solidFill>
                <a:srgbClr val="FFFFFF"/>
              </a:solidFill>
            </a:endParaRPr>
          </a:p>
        </p:txBody>
      </p:sp>
      <p:pic>
        <p:nvPicPr>
          <p:cNvPr id="7" name="Pladsholder til indhold 6">
            <a:extLst>
              <a:ext uri="{FF2B5EF4-FFF2-40B4-BE49-F238E27FC236}">
                <a16:creationId xmlns:a16="http://schemas.microsoft.com/office/drawing/2014/main" id="{CE56EDF0-39EA-4C8C-91B1-637A7B36FC9F}"/>
              </a:ext>
            </a:extLst>
          </p:cNvPr>
          <p:cNvPicPr>
            <a:picLocks noGrp="1" noChangeAspect="1"/>
          </p:cNvPicPr>
          <p:nvPr>
            <p:ph idx="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92688" y="34389"/>
            <a:ext cx="2329010" cy="1746758"/>
          </a:xfrm>
        </p:spPr>
      </p:pic>
      <p:sp>
        <p:nvSpPr>
          <p:cNvPr id="3" name="Tekstfelt 2">
            <a:extLst>
              <a:ext uri="{FF2B5EF4-FFF2-40B4-BE49-F238E27FC236}">
                <a16:creationId xmlns:a16="http://schemas.microsoft.com/office/drawing/2014/main" id="{ECF3C6FA-F7E9-F15D-7692-045A7C3EE239}"/>
              </a:ext>
            </a:extLst>
          </p:cNvPr>
          <p:cNvSpPr txBox="1"/>
          <p:nvPr/>
        </p:nvSpPr>
        <p:spPr>
          <a:xfrm>
            <a:off x="1547664" y="2780928"/>
            <a:ext cx="6984776" cy="3051028"/>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srgbClr val="000000"/>
                </a:solidFill>
                <a:effectLst/>
                <a:uLnTx/>
                <a:uFillTx/>
                <a:latin typeface="Helvetica" panose="020B0604020202020204" pitchFamily="34" charset="0"/>
                <a:ea typeface="Times New Roman" panose="02020603050405020304" pitchFamily="18" charset="0"/>
                <a:cs typeface="+mn-cs"/>
              </a:rPr>
              <a:t>Du er leder for en medarbejder, der har 10 års erfaring og som er dygtig og effektiv. I har nu fået en ny, spændende opgave og du vil gerne, at medarbejderen har ansvaret for denne opgave. Du har indkaldt til et møde, hvor I kan drøfte den nye opgave og håndteringen af den. Medarbejderen siger, at han/hun føler sig utryg og  usikker på, hvordan opgaven skal varetages. </a:t>
            </a:r>
            <a:endParaRPr kumimoji="0" lang="da-DK" sz="1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800" b="0" i="0" u="none" strike="noStrike" kern="1200" cap="none" spc="0" normalizeH="0" baseline="0" noProof="0">
                <a:ln>
                  <a:noFill/>
                </a:ln>
                <a:solidFill>
                  <a:srgbClr val="000000"/>
                </a:solidFill>
                <a:effectLst/>
                <a:uLnTx/>
                <a:uFillTx/>
                <a:latin typeface="Helvetica" panose="020B0604020202020204" pitchFamily="34" charset="0"/>
                <a:ea typeface="+mn-ea"/>
                <a:cs typeface="+mn-cs"/>
              </a:rPr>
              <a:t>1. Skriv et prompt, der kan give dig input til, hvordan du kan delegere opgaven til medarbejderen med brug af SL 2 modellen.</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800" b="0" i="0" u="none" strike="noStrike" kern="1200" cap="none" spc="0" normalizeH="0" baseline="0" noProof="0">
                <a:ln>
                  <a:noFill/>
                </a:ln>
                <a:solidFill>
                  <a:srgbClr val="000000"/>
                </a:solidFill>
                <a:effectLst/>
                <a:uLnTx/>
                <a:uFillTx/>
                <a:latin typeface="Helvetica" panose="020B0604020202020204" pitchFamily="34" charset="0"/>
                <a:ea typeface="+mn-ea"/>
                <a:cs typeface="+mn-cs"/>
              </a:rPr>
              <a:t>2. Hvad er din egen refleksion omkring delegering af opgaver til erfarne medarbejdere i din egen virksomhed?</a:t>
            </a:r>
          </a:p>
        </p:txBody>
      </p:sp>
    </p:spTree>
    <p:extLst>
      <p:ext uri="{BB962C8B-B14F-4D97-AF65-F5344CB8AC3E}">
        <p14:creationId xmlns:p14="http://schemas.microsoft.com/office/powerpoint/2010/main" val="18309943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DB5EB5-DE21-480D-A411-AF79556F7987}"/>
              </a:ext>
            </a:extLst>
          </p:cNvPr>
          <p:cNvSpPr>
            <a:spLocks noGrp="1"/>
          </p:cNvSpPr>
          <p:nvPr>
            <p:ph type="title" idx="4294967295"/>
          </p:nvPr>
        </p:nvSpPr>
        <p:spPr>
          <a:xfrm>
            <a:off x="620485" y="188640"/>
            <a:ext cx="7266215" cy="1026432"/>
          </a:xfrm>
        </p:spPr>
        <p:txBody>
          <a:bodyPr>
            <a:normAutofit/>
          </a:bodyPr>
          <a:lstStyle/>
          <a:p>
            <a:r>
              <a:rPr lang="da-DK" sz="3200" b="1"/>
              <a:t>Porters værdikæde</a:t>
            </a:r>
          </a:p>
        </p:txBody>
      </p:sp>
      <p:sp>
        <p:nvSpPr>
          <p:cNvPr id="4" name="Pladsholder til dato 3">
            <a:extLst>
              <a:ext uri="{FF2B5EF4-FFF2-40B4-BE49-F238E27FC236}">
                <a16:creationId xmlns:a16="http://schemas.microsoft.com/office/drawing/2014/main" id="{BFC497C1-0595-4B56-9AF0-8D29D901EFF9}"/>
              </a:ext>
            </a:extLst>
          </p:cNvPr>
          <p:cNvSpPr>
            <a:spLocks noGrp="1"/>
          </p:cNvSpPr>
          <p:nvPr>
            <p:ph type="dt" sz="half" idx="4294967295"/>
          </p:nvPr>
        </p:nvSpPr>
        <p:spPr>
          <a:xfrm>
            <a:off x="0" y="5624513"/>
            <a:ext cx="2057400" cy="274637"/>
          </a:xfrm>
          <a:prstGeom prst="rect">
            <a:avLst/>
          </a:prstGeom>
        </p:spPr>
        <p:txBody>
          <a:bodyPr/>
          <a:lstStyle/>
          <a:p>
            <a:r>
              <a:rPr lang="da-DK"/>
              <a:t>19-03-2021</a:t>
            </a:r>
          </a:p>
        </p:txBody>
      </p:sp>
      <p:sp>
        <p:nvSpPr>
          <p:cNvPr id="6" name="Pladsholder til slidenummer 5">
            <a:extLst>
              <a:ext uri="{FF2B5EF4-FFF2-40B4-BE49-F238E27FC236}">
                <a16:creationId xmlns:a16="http://schemas.microsoft.com/office/drawing/2014/main" id="{41C5547E-E99D-4A2C-ACE1-293579A998E4}"/>
              </a:ext>
            </a:extLst>
          </p:cNvPr>
          <p:cNvSpPr>
            <a:spLocks noGrp="1"/>
          </p:cNvSpPr>
          <p:nvPr>
            <p:ph type="sldNum" sz="quarter" idx="4294967295"/>
          </p:nvPr>
        </p:nvSpPr>
        <p:spPr>
          <a:xfrm>
            <a:off x="7086600" y="6356350"/>
            <a:ext cx="2057400" cy="365125"/>
          </a:xfrm>
        </p:spPr>
        <p:txBody>
          <a:bodyPr/>
          <a:lstStyle/>
          <a:p>
            <a:fld id="{6E20C62F-54F2-403C-B0CA-58410BE98B07}" type="slidenum">
              <a:rPr lang="da-DK" smtClean="0"/>
              <a:t>76</a:t>
            </a:fld>
            <a:endParaRPr lang="da-DK"/>
          </a:p>
        </p:txBody>
      </p:sp>
      <p:pic>
        <p:nvPicPr>
          <p:cNvPr id="8" name="Billede 7" descr="Et billede, der indeholder bord&#10;&#10;Automatisk genereret beskrivelse">
            <a:extLst>
              <a:ext uri="{FF2B5EF4-FFF2-40B4-BE49-F238E27FC236}">
                <a16:creationId xmlns:a16="http://schemas.microsoft.com/office/drawing/2014/main" id="{E4184C8A-8F25-4DC5-A62A-2708C9C6C3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563" y="1759824"/>
            <a:ext cx="7206563" cy="4115283"/>
          </a:xfrm>
          <a:prstGeom prst="rect">
            <a:avLst/>
          </a:prstGeom>
        </p:spPr>
      </p:pic>
    </p:spTree>
    <p:extLst>
      <p:ext uri="{BB962C8B-B14F-4D97-AF65-F5344CB8AC3E}">
        <p14:creationId xmlns:p14="http://schemas.microsoft.com/office/powerpoint/2010/main" val="1119848708"/>
      </p:ext>
    </p:extLst>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7BFD2844-1820-4E8B-A7C5-78CAA7E19964}"/>
              </a:ext>
            </a:extLst>
          </p:cNvPr>
          <p:cNvSpPr>
            <a:spLocks noGrp="1"/>
          </p:cNvSpPr>
          <p:nvPr>
            <p:ph idx="4294967295"/>
          </p:nvPr>
        </p:nvSpPr>
        <p:spPr>
          <a:xfrm>
            <a:off x="838200" y="2168752"/>
            <a:ext cx="7454900" cy="3124200"/>
          </a:xfrm>
        </p:spPr>
        <p:txBody>
          <a:bodyPr anchor="ctr">
            <a:normAutofit/>
          </a:bodyPr>
          <a:lstStyle/>
          <a:p>
            <a:pPr marL="0" indent="0">
              <a:buNone/>
            </a:pPr>
            <a:r>
              <a:rPr lang="da-DK" sz="1900"/>
              <a:t>Hvordan skaber aktiviteterne i din virksomhed værdi for jeres kunder?</a:t>
            </a:r>
            <a:endParaRPr lang="en-US"/>
          </a:p>
          <a:p>
            <a:pPr marL="296545" lvl="1" indent="-147955"/>
            <a:r>
              <a:rPr lang="da-DK" sz="1900"/>
              <a:t>Beskriv aktiviteter både primær- og støtteaktiviteter (Porters værdikæde) og</a:t>
            </a:r>
            <a:endParaRPr lang="da-DK" sz="1900">
              <a:ea typeface="Verdana"/>
            </a:endParaRPr>
          </a:p>
          <a:p>
            <a:pPr marL="342900" lvl="1" indent="0">
              <a:buNone/>
            </a:pPr>
            <a:endParaRPr lang="da-DK" sz="1900"/>
          </a:p>
          <a:p>
            <a:pPr marL="296545" lvl="1" indent="-147955"/>
            <a:r>
              <a:rPr lang="da-DK" sz="1900"/>
              <a:t>Udarbejd en mindmap for aktiviteterne i din virksomhed</a:t>
            </a:r>
            <a:endParaRPr lang="da-DK" sz="1900">
              <a:ea typeface="Verdana"/>
            </a:endParaRPr>
          </a:p>
          <a:p>
            <a:pPr marL="296545" lvl="1" indent="-147955"/>
            <a:endParaRPr lang="da-DK" sz="1900">
              <a:ea typeface="Verdana"/>
            </a:endParaRPr>
          </a:p>
          <a:p>
            <a:pPr marL="296545" lvl="1" indent="-147955"/>
            <a:endParaRPr lang="da-DK" sz="1900">
              <a:ea typeface="Verdana"/>
            </a:endParaRPr>
          </a:p>
          <a:p>
            <a:pPr marL="342900" lvl="1" indent="0">
              <a:buNone/>
            </a:pPr>
            <a:r>
              <a:rPr lang="da-DK" sz="2000" b="1"/>
              <a:t>Gruppearbejde: </a:t>
            </a:r>
          </a:p>
          <a:p>
            <a:pPr marL="342900" lvl="1" indent="0">
              <a:buNone/>
            </a:pPr>
            <a:r>
              <a:rPr lang="da-DK" sz="2000" b="1"/>
              <a:t>30-45 minutter med efterfølgende opsamling</a:t>
            </a:r>
          </a:p>
          <a:p>
            <a:pPr marL="296545" lvl="1" indent="-147955"/>
            <a:endParaRPr lang="da-DK" sz="1900">
              <a:ea typeface="Verdana"/>
            </a:endParaRPr>
          </a:p>
        </p:txBody>
      </p:sp>
      <p:sp>
        <p:nvSpPr>
          <p:cNvPr id="6" name="Pladsholder til slidenummer 5">
            <a:extLst>
              <a:ext uri="{FF2B5EF4-FFF2-40B4-BE49-F238E27FC236}">
                <a16:creationId xmlns:a16="http://schemas.microsoft.com/office/drawing/2014/main" id="{803F2994-D7B1-445D-8242-05445FCC7E3E}"/>
              </a:ext>
            </a:extLst>
          </p:cNvPr>
          <p:cNvSpPr>
            <a:spLocks noGrp="1"/>
          </p:cNvSpPr>
          <p:nvPr>
            <p:ph type="sldNum" sz="quarter" idx="4294967295"/>
          </p:nvPr>
        </p:nvSpPr>
        <p:spPr>
          <a:xfrm>
            <a:off x="7086600" y="6492875"/>
            <a:ext cx="2057400" cy="365125"/>
          </a:xfrm>
        </p:spPr>
        <p:txBody>
          <a:bodyPr>
            <a:normAutofit/>
          </a:bodyPr>
          <a:lstStyle/>
          <a:p>
            <a:pPr>
              <a:spcAft>
                <a:spcPts val="600"/>
              </a:spcAft>
            </a:pPr>
            <a:fld id="{6E20C62F-54F2-403C-B0CA-58410BE98B07}" type="slidenum">
              <a:rPr lang="da-DK" smtClean="0"/>
              <a:pPr>
                <a:spcAft>
                  <a:spcPts val="600"/>
                </a:spcAft>
              </a:pPr>
              <a:t>77</a:t>
            </a:fld>
            <a:endParaRPr lang="da-DK"/>
          </a:p>
        </p:txBody>
      </p:sp>
      <p:sp>
        <p:nvSpPr>
          <p:cNvPr id="7" name="Titel 1">
            <a:extLst>
              <a:ext uri="{FF2B5EF4-FFF2-40B4-BE49-F238E27FC236}">
                <a16:creationId xmlns:a16="http://schemas.microsoft.com/office/drawing/2014/main" id="{626EAB59-1DDF-4276-9E30-1929A03D7BEC}"/>
              </a:ext>
            </a:extLst>
          </p:cNvPr>
          <p:cNvSpPr>
            <a:spLocks noGrp="1"/>
          </p:cNvSpPr>
          <p:nvPr>
            <p:ph type="title" idx="4294967295"/>
          </p:nvPr>
        </p:nvSpPr>
        <p:spPr>
          <a:xfrm>
            <a:off x="413657" y="341539"/>
            <a:ext cx="7456488" cy="1554163"/>
          </a:xfrm>
        </p:spPr>
        <p:txBody>
          <a:bodyPr anchor="ctr">
            <a:normAutofit/>
          </a:bodyPr>
          <a:lstStyle/>
          <a:p>
            <a:r>
              <a:rPr lang="da-DK" sz="3200" b="1"/>
              <a:t>Porters værdikæde - øvelse</a:t>
            </a:r>
          </a:p>
        </p:txBody>
      </p:sp>
    </p:spTree>
    <p:extLst>
      <p:ext uri="{BB962C8B-B14F-4D97-AF65-F5344CB8AC3E}">
        <p14:creationId xmlns:p14="http://schemas.microsoft.com/office/powerpoint/2010/main" val="1867003838"/>
      </p:ext>
    </p:extLst>
  </p:cSld>
  <p:clrMapOvr>
    <a:masterClrMapping/>
  </p:clrMapOvr>
  <p:transition spd="slow">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6418C2-B973-4C4C-BC4F-7B8E3BC062AB}"/>
              </a:ext>
            </a:extLst>
          </p:cNvPr>
          <p:cNvSpPr>
            <a:spLocks noGrp="1"/>
          </p:cNvSpPr>
          <p:nvPr>
            <p:ph type="title" idx="4294967295"/>
          </p:nvPr>
        </p:nvSpPr>
        <p:spPr>
          <a:xfrm>
            <a:off x="251520" y="476672"/>
            <a:ext cx="5008562" cy="2387600"/>
          </a:xfrm>
        </p:spPr>
        <p:txBody>
          <a:bodyPr vert="horz" lIns="91440" tIns="45720" rIns="91440" bIns="45720" rtlCol="0" anchor="t" anchorCtr="0">
            <a:noAutofit/>
          </a:bodyPr>
          <a:lstStyle/>
          <a:p>
            <a:pPr defTabSz="914400"/>
            <a:r>
              <a:rPr lang="en-US" sz="3200" kern="1200">
                <a:latin typeface="+mj-lt"/>
                <a:ea typeface="+mj-ea"/>
                <a:cs typeface="+mj-cs"/>
              </a:rPr>
              <a:t>Social </a:t>
            </a:r>
            <a:r>
              <a:rPr lang="en-US" sz="3200" kern="1200" err="1">
                <a:latin typeface="+mj-lt"/>
                <a:ea typeface="+mj-ea"/>
                <a:cs typeface="+mj-cs"/>
              </a:rPr>
              <a:t>kapital</a:t>
            </a:r>
            <a:r>
              <a:rPr lang="en-US" sz="3200" kern="1200">
                <a:latin typeface="+mj-lt"/>
                <a:ea typeface="+mj-ea"/>
                <a:cs typeface="+mj-cs"/>
              </a:rPr>
              <a:t> </a:t>
            </a:r>
            <a:br>
              <a:rPr lang="en-US" sz="3200"/>
            </a:br>
            <a:r>
              <a:rPr lang="en-US" sz="2400" kern="1200">
                <a:latin typeface="+mj-lt"/>
                <a:ea typeface="+mj-ea"/>
                <a:cs typeface="+mj-cs"/>
              </a:rPr>
              <a:t>– de </a:t>
            </a:r>
            <a:r>
              <a:rPr lang="en-US" sz="2400" kern="1200" err="1">
                <a:latin typeface="+mj-lt"/>
                <a:ea typeface="+mj-ea"/>
                <a:cs typeface="+mj-cs"/>
              </a:rPr>
              <a:t>tre</a:t>
            </a:r>
            <a:r>
              <a:rPr lang="en-US" sz="2400" kern="1200">
                <a:latin typeface="+mj-lt"/>
                <a:ea typeface="+mj-ea"/>
                <a:cs typeface="+mj-cs"/>
              </a:rPr>
              <a:t> </a:t>
            </a:r>
            <a:r>
              <a:rPr lang="en-US" sz="2400" kern="1200" err="1">
                <a:latin typeface="+mj-lt"/>
                <a:ea typeface="+mj-ea"/>
                <a:cs typeface="+mj-cs"/>
              </a:rPr>
              <a:t>grundstoffer</a:t>
            </a:r>
            <a:endParaRPr lang="en-US" sz="2400" kern="1200">
              <a:latin typeface="+mj-lt"/>
              <a:ea typeface="Verdana"/>
            </a:endParaRPr>
          </a:p>
        </p:txBody>
      </p:sp>
      <p:sp>
        <p:nvSpPr>
          <p:cNvPr id="6" name="Pladsholder til slidenummer 5">
            <a:extLst>
              <a:ext uri="{FF2B5EF4-FFF2-40B4-BE49-F238E27FC236}">
                <a16:creationId xmlns:a16="http://schemas.microsoft.com/office/drawing/2014/main" id="{A6BDB4D5-FE34-48CE-BC3D-52B5987D1F5B}"/>
              </a:ext>
            </a:extLst>
          </p:cNvPr>
          <p:cNvSpPr>
            <a:spLocks noGrp="1"/>
          </p:cNvSpPr>
          <p:nvPr>
            <p:ph type="sldNum" sz="quarter" idx="4294967295"/>
          </p:nvPr>
        </p:nvSpPr>
        <p:spPr>
          <a:xfrm>
            <a:off x="8294688" y="6492875"/>
            <a:ext cx="849312" cy="365125"/>
          </a:xfrm>
        </p:spPr>
        <p:txBody>
          <a:bodyPr vert="horz" lIns="91440" tIns="45720" rIns="91440" bIns="45720" rtlCol="0" anchor="ctr">
            <a:normAutofit/>
          </a:bodyPr>
          <a:lstStyle/>
          <a:p>
            <a:pPr defTabSz="914400">
              <a:spcAft>
                <a:spcPts val="450"/>
              </a:spcAft>
            </a:pPr>
            <a:fld id="{6E20C62F-54F2-403C-B0CA-58410BE98B07}" type="slidenum">
              <a:rPr lang="en-US" sz="1200"/>
              <a:pPr defTabSz="914400">
                <a:spcAft>
                  <a:spcPts val="450"/>
                </a:spcAft>
              </a:pPr>
              <a:t>78</a:t>
            </a:fld>
            <a:endParaRPr lang="en-US" sz="1200"/>
          </a:p>
        </p:txBody>
      </p:sp>
      <p:sp>
        <p:nvSpPr>
          <p:cNvPr id="9" name="Pladsholder til dato 3">
            <a:extLst>
              <a:ext uri="{FF2B5EF4-FFF2-40B4-BE49-F238E27FC236}">
                <a16:creationId xmlns:a16="http://schemas.microsoft.com/office/drawing/2014/main" id="{0555E95A-5265-4C7E-BCB6-AA6FBE12E109}"/>
              </a:ext>
            </a:extLst>
          </p:cNvPr>
          <p:cNvSpPr>
            <a:spLocks noGrp="1"/>
          </p:cNvSpPr>
          <p:nvPr>
            <p:ph type="dt" sz="half" idx="4294967295"/>
          </p:nvPr>
        </p:nvSpPr>
        <p:spPr>
          <a:xfrm>
            <a:off x="0" y="6492875"/>
            <a:ext cx="2057400" cy="365125"/>
          </a:xfrm>
          <a:prstGeom prst="rect">
            <a:avLst/>
          </a:prstGeom>
        </p:spPr>
        <p:txBody>
          <a:bodyPr vert="horz" lIns="91440" tIns="45720" rIns="91440" bIns="45720" rtlCol="0" anchor="ctr">
            <a:normAutofit/>
          </a:bodyPr>
          <a:lstStyle/>
          <a:p>
            <a:pPr defTabSz="914400">
              <a:spcAft>
                <a:spcPts val="600"/>
              </a:spcAft>
            </a:pPr>
            <a:r>
              <a:rPr lang="en-US" sz="1200">
                <a:solidFill>
                  <a:schemeClr val="tx1">
                    <a:tint val="75000"/>
                  </a:schemeClr>
                </a:solidFill>
              </a:rPr>
              <a:t>19-03-2021</a:t>
            </a:r>
          </a:p>
        </p:txBody>
      </p:sp>
      <p:pic>
        <p:nvPicPr>
          <p:cNvPr id="8" name="Billede 7">
            <a:extLst>
              <a:ext uri="{FF2B5EF4-FFF2-40B4-BE49-F238E27FC236}">
                <a16:creationId xmlns:a16="http://schemas.microsoft.com/office/drawing/2014/main" id="{E0F451DF-3B72-45B2-9817-2DCF84AC2E28}"/>
              </a:ext>
            </a:extLst>
          </p:cNvPr>
          <p:cNvPicPr>
            <a:picLocks noChangeAspect="1"/>
          </p:cNvPicPr>
          <p:nvPr/>
        </p:nvPicPr>
        <p:blipFill>
          <a:blip r:embed="rId3"/>
          <a:stretch>
            <a:fillRect/>
          </a:stretch>
        </p:blipFill>
        <p:spPr>
          <a:xfrm>
            <a:off x="-25400" y="1631242"/>
            <a:ext cx="9211012" cy="5226758"/>
          </a:xfrm>
          <a:prstGeom prst="rect">
            <a:avLst/>
          </a:prstGeom>
        </p:spPr>
      </p:pic>
    </p:spTree>
    <p:extLst>
      <p:ext uri="{BB962C8B-B14F-4D97-AF65-F5344CB8AC3E}">
        <p14:creationId xmlns:p14="http://schemas.microsoft.com/office/powerpoint/2010/main" val="2434134876"/>
      </p:ext>
    </p:extLst>
  </p:cSld>
  <p:clrMapOvr>
    <a:masterClrMapping/>
  </p:clrMapOvr>
  <p:transition spd="slow">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35F5A1-06DB-FFDD-88F3-6A627D32DA6A}"/>
              </a:ext>
            </a:extLst>
          </p:cNvPr>
          <p:cNvSpPr txBox="1">
            <a:spLocks/>
          </p:cNvSpPr>
          <p:nvPr/>
        </p:nvSpPr>
        <p:spPr>
          <a:xfrm>
            <a:off x="304632" y="404664"/>
            <a:ext cx="7200960" cy="675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latin typeface="Verdana" panose="020B0604030504040204" pitchFamily="34" charset="0"/>
                <a:ea typeface="Verdana" panose="020B0604030504040204" pitchFamily="34" charset="0"/>
              </a:rPr>
              <a:t>Den </a:t>
            </a:r>
            <a:r>
              <a:rPr lang="en-US" sz="3200" b="1" err="1">
                <a:latin typeface="Verdana" panose="020B0604030504040204" pitchFamily="34" charset="0"/>
                <a:ea typeface="Verdana" panose="020B0604030504040204" pitchFamily="34" charset="0"/>
              </a:rPr>
              <a:t>tredobblte</a:t>
            </a:r>
            <a:r>
              <a:rPr lang="en-US" sz="3200" b="1">
                <a:latin typeface="Verdana" panose="020B0604030504040204" pitchFamily="34" charset="0"/>
                <a:ea typeface="Verdana" panose="020B0604030504040204" pitchFamily="34" charset="0"/>
              </a:rPr>
              <a:t> </a:t>
            </a:r>
            <a:r>
              <a:rPr lang="en-US" sz="3200" b="1" err="1">
                <a:latin typeface="Verdana" panose="020B0604030504040204" pitchFamily="34" charset="0"/>
                <a:ea typeface="Verdana" panose="020B0604030504040204" pitchFamily="34" charset="0"/>
              </a:rPr>
              <a:t>bundlinje</a:t>
            </a:r>
            <a:endParaRPr lang="en-US" sz="3200" b="1">
              <a:latin typeface="Verdana" panose="020B0604030504040204" pitchFamily="34" charset="0"/>
              <a:ea typeface="Verdana" panose="020B0604030504040204" pitchFamily="34" charset="0"/>
            </a:endParaRPr>
          </a:p>
        </p:txBody>
      </p:sp>
      <p:sp>
        <p:nvSpPr>
          <p:cNvPr id="5" name="Content Placeholder 2">
            <a:extLst>
              <a:ext uri="{FF2B5EF4-FFF2-40B4-BE49-F238E27FC236}">
                <a16:creationId xmlns:a16="http://schemas.microsoft.com/office/drawing/2014/main" id="{F6F1D038-1B76-8FB6-17EE-733B634018B3}"/>
              </a:ext>
            </a:extLst>
          </p:cNvPr>
          <p:cNvSpPr txBox="1">
            <a:spLocks/>
          </p:cNvSpPr>
          <p:nvPr/>
        </p:nvSpPr>
        <p:spPr>
          <a:xfrm>
            <a:off x="287154" y="908720"/>
            <a:ext cx="7884960" cy="2970396"/>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da-DK" sz="1800" i="1"/>
              <a:t>En større og mere sammenhængende verden</a:t>
            </a:r>
            <a:endParaRPr lang="en-US" sz="1800" i="1"/>
          </a:p>
        </p:txBody>
      </p:sp>
      <p:pic>
        <p:nvPicPr>
          <p:cNvPr id="6" name="Billede 5" descr="104030-1_all_figures_Page_077">
            <a:extLst>
              <a:ext uri="{FF2B5EF4-FFF2-40B4-BE49-F238E27FC236}">
                <a16:creationId xmlns:a16="http://schemas.microsoft.com/office/drawing/2014/main" id="{E385383A-8DD3-4481-9BC8-A340305A7C28}"/>
              </a:ext>
            </a:extLst>
          </p:cNvPr>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507"/>
          <a:stretch/>
        </p:blipFill>
        <p:spPr>
          <a:xfrm>
            <a:off x="971886" y="1159842"/>
            <a:ext cx="6696744" cy="5698158"/>
          </a:xfrm>
          <a:prstGeom prst="rect">
            <a:avLst/>
          </a:prstGeom>
          <a:noFill/>
        </p:spPr>
      </p:pic>
    </p:spTree>
    <p:extLst>
      <p:ext uri="{BB962C8B-B14F-4D97-AF65-F5344CB8AC3E}">
        <p14:creationId xmlns:p14="http://schemas.microsoft.com/office/powerpoint/2010/main" val="2845727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5183EDF-82A0-8A8F-09AB-048630EB8A3F}"/>
              </a:ext>
            </a:extLst>
          </p:cNvPr>
          <p:cNvSpPr>
            <a:spLocks noGrp="1"/>
          </p:cNvSpPr>
          <p:nvPr>
            <p:ph type="title"/>
          </p:nvPr>
        </p:nvSpPr>
        <p:spPr>
          <a:xfrm>
            <a:off x="534454" y="779742"/>
            <a:ext cx="6932613" cy="616930"/>
          </a:xfrm>
        </p:spPr>
        <p:txBody>
          <a:bodyPr>
            <a:normAutofit/>
          </a:bodyPr>
          <a:lstStyle/>
          <a:p>
            <a:r>
              <a:rPr lang="da-DK" sz="3200">
                <a:latin typeface="Arial Black"/>
              </a:rPr>
              <a:t>Elementerne i spillet</a:t>
            </a:r>
            <a:endParaRPr lang="da-DK" sz="3200"/>
          </a:p>
        </p:txBody>
      </p:sp>
      <p:pic>
        <p:nvPicPr>
          <p:cNvPr id="3" name="Billede 2">
            <a:extLst>
              <a:ext uri="{FF2B5EF4-FFF2-40B4-BE49-F238E27FC236}">
                <a16:creationId xmlns:a16="http://schemas.microsoft.com/office/drawing/2014/main" id="{13E27860-6448-F946-94D7-F685019B485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21436432">
            <a:off x="688293" y="1981892"/>
            <a:ext cx="2558576" cy="1805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Billede 1" descr="Et billede, der indeholder tekst, Grafik, design, clipart&#10;&#10;Beskrivelsen er genereret automatisk">
            <a:extLst>
              <a:ext uri="{FF2B5EF4-FFF2-40B4-BE49-F238E27FC236}">
                <a16:creationId xmlns:a16="http://schemas.microsoft.com/office/drawing/2014/main" id="{8F9198DF-B4F1-C30B-13F2-422A007001EC}"/>
              </a:ext>
            </a:extLst>
          </p:cNvPr>
          <p:cNvPicPr>
            <a:picLocks noChangeAspect="1"/>
          </p:cNvPicPr>
          <p:nvPr/>
        </p:nvPicPr>
        <p:blipFill>
          <a:blip r:embed="rId5"/>
          <a:stretch>
            <a:fillRect/>
          </a:stretch>
        </p:blipFill>
        <p:spPr>
          <a:xfrm rot="21284106">
            <a:off x="896219" y="4037069"/>
            <a:ext cx="1015383" cy="14313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Billede 4" descr="Et billede, der indeholder tekst, Grafik, Font/skrifttype, grafisk design&#10;&#10;Beskrivelsen er genereret automatisk">
            <a:extLst>
              <a:ext uri="{FF2B5EF4-FFF2-40B4-BE49-F238E27FC236}">
                <a16:creationId xmlns:a16="http://schemas.microsoft.com/office/drawing/2014/main" id="{CFCF2E37-2BF7-9F3F-5D13-651AE714D505}"/>
              </a:ext>
            </a:extLst>
          </p:cNvPr>
          <p:cNvPicPr>
            <a:picLocks noChangeAspect="1"/>
          </p:cNvPicPr>
          <p:nvPr/>
        </p:nvPicPr>
        <p:blipFill>
          <a:blip r:embed="rId6"/>
          <a:stretch>
            <a:fillRect/>
          </a:stretch>
        </p:blipFill>
        <p:spPr>
          <a:xfrm rot="756023">
            <a:off x="2123522" y="3943432"/>
            <a:ext cx="1047075" cy="14760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Billede 7">
            <a:extLst>
              <a:ext uri="{FF2B5EF4-FFF2-40B4-BE49-F238E27FC236}">
                <a16:creationId xmlns:a16="http://schemas.microsoft.com/office/drawing/2014/main" id="{A4D5E7FE-9CFD-553A-BAEB-2CA5982BAC77}"/>
              </a:ext>
            </a:extLst>
          </p:cNvPr>
          <p:cNvPicPr>
            <a:picLocks noChangeAspect="1"/>
          </p:cNvPicPr>
          <p:nvPr/>
        </p:nvPicPr>
        <p:blipFill>
          <a:blip r:embed="rId7"/>
          <a:stretch>
            <a:fillRect/>
          </a:stretch>
        </p:blipFill>
        <p:spPr>
          <a:xfrm>
            <a:off x="4000761" y="3443100"/>
            <a:ext cx="1444616" cy="20394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Billede 9">
            <a:extLst>
              <a:ext uri="{FF2B5EF4-FFF2-40B4-BE49-F238E27FC236}">
                <a16:creationId xmlns:a16="http://schemas.microsoft.com/office/drawing/2014/main" id="{73203269-D08F-B9C2-ACCE-3C5251C42A7D}"/>
              </a:ext>
            </a:extLst>
          </p:cNvPr>
          <p:cNvPicPr>
            <a:picLocks noChangeAspect="1"/>
          </p:cNvPicPr>
          <p:nvPr/>
        </p:nvPicPr>
        <p:blipFill>
          <a:blip r:embed="rId8"/>
          <a:stretch>
            <a:fillRect/>
          </a:stretch>
        </p:blipFill>
        <p:spPr>
          <a:xfrm>
            <a:off x="5855649" y="1922068"/>
            <a:ext cx="1669708" cy="22502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Billede 11">
            <a:extLst>
              <a:ext uri="{FF2B5EF4-FFF2-40B4-BE49-F238E27FC236}">
                <a16:creationId xmlns:a16="http://schemas.microsoft.com/office/drawing/2014/main" id="{CAF62BAD-B978-9DB7-CFBE-B83EB66DE25C}"/>
              </a:ext>
            </a:extLst>
          </p:cNvPr>
          <p:cNvPicPr>
            <a:picLocks noChangeAspect="1"/>
          </p:cNvPicPr>
          <p:nvPr/>
        </p:nvPicPr>
        <p:blipFill>
          <a:blip r:embed="rId9"/>
          <a:stretch>
            <a:fillRect/>
          </a:stretch>
        </p:blipFill>
        <p:spPr>
          <a:xfrm>
            <a:off x="7024020" y="3146776"/>
            <a:ext cx="1633918" cy="2317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Billede 12">
            <a:extLst>
              <a:ext uri="{FF2B5EF4-FFF2-40B4-BE49-F238E27FC236}">
                <a16:creationId xmlns:a16="http://schemas.microsoft.com/office/drawing/2014/main" id="{BB2B2520-C765-AE04-E7CA-18F26BCD625A}"/>
              </a:ext>
            </a:extLst>
          </p:cNvPr>
          <p:cNvPicPr>
            <a:picLocks noChangeAspect="1"/>
          </p:cNvPicPr>
          <p:nvPr/>
        </p:nvPicPr>
        <p:blipFill>
          <a:blip r:embed="rId10"/>
          <a:stretch>
            <a:fillRect/>
          </a:stretch>
        </p:blipFill>
        <p:spPr>
          <a:xfrm rot="819984">
            <a:off x="3642245" y="2062192"/>
            <a:ext cx="923841" cy="798269"/>
          </a:xfrm>
          <a:prstGeom prst="rect">
            <a:avLst/>
          </a:prstGeom>
        </p:spPr>
      </p:pic>
      <p:pic>
        <p:nvPicPr>
          <p:cNvPr id="14" name="Billede 13">
            <a:extLst>
              <a:ext uri="{FF2B5EF4-FFF2-40B4-BE49-F238E27FC236}">
                <a16:creationId xmlns:a16="http://schemas.microsoft.com/office/drawing/2014/main" id="{87A3CA84-53DB-55D8-96D0-31F64994E0F3}"/>
              </a:ext>
            </a:extLst>
          </p:cNvPr>
          <p:cNvPicPr>
            <a:picLocks noChangeAspect="1"/>
          </p:cNvPicPr>
          <p:nvPr/>
        </p:nvPicPr>
        <p:blipFill>
          <a:blip r:embed="rId11"/>
          <a:stretch>
            <a:fillRect/>
          </a:stretch>
        </p:blipFill>
        <p:spPr>
          <a:xfrm>
            <a:off x="4539399" y="2175752"/>
            <a:ext cx="712081" cy="571148"/>
          </a:xfrm>
          <a:prstGeom prst="rect">
            <a:avLst/>
          </a:prstGeom>
        </p:spPr>
      </p:pic>
      <p:sp>
        <p:nvSpPr>
          <p:cNvPr id="15" name="Tekstfelt 14">
            <a:extLst>
              <a:ext uri="{FF2B5EF4-FFF2-40B4-BE49-F238E27FC236}">
                <a16:creationId xmlns:a16="http://schemas.microsoft.com/office/drawing/2014/main" id="{C29CA30F-59F7-7314-3072-62010F013E7A}"/>
              </a:ext>
            </a:extLst>
          </p:cNvPr>
          <p:cNvSpPr txBox="1"/>
          <p:nvPr/>
        </p:nvSpPr>
        <p:spPr>
          <a:xfrm>
            <a:off x="183260" y="2060020"/>
            <a:ext cx="1066800" cy="461665"/>
          </a:xfrm>
          <a:prstGeom prst="rect">
            <a:avLst/>
          </a:prstGeom>
          <a:solidFill>
            <a:srgbClr val="DAEAE3"/>
          </a:solidFill>
          <a:ln>
            <a:solidFill>
              <a:srgbClr val="4E4E4F"/>
            </a:solidFill>
          </a:ln>
        </p:spPr>
        <p:txBody>
          <a:bodyPr wrap="square" rtlCol="0">
            <a:spAutoFit/>
          </a:bodyPr>
          <a:lstStyle/>
          <a:p>
            <a:r>
              <a:rPr lang="da-DK" sz="1200">
                <a:solidFill>
                  <a:srgbClr val="333F50"/>
                </a:solidFill>
              </a:rPr>
              <a:t>1 Spilleplade</a:t>
            </a:r>
          </a:p>
        </p:txBody>
      </p:sp>
      <p:sp>
        <p:nvSpPr>
          <p:cNvPr id="16" name="Tekstfelt 15">
            <a:extLst>
              <a:ext uri="{FF2B5EF4-FFF2-40B4-BE49-F238E27FC236}">
                <a16:creationId xmlns:a16="http://schemas.microsoft.com/office/drawing/2014/main" id="{5435EECE-B765-F44B-20FC-E0637E259106}"/>
              </a:ext>
            </a:extLst>
          </p:cNvPr>
          <p:cNvSpPr txBox="1"/>
          <p:nvPr/>
        </p:nvSpPr>
        <p:spPr>
          <a:xfrm>
            <a:off x="158084" y="4117791"/>
            <a:ext cx="1276225" cy="646331"/>
          </a:xfrm>
          <a:prstGeom prst="rect">
            <a:avLst/>
          </a:prstGeom>
          <a:solidFill>
            <a:srgbClr val="DAEAE3"/>
          </a:solidFill>
          <a:ln>
            <a:solidFill>
              <a:srgbClr val="4E4E4F"/>
            </a:solidFill>
          </a:ln>
        </p:spPr>
        <p:txBody>
          <a:bodyPr wrap="square" rtlCol="0">
            <a:spAutoFit/>
          </a:bodyPr>
          <a:lstStyle/>
          <a:p>
            <a:r>
              <a:rPr lang="da-DK" sz="1200">
                <a:solidFill>
                  <a:srgbClr val="333F50"/>
                </a:solidFill>
              </a:rPr>
              <a:t>1 sæt Dilemma- og Jokerkort</a:t>
            </a:r>
          </a:p>
        </p:txBody>
      </p:sp>
      <p:sp>
        <p:nvSpPr>
          <p:cNvPr id="17" name="Tekstfelt 16">
            <a:extLst>
              <a:ext uri="{FF2B5EF4-FFF2-40B4-BE49-F238E27FC236}">
                <a16:creationId xmlns:a16="http://schemas.microsoft.com/office/drawing/2014/main" id="{190EEC41-934A-41AE-8D16-A60C11DDA009}"/>
              </a:ext>
            </a:extLst>
          </p:cNvPr>
          <p:cNvSpPr txBox="1"/>
          <p:nvPr/>
        </p:nvSpPr>
        <p:spPr>
          <a:xfrm>
            <a:off x="3751902" y="2803957"/>
            <a:ext cx="1066800" cy="646331"/>
          </a:xfrm>
          <a:prstGeom prst="rect">
            <a:avLst/>
          </a:prstGeom>
          <a:solidFill>
            <a:srgbClr val="DAEAE3"/>
          </a:solidFill>
          <a:ln>
            <a:solidFill>
              <a:srgbClr val="4E4E4F"/>
            </a:solidFill>
          </a:ln>
        </p:spPr>
        <p:txBody>
          <a:bodyPr wrap="square" rtlCol="0">
            <a:spAutoFit/>
          </a:bodyPr>
          <a:lstStyle/>
          <a:p>
            <a:r>
              <a:rPr lang="da-DK" sz="1200">
                <a:solidFill>
                  <a:srgbClr val="333F50"/>
                </a:solidFill>
              </a:rPr>
              <a:t>Penge, brikker og terninger</a:t>
            </a:r>
          </a:p>
        </p:txBody>
      </p:sp>
      <p:sp>
        <p:nvSpPr>
          <p:cNvPr id="18" name="Tekstfelt 17">
            <a:extLst>
              <a:ext uri="{FF2B5EF4-FFF2-40B4-BE49-F238E27FC236}">
                <a16:creationId xmlns:a16="http://schemas.microsoft.com/office/drawing/2014/main" id="{32D7761E-B12D-8ABB-0D5E-8FC99A2898E0}"/>
              </a:ext>
            </a:extLst>
          </p:cNvPr>
          <p:cNvSpPr txBox="1"/>
          <p:nvPr/>
        </p:nvSpPr>
        <p:spPr>
          <a:xfrm>
            <a:off x="4818702" y="4522317"/>
            <a:ext cx="1187579" cy="646331"/>
          </a:xfrm>
          <a:prstGeom prst="rect">
            <a:avLst/>
          </a:prstGeom>
          <a:solidFill>
            <a:srgbClr val="DAEAE3"/>
          </a:solidFill>
          <a:ln>
            <a:solidFill>
              <a:srgbClr val="4E4E4F"/>
            </a:solidFill>
          </a:ln>
        </p:spPr>
        <p:txBody>
          <a:bodyPr wrap="square" rtlCol="0">
            <a:spAutoFit/>
          </a:bodyPr>
          <a:lstStyle/>
          <a:p>
            <a:r>
              <a:rPr lang="da-DK" sz="1200">
                <a:solidFill>
                  <a:srgbClr val="333F50"/>
                </a:solidFill>
              </a:rPr>
              <a:t>1 </a:t>
            </a:r>
            <a:r>
              <a:rPr lang="da-DK" sz="1200" err="1">
                <a:solidFill>
                  <a:srgbClr val="333F50"/>
                </a:solidFill>
              </a:rPr>
              <a:t>scorecard</a:t>
            </a:r>
            <a:r>
              <a:rPr lang="da-DK" sz="1200">
                <a:solidFill>
                  <a:srgbClr val="333F50"/>
                </a:solidFill>
              </a:rPr>
              <a:t> pr. virksomhed</a:t>
            </a:r>
          </a:p>
        </p:txBody>
      </p:sp>
      <p:sp>
        <p:nvSpPr>
          <p:cNvPr id="19" name="Tekstfelt 18">
            <a:extLst>
              <a:ext uri="{FF2B5EF4-FFF2-40B4-BE49-F238E27FC236}">
                <a16:creationId xmlns:a16="http://schemas.microsoft.com/office/drawing/2014/main" id="{EB1C1171-C46A-EA0A-5EB8-A79D87959C8B}"/>
              </a:ext>
            </a:extLst>
          </p:cNvPr>
          <p:cNvSpPr txBox="1"/>
          <p:nvPr/>
        </p:nvSpPr>
        <p:spPr>
          <a:xfrm>
            <a:off x="7214607" y="2261284"/>
            <a:ext cx="1118549" cy="830997"/>
          </a:xfrm>
          <a:prstGeom prst="rect">
            <a:avLst/>
          </a:prstGeom>
          <a:solidFill>
            <a:srgbClr val="DAEAE3"/>
          </a:solidFill>
          <a:ln>
            <a:solidFill>
              <a:srgbClr val="4E4E4F"/>
            </a:solidFill>
          </a:ln>
        </p:spPr>
        <p:txBody>
          <a:bodyPr wrap="square" rtlCol="0">
            <a:spAutoFit/>
          </a:bodyPr>
          <a:lstStyle/>
          <a:p>
            <a:r>
              <a:rPr lang="da-DK" sz="1200">
                <a:solidFill>
                  <a:srgbClr val="333F50"/>
                </a:solidFill>
              </a:rPr>
              <a:t>Regelbog med quickguide på bagsiden</a:t>
            </a:r>
          </a:p>
        </p:txBody>
      </p:sp>
    </p:spTree>
    <p:custDataLst>
      <p:tags r:id="rId1"/>
    </p:custDataLst>
    <p:extLst>
      <p:ext uri="{BB962C8B-B14F-4D97-AF65-F5344CB8AC3E}">
        <p14:creationId xmlns:p14="http://schemas.microsoft.com/office/powerpoint/2010/main" val="32745716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BDBB1B-D059-49B5-BFDA-DFF3819D175E}"/>
              </a:ext>
            </a:extLst>
          </p:cNvPr>
          <p:cNvSpPr>
            <a:spLocks noGrp="1"/>
          </p:cNvSpPr>
          <p:nvPr>
            <p:ph type="title" idx="4294967295"/>
          </p:nvPr>
        </p:nvSpPr>
        <p:spPr>
          <a:xfrm>
            <a:off x="478971" y="539977"/>
            <a:ext cx="3419475" cy="1128712"/>
          </a:xfrm>
        </p:spPr>
        <p:txBody>
          <a:bodyPr anchor="ctr">
            <a:normAutofit/>
          </a:bodyPr>
          <a:lstStyle/>
          <a:p>
            <a:r>
              <a:rPr lang="da-DK" sz="3200" b="1"/>
              <a:t>Opgave	</a:t>
            </a:r>
          </a:p>
        </p:txBody>
      </p:sp>
      <p:sp>
        <p:nvSpPr>
          <p:cNvPr id="3" name="Pladsholder til indhold 2">
            <a:extLst>
              <a:ext uri="{FF2B5EF4-FFF2-40B4-BE49-F238E27FC236}">
                <a16:creationId xmlns:a16="http://schemas.microsoft.com/office/drawing/2014/main" id="{D2A93BF6-5C2D-40CD-B2C0-272F88383D26}"/>
              </a:ext>
            </a:extLst>
          </p:cNvPr>
          <p:cNvSpPr>
            <a:spLocks noGrp="1"/>
          </p:cNvSpPr>
          <p:nvPr>
            <p:ph idx="4294967295"/>
          </p:nvPr>
        </p:nvSpPr>
        <p:spPr>
          <a:xfrm>
            <a:off x="576943" y="1666421"/>
            <a:ext cx="3419475" cy="4405765"/>
          </a:xfrm>
        </p:spPr>
        <p:txBody>
          <a:bodyPr anchor="ctr">
            <a:normAutofit lnSpcReduction="10000"/>
          </a:bodyPr>
          <a:lstStyle/>
          <a:p>
            <a:pPr marL="147955" indent="-147955"/>
            <a:r>
              <a:rPr lang="da-DK" sz="1700"/>
              <a:t>Hvilke spildtyper kan du se i din virksomhed/afdeling? Og hvad med i privaten?</a:t>
            </a:r>
            <a:endParaRPr lang="en-US"/>
          </a:p>
          <a:p>
            <a:pPr marL="147955" indent="-147955"/>
            <a:endParaRPr lang="da-DK" sz="1700">
              <a:ea typeface="Verdana"/>
            </a:endParaRPr>
          </a:p>
          <a:p>
            <a:pPr marL="147955" indent="-147955"/>
            <a:r>
              <a:rPr lang="da-DK" sz="1700"/>
              <a:t>Hvordan håndterer I jeres ”affald”/”restprodukter”? </a:t>
            </a:r>
            <a:br>
              <a:rPr lang="da-DK" sz="1700"/>
            </a:br>
            <a:endParaRPr lang="da-DK" sz="1700">
              <a:ea typeface="Verdana"/>
            </a:endParaRPr>
          </a:p>
          <a:p>
            <a:pPr marL="147955" indent="-147955"/>
            <a:r>
              <a:rPr lang="da-DK" sz="1700"/>
              <a:t>Kunne I gøre noget anderledes? </a:t>
            </a:r>
          </a:p>
          <a:p>
            <a:pPr marL="147955" indent="-147955"/>
            <a:endParaRPr lang="da-DK" sz="1700">
              <a:ea typeface="Verdana"/>
            </a:endParaRPr>
          </a:p>
          <a:p>
            <a:pPr marL="147955" indent="-147955"/>
            <a:endParaRPr lang="da-DK" sz="1700">
              <a:ea typeface="Verdana"/>
            </a:endParaRPr>
          </a:p>
          <a:p>
            <a:pPr marL="0" indent="0">
              <a:buNone/>
            </a:pPr>
            <a:endParaRPr lang="da-DK" sz="1700"/>
          </a:p>
          <a:p>
            <a:pPr marL="0" indent="0">
              <a:buNone/>
            </a:pPr>
            <a:r>
              <a:rPr lang="da-DK" sz="1700">
                <a:ea typeface="Verdana"/>
              </a:rPr>
              <a:t>Brug meget gerne mindmapping-teknikken</a:t>
            </a:r>
            <a:endParaRPr lang="da-DK" sz="1700"/>
          </a:p>
          <a:p>
            <a:pPr marL="0" indent="0">
              <a:buNone/>
            </a:pPr>
            <a:endParaRPr lang="da-DK" sz="1700"/>
          </a:p>
          <a:p>
            <a:pPr marL="0" indent="0">
              <a:buNone/>
            </a:pPr>
            <a:r>
              <a:rPr lang="da-DK" sz="1700"/>
              <a:t>Tid: 30 minutter – herefter opsamling </a:t>
            </a:r>
            <a:endParaRPr lang="da-DK" sz="1050">
              <a:ea typeface="Verdana"/>
            </a:endParaRPr>
          </a:p>
        </p:txBody>
      </p:sp>
      <p:sp>
        <p:nvSpPr>
          <p:cNvPr id="6" name="Pladsholder til slidenummer 5">
            <a:extLst>
              <a:ext uri="{FF2B5EF4-FFF2-40B4-BE49-F238E27FC236}">
                <a16:creationId xmlns:a16="http://schemas.microsoft.com/office/drawing/2014/main" id="{DA3EEA7D-41FF-4634-9745-5D7B7BFFF834}"/>
              </a:ext>
            </a:extLst>
          </p:cNvPr>
          <p:cNvSpPr>
            <a:spLocks noGrp="1"/>
          </p:cNvSpPr>
          <p:nvPr>
            <p:ph type="sldNum" sz="quarter" idx="4294967295"/>
          </p:nvPr>
        </p:nvSpPr>
        <p:spPr>
          <a:xfrm>
            <a:off x="8351838" y="6492875"/>
            <a:ext cx="792162" cy="365125"/>
          </a:xfrm>
        </p:spPr>
        <p:txBody>
          <a:bodyPr>
            <a:normAutofit/>
          </a:bodyPr>
          <a:lstStyle/>
          <a:p>
            <a:pPr>
              <a:spcAft>
                <a:spcPts val="600"/>
              </a:spcAft>
            </a:pPr>
            <a:fld id="{6E20C62F-54F2-403C-B0CA-58410BE98B07}" type="slidenum">
              <a:rPr lang="da-DK" smtClean="0"/>
              <a:pPr>
                <a:spcAft>
                  <a:spcPts val="600"/>
                </a:spcAft>
              </a:pPr>
              <a:t>80</a:t>
            </a:fld>
            <a:endParaRPr lang="da-DK"/>
          </a:p>
        </p:txBody>
      </p:sp>
      <p:pic>
        <p:nvPicPr>
          <p:cNvPr id="7" name="Billede 6">
            <a:extLst>
              <a:ext uri="{FF2B5EF4-FFF2-40B4-BE49-F238E27FC236}">
                <a16:creationId xmlns:a16="http://schemas.microsoft.com/office/drawing/2014/main" id="{74B05936-9F1B-B6E4-1941-9A85EC1C9B73}"/>
              </a:ext>
            </a:extLst>
          </p:cNvPr>
          <p:cNvPicPr>
            <a:picLocks noChangeAspect="1"/>
          </p:cNvPicPr>
          <p:nvPr/>
        </p:nvPicPr>
        <p:blipFill rotWithShape="1">
          <a:blip r:embed="rId3"/>
          <a:srcRect l="22438" r="21651"/>
          <a:stretch/>
        </p:blipFill>
        <p:spPr>
          <a:xfrm rot="466272">
            <a:off x="4608967" y="1808040"/>
            <a:ext cx="3988764" cy="40128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76700628"/>
      </p:ext>
    </p:extLst>
  </p:cSld>
  <p:clrMapOvr>
    <a:masterClrMapping/>
  </p:clrMapOvr>
  <p:transition spd="slow">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AFE5A1-EEF5-7C33-0E89-9C56AEACC9E7}"/>
              </a:ext>
            </a:extLst>
          </p:cNvPr>
          <p:cNvSpPr>
            <a:spLocks noGrp="1"/>
          </p:cNvSpPr>
          <p:nvPr>
            <p:ph type="title"/>
          </p:nvPr>
        </p:nvSpPr>
        <p:spPr>
          <a:xfrm>
            <a:off x="140287" y="188640"/>
            <a:ext cx="3711633" cy="1315369"/>
          </a:xfrm>
        </p:spPr>
        <p:txBody>
          <a:bodyPr vert="horz" lIns="68580" tIns="34290" rIns="68580" bIns="34290" rtlCol="0" anchor="b">
            <a:normAutofit/>
          </a:bodyPr>
          <a:lstStyle/>
          <a:p>
            <a:r>
              <a:rPr lang="en-US" sz="4050" b="1" err="1">
                <a:latin typeface="Verdana"/>
                <a:ea typeface="Verdana"/>
              </a:rPr>
              <a:t>Afslutning</a:t>
            </a:r>
            <a:endParaRPr lang="en-US" sz="4050" b="1">
              <a:latin typeface="Verdana"/>
              <a:ea typeface="Verdana"/>
            </a:endParaRPr>
          </a:p>
        </p:txBody>
      </p:sp>
      <p:sp>
        <p:nvSpPr>
          <p:cNvPr id="3" name="Pladsholder til indhold 2">
            <a:extLst>
              <a:ext uri="{FF2B5EF4-FFF2-40B4-BE49-F238E27FC236}">
                <a16:creationId xmlns:a16="http://schemas.microsoft.com/office/drawing/2014/main" id="{EEF6AE24-1D8B-171E-4B64-0D1B99AB8E40}"/>
              </a:ext>
            </a:extLst>
          </p:cNvPr>
          <p:cNvSpPr>
            <a:spLocks noGrp="1"/>
          </p:cNvSpPr>
          <p:nvPr>
            <p:ph idx="1"/>
          </p:nvPr>
        </p:nvSpPr>
        <p:spPr>
          <a:xfrm>
            <a:off x="146382" y="1916832"/>
            <a:ext cx="3921562" cy="2443836"/>
          </a:xfrm>
        </p:spPr>
        <p:txBody>
          <a:bodyPr vert="horz" lIns="68580" tIns="34290" rIns="68580" bIns="34290" rtlCol="0">
            <a:noAutofit/>
          </a:bodyPr>
          <a:lstStyle/>
          <a:p>
            <a:r>
              <a:rPr lang="en-US" sz="1800" err="1"/>
              <a:t>Vælg</a:t>
            </a:r>
            <a:r>
              <a:rPr lang="en-US" sz="1800"/>
              <a:t> nu 2-3 posted og plant </a:t>
            </a:r>
            <a:r>
              <a:rPr lang="en-US" sz="1800" err="1"/>
              <a:t>en</a:t>
            </a:r>
            <a:r>
              <a:rPr lang="en-US" sz="1800"/>
              <a:t> </a:t>
            </a:r>
            <a:r>
              <a:rPr lang="en-US" sz="1800" err="1"/>
              <a:t>blomst</a:t>
            </a:r>
            <a:r>
              <a:rPr lang="en-US" sz="1800"/>
              <a:t> </a:t>
            </a:r>
            <a:r>
              <a:rPr lang="en-US" sz="1800" err="1"/>
              <a:t>e.l</a:t>
            </a:r>
            <a:r>
              <a:rPr lang="en-US" sz="1800"/>
              <a:t>. , </a:t>
            </a:r>
            <a:r>
              <a:rPr lang="en-US" sz="1800" err="1"/>
              <a:t>som</a:t>
            </a:r>
            <a:r>
              <a:rPr lang="en-US" sz="1800"/>
              <a:t> </a:t>
            </a:r>
            <a:r>
              <a:rPr lang="en-US" sz="1800" err="1"/>
              <a:t>bliver</a:t>
            </a:r>
            <a:r>
              <a:rPr lang="en-US" sz="1800"/>
              <a:t> </a:t>
            </a:r>
            <a:r>
              <a:rPr lang="en-US" sz="1800" err="1"/>
              <a:t>til</a:t>
            </a:r>
            <a:r>
              <a:rPr lang="en-US" sz="1800"/>
              <a:t> mange </a:t>
            </a:r>
            <a:r>
              <a:rPr lang="en-US" sz="1800" err="1"/>
              <a:t>træer</a:t>
            </a:r>
            <a:r>
              <a:rPr lang="en-US" sz="1800"/>
              <a:t> på </a:t>
            </a:r>
            <a:r>
              <a:rPr lang="en-US" sz="1800" err="1"/>
              <a:t>en</a:t>
            </a:r>
            <a:r>
              <a:rPr lang="en-US" sz="1800"/>
              <a:t> </a:t>
            </a:r>
            <a:r>
              <a:rPr lang="en-US" sz="1800" u="sng" err="1"/>
              <a:t>stor</a:t>
            </a:r>
            <a:r>
              <a:rPr lang="en-US" sz="1800"/>
              <a:t> globus på </a:t>
            </a:r>
            <a:r>
              <a:rPr lang="en-US" sz="1800" err="1"/>
              <a:t>fabrikken</a:t>
            </a:r>
            <a:r>
              <a:rPr lang="en-US" sz="1800"/>
              <a:t>.</a:t>
            </a:r>
          </a:p>
          <a:p>
            <a:endParaRPr lang="en-US" sz="1800"/>
          </a:p>
          <a:p>
            <a:r>
              <a:rPr lang="en-US" sz="1800"/>
              <a:t>Og </a:t>
            </a:r>
            <a:r>
              <a:rPr lang="en-US" sz="1800" err="1"/>
              <a:t>få</a:t>
            </a:r>
            <a:r>
              <a:rPr lang="en-US" sz="1800"/>
              <a:t> din </a:t>
            </a:r>
            <a:r>
              <a:rPr lang="en-US" sz="1800" err="1"/>
              <a:t>egen</a:t>
            </a:r>
            <a:r>
              <a:rPr lang="en-US" sz="1800"/>
              <a:t> </a:t>
            </a:r>
            <a:r>
              <a:rPr lang="en-US" sz="1800" err="1"/>
              <a:t>lille</a:t>
            </a:r>
            <a:r>
              <a:rPr lang="en-US" sz="1800"/>
              <a:t> </a:t>
            </a:r>
            <a:r>
              <a:rPr lang="en-US" sz="1800" err="1"/>
              <a:t>en</a:t>
            </a:r>
            <a:r>
              <a:rPr lang="en-US" sz="1800"/>
              <a:t> </a:t>
            </a:r>
            <a:r>
              <a:rPr lang="en-US" sz="1800" err="1"/>
              <a:t>potte</a:t>
            </a:r>
            <a:r>
              <a:rPr lang="en-US" sz="1800"/>
              <a:t> med </a:t>
            </a:r>
            <a:r>
              <a:rPr lang="en-US" sz="1800" err="1"/>
              <a:t>hjem</a:t>
            </a:r>
            <a:endParaRPr lang="en-US" sz="1800"/>
          </a:p>
          <a:p>
            <a:endParaRPr lang="en-US" sz="1800"/>
          </a:p>
          <a:p>
            <a:r>
              <a:rPr lang="en-US" sz="1600" i="1"/>
              <a:t>PS: </a:t>
            </a:r>
            <a:r>
              <a:rPr lang="en-US" sz="1600" i="1" err="1"/>
              <a:t>vidste</a:t>
            </a:r>
            <a:r>
              <a:rPr lang="en-US" sz="1600" i="1"/>
              <a:t> du at </a:t>
            </a:r>
            <a:r>
              <a:rPr lang="da-DK" sz="1600" i="1">
                <a:solidFill>
                  <a:srgbClr val="202124"/>
                </a:solidFill>
                <a:latin typeface="arial" panose="020B0604020202020204" pitchFamily="34" charset="0"/>
              </a:rPr>
              <a:t>de mest effektive </a:t>
            </a:r>
            <a:r>
              <a:rPr lang="da-DK" sz="1600" b="1" i="1">
                <a:solidFill>
                  <a:srgbClr val="202124"/>
                </a:solidFill>
                <a:latin typeface="arial" panose="020B0604020202020204" pitchFamily="34" charset="0"/>
              </a:rPr>
              <a:t>træer</a:t>
            </a:r>
            <a:r>
              <a:rPr lang="da-DK" sz="1600" i="1">
                <a:solidFill>
                  <a:srgbClr val="202124"/>
                </a:solidFill>
                <a:latin typeface="arial" panose="020B0604020202020204" pitchFamily="34" charset="0"/>
              </a:rPr>
              <a:t> til at optage CO2 er nåletræer.</a:t>
            </a:r>
          </a:p>
          <a:p>
            <a:endParaRPr lang="da-DK" sz="1600">
              <a:solidFill>
                <a:srgbClr val="202124"/>
              </a:solidFill>
              <a:latin typeface="arial" panose="020B0604020202020204" pitchFamily="34" charset="0"/>
            </a:endParaRPr>
          </a:p>
          <a:p>
            <a:endParaRPr lang="da-DK" sz="1600">
              <a:solidFill>
                <a:srgbClr val="202124"/>
              </a:solidFill>
              <a:latin typeface="arial" panose="020B0604020202020204" pitchFamily="34" charset="0"/>
            </a:endParaRPr>
          </a:p>
          <a:p>
            <a:endParaRPr lang="da-DK" sz="1600">
              <a:solidFill>
                <a:srgbClr val="202124"/>
              </a:solidFill>
              <a:latin typeface="arial" panose="020B0604020202020204" pitchFamily="34" charset="0"/>
            </a:endParaRPr>
          </a:p>
        </p:txBody>
      </p:sp>
      <p:pic>
        <p:nvPicPr>
          <p:cNvPr id="5" name="Billede 4">
            <a:extLst>
              <a:ext uri="{FF2B5EF4-FFF2-40B4-BE49-F238E27FC236}">
                <a16:creationId xmlns:a16="http://schemas.microsoft.com/office/drawing/2014/main" id="{9ABC278B-545A-2CEC-B99E-62A505C9C03F}"/>
              </a:ext>
            </a:extLst>
          </p:cNvPr>
          <p:cNvPicPr>
            <a:picLocks noChangeAspect="1"/>
          </p:cNvPicPr>
          <p:nvPr/>
        </p:nvPicPr>
        <p:blipFill rotWithShape="1">
          <a:blip r:embed="rId2"/>
          <a:srcRect l="9045" r="20951" b="1"/>
          <a:stretch/>
        </p:blipFill>
        <p:spPr>
          <a:xfrm>
            <a:off x="3843063" y="10585"/>
            <a:ext cx="5300937" cy="5106059"/>
          </a:xfrm>
          <a:custGeom>
            <a:avLst/>
            <a:gdLst/>
            <a:ahLst/>
            <a:cxnLst/>
            <a:rect l="l" t="t" r="r" b="b"/>
            <a:pathLst>
              <a:path w="7067916" h="5679191">
                <a:moveTo>
                  <a:pt x="5937534" y="5135947"/>
                </a:moveTo>
                <a:cubicBezTo>
                  <a:pt x="5955933" y="5133031"/>
                  <a:pt x="5974326" y="5133563"/>
                  <a:pt x="5991684" y="5137321"/>
                </a:cubicBezTo>
                <a:cubicBezTo>
                  <a:pt x="6026400" y="5144836"/>
                  <a:pt x="6056978" y="5165255"/>
                  <a:pt x="6075187" y="5196795"/>
                </a:cubicBezTo>
                <a:cubicBezTo>
                  <a:pt x="6111607" y="5259875"/>
                  <a:pt x="6084765" y="5343555"/>
                  <a:pt x="6015234" y="5383699"/>
                </a:cubicBezTo>
                <a:cubicBezTo>
                  <a:pt x="5945703" y="5423842"/>
                  <a:pt x="5859813" y="5405248"/>
                  <a:pt x="5823394" y="5342168"/>
                </a:cubicBezTo>
                <a:cubicBezTo>
                  <a:pt x="5786974" y="5279088"/>
                  <a:pt x="5813816" y="5195408"/>
                  <a:pt x="5883347" y="5155264"/>
                </a:cubicBezTo>
                <a:cubicBezTo>
                  <a:pt x="5900730" y="5145228"/>
                  <a:pt x="5919135" y="5138864"/>
                  <a:pt x="5937534" y="5135947"/>
                </a:cubicBezTo>
                <a:close/>
                <a:moveTo>
                  <a:pt x="6569625" y="4727663"/>
                </a:moveTo>
                <a:cubicBezTo>
                  <a:pt x="6650640" y="4737356"/>
                  <a:pt x="6723696" y="4780631"/>
                  <a:pt x="6765110" y="4852362"/>
                </a:cubicBezTo>
                <a:cubicBezTo>
                  <a:pt x="6838735" y="4979883"/>
                  <a:pt x="6784472" y="5149048"/>
                  <a:pt x="6643912" y="5230200"/>
                </a:cubicBezTo>
                <a:cubicBezTo>
                  <a:pt x="6503351" y="5311353"/>
                  <a:pt x="6329720" y="5273763"/>
                  <a:pt x="6256095" y="5146242"/>
                </a:cubicBezTo>
                <a:cubicBezTo>
                  <a:pt x="6182471" y="5018721"/>
                  <a:pt x="6236733" y="4849557"/>
                  <a:pt x="6377294" y="4768404"/>
                </a:cubicBezTo>
                <a:cubicBezTo>
                  <a:pt x="6412434" y="4748116"/>
                  <a:pt x="6449641" y="4735249"/>
                  <a:pt x="6486836" y="4729354"/>
                </a:cubicBezTo>
                <a:cubicBezTo>
                  <a:pt x="6514732" y="4724932"/>
                  <a:pt x="6542621" y="4724432"/>
                  <a:pt x="6569625" y="4727663"/>
                </a:cubicBezTo>
                <a:close/>
                <a:moveTo>
                  <a:pt x="4883726" y="0"/>
                </a:moveTo>
                <a:lnTo>
                  <a:pt x="6067704" y="0"/>
                </a:lnTo>
                <a:lnTo>
                  <a:pt x="7067916" y="0"/>
                </a:lnTo>
                <a:lnTo>
                  <a:pt x="7067916" y="4561693"/>
                </a:lnTo>
                <a:lnTo>
                  <a:pt x="7034742" y="4557937"/>
                </a:lnTo>
                <a:cubicBezTo>
                  <a:pt x="6853258" y="4540713"/>
                  <a:pt x="6670056" y="4534243"/>
                  <a:pt x="6488514" y="4547719"/>
                </a:cubicBezTo>
                <a:cubicBezTo>
                  <a:pt x="6264162" y="4564516"/>
                  <a:pt x="6118747" y="4760666"/>
                  <a:pt x="5978019" y="4937720"/>
                </a:cubicBezTo>
                <a:cubicBezTo>
                  <a:pt x="5627350" y="5379064"/>
                  <a:pt x="5218215" y="5536615"/>
                  <a:pt x="4791586" y="5344798"/>
                </a:cubicBezTo>
                <a:cubicBezTo>
                  <a:pt x="4626126" y="5270408"/>
                  <a:pt x="4484365" y="5121197"/>
                  <a:pt x="4355354" y="4980490"/>
                </a:cubicBezTo>
                <a:cubicBezTo>
                  <a:pt x="4009469" y="4603119"/>
                  <a:pt x="3597504" y="4629399"/>
                  <a:pt x="3215143" y="4876126"/>
                </a:cubicBezTo>
                <a:cubicBezTo>
                  <a:pt x="2943692" y="5051874"/>
                  <a:pt x="2687599" y="5260847"/>
                  <a:pt x="2406113" y="5411544"/>
                </a:cubicBezTo>
                <a:cubicBezTo>
                  <a:pt x="1707773" y="5787063"/>
                  <a:pt x="1022273" y="5789747"/>
                  <a:pt x="421590" y="5276775"/>
                </a:cubicBezTo>
                <a:cubicBezTo>
                  <a:pt x="-56880" y="4867782"/>
                  <a:pt x="-271463" y="3840132"/>
                  <a:pt x="566218" y="3250270"/>
                </a:cubicBezTo>
                <a:cubicBezTo>
                  <a:pt x="760203" y="3113637"/>
                  <a:pt x="943222" y="2957027"/>
                  <a:pt x="1126371" y="2802345"/>
                </a:cubicBezTo>
                <a:cubicBezTo>
                  <a:pt x="1299556" y="2655997"/>
                  <a:pt x="1358675" y="2449385"/>
                  <a:pt x="1302357" y="2225687"/>
                </a:cubicBezTo>
                <a:cubicBezTo>
                  <a:pt x="1240067" y="1979799"/>
                  <a:pt x="1155407" y="1739276"/>
                  <a:pt x="1117638" y="1488008"/>
                </a:cubicBezTo>
                <a:cubicBezTo>
                  <a:pt x="1050261" y="1039959"/>
                  <a:pt x="1226674" y="663622"/>
                  <a:pt x="1730966" y="502696"/>
                </a:cubicBezTo>
                <a:cubicBezTo>
                  <a:pt x="2144524" y="370704"/>
                  <a:pt x="2521883" y="462351"/>
                  <a:pt x="2901105" y="610346"/>
                </a:cubicBezTo>
                <a:cubicBezTo>
                  <a:pt x="3229040" y="738211"/>
                  <a:pt x="3585064" y="864609"/>
                  <a:pt x="3927078" y="715576"/>
                </a:cubicBezTo>
                <a:cubicBezTo>
                  <a:pt x="4203888" y="594747"/>
                  <a:pt x="4439765" y="348646"/>
                  <a:pt x="4692158" y="155484"/>
                </a:cubicBezTo>
                <a:close/>
              </a:path>
            </a:pathLst>
          </a:custGeom>
        </p:spPr>
      </p:pic>
      <p:pic>
        <p:nvPicPr>
          <p:cNvPr id="5122" name="Picture 2" descr="Salg af LEGO Natur - Brugteklodser.dk">
            <a:extLst>
              <a:ext uri="{FF2B5EF4-FFF2-40B4-BE49-F238E27FC236}">
                <a16:creationId xmlns:a16="http://schemas.microsoft.com/office/drawing/2014/main" id="{5CAA41E2-3386-B05E-AB13-48C6F95F46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533" y="5636436"/>
            <a:ext cx="1333063" cy="159915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13 sjove facts om Lego | Samvirke">
            <a:extLst>
              <a:ext uri="{FF2B5EF4-FFF2-40B4-BE49-F238E27FC236}">
                <a16:creationId xmlns:a16="http://schemas.microsoft.com/office/drawing/2014/main" id="{840A4F4C-1792-BA9B-CB8F-7632C63D04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046" t="23448" r="48740"/>
          <a:stretch/>
        </p:blipFill>
        <p:spPr bwMode="auto">
          <a:xfrm>
            <a:off x="1744384" y="5636436"/>
            <a:ext cx="763110" cy="159915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Mini juletræ: levende vs kunstigt, plejetips og små dekorationer - Organic  Pereglin">
            <a:extLst>
              <a:ext uri="{FF2B5EF4-FFF2-40B4-BE49-F238E27FC236}">
                <a16:creationId xmlns:a16="http://schemas.microsoft.com/office/drawing/2014/main" id="{A962CD3B-B569-C109-5E1E-CC25B999DE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t="4225" r="11004"/>
          <a:stretch/>
        </p:blipFill>
        <p:spPr bwMode="auto">
          <a:xfrm>
            <a:off x="2507495" y="5630082"/>
            <a:ext cx="763110" cy="16055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alg af LEGO Natur - Brugteklodser.dk">
            <a:extLst>
              <a:ext uri="{FF2B5EF4-FFF2-40B4-BE49-F238E27FC236}">
                <a16:creationId xmlns:a16="http://schemas.microsoft.com/office/drawing/2014/main" id="{79DF0818-2D53-CA31-28EE-A470C8FE6D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937" y="5613994"/>
            <a:ext cx="1333063" cy="15991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13 sjove facts om Lego | Samvirke">
            <a:extLst>
              <a:ext uri="{FF2B5EF4-FFF2-40B4-BE49-F238E27FC236}">
                <a16:creationId xmlns:a16="http://schemas.microsoft.com/office/drawing/2014/main" id="{A23CD472-6C83-B998-2583-8C0C529227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046" t="23448" r="48740"/>
          <a:stretch/>
        </p:blipFill>
        <p:spPr bwMode="auto">
          <a:xfrm>
            <a:off x="4574788" y="5613994"/>
            <a:ext cx="763110" cy="15991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Mini juletræ: levende vs kunstigt, plejetips og små dekorationer - Organic  Pereglin">
            <a:extLst>
              <a:ext uri="{FF2B5EF4-FFF2-40B4-BE49-F238E27FC236}">
                <a16:creationId xmlns:a16="http://schemas.microsoft.com/office/drawing/2014/main" id="{115E9CCD-AF08-EF42-487E-6B7508D3049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t="4225" r="11004"/>
          <a:stretch/>
        </p:blipFill>
        <p:spPr bwMode="auto">
          <a:xfrm>
            <a:off x="5337899" y="5607640"/>
            <a:ext cx="763110" cy="16055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alg af LEGO Natur - Brugteklodser.dk">
            <a:extLst>
              <a:ext uri="{FF2B5EF4-FFF2-40B4-BE49-F238E27FC236}">
                <a16:creationId xmlns:a16="http://schemas.microsoft.com/office/drawing/2014/main" id="{24E95510-F6DB-FCF7-CB91-8E11F2A59D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3531" y="5613994"/>
            <a:ext cx="1333063" cy="15991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13 sjove facts om Lego | Samvirke">
            <a:extLst>
              <a:ext uri="{FF2B5EF4-FFF2-40B4-BE49-F238E27FC236}">
                <a16:creationId xmlns:a16="http://schemas.microsoft.com/office/drawing/2014/main" id="{3278886E-F8F5-E658-0C8B-CDBBCB2B19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046" t="23448" r="48740"/>
          <a:stretch/>
        </p:blipFill>
        <p:spPr bwMode="auto">
          <a:xfrm>
            <a:off x="7429382" y="5613994"/>
            <a:ext cx="763110" cy="15991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Mini juletræ: levende vs kunstigt, plejetips og små dekorationer - Organic  Pereglin">
            <a:extLst>
              <a:ext uri="{FF2B5EF4-FFF2-40B4-BE49-F238E27FC236}">
                <a16:creationId xmlns:a16="http://schemas.microsoft.com/office/drawing/2014/main" id="{66E738FB-74F8-4034-E761-A5EEA26E50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t="4225" r="11004"/>
          <a:stretch/>
        </p:blipFill>
        <p:spPr bwMode="auto">
          <a:xfrm>
            <a:off x="8192493" y="5607640"/>
            <a:ext cx="763110" cy="1605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63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6ADA53-9393-4622-8609-D30AE02D11A9}"/>
              </a:ext>
            </a:extLst>
          </p:cNvPr>
          <p:cNvSpPr>
            <a:spLocks noGrp="1"/>
          </p:cNvSpPr>
          <p:nvPr>
            <p:ph type="title" idx="4294967295"/>
          </p:nvPr>
        </p:nvSpPr>
        <p:spPr>
          <a:xfrm>
            <a:off x="402331" y="587330"/>
            <a:ext cx="4336597" cy="375784"/>
          </a:xfrm>
        </p:spPr>
        <p:txBody>
          <a:bodyPr vert="horz" lIns="0" tIns="0" rIns="0" bIns="0" rtlCol="0" anchor="b" anchorCtr="0">
            <a:noAutofit/>
          </a:bodyPr>
          <a:lstStyle/>
          <a:p>
            <a:r>
              <a:rPr lang="da-DK" sz="3200" b="1"/>
              <a:t>SMARTE mål</a:t>
            </a:r>
            <a:endParaRPr lang="da-DK" sz="3200" b="1">
              <a:ea typeface="Verdana"/>
              <a:cs typeface="Calibri Light"/>
            </a:endParaRPr>
          </a:p>
        </p:txBody>
      </p:sp>
      <p:graphicFrame>
        <p:nvGraphicFramePr>
          <p:cNvPr id="7" name="Pladsholder til indhold 6">
            <a:extLst>
              <a:ext uri="{FF2B5EF4-FFF2-40B4-BE49-F238E27FC236}">
                <a16:creationId xmlns:a16="http://schemas.microsoft.com/office/drawing/2014/main" id="{512BA9BB-66CE-4BA7-BA74-540A47A2F10C}"/>
              </a:ext>
            </a:extLst>
          </p:cNvPr>
          <p:cNvGraphicFramePr>
            <a:graphicFrameLocks noGrp="1"/>
          </p:cNvGraphicFramePr>
          <p:nvPr>
            <p:ph idx="4294967295"/>
          </p:nvPr>
        </p:nvGraphicFramePr>
        <p:xfrm>
          <a:off x="0" y="1454150"/>
          <a:ext cx="4635500" cy="4035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Pladsholder til slidenummer 5">
            <a:extLst>
              <a:ext uri="{FF2B5EF4-FFF2-40B4-BE49-F238E27FC236}">
                <a16:creationId xmlns:a16="http://schemas.microsoft.com/office/drawing/2014/main" id="{841F32B2-B3A5-4FF8-8BE5-A447835925EC}"/>
              </a:ext>
            </a:extLst>
          </p:cNvPr>
          <p:cNvSpPr>
            <a:spLocks noGrp="1"/>
          </p:cNvSpPr>
          <p:nvPr>
            <p:ph type="sldNum" sz="quarter" idx="4294967295"/>
          </p:nvPr>
        </p:nvSpPr>
        <p:spPr>
          <a:xfrm>
            <a:off x="7086600" y="6356350"/>
            <a:ext cx="2057400" cy="365125"/>
          </a:xfrm>
        </p:spPr>
        <p:txBody>
          <a:bodyPr/>
          <a:lstStyle/>
          <a:p>
            <a:fld id="{6E20C62F-54F2-403C-B0CA-58410BE98B07}" type="slidenum">
              <a:rPr lang="da-DK" smtClean="0"/>
              <a:t>82</a:t>
            </a:fld>
            <a:endParaRPr lang="da-DK"/>
          </a:p>
        </p:txBody>
      </p:sp>
      <p:sp>
        <p:nvSpPr>
          <p:cNvPr id="8" name="Rektangel 7">
            <a:extLst>
              <a:ext uri="{FF2B5EF4-FFF2-40B4-BE49-F238E27FC236}">
                <a16:creationId xmlns:a16="http://schemas.microsoft.com/office/drawing/2014/main" id="{4D766C2F-D1DC-4392-915C-D7264EDB2554}"/>
              </a:ext>
            </a:extLst>
          </p:cNvPr>
          <p:cNvSpPr/>
          <p:nvPr/>
        </p:nvSpPr>
        <p:spPr>
          <a:xfrm>
            <a:off x="144826" y="1523954"/>
            <a:ext cx="377347" cy="692497"/>
          </a:xfrm>
          <a:prstGeom prst="rect">
            <a:avLst/>
          </a:prstGeom>
          <a:noFill/>
        </p:spPr>
        <p:txBody>
          <a:bodyPr wrap="none" lIns="68580" tIns="34290" rIns="68580" bIns="34290">
            <a:spAutoFit/>
          </a:bodyPr>
          <a:lstStyle/>
          <a:p>
            <a:pPr algn="ctr"/>
            <a:r>
              <a:rPr lang="da-DK" sz="4050">
                <a:ln w="0"/>
                <a:effectLst>
                  <a:outerShdw blurRad="38100" dist="19050" dir="2700000" algn="tl" rotWithShape="0">
                    <a:schemeClr val="dk1">
                      <a:alpha val="40000"/>
                    </a:schemeClr>
                  </a:outerShdw>
                </a:effectLst>
              </a:rPr>
              <a:t>S</a:t>
            </a:r>
          </a:p>
        </p:txBody>
      </p:sp>
      <p:sp>
        <p:nvSpPr>
          <p:cNvPr id="9" name="Rektangel 8">
            <a:extLst>
              <a:ext uri="{FF2B5EF4-FFF2-40B4-BE49-F238E27FC236}">
                <a16:creationId xmlns:a16="http://schemas.microsoft.com/office/drawing/2014/main" id="{32F69077-FAB2-4BA8-A05E-A6AEFD284235}"/>
              </a:ext>
            </a:extLst>
          </p:cNvPr>
          <p:cNvSpPr/>
          <p:nvPr/>
        </p:nvSpPr>
        <p:spPr>
          <a:xfrm>
            <a:off x="376368" y="2147739"/>
            <a:ext cx="582532" cy="692497"/>
          </a:xfrm>
          <a:prstGeom prst="rect">
            <a:avLst/>
          </a:prstGeom>
          <a:noFill/>
        </p:spPr>
        <p:txBody>
          <a:bodyPr wrap="none" lIns="68580" tIns="34290" rIns="68580" bIns="34290">
            <a:spAutoFit/>
          </a:bodyPr>
          <a:lstStyle/>
          <a:p>
            <a:pPr algn="ctr"/>
            <a:r>
              <a:rPr lang="da-DK" sz="4050">
                <a:ln w="0"/>
                <a:effectLst>
                  <a:outerShdw blurRad="38100" dist="19050" dir="2700000" algn="tl" rotWithShape="0">
                    <a:schemeClr val="dk1">
                      <a:alpha val="40000"/>
                    </a:schemeClr>
                  </a:outerShdw>
                </a:effectLst>
              </a:rPr>
              <a:t>M</a:t>
            </a:r>
          </a:p>
        </p:txBody>
      </p:sp>
      <p:sp>
        <p:nvSpPr>
          <p:cNvPr id="10" name="Rektangel 9">
            <a:extLst>
              <a:ext uri="{FF2B5EF4-FFF2-40B4-BE49-F238E27FC236}">
                <a16:creationId xmlns:a16="http://schemas.microsoft.com/office/drawing/2014/main" id="{B977439A-7065-4AED-A863-5866248827A6}"/>
              </a:ext>
            </a:extLst>
          </p:cNvPr>
          <p:cNvSpPr/>
          <p:nvPr/>
        </p:nvSpPr>
        <p:spPr>
          <a:xfrm>
            <a:off x="576431" y="2779482"/>
            <a:ext cx="438262" cy="692497"/>
          </a:xfrm>
          <a:prstGeom prst="rect">
            <a:avLst/>
          </a:prstGeom>
          <a:noFill/>
        </p:spPr>
        <p:txBody>
          <a:bodyPr wrap="none" lIns="68580" tIns="34290" rIns="68580" bIns="34290">
            <a:spAutoFit/>
          </a:bodyPr>
          <a:lstStyle/>
          <a:p>
            <a:pPr algn="ctr"/>
            <a:r>
              <a:rPr lang="da-DK" sz="4050">
                <a:ln w="0"/>
                <a:effectLst>
                  <a:outerShdw blurRad="38100" dist="19050" dir="2700000" algn="tl" rotWithShape="0">
                    <a:schemeClr val="dk1">
                      <a:alpha val="40000"/>
                    </a:schemeClr>
                  </a:outerShdw>
                </a:effectLst>
              </a:rPr>
              <a:t>A</a:t>
            </a:r>
          </a:p>
        </p:txBody>
      </p:sp>
      <p:sp>
        <p:nvSpPr>
          <p:cNvPr id="11" name="Rektangel 10">
            <a:extLst>
              <a:ext uri="{FF2B5EF4-FFF2-40B4-BE49-F238E27FC236}">
                <a16:creationId xmlns:a16="http://schemas.microsoft.com/office/drawing/2014/main" id="{7F828504-C7C8-4A99-93C8-FFC04C196F0F}"/>
              </a:ext>
            </a:extLst>
          </p:cNvPr>
          <p:cNvSpPr/>
          <p:nvPr/>
        </p:nvSpPr>
        <p:spPr>
          <a:xfrm>
            <a:off x="622979" y="3411730"/>
            <a:ext cx="420629" cy="692497"/>
          </a:xfrm>
          <a:prstGeom prst="rect">
            <a:avLst/>
          </a:prstGeom>
          <a:noFill/>
        </p:spPr>
        <p:txBody>
          <a:bodyPr wrap="none" lIns="68580" tIns="34290" rIns="68580" bIns="34290">
            <a:spAutoFit/>
          </a:bodyPr>
          <a:lstStyle/>
          <a:p>
            <a:pPr algn="ctr"/>
            <a:r>
              <a:rPr lang="da-DK" sz="4050">
                <a:ln w="0"/>
                <a:effectLst>
                  <a:outerShdw blurRad="38100" dist="19050" dir="2700000" algn="tl" rotWithShape="0">
                    <a:schemeClr val="dk1">
                      <a:alpha val="40000"/>
                    </a:schemeClr>
                  </a:outerShdw>
                </a:effectLst>
              </a:rPr>
              <a:t>R</a:t>
            </a:r>
          </a:p>
        </p:txBody>
      </p:sp>
      <p:sp>
        <p:nvSpPr>
          <p:cNvPr id="12" name="Rektangel 11">
            <a:extLst>
              <a:ext uri="{FF2B5EF4-FFF2-40B4-BE49-F238E27FC236}">
                <a16:creationId xmlns:a16="http://schemas.microsoft.com/office/drawing/2014/main" id="{31935974-732E-4A75-8DC7-5E5BD9C4C47B}"/>
              </a:ext>
            </a:extLst>
          </p:cNvPr>
          <p:cNvSpPr/>
          <p:nvPr/>
        </p:nvSpPr>
        <p:spPr>
          <a:xfrm>
            <a:off x="473832" y="4091541"/>
            <a:ext cx="391775" cy="692497"/>
          </a:xfrm>
          <a:prstGeom prst="rect">
            <a:avLst/>
          </a:prstGeom>
          <a:noFill/>
        </p:spPr>
        <p:txBody>
          <a:bodyPr wrap="none" lIns="68580" tIns="34290" rIns="68580" bIns="34290">
            <a:spAutoFit/>
          </a:bodyPr>
          <a:lstStyle/>
          <a:p>
            <a:pPr algn="ctr"/>
            <a:r>
              <a:rPr lang="da-DK" sz="4050">
                <a:ln w="0"/>
                <a:effectLst>
                  <a:outerShdw blurRad="38100" dist="19050" dir="2700000" algn="tl" rotWithShape="0">
                    <a:schemeClr val="dk1">
                      <a:alpha val="40000"/>
                    </a:schemeClr>
                  </a:outerShdw>
                </a:effectLst>
              </a:rPr>
              <a:t>T</a:t>
            </a:r>
          </a:p>
        </p:txBody>
      </p:sp>
      <p:sp>
        <p:nvSpPr>
          <p:cNvPr id="13" name="Rektangel 12">
            <a:extLst>
              <a:ext uri="{FF2B5EF4-FFF2-40B4-BE49-F238E27FC236}">
                <a16:creationId xmlns:a16="http://schemas.microsoft.com/office/drawing/2014/main" id="{E4B45CB5-DE1B-4241-BDE0-1D5709152F8E}"/>
              </a:ext>
            </a:extLst>
          </p:cNvPr>
          <p:cNvSpPr/>
          <p:nvPr/>
        </p:nvSpPr>
        <p:spPr>
          <a:xfrm>
            <a:off x="117572" y="4711102"/>
            <a:ext cx="391775" cy="692497"/>
          </a:xfrm>
          <a:prstGeom prst="rect">
            <a:avLst/>
          </a:prstGeom>
          <a:noFill/>
        </p:spPr>
        <p:txBody>
          <a:bodyPr wrap="none" lIns="68580" tIns="34290" rIns="68580" bIns="34290">
            <a:spAutoFit/>
          </a:bodyPr>
          <a:lstStyle/>
          <a:p>
            <a:pPr algn="ctr"/>
            <a:r>
              <a:rPr lang="da-DK" sz="4050">
                <a:ln w="0"/>
                <a:effectLst>
                  <a:outerShdw blurRad="38100" dist="19050" dir="2700000" algn="tl" rotWithShape="0">
                    <a:schemeClr val="dk1">
                      <a:alpha val="40000"/>
                    </a:schemeClr>
                  </a:outerShdw>
                </a:effectLst>
              </a:rPr>
              <a:t>E</a:t>
            </a:r>
          </a:p>
        </p:txBody>
      </p:sp>
      <p:sp>
        <p:nvSpPr>
          <p:cNvPr id="14" name="Tekstfelt 13">
            <a:extLst>
              <a:ext uri="{FF2B5EF4-FFF2-40B4-BE49-F238E27FC236}">
                <a16:creationId xmlns:a16="http://schemas.microsoft.com/office/drawing/2014/main" id="{DDF9EE20-717D-4105-B755-EDEB4C9F858A}"/>
              </a:ext>
            </a:extLst>
          </p:cNvPr>
          <p:cNvSpPr txBox="1"/>
          <p:nvPr/>
        </p:nvSpPr>
        <p:spPr>
          <a:xfrm>
            <a:off x="4867042" y="1556792"/>
            <a:ext cx="3986013" cy="4770537"/>
          </a:xfrm>
          <a:prstGeom prst="rect">
            <a:avLst/>
          </a:prstGeom>
          <a:noFill/>
        </p:spPr>
        <p:txBody>
          <a:bodyPr wrap="square" rtlCol="0">
            <a:spAutoFit/>
          </a:bodyPr>
          <a:lstStyle/>
          <a:p>
            <a:r>
              <a:rPr lang="da-DK" sz="1600"/>
              <a:t>Målene skal være konkrete: hvem, hvad, hvor, hvornår</a:t>
            </a:r>
          </a:p>
          <a:p>
            <a:endParaRPr lang="da-DK" sz="1600"/>
          </a:p>
          <a:p>
            <a:r>
              <a:rPr lang="da-DK" sz="1600"/>
              <a:t>Du skal kunne følge op / måle på målene</a:t>
            </a:r>
          </a:p>
          <a:p>
            <a:endParaRPr lang="da-DK" sz="1600"/>
          </a:p>
          <a:p>
            <a:r>
              <a:rPr lang="da-DK" sz="1600"/>
              <a:t>Målene skal være accepterede og meningsfulde for dem, der skal bidrage</a:t>
            </a:r>
          </a:p>
          <a:p>
            <a:endParaRPr lang="da-DK" sz="1600"/>
          </a:p>
          <a:p>
            <a:r>
              <a:rPr lang="da-DK" sz="1600"/>
              <a:t>Hvad er I villige til at kaste efter målet med hensyn til tid, energi og ressourcer?</a:t>
            </a:r>
          </a:p>
          <a:p>
            <a:endParaRPr lang="da-DK" sz="1600"/>
          </a:p>
          <a:p>
            <a:r>
              <a:rPr lang="da-DK" sz="1600"/>
              <a:t>Hvornår skal målet været nået?</a:t>
            </a:r>
          </a:p>
          <a:p>
            <a:endParaRPr lang="da-DK" sz="1600"/>
          </a:p>
          <a:p>
            <a:r>
              <a:rPr lang="da-DK" sz="1600"/>
              <a:t>Hvad har I efterfølgende lært? Hvad er I blevet klogere på?  Hvordan vil I fejre succesen?</a:t>
            </a:r>
          </a:p>
        </p:txBody>
      </p:sp>
    </p:spTree>
    <p:extLst>
      <p:ext uri="{BB962C8B-B14F-4D97-AF65-F5344CB8AC3E}">
        <p14:creationId xmlns:p14="http://schemas.microsoft.com/office/powerpoint/2010/main" val="1549848090"/>
      </p:ext>
    </p:extLst>
  </p:cSld>
  <p:clrMapOvr>
    <a:masterClrMapping/>
  </p:clrMapOvr>
  <p:transition spd="slow">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5D5E233-3735-406A-8FA2-B064EF51229B}"/>
              </a:ext>
            </a:extLst>
          </p:cNvPr>
          <p:cNvSpPr>
            <a:spLocks noGrp="1"/>
          </p:cNvSpPr>
          <p:nvPr>
            <p:ph type="title" idx="4294967295"/>
          </p:nvPr>
        </p:nvSpPr>
        <p:spPr>
          <a:xfrm>
            <a:off x="293914" y="259291"/>
            <a:ext cx="7456488" cy="1554163"/>
          </a:xfrm>
        </p:spPr>
        <p:txBody>
          <a:bodyPr anchor="ctr">
            <a:normAutofit/>
          </a:bodyPr>
          <a:lstStyle/>
          <a:p>
            <a:r>
              <a:rPr lang="da-DK" sz="3200" b="1"/>
              <a:t>Hvad gør vi ved det?</a:t>
            </a:r>
          </a:p>
        </p:txBody>
      </p:sp>
      <p:sp>
        <p:nvSpPr>
          <p:cNvPr id="6" name="Pladsholder til indhold 5">
            <a:extLst>
              <a:ext uri="{FF2B5EF4-FFF2-40B4-BE49-F238E27FC236}">
                <a16:creationId xmlns:a16="http://schemas.microsoft.com/office/drawing/2014/main" id="{58558949-0A36-4D7E-9BA6-E0BE3C4337FE}"/>
              </a:ext>
            </a:extLst>
          </p:cNvPr>
          <p:cNvSpPr>
            <a:spLocks noGrp="1"/>
          </p:cNvSpPr>
          <p:nvPr>
            <p:ph idx="4294967295"/>
          </p:nvPr>
        </p:nvSpPr>
        <p:spPr>
          <a:xfrm>
            <a:off x="844550" y="3109375"/>
            <a:ext cx="7454900" cy="3124200"/>
          </a:xfrm>
        </p:spPr>
        <p:txBody>
          <a:bodyPr anchor="ctr">
            <a:noAutofit/>
          </a:bodyPr>
          <a:lstStyle/>
          <a:p>
            <a:pPr marL="0" indent="0">
              <a:buNone/>
            </a:pPr>
            <a:endParaRPr lang="da-DK" sz="2000">
              <a:ea typeface="Verdana"/>
            </a:endParaRPr>
          </a:p>
          <a:p>
            <a:pPr marL="2743200" lvl="8" indent="0">
              <a:buNone/>
            </a:pPr>
            <a:endParaRPr lang="da-DK" sz="2000" i="1"/>
          </a:p>
          <a:p>
            <a:pPr marL="2743200" lvl="8" indent="0">
              <a:buNone/>
            </a:pPr>
            <a:endParaRPr lang="da-DK" sz="2000" i="1"/>
          </a:p>
          <a:p>
            <a:pPr marL="2743200" lvl="8" indent="0">
              <a:buNone/>
            </a:pPr>
            <a:endParaRPr lang="da-DK" sz="2000" i="1"/>
          </a:p>
          <a:p>
            <a:pPr marL="2743200" lvl="8" indent="0">
              <a:buNone/>
            </a:pPr>
            <a:r>
              <a:rPr lang="da-DK" sz="2000" i="1"/>
              <a:t>				Steen Hildebrandt</a:t>
            </a:r>
            <a:endParaRPr lang="da-DK" sz="2000" i="1">
              <a:ea typeface="Verdana"/>
            </a:endParaRPr>
          </a:p>
          <a:p>
            <a:pPr marL="2743200" lvl="8" indent="0">
              <a:buNone/>
            </a:pPr>
            <a:endParaRPr lang="da-DK" sz="2000" i="1"/>
          </a:p>
          <a:p>
            <a:pPr marL="2743200" lvl="8" indent="0">
              <a:buNone/>
            </a:pPr>
            <a:endParaRPr lang="da-DK" sz="2000" i="1"/>
          </a:p>
          <a:p>
            <a:pPr marL="147955" indent="-147955"/>
            <a:r>
              <a:rPr lang="da-DK" sz="2000"/>
              <a:t>Men kan det også være en god forretning i at udvikle sig i den bæredygtige retning? Kan I gøre det på din arbejdsplads/i dit hjem – hvad tænker du?</a:t>
            </a:r>
            <a:endParaRPr lang="da-DK" sz="2000">
              <a:ea typeface="Verdana"/>
            </a:endParaRPr>
          </a:p>
        </p:txBody>
      </p:sp>
      <p:sp>
        <p:nvSpPr>
          <p:cNvPr id="2" name="Speech Bubble: Rectangle with Corners Rounded 1">
            <a:extLst>
              <a:ext uri="{FF2B5EF4-FFF2-40B4-BE49-F238E27FC236}">
                <a16:creationId xmlns:a16="http://schemas.microsoft.com/office/drawing/2014/main" id="{FDE275BF-60C9-830A-8187-69A76279D966}"/>
              </a:ext>
            </a:extLst>
          </p:cNvPr>
          <p:cNvSpPr/>
          <p:nvPr/>
        </p:nvSpPr>
        <p:spPr>
          <a:xfrm>
            <a:off x="536274" y="1968902"/>
            <a:ext cx="5932714" cy="1853619"/>
          </a:xfrm>
          <a:prstGeom prst="wedgeRoundRectCallout">
            <a:avLst>
              <a:gd name="adj1" fmla="val 30961"/>
              <a:gd name="adj2" fmla="val 8601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i="1">
                <a:ea typeface="+mn-lt"/>
                <a:cs typeface="+mn-lt"/>
              </a:rPr>
              <a:t>Det er ikke et spørgsmål om bæredygtighed er vejen eller løsningen – det er vejen! </a:t>
            </a:r>
          </a:p>
          <a:p>
            <a:pPr algn="ctr"/>
            <a:r>
              <a:rPr lang="da-DK" sz="1600" i="1">
                <a:ea typeface="+mn-lt"/>
                <a:cs typeface="+mn-lt"/>
              </a:rPr>
              <a:t>(der er ingen andre veje)</a:t>
            </a:r>
            <a:endParaRPr lang="en-US" sz="2400" i="1">
              <a:ea typeface="+mn-lt"/>
              <a:cs typeface="+mn-lt"/>
            </a:endParaRPr>
          </a:p>
          <a:p>
            <a:pPr algn="ctr">
              <a:lnSpc>
                <a:spcPct val="104000"/>
              </a:lnSpc>
            </a:pPr>
            <a:endParaRPr lang="en-US" sz="1600">
              <a:ea typeface="Verdana"/>
            </a:endParaRPr>
          </a:p>
        </p:txBody>
      </p:sp>
      <p:pic>
        <p:nvPicPr>
          <p:cNvPr id="2050" name="Picture 2" descr="Steen Hildebrandt - Om Steen Hildebrandt">
            <a:extLst>
              <a:ext uri="{FF2B5EF4-FFF2-40B4-BE49-F238E27FC236}">
                <a16:creationId xmlns:a16="http://schemas.microsoft.com/office/drawing/2014/main" id="{FCAA116A-656B-0FD3-9E83-213A24B01F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7075" y="1555212"/>
            <a:ext cx="2120826" cy="2827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9697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slidenummer 5">
            <a:extLst>
              <a:ext uri="{FF2B5EF4-FFF2-40B4-BE49-F238E27FC236}">
                <a16:creationId xmlns:a16="http://schemas.microsoft.com/office/drawing/2014/main" id="{90C8322D-D4C5-4FA0-BB11-9383A80BFA1E}"/>
              </a:ext>
            </a:extLst>
          </p:cNvPr>
          <p:cNvSpPr>
            <a:spLocks noGrp="1"/>
          </p:cNvSpPr>
          <p:nvPr>
            <p:ph type="sldNum" sz="quarter" idx="4294967295"/>
          </p:nvPr>
        </p:nvSpPr>
        <p:spPr>
          <a:xfrm>
            <a:off x="7086600" y="6356350"/>
            <a:ext cx="2057400" cy="365125"/>
          </a:xfrm>
        </p:spPr>
        <p:txBody>
          <a:bodyPr/>
          <a:lstStyle/>
          <a:p>
            <a:fld id="{6E20C62F-54F2-403C-B0CA-58410BE98B07}" type="slidenum">
              <a:rPr lang="da-DK" smtClean="0"/>
              <a:t>84</a:t>
            </a:fld>
            <a:endParaRPr lang="da-DK"/>
          </a:p>
        </p:txBody>
      </p:sp>
      <p:sp>
        <p:nvSpPr>
          <p:cNvPr id="8" name="Tekstfelt 7">
            <a:extLst>
              <a:ext uri="{FF2B5EF4-FFF2-40B4-BE49-F238E27FC236}">
                <a16:creationId xmlns:a16="http://schemas.microsoft.com/office/drawing/2014/main" id="{B75817DD-663B-42DB-9CA6-3E68DCCE96A3}"/>
              </a:ext>
            </a:extLst>
          </p:cNvPr>
          <p:cNvSpPr txBox="1"/>
          <p:nvPr/>
        </p:nvSpPr>
        <p:spPr>
          <a:xfrm>
            <a:off x="606633" y="661153"/>
            <a:ext cx="8113179" cy="5701561"/>
          </a:xfrm>
          <a:prstGeom prst="rect">
            <a:avLst/>
          </a:prstGeom>
          <a:noFill/>
        </p:spPr>
        <p:txBody>
          <a:bodyPr wrap="square" lIns="91440" tIns="45720" rIns="91440" bIns="45720" anchor="t">
            <a:spAutoFit/>
          </a:bodyPr>
          <a:lstStyle/>
          <a:p>
            <a:pPr algn="l"/>
            <a:r>
              <a:rPr lang="da-DK" sz="3200" b="1" cap="all">
                <a:solidFill>
                  <a:srgbClr val="333333"/>
                </a:solidFill>
                <a:latin typeface="Verdana"/>
                <a:ea typeface="Verdana"/>
              </a:rPr>
              <a:t>FN'S 17 VERDENSMÅL</a:t>
            </a:r>
          </a:p>
          <a:p>
            <a:pPr algn="l"/>
            <a:endParaRPr lang="da-DK" sz="3200" b="1" cap="all">
              <a:solidFill>
                <a:srgbClr val="333333"/>
              </a:solidFill>
              <a:latin typeface="Verdana"/>
              <a:ea typeface="Verdana"/>
            </a:endParaRPr>
          </a:p>
          <a:p>
            <a:pPr algn="l"/>
            <a:endParaRPr lang="da-DK" sz="1350" b="1" cap="all">
              <a:solidFill>
                <a:srgbClr val="333333"/>
              </a:solidFill>
              <a:latin typeface="Verdana"/>
              <a:ea typeface="Verdana"/>
            </a:endParaRPr>
          </a:p>
          <a:p>
            <a:endParaRPr lang="da-DK" sz="1350" b="1" cap="all">
              <a:solidFill>
                <a:srgbClr val="333333"/>
              </a:solidFill>
              <a:latin typeface="Verdana"/>
              <a:ea typeface="Verdana"/>
            </a:endParaRPr>
          </a:p>
          <a:p>
            <a:pPr algn="l"/>
            <a:r>
              <a:rPr lang="da-DK" sz="1350">
                <a:solidFill>
                  <a:srgbClr val="000000"/>
                </a:solidFill>
                <a:latin typeface="Verdana"/>
                <a:ea typeface="Verdana"/>
              </a:rPr>
              <a:t>Verdensmålene udgør </a:t>
            </a:r>
            <a:r>
              <a:rPr lang="da-DK" sz="2000" b="1">
                <a:solidFill>
                  <a:srgbClr val="000000"/>
                </a:solidFill>
                <a:latin typeface="Verdana"/>
                <a:ea typeface="Verdana"/>
              </a:rPr>
              <a:t>17 konkrete mål og 169 delmål</a:t>
            </a:r>
            <a:r>
              <a:rPr lang="da-DK" sz="1350">
                <a:solidFill>
                  <a:srgbClr val="000000"/>
                </a:solidFill>
                <a:latin typeface="Verdana"/>
                <a:ea typeface="Verdana"/>
              </a:rPr>
              <a:t>, som forpligter alle FN’s 193 medlemslande til bl.a. helt at afskaffe fattigdom og sult i verden, reducere uligheder, sikre god uddannelse og bedre sundhed til alle, anstændige jobs og mere bæredygtig økonomisk vækst. De fokuserer ligeledes på at fremme fred og sikkerhed og stærke institutioner og på at styrke internationale partnerskaber.      </a:t>
            </a:r>
          </a:p>
          <a:p>
            <a:pPr algn="l"/>
            <a:endParaRPr lang="da-DK" sz="1350">
              <a:solidFill>
                <a:srgbClr val="000000"/>
              </a:solidFill>
              <a:latin typeface="Verdana"/>
              <a:ea typeface="Verdana"/>
            </a:endParaRPr>
          </a:p>
          <a:p>
            <a:r>
              <a:rPr lang="da-DK" sz="1350" u="sng">
                <a:solidFill>
                  <a:srgbClr val="000000"/>
                </a:solidFill>
                <a:latin typeface="Verdana"/>
                <a:ea typeface="Verdana"/>
              </a:rPr>
              <a:t>Verdensmålene anerkender således, at </a:t>
            </a:r>
          </a:p>
          <a:p>
            <a:pPr marL="285750" indent="-285750">
              <a:buFont typeface="Arial"/>
              <a:buChar char="•"/>
            </a:pPr>
            <a:r>
              <a:rPr lang="da-DK" sz="1350">
                <a:solidFill>
                  <a:srgbClr val="000000"/>
                </a:solidFill>
                <a:latin typeface="Verdana"/>
                <a:ea typeface="Verdana"/>
              </a:rPr>
              <a:t>social, </a:t>
            </a:r>
            <a:endParaRPr lang="da-DK" sz="1550">
              <a:solidFill>
                <a:srgbClr val="000000"/>
              </a:solidFill>
              <a:latin typeface="Verdana"/>
              <a:ea typeface="Verdana"/>
              <a:cs typeface="Calibri" panose="020F0502020204030204"/>
            </a:endParaRPr>
          </a:p>
          <a:p>
            <a:pPr marL="285750" indent="-285750">
              <a:buFont typeface="Arial"/>
              <a:buChar char="•"/>
            </a:pPr>
            <a:r>
              <a:rPr lang="da-DK" sz="1350">
                <a:solidFill>
                  <a:srgbClr val="000000"/>
                </a:solidFill>
                <a:latin typeface="Verdana"/>
                <a:ea typeface="Verdana"/>
              </a:rPr>
              <a:t>økonomisk,  </a:t>
            </a:r>
            <a:endParaRPr lang="da-DK" sz="1550">
              <a:solidFill>
                <a:srgbClr val="000000"/>
              </a:solidFill>
              <a:latin typeface="Verdana"/>
              <a:ea typeface="Verdana"/>
              <a:cs typeface="Calibri"/>
            </a:endParaRPr>
          </a:p>
          <a:p>
            <a:pPr marL="285750" indent="-285750">
              <a:buFont typeface="Arial"/>
              <a:buChar char="•"/>
            </a:pPr>
            <a:r>
              <a:rPr lang="da-DK" sz="1350">
                <a:solidFill>
                  <a:srgbClr val="000000"/>
                </a:solidFill>
                <a:latin typeface="Verdana"/>
                <a:ea typeface="Verdana"/>
              </a:rPr>
              <a:t>miljømæssig udvikling, </a:t>
            </a:r>
            <a:endParaRPr lang="da-DK" sz="1550">
              <a:solidFill>
                <a:srgbClr val="000000"/>
              </a:solidFill>
              <a:latin typeface="Verdana"/>
              <a:ea typeface="Verdana"/>
              <a:cs typeface="Calibri"/>
            </a:endParaRPr>
          </a:p>
          <a:p>
            <a:pPr marL="285750" indent="-285750">
              <a:buFont typeface="Arial"/>
              <a:buChar char="•"/>
            </a:pPr>
            <a:r>
              <a:rPr lang="da-DK" sz="1350">
                <a:solidFill>
                  <a:srgbClr val="000000"/>
                </a:solidFill>
                <a:latin typeface="Verdana"/>
                <a:ea typeface="Verdana"/>
              </a:rPr>
              <a:t>fred, sikkerhed og </a:t>
            </a:r>
            <a:endParaRPr lang="da-DK" sz="1550">
              <a:solidFill>
                <a:srgbClr val="000000"/>
              </a:solidFill>
              <a:latin typeface="Verdana"/>
              <a:ea typeface="Verdana"/>
              <a:cs typeface="Calibri"/>
            </a:endParaRPr>
          </a:p>
          <a:p>
            <a:pPr marL="285750" indent="-285750">
              <a:buFont typeface="Arial"/>
              <a:buChar char="•"/>
            </a:pPr>
            <a:r>
              <a:rPr lang="da-DK" sz="1350">
                <a:solidFill>
                  <a:srgbClr val="000000"/>
                </a:solidFill>
                <a:latin typeface="Verdana"/>
                <a:ea typeface="Verdana"/>
              </a:rPr>
              <a:t>internationalt samarbejde er tæt forbundne. </a:t>
            </a:r>
            <a:endParaRPr lang="da-DK" sz="1550">
              <a:solidFill>
                <a:srgbClr val="000000"/>
              </a:solidFill>
              <a:latin typeface="Verdana"/>
              <a:ea typeface="Verdana"/>
              <a:cs typeface="Calibri"/>
            </a:endParaRPr>
          </a:p>
          <a:p>
            <a:endParaRPr lang="da-DK" sz="1350">
              <a:solidFill>
                <a:srgbClr val="000000"/>
              </a:solidFill>
              <a:latin typeface="Verdana"/>
              <a:ea typeface="Verdana"/>
            </a:endParaRPr>
          </a:p>
          <a:p>
            <a:pPr algn="l"/>
            <a:r>
              <a:rPr lang="da-DK" sz="1350">
                <a:solidFill>
                  <a:srgbClr val="000000"/>
                </a:solidFill>
                <a:latin typeface="Verdana"/>
                <a:ea typeface="Verdana"/>
              </a:rPr>
              <a:t>Det kræver en fælles, global integreret indsats at opnå holdbare udviklingsresultater.</a:t>
            </a:r>
            <a:endParaRPr lang="da-DK" sz="1550">
              <a:latin typeface="Verdana"/>
              <a:ea typeface="Verdana"/>
              <a:cs typeface="Calibri"/>
            </a:endParaRPr>
          </a:p>
          <a:p>
            <a:pPr algn="l"/>
            <a:endParaRPr lang="da-DK" sz="1350">
              <a:solidFill>
                <a:srgbClr val="000000"/>
              </a:solidFill>
              <a:latin typeface="Verdana"/>
              <a:ea typeface="Verdana"/>
            </a:endParaRPr>
          </a:p>
          <a:p>
            <a:r>
              <a:rPr lang="da-DK" sz="1350">
                <a:solidFill>
                  <a:srgbClr val="000000"/>
                </a:solidFill>
                <a:latin typeface="Verdana"/>
                <a:ea typeface="Verdana"/>
              </a:rPr>
              <a:t>Og alle lande skal bidrage. Uagtet landenes forskellige udgangspunkt. De store udfordringer, vi står overfor i dag, er globale. Og det samme er konsekvenserne. </a:t>
            </a:r>
          </a:p>
          <a:p>
            <a:pPr algn="l"/>
            <a:endParaRPr lang="da-DK" sz="1350">
              <a:solidFill>
                <a:srgbClr val="000000"/>
              </a:solidFill>
              <a:latin typeface="Verdana"/>
              <a:ea typeface="Verdana"/>
            </a:endParaRPr>
          </a:p>
          <a:p>
            <a:pPr algn="l"/>
            <a:endParaRPr lang="da-DK" sz="1350">
              <a:solidFill>
                <a:srgbClr val="000000"/>
              </a:solidFill>
              <a:latin typeface="Verdana"/>
              <a:ea typeface="Verdana"/>
            </a:endParaRPr>
          </a:p>
          <a:p>
            <a:pPr algn="r"/>
            <a:r>
              <a:rPr lang="da-DK" sz="1050" i="1">
                <a:solidFill>
                  <a:srgbClr val="000000"/>
                </a:solidFill>
                <a:latin typeface="Verdana"/>
                <a:ea typeface="Verdana"/>
              </a:rPr>
              <a:t>https://www.verdensmaalene.dk/maal</a:t>
            </a:r>
          </a:p>
        </p:txBody>
      </p:sp>
    </p:spTree>
    <p:extLst>
      <p:ext uri="{BB962C8B-B14F-4D97-AF65-F5344CB8AC3E}">
        <p14:creationId xmlns:p14="http://schemas.microsoft.com/office/powerpoint/2010/main" val="952090482"/>
      </p:ext>
    </p:extLst>
  </p:cSld>
  <p:clrMapOvr>
    <a:masterClrMapping/>
  </p:clrMapOvr>
  <p:transition spd="slow">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BBE970-1903-47BF-8AA7-15CE8800C6AF}"/>
              </a:ext>
            </a:extLst>
          </p:cNvPr>
          <p:cNvSpPr>
            <a:spLocks noGrp="1"/>
          </p:cNvSpPr>
          <p:nvPr>
            <p:ph type="title" idx="4294967295"/>
          </p:nvPr>
        </p:nvSpPr>
        <p:spPr>
          <a:xfrm>
            <a:off x="467544" y="5478415"/>
            <a:ext cx="7886700" cy="993775"/>
          </a:xfrm>
        </p:spPr>
        <p:txBody>
          <a:bodyPr>
            <a:noAutofit/>
          </a:bodyPr>
          <a:lstStyle/>
          <a:p>
            <a:r>
              <a:rPr lang="da-DK" sz="1800" b="0"/>
              <a:t>Alle målene hænger sammen. Så når vi arbejder for at opnå ét mål, nærmer vi os ofte også et andet mål. </a:t>
            </a:r>
            <a:br>
              <a:rPr lang="da-DK" sz="1800" b="0"/>
            </a:br>
            <a:br>
              <a:rPr lang="da-DK" sz="1800" b="0"/>
            </a:br>
            <a:r>
              <a:rPr lang="da-DK" sz="1800" b="0" i="1"/>
              <a:t>Eks; Skal vi passe bedre på havet (mål 14). På den måde kommer der flere fisk, og det hjælper med at afskaffe sult (mål 2).</a:t>
            </a:r>
          </a:p>
        </p:txBody>
      </p:sp>
      <p:pic>
        <p:nvPicPr>
          <p:cNvPr id="5" name="Billede 4">
            <a:extLst>
              <a:ext uri="{FF2B5EF4-FFF2-40B4-BE49-F238E27FC236}">
                <a16:creationId xmlns:a16="http://schemas.microsoft.com/office/drawing/2014/main" id="{9C89D309-95CD-4740-9BAF-3B0C1CB2A8DD}"/>
              </a:ext>
            </a:extLst>
          </p:cNvPr>
          <p:cNvPicPr>
            <a:picLocks noChangeAspect="1"/>
          </p:cNvPicPr>
          <p:nvPr/>
        </p:nvPicPr>
        <p:blipFill rotWithShape="1">
          <a:blip r:embed="rId3"/>
          <a:srcRect b="5844"/>
          <a:stretch/>
        </p:blipFill>
        <p:spPr>
          <a:xfrm>
            <a:off x="-2457" y="3498"/>
            <a:ext cx="9257771" cy="4946851"/>
          </a:xfrm>
          <a:prstGeom prst="rect">
            <a:avLst/>
          </a:prstGeom>
        </p:spPr>
      </p:pic>
      <p:sp>
        <p:nvSpPr>
          <p:cNvPr id="7" name="Tekstfelt 6">
            <a:extLst>
              <a:ext uri="{FF2B5EF4-FFF2-40B4-BE49-F238E27FC236}">
                <a16:creationId xmlns:a16="http://schemas.microsoft.com/office/drawing/2014/main" id="{C3E39CB3-60B8-43FF-8E44-B21079D445F2}"/>
              </a:ext>
            </a:extLst>
          </p:cNvPr>
          <p:cNvSpPr txBox="1"/>
          <p:nvPr/>
        </p:nvSpPr>
        <p:spPr>
          <a:xfrm>
            <a:off x="6012160" y="6554420"/>
            <a:ext cx="8101198" cy="300082"/>
          </a:xfrm>
          <a:prstGeom prst="rect">
            <a:avLst/>
          </a:prstGeom>
          <a:noFill/>
        </p:spPr>
        <p:txBody>
          <a:bodyPr wrap="square" lIns="91440" tIns="45720" rIns="91440" bIns="45720" anchor="t">
            <a:spAutoFit/>
          </a:bodyPr>
          <a:lstStyle/>
          <a:p>
            <a:r>
              <a:rPr lang="da-DK" sz="1350" i="1"/>
              <a:t> </a:t>
            </a:r>
            <a:r>
              <a:rPr lang="da-DK" sz="1200" i="1">
                <a:hlinkClick r:id="rId4"/>
              </a:rPr>
              <a:t>https://www.dst.dk/da/Statistik/Sdg </a:t>
            </a:r>
            <a:endParaRPr lang="da-DK" sz="1350" i="1"/>
          </a:p>
        </p:txBody>
      </p:sp>
    </p:spTree>
    <p:extLst>
      <p:ext uri="{BB962C8B-B14F-4D97-AF65-F5344CB8AC3E}">
        <p14:creationId xmlns:p14="http://schemas.microsoft.com/office/powerpoint/2010/main" val="2394620949"/>
      </p:ext>
    </p:extLst>
  </p:cSld>
  <p:clrMapOvr>
    <a:masterClrMapping/>
  </p:clrMapOvr>
  <p:transition spd="slow">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4EAADB-06A0-42DC-BFC3-C97BB7FB1C79}"/>
              </a:ext>
            </a:extLst>
          </p:cNvPr>
          <p:cNvSpPr>
            <a:spLocks noGrp="1"/>
          </p:cNvSpPr>
          <p:nvPr>
            <p:ph type="title" idx="4294967295"/>
          </p:nvPr>
        </p:nvSpPr>
        <p:spPr>
          <a:xfrm>
            <a:off x="424542" y="312738"/>
            <a:ext cx="7462158" cy="995362"/>
          </a:xfrm>
        </p:spPr>
        <p:txBody>
          <a:bodyPr>
            <a:normAutofit/>
          </a:bodyPr>
          <a:lstStyle/>
          <a:p>
            <a:r>
              <a:rPr lang="da-DK" sz="3200" b="1"/>
              <a:t>Opgave</a:t>
            </a:r>
          </a:p>
        </p:txBody>
      </p:sp>
      <p:sp>
        <p:nvSpPr>
          <p:cNvPr id="3" name="Pladsholder til indhold 2">
            <a:extLst>
              <a:ext uri="{FF2B5EF4-FFF2-40B4-BE49-F238E27FC236}">
                <a16:creationId xmlns:a16="http://schemas.microsoft.com/office/drawing/2014/main" id="{85BB1283-8C0C-4C21-AFA2-A6828FF34D63}"/>
              </a:ext>
            </a:extLst>
          </p:cNvPr>
          <p:cNvSpPr>
            <a:spLocks noGrp="1"/>
          </p:cNvSpPr>
          <p:nvPr>
            <p:ph idx="4294967295"/>
          </p:nvPr>
        </p:nvSpPr>
        <p:spPr>
          <a:xfrm>
            <a:off x="755576" y="1793764"/>
            <a:ext cx="7886700" cy="3263900"/>
          </a:xfrm>
        </p:spPr>
        <p:txBody>
          <a:bodyPr vert="horz" lIns="91440" tIns="45720" rIns="91440" bIns="45720" rtlCol="0" anchor="t">
            <a:noAutofit/>
          </a:bodyPr>
          <a:lstStyle/>
          <a:p>
            <a:pPr marL="147955" indent="-147955"/>
            <a:r>
              <a:rPr lang="da-DK" sz="2000"/>
              <a:t>Gå online på opdagelse i de 17 verdensmål med delmål og find frem til alle de mål, som kunne være relevante for din virksomhed.</a:t>
            </a:r>
            <a:endParaRPr lang="da-DK" sz="2000">
              <a:ea typeface="Verdana"/>
            </a:endParaRPr>
          </a:p>
          <a:p>
            <a:pPr marL="147955" indent="-147955"/>
            <a:endParaRPr lang="da-DK" sz="2000">
              <a:ea typeface="Verdana"/>
            </a:endParaRPr>
          </a:p>
          <a:p>
            <a:pPr marL="147955" indent="-147955"/>
            <a:r>
              <a:rPr lang="da-DK" sz="2000"/>
              <a:t>Diskuter i grupper, hvordan de udvalgte delmål er relevante for netop jeres virksomhed.</a:t>
            </a:r>
            <a:endParaRPr lang="da-DK" sz="2000">
              <a:ea typeface="Verdana"/>
            </a:endParaRPr>
          </a:p>
          <a:p>
            <a:pPr marL="147955" indent="-147955"/>
            <a:endParaRPr lang="da-DK" sz="2000">
              <a:ea typeface="Verdana"/>
            </a:endParaRPr>
          </a:p>
          <a:p>
            <a:pPr marL="296545" lvl="1" indent="-147955"/>
            <a:endParaRPr lang="da-DK" sz="2000">
              <a:ea typeface="Verdana"/>
            </a:endParaRPr>
          </a:p>
          <a:p>
            <a:pPr marL="0" indent="0">
              <a:buNone/>
            </a:pPr>
            <a:r>
              <a:rPr lang="da-DK" sz="2000"/>
              <a:t>Vi følger </a:t>
            </a:r>
            <a:r>
              <a:rPr lang="da-DK" sz="2000" b="1" u="sng"/>
              <a:t>IKKE</a:t>
            </a:r>
            <a:r>
              <a:rPr lang="da-DK" sz="2000"/>
              <a:t> op på gruppearbejdet</a:t>
            </a:r>
            <a:endParaRPr lang="da-DK" sz="2000">
              <a:cs typeface="Calibri"/>
            </a:endParaRPr>
          </a:p>
        </p:txBody>
      </p:sp>
      <p:sp>
        <p:nvSpPr>
          <p:cNvPr id="4" name="Pladsholder til dato 3">
            <a:extLst>
              <a:ext uri="{FF2B5EF4-FFF2-40B4-BE49-F238E27FC236}">
                <a16:creationId xmlns:a16="http://schemas.microsoft.com/office/drawing/2014/main" id="{4D0EA32F-725C-402F-9061-BA018ADD980D}"/>
              </a:ext>
            </a:extLst>
          </p:cNvPr>
          <p:cNvSpPr>
            <a:spLocks noGrp="1"/>
          </p:cNvSpPr>
          <p:nvPr>
            <p:ph type="dt" sz="half" idx="4294967295"/>
          </p:nvPr>
        </p:nvSpPr>
        <p:spPr>
          <a:xfrm>
            <a:off x="0" y="5624513"/>
            <a:ext cx="2057400" cy="274637"/>
          </a:xfrm>
          <a:prstGeom prst="rect">
            <a:avLst/>
          </a:prstGeom>
        </p:spPr>
        <p:txBody>
          <a:bodyPr/>
          <a:lstStyle/>
          <a:p>
            <a:r>
              <a:rPr lang="da-DK"/>
              <a:t>19-03-2021</a:t>
            </a:r>
          </a:p>
        </p:txBody>
      </p:sp>
      <p:sp>
        <p:nvSpPr>
          <p:cNvPr id="6" name="Pladsholder til slidenummer 5">
            <a:extLst>
              <a:ext uri="{FF2B5EF4-FFF2-40B4-BE49-F238E27FC236}">
                <a16:creationId xmlns:a16="http://schemas.microsoft.com/office/drawing/2014/main" id="{F19A7DBC-1EBF-4913-85B3-3E8F64A5FCFB}"/>
              </a:ext>
            </a:extLst>
          </p:cNvPr>
          <p:cNvSpPr>
            <a:spLocks noGrp="1"/>
          </p:cNvSpPr>
          <p:nvPr>
            <p:ph type="sldNum" sz="quarter" idx="4294967295"/>
          </p:nvPr>
        </p:nvSpPr>
        <p:spPr>
          <a:xfrm>
            <a:off x="10822457" y="7859959"/>
            <a:ext cx="1374338" cy="268439"/>
          </a:xfrm>
        </p:spPr>
        <p:txBody>
          <a:bodyPr/>
          <a:lstStyle/>
          <a:p>
            <a:fld id="{6E20C62F-54F2-403C-B0CA-58410BE98B07}" type="slidenum">
              <a:rPr lang="da-DK" smtClean="0"/>
              <a:t>86</a:t>
            </a:fld>
            <a:endParaRPr lang="da-DK"/>
          </a:p>
        </p:txBody>
      </p:sp>
      <p:sp>
        <p:nvSpPr>
          <p:cNvPr id="7" name="Rectangle 6">
            <a:extLst>
              <a:ext uri="{FF2B5EF4-FFF2-40B4-BE49-F238E27FC236}">
                <a16:creationId xmlns:a16="http://schemas.microsoft.com/office/drawing/2014/main" id="{5325D690-C099-14F1-0CD8-C181ABDC756B}"/>
              </a:ext>
            </a:extLst>
          </p:cNvPr>
          <p:cNvSpPr/>
          <p:nvPr/>
        </p:nvSpPr>
        <p:spPr>
          <a:xfrm>
            <a:off x="-5036" y="5570465"/>
            <a:ext cx="9143999" cy="3726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076" name="Picture 4" descr="30 min timer Vector Art Stock Images | Depositphotos">
            <a:extLst>
              <a:ext uri="{FF2B5EF4-FFF2-40B4-BE49-F238E27FC236}">
                <a16:creationId xmlns:a16="http://schemas.microsoft.com/office/drawing/2014/main" id="{E8A76318-BC8D-6CFA-F194-5AAA8FDCFF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082" y="3537902"/>
            <a:ext cx="2437382" cy="2437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748280"/>
      </p:ext>
    </p:extLst>
  </p:cSld>
  <p:clrMapOvr>
    <a:masterClrMapping/>
  </p:clrMapOvr>
  <p:transition spd="slow">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5073" y="0"/>
            <a:ext cx="10058751" cy="6858000"/>
            <a:chOff x="0" y="0"/>
            <a:chExt cx="5298437" cy="3171627"/>
          </a:xfrm>
        </p:grpSpPr>
        <p:sp>
          <p:nvSpPr>
            <p:cNvPr id="3" name="Freeform 3"/>
            <p:cNvSpPr/>
            <p:nvPr/>
          </p:nvSpPr>
          <p:spPr>
            <a:xfrm>
              <a:off x="0" y="0"/>
              <a:ext cx="5298437" cy="3171627"/>
            </a:xfrm>
            <a:custGeom>
              <a:avLst/>
              <a:gdLst/>
              <a:ahLst/>
              <a:cxnLst/>
              <a:rect l="l" t="t" r="r" b="b"/>
              <a:pathLst>
                <a:path w="5298437" h="3171627">
                  <a:moveTo>
                    <a:pt x="0" y="0"/>
                  </a:moveTo>
                  <a:lnTo>
                    <a:pt x="5298437" y="0"/>
                  </a:lnTo>
                  <a:lnTo>
                    <a:pt x="5298437" y="3171627"/>
                  </a:lnTo>
                  <a:lnTo>
                    <a:pt x="0" y="3171627"/>
                  </a:lnTo>
                  <a:close/>
                </a:path>
              </a:pathLst>
            </a:custGeom>
            <a:solidFill>
              <a:srgbClr val="FDF2E9"/>
            </a:solidFill>
          </p:spPr>
          <p:txBody>
            <a:bodyPr/>
            <a:lstStyle/>
            <a:p>
              <a:endParaRPr lang="da-DK"/>
            </a:p>
          </p:txBody>
        </p:sp>
        <p:sp>
          <p:nvSpPr>
            <p:cNvPr id="4" name="TextBox 4"/>
            <p:cNvSpPr txBox="1"/>
            <p:nvPr/>
          </p:nvSpPr>
          <p:spPr>
            <a:xfrm>
              <a:off x="0" y="-66675"/>
              <a:ext cx="812800" cy="879475"/>
            </a:xfrm>
            <a:prstGeom prst="rect">
              <a:avLst/>
            </a:prstGeom>
          </p:spPr>
          <p:txBody>
            <a:bodyPr lIns="25400" tIns="25400" rIns="25400" bIns="25400" rtlCol="0" anchor="ctr"/>
            <a:lstStyle/>
            <a:p>
              <a:pPr algn="ctr">
                <a:lnSpc>
                  <a:spcPts val="1800"/>
                </a:lnSpc>
              </a:pPr>
              <a:endParaRPr sz="793"/>
            </a:p>
          </p:txBody>
        </p:sp>
      </p:grpSp>
      <p:sp>
        <p:nvSpPr>
          <p:cNvPr id="5" name="Freeform 5"/>
          <p:cNvSpPr/>
          <p:nvPr/>
        </p:nvSpPr>
        <p:spPr>
          <a:xfrm>
            <a:off x="-427772" y="1946362"/>
            <a:ext cx="9704148" cy="2497027"/>
          </a:xfrm>
          <a:custGeom>
            <a:avLst/>
            <a:gdLst/>
            <a:ahLst/>
            <a:cxnLst/>
            <a:rect l="l" t="t" r="r" b="b"/>
            <a:pathLst>
              <a:path w="19408295" h="4994054">
                <a:moveTo>
                  <a:pt x="0" y="0"/>
                </a:moveTo>
                <a:lnTo>
                  <a:pt x="19408294" y="0"/>
                </a:lnTo>
                <a:lnTo>
                  <a:pt x="19408294" y="4994054"/>
                </a:lnTo>
                <a:lnTo>
                  <a:pt x="0" y="4994054"/>
                </a:lnTo>
                <a:lnTo>
                  <a:pt x="0" y="0"/>
                </a:lnTo>
                <a:close/>
              </a:path>
            </a:pathLst>
          </a:custGeom>
          <a:blipFill>
            <a:blip r:embed="rId2"/>
            <a:stretch>
              <a:fillRect b="-127476"/>
            </a:stretch>
          </a:blipFill>
        </p:spPr>
        <p:txBody>
          <a:bodyPr/>
          <a:lstStyle/>
          <a:p>
            <a:endParaRPr lang="da-DK"/>
          </a:p>
        </p:txBody>
      </p:sp>
      <p:sp>
        <p:nvSpPr>
          <p:cNvPr id="6" name="TextBox 6"/>
          <p:cNvSpPr txBox="1"/>
          <p:nvPr/>
        </p:nvSpPr>
        <p:spPr>
          <a:xfrm>
            <a:off x="166452" y="600290"/>
            <a:ext cx="6451104" cy="1331775"/>
          </a:xfrm>
          <a:prstGeom prst="rect">
            <a:avLst/>
          </a:prstGeom>
        </p:spPr>
        <p:txBody>
          <a:bodyPr lIns="0" tIns="0" rIns="0" bIns="0" rtlCol="0" anchor="t">
            <a:spAutoFit/>
          </a:bodyPr>
          <a:lstStyle/>
          <a:p>
            <a:pPr>
              <a:lnSpc>
                <a:spcPts val="2940"/>
              </a:lnSpc>
            </a:pPr>
            <a:r>
              <a:rPr lang="en-US" sz="3200" b="1">
                <a:solidFill>
                  <a:srgbClr val="125B50"/>
                </a:solidFill>
                <a:latin typeface="Open Sans Extra Bold"/>
              </a:rPr>
              <a:t>Otto </a:t>
            </a:r>
            <a:r>
              <a:rPr lang="en-US" sz="3200" b="1" err="1">
                <a:solidFill>
                  <a:srgbClr val="125B50"/>
                </a:solidFill>
                <a:latin typeface="Open Sans Extra Bold"/>
              </a:rPr>
              <a:t>Scharmer</a:t>
            </a:r>
            <a:r>
              <a:rPr lang="en-US" sz="3200" b="1">
                <a:solidFill>
                  <a:srgbClr val="125B50"/>
                </a:solidFill>
                <a:latin typeface="Open Sans Extra Bold"/>
              </a:rPr>
              <a:t>, Lektor MIT / </a:t>
            </a:r>
            <a:r>
              <a:rPr lang="en-US" sz="3200" b="1" err="1">
                <a:solidFill>
                  <a:srgbClr val="125B50"/>
                </a:solidFill>
                <a:latin typeface="Open Sans Extra Bold"/>
              </a:rPr>
              <a:t>Stifter</a:t>
            </a:r>
            <a:r>
              <a:rPr lang="en-US" sz="3200" b="1">
                <a:solidFill>
                  <a:srgbClr val="125B50"/>
                </a:solidFill>
                <a:latin typeface="Open Sans Extra Bold"/>
              </a:rPr>
              <a:t> af Theory U</a:t>
            </a:r>
          </a:p>
          <a:p>
            <a:pPr algn="ctr">
              <a:lnSpc>
                <a:spcPts val="2380"/>
              </a:lnSpc>
            </a:pPr>
            <a:endParaRPr lang="en-US" sz="2100">
              <a:solidFill>
                <a:srgbClr val="125B50"/>
              </a:solidFill>
              <a:latin typeface="Open Sans Extra Bold"/>
            </a:endParaRPr>
          </a:p>
          <a:p>
            <a:pPr algn="ctr">
              <a:lnSpc>
                <a:spcPts val="2380"/>
              </a:lnSpc>
            </a:pPr>
            <a:r>
              <a:rPr lang="en-US" sz="1700">
                <a:solidFill>
                  <a:srgbClr val="125B50"/>
                </a:solidFill>
                <a:latin typeface="Open Sans Extra Bold"/>
              </a:rPr>
              <a:t> </a:t>
            </a:r>
          </a:p>
        </p:txBody>
      </p:sp>
      <p:sp>
        <p:nvSpPr>
          <p:cNvPr id="7" name="TextBox 7"/>
          <p:cNvSpPr txBox="1"/>
          <p:nvPr/>
        </p:nvSpPr>
        <p:spPr>
          <a:xfrm>
            <a:off x="-446182" y="5100459"/>
            <a:ext cx="10036364" cy="280461"/>
          </a:xfrm>
          <a:prstGeom prst="rect">
            <a:avLst/>
          </a:prstGeom>
        </p:spPr>
        <p:txBody>
          <a:bodyPr lIns="0" tIns="0" rIns="0" bIns="0" rtlCol="0" anchor="t">
            <a:spAutoFit/>
          </a:bodyPr>
          <a:lstStyle/>
          <a:p>
            <a:pPr algn="ctr">
              <a:lnSpc>
                <a:spcPts val="2380"/>
              </a:lnSpc>
            </a:pPr>
            <a:r>
              <a:rPr lang="en-US" sz="1700">
                <a:solidFill>
                  <a:srgbClr val="125B50"/>
                </a:solidFill>
                <a:latin typeface="Open Sans Extra Bold"/>
              </a:rPr>
              <a:t>self and nature                self and others                     self and self</a:t>
            </a:r>
          </a:p>
        </p:txBody>
      </p:sp>
    </p:spTree>
    <p:extLst>
      <p:ext uri="{BB962C8B-B14F-4D97-AF65-F5344CB8AC3E}">
        <p14:creationId xmlns:p14="http://schemas.microsoft.com/office/powerpoint/2010/main" val="40201186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33850" y="1829608"/>
            <a:ext cx="8276300" cy="1067472"/>
          </a:xfrm>
          <a:prstGeom prst="rect">
            <a:avLst/>
          </a:prstGeom>
        </p:spPr>
        <p:txBody>
          <a:bodyPr lIns="0" tIns="0" rIns="0" bIns="0" rtlCol="0" anchor="t">
            <a:spAutoFit/>
          </a:bodyPr>
          <a:lstStyle/>
          <a:p>
            <a:pPr algn="just">
              <a:lnSpc>
                <a:spcPts val="1680"/>
              </a:lnSpc>
            </a:pPr>
            <a:endParaRPr lang="en-US" sz="1200">
              <a:solidFill>
                <a:srgbClr val="125B50"/>
              </a:solidFill>
              <a:latin typeface="+mj-lt"/>
            </a:endParaRPr>
          </a:p>
          <a:p>
            <a:pPr algn="just">
              <a:lnSpc>
                <a:spcPts val="1680"/>
              </a:lnSpc>
            </a:pPr>
            <a:endParaRPr lang="en-US" sz="1200">
              <a:solidFill>
                <a:srgbClr val="125B50"/>
              </a:solidFill>
              <a:latin typeface="+mj-lt"/>
            </a:endParaRPr>
          </a:p>
          <a:p>
            <a:pPr algn="just">
              <a:lnSpc>
                <a:spcPts val="1680"/>
              </a:lnSpc>
            </a:pPr>
            <a:endParaRPr lang="en-US" sz="1200">
              <a:solidFill>
                <a:srgbClr val="125B50"/>
              </a:solidFill>
              <a:latin typeface="+mj-lt"/>
            </a:endParaRPr>
          </a:p>
          <a:p>
            <a:pPr algn="just">
              <a:lnSpc>
                <a:spcPts val="1680"/>
              </a:lnSpc>
            </a:pPr>
            <a:endParaRPr lang="en-US" sz="1200">
              <a:solidFill>
                <a:srgbClr val="125B50"/>
              </a:solidFill>
              <a:latin typeface="+mj-lt"/>
            </a:endParaRPr>
          </a:p>
          <a:p>
            <a:pPr algn="just">
              <a:lnSpc>
                <a:spcPts val="1680"/>
              </a:lnSpc>
            </a:pPr>
            <a:endParaRPr lang="en-US" sz="1200">
              <a:solidFill>
                <a:srgbClr val="125B50"/>
              </a:solidFill>
              <a:latin typeface="+mj-lt"/>
            </a:endParaRPr>
          </a:p>
        </p:txBody>
      </p:sp>
      <p:sp>
        <p:nvSpPr>
          <p:cNvPr id="3" name="TextBox 3"/>
          <p:cNvSpPr txBox="1"/>
          <p:nvPr/>
        </p:nvSpPr>
        <p:spPr>
          <a:xfrm>
            <a:off x="0" y="638835"/>
            <a:ext cx="7812360" cy="487313"/>
          </a:xfrm>
          <a:prstGeom prst="rect">
            <a:avLst/>
          </a:prstGeom>
        </p:spPr>
        <p:txBody>
          <a:bodyPr wrap="square" lIns="0" tIns="0" rIns="0" bIns="0" rtlCol="0" anchor="t">
            <a:spAutoFit/>
          </a:bodyPr>
          <a:lstStyle/>
          <a:p>
            <a:pPr algn="ctr">
              <a:lnSpc>
                <a:spcPts val="3849"/>
              </a:lnSpc>
            </a:pPr>
            <a:r>
              <a:rPr lang="en-US" sz="3200" b="1">
                <a:latin typeface="+mj-lt"/>
              </a:rPr>
              <a:t>LEDERSKAB, der </a:t>
            </a:r>
            <a:r>
              <a:rPr lang="en-US" sz="3200" b="1" err="1">
                <a:latin typeface="+mj-lt"/>
              </a:rPr>
              <a:t>åbner</a:t>
            </a:r>
            <a:r>
              <a:rPr lang="en-US" sz="3200" b="1">
                <a:latin typeface="+mj-lt"/>
              </a:rPr>
              <a:t> </a:t>
            </a:r>
            <a:r>
              <a:rPr lang="en-US" sz="3200" b="1" err="1">
                <a:latin typeface="+mj-lt"/>
              </a:rPr>
              <a:t>fremtiden</a:t>
            </a:r>
            <a:endParaRPr lang="en-US" sz="3200" b="1">
              <a:latin typeface="+mj-lt"/>
            </a:endParaRPr>
          </a:p>
        </p:txBody>
      </p:sp>
      <p:pic>
        <p:nvPicPr>
          <p:cNvPr id="4" name="Picture 4"/>
          <p:cNvPicPr>
            <a:picLocks noChangeAspect="1"/>
          </p:cNvPicPr>
          <p:nvPr>
            <a:videoFile r:link="rId1"/>
          </p:nvPr>
        </p:nvPicPr>
        <p:blipFill>
          <a:blip r:embed="rId3"/>
          <a:stretch>
            <a:fillRect/>
          </a:stretch>
        </p:blipFill>
        <p:spPr>
          <a:xfrm>
            <a:off x="2008493" y="2230684"/>
            <a:ext cx="5127013" cy="2883945"/>
          </a:xfrm>
          <a:prstGeom prst="rect">
            <a:avLst/>
          </a:prstGeom>
        </p:spPr>
      </p:pic>
      <p:sp>
        <p:nvSpPr>
          <p:cNvPr id="6" name="Tekstfelt 5">
            <a:extLst>
              <a:ext uri="{FF2B5EF4-FFF2-40B4-BE49-F238E27FC236}">
                <a16:creationId xmlns:a16="http://schemas.microsoft.com/office/drawing/2014/main" id="{EA14798F-F205-A426-40FA-04A8DB4C215B}"/>
              </a:ext>
            </a:extLst>
          </p:cNvPr>
          <p:cNvSpPr txBox="1"/>
          <p:nvPr/>
        </p:nvSpPr>
        <p:spPr>
          <a:xfrm>
            <a:off x="251520" y="6219165"/>
            <a:ext cx="4635660" cy="336246"/>
          </a:xfrm>
          <a:prstGeom prst="rect">
            <a:avLst/>
          </a:prstGeom>
          <a:noFill/>
        </p:spPr>
        <p:txBody>
          <a:bodyPr wrap="square">
            <a:spAutoFit/>
          </a:bodyPr>
          <a:lstStyle/>
          <a:p>
            <a:r>
              <a:rPr lang="da-DK" b="0" i="0" u="none" strike="noStrike">
                <a:solidFill>
                  <a:srgbClr val="FFFFFF"/>
                </a:solidFill>
                <a:effectLst/>
                <a:latin typeface="YouTube Noto"/>
                <a:hlinkClick r:id="rId4"/>
              </a:rPr>
              <a:t>https://youtu.be/eLfXpRkVZaI</a:t>
            </a:r>
            <a:endParaRPr lang="da-DK"/>
          </a:p>
        </p:txBody>
      </p:sp>
    </p:spTree>
    <p:extLst>
      <p:ext uri="{BB962C8B-B14F-4D97-AF65-F5344CB8AC3E}">
        <p14:creationId xmlns:p14="http://schemas.microsoft.com/office/powerpoint/2010/main" val="3101412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D8538D-C19F-31D5-0ACB-1793B7C9C34D}"/>
              </a:ext>
            </a:extLst>
          </p:cNvPr>
          <p:cNvSpPr>
            <a:spLocks noGrp="1"/>
          </p:cNvSpPr>
          <p:nvPr>
            <p:ph type="title"/>
          </p:nvPr>
        </p:nvSpPr>
        <p:spPr>
          <a:xfrm>
            <a:off x="745509" y="773859"/>
            <a:ext cx="6932613" cy="616930"/>
          </a:xfrm>
        </p:spPr>
        <p:txBody>
          <a:bodyPr>
            <a:normAutofit/>
          </a:bodyPr>
          <a:lstStyle/>
          <a:p>
            <a:r>
              <a:rPr lang="da-DK" sz="3200"/>
              <a:t>Spillets gang </a:t>
            </a:r>
          </a:p>
        </p:txBody>
      </p:sp>
      <p:sp>
        <p:nvSpPr>
          <p:cNvPr id="3" name="Pladsholder til indhold 2">
            <a:extLst>
              <a:ext uri="{FF2B5EF4-FFF2-40B4-BE49-F238E27FC236}">
                <a16:creationId xmlns:a16="http://schemas.microsoft.com/office/drawing/2014/main" id="{935E394E-EFBC-8577-0C5F-E2AED5C26CDC}"/>
              </a:ext>
            </a:extLst>
          </p:cNvPr>
          <p:cNvSpPr>
            <a:spLocks noGrp="1"/>
          </p:cNvSpPr>
          <p:nvPr>
            <p:ph idx="1"/>
          </p:nvPr>
        </p:nvSpPr>
        <p:spPr>
          <a:xfrm>
            <a:off x="765108" y="2070116"/>
            <a:ext cx="6183191" cy="3263504"/>
          </a:xfrm>
        </p:spPr>
        <p:txBody>
          <a:bodyPr>
            <a:noAutofit/>
          </a:bodyPr>
          <a:lstStyle/>
          <a:p>
            <a:endParaRPr lang="da-DK" sz="1800">
              <a:solidFill>
                <a:srgbClr val="132020"/>
              </a:solidFill>
              <a:latin typeface="YAFdJoLIdPI 0"/>
            </a:endParaRPr>
          </a:p>
          <a:p>
            <a:r>
              <a:rPr lang="da-DK" sz="1800">
                <a:solidFill>
                  <a:srgbClr val="132020"/>
                </a:solidFill>
                <a:latin typeface="YAFdJoLIdPI 0"/>
              </a:rPr>
              <a:t>Under jeres </a:t>
            </a:r>
            <a:r>
              <a:rPr lang="da-DK" sz="1800" b="1">
                <a:solidFill>
                  <a:srgbClr val="132020"/>
                </a:solidFill>
                <a:latin typeface="YAFdJoLIdPI 0"/>
              </a:rPr>
              <a:t>tur</a:t>
            </a:r>
            <a:r>
              <a:rPr lang="da-DK" sz="1800">
                <a:solidFill>
                  <a:srgbClr val="132020"/>
                </a:solidFill>
                <a:latin typeface="YAFdJoLIdPI 0"/>
              </a:rPr>
              <a:t> investerer I penge i jeres virksomhed ved at øge </a:t>
            </a:r>
            <a:r>
              <a:rPr lang="da-DK" sz="1800" b="1">
                <a:solidFill>
                  <a:srgbClr val="132020"/>
                </a:solidFill>
                <a:latin typeface="YAFdJoLIdPI 0"/>
              </a:rPr>
              <a:t>produktionen</a:t>
            </a:r>
            <a:r>
              <a:rPr lang="da-DK" sz="1800">
                <a:solidFill>
                  <a:srgbClr val="132020"/>
                </a:solidFill>
                <a:latin typeface="YAFdJoLIdPI 0"/>
              </a:rPr>
              <a:t> og ansætte flere </a:t>
            </a:r>
            <a:r>
              <a:rPr lang="da-DK" sz="1800" b="1">
                <a:solidFill>
                  <a:srgbClr val="132020"/>
                </a:solidFill>
                <a:latin typeface="YAFdJoLIdPI 0"/>
              </a:rPr>
              <a:t>medarbejdere</a:t>
            </a:r>
            <a:r>
              <a:rPr lang="da-DK" sz="1800">
                <a:solidFill>
                  <a:srgbClr val="132020"/>
                </a:solidFill>
                <a:latin typeface="YAFdJoLIdPI 0"/>
              </a:rPr>
              <a:t>.</a:t>
            </a:r>
          </a:p>
          <a:p>
            <a:pPr marL="0" indent="0">
              <a:buNone/>
            </a:pPr>
            <a:endParaRPr lang="da-DK" sz="1800">
              <a:solidFill>
                <a:srgbClr val="132020"/>
              </a:solidFill>
              <a:latin typeface="YAFdJoLIdPI 0"/>
            </a:endParaRPr>
          </a:p>
          <a:p>
            <a:r>
              <a:rPr lang="da-DK" sz="1800">
                <a:solidFill>
                  <a:srgbClr val="132020"/>
                </a:solidFill>
                <a:latin typeface="YAFdJoLIdPI 0"/>
              </a:rPr>
              <a:t>Her tjener I også penge og udvikler </a:t>
            </a:r>
            <a:r>
              <a:rPr lang="da-DK" sz="1800" b="1">
                <a:solidFill>
                  <a:srgbClr val="132020"/>
                </a:solidFill>
                <a:latin typeface="YAFdJoLIdPI 0"/>
              </a:rPr>
              <a:t>E</a:t>
            </a:r>
            <a:r>
              <a:rPr lang="da-DK" sz="1800">
                <a:solidFill>
                  <a:srgbClr val="132020"/>
                </a:solidFill>
                <a:latin typeface="YAFdJoLIdPI 0"/>
              </a:rPr>
              <a:t>, </a:t>
            </a:r>
            <a:r>
              <a:rPr lang="da-DK" sz="1800" b="1">
                <a:solidFill>
                  <a:srgbClr val="132020"/>
                </a:solidFill>
                <a:latin typeface="YAFdJoLIdPI 0"/>
              </a:rPr>
              <a:t>S</a:t>
            </a:r>
            <a:r>
              <a:rPr lang="da-DK" sz="1800">
                <a:solidFill>
                  <a:srgbClr val="132020"/>
                </a:solidFill>
                <a:latin typeface="YAFdJoLIdPI 0"/>
              </a:rPr>
              <a:t> og </a:t>
            </a:r>
            <a:r>
              <a:rPr lang="da-DK" sz="1800" b="1">
                <a:solidFill>
                  <a:srgbClr val="132020"/>
                </a:solidFill>
                <a:latin typeface="YAFdJoLIdPI 0"/>
              </a:rPr>
              <a:t>G </a:t>
            </a:r>
            <a:r>
              <a:rPr lang="da-DK" sz="1800">
                <a:solidFill>
                  <a:srgbClr val="132020"/>
                </a:solidFill>
                <a:latin typeface="YAFdJoLIdPI 0"/>
              </a:rPr>
              <a:t>for jeres virksomhed</a:t>
            </a:r>
          </a:p>
          <a:p>
            <a:pPr marL="0" indent="0">
              <a:buNone/>
            </a:pPr>
            <a:endParaRPr lang="da-DK" sz="1800">
              <a:solidFill>
                <a:srgbClr val="132020"/>
              </a:solidFill>
              <a:latin typeface="YAFdJoLIdPI 0"/>
            </a:endParaRPr>
          </a:p>
          <a:p>
            <a:r>
              <a:rPr lang="da-DK" sz="1800">
                <a:solidFill>
                  <a:srgbClr val="132020"/>
                </a:solidFill>
                <a:latin typeface="YAFdJoLIdPI 0"/>
              </a:rPr>
              <a:t>Under turen flyttes jeres brik rundt på spillepladen, hvor </a:t>
            </a:r>
            <a:r>
              <a:rPr lang="da-DK" sz="1800" b="1">
                <a:solidFill>
                  <a:srgbClr val="132020"/>
                </a:solidFill>
                <a:latin typeface="YAFdJoLIdPI 0"/>
              </a:rPr>
              <a:t>dilemmaer</a:t>
            </a:r>
            <a:r>
              <a:rPr lang="da-DK" sz="1800">
                <a:solidFill>
                  <a:srgbClr val="132020"/>
                </a:solidFill>
                <a:latin typeface="YAFdJoLIdPI 0"/>
              </a:rPr>
              <a:t> og udefrakommende </a:t>
            </a:r>
            <a:r>
              <a:rPr lang="da-DK" sz="1800" b="1">
                <a:solidFill>
                  <a:srgbClr val="132020"/>
                </a:solidFill>
                <a:latin typeface="YAFdJoLIdPI 0"/>
              </a:rPr>
              <a:t>Jokere</a:t>
            </a:r>
            <a:r>
              <a:rPr lang="da-DK" sz="1800">
                <a:solidFill>
                  <a:srgbClr val="132020"/>
                </a:solidFill>
                <a:latin typeface="YAFdJoLIdPI 0"/>
              </a:rPr>
              <a:t> pludselig dukker op, som I skal forholde jer til.</a:t>
            </a:r>
          </a:p>
          <a:p>
            <a:pPr marL="0" indent="0">
              <a:buNone/>
            </a:pPr>
            <a:endParaRPr lang="da-DK" sz="1800">
              <a:solidFill>
                <a:srgbClr val="132020"/>
              </a:solidFill>
              <a:latin typeface="YAFdJoLIdPI 0"/>
            </a:endParaRPr>
          </a:p>
          <a:p>
            <a:r>
              <a:rPr lang="da-DK" sz="1800">
                <a:solidFill>
                  <a:srgbClr val="132020"/>
                </a:solidFill>
                <a:latin typeface="YAFdJoLIdPI 0"/>
              </a:rPr>
              <a:t>Når alle hold er nået i mål eller tiden er gået, vinder den gruppe, der har udviklet sin virksomhed bedst muligt på baggrund af </a:t>
            </a:r>
            <a:r>
              <a:rPr lang="da-DK" sz="1800" b="1">
                <a:solidFill>
                  <a:srgbClr val="132020"/>
                </a:solidFill>
                <a:latin typeface="YAFdJoLIdPI 0"/>
              </a:rPr>
              <a:t>økonomi</a:t>
            </a:r>
            <a:r>
              <a:rPr lang="da-DK" sz="1800">
                <a:solidFill>
                  <a:srgbClr val="132020"/>
                </a:solidFill>
                <a:latin typeface="YAFdJoLIdPI 0"/>
              </a:rPr>
              <a:t> og antallet af optjente </a:t>
            </a:r>
            <a:r>
              <a:rPr lang="da-DK" sz="1800" b="1">
                <a:solidFill>
                  <a:srgbClr val="132020"/>
                </a:solidFill>
                <a:latin typeface="YAFdJoLIdPI 0"/>
              </a:rPr>
              <a:t>ESG</a:t>
            </a:r>
            <a:r>
              <a:rPr lang="da-DK" sz="1800">
                <a:solidFill>
                  <a:srgbClr val="132020"/>
                </a:solidFill>
                <a:latin typeface="YAFdJoLIdPI 0"/>
              </a:rPr>
              <a:t>-point.</a:t>
            </a:r>
            <a:endParaRPr lang="da-DK" sz="1800"/>
          </a:p>
        </p:txBody>
      </p:sp>
      <p:sp>
        <p:nvSpPr>
          <p:cNvPr id="31" name="Pil: nedad 30">
            <a:extLst>
              <a:ext uri="{FF2B5EF4-FFF2-40B4-BE49-F238E27FC236}">
                <a16:creationId xmlns:a16="http://schemas.microsoft.com/office/drawing/2014/main" id="{726E4334-7E3F-57BE-35FD-BF89AF8681C9}"/>
              </a:ext>
            </a:extLst>
          </p:cNvPr>
          <p:cNvSpPr/>
          <p:nvPr/>
        </p:nvSpPr>
        <p:spPr>
          <a:xfrm>
            <a:off x="388760" y="2162526"/>
            <a:ext cx="157921" cy="3786754"/>
          </a:xfrm>
          <a:prstGeom prst="downArrow">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189"/>
          </a:p>
        </p:txBody>
      </p:sp>
      <p:sp>
        <p:nvSpPr>
          <p:cNvPr id="36" name="Tekstfelt 35">
            <a:extLst>
              <a:ext uri="{FF2B5EF4-FFF2-40B4-BE49-F238E27FC236}">
                <a16:creationId xmlns:a16="http://schemas.microsoft.com/office/drawing/2014/main" id="{DBC6E88E-2433-EBF4-C040-5B374B396C9F}"/>
              </a:ext>
            </a:extLst>
          </p:cNvPr>
          <p:cNvSpPr txBox="1"/>
          <p:nvPr/>
        </p:nvSpPr>
        <p:spPr>
          <a:xfrm>
            <a:off x="664632" y="1839283"/>
            <a:ext cx="4573098" cy="461665"/>
          </a:xfrm>
          <a:prstGeom prst="rect">
            <a:avLst/>
          </a:prstGeom>
          <a:noFill/>
        </p:spPr>
        <p:txBody>
          <a:bodyPr wrap="square">
            <a:spAutoFit/>
          </a:bodyPr>
          <a:lstStyle/>
          <a:p>
            <a:r>
              <a:rPr lang="da-DK" sz="2400" b="1">
                <a:solidFill>
                  <a:srgbClr val="132020"/>
                </a:solidFill>
                <a:latin typeface="YAFdJoLIdPI 0"/>
              </a:rPr>
              <a:t>Hver hold skiftes til at tage en </a:t>
            </a:r>
            <a:r>
              <a:rPr lang="da-DK" sz="2400" b="1">
                <a:latin typeface="YAFdJoLIdPI 0"/>
              </a:rPr>
              <a:t>tur</a:t>
            </a:r>
          </a:p>
        </p:txBody>
      </p:sp>
      <p:pic>
        <p:nvPicPr>
          <p:cNvPr id="14" name="Billede 13">
            <a:extLst>
              <a:ext uri="{FF2B5EF4-FFF2-40B4-BE49-F238E27FC236}">
                <a16:creationId xmlns:a16="http://schemas.microsoft.com/office/drawing/2014/main" id="{55689BFD-73CA-0F8D-2498-475A94947547}"/>
              </a:ext>
            </a:extLst>
          </p:cNvPr>
          <p:cNvPicPr>
            <a:picLocks noChangeAspect="1"/>
          </p:cNvPicPr>
          <p:nvPr/>
        </p:nvPicPr>
        <p:blipFill>
          <a:blip r:embed="rId4"/>
          <a:stretch>
            <a:fillRect/>
          </a:stretch>
        </p:blipFill>
        <p:spPr>
          <a:xfrm rot="539101">
            <a:off x="7580891" y="3225433"/>
            <a:ext cx="637485" cy="563929"/>
          </a:xfrm>
          <a:prstGeom prst="rect">
            <a:avLst/>
          </a:prstGeom>
        </p:spPr>
      </p:pic>
      <p:pic>
        <p:nvPicPr>
          <p:cNvPr id="5" name="Billede 4">
            <a:extLst>
              <a:ext uri="{FF2B5EF4-FFF2-40B4-BE49-F238E27FC236}">
                <a16:creationId xmlns:a16="http://schemas.microsoft.com/office/drawing/2014/main" id="{D4807525-6059-C66A-CD8B-A543BA9B6451}"/>
              </a:ext>
            </a:extLst>
          </p:cNvPr>
          <p:cNvPicPr>
            <a:picLocks noChangeAspect="1"/>
          </p:cNvPicPr>
          <p:nvPr/>
        </p:nvPicPr>
        <p:blipFill>
          <a:blip r:embed="rId5"/>
          <a:stretch>
            <a:fillRect/>
          </a:stretch>
        </p:blipFill>
        <p:spPr>
          <a:xfrm rot="3166897">
            <a:off x="7161435" y="3238168"/>
            <a:ext cx="571172" cy="493537"/>
          </a:xfrm>
          <a:prstGeom prst="rect">
            <a:avLst/>
          </a:prstGeom>
        </p:spPr>
      </p:pic>
      <p:pic>
        <p:nvPicPr>
          <p:cNvPr id="12" name="Billede 11">
            <a:extLst>
              <a:ext uri="{FF2B5EF4-FFF2-40B4-BE49-F238E27FC236}">
                <a16:creationId xmlns:a16="http://schemas.microsoft.com/office/drawing/2014/main" id="{BD1CA838-40BA-9241-D683-F2EC8D452985}"/>
              </a:ext>
            </a:extLst>
          </p:cNvPr>
          <p:cNvPicPr>
            <a:picLocks noChangeAspect="1"/>
          </p:cNvPicPr>
          <p:nvPr/>
        </p:nvPicPr>
        <p:blipFill>
          <a:blip r:embed="rId6"/>
          <a:stretch>
            <a:fillRect/>
          </a:stretch>
        </p:blipFill>
        <p:spPr>
          <a:xfrm rot="525711">
            <a:off x="7622153" y="2318793"/>
            <a:ext cx="393183" cy="567931"/>
          </a:xfrm>
          <a:prstGeom prst="rect">
            <a:avLst/>
          </a:prstGeom>
        </p:spPr>
      </p:pic>
      <p:pic>
        <p:nvPicPr>
          <p:cNvPr id="16" name="Billede 15">
            <a:extLst>
              <a:ext uri="{FF2B5EF4-FFF2-40B4-BE49-F238E27FC236}">
                <a16:creationId xmlns:a16="http://schemas.microsoft.com/office/drawing/2014/main" id="{04B3B3B9-C5E0-803D-CA5A-764BF10EE1A8}"/>
              </a:ext>
            </a:extLst>
          </p:cNvPr>
          <p:cNvPicPr>
            <a:picLocks noChangeAspect="1"/>
          </p:cNvPicPr>
          <p:nvPr/>
        </p:nvPicPr>
        <p:blipFill>
          <a:blip r:embed="rId7"/>
          <a:stretch>
            <a:fillRect/>
          </a:stretch>
        </p:blipFill>
        <p:spPr>
          <a:xfrm>
            <a:off x="7077771" y="4229410"/>
            <a:ext cx="527796" cy="423336"/>
          </a:xfrm>
          <a:prstGeom prst="rect">
            <a:avLst/>
          </a:prstGeom>
        </p:spPr>
      </p:pic>
      <p:pic>
        <p:nvPicPr>
          <p:cNvPr id="18" name="Billede 17">
            <a:extLst>
              <a:ext uri="{FF2B5EF4-FFF2-40B4-BE49-F238E27FC236}">
                <a16:creationId xmlns:a16="http://schemas.microsoft.com/office/drawing/2014/main" id="{E93C0F06-AFF0-CD5C-A897-5AE6170C6DBD}"/>
              </a:ext>
            </a:extLst>
          </p:cNvPr>
          <p:cNvPicPr>
            <a:picLocks noChangeAspect="1"/>
          </p:cNvPicPr>
          <p:nvPr/>
        </p:nvPicPr>
        <p:blipFill>
          <a:blip r:embed="rId8"/>
          <a:stretch>
            <a:fillRect/>
          </a:stretch>
        </p:blipFill>
        <p:spPr>
          <a:xfrm>
            <a:off x="7581192" y="4149080"/>
            <a:ext cx="741858" cy="596217"/>
          </a:xfrm>
          <a:prstGeom prst="rect">
            <a:avLst/>
          </a:prstGeom>
        </p:spPr>
      </p:pic>
      <p:pic>
        <p:nvPicPr>
          <p:cNvPr id="22" name="Billede 21">
            <a:extLst>
              <a:ext uri="{FF2B5EF4-FFF2-40B4-BE49-F238E27FC236}">
                <a16:creationId xmlns:a16="http://schemas.microsoft.com/office/drawing/2014/main" id="{90FE47BC-8263-D4E6-C26F-81571A650101}"/>
              </a:ext>
            </a:extLst>
          </p:cNvPr>
          <p:cNvPicPr>
            <a:picLocks noChangeAspect="1"/>
          </p:cNvPicPr>
          <p:nvPr/>
        </p:nvPicPr>
        <p:blipFill>
          <a:blip r:embed="rId9"/>
          <a:stretch>
            <a:fillRect/>
          </a:stretch>
        </p:blipFill>
        <p:spPr>
          <a:xfrm>
            <a:off x="7258259" y="5004640"/>
            <a:ext cx="818567" cy="734777"/>
          </a:xfrm>
          <a:prstGeom prst="rect">
            <a:avLst/>
          </a:prstGeom>
        </p:spPr>
      </p:pic>
      <p:pic>
        <p:nvPicPr>
          <p:cNvPr id="4" name="Billede 10" descr="Fabrik med massiv udfyldning">
            <a:extLst>
              <a:ext uri="{FF2B5EF4-FFF2-40B4-BE49-F238E27FC236}">
                <a16:creationId xmlns:a16="http://schemas.microsoft.com/office/drawing/2014/main" id="{7E161760-5B00-02A7-1BDE-7F52B1ED7F2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21209877">
            <a:off x="7196115" y="2370601"/>
            <a:ext cx="418399" cy="542812"/>
          </a:xfrm>
          <a:prstGeom prst="rect">
            <a:avLst/>
          </a:prstGeom>
        </p:spPr>
      </p:pic>
    </p:spTree>
    <p:custDataLst>
      <p:tags r:id="rId1"/>
    </p:custDataLst>
    <p:extLst>
      <p:ext uri="{BB962C8B-B14F-4D97-AF65-F5344CB8AC3E}">
        <p14:creationId xmlns:p14="http://schemas.microsoft.com/office/powerpoint/2010/main" val="371006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IBC Kurser_ny (3)">
  <a:themeElements>
    <a:clrScheme name="IBC">
      <a:dk1>
        <a:sysClr val="windowText" lastClr="000000"/>
      </a:dk1>
      <a:lt1>
        <a:sysClr val="window" lastClr="FFFFFF"/>
      </a:lt1>
      <a:dk2>
        <a:srgbClr val="1F497D"/>
      </a:dk2>
      <a:lt2>
        <a:srgbClr val="EEECE1"/>
      </a:lt2>
      <a:accent1>
        <a:srgbClr val="009FDA"/>
      </a:accent1>
      <a:accent2>
        <a:srgbClr val="E0119D"/>
      </a:accent2>
      <a:accent3>
        <a:srgbClr val="FF5800"/>
      </a:accent3>
      <a:accent4>
        <a:srgbClr val="7AB800"/>
      </a:accent4>
      <a:accent5>
        <a:srgbClr val="00AD83"/>
      </a:accent5>
      <a:accent6>
        <a:srgbClr val="0018A8"/>
      </a:accent6>
      <a:hlink>
        <a:srgbClr val="0018A8"/>
      </a:hlink>
      <a:folHlink>
        <a:srgbClr val="952D98"/>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lnSpc>
            <a:spcPct val="104000"/>
          </a:lnSpc>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889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04000"/>
          </a:lnSpc>
          <a:defRPr sz="1600" dirty="0" err="1" smtClean="0"/>
        </a:defPPr>
      </a:lstStyle>
    </a:tx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ursuscentret - Campus Vejle">
  <a:themeElements>
    <a:clrScheme name="Campus Vejle 1">
      <a:dk1>
        <a:srgbClr val="000000"/>
      </a:dk1>
      <a:lt1>
        <a:srgbClr val="FFFFFF"/>
      </a:lt1>
      <a:dk2>
        <a:srgbClr val="000000"/>
      </a:dk2>
      <a:lt2>
        <a:srgbClr val="FFFFFF"/>
      </a:lt2>
      <a:accent1>
        <a:srgbClr val="00FF66"/>
      </a:accent1>
      <a:accent2>
        <a:srgbClr val="FF7700"/>
      </a:accent2>
      <a:accent3>
        <a:srgbClr val="A5A5A5"/>
      </a:accent3>
      <a:accent4>
        <a:srgbClr val="FFD300"/>
      </a:accent4>
      <a:accent5>
        <a:srgbClr val="00E9FF"/>
      </a:accent5>
      <a:accent6>
        <a:srgbClr val="D70D47"/>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skabelon KCV - normal format.potx [Skrivebeskyttet]" id="{8A6094A3-3D2C-4488-B823-22B6EC70EFC5}" vid="{6414B5A6-F404-4D44-BA44-AAC6C9CBE4B7}"/>
    </a:ext>
  </a:extLst>
</a:theme>
</file>

<file path=ppt/theme/theme3.xml><?xml version="1.0" encoding="utf-8"?>
<a:theme xmlns:a="http://schemas.openxmlformats.org/drawingml/2006/main" name="IBC Kurser">
  <a:themeElements>
    <a:clrScheme name="IBC">
      <a:dk1>
        <a:sysClr val="windowText" lastClr="000000"/>
      </a:dk1>
      <a:lt1>
        <a:sysClr val="window" lastClr="FFFFFF"/>
      </a:lt1>
      <a:dk2>
        <a:srgbClr val="1F497D"/>
      </a:dk2>
      <a:lt2>
        <a:srgbClr val="EEECE1"/>
      </a:lt2>
      <a:accent1>
        <a:srgbClr val="009FDA"/>
      </a:accent1>
      <a:accent2>
        <a:srgbClr val="E0119D"/>
      </a:accent2>
      <a:accent3>
        <a:srgbClr val="FF5800"/>
      </a:accent3>
      <a:accent4>
        <a:srgbClr val="7AB800"/>
      </a:accent4>
      <a:accent5>
        <a:srgbClr val="00AD83"/>
      </a:accent5>
      <a:accent6>
        <a:srgbClr val="0018A8"/>
      </a:accent6>
      <a:hlink>
        <a:srgbClr val="0018A8"/>
      </a:hlink>
      <a:folHlink>
        <a:srgbClr val="952D98"/>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lnSpc>
            <a:spcPct val="104000"/>
          </a:lnSpc>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889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04000"/>
          </a:lnSpc>
          <a:defRPr sz="1600" dirty="0" err="1" smtClean="0"/>
        </a:defPPr>
      </a:lstStyle>
    </a:txDef>
  </a:objectDefaults>
  <a:extraClrSchemeLst/>
  <a:extLst>
    <a:ext uri="{05A4C25C-085E-4340-85A3-A5531E510DB2}">
      <thm15:themeFamily xmlns:thm15="http://schemas.microsoft.com/office/thememl/2012/main" name="IBC Kurser2.potx  -  Skrivebeskyttet" id="{885BC24A-D726-42B4-822A-4F108AD84E19}" vid="{B3F375A1-4936-4DC1-BB31-B15897CEE512}"/>
    </a:ext>
  </a:extLst>
</a:theme>
</file>

<file path=ppt/theme/theme4.xml><?xml version="1.0" encoding="utf-8"?>
<a:theme xmlns:a="http://schemas.openxmlformats.org/drawingml/2006/main" name="3_IBC Kurser_ny (3)">
  <a:themeElements>
    <a:clrScheme name="IBC">
      <a:dk1>
        <a:sysClr val="windowText" lastClr="000000"/>
      </a:dk1>
      <a:lt1>
        <a:sysClr val="window" lastClr="FFFFFF"/>
      </a:lt1>
      <a:dk2>
        <a:srgbClr val="1F497D"/>
      </a:dk2>
      <a:lt2>
        <a:srgbClr val="EEECE1"/>
      </a:lt2>
      <a:accent1>
        <a:srgbClr val="009FDA"/>
      </a:accent1>
      <a:accent2>
        <a:srgbClr val="E0119D"/>
      </a:accent2>
      <a:accent3>
        <a:srgbClr val="FF5800"/>
      </a:accent3>
      <a:accent4>
        <a:srgbClr val="7AB800"/>
      </a:accent4>
      <a:accent5>
        <a:srgbClr val="00AD83"/>
      </a:accent5>
      <a:accent6>
        <a:srgbClr val="0018A8"/>
      </a:accent6>
      <a:hlink>
        <a:srgbClr val="0018A8"/>
      </a:hlink>
      <a:folHlink>
        <a:srgbClr val="952D98"/>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lnSpc>
            <a:spcPct val="104000"/>
          </a:lnSpc>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889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04000"/>
          </a:lnSpc>
          <a:defRPr sz="1600" dirty="0" err="1" smtClean="0"/>
        </a:defPPr>
      </a:lstStyle>
    </a:txDef>
  </a:objectDefaults>
  <a:extraClrScheme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IBC Kurser_ny (3)">
  <a:themeElements>
    <a:clrScheme name="IBC">
      <a:dk1>
        <a:sysClr val="windowText" lastClr="000000"/>
      </a:dk1>
      <a:lt1>
        <a:sysClr val="window" lastClr="FFFFFF"/>
      </a:lt1>
      <a:dk2>
        <a:srgbClr val="1F497D"/>
      </a:dk2>
      <a:lt2>
        <a:srgbClr val="EEECE1"/>
      </a:lt2>
      <a:accent1>
        <a:srgbClr val="009FDA"/>
      </a:accent1>
      <a:accent2>
        <a:srgbClr val="E0119D"/>
      </a:accent2>
      <a:accent3>
        <a:srgbClr val="FF5800"/>
      </a:accent3>
      <a:accent4>
        <a:srgbClr val="7AB800"/>
      </a:accent4>
      <a:accent5>
        <a:srgbClr val="00AD83"/>
      </a:accent5>
      <a:accent6>
        <a:srgbClr val="0018A8"/>
      </a:accent6>
      <a:hlink>
        <a:srgbClr val="0018A8"/>
      </a:hlink>
      <a:folHlink>
        <a:srgbClr val="952D98"/>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lnSpc>
            <a:spcPct val="104000"/>
          </a:lnSpc>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889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04000"/>
          </a:lnSpc>
          <a:defRPr sz="1600" dirty="0" err="1" smtClean="0"/>
        </a:defPPr>
      </a:lstStyle>
    </a:txDef>
  </a:objectDefaults>
  <a:extraClrSchemeLst/>
</a:theme>
</file>

<file path=ppt/theme/theme7.xml><?xml version="1.0" encoding="utf-8"?>
<a:theme xmlns:a="http://schemas.openxmlformats.org/drawingml/2006/main" name="2_IBC Kurser">
  <a:themeElements>
    <a:clrScheme name="IBC">
      <a:dk1>
        <a:sysClr val="windowText" lastClr="000000"/>
      </a:dk1>
      <a:lt1>
        <a:sysClr val="window" lastClr="FFFFFF"/>
      </a:lt1>
      <a:dk2>
        <a:srgbClr val="1F497D"/>
      </a:dk2>
      <a:lt2>
        <a:srgbClr val="EEECE1"/>
      </a:lt2>
      <a:accent1>
        <a:srgbClr val="009FDA"/>
      </a:accent1>
      <a:accent2>
        <a:srgbClr val="E0119D"/>
      </a:accent2>
      <a:accent3>
        <a:srgbClr val="FF5800"/>
      </a:accent3>
      <a:accent4>
        <a:srgbClr val="7AB800"/>
      </a:accent4>
      <a:accent5>
        <a:srgbClr val="00AD83"/>
      </a:accent5>
      <a:accent6>
        <a:srgbClr val="0018A8"/>
      </a:accent6>
      <a:hlink>
        <a:srgbClr val="0018A8"/>
      </a:hlink>
      <a:folHlink>
        <a:srgbClr val="952D98"/>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lnSpc>
            <a:spcPct val="104000"/>
          </a:lnSpc>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889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04000"/>
          </a:lnSpc>
          <a:defRPr sz="1600" dirty="0" err="1" smtClean="0"/>
        </a:defPPr>
      </a:lstStyle>
    </a:txDef>
  </a:objectDefaults>
  <a:extraClrSchemeLst/>
  <a:extLst>
    <a:ext uri="{05A4C25C-085E-4340-85A3-A5531E510DB2}">
      <thm15:themeFamily xmlns:thm15="http://schemas.microsoft.com/office/thememl/2012/main" name="IBC Kurser2.potx  -  Skrivebeskyttet" id="{885BC24A-D726-42B4-822A-4F108AD84E19}" vid="{B3F375A1-4936-4DC1-BB31-B15897CEE512}"/>
    </a:ext>
  </a:extLst>
</a:theme>
</file>

<file path=ppt/theme/theme8.xml><?xml version="1.0" encoding="utf-8"?>
<a:theme xmlns:a="http://schemas.openxmlformats.org/drawingml/2006/main" name="1_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9.xml><?xml version="1.0" encoding="utf-8"?>
<a:theme xmlns:a="http://schemas.openxmlformats.org/drawingml/2006/main" name="IBC PowerPoint skabelon">
  <a:themeElements>
    <a:clrScheme name="IBC">
      <a:dk1>
        <a:sysClr val="windowText" lastClr="000000"/>
      </a:dk1>
      <a:lt1>
        <a:sysClr val="window" lastClr="FFFFFF"/>
      </a:lt1>
      <a:dk2>
        <a:srgbClr val="1F497D"/>
      </a:dk2>
      <a:lt2>
        <a:srgbClr val="EEECE1"/>
      </a:lt2>
      <a:accent1>
        <a:srgbClr val="009FDA"/>
      </a:accent1>
      <a:accent2>
        <a:srgbClr val="E0119D"/>
      </a:accent2>
      <a:accent3>
        <a:srgbClr val="FF5800"/>
      </a:accent3>
      <a:accent4>
        <a:srgbClr val="7AB800"/>
      </a:accent4>
      <a:accent5>
        <a:srgbClr val="00AD83"/>
      </a:accent5>
      <a:accent6>
        <a:srgbClr val="0018A8"/>
      </a:accent6>
      <a:hlink>
        <a:srgbClr val="0018A8"/>
      </a:hlink>
      <a:folHlink>
        <a:srgbClr val="952D98"/>
      </a:folHlink>
    </a:clrScheme>
    <a:fontScheme name="IBC">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lnSpc>
            <a:spcPct val="104000"/>
          </a:lnSpc>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889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04000"/>
          </a:lnSpc>
          <a:defRPr sz="1600" dirty="0" err="1" smtClean="0"/>
        </a:defPPr>
      </a:lstStyle>
    </a:txDef>
  </a:objectDefaults>
  <a:extraClrSchemeLst/>
  <a:extLst>
    <a:ext uri="{05A4C25C-085E-4340-85A3-A5531E510DB2}">
      <thm15:themeFamily xmlns:thm15="http://schemas.microsoft.com/office/thememl/2012/main" name="blank.potx" id="{EC7E9F91-B9D4-4C9A-BF6F-3B41F3280A0D}" vid="{3C61579D-603E-4B0B-B9F1-CA2938622A2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98be5f7-c26b-40b1-8165-6f48d908995f"/>
    <lcf76f155ced4ddcb4097134ff3c332f xmlns="66bd60ff-9289-488e-8b38-68681f307e9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2618EA43472D24449C06B0068A65CFA5" ma:contentTypeVersion="14" ma:contentTypeDescription="Opret et nyt dokument." ma:contentTypeScope="" ma:versionID="3f5a1246c2ef77df25e66849155b51ec">
  <xsd:schema xmlns:xsd="http://www.w3.org/2001/XMLSchema" xmlns:xs="http://www.w3.org/2001/XMLSchema" xmlns:p="http://schemas.microsoft.com/office/2006/metadata/properties" xmlns:ns2="66bd60ff-9289-488e-8b38-68681f307e9f" xmlns:ns3="f98be5f7-c26b-40b1-8165-6f48d908995f" targetNamespace="http://schemas.microsoft.com/office/2006/metadata/properties" ma:root="true" ma:fieldsID="cc8fdd61396614f09d96b38174a9845c" ns2:_="" ns3:_="">
    <xsd:import namespace="66bd60ff-9289-488e-8b38-68681f307e9f"/>
    <xsd:import namespace="f98be5f7-c26b-40b1-8165-6f48d908995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bd60ff-9289-488e-8b38-68681f307e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Billedmærker" ma:readOnly="false" ma:fieldId="{5cf76f15-5ced-4ddc-b409-7134ff3c332f}" ma:taxonomyMulti="true" ma:sspId="7838cd0e-1872-446e-82f7-b036991bb4d6"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8be5f7-c26b-40b1-8165-6f48d908995f"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75a6c850-fdf5-4fc6-8700-74a9778d8058}" ma:internalName="TaxCatchAll" ma:showField="CatchAllData" ma:web="f98be5f7-c26b-40b1-8165-6f48d908995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76B1B0-A52E-48AB-B1C5-8D7DB33981D7}">
  <ds:schemaRefs>
    <ds:schemaRef ds:uri="http://schemas.microsoft.com/sharepoint/v3/contenttype/forms"/>
  </ds:schemaRefs>
</ds:datastoreItem>
</file>

<file path=customXml/itemProps2.xml><?xml version="1.0" encoding="utf-8"?>
<ds:datastoreItem xmlns:ds="http://schemas.openxmlformats.org/officeDocument/2006/customXml" ds:itemID="{050389C7-4389-449F-908E-DB99308FAD7C}">
  <ds:schemaRefs>
    <ds:schemaRef ds:uri="http://schemas.microsoft.com/office/2006/metadata/properties"/>
    <ds:schemaRef ds:uri="66bd60ff-9289-488e-8b38-68681f307e9f"/>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f98be5f7-c26b-40b1-8165-6f48d908995f"/>
    <ds:schemaRef ds:uri="http://purl.org/dc/elements/1.1/"/>
    <ds:schemaRef ds:uri="http://www.w3.org/XML/1998/namespace"/>
    <ds:schemaRef ds:uri="http://purl.org/dc/dcmitype/"/>
  </ds:schemaRefs>
</ds:datastoreItem>
</file>

<file path=customXml/itemProps3.xml><?xml version="1.0" encoding="utf-8"?>
<ds:datastoreItem xmlns:ds="http://schemas.openxmlformats.org/officeDocument/2006/customXml" ds:itemID="{81144B0D-25B8-484C-B94F-90C5788F63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bd60ff-9289-488e-8b38-68681f307e9f"/>
    <ds:schemaRef ds:uri="f98be5f7-c26b-40b1-8165-6f48d90899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63</TotalTime>
  <Words>7387</Words>
  <Application>Microsoft Office PowerPoint</Application>
  <PresentationFormat>Skærmshow (4:3)</PresentationFormat>
  <Paragraphs>750</Paragraphs>
  <Slides>88</Slides>
  <Notes>37</Notes>
  <HiddenSlides>5</HiddenSlides>
  <MMClips>1</MMClips>
  <ScaleCrop>false</ScaleCrop>
  <HeadingPairs>
    <vt:vector size="6" baseType="variant">
      <vt:variant>
        <vt:lpstr>Benyttede skrifttyper</vt:lpstr>
      </vt:variant>
      <vt:variant>
        <vt:i4>29</vt:i4>
      </vt:variant>
      <vt:variant>
        <vt:lpstr>Tema</vt:lpstr>
      </vt:variant>
      <vt:variant>
        <vt:i4>9</vt:i4>
      </vt:variant>
      <vt:variant>
        <vt:lpstr>Slidetitler</vt:lpstr>
      </vt:variant>
      <vt:variant>
        <vt:i4>88</vt:i4>
      </vt:variant>
    </vt:vector>
  </HeadingPairs>
  <TitlesOfParts>
    <vt:vector size="126" baseType="lpstr">
      <vt:lpstr>-apple-system</vt:lpstr>
      <vt:lpstr>Arial</vt:lpstr>
      <vt:lpstr>Arial</vt:lpstr>
      <vt:lpstr>Arial Black</vt:lpstr>
      <vt:lpstr>Arial Nova</vt:lpstr>
      <vt:lpstr>Basis Grotesque Black</vt:lpstr>
      <vt:lpstr>Basis Grotesque Light</vt:lpstr>
      <vt:lpstr>Basis Grotesque Medium</vt:lpstr>
      <vt:lpstr>Calibri</vt:lpstr>
      <vt:lpstr>Calibri Light</vt:lpstr>
      <vt:lpstr>Cera Pro</vt:lpstr>
      <vt:lpstr>Google Sans</vt:lpstr>
      <vt:lpstr>Helvetica</vt:lpstr>
      <vt:lpstr>MaxLF-Regular</vt:lpstr>
      <vt:lpstr>Open Sans</vt:lpstr>
      <vt:lpstr>Open Sans Extra Bold</vt:lpstr>
      <vt:lpstr>Publik</vt:lpstr>
      <vt:lpstr>Raleway</vt:lpstr>
      <vt:lpstr>RobotoRegular</vt:lpstr>
      <vt:lpstr>Rockwell</vt:lpstr>
      <vt:lpstr>Söhne</vt:lpstr>
      <vt:lpstr>Times New Roman</vt:lpstr>
      <vt:lpstr>Verdana</vt:lpstr>
      <vt:lpstr>Vijaya</vt:lpstr>
      <vt:lpstr>Wingdings</vt:lpstr>
      <vt:lpstr>YADilnBhRjY 0</vt:lpstr>
      <vt:lpstr>YAFdJoLIdPI 0</vt:lpstr>
      <vt:lpstr>YouTube Noto</vt:lpstr>
      <vt:lpstr>YouTube Sans</vt:lpstr>
      <vt:lpstr>IBC Kurser_ny (3)</vt:lpstr>
      <vt:lpstr>Kursuscentret - Campus Vejle</vt:lpstr>
      <vt:lpstr>IBC Kurser</vt:lpstr>
      <vt:lpstr>3_IBC Kurser_ny (3)</vt:lpstr>
      <vt:lpstr>Office-tema</vt:lpstr>
      <vt:lpstr>4_IBC Kurser_ny (3)</vt:lpstr>
      <vt:lpstr>2_IBC Kurser</vt:lpstr>
      <vt:lpstr>1_Office-tema</vt:lpstr>
      <vt:lpstr>IBC PowerPoint skabelon</vt:lpstr>
      <vt:lpstr>Ledelse af grøn omstilling og bæredygtighed 45251</vt:lpstr>
      <vt:lpstr>Forløbs overblik</vt:lpstr>
      <vt:lpstr>Dag 1</vt:lpstr>
      <vt:lpstr> ”Bakspejlet”</vt:lpstr>
      <vt:lpstr>PowerPoint-præsentation</vt:lpstr>
      <vt:lpstr>PowerPoint-præsentation</vt:lpstr>
      <vt:lpstr>Værdig  – starten på dit T-shirt imperium</vt:lpstr>
      <vt:lpstr>Elementerne i spillet</vt:lpstr>
      <vt:lpstr>Spillets gang </vt:lpstr>
      <vt:lpstr>Spillerens tur</vt:lpstr>
      <vt:lpstr>Specielle felter</vt:lpstr>
      <vt:lpstr>Spillets afslutning</vt:lpstr>
      <vt:lpstr>PowerPoint-præsentation</vt:lpstr>
      <vt:lpstr>PowerPoint-præsentation</vt:lpstr>
      <vt:lpstr>PowerPoint-præsentation</vt:lpstr>
      <vt:lpstr>PowerPoint-præsentation</vt:lpstr>
      <vt:lpstr>PowerPoint-præsentation</vt:lpstr>
      <vt:lpstr>Grøn omstilling</vt:lpstr>
      <vt:lpstr>Global Footprint</vt:lpstr>
      <vt:lpstr>Bæredygtig udvikling</vt:lpstr>
      <vt:lpstr>Hvorfor nu det?</vt:lpstr>
      <vt:lpstr>PowerPoint-præsentation</vt:lpstr>
      <vt:lpstr>En udvidet verdensforståelse</vt:lpstr>
      <vt:lpstr>Bæredygtighed er holistisk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20 marts udgav FN udgiver 'verdens vigtigste' dokument: 'Det er en rapport, alle politikere skal have i hånden'</vt:lpstr>
      <vt:lpstr>Din virksomheds spildprodukt, kan være en anden virksomheds råvare!</vt:lpstr>
      <vt:lpstr>PowerPoint-præsentation</vt:lpstr>
      <vt:lpstr>PowerPoint-præsentation</vt:lpstr>
      <vt:lpstr>PowerPoint-præsentation</vt:lpstr>
      <vt:lpstr>PowerPoint-præsentation</vt:lpstr>
      <vt:lpstr>Bæredygtighed - begreber</vt:lpstr>
      <vt:lpstr>Quizz i plenum</vt:lpstr>
      <vt:lpstr>PowerPoint-præsentation</vt:lpstr>
      <vt:lpstr>Gå til  case 1, 2 og 3 10 min.</vt:lpstr>
      <vt:lpstr>Gå til:  Case 3 og 4 10 min.</vt:lpstr>
      <vt:lpstr>PowerPoint-præsentation</vt:lpstr>
      <vt:lpstr>AI som ledelsesværktøj</vt:lpstr>
      <vt:lpstr>Dag 2</vt:lpstr>
      <vt:lpstr> ”Bakspejlet”</vt:lpstr>
      <vt:lpstr>AI som ledelsesværktøj  </vt:lpstr>
      <vt:lpstr>AI som ledelsesværktøj</vt:lpstr>
      <vt:lpstr>MENtilmeter: HVAD VED I OM CHATGPT, COPILOT OG DE ANDRE CHATBOTS ALLEREDE?</vt:lpstr>
      <vt:lpstr>Overordnede promptingteknikker – som du spørger får du svar</vt:lpstr>
      <vt:lpstr>Prøv det: Vi starter med en sjov øvelse</vt:lpstr>
      <vt:lpstr>Eksempel på det gode prompt</vt:lpstr>
      <vt:lpstr>AI opgave Kommunikation om ny bæredygtig strategi</vt:lpstr>
      <vt:lpstr>AI opgave Simulering med brug af GROW modellen </vt:lpstr>
      <vt:lpstr>Eksempler på spørgsmål i GROW -modellen</vt:lpstr>
      <vt:lpstr>Bæredygtig ledelse  </vt:lpstr>
      <vt:lpstr>Bæredygtig ledelse</vt:lpstr>
      <vt:lpstr> Inner Development Goals (IDG)</vt:lpstr>
      <vt:lpstr>PowerPoint-præsentation</vt:lpstr>
      <vt:lpstr>PowerPoint-præsentation</vt:lpstr>
      <vt:lpstr>PowerPoint-præsentation</vt:lpstr>
      <vt:lpstr>PowerPoint-præsentation</vt:lpstr>
      <vt:lpstr>PowerPoint-præsentation</vt:lpstr>
      <vt:lpstr>PowerPoint-præsentation</vt:lpstr>
      <vt:lpstr>1o dogmer til bæredygtig ledelse</vt:lpstr>
      <vt:lpstr>Gå til  case 4 og 5 10 min.</vt:lpstr>
      <vt:lpstr>AI som ledelsesværktøj  Simulering af coaching samtale</vt:lpstr>
      <vt:lpstr>Idékatalog til brug af AI som ledelsesværktøj</vt:lpstr>
      <vt:lpstr>H V A D  K A N  K U N S T I NG  I N T E L L I G E N S  B R U G E S  T I L</vt:lpstr>
      <vt:lpstr>Den ny AI Café opgave(motivationsteorier)</vt:lpstr>
      <vt:lpstr>Case 1 til din chatbot: Delegering</vt:lpstr>
      <vt:lpstr>Case 2 til din chatbot: Motivation</vt:lpstr>
      <vt:lpstr>Case 3 til din chatbot: Udvikling af kompetencer</vt:lpstr>
      <vt:lpstr>Case 4 til din chatbot: Delegering</vt:lpstr>
      <vt:lpstr>Porters værdikæde</vt:lpstr>
      <vt:lpstr>Porters værdikæde - øvelse</vt:lpstr>
      <vt:lpstr>Social kapital  – de tre grundstoffer</vt:lpstr>
      <vt:lpstr>PowerPoint-præsentation</vt:lpstr>
      <vt:lpstr>Opgave </vt:lpstr>
      <vt:lpstr>Afslutning</vt:lpstr>
      <vt:lpstr>SMARTE mål</vt:lpstr>
      <vt:lpstr>Hvad gør vi ved det?</vt:lpstr>
      <vt:lpstr>PowerPoint-præsentation</vt:lpstr>
      <vt:lpstr>Alle målene hænger sammen. Så når vi arbejder for at opnå ét mål, nærmer vi os ofte også et andet mål.   Eks; Skal vi passe bedre på havet (mål 14). På den måde kommer der flere fisk, og det hjælper med at afskaffe sult (mål 2).</vt:lpstr>
      <vt:lpstr>Opgave</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49086 Anvendelse af LEAN værktøjer i produktionen</dc:title>
  <dc:creator>Peter Skovager - PESK</dc:creator>
  <cp:lastModifiedBy>Peter Skovager - PESK</cp:lastModifiedBy>
  <cp:revision>3</cp:revision>
  <cp:lastPrinted>2023-02-02T20:59:54Z</cp:lastPrinted>
  <dcterms:created xsi:type="dcterms:W3CDTF">2022-01-25T20:13:24Z</dcterms:created>
  <dcterms:modified xsi:type="dcterms:W3CDTF">2025-01-17T10:51:32Z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0x0101002618EA43472D24449C06B0068A65CFA5</vt:lpwstr>
  </property>
</Properties>
</file>