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xml" ContentType="application/vnd.openxmlformats-officedocument.presentationml.tags+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2"/>
  </p:notesMasterIdLst>
  <p:sldIdLst>
    <p:sldId id="256" r:id="rId5"/>
    <p:sldId id="2425" r:id="rId6"/>
    <p:sldId id="2233" r:id="rId7"/>
    <p:sldId id="520" r:id="rId8"/>
    <p:sldId id="2547" r:id="rId9"/>
    <p:sldId id="2566" r:id="rId10"/>
    <p:sldId id="2240" r:id="rId11"/>
    <p:sldId id="2554" r:id="rId12"/>
    <p:sldId id="2376" r:id="rId13"/>
    <p:sldId id="2377" r:id="rId14"/>
    <p:sldId id="2230" r:id="rId15"/>
    <p:sldId id="2570" r:id="rId16"/>
    <p:sldId id="261" r:id="rId17"/>
    <p:sldId id="262" r:id="rId18"/>
    <p:sldId id="291" r:id="rId19"/>
    <p:sldId id="263" r:id="rId20"/>
    <p:sldId id="294" r:id="rId21"/>
    <p:sldId id="264" r:id="rId22"/>
    <p:sldId id="421" r:id="rId23"/>
    <p:sldId id="403" r:id="rId24"/>
    <p:sldId id="339" r:id="rId25"/>
    <p:sldId id="2147328270" r:id="rId26"/>
    <p:sldId id="404" r:id="rId27"/>
    <p:sldId id="267" r:id="rId28"/>
    <p:sldId id="2147328271" r:id="rId29"/>
    <p:sldId id="2147328272" r:id="rId30"/>
    <p:sldId id="405" r:id="rId31"/>
    <p:sldId id="295" r:id="rId32"/>
    <p:sldId id="298" r:id="rId33"/>
    <p:sldId id="300" r:id="rId34"/>
    <p:sldId id="301" r:id="rId35"/>
    <p:sldId id="302" r:id="rId36"/>
    <p:sldId id="409" r:id="rId37"/>
    <p:sldId id="271" r:id="rId38"/>
    <p:sldId id="2147328273" r:id="rId39"/>
    <p:sldId id="2147328314" r:id="rId40"/>
    <p:sldId id="2574" r:id="rId41"/>
    <p:sldId id="2147328398" r:id="rId42"/>
    <p:sldId id="2147328399" r:id="rId43"/>
    <p:sldId id="2147328267" r:id="rId44"/>
    <p:sldId id="1028" r:id="rId45"/>
    <p:sldId id="2147328264" r:id="rId46"/>
    <p:sldId id="721" r:id="rId47"/>
    <p:sldId id="2147328263" r:id="rId48"/>
    <p:sldId id="2147328262" r:id="rId49"/>
    <p:sldId id="2147328377" r:id="rId50"/>
    <p:sldId id="2147328261" r:id="rId51"/>
    <p:sldId id="2147328368" r:id="rId52"/>
    <p:sldId id="2147328260" r:id="rId53"/>
    <p:sldId id="2147328259" r:id="rId54"/>
    <p:sldId id="2147328258" r:id="rId55"/>
    <p:sldId id="2147328254" r:id="rId56"/>
    <p:sldId id="2147328253" r:id="rId57"/>
    <p:sldId id="2147328252" r:id="rId58"/>
    <p:sldId id="2147328251" r:id="rId59"/>
    <p:sldId id="2147328239" r:id="rId60"/>
    <p:sldId id="2147328238" r:id="rId61"/>
    <p:sldId id="796" r:id="rId62"/>
    <p:sldId id="2147328226" r:id="rId63"/>
    <p:sldId id="2147328269" r:id="rId64"/>
    <p:sldId id="2147328369" r:id="rId65"/>
    <p:sldId id="2147328383" r:id="rId66"/>
    <p:sldId id="2147328237" r:id="rId67"/>
    <p:sldId id="2147328268" r:id="rId68"/>
    <p:sldId id="2147328209" r:id="rId69"/>
    <p:sldId id="2573" r:id="rId70"/>
    <p:sldId id="2147328370" r:id="rId71"/>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5E3D0F-A5CF-4567-8C09-26A02582AD66}" v="5" dt="2025-01-17T10:37:27.9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2"/>
    <p:restoredTop sz="94641"/>
  </p:normalViewPr>
  <p:slideViewPr>
    <p:cSldViewPr snapToGrid="0">
      <p:cViewPr varScale="1">
        <p:scale>
          <a:sx n="60" d="100"/>
          <a:sy n="60" d="100"/>
        </p:scale>
        <p:origin x="84" y="133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Skovager - PESK" userId="3796ed2c-61cd-4cac-ac3d-459799c8c178" providerId="ADAL" clId="{C65E3D0F-A5CF-4567-8C09-26A02582AD66}"/>
    <pc:docChg chg="addSld delSld modSld delMainMaster">
      <pc:chgData name="Peter Skovager - PESK" userId="3796ed2c-61cd-4cac-ac3d-459799c8c178" providerId="ADAL" clId="{C65E3D0F-A5CF-4567-8C09-26A02582AD66}" dt="2025-01-17T10:39:24.371" v="14" actId="47"/>
      <pc:docMkLst>
        <pc:docMk/>
      </pc:docMkLst>
      <pc:sldChg chg="del">
        <pc:chgData name="Peter Skovager - PESK" userId="3796ed2c-61cd-4cac-ac3d-459799c8c178" providerId="ADAL" clId="{C65E3D0F-A5CF-4567-8C09-26A02582AD66}" dt="2025-01-17T10:37:08.051" v="0" actId="47"/>
        <pc:sldMkLst>
          <pc:docMk/>
          <pc:sldMk cId="0" sldId="257"/>
        </pc:sldMkLst>
      </pc:sldChg>
      <pc:sldChg chg="add del modTransition">
        <pc:chgData name="Peter Skovager - PESK" userId="3796ed2c-61cd-4cac-ac3d-459799c8c178" providerId="ADAL" clId="{C65E3D0F-A5CF-4567-8C09-26A02582AD66}" dt="2025-01-17T10:37:27.981" v="9"/>
        <pc:sldMkLst>
          <pc:docMk/>
          <pc:sldMk cId="3124718621" sldId="261"/>
        </pc:sldMkLst>
      </pc:sldChg>
      <pc:sldChg chg="add del modTransition">
        <pc:chgData name="Peter Skovager - PESK" userId="3796ed2c-61cd-4cac-ac3d-459799c8c178" providerId="ADAL" clId="{C65E3D0F-A5CF-4567-8C09-26A02582AD66}" dt="2025-01-17T10:37:27.981" v="9"/>
        <pc:sldMkLst>
          <pc:docMk/>
          <pc:sldMk cId="1060037198" sldId="262"/>
        </pc:sldMkLst>
      </pc:sldChg>
      <pc:sldChg chg="add del modTransition">
        <pc:chgData name="Peter Skovager - PESK" userId="3796ed2c-61cd-4cac-ac3d-459799c8c178" providerId="ADAL" clId="{C65E3D0F-A5CF-4567-8C09-26A02582AD66}" dt="2025-01-17T10:37:27.981" v="9"/>
        <pc:sldMkLst>
          <pc:docMk/>
          <pc:sldMk cId="1420028420" sldId="263"/>
        </pc:sldMkLst>
      </pc:sldChg>
      <pc:sldChg chg="add del modTransition">
        <pc:chgData name="Peter Skovager - PESK" userId="3796ed2c-61cd-4cac-ac3d-459799c8c178" providerId="ADAL" clId="{C65E3D0F-A5CF-4567-8C09-26A02582AD66}" dt="2025-01-17T10:37:27.981" v="9"/>
        <pc:sldMkLst>
          <pc:docMk/>
          <pc:sldMk cId="2406035660" sldId="264"/>
        </pc:sldMkLst>
      </pc:sldChg>
      <pc:sldChg chg="add del modTransition">
        <pc:chgData name="Peter Skovager - PESK" userId="3796ed2c-61cd-4cac-ac3d-459799c8c178" providerId="ADAL" clId="{C65E3D0F-A5CF-4567-8C09-26A02582AD66}" dt="2025-01-17T10:37:27.981" v="9"/>
        <pc:sldMkLst>
          <pc:docMk/>
          <pc:sldMk cId="1536493965" sldId="267"/>
        </pc:sldMkLst>
      </pc:sldChg>
      <pc:sldChg chg="del">
        <pc:chgData name="Peter Skovager - PESK" userId="3796ed2c-61cd-4cac-ac3d-459799c8c178" providerId="ADAL" clId="{C65E3D0F-A5CF-4567-8C09-26A02582AD66}" dt="2025-01-17T10:37:08.051" v="0" actId="47"/>
        <pc:sldMkLst>
          <pc:docMk/>
          <pc:sldMk cId="0" sldId="268"/>
        </pc:sldMkLst>
      </pc:sldChg>
      <pc:sldChg chg="del">
        <pc:chgData name="Peter Skovager - PESK" userId="3796ed2c-61cd-4cac-ac3d-459799c8c178" providerId="ADAL" clId="{C65E3D0F-A5CF-4567-8C09-26A02582AD66}" dt="2025-01-17T10:37:08.051" v="0" actId="47"/>
        <pc:sldMkLst>
          <pc:docMk/>
          <pc:sldMk cId="0" sldId="270"/>
        </pc:sldMkLst>
      </pc:sldChg>
      <pc:sldChg chg="add del modTransition">
        <pc:chgData name="Peter Skovager - PESK" userId="3796ed2c-61cd-4cac-ac3d-459799c8c178" providerId="ADAL" clId="{C65E3D0F-A5CF-4567-8C09-26A02582AD66}" dt="2025-01-17T10:37:27.981" v="9"/>
        <pc:sldMkLst>
          <pc:docMk/>
          <pc:sldMk cId="2262482542" sldId="271"/>
        </pc:sldMkLst>
      </pc:sldChg>
      <pc:sldChg chg="del">
        <pc:chgData name="Peter Skovager - PESK" userId="3796ed2c-61cd-4cac-ac3d-459799c8c178" providerId="ADAL" clId="{C65E3D0F-A5CF-4567-8C09-26A02582AD66}" dt="2025-01-17T10:37:08.051" v="0" actId="47"/>
        <pc:sldMkLst>
          <pc:docMk/>
          <pc:sldMk cId="0" sldId="272"/>
        </pc:sldMkLst>
      </pc:sldChg>
      <pc:sldChg chg="del">
        <pc:chgData name="Peter Skovager - PESK" userId="3796ed2c-61cd-4cac-ac3d-459799c8c178" providerId="ADAL" clId="{C65E3D0F-A5CF-4567-8C09-26A02582AD66}" dt="2025-01-17T10:37:08.051" v="0" actId="47"/>
        <pc:sldMkLst>
          <pc:docMk/>
          <pc:sldMk cId="0" sldId="274"/>
        </pc:sldMkLst>
      </pc:sldChg>
      <pc:sldChg chg="del">
        <pc:chgData name="Peter Skovager - PESK" userId="3796ed2c-61cd-4cac-ac3d-459799c8c178" providerId="ADAL" clId="{C65E3D0F-A5CF-4567-8C09-26A02582AD66}" dt="2025-01-17T10:37:08.051" v="0" actId="47"/>
        <pc:sldMkLst>
          <pc:docMk/>
          <pc:sldMk cId="0" sldId="276"/>
        </pc:sldMkLst>
      </pc:sldChg>
      <pc:sldChg chg="add del modTransition">
        <pc:chgData name="Peter Skovager - PESK" userId="3796ed2c-61cd-4cac-ac3d-459799c8c178" providerId="ADAL" clId="{C65E3D0F-A5CF-4567-8C09-26A02582AD66}" dt="2025-01-17T10:37:27.981" v="9"/>
        <pc:sldMkLst>
          <pc:docMk/>
          <pc:sldMk cId="2330072076" sldId="291"/>
        </pc:sldMkLst>
      </pc:sldChg>
      <pc:sldChg chg="add del modTransition">
        <pc:chgData name="Peter Skovager - PESK" userId="3796ed2c-61cd-4cac-ac3d-459799c8c178" providerId="ADAL" clId="{C65E3D0F-A5CF-4567-8C09-26A02582AD66}" dt="2025-01-17T10:37:27.981" v="9"/>
        <pc:sldMkLst>
          <pc:docMk/>
          <pc:sldMk cId="1197179934" sldId="294"/>
        </pc:sldMkLst>
      </pc:sldChg>
      <pc:sldChg chg="add del modTransition">
        <pc:chgData name="Peter Skovager - PESK" userId="3796ed2c-61cd-4cac-ac3d-459799c8c178" providerId="ADAL" clId="{C65E3D0F-A5CF-4567-8C09-26A02582AD66}" dt="2025-01-17T10:37:27.981" v="9"/>
        <pc:sldMkLst>
          <pc:docMk/>
          <pc:sldMk cId="952712664" sldId="295"/>
        </pc:sldMkLst>
      </pc:sldChg>
      <pc:sldChg chg="add del modTransition">
        <pc:chgData name="Peter Skovager - PESK" userId="3796ed2c-61cd-4cac-ac3d-459799c8c178" providerId="ADAL" clId="{C65E3D0F-A5CF-4567-8C09-26A02582AD66}" dt="2025-01-17T10:37:27.981" v="9"/>
        <pc:sldMkLst>
          <pc:docMk/>
          <pc:sldMk cId="1165090393" sldId="298"/>
        </pc:sldMkLst>
      </pc:sldChg>
      <pc:sldChg chg="add del modTransition">
        <pc:chgData name="Peter Skovager - PESK" userId="3796ed2c-61cd-4cac-ac3d-459799c8c178" providerId="ADAL" clId="{C65E3D0F-A5CF-4567-8C09-26A02582AD66}" dt="2025-01-17T10:37:27.981" v="9"/>
        <pc:sldMkLst>
          <pc:docMk/>
          <pc:sldMk cId="2037997506" sldId="300"/>
        </pc:sldMkLst>
      </pc:sldChg>
      <pc:sldChg chg="add del modTransition">
        <pc:chgData name="Peter Skovager - PESK" userId="3796ed2c-61cd-4cac-ac3d-459799c8c178" providerId="ADAL" clId="{C65E3D0F-A5CF-4567-8C09-26A02582AD66}" dt="2025-01-17T10:37:27.981" v="9"/>
        <pc:sldMkLst>
          <pc:docMk/>
          <pc:sldMk cId="3244436639" sldId="301"/>
        </pc:sldMkLst>
      </pc:sldChg>
      <pc:sldChg chg="add del modTransition">
        <pc:chgData name="Peter Skovager - PESK" userId="3796ed2c-61cd-4cac-ac3d-459799c8c178" providerId="ADAL" clId="{C65E3D0F-A5CF-4567-8C09-26A02582AD66}" dt="2025-01-17T10:37:27.981" v="9"/>
        <pc:sldMkLst>
          <pc:docMk/>
          <pc:sldMk cId="929744714" sldId="302"/>
        </pc:sldMkLst>
      </pc:sldChg>
      <pc:sldChg chg="add del modTransition">
        <pc:chgData name="Peter Skovager - PESK" userId="3796ed2c-61cd-4cac-ac3d-459799c8c178" providerId="ADAL" clId="{C65E3D0F-A5CF-4567-8C09-26A02582AD66}" dt="2025-01-17T10:38:43.225" v="11" actId="47"/>
        <pc:sldMkLst>
          <pc:docMk/>
          <pc:sldMk cId="2201198333" sldId="335"/>
        </pc:sldMkLst>
      </pc:sldChg>
      <pc:sldChg chg="add del modTransition">
        <pc:chgData name="Peter Skovager - PESK" userId="3796ed2c-61cd-4cac-ac3d-459799c8c178" providerId="ADAL" clId="{C65E3D0F-A5CF-4567-8C09-26A02582AD66}" dt="2025-01-17T10:38:43.225" v="11" actId="47"/>
        <pc:sldMkLst>
          <pc:docMk/>
          <pc:sldMk cId="2649240781" sldId="338"/>
        </pc:sldMkLst>
      </pc:sldChg>
      <pc:sldChg chg="add del modTransition">
        <pc:chgData name="Peter Skovager - PESK" userId="3796ed2c-61cd-4cac-ac3d-459799c8c178" providerId="ADAL" clId="{C65E3D0F-A5CF-4567-8C09-26A02582AD66}" dt="2025-01-17T10:37:27.981" v="9"/>
        <pc:sldMkLst>
          <pc:docMk/>
          <pc:sldMk cId="2101845686" sldId="339"/>
        </pc:sldMkLst>
      </pc:sldChg>
      <pc:sldChg chg="add del modTransition">
        <pc:chgData name="Peter Skovager - PESK" userId="3796ed2c-61cd-4cac-ac3d-459799c8c178" providerId="ADAL" clId="{C65E3D0F-A5CF-4567-8C09-26A02582AD66}" dt="2025-01-17T10:39:24.371" v="14" actId="47"/>
        <pc:sldMkLst>
          <pc:docMk/>
          <pc:sldMk cId="911619207" sldId="344"/>
        </pc:sldMkLst>
      </pc:sldChg>
      <pc:sldChg chg="add del modTransition">
        <pc:chgData name="Peter Skovager - PESK" userId="3796ed2c-61cd-4cac-ac3d-459799c8c178" providerId="ADAL" clId="{C65E3D0F-A5CF-4567-8C09-26A02582AD66}" dt="2025-01-17T10:38:26.477" v="10" actId="47"/>
        <pc:sldMkLst>
          <pc:docMk/>
          <pc:sldMk cId="109311240" sldId="395"/>
        </pc:sldMkLst>
      </pc:sldChg>
      <pc:sldChg chg="add del modTransition">
        <pc:chgData name="Peter Skovager - PESK" userId="3796ed2c-61cd-4cac-ac3d-459799c8c178" providerId="ADAL" clId="{C65E3D0F-A5CF-4567-8C09-26A02582AD66}" dt="2025-01-17T10:37:27.981" v="9"/>
        <pc:sldMkLst>
          <pc:docMk/>
          <pc:sldMk cId="515244640" sldId="403"/>
        </pc:sldMkLst>
      </pc:sldChg>
      <pc:sldChg chg="add del modTransition">
        <pc:chgData name="Peter Skovager - PESK" userId="3796ed2c-61cd-4cac-ac3d-459799c8c178" providerId="ADAL" clId="{C65E3D0F-A5CF-4567-8C09-26A02582AD66}" dt="2025-01-17T10:37:27.981" v="9"/>
        <pc:sldMkLst>
          <pc:docMk/>
          <pc:sldMk cId="3407884966" sldId="404"/>
        </pc:sldMkLst>
      </pc:sldChg>
      <pc:sldChg chg="add del modTransition">
        <pc:chgData name="Peter Skovager - PESK" userId="3796ed2c-61cd-4cac-ac3d-459799c8c178" providerId="ADAL" clId="{C65E3D0F-A5CF-4567-8C09-26A02582AD66}" dt="2025-01-17T10:37:27.981" v="9"/>
        <pc:sldMkLst>
          <pc:docMk/>
          <pc:sldMk cId="1533994725" sldId="405"/>
        </pc:sldMkLst>
      </pc:sldChg>
      <pc:sldChg chg="add del modTransition">
        <pc:chgData name="Peter Skovager - PESK" userId="3796ed2c-61cd-4cac-ac3d-459799c8c178" providerId="ADAL" clId="{C65E3D0F-A5CF-4567-8C09-26A02582AD66}" dt="2025-01-17T10:37:27.981" v="9"/>
        <pc:sldMkLst>
          <pc:docMk/>
          <pc:sldMk cId="2111680203" sldId="409"/>
        </pc:sldMkLst>
      </pc:sldChg>
      <pc:sldChg chg="add del modTransition">
        <pc:chgData name="Peter Skovager - PESK" userId="3796ed2c-61cd-4cac-ac3d-459799c8c178" providerId="ADAL" clId="{C65E3D0F-A5CF-4567-8C09-26A02582AD66}" dt="2025-01-17T10:38:43.225" v="11" actId="47"/>
        <pc:sldMkLst>
          <pc:docMk/>
          <pc:sldMk cId="2703005207" sldId="414"/>
        </pc:sldMkLst>
      </pc:sldChg>
      <pc:sldChg chg="add del modTransition">
        <pc:chgData name="Peter Skovager - PESK" userId="3796ed2c-61cd-4cac-ac3d-459799c8c178" providerId="ADAL" clId="{C65E3D0F-A5CF-4567-8C09-26A02582AD66}" dt="2025-01-17T10:37:27.981" v="9"/>
        <pc:sldMkLst>
          <pc:docMk/>
          <pc:sldMk cId="3493621662" sldId="421"/>
        </pc:sldMkLst>
      </pc:sldChg>
      <pc:sldChg chg="add del modTransition">
        <pc:chgData name="Peter Skovager - PESK" userId="3796ed2c-61cd-4cac-ac3d-459799c8c178" providerId="ADAL" clId="{C65E3D0F-A5CF-4567-8C09-26A02582AD66}" dt="2025-01-17T10:37:27.981" v="9"/>
        <pc:sldMkLst>
          <pc:docMk/>
          <pc:sldMk cId="3332461730" sldId="520"/>
        </pc:sldMkLst>
      </pc:sldChg>
      <pc:sldChg chg="add del">
        <pc:chgData name="Peter Skovager - PESK" userId="3796ed2c-61cd-4cac-ac3d-459799c8c178" providerId="ADAL" clId="{C65E3D0F-A5CF-4567-8C09-26A02582AD66}" dt="2025-01-17T10:38:43.225" v="11" actId="47"/>
        <pc:sldMkLst>
          <pc:docMk/>
          <pc:sldMk cId="2985289240" sldId="550"/>
        </pc:sldMkLst>
      </pc:sldChg>
      <pc:sldChg chg="del">
        <pc:chgData name="Peter Skovager - PESK" userId="3796ed2c-61cd-4cac-ac3d-459799c8c178" providerId="ADAL" clId="{C65E3D0F-A5CF-4567-8C09-26A02582AD66}" dt="2025-01-17T10:37:08.051" v="0" actId="47"/>
        <pc:sldMkLst>
          <pc:docMk/>
          <pc:sldMk cId="1217226107" sldId="640"/>
        </pc:sldMkLst>
      </pc:sldChg>
      <pc:sldChg chg="del">
        <pc:chgData name="Peter Skovager - PESK" userId="3796ed2c-61cd-4cac-ac3d-459799c8c178" providerId="ADAL" clId="{C65E3D0F-A5CF-4567-8C09-26A02582AD66}" dt="2025-01-17T10:37:08.051" v="0" actId="47"/>
        <pc:sldMkLst>
          <pc:docMk/>
          <pc:sldMk cId="2653107568" sldId="641"/>
        </pc:sldMkLst>
      </pc:sldChg>
      <pc:sldChg chg="del">
        <pc:chgData name="Peter Skovager - PESK" userId="3796ed2c-61cd-4cac-ac3d-459799c8c178" providerId="ADAL" clId="{C65E3D0F-A5CF-4567-8C09-26A02582AD66}" dt="2025-01-17T10:37:08.051" v="0" actId="47"/>
        <pc:sldMkLst>
          <pc:docMk/>
          <pc:sldMk cId="3623023570" sldId="646"/>
        </pc:sldMkLst>
      </pc:sldChg>
      <pc:sldChg chg="del">
        <pc:chgData name="Peter Skovager - PESK" userId="3796ed2c-61cd-4cac-ac3d-459799c8c178" providerId="ADAL" clId="{C65E3D0F-A5CF-4567-8C09-26A02582AD66}" dt="2025-01-17T10:37:08.051" v="0" actId="47"/>
        <pc:sldMkLst>
          <pc:docMk/>
          <pc:sldMk cId="729832368" sldId="647"/>
        </pc:sldMkLst>
      </pc:sldChg>
      <pc:sldChg chg="del">
        <pc:chgData name="Peter Skovager - PESK" userId="3796ed2c-61cd-4cac-ac3d-459799c8c178" providerId="ADAL" clId="{C65E3D0F-A5CF-4567-8C09-26A02582AD66}" dt="2025-01-17T10:37:08.051" v="0" actId="47"/>
        <pc:sldMkLst>
          <pc:docMk/>
          <pc:sldMk cId="2053919056" sldId="648"/>
        </pc:sldMkLst>
      </pc:sldChg>
      <pc:sldChg chg="del">
        <pc:chgData name="Peter Skovager - PESK" userId="3796ed2c-61cd-4cac-ac3d-459799c8c178" providerId="ADAL" clId="{C65E3D0F-A5CF-4567-8C09-26A02582AD66}" dt="2025-01-17T10:37:08.051" v="0" actId="47"/>
        <pc:sldMkLst>
          <pc:docMk/>
          <pc:sldMk cId="2273496521" sldId="649"/>
        </pc:sldMkLst>
      </pc:sldChg>
      <pc:sldChg chg="del">
        <pc:chgData name="Peter Skovager - PESK" userId="3796ed2c-61cd-4cac-ac3d-459799c8c178" providerId="ADAL" clId="{C65E3D0F-A5CF-4567-8C09-26A02582AD66}" dt="2025-01-17T10:37:08.051" v="0" actId="47"/>
        <pc:sldMkLst>
          <pc:docMk/>
          <pc:sldMk cId="2700825546" sldId="650"/>
        </pc:sldMkLst>
      </pc:sldChg>
      <pc:sldChg chg="add del">
        <pc:chgData name="Peter Skovager - PESK" userId="3796ed2c-61cd-4cac-ac3d-459799c8c178" providerId="ADAL" clId="{C65E3D0F-A5CF-4567-8C09-26A02582AD66}" dt="2025-01-17T10:37:27.981" v="9"/>
        <pc:sldMkLst>
          <pc:docMk/>
          <pc:sldMk cId="3651962324" sldId="721"/>
        </pc:sldMkLst>
      </pc:sldChg>
      <pc:sldChg chg="del">
        <pc:chgData name="Peter Skovager - PESK" userId="3796ed2c-61cd-4cac-ac3d-459799c8c178" providerId="ADAL" clId="{C65E3D0F-A5CF-4567-8C09-26A02582AD66}" dt="2025-01-17T10:37:08.051" v="0" actId="47"/>
        <pc:sldMkLst>
          <pc:docMk/>
          <pc:sldMk cId="1726298152" sldId="724"/>
        </pc:sldMkLst>
      </pc:sldChg>
      <pc:sldChg chg="del">
        <pc:chgData name="Peter Skovager - PESK" userId="3796ed2c-61cd-4cac-ac3d-459799c8c178" providerId="ADAL" clId="{C65E3D0F-A5CF-4567-8C09-26A02582AD66}" dt="2025-01-17T10:37:08.051" v="0" actId="47"/>
        <pc:sldMkLst>
          <pc:docMk/>
          <pc:sldMk cId="336342026" sldId="733"/>
        </pc:sldMkLst>
      </pc:sldChg>
      <pc:sldChg chg="del">
        <pc:chgData name="Peter Skovager - PESK" userId="3796ed2c-61cd-4cac-ac3d-459799c8c178" providerId="ADAL" clId="{C65E3D0F-A5CF-4567-8C09-26A02582AD66}" dt="2025-01-17T10:37:08.051" v="0" actId="47"/>
        <pc:sldMkLst>
          <pc:docMk/>
          <pc:sldMk cId="4087287842" sldId="738"/>
        </pc:sldMkLst>
      </pc:sldChg>
      <pc:sldChg chg="add del modTransition">
        <pc:chgData name="Peter Skovager - PESK" userId="3796ed2c-61cd-4cac-ac3d-459799c8c178" providerId="ADAL" clId="{C65E3D0F-A5CF-4567-8C09-26A02582AD66}" dt="2025-01-17T10:37:27.981" v="9"/>
        <pc:sldMkLst>
          <pc:docMk/>
          <pc:sldMk cId="3520642875" sldId="796"/>
        </pc:sldMkLst>
      </pc:sldChg>
      <pc:sldChg chg="add del modTransition">
        <pc:chgData name="Peter Skovager - PESK" userId="3796ed2c-61cd-4cac-ac3d-459799c8c178" providerId="ADAL" clId="{C65E3D0F-A5CF-4567-8C09-26A02582AD66}" dt="2025-01-17T10:39:24.371" v="14" actId="47"/>
        <pc:sldMkLst>
          <pc:docMk/>
          <pc:sldMk cId="2578400227" sldId="949"/>
        </pc:sldMkLst>
      </pc:sldChg>
      <pc:sldChg chg="add del">
        <pc:chgData name="Peter Skovager - PESK" userId="3796ed2c-61cd-4cac-ac3d-459799c8c178" providerId="ADAL" clId="{C65E3D0F-A5CF-4567-8C09-26A02582AD66}" dt="2025-01-17T10:37:27.981" v="9"/>
        <pc:sldMkLst>
          <pc:docMk/>
          <pc:sldMk cId="1816784431" sldId="1028"/>
        </pc:sldMkLst>
      </pc:sldChg>
      <pc:sldChg chg="add del">
        <pc:chgData name="Peter Skovager - PESK" userId="3796ed2c-61cd-4cac-ac3d-459799c8c178" providerId="ADAL" clId="{C65E3D0F-A5CF-4567-8C09-26A02582AD66}" dt="2025-01-17T10:39:24.371" v="14" actId="47"/>
        <pc:sldMkLst>
          <pc:docMk/>
          <pc:sldMk cId="1655836495" sldId="1112"/>
        </pc:sldMkLst>
      </pc:sldChg>
      <pc:sldChg chg="add del modTransition">
        <pc:chgData name="Peter Skovager - PESK" userId="3796ed2c-61cd-4cac-ac3d-459799c8c178" providerId="ADAL" clId="{C65E3D0F-A5CF-4567-8C09-26A02582AD66}" dt="2025-01-17T10:39:24.371" v="14" actId="47"/>
        <pc:sldMkLst>
          <pc:docMk/>
          <pc:sldMk cId="203598169" sldId="1206"/>
        </pc:sldMkLst>
      </pc:sldChg>
      <pc:sldChg chg="del">
        <pc:chgData name="Peter Skovager - PESK" userId="3796ed2c-61cd-4cac-ac3d-459799c8c178" providerId="ADAL" clId="{C65E3D0F-A5CF-4567-8C09-26A02582AD66}" dt="2025-01-17T10:37:08.051" v="0" actId="47"/>
        <pc:sldMkLst>
          <pc:docMk/>
          <pc:sldMk cId="2519693137" sldId="1335"/>
        </pc:sldMkLst>
      </pc:sldChg>
      <pc:sldChg chg="add del">
        <pc:chgData name="Peter Skovager - PESK" userId="3796ed2c-61cd-4cac-ac3d-459799c8c178" providerId="ADAL" clId="{C65E3D0F-A5CF-4567-8C09-26A02582AD66}" dt="2025-01-17T10:39:24.371" v="14" actId="47"/>
        <pc:sldMkLst>
          <pc:docMk/>
          <pc:sldMk cId="4239475363" sldId="1579"/>
        </pc:sldMkLst>
      </pc:sldChg>
      <pc:sldChg chg="add del modTransition">
        <pc:chgData name="Peter Skovager - PESK" userId="3796ed2c-61cd-4cac-ac3d-459799c8c178" providerId="ADAL" clId="{C65E3D0F-A5CF-4567-8C09-26A02582AD66}" dt="2025-01-17T10:37:27.981" v="9"/>
        <pc:sldMkLst>
          <pc:docMk/>
          <pc:sldMk cId="1667395082" sldId="2230"/>
        </pc:sldMkLst>
      </pc:sldChg>
      <pc:sldChg chg="add del">
        <pc:chgData name="Peter Skovager - PESK" userId="3796ed2c-61cd-4cac-ac3d-459799c8c178" providerId="ADAL" clId="{C65E3D0F-A5CF-4567-8C09-26A02582AD66}" dt="2025-01-17T10:37:27.981" v="9"/>
        <pc:sldMkLst>
          <pc:docMk/>
          <pc:sldMk cId="334893220" sldId="2233"/>
        </pc:sldMkLst>
      </pc:sldChg>
      <pc:sldChg chg="add del modTransition">
        <pc:chgData name="Peter Skovager - PESK" userId="3796ed2c-61cd-4cac-ac3d-459799c8c178" providerId="ADAL" clId="{C65E3D0F-A5CF-4567-8C09-26A02582AD66}" dt="2025-01-17T10:37:27.981" v="9"/>
        <pc:sldMkLst>
          <pc:docMk/>
          <pc:sldMk cId="1598149074" sldId="2240"/>
        </pc:sldMkLst>
      </pc:sldChg>
      <pc:sldChg chg="add del">
        <pc:chgData name="Peter Skovager - PESK" userId="3796ed2c-61cd-4cac-ac3d-459799c8c178" providerId="ADAL" clId="{C65E3D0F-A5CF-4567-8C09-26A02582AD66}" dt="2025-01-17T10:39:24.371" v="14" actId="47"/>
        <pc:sldMkLst>
          <pc:docMk/>
          <pc:sldMk cId="2408892268" sldId="2299"/>
        </pc:sldMkLst>
      </pc:sldChg>
      <pc:sldChg chg="add del">
        <pc:chgData name="Peter Skovager - PESK" userId="3796ed2c-61cd-4cac-ac3d-459799c8c178" providerId="ADAL" clId="{C65E3D0F-A5CF-4567-8C09-26A02582AD66}" dt="2025-01-17T10:38:43.225" v="11" actId="47"/>
        <pc:sldMkLst>
          <pc:docMk/>
          <pc:sldMk cId="473813053" sldId="2365"/>
        </pc:sldMkLst>
      </pc:sldChg>
      <pc:sldChg chg="add del modTransition">
        <pc:chgData name="Peter Skovager - PESK" userId="3796ed2c-61cd-4cac-ac3d-459799c8c178" providerId="ADAL" clId="{C65E3D0F-A5CF-4567-8C09-26A02582AD66}" dt="2025-01-17T10:37:27.981" v="9"/>
        <pc:sldMkLst>
          <pc:docMk/>
          <pc:sldMk cId="2046567888" sldId="2376"/>
        </pc:sldMkLst>
      </pc:sldChg>
      <pc:sldChg chg="add del modTransition">
        <pc:chgData name="Peter Skovager - PESK" userId="3796ed2c-61cd-4cac-ac3d-459799c8c178" providerId="ADAL" clId="{C65E3D0F-A5CF-4567-8C09-26A02582AD66}" dt="2025-01-17T10:37:27.981" v="9"/>
        <pc:sldMkLst>
          <pc:docMk/>
          <pc:sldMk cId="3298816621" sldId="2377"/>
        </pc:sldMkLst>
      </pc:sldChg>
      <pc:sldChg chg="add del modTransition">
        <pc:chgData name="Peter Skovager - PESK" userId="3796ed2c-61cd-4cac-ac3d-459799c8c178" providerId="ADAL" clId="{C65E3D0F-A5CF-4567-8C09-26A02582AD66}" dt="2025-01-17T10:37:27.981" v="9"/>
        <pc:sldMkLst>
          <pc:docMk/>
          <pc:sldMk cId="3364716896" sldId="2425"/>
        </pc:sldMkLst>
      </pc:sldChg>
      <pc:sldChg chg="add del modTransition">
        <pc:chgData name="Peter Skovager - PESK" userId="3796ed2c-61cd-4cac-ac3d-459799c8c178" providerId="ADAL" clId="{C65E3D0F-A5CF-4567-8C09-26A02582AD66}" dt="2025-01-17T10:38:43.225" v="11" actId="47"/>
        <pc:sldMkLst>
          <pc:docMk/>
          <pc:sldMk cId="1365566266" sldId="2426"/>
        </pc:sldMkLst>
      </pc:sldChg>
      <pc:sldChg chg="add del modTransition">
        <pc:chgData name="Peter Skovager - PESK" userId="3796ed2c-61cd-4cac-ac3d-459799c8c178" providerId="ADAL" clId="{C65E3D0F-A5CF-4567-8C09-26A02582AD66}" dt="2025-01-17T10:39:24.371" v="14" actId="47"/>
        <pc:sldMkLst>
          <pc:docMk/>
          <pc:sldMk cId="745757475" sldId="2427"/>
        </pc:sldMkLst>
      </pc:sldChg>
      <pc:sldChg chg="add del modTransition">
        <pc:chgData name="Peter Skovager - PESK" userId="3796ed2c-61cd-4cac-ac3d-459799c8c178" providerId="ADAL" clId="{C65E3D0F-A5CF-4567-8C09-26A02582AD66}" dt="2025-01-17T10:39:24.371" v="14" actId="47"/>
        <pc:sldMkLst>
          <pc:docMk/>
          <pc:sldMk cId="860489927" sldId="2447"/>
        </pc:sldMkLst>
      </pc:sldChg>
      <pc:sldChg chg="add del">
        <pc:chgData name="Peter Skovager - PESK" userId="3796ed2c-61cd-4cac-ac3d-459799c8c178" providerId="ADAL" clId="{C65E3D0F-A5CF-4567-8C09-26A02582AD66}" dt="2025-01-17T10:39:24.371" v="14" actId="47"/>
        <pc:sldMkLst>
          <pc:docMk/>
          <pc:sldMk cId="425100718" sldId="2449"/>
        </pc:sldMkLst>
      </pc:sldChg>
      <pc:sldChg chg="add del modTransition">
        <pc:chgData name="Peter Skovager - PESK" userId="3796ed2c-61cd-4cac-ac3d-459799c8c178" providerId="ADAL" clId="{C65E3D0F-A5CF-4567-8C09-26A02582AD66}" dt="2025-01-17T10:39:24.371" v="14" actId="47"/>
        <pc:sldMkLst>
          <pc:docMk/>
          <pc:sldMk cId="407827077" sldId="2450"/>
        </pc:sldMkLst>
      </pc:sldChg>
      <pc:sldChg chg="add del modTransition">
        <pc:chgData name="Peter Skovager - PESK" userId="3796ed2c-61cd-4cac-ac3d-459799c8c178" providerId="ADAL" clId="{C65E3D0F-A5CF-4567-8C09-26A02582AD66}" dt="2025-01-17T10:39:24.371" v="14" actId="47"/>
        <pc:sldMkLst>
          <pc:docMk/>
          <pc:sldMk cId="1747745779" sldId="2457"/>
        </pc:sldMkLst>
      </pc:sldChg>
      <pc:sldChg chg="add del modTransition">
        <pc:chgData name="Peter Skovager - PESK" userId="3796ed2c-61cd-4cac-ac3d-459799c8c178" providerId="ADAL" clId="{C65E3D0F-A5CF-4567-8C09-26A02582AD66}" dt="2025-01-17T10:39:24.371" v="14" actId="47"/>
        <pc:sldMkLst>
          <pc:docMk/>
          <pc:sldMk cId="1394140702" sldId="2460"/>
        </pc:sldMkLst>
      </pc:sldChg>
      <pc:sldChg chg="add del modTransition">
        <pc:chgData name="Peter Skovager - PESK" userId="3796ed2c-61cd-4cac-ac3d-459799c8c178" providerId="ADAL" clId="{C65E3D0F-A5CF-4567-8C09-26A02582AD66}" dt="2025-01-17T10:39:24.371" v="14" actId="47"/>
        <pc:sldMkLst>
          <pc:docMk/>
          <pc:sldMk cId="3426480724" sldId="2461"/>
        </pc:sldMkLst>
      </pc:sldChg>
      <pc:sldChg chg="add del modTransition">
        <pc:chgData name="Peter Skovager - PESK" userId="3796ed2c-61cd-4cac-ac3d-459799c8c178" providerId="ADAL" clId="{C65E3D0F-A5CF-4567-8C09-26A02582AD66}" dt="2025-01-17T10:39:24.371" v="14" actId="47"/>
        <pc:sldMkLst>
          <pc:docMk/>
          <pc:sldMk cId="1467503228" sldId="2462"/>
        </pc:sldMkLst>
      </pc:sldChg>
      <pc:sldChg chg="add del modTransition">
        <pc:chgData name="Peter Skovager - PESK" userId="3796ed2c-61cd-4cac-ac3d-459799c8c178" providerId="ADAL" clId="{C65E3D0F-A5CF-4567-8C09-26A02582AD66}" dt="2025-01-17T10:39:24.371" v="14" actId="47"/>
        <pc:sldMkLst>
          <pc:docMk/>
          <pc:sldMk cId="1775824439" sldId="2463"/>
        </pc:sldMkLst>
      </pc:sldChg>
      <pc:sldChg chg="add del modTransition">
        <pc:chgData name="Peter Skovager - PESK" userId="3796ed2c-61cd-4cac-ac3d-459799c8c178" providerId="ADAL" clId="{C65E3D0F-A5CF-4567-8C09-26A02582AD66}" dt="2025-01-17T10:39:24.371" v="14" actId="47"/>
        <pc:sldMkLst>
          <pc:docMk/>
          <pc:sldMk cId="1353701761" sldId="2464"/>
        </pc:sldMkLst>
      </pc:sldChg>
      <pc:sldChg chg="add del modTransition">
        <pc:chgData name="Peter Skovager - PESK" userId="3796ed2c-61cd-4cac-ac3d-459799c8c178" providerId="ADAL" clId="{C65E3D0F-A5CF-4567-8C09-26A02582AD66}" dt="2025-01-17T10:39:24.371" v="14" actId="47"/>
        <pc:sldMkLst>
          <pc:docMk/>
          <pc:sldMk cId="2607613575" sldId="2465"/>
        </pc:sldMkLst>
      </pc:sldChg>
      <pc:sldChg chg="add del modTransition">
        <pc:chgData name="Peter Skovager - PESK" userId="3796ed2c-61cd-4cac-ac3d-459799c8c178" providerId="ADAL" clId="{C65E3D0F-A5CF-4567-8C09-26A02582AD66}" dt="2025-01-17T10:39:24.371" v="14" actId="47"/>
        <pc:sldMkLst>
          <pc:docMk/>
          <pc:sldMk cId="3409995516" sldId="2466"/>
        </pc:sldMkLst>
      </pc:sldChg>
      <pc:sldChg chg="add del modTransition">
        <pc:chgData name="Peter Skovager - PESK" userId="3796ed2c-61cd-4cac-ac3d-459799c8c178" providerId="ADAL" clId="{C65E3D0F-A5CF-4567-8C09-26A02582AD66}" dt="2025-01-17T10:38:43.225" v="11" actId="47"/>
        <pc:sldMkLst>
          <pc:docMk/>
          <pc:sldMk cId="1690082608" sldId="2478"/>
        </pc:sldMkLst>
      </pc:sldChg>
      <pc:sldChg chg="add del modTransition">
        <pc:chgData name="Peter Skovager - PESK" userId="3796ed2c-61cd-4cac-ac3d-459799c8c178" providerId="ADAL" clId="{C65E3D0F-A5CF-4567-8C09-26A02582AD66}" dt="2025-01-17T10:38:43.225" v="11" actId="47"/>
        <pc:sldMkLst>
          <pc:docMk/>
          <pc:sldMk cId="748904810" sldId="2483"/>
        </pc:sldMkLst>
      </pc:sldChg>
      <pc:sldChg chg="add del modTransition">
        <pc:chgData name="Peter Skovager - PESK" userId="3796ed2c-61cd-4cac-ac3d-459799c8c178" providerId="ADAL" clId="{C65E3D0F-A5CF-4567-8C09-26A02582AD66}" dt="2025-01-17T10:38:43.225" v="11" actId="47"/>
        <pc:sldMkLst>
          <pc:docMk/>
          <pc:sldMk cId="4271392757" sldId="2484"/>
        </pc:sldMkLst>
      </pc:sldChg>
      <pc:sldChg chg="add del">
        <pc:chgData name="Peter Skovager - PESK" userId="3796ed2c-61cd-4cac-ac3d-459799c8c178" providerId="ADAL" clId="{C65E3D0F-A5CF-4567-8C09-26A02582AD66}" dt="2025-01-17T10:39:24.371" v="14" actId="47"/>
        <pc:sldMkLst>
          <pc:docMk/>
          <pc:sldMk cId="1382612991" sldId="2493"/>
        </pc:sldMkLst>
      </pc:sldChg>
      <pc:sldChg chg="add del modTransition">
        <pc:chgData name="Peter Skovager - PESK" userId="3796ed2c-61cd-4cac-ac3d-459799c8c178" providerId="ADAL" clId="{C65E3D0F-A5CF-4567-8C09-26A02582AD66}" dt="2025-01-17T10:39:24.371" v="14" actId="47"/>
        <pc:sldMkLst>
          <pc:docMk/>
          <pc:sldMk cId="1276029477" sldId="2525"/>
        </pc:sldMkLst>
      </pc:sldChg>
      <pc:sldChg chg="add del modTransition">
        <pc:chgData name="Peter Skovager - PESK" userId="3796ed2c-61cd-4cac-ac3d-459799c8c178" providerId="ADAL" clId="{C65E3D0F-A5CF-4567-8C09-26A02582AD66}" dt="2025-01-17T10:37:27.981" v="9"/>
        <pc:sldMkLst>
          <pc:docMk/>
          <pc:sldMk cId="420997706" sldId="2547"/>
        </pc:sldMkLst>
      </pc:sldChg>
      <pc:sldChg chg="add del modTransition">
        <pc:chgData name="Peter Skovager - PESK" userId="3796ed2c-61cd-4cac-ac3d-459799c8c178" providerId="ADAL" clId="{C65E3D0F-A5CF-4567-8C09-26A02582AD66}" dt="2025-01-17T10:38:43.225" v="11" actId="47"/>
        <pc:sldMkLst>
          <pc:docMk/>
          <pc:sldMk cId="3161062739" sldId="2552"/>
        </pc:sldMkLst>
      </pc:sldChg>
      <pc:sldChg chg="add del modTransition">
        <pc:chgData name="Peter Skovager - PESK" userId="3796ed2c-61cd-4cac-ac3d-459799c8c178" providerId="ADAL" clId="{C65E3D0F-A5CF-4567-8C09-26A02582AD66}" dt="2025-01-17T10:38:43.225" v="11" actId="47"/>
        <pc:sldMkLst>
          <pc:docMk/>
          <pc:sldMk cId="4141786261" sldId="2553"/>
        </pc:sldMkLst>
      </pc:sldChg>
      <pc:sldChg chg="add del modTransition">
        <pc:chgData name="Peter Skovager - PESK" userId="3796ed2c-61cd-4cac-ac3d-459799c8c178" providerId="ADAL" clId="{C65E3D0F-A5CF-4567-8C09-26A02582AD66}" dt="2025-01-17T10:37:27.981" v="9"/>
        <pc:sldMkLst>
          <pc:docMk/>
          <pc:sldMk cId="2764090494" sldId="2554"/>
        </pc:sldMkLst>
      </pc:sldChg>
      <pc:sldChg chg="add del modTransition">
        <pc:chgData name="Peter Skovager - PESK" userId="3796ed2c-61cd-4cac-ac3d-459799c8c178" providerId="ADAL" clId="{C65E3D0F-A5CF-4567-8C09-26A02582AD66}" dt="2025-01-17T10:38:43.225" v="11" actId="47"/>
        <pc:sldMkLst>
          <pc:docMk/>
          <pc:sldMk cId="2714529961" sldId="2565"/>
        </pc:sldMkLst>
      </pc:sldChg>
      <pc:sldChg chg="add del modTransition">
        <pc:chgData name="Peter Skovager - PESK" userId="3796ed2c-61cd-4cac-ac3d-459799c8c178" providerId="ADAL" clId="{C65E3D0F-A5CF-4567-8C09-26A02582AD66}" dt="2025-01-17T10:37:27.981" v="9"/>
        <pc:sldMkLst>
          <pc:docMk/>
          <pc:sldMk cId="1109482994" sldId="2566"/>
        </pc:sldMkLst>
      </pc:sldChg>
      <pc:sldChg chg="add del modTransition">
        <pc:chgData name="Peter Skovager - PESK" userId="3796ed2c-61cd-4cac-ac3d-459799c8c178" providerId="ADAL" clId="{C65E3D0F-A5CF-4567-8C09-26A02582AD66}" dt="2025-01-17T10:38:43.225" v="11" actId="47"/>
        <pc:sldMkLst>
          <pc:docMk/>
          <pc:sldMk cId="346830383" sldId="2568"/>
        </pc:sldMkLst>
      </pc:sldChg>
      <pc:sldChg chg="add del modTransition">
        <pc:chgData name="Peter Skovager - PESK" userId="3796ed2c-61cd-4cac-ac3d-459799c8c178" providerId="ADAL" clId="{C65E3D0F-A5CF-4567-8C09-26A02582AD66}" dt="2025-01-17T10:37:27.981" v="9"/>
        <pc:sldMkLst>
          <pc:docMk/>
          <pc:sldMk cId="3602801675" sldId="2570"/>
        </pc:sldMkLst>
      </pc:sldChg>
      <pc:sldChg chg="add del modTransition">
        <pc:chgData name="Peter Skovager - PESK" userId="3796ed2c-61cd-4cac-ac3d-459799c8c178" providerId="ADAL" clId="{C65E3D0F-A5CF-4567-8C09-26A02582AD66}" dt="2025-01-17T10:39:24.371" v="14" actId="47"/>
        <pc:sldMkLst>
          <pc:docMk/>
          <pc:sldMk cId="2125214379" sldId="2572"/>
        </pc:sldMkLst>
      </pc:sldChg>
      <pc:sldChg chg="add del modTransition">
        <pc:chgData name="Peter Skovager - PESK" userId="3796ed2c-61cd-4cac-ac3d-459799c8c178" providerId="ADAL" clId="{C65E3D0F-A5CF-4567-8C09-26A02582AD66}" dt="2025-01-17T10:37:27.981" v="9"/>
        <pc:sldMkLst>
          <pc:docMk/>
          <pc:sldMk cId="1805082294" sldId="2573"/>
        </pc:sldMkLst>
      </pc:sldChg>
      <pc:sldChg chg="add del modTransition">
        <pc:chgData name="Peter Skovager - PESK" userId="3796ed2c-61cd-4cac-ac3d-459799c8c178" providerId="ADAL" clId="{C65E3D0F-A5CF-4567-8C09-26A02582AD66}" dt="2025-01-17T10:37:27.981" v="9"/>
        <pc:sldMkLst>
          <pc:docMk/>
          <pc:sldMk cId="2092305034" sldId="2574"/>
        </pc:sldMkLst>
      </pc:sldChg>
      <pc:sldChg chg="add del modTransition">
        <pc:chgData name="Peter Skovager - PESK" userId="3796ed2c-61cd-4cac-ac3d-459799c8c178" providerId="ADAL" clId="{C65E3D0F-A5CF-4567-8C09-26A02582AD66}" dt="2025-01-17T10:39:24.371" v="14" actId="47"/>
        <pc:sldMkLst>
          <pc:docMk/>
          <pc:sldMk cId="471251472" sldId="2575"/>
        </pc:sldMkLst>
      </pc:sldChg>
      <pc:sldChg chg="add del">
        <pc:chgData name="Peter Skovager - PESK" userId="3796ed2c-61cd-4cac-ac3d-459799c8c178" providerId="ADAL" clId="{C65E3D0F-A5CF-4567-8C09-26A02582AD66}" dt="2025-01-17T10:39:24.371" v="14" actId="47"/>
        <pc:sldMkLst>
          <pc:docMk/>
          <pc:sldMk cId="463662547" sldId="2147327838"/>
        </pc:sldMkLst>
      </pc:sldChg>
      <pc:sldChg chg="add del">
        <pc:chgData name="Peter Skovager - PESK" userId="3796ed2c-61cd-4cac-ac3d-459799c8c178" providerId="ADAL" clId="{C65E3D0F-A5CF-4567-8C09-26A02582AD66}" dt="2025-01-17T10:39:24.371" v="14" actId="47"/>
        <pc:sldMkLst>
          <pc:docMk/>
          <pc:sldMk cId="2912007132" sldId="2147327949"/>
        </pc:sldMkLst>
      </pc:sldChg>
      <pc:sldChg chg="add del">
        <pc:chgData name="Peter Skovager - PESK" userId="3796ed2c-61cd-4cac-ac3d-459799c8c178" providerId="ADAL" clId="{C65E3D0F-A5CF-4567-8C09-26A02582AD66}" dt="2025-01-17T10:39:24.371" v="14" actId="47"/>
        <pc:sldMkLst>
          <pc:docMk/>
          <pc:sldMk cId="3790987774" sldId="2147327969"/>
        </pc:sldMkLst>
      </pc:sldChg>
      <pc:sldChg chg="add del">
        <pc:chgData name="Peter Skovager - PESK" userId="3796ed2c-61cd-4cac-ac3d-459799c8c178" providerId="ADAL" clId="{C65E3D0F-A5CF-4567-8C09-26A02582AD66}" dt="2025-01-17T10:39:24.371" v="14" actId="47"/>
        <pc:sldMkLst>
          <pc:docMk/>
          <pc:sldMk cId="3204442588" sldId="2147327970"/>
        </pc:sldMkLst>
      </pc:sldChg>
      <pc:sldChg chg="add del">
        <pc:chgData name="Peter Skovager - PESK" userId="3796ed2c-61cd-4cac-ac3d-459799c8c178" providerId="ADAL" clId="{C65E3D0F-A5CF-4567-8C09-26A02582AD66}" dt="2025-01-17T10:39:24.371" v="14" actId="47"/>
        <pc:sldMkLst>
          <pc:docMk/>
          <pc:sldMk cId="2938835482" sldId="2147327971"/>
        </pc:sldMkLst>
      </pc:sldChg>
      <pc:sldChg chg="add del">
        <pc:chgData name="Peter Skovager - PESK" userId="3796ed2c-61cd-4cac-ac3d-459799c8c178" providerId="ADAL" clId="{C65E3D0F-A5CF-4567-8C09-26A02582AD66}" dt="2025-01-17T10:39:24.371" v="14" actId="47"/>
        <pc:sldMkLst>
          <pc:docMk/>
          <pc:sldMk cId="376797009" sldId="2147327977"/>
        </pc:sldMkLst>
      </pc:sldChg>
      <pc:sldChg chg="add del">
        <pc:chgData name="Peter Skovager - PESK" userId="3796ed2c-61cd-4cac-ac3d-459799c8c178" providerId="ADAL" clId="{C65E3D0F-A5CF-4567-8C09-26A02582AD66}" dt="2025-01-17T10:39:24.371" v="14" actId="47"/>
        <pc:sldMkLst>
          <pc:docMk/>
          <pc:sldMk cId="2740161664" sldId="2147327978"/>
        </pc:sldMkLst>
      </pc:sldChg>
      <pc:sldChg chg="add del">
        <pc:chgData name="Peter Skovager - PESK" userId="3796ed2c-61cd-4cac-ac3d-459799c8c178" providerId="ADAL" clId="{C65E3D0F-A5CF-4567-8C09-26A02582AD66}" dt="2025-01-17T10:39:24.371" v="14" actId="47"/>
        <pc:sldMkLst>
          <pc:docMk/>
          <pc:sldMk cId="3971799987" sldId="2147327981"/>
        </pc:sldMkLst>
      </pc:sldChg>
      <pc:sldChg chg="add del">
        <pc:chgData name="Peter Skovager - PESK" userId="3796ed2c-61cd-4cac-ac3d-459799c8c178" providerId="ADAL" clId="{C65E3D0F-A5CF-4567-8C09-26A02582AD66}" dt="2025-01-17T10:39:24.371" v="14" actId="47"/>
        <pc:sldMkLst>
          <pc:docMk/>
          <pc:sldMk cId="792760668" sldId="2147327986"/>
        </pc:sldMkLst>
      </pc:sldChg>
      <pc:sldChg chg="add del">
        <pc:chgData name="Peter Skovager - PESK" userId="3796ed2c-61cd-4cac-ac3d-459799c8c178" providerId="ADAL" clId="{C65E3D0F-A5CF-4567-8C09-26A02582AD66}" dt="2025-01-17T10:39:24.371" v="14" actId="47"/>
        <pc:sldMkLst>
          <pc:docMk/>
          <pc:sldMk cId="4093918671" sldId="2147327987"/>
        </pc:sldMkLst>
      </pc:sldChg>
      <pc:sldChg chg="add del modTransition">
        <pc:chgData name="Peter Skovager - PESK" userId="3796ed2c-61cd-4cac-ac3d-459799c8c178" providerId="ADAL" clId="{C65E3D0F-A5CF-4567-8C09-26A02582AD66}" dt="2025-01-17T10:39:24.371" v="14" actId="47"/>
        <pc:sldMkLst>
          <pc:docMk/>
          <pc:sldMk cId="2079874248" sldId="2147327999"/>
        </pc:sldMkLst>
      </pc:sldChg>
      <pc:sldChg chg="add del modTransition">
        <pc:chgData name="Peter Skovager - PESK" userId="3796ed2c-61cd-4cac-ac3d-459799c8c178" providerId="ADAL" clId="{C65E3D0F-A5CF-4567-8C09-26A02582AD66}" dt="2025-01-17T10:39:24.371" v="14" actId="47"/>
        <pc:sldMkLst>
          <pc:docMk/>
          <pc:sldMk cId="3342532815" sldId="2147328000"/>
        </pc:sldMkLst>
      </pc:sldChg>
      <pc:sldChg chg="add del">
        <pc:chgData name="Peter Skovager - PESK" userId="3796ed2c-61cd-4cac-ac3d-459799c8c178" providerId="ADAL" clId="{C65E3D0F-A5CF-4567-8C09-26A02582AD66}" dt="2025-01-17T10:38:53.997" v="13" actId="47"/>
        <pc:sldMkLst>
          <pc:docMk/>
          <pc:sldMk cId="988474699" sldId="2147328080"/>
        </pc:sldMkLst>
      </pc:sldChg>
      <pc:sldChg chg="add del">
        <pc:chgData name="Peter Skovager - PESK" userId="3796ed2c-61cd-4cac-ac3d-459799c8c178" providerId="ADAL" clId="{C65E3D0F-A5CF-4567-8C09-26A02582AD66}" dt="2025-01-17T10:39:24.371" v="14" actId="47"/>
        <pc:sldMkLst>
          <pc:docMk/>
          <pc:sldMk cId="2356945988" sldId="2147328106"/>
        </pc:sldMkLst>
      </pc:sldChg>
      <pc:sldChg chg="add del">
        <pc:chgData name="Peter Skovager - PESK" userId="3796ed2c-61cd-4cac-ac3d-459799c8c178" providerId="ADAL" clId="{C65E3D0F-A5CF-4567-8C09-26A02582AD66}" dt="2025-01-17T10:39:24.371" v="14" actId="47"/>
        <pc:sldMkLst>
          <pc:docMk/>
          <pc:sldMk cId="4026268501" sldId="2147328130"/>
        </pc:sldMkLst>
      </pc:sldChg>
      <pc:sldChg chg="add del modTransition">
        <pc:chgData name="Peter Skovager - PESK" userId="3796ed2c-61cd-4cac-ac3d-459799c8c178" providerId="ADAL" clId="{C65E3D0F-A5CF-4567-8C09-26A02582AD66}" dt="2025-01-17T10:39:24.371" v="14" actId="47"/>
        <pc:sldMkLst>
          <pc:docMk/>
          <pc:sldMk cId="2018691955" sldId="2147328144"/>
        </pc:sldMkLst>
      </pc:sldChg>
      <pc:sldChg chg="add del">
        <pc:chgData name="Peter Skovager - PESK" userId="3796ed2c-61cd-4cac-ac3d-459799c8c178" providerId="ADAL" clId="{C65E3D0F-A5CF-4567-8C09-26A02582AD66}" dt="2025-01-17T10:39:24.371" v="14" actId="47"/>
        <pc:sldMkLst>
          <pc:docMk/>
          <pc:sldMk cId="2369806617" sldId="2147328145"/>
        </pc:sldMkLst>
      </pc:sldChg>
      <pc:sldChg chg="add del modTransition">
        <pc:chgData name="Peter Skovager - PESK" userId="3796ed2c-61cd-4cac-ac3d-459799c8c178" providerId="ADAL" clId="{C65E3D0F-A5CF-4567-8C09-26A02582AD66}" dt="2025-01-17T10:39:24.371" v="14" actId="47"/>
        <pc:sldMkLst>
          <pc:docMk/>
          <pc:sldMk cId="297619849" sldId="2147328146"/>
        </pc:sldMkLst>
      </pc:sldChg>
      <pc:sldChg chg="add del modTransition">
        <pc:chgData name="Peter Skovager - PESK" userId="3796ed2c-61cd-4cac-ac3d-459799c8c178" providerId="ADAL" clId="{C65E3D0F-A5CF-4567-8C09-26A02582AD66}" dt="2025-01-17T10:39:24.371" v="14" actId="47"/>
        <pc:sldMkLst>
          <pc:docMk/>
          <pc:sldMk cId="4286080987" sldId="2147328147"/>
        </pc:sldMkLst>
      </pc:sldChg>
      <pc:sldChg chg="add del modTransition">
        <pc:chgData name="Peter Skovager - PESK" userId="3796ed2c-61cd-4cac-ac3d-459799c8c178" providerId="ADAL" clId="{C65E3D0F-A5CF-4567-8C09-26A02582AD66}" dt="2025-01-17T10:39:24.371" v="14" actId="47"/>
        <pc:sldMkLst>
          <pc:docMk/>
          <pc:sldMk cId="1454321875" sldId="2147328148"/>
        </pc:sldMkLst>
      </pc:sldChg>
      <pc:sldChg chg="add del modTransition">
        <pc:chgData name="Peter Skovager - PESK" userId="3796ed2c-61cd-4cac-ac3d-459799c8c178" providerId="ADAL" clId="{C65E3D0F-A5CF-4567-8C09-26A02582AD66}" dt="2025-01-17T10:39:24.371" v="14" actId="47"/>
        <pc:sldMkLst>
          <pc:docMk/>
          <pc:sldMk cId="524144189" sldId="2147328149"/>
        </pc:sldMkLst>
      </pc:sldChg>
      <pc:sldChg chg="add del modTransition">
        <pc:chgData name="Peter Skovager - PESK" userId="3796ed2c-61cd-4cac-ac3d-459799c8c178" providerId="ADAL" clId="{C65E3D0F-A5CF-4567-8C09-26A02582AD66}" dt="2025-01-17T10:39:24.371" v="14" actId="47"/>
        <pc:sldMkLst>
          <pc:docMk/>
          <pc:sldMk cId="743226305" sldId="2147328150"/>
        </pc:sldMkLst>
      </pc:sldChg>
      <pc:sldChg chg="add del">
        <pc:chgData name="Peter Skovager - PESK" userId="3796ed2c-61cd-4cac-ac3d-459799c8c178" providerId="ADAL" clId="{C65E3D0F-A5CF-4567-8C09-26A02582AD66}" dt="2025-01-17T10:39:24.371" v="14" actId="47"/>
        <pc:sldMkLst>
          <pc:docMk/>
          <pc:sldMk cId="1407746537" sldId="2147328151"/>
        </pc:sldMkLst>
      </pc:sldChg>
      <pc:sldChg chg="add del">
        <pc:chgData name="Peter Skovager - PESK" userId="3796ed2c-61cd-4cac-ac3d-459799c8c178" providerId="ADAL" clId="{C65E3D0F-A5CF-4567-8C09-26A02582AD66}" dt="2025-01-17T10:39:24.371" v="14" actId="47"/>
        <pc:sldMkLst>
          <pc:docMk/>
          <pc:sldMk cId="4155453526" sldId="2147328152"/>
        </pc:sldMkLst>
      </pc:sldChg>
      <pc:sldChg chg="add del">
        <pc:chgData name="Peter Skovager - PESK" userId="3796ed2c-61cd-4cac-ac3d-459799c8c178" providerId="ADAL" clId="{C65E3D0F-A5CF-4567-8C09-26A02582AD66}" dt="2025-01-17T10:39:24.371" v="14" actId="47"/>
        <pc:sldMkLst>
          <pc:docMk/>
          <pc:sldMk cId="1934219601" sldId="2147328153"/>
        </pc:sldMkLst>
      </pc:sldChg>
      <pc:sldChg chg="add del">
        <pc:chgData name="Peter Skovager - PESK" userId="3796ed2c-61cd-4cac-ac3d-459799c8c178" providerId="ADAL" clId="{C65E3D0F-A5CF-4567-8C09-26A02582AD66}" dt="2025-01-17T10:39:24.371" v="14" actId="47"/>
        <pc:sldMkLst>
          <pc:docMk/>
          <pc:sldMk cId="1845110467" sldId="2147328154"/>
        </pc:sldMkLst>
      </pc:sldChg>
      <pc:sldChg chg="add del">
        <pc:chgData name="Peter Skovager - PESK" userId="3796ed2c-61cd-4cac-ac3d-459799c8c178" providerId="ADAL" clId="{C65E3D0F-A5CF-4567-8C09-26A02582AD66}" dt="2025-01-17T10:39:24.371" v="14" actId="47"/>
        <pc:sldMkLst>
          <pc:docMk/>
          <pc:sldMk cId="706846015" sldId="2147328155"/>
        </pc:sldMkLst>
      </pc:sldChg>
      <pc:sldChg chg="add del">
        <pc:chgData name="Peter Skovager - PESK" userId="3796ed2c-61cd-4cac-ac3d-459799c8c178" providerId="ADAL" clId="{C65E3D0F-A5CF-4567-8C09-26A02582AD66}" dt="2025-01-17T10:39:24.371" v="14" actId="47"/>
        <pc:sldMkLst>
          <pc:docMk/>
          <pc:sldMk cId="2616110385" sldId="2147328156"/>
        </pc:sldMkLst>
      </pc:sldChg>
      <pc:sldChg chg="add del">
        <pc:chgData name="Peter Skovager - PESK" userId="3796ed2c-61cd-4cac-ac3d-459799c8c178" providerId="ADAL" clId="{C65E3D0F-A5CF-4567-8C09-26A02582AD66}" dt="2025-01-17T10:39:24.371" v="14" actId="47"/>
        <pc:sldMkLst>
          <pc:docMk/>
          <pc:sldMk cId="2425771391" sldId="2147328158"/>
        </pc:sldMkLst>
      </pc:sldChg>
      <pc:sldChg chg="add del modTransition">
        <pc:chgData name="Peter Skovager - PESK" userId="3796ed2c-61cd-4cac-ac3d-459799c8c178" providerId="ADAL" clId="{C65E3D0F-A5CF-4567-8C09-26A02582AD66}" dt="2025-01-17T10:39:24.371" v="14" actId="47"/>
        <pc:sldMkLst>
          <pc:docMk/>
          <pc:sldMk cId="1472962393" sldId="2147328159"/>
        </pc:sldMkLst>
      </pc:sldChg>
      <pc:sldChg chg="add del">
        <pc:chgData name="Peter Skovager - PESK" userId="3796ed2c-61cd-4cac-ac3d-459799c8c178" providerId="ADAL" clId="{C65E3D0F-A5CF-4567-8C09-26A02582AD66}" dt="2025-01-17T10:39:24.371" v="14" actId="47"/>
        <pc:sldMkLst>
          <pc:docMk/>
          <pc:sldMk cId="1091490443" sldId="2147328160"/>
        </pc:sldMkLst>
      </pc:sldChg>
      <pc:sldChg chg="add del modTransition">
        <pc:chgData name="Peter Skovager - PESK" userId="3796ed2c-61cd-4cac-ac3d-459799c8c178" providerId="ADAL" clId="{C65E3D0F-A5CF-4567-8C09-26A02582AD66}" dt="2025-01-17T10:39:24.371" v="14" actId="47"/>
        <pc:sldMkLst>
          <pc:docMk/>
          <pc:sldMk cId="3552369238" sldId="2147328161"/>
        </pc:sldMkLst>
      </pc:sldChg>
      <pc:sldChg chg="add del modTransition">
        <pc:chgData name="Peter Skovager - PESK" userId="3796ed2c-61cd-4cac-ac3d-459799c8c178" providerId="ADAL" clId="{C65E3D0F-A5CF-4567-8C09-26A02582AD66}" dt="2025-01-17T10:39:24.371" v="14" actId="47"/>
        <pc:sldMkLst>
          <pc:docMk/>
          <pc:sldMk cId="2727848484" sldId="2147328163"/>
        </pc:sldMkLst>
      </pc:sldChg>
      <pc:sldChg chg="add del modTransition">
        <pc:chgData name="Peter Skovager - PESK" userId="3796ed2c-61cd-4cac-ac3d-459799c8c178" providerId="ADAL" clId="{C65E3D0F-A5CF-4567-8C09-26A02582AD66}" dt="2025-01-17T10:39:24.371" v="14" actId="47"/>
        <pc:sldMkLst>
          <pc:docMk/>
          <pc:sldMk cId="4226270777" sldId="2147328164"/>
        </pc:sldMkLst>
      </pc:sldChg>
      <pc:sldChg chg="add del modTransition">
        <pc:chgData name="Peter Skovager - PESK" userId="3796ed2c-61cd-4cac-ac3d-459799c8c178" providerId="ADAL" clId="{C65E3D0F-A5CF-4567-8C09-26A02582AD66}" dt="2025-01-17T10:39:24.371" v="14" actId="47"/>
        <pc:sldMkLst>
          <pc:docMk/>
          <pc:sldMk cId="3323961422" sldId="2147328165"/>
        </pc:sldMkLst>
      </pc:sldChg>
      <pc:sldChg chg="add del modTransition">
        <pc:chgData name="Peter Skovager - PESK" userId="3796ed2c-61cd-4cac-ac3d-459799c8c178" providerId="ADAL" clId="{C65E3D0F-A5CF-4567-8C09-26A02582AD66}" dt="2025-01-17T10:39:24.371" v="14" actId="47"/>
        <pc:sldMkLst>
          <pc:docMk/>
          <pc:sldMk cId="140254057" sldId="2147328166"/>
        </pc:sldMkLst>
      </pc:sldChg>
      <pc:sldChg chg="add del modTransition">
        <pc:chgData name="Peter Skovager - PESK" userId="3796ed2c-61cd-4cac-ac3d-459799c8c178" providerId="ADAL" clId="{C65E3D0F-A5CF-4567-8C09-26A02582AD66}" dt="2025-01-17T10:39:24.371" v="14" actId="47"/>
        <pc:sldMkLst>
          <pc:docMk/>
          <pc:sldMk cId="61280124" sldId="2147328193"/>
        </pc:sldMkLst>
      </pc:sldChg>
      <pc:sldChg chg="add del">
        <pc:chgData name="Peter Skovager - PESK" userId="3796ed2c-61cd-4cac-ac3d-459799c8c178" providerId="ADAL" clId="{C65E3D0F-A5CF-4567-8C09-26A02582AD66}" dt="2025-01-17T10:37:27.981" v="9"/>
        <pc:sldMkLst>
          <pc:docMk/>
          <pc:sldMk cId="2031321148" sldId="2147328209"/>
        </pc:sldMkLst>
      </pc:sldChg>
      <pc:sldChg chg="add del setBg modNotes">
        <pc:chgData name="Peter Skovager - PESK" userId="3796ed2c-61cd-4cac-ac3d-459799c8c178" providerId="ADAL" clId="{C65E3D0F-A5CF-4567-8C09-26A02582AD66}" dt="2025-01-17T10:37:27.981" v="9"/>
        <pc:sldMkLst>
          <pc:docMk/>
          <pc:sldMk cId="2042562821" sldId="2147328226"/>
        </pc:sldMkLst>
      </pc:sldChg>
      <pc:sldChg chg="add del setBg modNotes">
        <pc:chgData name="Peter Skovager - PESK" userId="3796ed2c-61cd-4cac-ac3d-459799c8c178" providerId="ADAL" clId="{C65E3D0F-A5CF-4567-8C09-26A02582AD66}" dt="2025-01-17T10:37:27.981" v="9"/>
        <pc:sldMkLst>
          <pc:docMk/>
          <pc:sldMk cId="3927102991" sldId="2147328237"/>
        </pc:sldMkLst>
      </pc:sldChg>
      <pc:sldChg chg="add del">
        <pc:chgData name="Peter Skovager - PESK" userId="3796ed2c-61cd-4cac-ac3d-459799c8c178" providerId="ADAL" clId="{C65E3D0F-A5CF-4567-8C09-26A02582AD66}" dt="2025-01-17T10:37:27.981" v="9"/>
        <pc:sldMkLst>
          <pc:docMk/>
          <pc:sldMk cId="693252817" sldId="2147328238"/>
        </pc:sldMkLst>
      </pc:sldChg>
      <pc:sldChg chg="add del setBg modNotes">
        <pc:chgData name="Peter Skovager - PESK" userId="3796ed2c-61cd-4cac-ac3d-459799c8c178" providerId="ADAL" clId="{C65E3D0F-A5CF-4567-8C09-26A02582AD66}" dt="2025-01-17T10:37:27.981" v="9"/>
        <pc:sldMkLst>
          <pc:docMk/>
          <pc:sldMk cId="2481212322" sldId="2147328239"/>
        </pc:sldMkLst>
      </pc:sldChg>
      <pc:sldChg chg="add del setBg modNotes">
        <pc:chgData name="Peter Skovager - PESK" userId="3796ed2c-61cd-4cac-ac3d-459799c8c178" providerId="ADAL" clId="{C65E3D0F-A5CF-4567-8C09-26A02582AD66}" dt="2025-01-17T10:37:27.981" v="9"/>
        <pc:sldMkLst>
          <pc:docMk/>
          <pc:sldMk cId="1943695374" sldId="2147328251"/>
        </pc:sldMkLst>
      </pc:sldChg>
      <pc:sldChg chg="add del">
        <pc:chgData name="Peter Skovager - PESK" userId="3796ed2c-61cd-4cac-ac3d-459799c8c178" providerId="ADAL" clId="{C65E3D0F-A5CF-4567-8C09-26A02582AD66}" dt="2025-01-17T10:37:27.981" v="9"/>
        <pc:sldMkLst>
          <pc:docMk/>
          <pc:sldMk cId="4024914112" sldId="2147328252"/>
        </pc:sldMkLst>
      </pc:sldChg>
      <pc:sldChg chg="add del setBg modNotes">
        <pc:chgData name="Peter Skovager - PESK" userId="3796ed2c-61cd-4cac-ac3d-459799c8c178" providerId="ADAL" clId="{C65E3D0F-A5CF-4567-8C09-26A02582AD66}" dt="2025-01-17T10:37:27.981" v="9"/>
        <pc:sldMkLst>
          <pc:docMk/>
          <pc:sldMk cId="3549755562" sldId="2147328253"/>
        </pc:sldMkLst>
      </pc:sldChg>
      <pc:sldChg chg="add del">
        <pc:chgData name="Peter Skovager - PESK" userId="3796ed2c-61cd-4cac-ac3d-459799c8c178" providerId="ADAL" clId="{C65E3D0F-A5CF-4567-8C09-26A02582AD66}" dt="2025-01-17T10:37:27.981" v="9"/>
        <pc:sldMkLst>
          <pc:docMk/>
          <pc:sldMk cId="2879634184" sldId="2147328254"/>
        </pc:sldMkLst>
      </pc:sldChg>
      <pc:sldChg chg="add del">
        <pc:chgData name="Peter Skovager - PESK" userId="3796ed2c-61cd-4cac-ac3d-459799c8c178" providerId="ADAL" clId="{C65E3D0F-A5CF-4567-8C09-26A02582AD66}" dt="2025-01-17T10:37:27.981" v="9"/>
        <pc:sldMkLst>
          <pc:docMk/>
          <pc:sldMk cId="3124590533" sldId="2147328258"/>
        </pc:sldMkLst>
      </pc:sldChg>
      <pc:sldChg chg="add del">
        <pc:chgData name="Peter Skovager - PESK" userId="3796ed2c-61cd-4cac-ac3d-459799c8c178" providerId="ADAL" clId="{C65E3D0F-A5CF-4567-8C09-26A02582AD66}" dt="2025-01-17T10:37:27.981" v="9"/>
        <pc:sldMkLst>
          <pc:docMk/>
          <pc:sldMk cId="1085452575" sldId="2147328259"/>
        </pc:sldMkLst>
      </pc:sldChg>
      <pc:sldChg chg="add del">
        <pc:chgData name="Peter Skovager - PESK" userId="3796ed2c-61cd-4cac-ac3d-459799c8c178" providerId="ADAL" clId="{C65E3D0F-A5CF-4567-8C09-26A02582AD66}" dt="2025-01-17T10:37:27.981" v="9"/>
        <pc:sldMkLst>
          <pc:docMk/>
          <pc:sldMk cId="1333889880" sldId="2147328260"/>
        </pc:sldMkLst>
      </pc:sldChg>
      <pc:sldChg chg="add del setBg modNotes">
        <pc:chgData name="Peter Skovager - PESK" userId="3796ed2c-61cd-4cac-ac3d-459799c8c178" providerId="ADAL" clId="{C65E3D0F-A5CF-4567-8C09-26A02582AD66}" dt="2025-01-17T10:37:27.981" v="9"/>
        <pc:sldMkLst>
          <pc:docMk/>
          <pc:sldMk cId="2149269701" sldId="2147328261"/>
        </pc:sldMkLst>
      </pc:sldChg>
      <pc:sldChg chg="add del setBg modNotes">
        <pc:chgData name="Peter Skovager - PESK" userId="3796ed2c-61cd-4cac-ac3d-459799c8c178" providerId="ADAL" clId="{C65E3D0F-A5CF-4567-8C09-26A02582AD66}" dt="2025-01-17T10:37:27.981" v="9"/>
        <pc:sldMkLst>
          <pc:docMk/>
          <pc:sldMk cId="3595368987" sldId="2147328262"/>
        </pc:sldMkLst>
      </pc:sldChg>
      <pc:sldChg chg="add del">
        <pc:chgData name="Peter Skovager - PESK" userId="3796ed2c-61cd-4cac-ac3d-459799c8c178" providerId="ADAL" clId="{C65E3D0F-A5CF-4567-8C09-26A02582AD66}" dt="2025-01-17T10:37:27.981" v="9"/>
        <pc:sldMkLst>
          <pc:docMk/>
          <pc:sldMk cId="1913897843" sldId="2147328263"/>
        </pc:sldMkLst>
      </pc:sldChg>
      <pc:sldChg chg="add del setBg modNotes">
        <pc:chgData name="Peter Skovager - PESK" userId="3796ed2c-61cd-4cac-ac3d-459799c8c178" providerId="ADAL" clId="{C65E3D0F-A5CF-4567-8C09-26A02582AD66}" dt="2025-01-17T10:37:27.981" v="9"/>
        <pc:sldMkLst>
          <pc:docMk/>
          <pc:sldMk cId="22576752" sldId="2147328264"/>
        </pc:sldMkLst>
      </pc:sldChg>
      <pc:sldChg chg="add del modTransition setBg modNotes">
        <pc:chgData name="Peter Skovager - PESK" userId="3796ed2c-61cd-4cac-ac3d-459799c8c178" providerId="ADAL" clId="{C65E3D0F-A5CF-4567-8C09-26A02582AD66}" dt="2025-01-17T10:37:27.981" v="9"/>
        <pc:sldMkLst>
          <pc:docMk/>
          <pc:sldMk cId="2025123451" sldId="2147328267"/>
        </pc:sldMkLst>
      </pc:sldChg>
      <pc:sldChg chg="addSp delSp add del modTransition setBg delDesignElem">
        <pc:chgData name="Peter Skovager - PESK" userId="3796ed2c-61cd-4cac-ac3d-459799c8c178" providerId="ADAL" clId="{C65E3D0F-A5CF-4567-8C09-26A02582AD66}" dt="2025-01-17T10:37:27.981" v="9"/>
        <pc:sldMkLst>
          <pc:docMk/>
          <pc:sldMk cId="16947099" sldId="2147328268"/>
        </pc:sldMkLst>
        <pc:spChg chg="add del">
          <ac:chgData name="Peter Skovager - PESK" userId="3796ed2c-61cd-4cac-ac3d-459799c8c178" providerId="ADAL" clId="{C65E3D0F-A5CF-4567-8C09-26A02582AD66}" dt="2025-01-17T10:37:27.981" v="9"/>
          <ac:spMkLst>
            <pc:docMk/>
            <pc:sldMk cId="16947099" sldId="2147328268"/>
            <ac:spMk id="23" creationId="{042E603F-28B7-4831-BF23-65FBAB13D5FB}"/>
          </ac:spMkLst>
        </pc:spChg>
        <pc:spChg chg="add del">
          <ac:chgData name="Peter Skovager - PESK" userId="3796ed2c-61cd-4cac-ac3d-459799c8c178" providerId="ADAL" clId="{C65E3D0F-A5CF-4567-8C09-26A02582AD66}" dt="2025-01-17T10:37:27.981" v="9"/>
          <ac:spMkLst>
            <pc:docMk/>
            <pc:sldMk cId="16947099" sldId="2147328268"/>
            <ac:spMk id="25" creationId="{4D39700F-2B10-4402-A7DD-06EE2245880D}"/>
          </ac:spMkLst>
        </pc:spChg>
        <pc:spChg chg="add del">
          <ac:chgData name="Peter Skovager - PESK" userId="3796ed2c-61cd-4cac-ac3d-459799c8c178" providerId="ADAL" clId="{C65E3D0F-A5CF-4567-8C09-26A02582AD66}" dt="2025-01-17T10:37:27.981" v="9"/>
          <ac:spMkLst>
            <pc:docMk/>
            <pc:sldMk cId="16947099" sldId="2147328268"/>
            <ac:spMk id="27" creationId="{06E15305-164C-44CD-9E0F-420C2DC1B32A}"/>
          </ac:spMkLst>
        </pc:spChg>
        <pc:spChg chg="add del">
          <ac:chgData name="Peter Skovager - PESK" userId="3796ed2c-61cd-4cac-ac3d-459799c8c178" providerId="ADAL" clId="{C65E3D0F-A5CF-4567-8C09-26A02582AD66}" dt="2025-01-17T10:37:27.981" v="9"/>
          <ac:spMkLst>
            <pc:docMk/>
            <pc:sldMk cId="16947099" sldId="2147328268"/>
            <ac:spMk id="29" creationId="{065D938D-4DEA-46C4-A62E-9ABD23F87178}"/>
          </ac:spMkLst>
        </pc:spChg>
      </pc:sldChg>
      <pc:sldChg chg="addSp delSp add del modTransition setBg delDesignElem">
        <pc:chgData name="Peter Skovager - PESK" userId="3796ed2c-61cd-4cac-ac3d-459799c8c178" providerId="ADAL" clId="{C65E3D0F-A5CF-4567-8C09-26A02582AD66}" dt="2025-01-17T10:37:27.981" v="9"/>
        <pc:sldMkLst>
          <pc:docMk/>
          <pc:sldMk cId="1214034192" sldId="2147328269"/>
        </pc:sldMkLst>
        <pc:spChg chg="add del">
          <ac:chgData name="Peter Skovager - PESK" userId="3796ed2c-61cd-4cac-ac3d-459799c8c178" providerId="ADAL" clId="{C65E3D0F-A5CF-4567-8C09-26A02582AD66}" dt="2025-01-17T10:37:27.981" v="9"/>
          <ac:spMkLst>
            <pc:docMk/>
            <pc:sldMk cId="1214034192" sldId="2147328269"/>
            <ac:spMk id="4103" creationId="{042E603F-28B7-4831-BF23-65FBAB13D5FB}"/>
          </ac:spMkLst>
        </pc:spChg>
        <pc:spChg chg="add del">
          <ac:chgData name="Peter Skovager - PESK" userId="3796ed2c-61cd-4cac-ac3d-459799c8c178" providerId="ADAL" clId="{C65E3D0F-A5CF-4567-8C09-26A02582AD66}" dt="2025-01-17T10:37:27.981" v="9"/>
          <ac:spMkLst>
            <pc:docMk/>
            <pc:sldMk cId="1214034192" sldId="2147328269"/>
            <ac:spMk id="4105" creationId="{4D39700F-2B10-4402-A7DD-06EE2245880D}"/>
          </ac:spMkLst>
        </pc:spChg>
        <pc:spChg chg="add del">
          <ac:chgData name="Peter Skovager - PESK" userId="3796ed2c-61cd-4cac-ac3d-459799c8c178" providerId="ADAL" clId="{C65E3D0F-A5CF-4567-8C09-26A02582AD66}" dt="2025-01-17T10:37:27.981" v="9"/>
          <ac:spMkLst>
            <pc:docMk/>
            <pc:sldMk cId="1214034192" sldId="2147328269"/>
            <ac:spMk id="4107" creationId="{06E15305-164C-44CD-9E0F-420C2DC1B32A}"/>
          </ac:spMkLst>
        </pc:spChg>
        <pc:spChg chg="add del">
          <ac:chgData name="Peter Skovager - PESK" userId="3796ed2c-61cd-4cac-ac3d-459799c8c178" providerId="ADAL" clId="{C65E3D0F-A5CF-4567-8C09-26A02582AD66}" dt="2025-01-17T10:37:27.981" v="9"/>
          <ac:spMkLst>
            <pc:docMk/>
            <pc:sldMk cId="1214034192" sldId="2147328269"/>
            <ac:spMk id="4109" creationId="{C49B6340-9D54-4548-B87C-24BA7EA53A56}"/>
          </ac:spMkLst>
        </pc:spChg>
        <pc:spChg chg="add del">
          <ac:chgData name="Peter Skovager - PESK" userId="3796ed2c-61cd-4cac-ac3d-459799c8c178" providerId="ADAL" clId="{C65E3D0F-A5CF-4567-8C09-26A02582AD66}" dt="2025-01-17T10:37:27.981" v="9"/>
          <ac:spMkLst>
            <pc:docMk/>
            <pc:sldMk cId="1214034192" sldId="2147328269"/>
            <ac:spMk id="4111" creationId="{F1D5403D-09EC-41DB-B916-A09C0E5AEC2B}"/>
          </ac:spMkLst>
        </pc:spChg>
      </pc:sldChg>
      <pc:sldChg chg="add del modTransition">
        <pc:chgData name="Peter Skovager - PESK" userId="3796ed2c-61cd-4cac-ac3d-459799c8c178" providerId="ADAL" clId="{C65E3D0F-A5CF-4567-8C09-26A02582AD66}" dt="2025-01-17T10:37:27.981" v="9"/>
        <pc:sldMkLst>
          <pc:docMk/>
          <pc:sldMk cId="1351228533" sldId="2147328270"/>
        </pc:sldMkLst>
      </pc:sldChg>
      <pc:sldChg chg="del">
        <pc:chgData name="Peter Skovager - PESK" userId="3796ed2c-61cd-4cac-ac3d-459799c8c178" providerId="ADAL" clId="{C65E3D0F-A5CF-4567-8C09-26A02582AD66}" dt="2025-01-17T10:37:08.051" v="0" actId="47"/>
        <pc:sldMkLst>
          <pc:docMk/>
          <pc:sldMk cId="4141522759" sldId="2147328270"/>
        </pc:sldMkLst>
      </pc:sldChg>
      <pc:sldChg chg="add del modTransition">
        <pc:chgData name="Peter Skovager - PESK" userId="3796ed2c-61cd-4cac-ac3d-459799c8c178" providerId="ADAL" clId="{C65E3D0F-A5CF-4567-8C09-26A02582AD66}" dt="2025-01-17T10:37:27.981" v="9"/>
        <pc:sldMkLst>
          <pc:docMk/>
          <pc:sldMk cId="646169001" sldId="2147328271"/>
        </pc:sldMkLst>
      </pc:sldChg>
      <pc:sldChg chg="del">
        <pc:chgData name="Peter Skovager - PESK" userId="3796ed2c-61cd-4cac-ac3d-459799c8c178" providerId="ADAL" clId="{C65E3D0F-A5CF-4567-8C09-26A02582AD66}" dt="2025-01-17T10:37:08.051" v="0" actId="47"/>
        <pc:sldMkLst>
          <pc:docMk/>
          <pc:sldMk cId="1916609466" sldId="2147328271"/>
        </pc:sldMkLst>
      </pc:sldChg>
      <pc:sldChg chg="add del modTransition">
        <pc:chgData name="Peter Skovager - PESK" userId="3796ed2c-61cd-4cac-ac3d-459799c8c178" providerId="ADAL" clId="{C65E3D0F-A5CF-4567-8C09-26A02582AD66}" dt="2025-01-17T10:37:27.981" v="9"/>
        <pc:sldMkLst>
          <pc:docMk/>
          <pc:sldMk cId="1845155140" sldId="2147328272"/>
        </pc:sldMkLst>
      </pc:sldChg>
      <pc:sldChg chg="del">
        <pc:chgData name="Peter Skovager - PESK" userId="3796ed2c-61cd-4cac-ac3d-459799c8c178" providerId="ADAL" clId="{C65E3D0F-A5CF-4567-8C09-26A02582AD66}" dt="2025-01-17T10:37:08.051" v="0" actId="47"/>
        <pc:sldMkLst>
          <pc:docMk/>
          <pc:sldMk cId="2372072355" sldId="2147328272"/>
        </pc:sldMkLst>
      </pc:sldChg>
      <pc:sldChg chg="add del modTransition">
        <pc:chgData name="Peter Skovager - PESK" userId="3796ed2c-61cd-4cac-ac3d-459799c8c178" providerId="ADAL" clId="{C65E3D0F-A5CF-4567-8C09-26A02582AD66}" dt="2025-01-17T10:37:27.981" v="9"/>
        <pc:sldMkLst>
          <pc:docMk/>
          <pc:sldMk cId="2715165216" sldId="2147328273"/>
        </pc:sldMkLst>
      </pc:sldChg>
      <pc:sldChg chg="del">
        <pc:chgData name="Peter Skovager - PESK" userId="3796ed2c-61cd-4cac-ac3d-459799c8c178" providerId="ADAL" clId="{C65E3D0F-A5CF-4567-8C09-26A02582AD66}" dt="2025-01-17T10:37:08.051" v="0" actId="47"/>
        <pc:sldMkLst>
          <pc:docMk/>
          <pc:sldMk cId="2217248304" sldId="2147328274"/>
        </pc:sldMkLst>
      </pc:sldChg>
      <pc:sldChg chg="del">
        <pc:chgData name="Peter Skovager - PESK" userId="3796ed2c-61cd-4cac-ac3d-459799c8c178" providerId="ADAL" clId="{C65E3D0F-A5CF-4567-8C09-26A02582AD66}" dt="2025-01-17T10:37:08.051" v="0" actId="47"/>
        <pc:sldMkLst>
          <pc:docMk/>
          <pc:sldMk cId="3388672190" sldId="2147328275"/>
        </pc:sldMkLst>
      </pc:sldChg>
      <pc:sldChg chg="del">
        <pc:chgData name="Peter Skovager - PESK" userId="3796ed2c-61cd-4cac-ac3d-459799c8c178" providerId="ADAL" clId="{C65E3D0F-A5CF-4567-8C09-26A02582AD66}" dt="2025-01-17T10:37:08.051" v="0" actId="47"/>
        <pc:sldMkLst>
          <pc:docMk/>
          <pc:sldMk cId="2354065422" sldId="2147328276"/>
        </pc:sldMkLst>
      </pc:sldChg>
      <pc:sldChg chg="del">
        <pc:chgData name="Peter Skovager - PESK" userId="3796ed2c-61cd-4cac-ac3d-459799c8c178" providerId="ADAL" clId="{C65E3D0F-A5CF-4567-8C09-26A02582AD66}" dt="2025-01-17T10:37:08.051" v="0" actId="47"/>
        <pc:sldMkLst>
          <pc:docMk/>
          <pc:sldMk cId="3576843075" sldId="2147328277"/>
        </pc:sldMkLst>
      </pc:sldChg>
      <pc:sldChg chg="del">
        <pc:chgData name="Peter Skovager - PESK" userId="3796ed2c-61cd-4cac-ac3d-459799c8c178" providerId="ADAL" clId="{C65E3D0F-A5CF-4567-8C09-26A02582AD66}" dt="2025-01-17T10:37:08.051" v="0" actId="47"/>
        <pc:sldMkLst>
          <pc:docMk/>
          <pc:sldMk cId="416151448" sldId="2147328278"/>
        </pc:sldMkLst>
      </pc:sldChg>
      <pc:sldChg chg="del">
        <pc:chgData name="Peter Skovager - PESK" userId="3796ed2c-61cd-4cac-ac3d-459799c8c178" providerId="ADAL" clId="{C65E3D0F-A5CF-4567-8C09-26A02582AD66}" dt="2025-01-17T10:37:08.051" v="0" actId="47"/>
        <pc:sldMkLst>
          <pc:docMk/>
          <pc:sldMk cId="195598824" sldId="2147328279"/>
        </pc:sldMkLst>
      </pc:sldChg>
      <pc:sldChg chg="del">
        <pc:chgData name="Peter Skovager - PESK" userId="3796ed2c-61cd-4cac-ac3d-459799c8c178" providerId="ADAL" clId="{C65E3D0F-A5CF-4567-8C09-26A02582AD66}" dt="2025-01-17T10:37:08.051" v="0" actId="47"/>
        <pc:sldMkLst>
          <pc:docMk/>
          <pc:sldMk cId="3508506356" sldId="2147328280"/>
        </pc:sldMkLst>
      </pc:sldChg>
      <pc:sldChg chg="del">
        <pc:chgData name="Peter Skovager - PESK" userId="3796ed2c-61cd-4cac-ac3d-459799c8c178" providerId="ADAL" clId="{C65E3D0F-A5CF-4567-8C09-26A02582AD66}" dt="2025-01-17T10:37:08.051" v="0" actId="47"/>
        <pc:sldMkLst>
          <pc:docMk/>
          <pc:sldMk cId="1073790829" sldId="2147328281"/>
        </pc:sldMkLst>
      </pc:sldChg>
      <pc:sldChg chg="del">
        <pc:chgData name="Peter Skovager - PESK" userId="3796ed2c-61cd-4cac-ac3d-459799c8c178" providerId="ADAL" clId="{C65E3D0F-A5CF-4567-8C09-26A02582AD66}" dt="2025-01-17T10:37:08.051" v="0" actId="47"/>
        <pc:sldMkLst>
          <pc:docMk/>
          <pc:sldMk cId="289500767" sldId="2147328282"/>
        </pc:sldMkLst>
      </pc:sldChg>
      <pc:sldChg chg="del">
        <pc:chgData name="Peter Skovager - PESK" userId="3796ed2c-61cd-4cac-ac3d-459799c8c178" providerId="ADAL" clId="{C65E3D0F-A5CF-4567-8C09-26A02582AD66}" dt="2025-01-17T10:37:08.051" v="0" actId="47"/>
        <pc:sldMkLst>
          <pc:docMk/>
          <pc:sldMk cId="1937100669" sldId="2147328283"/>
        </pc:sldMkLst>
      </pc:sldChg>
      <pc:sldChg chg="del">
        <pc:chgData name="Peter Skovager - PESK" userId="3796ed2c-61cd-4cac-ac3d-459799c8c178" providerId="ADAL" clId="{C65E3D0F-A5CF-4567-8C09-26A02582AD66}" dt="2025-01-17T10:37:08.051" v="0" actId="47"/>
        <pc:sldMkLst>
          <pc:docMk/>
          <pc:sldMk cId="2149650694" sldId="2147328284"/>
        </pc:sldMkLst>
      </pc:sldChg>
      <pc:sldChg chg="del">
        <pc:chgData name="Peter Skovager - PESK" userId="3796ed2c-61cd-4cac-ac3d-459799c8c178" providerId="ADAL" clId="{C65E3D0F-A5CF-4567-8C09-26A02582AD66}" dt="2025-01-17T10:37:08.051" v="0" actId="47"/>
        <pc:sldMkLst>
          <pc:docMk/>
          <pc:sldMk cId="347678116" sldId="2147328285"/>
        </pc:sldMkLst>
      </pc:sldChg>
      <pc:sldChg chg="del">
        <pc:chgData name="Peter Skovager - PESK" userId="3796ed2c-61cd-4cac-ac3d-459799c8c178" providerId="ADAL" clId="{C65E3D0F-A5CF-4567-8C09-26A02582AD66}" dt="2025-01-17T10:37:08.051" v="0" actId="47"/>
        <pc:sldMkLst>
          <pc:docMk/>
          <pc:sldMk cId="86296290" sldId="2147328286"/>
        </pc:sldMkLst>
      </pc:sldChg>
      <pc:sldChg chg="del">
        <pc:chgData name="Peter Skovager - PESK" userId="3796ed2c-61cd-4cac-ac3d-459799c8c178" providerId="ADAL" clId="{C65E3D0F-A5CF-4567-8C09-26A02582AD66}" dt="2025-01-17T10:37:08.051" v="0" actId="47"/>
        <pc:sldMkLst>
          <pc:docMk/>
          <pc:sldMk cId="2457507615" sldId="2147328287"/>
        </pc:sldMkLst>
      </pc:sldChg>
      <pc:sldChg chg="del">
        <pc:chgData name="Peter Skovager - PESK" userId="3796ed2c-61cd-4cac-ac3d-459799c8c178" providerId="ADAL" clId="{C65E3D0F-A5CF-4567-8C09-26A02582AD66}" dt="2025-01-17T10:37:08.051" v="0" actId="47"/>
        <pc:sldMkLst>
          <pc:docMk/>
          <pc:sldMk cId="3840607921" sldId="2147328288"/>
        </pc:sldMkLst>
      </pc:sldChg>
      <pc:sldChg chg="del">
        <pc:chgData name="Peter Skovager - PESK" userId="3796ed2c-61cd-4cac-ac3d-459799c8c178" providerId="ADAL" clId="{C65E3D0F-A5CF-4567-8C09-26A02582AD66}" dt="2025-01-17T10:37:08.051" v="0" actId="47"/>
        <pc:sldMkLst>
          <pc:docMk/>
          <pc:sldMk cId="1860057998" sldId="2147328289"/>
        </pc:sldMkLst>
      </pc:sldChg>
      <pc:sldChg chg="del">
        <pc:chgData name="Peter Skovager - PESK" userId="3796ed2c-61cd-4cac-ac3d-459799c8c178" providerId="ADAL" clId="{C65E3D0F-A5CF-4567-8C09-26A02582AD66}" dt="2025-01-17T10:37:08.051" v="0" actId="47"/>
        <pc:sldMkLst>
          <pc:docMk/>
          <pc:sldMk cId="3830894900" sldId="2147328290"/>
        </pc:sldMkLst>
      </pc:sldChg>
      <pc:sldChg chg="add del modTransition">
        <pc:chgData name="Peter Skovager - PESK" userId="3796ed2c-61cd-4cac-ac3d-459799c8c178" providerId="ADAL" clId="{C65E3D0F-A5CF-4567-8C09-26A02582AD66}" dt="2025-01-17T10:37:27.981" v="9"/>
        <pc:sldMkLst>
          <pc:docMk/>
          <pc:sldMk cId="1604721788" sldId="2147328314"/>
        </pc:sldMkLst>
      </pc:sldChg>
      <pc:sldChg chg="add del modTransition">
        <pc:chgData name="Peter Skovager - PESK" userId="3796ed2c-61cd-4cac-ac3d-459799c8c178" providerId="ADAL" clId="{C65E3D0F-A5CF-4567-8C09-26A02582AD66}" dt="2025-01-17T10:38:47.494" v="12" actId="47"/>
        <pc:sldMkLst>
          <pc:docMk/>
          <pc:sldMk cId="3197809324" sldId="2147328318"/>
        </pc:sldMkLst>
      </pc:sldChg>
      <pc:sldChg chg="add del modTransition">
        <pc:chgData name="Peter Skovager - PESK" userId="3796ed2c-61cd-4cac-ac3d-459799c8c178" providerId="ADAL" clId="{C65E3D0F-A5CF-4567-8C09-26A02582AD66}" dt="2025-01-17T10:38:43.225" v="11" actId="47"/>
        <pc:sldMkLst>
          <pc:docMk/>
          <pc:sldMk cId="1041443735" sldId="2147328319"/>
        </pc:sldMkLst>
      </pc:sldChg>
      <pc:sldChg chg="add del">
        <pc:chgData name="Peter Skovager - PESK" userId="3796ed2c-61cd-4cac-ac3d-459799c8c178" providerId="ADAL" clId="{C65E3D0F-A5CF-4567-8C09-26A02582AD66}" dt="2025-01-17T10:39:24.371" v="14" actId="47"/>
        <pc:sldMkLst>
          <pc:docMk/>
          <pc:sldMk cId="845064880" sldId="2147328360"/>
        </pc:sldMkLst>
      </pc:sldChg>
      <pc:sldChg chg="add del">
        <pc:chgData name="Peter Skovager - PESK" userId="3796ed2c-61cd-4cac-ac3d-459799c8c178" providerId="ADAL" clId="{C65E3D0F-A5CF-4567-8C09-26A02582AD66}" dt="2025-01-17T10:39:24.371" v="14" actId="47"/>
        <pc:sldMkLst>
          <pc:docMk/>
          <pc:sldMk cId="2469894582" sldId="2147328362"/>
        </pc:sldMkLst>
      </pc:sldChg>
      <pc:sldChg chg="add del">
        <pc:chgData name="Peter Skovager - PESK" userId="3796ed2c-61cd-4cac-ac3d-459799c8c178" providerId="ADAL" clId="{C65E3D0F-A5CF-4567-8C09-26A02582AD66}" dt="2025-01-17T10:39:24.371" v="14" actId="47"/>
        <pc:sldMkLst>
          <pc:docMk/>
          <pc:sldMk cId="998307153" sldId="2147328364"/>
        </pc:sldMkLst>
      </pc:sldChg>
      <pc:sldChg chg="add del modTransition">
        <pc:chgData name="Peter Skovager - PESK" userId="3796ed2c-61cd-4cac-ac3d-459799c8c178" providerId="ADAL" clId="{C65E3D0F-A5CF-4567-8C09-26A02582AD66}" dt="2025-01-17T10:39:24.371" v="14" actId="47"/>
        <pc:sldMkLst>
          <pc:docMk/>
          <pc:sldMk cId="3445941735" sldId="2147328367"/>
        </pc:sldMkLst>
      </pc:sldChg>
      <pc:sldChg chg="add del">
        <pc:chgData name="Peter Skovager - PESK" userId="3796ed2c-61cd-4cac-ac3d-459799c8c178" providerId="ADAL" clId="{C65E3D0F-A5CF-4567-8C09-26A02582AD66}" dt="2025-01-17T10:37:27.981" v="9"/>
        <pc:sldMkLst>
          <pc:docMk/>
          <pc:sldMk cId="4141522759" sldId="2147328368"/>
        </pc:sldMkLst>
      </pc:sldChg>
      <pc:sldChg chg="add del">
        <pc:chgData name="Peter Skovager - PESK" userId="3796ed2c-61cd-4cac-ac3d-459799c8c178" providerId="ADAL" clId="{C65E3D0F-A5CF-4567-8C09-26A02582AD66}" dt="2025-01-17T10:37:27.981" v="9"/>
        <pc:sldMkLst>
          <pc:docMk/>
          <pc:sldMk cId="1916609466" sldId="2147328369"/>
        </pc:sldMkLst>
      </pc:sldChg>
      <pc:sldChg chg="add del">
        <pc:chgData name="Peter Skovager - PESK" userId="3796ed2c-61cd-4cac-ac3d-459799c8c178" providerId="ADAL" clId="{C65E3D0F-A5CF-4567-8C09-26A02582AD66}" dt="2025-01-17T10:37:27.981" v="9"/>
        <pc:sldMkLst>
          <pc:docMk/>
          <pc:sldMk cId="2348824516" sldId="2147328370"/>
        </pc:sldMkLst>
      </pc:sldChg>
      <pc:sldChg chg="add del modTransition">
        <pc:chgData name="Peter Skovager - PESK" userId="3796ed2c-61cd-4cac-ac3d-459799c8c178" providerId="ADAL" clId="{C65E3D0F-A5CF-4567-8C09-26A02582AD66}" dt="2025-01-17T10:38:43.225" v="11" actId="47"/>
        <pc:sldMkLst>
          <pc:docMk/>
          <pc:sldMk cId="2798017774" sldId="2147328376"/>
        </pc:sldMkLst>
      </pc:sldChg>
      <pc:sldChg chg="add del modTransition">
        <pc:chgData name="Peter Skovager - PESK" userId="3796ed2c-61cd-4cac-ac3d-459799c8c178" providerId="ADAL" clId="{C65E3D0F-A5CF-4567-8C09-26A02582AD66}" dt="2025-01-17T10:37:27.981" v="9"/>
        <pc:sldMkLst>
          <pc:docMk/>
          <pc:sldMk cId="1137152083" sldId="2147328377"/>
        </pc:sldMkLst>
      </pc:sldChg>
      <pc:sldChg chg="add del modTransition">
        <pc:chgData name="Peter Skovager - PESK" userId="3796ed2c-61cd-4cac-ac3d-459799c8c178" providerId="ADAL" clId="{C65E3D0F-A5CF-4567-8C09-26A02582AD66}" dt="2025-01-17T10:39:24.371" v="14" actId="47"/>
        <pc:sldMkLst>
          <pc:docMk/>
          <pc:sldMk cId="1475861773" sldId="2147328378"/>
        </pc:sldMkLst>
      </pc:sldChg>
      <pc:sldChg chg="add del modTransition">
        <pc:chgData name="Peter Skovager - PESK" userId="3796ed2c-61cd-4cac-ac3d-459799c8c178" providerId="ADAL" clId="{C65E3D0F-A5CF-4567-8C09-26A02582AD66}" dt="2025-01-17T10:39:24.371" v="14" actId="47"/>
        <pc:sldMkLst>
          <pc:docMk/>
          <pc:sldMk cId="1196337669" sldId="2147328379"/>
        </pc:sldMkLst>
      </pc:sldChg>
      <pc:sldChg chg="add del modTransition">
        <pc:chgData name="Peter Skovager - PESK" userId="3796ed2c-61cd-4cac-ac3d-459799c8c178" providerId="ADAL" clId="{C65E3D0F-A5CF-4567-8C09-26A02582AD66}" dt="2025-01-17T10:39:24.371" v="14" actId="47"/>
        <pc:sldMkLst>
          <pc:docMk/>
          <pc:sldMk cId="4084895397" sldId="2147328380"/>
        </pc:sldMkLst>
      </pc:sldChg>
      <pc:sldChg chg="add del modTransition">
        <pc:chgData name="Peter Skovager - PESK" userId="3796ed2c-61cd-4cac-ac3d-459799c8c178" providerId="ADAL" clId="{C65E3D0F-A5CF-4567-8C09-26A02582AD66}" dt="2025-01-17T10:39:24.371" v="14" actId="47"/>
        <pc:sldMkLst>
          <pc:docMk/>
          <pc:sldMk cId="1909310546" sldId="2147328381"/>
        </pc:sldMkLst>
      </pc:sldChg>
      <pc:sldChg chg="add del">
        <pc:chgData name="Peter Skovager - PESK" userId="3796ed2c-61cd-4cac-ac3d-459799c8c178" providerId="ADAL" clId="{C65E3D0F-A5CF-4567-8C09-26A02582AD66}" dt="2025-01-17T10:39:24.371" v="14" actId="47"/>
        <pc:sldMkLst>
          <pc:docMk/>
          <pc:sldMk cId="1811546682" sldId="2147328382"/>
        </pc:sldMkLst>
      </pc:sldChg>
      <pc:sldChg chg="add del">
        <pc:chgData name="Peter Skovager - PESK" userId="3796ed2c-61cd-4cac-ac3d-459799c8c178" providerId="ADAL" clId="{C65E3D0F-A5CF-4567-8C09-26A02582AD66}" dt="2025-01-17T10:37:27.981" v="9"/>
        <pc:sldMkLst>
          <pc:docMk/>
          <pc:sldMk cId="2962193677" sldId="2147328383"/>
        </pc:sldMkLst>
      </pc:sldChg>
      <pc:sldChg chg="add del">
        <pc:chgData name="Peter Skovager - PESK" userId="3796ed2c-61cd-4cac-ac3d-459799c8c178" providerId="ADAL" clId="{C65E3D0F-A5CF-4567-8C09-26A02582AD66}" dt="2025-01-17T10:39:24.371" v="14" actId="47"/>
        <pc:sldMkLst>
          <pc:docMk/>
          <pc:sldMk cId="1258033659" sldId="2147328397"/>
        </pc:sldMkLst>
      </pc:sldChg>
      <pc:sldChg chg="add del modTransition">
        <pc:chgData name="Peter Skovager - PESK" userId="3796ed2c-61cd-4cac-ac3d-459799c8c178" providerId="ADAL" clId="{C65E3D0F-A5CF-4567-8C09-26A02582AD66}" dt="2025-01-17T10:37:27.981" v="9"/>
        <pc:sldMkLst>
          <pc:docMk/>
          <pc:sldMk cId="3317628116" sldId="2147328398"/>
        </pc:sldMkLst>
      </pc:sldChg>
      <pc:sldChg chg="add del modTransition">
        <pc:chgData name="Peter Skovager - PESK" userId="3796ed2c-61cd-4cac-ac3d-459799c8c178" providerId="ADAL" clId="{C65E3D0F-A5CF-4567-8C09-26A02582AD66}" dt="2025-01-17T10:37:27.981" v="9"/>
        <pc:sldMkLst>
          <pc:docMk/>
          <pc:sldMk cId="844213546" sldId="2147328399"/>
        </pc:sldMkLst>
      </pc:sldChg>
      <pc:sldChg chg="add del modTransition">
        <pc:chgData name="Peter Skovager - PESK" userId="3796ed2c-61cd-4cac-ac3d-459799c8c178" providerId="ADAL" clId="{C65E3D0F-A5CF-4567-8C09-26A02582AD66}" dt="2025-01-17T10:39:24.371" v="14" actId="47"/>
        <pc:sldMkLst>
          <pc:docMk/>
          <pc:sldMk cId="253500895" sldId="2147328422"/>
        </pc:sldMkLst>
      </pc:sldChg>
      <pc:sldChg chg="add del modTransition">
        <pc:chgData name="Peter Skovager - PESK" userId="3796ed2c-61cd-4cac-ac3d-459799c8c178" providerId="ADAL" clId="{C65E3D0F-A5CF-4567-8C09-26A02582AD66}" dt="2025-01-17T10:39:24.371" v="14" actId="47"/>
        <pc:sldMkLst>
          <pc:docMk/>
          <pc:sldMk cId="3531622988" sldId="2147328423"/>
        </pc:sldMkLst>
      </pc:sldChg>
      <pc:sldMasterChg chg="delSldLayout">
        <pc:chgData name="Peter Skovager - PESK" userId="3796ed2c-61cd-4cac-ac3d-459799c8c178" providerId="ADAL" clId="{C65E3D0F-A5CF-4567-8C09-26A02582AD66}" dt="2025-01-17T10:39:24.371" v="14" actId="47"/>
        <pc:sldMasterMkLst>
          <pc:docMk/>
          <pc:sldMasterMk cId="2895463765" sldId="2147483648"/>
        </pc:sldMasterMkLst>
        <pc:sldLayoutChg chg="del">
          <pc:chgData name="Peter Skovager - PESK" userId="3796ed2c-61cd-4cac-ac3d-459799c8c178" providerId="ADAL" clId="{C65E3D0F-A5CF-4567-8C09-26A02582AD66}" dt="2025-01-17T10:38:43.225" v="11" actId="47"/>
          <pc:sldLayoutMkLst>
            <pc:docMk/>
            <pc:sldMasterMk cId="2895463765" sldId="2147483648"/>
            <pc:sldLayoutMk cId="3766955449" sldId="2147483661"/>
          </pc:sldLayoutMkLst>
        </pc:sldLayoutChg>
        <pc:sldLayoutChg chg="del">
          <pc:chgData name="Peter Skovager - PESK" userId="3796ed2c-61cd-4cac-ac3d-459799c8c178" providerId="ADAL" clId="{C65E3D0F-A5CF-4567-8C09-26A02582AD66}" dt="2025-01-17T10:39:24.371" v="14" actId="47"/>
          <pc:sldLayoutMkLst>
            <pc:docMk/>
            <pc:sldMasterMk cId="2895463765" sldId="2147483648"/>
            <pc:sldLayoutMk cId="3072648343" sldId="2147483662"/>
          </pc:sldLayoutMkLst>
        </pc:sldLayoutChg>
        <pc:sldLayoutChg chg="del">
          <pc:chgData name="Peter Skovager - PESK" userId="3796ed2c-61cd-4cac-ac3d-459799c8c178" providerId="ADAL" clId="{C65E3D0F-A5CF-4567-8C09-26A02582AD66}" dt="2025-01-17T10:39:24.371" v="14" actId="47"/>
          <pc:sldLayoutMkLst>
            <pc:docMk/>
            <pc:sldMasterMk cId="2895463765" sldId="2147483648"/>
            <pc:sldLayoutMk cId="4043065180" sldId="2147483663"/>
          </pc:sldLayoutMkLst>
        </pc:sldLayoutChg>
        <pc:sldLayoutChg chg="del">
          <pc:chgData name="Peter Skovager - PESK" userId="3796ed2c-61cd-4cac-ac3d-459799c8c178" providerId="ADAL" clId="{C65E3D0F-A5CF-4567-8C09-26A02582AD66}" dt="2025-01-17T10:39:24.371" v="14" actId="47"/>
          <pc:sldLayoutMkLst>
            <pc:docMk/>
            <pc:sldMasterMk cId="2895463765" sldId="2147483648"/>
            <pc:sldLayoutMk cId="1639607122" sldId="2147483664"/>
          </pc:sldLayoutMkLst>
        </pc:sldLayoutChg>
        <pc:sldLayoutChg chg="del">
          <pc:chgData name="Peter Skovager - PESK" userId="3796ed2c-61cd-4cac-ac3d-459799c8c178" providerId="ADAL" clId="{C65E3D0F-A5CF-4567-8C09-26A02582AD66}" dt="2025-01-17T10:39:24.371" v="14" actId="47"/>
          <pc:sldLayoutMkLst>
            <pc:docMk/>
            <pc:sldMasterMk cId="2895463765" sldId="2147483648"/>
            <pc:sldLayoutMk cId="1674781987" sldId="2147483665"/>
          </pc:sldLayoutMkLst>
        </pc:sldLayoutChg>
        <pc:sldLayoutChg chg="del">
          <pc:chgData name="Peter Skovager - PESK" userId="3796ed2c-61cd-4cac-ac3d-459799c8c178" providerId="ADAL" clId="{C65E3D0F-A5CF-4567-8C09-26A02582AD66}" dt="2025-01-17T10:39:24.371" v="14" actId="47"/>
          <pc:sldLayoutMkLst>
            <pc:docMk/>
            <pc:sldMasterMk cId="2895463765" sldId="2147483648"/>
            <pc:sldLayoutMk cId="299062448" sldId="2147483666"/>
          </pc:sldLayoutMkLst>
        </pc:sldLayoutChg>
        <pc:sldLayoutChg chg="del">
          <pc:chgData name="Peter Skovager - PESK" userId="3796ed2c-61cd-4cac-ac3d-459799c8c178" providerId="ADAL" clId="{C65E3D0F-A5CF-4567-8C09-26A02582AD66}" dt="2025-01-17T10:39:24.371" v="14" actId="47"/>
          <pc:sldLayoutMkLst>
            <pc:docMk/>
            <pc:sldMasterMk cId="2895463765" sldId="2147483648"/>
            <pc:sldLayoutMk cId="3870498429" sldId="2147483668"/>
          </pc:sldLayoutMkLst>
        </pc:sldLayoutChg>
        <pc:sldLayoutChg chg="del">
          <pc:chgData name="Peter Skovager - PESK" userId="3796ed2c-61cd-4cac-ac3d-459799c8c178" providerId="ADAL" clId="{C65E3D0F-A5CF-4567-8C09-26A02582AD66}" dt="2025-01-17T10:39:24.371" v="14" actId="47"/>
          <pc:sldLayoutMkLst>
            <pc:docMk/>
            <pc:sldMasterMk cId="2895463765" sldId="2147483648"/>
            <pc:sldLayoutMk cId="4059308659" sldId="2147483669"/>
          </pc:sldLayoutMkLst>
        </pc:sldLayoutChg>
      </pc:sldMasterChg>
      <pc:sldMasterChg chg="del delSldLayout">
        <pc:chgData name="Peter Skovager - PESK" userId="3796ed2c-61cd-4cac-ac3d-459799c8c178" providerId="ADAL" clId="{C65E3D0F-A5CF-4567-8C09-26A02582AD66}" dt="2025-01-17T10:37:08.051" v="0" actId="47"/>
        <pc:sldMasterMkLst>
          <pc:docMk/>
          <pc:sldMasterMk cId="1059275809" sldId="2147483660"/>
        </pc:sldMasterMkLst>
        <pc:sldLayoutChg chg="del">
          <pc:chgData name="Peter Skovager - PESK" userId="3796ed2c-61cd-4cac-ac3d-459799c8c178" providerId="ADAL" clId="{C65E3D0F-A5CF-4567-8C09-26A02582AD66}" dt="2025-01-17T10:37:08.051" v="0" actId="47"/>
          <pc:sldLayoutMkLst>
            <pc:docMk/>
            <pc:sldMasterMk cId="1059275809" sldId="2147483660"/>
            <pc:sldLayoutMk cId="3268668595" sldId="2147483661"/>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1436741925" sldId="2147483662"/>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3934638804" sldId="2147483663"/>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3499150563" sldId="2147483664"/>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444612396" sldId="2147483665"/>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2714518960" sldId="2147483666"/>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2223974236" sldId="2147483667"/>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3250273949" sldId="2147483668"/>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4030799818" sldId="2147483669"/>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2481666148" sldId="2147483670"/>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3717686932" sldId="2147483671"/>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3765321209" sldId="2147483672"/>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2912537008" sldId="2147483673"/>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571860159" sldId="2147483674"/>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763110256" sldId="2147483675"/>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1146913412" sldId="2147483676"/>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2640841815" sldId="2147483677"/>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3314332411" sldId="2147483678"/>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593306586" sldId="2147483679"/>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445154561" sldId="2147483680"/>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2179140009" sldId="2147483681"/>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1235912826" sldId="2147483682"/>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1945016312" sldId="2147483683"/>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2510631224" sldId="2147483684"/>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2548000995" sldId="2147483685"/>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3097631268" sldId="2147483686"/>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3051410905" sldId="2147483687"/>
          </pc:sldLayoutMkLst>
        </pc:sldLayoutChg>
        <pc:sldLayoutChg chg="del">
          <pc:chgData name="Peter Skovager - PESK" userId="3796ed2c-61cd-4cac-ac3d-459799c8c178" providerId="ADAL" clId="{C65E3D0F-A5CF-4567-8C09-26A02582AD66}" dt="2025-01-17T10:37:08.051" v="0" actId="47"/>
          <pc:sldLayoutMkLst>
            <pc:docMk/>
            <pc:sldMasterMk cId="1059275809" sldId="2147483660"/>
            <pc:sldLayoutMk cId="2177761545" sldId="2147483688"/>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6.0768385070179062E-3"/>
          <c:y val="0.26946219281014971"/>
          <c:w val="0.4507764360830735"/>
          <c:h val="0.39784109596389078"/>
        </c:manualLayout>
      </c:layout>
      <c:pie3DChart>
        <c:varyColors val="1"/>
        <c:ser>
          <c:idx val="0"/>
          <c:order val="0"/>
          <c:spPr>
            <a:solidFill>
              <a:srgbClr val="FFFF00"/>
            </a:solidFill>
            <a:ln w="15611">
              <a:solidFill>
                <a:srgbClr val="000000"/>
              </a:solidFill>
              <a:prstDash val="solid"/>
            </a:ln>
          </c:spPr>
          <c:explosion val="16"/>
          <c:dPt>
            <c:idx val="0"/>
            <c:bubble3D val="0"/>
            <c:spPr>
              <a:solidFill>
                <a:srgbClr val="008000"/>
              </a:solidFill>
              <a:ln w="15611">
                <a:solidFill>
                  <a:srgbClr val="000000"/>
                </a:solidFill>
                <a:prstDash val="solid"/>
              </a:ln>
            </c:spPr>
            <c:extLst>
              <c:ext xmlns:c16="http://schemas.microsoft.com/office/drawing/2014/chart" uri="{C3380CC4-5D6E-409C-BE32-E72D297353CC}">
                <c16:uniqueId val="{00000001-D796-4870-98A8-589106A99D2C}"/>
              </c:ext>
            </c:extLst>
          </c:dPt>
          <c:dPt>
            <c:idx val="1"/>
            <c:bubble3D val="0"/>
            <c:extLst>
              <c:ext xmlns:c16="http://schemas.microsoft.com/office/drawing/2014/chart" uri="{C3380CC4-5D6E-409C-BE32-E72D297353CC}">
                <c16:uniqueId val="{00000002-D796-4870-98A8-589106A99D2C}"/>
              </c:ext>
            </c:extLst>
          </c:dPt>
          <c:dPt>
            <c:idx val="2"/>
            <c:bubble3D val="0"/>
            <c:spPr>
              <a:solidFill>
                <a:srgbClr val="FF0000"/>
              </a:solidFill>
              <a:ln w="15611">
                <a:solidFill>
                  <a:srgbClr val="000000"/>
                </a:solidFill>
                <a:prstDash val="solid"/>
              </a:ln>
            </c:spPr>
            <c:extLst>
              <c:ext xmlns:c16="http://schemas.microsoft.com/office/drawing/2014/chart" uri="{C3380CC4-5D6E-409C-BE32-E72D297353CC}">
                <c16:uniqueId val="{00000004-D796-4870-98A8-589106A99D2C}"/>
              </c:ext>
            </c:extLst>
          </c:dPt>
          <c:dLbls>
            <c:dLbl>
              <c:idx val="2"/>
              <c:layout>
                <c:manualLayout>
                  <c:x val="9.8869495815287117E-2"/>
                  <c:y val="-0.1413025858078231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D796-4870-98A8-589106A99D2C}"/>
                </c:ext>
              </c:extLst>
            </c:dLbl>
            <c:numFmt formatCode="0%" sourceLinked="0"/>
            <c:spPr>
              <a:noFill/>
              <a:ln w="31222">
                <a:noFill/>
              </a:ln>
            </c:spPr>
            <c:showLegendKey val="0"/>
            <c:showVal val="0"/>
            <c:showCatName val="0"/>
            <c:showSerName val="0"/>
            <c:showPercent val="1"/>
            <c:showBubbleSize val="0"/>
            <c:showLeaderLines val="1"/>
            <c:extLst>
              <c:ext xmlns:c15="http://schemas.microsoft.com/office/drawing/2012/chart" uri="{CE6537A1-D6FC-4f65-9D91-7224C49458BB}"/>
            </c:extLst>
          </c:dLbls>
          <c:cat>
            <c:strRef>
              <c:f>'Ark1'!$A$1:$C$1</c:f>
              <c:strCache>
                <c:ptCount val="3"/>
                <c:pt idx="0">
                  <c:v>Værdiskabende aktiviteter = Grøn tid</c:v>
                </c:pt>
                <c:pt idx="1">
                  <c:v>Ikke-værdiskabende aktiviteter = Gul tid</c:v>
                </c:pt>
                <c:pt idx="2">
                  <c:v>Spild = Rød tid</c:v>
                </c:pt>
              </c:strCache>
            </c:strRef>
          </c:cat>
          <c:val>
            <c:numRef>
              <c:f>'Ark1'!$A$2:$C$2</c:f>
              <c:numCache>
                <c:formatCode>0%</c:formatCode>
                <c:ptCount val="3"/>
                <c:pt idx="0">
                  <c:v>0.05</c:v>
                </c:pt>
                <c:pt idx="1">
                  <c:v>0.3</c:v>
                </c:pt>
                <c:pt idx="2">
                  <c:v>0.65</c:v>
                </c:pt>
              </c:numCache>
            </c:numRef>
          </c:val>
          <c:extLst>
            <c:ext xmlns:c16="http://schemas.microsoft.com/office/drawing/2014/chart" uri="{C3380CC4-5D6E-409C-BE32-E72D297353CC}">
              <c16:uniqueId val="{00000005-D796-4870-98A8-589106A99D2C}"/>
            </c:ext>
          </c:extLst>
        </c:ser>
        <c:dLbls>
          <c:showLegendKey val="0"/>
          <c:showVal val="0"/>
          <c:showCatName val="0"/>
          <c:showSerName val="0"/>
          <c:showPercent val="0"/>
          <c:showBubbleSize val="0"/>
          <c:showLeaderLines val="1"/>
        </c:dLbls>
      </c:pie3DChart>
      <c:spPr>
        <a:noFill/>
        <a:ln w="31222">
          <a:noFill/>
        </a:ln>
      </c:spPr>
    </c:plotArea>
    <c:legend>
      <c:legendPos val="r"/>
      <c:layout>
        <c:manualLayout>
          <c:xMode val="edge"/>
          <c:yMode val="edge"/>
          <c:x val="0.44419384048636079"/>
          <c:y val="0.11883070585439277"/>
          <c:w val="0.55579152787283048"/>
          <c:h val="0.75539993550081375"/>
        </c:manualLayout>
      </c:layout>
      <c:overlay val="0"/>
      <c:spPr>
        <a:solidFill>
          <a:srgbClr val="FFFFFF"/>
        </a:solidFill>
        <a:ln w="31222">
          <a:noFill/>
        </a:ln>
      </c:spPr>
    </c:legend>
    <c:plotVisOnly val="1"/>
    <c:dispBlanksAs val="zero"/>
    <c:showDLblsOverMax val="0"/>
  </c:chart>
  <c:spPr>
    <a:noFill/>
    <a:ln>
      <a:noFill/>
    </a:ln>
  </c:spPr>
  <c:txPr>
    <a:bodyPr/>
    <a:lstStyle/>
    <a:p>
      <a:pPr>
        <a:defRPr sz="2400" b="0" i="0" u="none" strike="noStrike" baseline="0">
          <a:solidFill>
            <a:srgbClr val="000000"/>
          </a:solidFill>
          <a:latin typeface="Arial"/>
          <a:ea typeface="Arial"/>
          <a:cs typeface="Arial"/>
        </a:defRPr>
      </a:pPr>
      <a:endParaRPr lang="da-DK"/>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ECAF95-31E6-416A-BB1D-3163B08A59BA}"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da-DK"/>
        </a:p>
      </dgm:t>
    </dgm:pt>
    <dgm:pt modelId="{B58AC4A7-5A86-4475-B745-6017EA27D8A3}">
      <dgm:prSet phldrT="[Tekst]" custT="1"/>
      <dgm:spPr/>
      <dgm:t>
        <a:bodyPr/>
        <a:lstStyle/>
        <a:p>
          <a:r>
            <a:rPr lang="da-DK" sz="1800" dirty="0"/>
            <a:t>Dag 1: </a:t>
          </a:r>
        </a:p>
        <a:p>
          <a:r>
            <a:rPr lang="da-DK" sz="1800" dirty="0"/>
            <a:t>Byg LEGO figur</a:t>
          </a:r>
        </a:p>
        <a:p>
          <a:r>
            <a:rPr lang="da-DK" sz="1800" dirty="0"/>
            <a:t>Lean i LEGO</a:t>
          </a:r>
        </a:p>
        <a:p>
          <a:r>
            <a:rPr lang="da-DK" sz="1800" dirty="0"/>
            <a:t>5 lean principper</a:t>
          </a:r>
        </a:p>
        <a:p>
          <a:r>
            <a:rPr lang="da-DK" sz="1800" dirty="0"/>
            <a:t>8+1 spildtyper</a:t>
          </a:r>
        </a:p>
        <a:p>
          <a:r>
            <a:rPr lang="da-DK" sz="1800" dirty="0"/>
            <a:t>Buckingham (2 spil) </a:t>
          </a:r>
        </a:p>
        <a:p>
          <a:endParaRPr lang="da-DK" sz="1800" dirty="0"/>
        </a:p>
      </dgm:t>
    </dgm:pt>
    <dgm:pt modelId="{992DA6B4-13CE-4E1D-B97F-1224247008D0}" type="parTrans" cxnId="{B8117D3E-B8C4-4D77-B772-E31135AA35B1}">
      <dgm:prSet/>
      <dgm:spPr/>
      <dgm:t>
        <a:bodyPr/>
        <a:lstStyle/>
        <a:p>
          <a:endParaRPr lang="da-DK"/>
        </a:p>
      </dgm:t>
    </dgm:pt>
    <dgm:pt modelId="{379C1EDF-BB7A-4CC5-8145-C6C095333720}" type="sibTrans" cxnId="{B8117D3E-B8C4-4D77-B772-E31135AA35B1}">
      <dgm:prSet/>
      <dgm:spPr/>
      <dgm:t>
        <a:bodyPr/>
        <a:lstStyle/>
        <a:p>
          <a:endParaRPr lang="da-DK"/>
        </a:p>
      </dgm:t>
    </dgm:pt>
    <dgm:pt modelId="{7C61E4E9-99C8-4507-AAF7-5BF77B97980B}">
      <dgm:prSet phldrT="[Tekst]" custT="1"/>
      <dgm:spPr>
        <a:solidFill>
          <a:schemeClr val="accent2"/>
        </a:solidFill>
      </dgm:spPr>
      <dgm:t>
        <a:bodyPr/>
        <a:lstStyle/>
        <a:p>
          <a:r>
            <a:rPr lang="da-DK" sz="1800" dirty="0"/>
            <a:t>Dag 2: </a:t>
          </a:r>
        </a:p>
        <a:p>
          <a:r>
            <a:rPr lang="da-DK" sz="1800" dirty="0"/>
            <a:t>Buckingham (2 spil)</a:t>
          </a:r>
        </a:p>
        <a:p>
          <a:r>
            <a:rPr lang="da-DK" sz="1800" dirty="0"/>
            <a:t>Opsamling</a:t>
          </a:r>
        </a:p>
        <a:p>
          <a:r>
            <a:rPr lang="da-DK" sz="1800" dirty="0" err="1"/>
            <a:t>Bæredygtig-hed</a:t>
          </a:r>
          <a:r>
            <a:rPr lang="da-DK" sz="1800" dirty="0"/>
            <a:t> &amp; </a:t>
          </a:r>
          <a:r>
            <a:rPr lang="da-DK" sz="1800" dirty="0" err="1"/>
            <a:t>værdiskabel</a:t>
          </a:r>
          <a:r>
            <a:rPr lang="da-DK" sz="1800" dirty="0"/>
            <a:t>-se</a:t>
          </a:r>
        </a:p>
        <a:p>
          <a:r>
            <a:rPr lang="da-DK" sz="1800" dirty="0"/>
            <a:t>LEGO øvelse</a:t>
          </a:r>
        </a:p>
      </dgm:t>
    </dgm:pt>
    <dgm:pt modelId="{50646105-FFB3-4776-8194-01AD2DFCD9CC}" type="parTrans" cxnId="{2B07ED28-2323-4406-8E9F-B3E81FA6DDB8}">
      <dgm:prSet/>
      <dgm:spPr/>
      <dgm:t>
        <a:bodyPr/>
        <a:lstStyle/>
        <a:p>
          <a:endParaRPr lang="da-DK"/>
        </a:p>
      </dgm:t>
    </dgm:pt>
    <dgm:pt modelId="{B13780A5-6FE3-409A-A06D-BC8AF8E1BA61}" type="sibTrans" cxnId="{2B07ED28-2323-4406-8E9F-B3E81FA6DDB8}">
      <dgm:prSet/>
      <dgm:spPr/>
      <dgm:t>
        <a:bodyPr/>
        <a:lstStyle/>
        <a:p>
          <a:endParaRPr lang="da-DK"/>
        </a:p>
      </dgm:t>
    </dgm:pt>
    <dgm:pt modelId="{53403E5F-B2B2-4F59-B41F-AB49A62B2B1D}">
      <dgm:prSet phldrT="[Tekst]" custT="1"/>
      <dgm:spPr/>
      <dgm:t>
        <a:bodyPr/>
        <a:lstStyle/>
        <a:p>
          <a:pPr algn="l"/>
          <a:r>
            <a:rPr lang="da-DK" sz="1800" dirty="0"/>
            <a:t>Dag 4:</a:t>
          </a:r>
        </a:p>
        <a:p>
          <a:pPr algn="l"/>
          <a:r>
            <a:rPr lang="da-DK" sz="1800" dirty="0" err="1"/>
            <a:t>Problemløs-ning</a:t>
          </a:r>
          <a:endParaRPr lang="da-DK" sz="1800" dirty="0"/>
        </a:p>
        <a:p>
          <a:pPr algn="l"/>
          <a:r>
            <a:rPr lang="da-DK" sz="1800" dirty="0"/>
            <a:t>LEGO racer #1</a:t>
          </a:r>
        </a:p>
        <a:p>
          <a:pPr algn="l"/>
          <a:r>
            <a:rPr lang="da-DK" sz="1800" dirty="0"/>
            <a:t>DISC &amp; </a:t>
          </a:r>
          <a:r>
            <a:rPr lang="da-DK" sz="1800" dirty="0" err="1"/>
            <a:t>problemløs-ning</a:t>
          </a:r>
          <a:endParaRPr lang="da-DK" sz="1800" dirty="0"/>
        </a:p>
        <a:p>
          <a:pPr algn="l"/>
          <a:r>
            <a:rPr lang="da-DK" sz="1800" dirty="0"/>
            <a:t>PDCA-hjulet</a:t>
          </a:r>
        </a:p>
        <a:p>
          <a:pPr algn="l"/>
          <a:r>
            <a:rPr lang="da-DK" sz="1800" dirty="0"/>
            <a:t>LEGO racer #2</a:t>
          </a:r>
        </a:p>
        <a:p>
          <a:pPr algn="l"/>
          <a:r>
            <a:rPr lang="da-DK" sz="1800" dirty="0" err="1"/>
            <a:t>Øvelse:Find</a:t>
          </a:r>
          <a:r>
            <a:rPr lang="da-DK" sz="1800" dirty="0"/>
            <a:t> problem </a:t>
          </a:r>
        </a:p>
      </dgm:t>
    </dgm:pt>
    <dgm:pt modelId="{C0C13C22-0923-4EC9-9CF4-279AF4CED053}" type="parTrans" cxnId="{1B76D1E7-86FC-4BD0-B881-3605638BABB5}">
      <dgm:prSet/>
      <dgm:spPr/>
      <dgm:t>
        <a:bodyPr/>
        <a:lstStyle/>
        <a:p>
          <a:endParaRPr lang="da-DK"/>
        </a:p>
      </dgm:t>
    </dgm:pt>
    <dgm:pt modelId="{EE3B5887-C02E-4262-A5E6-6FB74D7B7F6E}" type="sibTrans" cxnId="{1B76D1E7-86FC-4BD0-B881-3605638BABB5}">
      <dgm:prSet/>
      <dgm:spPr/>
      <dgm:t>
        <a:bodyPr/>
        <a:lstStyle/>
        <a:p>
          <a:endParaRPr lang="da-DK"/>
        </a:p>
      </dgm:t>
    </dgm:pt>
    <dgm:pt modelId="{A9D22B5F-87D5-4D37-A803-A0F9A6458565}">
      <dgm:prSet custT="1"/>
      <dgm:spPr>
        <a:solidFill>
          <a:schemeClr val="accent5"/>
        </a:solidFill>
      </dgm:spPr>
      <dgm:t>
        <a:bodyPr/>
        <a:lstStyle/>
        <a:p>
          <a:r>
            <a:rPr lang="da-DK" sz="1800" dirty="0"/>
            <a:t>Dag 5:</a:t>
          </a:r>
        </a:p>
        <a:p>
          <a:r>
            <a:rPr lang="da-DK" sz="1800" dirty="0"/>
            <a:t>LEGO fabrik</a:t>
          </a:r>
        </a:p>
        <a:p>
          <a:r>
            <a:rPr lang="da-DK" sz="1800" dirty="0"/>
            <a:t>Kunde/</a:t>
          </a:r>
          <a:r>
            <a:rPr lang="da-DK" sz="1800" dirty="0" err="1"/>
            <a:t>leve-randør</a:t>
          </a:r>
          <a:endParaRPr lang="da-DK" sz="1800" dirty="0"/>
        </a:p>
        <a:p>
          <a:r>
            <a:rPr lang="da-DK" sz="1800" dirty="0"/>
            <a:t>CI</a:t>
          </a:r>
        </a:p>
        <a:p>
          <a:r>
            <a:rPr lang="da-DK" sz="1800" dirty="0"/>
            <a:t>CI tavlen</a:t>
          </a:r>
        </a:p>
        <a:p>
          <a:r>
            <a:rPr lang="da-DK" sz="1800" dirty="0"/>
            <a:t>CI kulturen &amp; proaktiv adfærd</a:t>
          </a:r>
        </a:p>
        <a:p>
          <a:endParaRPr lang="da-DK" sz="1800" dirty="0"/>
        </a:p>
      </dgm:t>
    </dgm:pt>
    <dgm:pt modelId="{5035597F-1D5D-40A3-A2E4-CC9E0BA3A05F}" type="parTrans" cxnId="{0276E88F-D3F4-4B61-8998-8880F6D97C55}">
      <dgm:prSet/>
      <dgm:spPr/>
      <dgm:t>
        <a:bodyPr/>
        <a:lstStyle/>
        <a:p>
          <a:endParaRPr lang="da-DK"/>
        </a:p>
      </dgm:t>
    </dgm:pt>
    <dgm:pt modelId="{22EF7502-B782-4C31-8897-6C9E803C6609}" type="sibTrans" cxnId="{0276E88F-D3F4-4B61-8998-8880F6D97C55}">
      <dgm:prSet/>
      <dgm:spPr/>
      <dgm:t>
        <a:bodyPr/>
        <a:lstStyle/>
        <a:p>
          <a:endParaRPr lang="da-DK"/>
        </a:p>
      </dgm:t>
    </dgm:pt>
    <dgm:pt modelId="{574C9015-7C8E-409B-BB17-13666098A0E2}">
      <dgm:prSet custT="1"/>
      <dgm:spPr>
        <a:solidFill>
          <a:schemeClr val="accent5"/>
        </a:solidFill>
      </dgm:spPr>
      <dgm:t>
        <a:bodyPr/>
        <a:lstStyle/>
        <a:p>
          <a:r>
            <a:rPr lang="da-DK" sz="1800" dirty="0">
              <a:solidFill>
                <a:schemeClr val="lt1"/>
              </a:solidFill>
            </a:rPr>
            <a:t>Dag 3:</a:t>
          </a:r>
        </a:p>
        <a:p>
          <a:r>
            <a:rPr lang="da-DK" sz="1800" dirty="0"/>
            <a:t>DISC light</a:t>
          </a:r>
          <a:endParaRPr lang="da-DK" sz="1800" dirty="0">
            <a:solidFill>
              <a:schemeClr val="lt1"/>
            </a:solidFill>
          </a:endParaRPr>
        </a:p>
        <a:p>
          <a:r>
            <a:rPr lang="da-DK" sz="1800" dirty="0">
              <a:solidFill>
                <a:schemeClr val="lt1"/>
              </a:solidFill>
            </a:rPr>
            <a:t>5S i LEGO</a:t>
          </a:r>
        </a:p>
        <a:p>
          <a:r>
            <a:rPr lang="da-DK" sz="1800" dirty="0">
              <a:solidFill>
                <a:schemeClr val="lt1"/>
              </a:solidFill>
            </a:rPr>
            <a:t>5S</a:t>
          </a:r>
        </a:p>
        <a:p>
          <a:r>
            <a:rPr lang="da-DK" sz="1800" dirty="0" err="1">
              <a:solidFill>
                <a:schemeClr val="lt1"/>
              </a:solidFill>
            </a:rPr>
            <a:t>Numbers</a:t>
          </a:r>
          <a:r>
            <a:rPr lang="da-DK" sz="1800" dirty="0">
              <a:solidFill>
                <a:schemeClr val="lt1"/>
              </a:solidFill>
            </a:rPr>
            <a:t> game</a:t>
          </a:r>
        </a:p>
        <a:p>
          <a:r>
            <a:rPr lang="da-DK" sz="1800" dirty="0">
              <a:solidFill>
                <a:schemeClr val="lt1"/>
              </a:solidFill>
            </a:rPr>
            <a:t>SMED i LEGO</a:t>
          </a:r>
        </a:p>
        <a:p>
          <a:r>
            <a:rPr lang="da-DK" sz="1800" dirty="0">
              <a:solidFill>
                <a:schemeClr val="lt1"/>
              </a:solidFill>
            </a:rPr>
            <a:t>SMED</a:t>
          </a:r>
        </a:p>
        <a:p>
          <a:r>
            <a:rPr lang="da-DK" sz="1800" dirty="0">
              <a:solidFill>
                <a:schemeClr val="lt1"/>
              </a:solidFill>
            </a:rPr>
            <a:t>SMED øvelse</a:t>
          </a:r>
        </a:p>
        <a:p>
          <a:endParaRPr lang="da-DK" sz="1800" dirty="0">
            <a:solidFill>
              <a:schemeClr val="lt1"/>
            </a:solidFill>
          </a:endParaRPr>
        </a:p>
        <a:p>
          <a:endParaRPr lang="da-DK" sz="1800" dirty="0">
            <a:solidFill>
              <a:schemeClr val="lt1"/>
            </a:solidFill>
          </a:endParaRPr>
        </a:p>
        <a:p>
          <a:endParaRPr lang="da-DK" sz="1800" dirty="0">
            <a:solidFill>
              <a:schemeClr val="lt1"/>
            </a:solidFill>
          </a:endParaRPr>
        </a:p>
      </dgm:t>
    </dgm:pt>
    <dgm:pt modelId="{1F746FDE-BEF5-4A5C-AD1F-24634EE12FA6}" type="parTrans" cxnId="{72D3FD87-8B07-4080-ABB4-66B87132A211}">
      <dgm:prSet/>
      <dgm:spPr/>
      <dgm:t>
        <a:bodyPr/>
        <a:lstStyle/>
        <a:p>
          <a:endParaRPr lang="da-DK"/>
        </a:p>
      </dgm:t>
    </dgm:pt>
    <dgm:pt modelId="{8A6C74D1-2949-4F31-8FF5-4E807EB36080}" type="sibTrans" cxnId="{72D3FD87-8B07-4080-ABB4-66B87132A211}">
      <dgm:prSet/>
      <dgm:spPr/>
      <dgm:t>
        <a:bodyPr/>
        <a:lstStyle/>
        <a:p>
          <a:endParaRPr lang="da-DK"/>
        </a:p>
      </dgm:t>
    </dgm:pt>
    <dgm:pt modelId="{93D6662E-DFCC-48EC-B45B-53E937A33298}">
      <dgm:prSet custT="1"/>
      <dgm:spPr/>
      <dgm:t>
        <a:bodyPr/>
        <a:lstStyle/>
        <a:p>
          <a:endParaRPr lang="da-DK" sz="1800" dirty="0"/>
        </a:p>
      </dgm:t>
    </dgm:pt>
    <dgm:pt modelId="{39B7A488-85D0-4DAB-AB11-34CC10368307}" type="parTrans" cxnId="{063B31FD-8D00-4CEC-9E8C-9FD28365B1C7}">
      <dgm:prSet/>
      <dgm:spPr/>
      <dgm:t>
        <a:bodyPr/>
        <a:lstStyle/>
        <a:p>
          <a:endParaRPr lang="da-DK"/>
        </a:p>
      </dgm:t>
    </dgm:pt>
    <dgm:pt modelId="{78FD8390-759E-409F-8CBE-411A67D756D8}" type="sibTrans" cxnId="{063B31FD-8D00-4CEC-9E8C-9FD28365B1C7}">
      <dgm:prSet/>
      <dgm:spPr/>
      <dgm:t>
        <a:bodyPr/>
        <a:lstStyle/>
        <a:p>
          <a:endParaRPr lang="da-DK"/>
        </a:p>
      </dgm:t>
    </dgm:pt>
    <dgm:pt modelId="{119D7754-3F96-413F-83D8-3B27AC06EC5A}">
      <dgm:prSet custT="1"/>
      <dgm:spPr/>
      <dgm:t>
        <a:bodyPr/>
        <a:lstStyle/>
        <a:p>
          <a:endParaRPr lang="da-DK" sz="1800" dirty="0"/>
        </a:p>
      </dgm:t>
    </dgm:pt>
    <dgm:pt modelId="{DE1D1FB4-3986-4E97-9CED-88C913EF96B6}" type="parTrans" cxnId="{28EC9F31-AA7D-4F79-A0CF-21C811EFF556}">
      <dgm:prSet/>
      <dgm:spPr/>
      <dgm:t>
        <a:bodyPr/>
        <a:lstStyle/>
        <a:p>
          <a:endParaRPr lang="da-DK"/>
        </a:p>
      </dgm:t>
    </dgm:pt>
    <dgm:pt modelId="{F97B1076-0BDB-4C86-AF2D-09A1EE4060EE}" type="sibTrans" cxnId="{28EC9F31-AA7D-4F79-A0CF-21C811EFF556}">
      <dgm:prSet/>
      <dgm:spPr/>
      <dgm:t>
        <a:bodyPr/>
        <a:lstStyle/>
        <a:p>
          <a:endParaRPr lang="da-DK"/>
        </a:p>
      </dgm:t>
    </dgm:pt>
    <dgm:pt modelId="{8DE53CF0-82F6-4B56-AC37-9F78654698D9}">
      <dgm:prSet custT="1"/>
      <dgm:spPr/>
      <dgm:t>
        <a:bodyPr/>
        <a:lstStyle/>
        <a:p>
          <a:endParaRPr lang="da-DK" sz="1800" dirty="0"/>
        </a:p>
      </dgm:t>
    </dgm:pt>
    <dgm:pt modelId="{2AA8379F-7CDA-44E0-8EC6-FE5B325A8108}" type="parTrans" cxnId="{FA3C2749-1824-4DCB-BF11-274D70CEB404}">
      <dgm:prSet/>
      <dgm:spPr/>
      <dgm:t>
        <a:bodyPr/>
        <a:lstStyle/>
        <a:p>
          <a:endParaRPr lang="da-DK"/>
        </a:p>
      </dgm:t>
    </dgm:pt>
    <dgm:pt modelId="{D41A3926-39D0-4D1F-87BF-16983B46D824}" type="sibTrans" cxnId="{FA3C2749-1824-4DCB-BF11-274D70CEB404}">
      <dgm:prSet/>
      <dgm:spPr/>
      <dgm:t>
        <a:bodyPr/>
        <a:lstStyle/>
        <a:p>
          <a:endParaRPr lang="da-DK"/>
        </a:p>
      </dgm:t>
    </dgm:pt>
    <dgm:pt modelId="{299513BD-49BC-48B9-98FB-E3C02C4F5C83}">
      <dgm:prSet custT="1"/>
      <dgm:spPr>
        <a:solidFill>
          <a:schemeClr val="accent2"/>
        </a:solidFill>
      </dgm:spPr>
      <dgm:t>
        <a:bodyPr/>
        <a:lstStyle/>
        <a:p>
          <a:endParaRPr lang="da-DK" sz="1800" dirty="0"/>
        </a:p>
      </dgm:t>
    </dgm:pt>
    <dgm:pt modelId="{9A618967-62F5-46B6-A8EB-D69E362B3010}" type="parTrans" cxnId="{0D7C617B-54BF-4255-9E47-A3B7B58EF781}">
      <dgm:prSet/>
      <dgm:spPr/>
      <dgm:t>
        <a:bodyPr/>
        <a:lstStyle/>
        <a:p>
          <a:endParaRPr lang="da-DK"/>
        </a:p>
      </dgm:t>
    </dgm:pt>
    <dgm:pt modelId="{0CF99ED7-FDED-4F49-A850-2FF2788994EC}" type="sibTrans" cxnId="{0D7C617B-54BF-4255-9E47-A3B7B58EF781}">
      <dgm:prSet/>
      <dgm:spPr/>
      <dgm:t>
        <a:bodyPr/>
        <a:lstStyle/>
        <a:p>
          <a:endParaRPr lang="da-DK"/>
        </a:p>
      </dgm:t>
    </dgm:pt>
    <dgm:pt modelId="{F3B778B5-78AC-4973-A372-F5BC6634932A}">
      <dgm:prSet custT="1"/>
      <dgm:spPr>
        <a:solidFill>
          <a:schemeClr val="accent5"/>
        </a:solidFill>
      </dgm:spPr>
      <dgm:t>
        <a:bodyPr/>
        <a:lstStyle/>
        <a:p>
          <a:endParaRPr lang="da-DK" sz="1800" dirty="0">
            <a:solidFill>
              <a:schemeClr val="lt1"/>
            </a:solidFill>
          </a:endParaRPr>
        </a:p>
      </dgm:t>
    </dgm:pt>
    <dgm:pt modelId="{4B0ED54D-803D-488A-996A-088811A5DC20}" type="parTrans" cxnId="{C9AE5FA6-55A1-4C79-8DA9-00228AF8226A}">
      <dgm:prSet/>
      <dgm:spPr/>
      <dgm:t>
        <a:bodyPr/>
        <a:lstStyle/>
        <a:p>
          <a:endParaRPr lang="da-DK"/>
        </a:p>
      </dgm:t>
    </dgm:pt>
    <dgm:pt modelId="{588734D5-997B-4CF6-A088-148E155AF180}" type="sibTrans" cxnId="{C9AE5FA6-55A1-4C79-8DA9-00228AF8226A}">
      <dgm:prSet/>
      <dgm:spPr/>
      <dgm:t>
        <a:bodyPr/>
        <a:lstStyle/>
        <a:p>
          <a:endParaRPr lang="da-DK"/>
        </a:p>
      </dgm:t>
    </dgm:pt>
    <dgm:pt modelId="{D6781334-137C-4D3B-AF96-DA8AA6A9E93A}" type="pres">
      <dgm:prSet presAssocID="{15ECAF95-31E6-416A-BB1D-3163B08A59BA}" presName="CompostProcess" presStyleCnt="0">
        <dgm:presLayoutVars>
          <dgm:dir/>
          <dgm:resizeHandles val="exact"/>
        </dgm:presLayoutVars>
      </dgm:prSet>
      <dgm:spPr/>
    </dgm:pt>
    <dgm:pt modelId="{866A25D5-D93C-4900-BF2F-4B44CDA4E268}" type="pres">
      <dgm:prSet presAssocID="{15ECAF95-31E6-416A-BB1D-3163B08A59BA}" presName="arrow" presStyleLbl="bgShp" presStyleIdx="0" presStyleCnt="1"/>
      <dgm:spPr/>
    </dgm:pt>
    <dgm:pt modelId="{0ECA15CD-A0AD-47A1-8F47-7D0E34E14BD6}" type="pres">
      <dgm:prSet presAssocID="{15ECAF95-31E6-416A-BB1D-3163B08A59BA}" presName="linearProcess" presStyleCnt="0"/>
      <dgm:spPr/>
    </dgm:pt>
    <dgm:pt modelId="{12828990-3DFD-49D9-95CA-CC4CB1B6EB38}" type="pres">
      <dgm:prSet presAssocID="{B58AC4A7-5A86-4475-B745-6017EA27D8A3}" presName="textNode" presStyleLbl="node1" presStyleIdx="0" presStyleCnt="5" custScaleX="110966" custScaleY="227160" custLinFactNeighborX="-15068" custLinFactNeighborY="1679">
        <dgm:presLayoutVars>
          <dgm:bulletEnabled val="1"/>
        </dgm:presLayoutVars>
      </dgm:prSet>
      <dgm:spPr/>
    </dgm:pt>
    <dgm:pt modelId="{25EC923A-3A80-4814-9051-A463BF55ECB7}" type="pres">
      <dgm:prSet presAssocID="{379C1EDF-BB7A-4CC5-8145-C6C095333720}" presName="sibTrans" presStyleCnt="0"/>
      <dgm:spPr/>
    </dgm:pt>
    <dgm:pt modelId="{6BE90DF5-D12A-4A15-ABCB-27F9F5B060E8}" type="pres">
      <dgm:prSet presAssocID="{7C61E4E9-99C8-4507-AAF7-5BF77B97980B}" presName="textNode" presStyleLbl="node1" presStyleIdx="1" presStyleCnt="5" custScaleX="115590" custScaleY="227160" custLinFactNeighborX="-15068" custLinFactNeighborY="1679">
        <dgm:presLayoutVars>
          <dgm:bulletEnabled val="1"/>
        </dgm:presLayoutVars>
      </dgm:prSet>
      <dgm:spPr/>
    </dgm:pt>
    <dgm:pt modelId="{8CF6F0A0-5358-498B-8BAE-4976E8FA8346}" type="pres">
      <dgm:prSet presAssocID="{B13780A5-6FE3-409A-A06D-BC8AF8E1BA61}" presName="sibTrans" presStyleCnt="0"/>
      <dgm:spPr/>
    </dgm:pt>
    <dgm:pt modelId="{3C2698A9-CDBD-4DD7-AC9D-A9795A1BF22C}" type="pres">
      <dgm:prSet presAssocID="{574C9015-7C8E-409B-BB17-13666098A0E2}" presName="textNode" presStyleLbl="node1" presStyleIdx="2" presStyleCnt="5" custScaleX="120939" custScaleY="224080" custLinFactNeighborX="110" custLinFactNeighborY="1826">
        <dgm:presLayoutVars>
          <dgm:bulletEnabled val="1"/>
        </dgm:presLayoutVars>
      </dgm:prSet>
      <dgm:spPr/>
    </dgm:pt>
    <dgm:pt modelId="{278635AF-3A8D-47BA-B7DD-ACBDEF0102AF}" type="pres">
      <dgm:prSet presAssocID="{8A6C74D1-2949-4F31-8FF5-4E807EB36080}" presName="sibTrans" presStyleCnt="0"/>
      <dgm:spPr/>
    </dgm:pt>
    <dgm:pt modelId="{46EEACAE-419E-4E8B-B867-E5CBC3C0161E}" type="pres">
      <dgm:prSet presAssocID="{53403E5F-B2B2-4F59-B41F-AB49A62B2B1D}" presName="textNode" presStyleLbl="node1" presStyleIdx="3" presStyleCnt="5" custScaleX="108026" custScaleY="226334" custLinFactNeighborX="32859" custLinFactNeighborY="2953">
        <dgm:presLayoutVars>
          <dgm:bulletEnabled val="1"/>
        </dgm:presLayoutVars>
      </dgm:prSet>
      <dgm:spPr/>
    </dgm:pt>
    <dgm:pt modelId="{0757A41D-4494-4772-936D-583C86410404}" type="pres">
      <dgm:prSet presAssocID="{EE3B5887-C02E-4262-A5E6-6FB74D7B7F6E}" presName="sibTrans" presStyleCnt="0"/>
      <dgm:spPr/>
    </dgm:pt>
    <dgm:pt modelId="{DC1A91C3-4127-4181-BB33-0B74EBD3576C}" type="pres">
      <dgm:prSet presAssocID="{A9D22B5F-87D5-4D37-A803-A0F9A6458565}" presName="textNode" presStyleLbl="node1" presStyleIdx="4" presStyleCnt="5" custScaleX="110693" custScaleY="224104" custLinFactNeighborX="30093" custLinFactNeighborY="1838">
        <dgm:presLayoutVars>
          <dgm:bulletEnabled val="1"/>
        </dgm:presLayoutVars>
      </dgm:prSet>
      <dgm:spPr/>
    </dgm:pt>
  </dgm:ptLst>
  <dgm:cxnLst>
    <dgm:cxn modelId="{CFC4CC04-0C19-4101-B23D-CD44BA7A5F3C}" type="presOf" srcId="{F3B778B5-78AC-4973-A372-F5BC6634932A}" destId="{3C2698A9-CDBD-4DD7-AC9D-A9795A1BF22C}" srcOrd="0" destOrd="1" presId="urn:microsoft.com/office/officeart/2005/8/layout/hProcess9"/>
    <dgm:cxn modelId="{2B07ED28-2323-4406-8E9F-B3E81FA6DDB8}" srcId="{15ECAF95-31E6-416A-BB1D-3163B08A59BA}" destId="{7C61E4E9-99C8-4507-AAF7-5BF77B97980B}" srcOrd="1" destOrd="0" parTransId="{50646105-FFB3-4776-8194-01AD2DFCD9CC}" sibTransId="{B13780A5-6FE3-409A-A06D-BC8AF8E1BA61}"/>
    <dgm:cxn modelId="{28EC9F31-AA7D-4F79-A0CF-21C811EFF556}" srcId="{A9D22B5F-87D5-4D37-A803-A0F9A6458565}" destId="{119D7754-3F96-413F-83D8-3B27AC06EC5A}" srcOrd="1" destOrd="0" parTransId="{DE1D1FB4-3986-4E97-9CED-88C913EF96B6}" sibTransId="{F97B1076-0BDB-4C86-AF2D-09A1EE4060EE}"/>
    <dgm:cxn modelId="{B8117D3E-B8C4-4D77-B772-E31135AA35B1}" srcId="{15ECAF95-31E6-416A-BB1D-3163B08A59BA}" destId="{B58AC4A7-5A86-4475-B745-6017EA27D8A3}" srcOrd="0" destOrd="0" parTransId="{992DA6B4-13CE-4E1D-B97F-1224247008D0}" sibTransId="{379C1EDF-BB7A-4CC5-8145-C6C095333720}"/>
    <dgm:cxn modelId="{FA3C2749-1824-4DCB-BF11-274D70CEB404}" srcId="{B58AC4A7-5A86-4475-B745-6017EA27D8A3}" destId="{8DE53CF0-82F6-4B56-AC37-9F78654698D9}" srcOrd="0" destOrd="0" parTransId="{2AA8379F-7CDA-44E0-8EC6-FE5B325A8108}" sibTransId="{D41A3926-39D0-4D1F-87BF-16983B46D824}"/>
    <dgm:cxn modelId="{9EB3076B-28A3-4E1E-950C-17ABEDE970DF}" type="presOf" srcId="{119D7754-3F96-413F-83D8-3B27AC06EC5A}" destId="{DC1A91C3-4127-4181-BB33-0B74EBD3576C}" srcOrd="0" destOrd="2" presId="urn:microsoft.com/office/officeart/2005/8/layout/hProcess9"/>
    <dgm:cxn modelId="{0D7C617B-54BF-4255-9E47-A3B7B58EF781}" srcId="{7C61E4E9-99C8-4507-AAF7-5BF77B97980B}" destId="{299513BD-49BC-48B9-98FB-E3C02C4F5C83}" srcOrd="0" destOrd="0" parTransId="{9A618967-62F5-46B6-A8EB-D69E362B3010}" sibTransId="{0CF99ED7-FDED-4F49-A850-2FF2788994EC}"/>
    <dgm:cxn modelId="{72D3FD87-8B07-4080-ABB4-66B87132A211}" srcId="{15ECAF95-31E6-416A-BB1D-3163B08A59BA}" destId="{574C9015-7C8E-409B-BB17-13666098A0E2}" srcOrd="2" destOrd="0" parTransId="{1F746FDE-BEF5-4A5C-AD1F-24634EE12FA6}" sibTransId="{8A6C74D1-2949-4F31-8FF5-4E807EB36080}"/>
    <dgm:cxn modelId="{0276E88F-D3F4-4B61-8998-8880F6D97C55}" srcId="{15ECAF95-31E6-416A-BB1D-3163B08A59BA}" destId="{A9D22B5F-87D5-4D37-A803-A0F9A6458565}" srcOrd="4" destOrd="0" parTransId="{5035597F-1D5D-40A3-A2E4-CC9E0BA3A05F}" sibTransId="{22EF7502-B782-4C31-8897-6C9E803C6609}"/>
    <dgm:cxn modelId="{6E258296-ABAC-4C77-9332-7B591D398107}" type="presOf" srcId="{7C61E4E9-99C8-4507-AAF7-5BF77B97980B}" destId="{6BE90DF5-D12A-4A15-ABCB-27F9F5B060E8}" srcOrd="0" destOrd="0" presId="urn:microsoft.com/office/officeart/2005/8/layout/hProcess9"/>
    <dgm:cxn modelId="{32E1AF9F-419B-4ADB-BAD7-F6DE097BD6D0}" type="presOf" srcId="{574C9015-7C8E-409B-BB17-13666098A0E2}" destId="{3C2698A9-CDBD-4DD7-AC9D-A9795A1BF22C}" srcOrd="0" destOrd="0" presId="urn:microsoft.com/office/officeart/2005/8/layout/hProcess9"/>
    <dgm:cxn modelId="{C9AE5FA6-55A1-4C79-8DA9-00228AF8226A}" srcId="{574C9015-7C8E-409B-BB17-13666098A0E2}" destId="{F3B778B5-78AC-4973-A372-F5BC6634932A}" srcOrd="0" destOrd="0" parTransId="{4B0ED54D-803D-488A-996A-088811A5DC20}" sibTransId="{588734D5-997B-4CF6-A088-148E155AF180}"/>
    <dgm:cxn modelId="{7C548FA9-11C5-41B4-9E9C-43C1FFDF4C2E}" type="presOf" srcId="{299513BD-49BC-48B9-98FB-E3C02C4F5C83}" destId="{6BE90DF5-D12A-4A15-ABCB-27F9F5B060E8}" srcOrd="0" destOrd="1" presId="urn:microsoft.com/office/officeart/2005/8/layout/hProcess9"/>
    <dgm:cxn modelId="{BB28B7D9-B4F8-44AE-9D59-FA83905E9AFB}" type="presOf" srcId="{A9D22B5F-87D5-4D37-A803-A0F9A6458565}" destId="{DC1A91C3-4127-4181-BB33-0B74EBD3576C}" srcOrd="0" destOrd="0" presId="urn:microsoft.com/office/officeart/2005/8/layout/hProcess9"/>
    <dgm:cxn modelId="{B7F93CDE-4A10-4CB9-BF20-BCFF2A10CDB5}" type="presOf" srcId="{8DE53CF0-82F6-4B56-AC37-9F78654698D9}" destId="{12828990-3DFD-49D9-95CA-CC4CB1B6EB38}" srcOrd="0" destOrd="1" presId="urn:microsoft.com/office/officeart/2005/8/layout/hProcess9"/>
    <dgm:cxn modelId="{101EE1E5-1512-41A8-84C4-FAC35A51EB5D}" type="presOf" srcId="{53403E5F-B2B2-4F59-B41F-AB49A62B2B1D}" destId="{46EEACAE-419E-4E8B-B867-E5CBC3C0161E}" srcOrd="0" destOrd="0" presId="urn:microsoft.com/office/officeart/2005/8/layout/hProcess9"/>
    <dgm:cxn modelId="{1B76D1E7-86FC-4BD0-B881-3605638BABB5}" srcId="{15ECAF95-31E6-416A-BB1D-3163B08A59BA}" destId="{53403E5F-B2B2-4F59-B41F-AB49A62B2B1D}" srcOrd="3" destOrd="0" parTransId="{C0C13C22-0923-4EC9-9CF4-279AF4CED053}" sibTransId="{EE3B5887-C02E-4262-A5E6-6FB74D7B7F6E}"/>
    <dgm:cxn modelId="{6A8C6EEB-7B87-4463-9F3A-A201CFAF77C5}" type="presOf" srcId="{B58AC4A7-5A86-4475-B745-6017EA27D8A3}" destId="{12828990-3DFD-49D9-95CA-CC4CB1B6EB38}" srcOrd="0" destOrd="0" presId="urn:microsoft.com/office/officeart/2005/8/layout/hProcess9"/>
    <dgm:cxn modelId="{9FCF36ED-B16B-4AAB-ACB3-D8BFA336E35B}" type="presOf" srcId="{15ECAF95-31E6-416A-BB1D-3163B08A59BA}" destId="{D6781334-137C-4D3B-AF96-DA8AA6A9E93A}" srcOrd="0" destOrd="0" presId="urn:microsoft.com/office/officeart/2005/8/layout/hProcess9"/>
    <dgm:cxn modelId="{063B31FD-8D00-4CEC-9E8C-9FD28365B1C7}" srcId="{A9D22B5F-87D5-4D37-A803-A0F9A6458565}" destId="{93D6662E-DFCC-48EC-B45B-53E937A33298}" srcOrd="0" destOrd="0" parTransId="{39B7A488-85D0-4DAB-AB11-34CC10368307}" sibTransId="{78FD8390-759E-409F-8CBE-411A67D756D8}"/>
    <dgm:cxn modelId="{D826BFFD-10A0-4D4E-8AC2-C9A46BC5F6D2}" type="presOf" srcId="{93D6662E-DFCC-48EC-B45B-53E937A33298}" destId="{DC1A91C3-4127-4181-BB33-0B74EBD3576C}" srcOrd="0" destOrd="1" presId="urn:microsoft.com/office/officeart/2005/8/layout/hProcess9"/>
    <dgm:cxn modelId="{AE42DA00-D913-43F1-8687-71C95C558515}" type="presParOf" srcId="{D6781334-137C-4D3B-AF96-DA8AA6A9E93A}" destId="{866A25D5-D93C-4900-BF2F-4B44CDA4E268}" srcOrd="0" destOrd="0" presId="urn:microsoft.com/office/officeart/2005/8/layout/hProcess9"/>
    <dgm:cxn modelId="{7D4D67E0-40E7-47A7-BA1C-E98CF119F739}" type="presParOf" srcId="{D6781334-137C-4D3B-AF96-DA8AA6A9E93A}" destId="{0ECA15CD-A0AD-47A1-8F47-7D0E34E14BD6}" srcOrd="1" destOrd="0" presId="urn:microsoft.com/office/officeart/2005/8/layout/hProcess9"/>
    <dgm:cxn modelId="{5C1CE1DA-98E4-4A18-85F0-F2540EE25FB0}" type="presParOf" srcId="{0ECA15CD-A0AD-47A1-8F47-7D0E34E14BD6}" destId="{12828990-3DFD-49D9-95CA-CC4CB1B6EB38}" srcOrd="0" destOrd="0" presId="urn:microsoft.com/office/officeart/2005/8/layout/hProcess9"/>
    <dgm:cxn modelId="{729BA7FE-DD30-48BB-90BF-CB8D3173D9B6}" type="presParOf" srcId="{0ECA15CD-A0AD-47A1-8F47-7D0E34E14BD6}" destId="{25EC923A-3A80-4814-9051-A463BF55ECB7}" srcOrd="1" destOrd="0" presId="urn:microsoft.com/office/officeart/2005/8/layout/hProcess9"/>
    <dgm:cxn modelId="{02BE31EA-8855-44D6-A946-CEA061DC7E46}" type="presParOf" srcId="{0ECA15CD-A0AD-47A1-8F47-7D0E34E14BD6}" destId="{6BE90DF5-D12A-4A15-ABCB-27F9F5B060E8}" srcOrd="2" destOrd="0" presId="urn:microsoft.com/office/officeart/2005/8/layout/hProcess9"/>
    <dgm:cxn modelId="{ABFA736D-E7CE-4641-AE46-2C5B7D9E072A}" type="presParOf" srcId="{0ECA15CD-A0AD-47A1-8F47-7D0E34E14BD6}" destId="{8CF6F0A0-5358-498B-8BAE-4976E8FA8346}" srcOrd="3" destOrd="0" presId="urn:microsoft.com/office/officeart/2005/8/layout/hProcess9"/>
    <dgm:cxn modelId="{95F29050-7053-4D14-A28D-DBC59AA5E5FB}" type="presParOf" srcId="{0ECA15CD-A0AD-47A1-8F47-7D0E34E14BD6}" destId="{3C2698A9-CDBD-4DD7-AC9D-A9795A1BF22C}" srcOrd="4" destOrd="0" presId="urn:microsoft.com/office/officeart/2005/8/layout/hProcess9"/>
    <dgm:cxn modelId="{0757FE10-6D72-446D-A20F-831E48AA8321}" type="presParOf" srcId="{0ECA15CD-A0AD-47A1-8F47-7D0E34E14BD6}" destId="{278635AF-3A8D-47BA-B7DD-ACBDEF0102AF}" srcOrd="5" destOrd="0" presId="urn:microsoft.com/office/officeart/2005/8/layout/hProcess9"/>
    <dgm:cxn modelId="{1C978B00-3324-4AE2-907A-55FDB4CF9FBE}" type="presParOf" srcId="{0ECA15CD-A0AD-47A1-8F47-7D0E34E14BD6}" destId="{46EEACAE-419E-4E8B-B867-E5CBC3C0161E}" srcOrd="6" destOrd="0" presId="urn:microsoft.com/office/officeart/2005/8/layout/hProcess9"/>
    <dgm:cxn modelId="{B2008494-80FE-40DB-93C5-1CB2012D5D2D}" type="presParOf" srcId="{0ECA15CD-A0AD-47A1-8F47-7D0E34E14BD6}" destId="{0757A41D-4494-4772-936D-583C86410404}" srcOrd="7" destOrd="0" presId="urn:microsoft.com/office/officeart/2005/8/layout/hProcess9"/>
    <dgm:cxn modelId="{E0EE1E31-7491-4374-BD02-4CAE819D20B9}" type="presParOf" srcId="{0ECA15CD-A0AD-47A1-8F47-7D0E34E14BD6}" destId="{DC1A91C3-4127-4181-BB33-0B74EBD3576C}"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ECAF95-31E6-416A-BB1D-3163B08A59BA}"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da-DK"/>
        </a:p>
      </dgm:t>
    </dgm:pt>
    <dgm:pt modelId="{B58AC4A7-5A86-4475-B745-6017EA27D8A3}">
      <dgm:prSet phldrT="[Tekst]" custT="1"/>
      <dgm:spPr/>
      <dgm:t>
        <a:bodyPr/>
        <a:lstStyle/>
        <a:p>
          <a:r>
            <a:rPr lang="da-DK" sz="2000"/>
            <a:t>49589 Intro til Lean</a:t>
          </a:r>
          <a:endParaRPr lang="da-DK" sz="2000" dirty="0"/>
        </a:p>
        <a:p>
          <a:r>
            <a:rPr lang="da-DK" sz="2000" dirty="0"/>
            <a:t>1 dag</a:t>
          </a:r>
        </a:p>
      </dgm:t>
    </dgm:pt>
    <dgm:pt modelId="{992DA6B4-13CE-4E1D-B97F-1224247008D0}" type="parTrans" cxnId="{B8117D3E-B8C4-4D77-B772-E31135AA35B1}">
      <dgm:prSet/>
      <dgm:spPr/>
      <dgm:t>
        <a:bodyPr/>
        <a:lstStyle/>
        <a:p>
          <a:endParaRPr lang="da-DK"/>
        </a:p>
      </dgm:t>
    </dgm:pt>
    <dgm:pt modelId="{379C1EDF-BB7A-4CC5-8145-C6C095333720}" type="sibTrans" cxnId="{B8117D3E-B8C4-4D77-B772-E31135AA35B1}">
      <dgm:prSet/>
      <dgm:spPr/>
      <dgm:t>
        <a:bodyPr/>
        <a:lstStyle/>
        <a:p>
          <a:endParaRPr lang="da-DK"/>
        </a:p>
      </dgm:t>
    </dgm:pt>
    <dgm:pt modelId="{7C61E4E9-99C8-4507-AAF7-5BF77B97980B}">
      <dgm:prSet phldrT="[Tekst]" custT="1"/>
      <dgm:spPr/>
      <dgm:t>
        <a:bodyPr/>
        <a:lstStyle/>
        <a:p>
          <a:r>
            <a:rPr lang="da-DK" sz="2000" b="1" dirty="0"/>
            <a:t>49086 Anvendelse af LEAN værktøjer i produktionen</a:t>
          </a:r>
        </a:p>
        <a:p>
          <a:r>
            <a:rPr lang="da-DK" sz="2000" b="1" dirty="0"/>
            <a:t>5 dage</a:t>
          </a:r>
        </a:p>
      </dgm:t>
    </dgm:pt>
    <dgm:pt modelId="{50646105-FFB3-4776-8194-01AD2DFCD9CC}" type="parTrans" cxnId="{2B07ED28-2323-4406-8E9F-B3E81FA6DDB8}">
      <dgm:prSet/>
      <dgm:spPr/>
      <dgm:t>
        <a:bodyPr/>
        <a:lstStyle/>
        <a:p>
          <a:endParaRPr lang="da-DK"/>
        </a:p>
      </dgm:t>
    </dgm:pt>
    <dgm:pt modelId="{B13780A5-6FE3-409A-A06D-BC8AF8E1BA61}" type="sibTrans" cxnId="{2B07ED28-2323-4406-8E9F-B3E81FA6DDB8}">
      <dgm:prSet/>
      <dgm:spPr/>
      <dgm:t>
        <a:bodyPr/>
        <a:lstStyle/>
        <a:p>
          <a:endParaRPr lang="da-DK"/>
        </a:p>
      </dgm:t>
    </dgm:pt>
    <dgm:pt modelId="{53403E5F-B2B2-4F59-B41F-AB49A62B2B1D}">
      <dgm:prSet phldrT="[Tekst]" custT="1"/>
      <dgm:spPr/>
      <dgm:t>
        <a:bodyPr/>
        <a:lstStyle/>
        <a:p>
          <a:r>
            <a:rPr lang="da-DK" sz="2000" dirty="0"/>
            <a:t>43939 Systematisk problemløsning for operatører</a:t>
          </a:r>
        </a:p>
        <a:p>
          <a:r>
            <a:rPr lang="da-DK" sz="2000" dirty="0"/>
            <a:t>2 dage</a:t>
          </a:r>
        </a:p>
      </dgm:t>
    </dgm:pt>
    <dgm:pt modelId="{C0C13C22-0923-4EC9-9CF4-279AF4CED053}" type="parTrans" cxnId="{1B76D1E7-86FC-4BD0-B881-3605638BABB5}">
      <dgm:prSet/>
      <dgm:spPr/>
      <dgm:t>
        <a:bodyPr/>
        <a:lstStyle/>
        <a:p>
          <a:endParaRPr lang="da-DK"/>
        </a:p>
      </dgm:t>
    </dgm:pt>
    <dgm:pt modelId="{EE3B5887-C02E-4262-A5E6-6FB74D7B7F6E}" type="sibTrans" cxnId="{1B76D1E7-86FC-4BD0-B881-3605638BABB5}">
      <dgm:prSet/>
      <dgm:spPr/>
      <dgm:t>
        <a:bodyPr/>
        <a:lstStyle/>
        <a:p>
          <a:endParaRPr lang="da-DK"/>
        </a:p>
      </dgm:t>
    </dgm:pt>
    <dgm:pt modelId="{A9D22B5F-87D5-4D37-A803-A0F9A6458565}">
      <dgm:prSet custT="1"/>
      <dgm:spPr/>
      <dgm:t>
        <a:bodyPr/>
        <a:lstStyle/>
        <a:p>
          <a:r>
            <a:rPr lang="da-DK" sz="2000" dirty="0"/>
            <a:t>47085 LEAN support i produktionen</a:t>
          </a:r>
        </a:p>
        <a:p>
          <a:r>
            <a:rPr lang="da-DK" sz="2000" dirty="0"/>
            <a:t>2 dage</a:t>
          </a:r>
        </a:p>
      </dgm:t>
    </dgm:pt>
    <dgm:pt modelId="{5035597F-1D5D-40A3-A2E4-CC9E0BA3A05F}" type="parTrans" cxnId="{0276E88F-D3F4-4B61-8998-8880F6D97C55}">
      <dgm:prSet/>
      <dgm:spPr/>
      <dgm:t>
        <a:bodyPr/>
        <a:lstStyle/>
        <a:p>
          <a:endParaRPr lang="da-DK"/>
        </a:p>
      </dgm:t>
    </dgm:pt>
    <dgm:pt modelId="{22EF7502-B782-4C31-8897-6C9E803C6609}" type="sibTrans" cxnId="{0276E88F-D3F4-4B61-8998-8880F6D97C55}">
      <dgm:prSet/>
      <dgm:spPr/>
      <dgm:t>
        <a:bodyPr/>
        <a:lstStyle/>
        <a:p>
          <a:endParaRPr lang="da-DK"/>
        </a:p>
      </dgm:t>
    </dgm:pt>
    <dgm:pt modelId="{D6781334-137C-4D3B-AF96-DA8AA6A9E93A}" type="pres">
      <dgm:prSet presAssocID="{15ECAF95-31E6-416A-BB1D-3163B08A59BA}" presName="CompostProcess" presStyleCnt="0">
        <dgm:presLayoutVars>
          <dgm:dir/>
          <dgm:resizeHandles val="exact"/>
        </dgm:presLayoutVars>
      </dgm:prSet>
      <dgm:spPr/>
    </dgm:pt>
    <dgm:pt modelId="{866A25D5-D93C-4900-BF2F-4B44CDA4E268}" type="pres">
      <dgm:prSet presAssocID="{15ECAF95-31E6-416A-BB1D-3163B08A59BA}" presName="arrow" presStyleLbl="bgShp" presStyleIdx="0" presStyleCnt="1"/>
      <dgm:spPr/>
    </dgm:pt>
    <dgm:pt modelId="{0ECA15CD-A0AD-47A1-8F47-7D0E34E14BD6}" type="pres">
      <dgm:prSet presAssocID="{15ECAF95-31E6-416A-BB1D-3163B08A59BA}" presName="linearProcess" presStyleCnt="0"/>
      <dgm:spPr/>
    </dgm:pt>
    <dgm:pt modelId="{12828990-3DFD-49D9-95CA-CC4CB1B6EB38}" type="pres">
      <dgm:prSet presAssocID="{B58AC4A7-5A86-4475-B745-6017EA27D8A3}" presName="textNode" presStyleLbl="node1" presStyleIdx="0" presStyleCnt="4" custScaleX="99301">
        <dgm:presLayoutVars>
          <dgm:bulletEnabled val="1"/>
        </dgm:presLayoutVars>
      </dgm:prSet>
      <dgm:spPr/>
    </dgm:pt>
    <dgm:pt modelId="{25EC923A-3A80-4814-9051-A463BF55ECB7}" type="pres">
      <dgm:prSet presAssocID="{379C1EDF-BB7A-4CC5-8145-C6C095333720}" presName="sibTrans" presStyleCnt="0"/>
      <dgm:spPr/>
    </dgm:pt>
    <dgm:pt modelId="{6BE90DF5-D12A-4A15-ABCB-27F9F5B060E8}" type="pres">
      <dgm:prSet presAssocID="{7C61E4E9-99C8-4507-AAF7-5BF77B97980B}" presName="textNode" presStyleLbl="node1" presStyleIdx="1" presStyleCnt="4" custScaleX="124243" custScaleY="132022">
        <dgm:presLayoutVars>
          <dgm:bulletEnabled val="1"/>
        </dgm:presLayoutVars>
      </dgm:prSet>
      <dgm:spPr/>
    </dgm:pt>
    <dgm:pt modelId="{8CF6F0A0-5358-498B-8BAE-4976E8FA8346}" type="pres">
      <dgm:prSet presAssocID="{B13780A5-6FE3-409A-A06D-BC8AF8E1BA61}" presName="sibTrans" presStyleCnt="0"/>
      <dgm:spPr/>
    </dgm:pt>
    <dgm:pt modelId="{46EEACAE-419E-4E8B-B867-E5CBC3C0161E}" type="pres">
      <dgm:prSet presAssocID="{53403E5F-B2B2-4F59-B41F-AB49A62B2B1D}" presName="textNode" presStyleLbl="node1" presStyleIdx="2" presStyleCnt="4" custScaleX="107689" custScaleY="97909">
        <dgm:presLayoutVars>
          <dgm:bulletEnabled val="1"/>
        </dgm:presLayoutVars>
      </dgm:prSet>
      <dgm:spPr/>
    </dgm:pt>
    <dgm:pt modelId="{0757A41D-4494-4772-936D-583C86410404}" type="pres">
      <dgm:prSet presAssocID="{EE3B5887-C02E-4262-A5E6-6FB74D7B7F6E}" presName="sibTrans" presStyleCnt="0"/>
      <dgm:spPr/>
    </dgm:pt>
    <dgm:pt modelId="{DC1A91C3-4127-4181-BB33-0B74EBD3576C}" type="pres">
      <dgm:prSet presAssocID="{A9D22B5F-87D5-4D37-A803-A0F9A6458565}" presName="textNode" presStyleLbl="node1" presStyleIdx="3" presStyleCnt="4">
        <dgm:presLayoutVars>
          <dgm:bulletEnabled val="1"/>
        </dgm:presLayoutVars>
      </dgm:prSet>
      <dgm:spPr/>
    </dgm:pt>
  </dgm:ptLst>
  <dgm:cxnLst>
    <dgm:cxn modelId="{2B07ED28-2323-4406-8E9F-B3E81FA6DDB8}" srcId="{15ECAF95-31E6-416A-BB1D-3163B08A59BA}" destId="{7C61E4E9-99C8-4507-AAF7-5BF77B97980B}" srcOrd="1" destOrd="0" parTransId="{50646105-FFB3-4776-8194-01AD2DFCD9CC}" sibTransId="{B13780A5-6FE3-409A-A06D-BC8AF8E1BA61}"/>
    <dgm:cxn modelId="{B8117D3E-B8C4-4D77-B772-E31135AA35B1}" srcId="{15ECAF95-31E6-416A-BB1D-3163B08A59BA}" destId="{B58AC4A7-5A86-4475-B745-6017EA27D8A3}" srcOrd="0" destOrd="0" parTransId="{992DA6B4-13CE-4E1D-B97F-1224247008D0}" sibTransId="{379C1EDF-BB7A-4CC5-8145-C6C095333720}"/>
    <dgm:cxn modelId="{0276E88F-D3F4-4B61-8998-8880F6D97C55}" srcId="{15ECAF95-31E6-416A-BB1D-3163B08A59BA}" destId="{A9D22B5F-87D5-4D37-A803-A0F9A6458565}" srcOrd="3" destOrd="0" parTransId="{5035597F-1D5D-40A3-A2E4-CC9E0BA3A05F}" sibTransId="{22EF7502-B782-4C31-8897-6C9E803C6609}"/>
    <dgm:cxn modelId="{6E258296-ABAC-4C77-9332-7B591D398107}" type="presOf" srcId="{7C61E4E9-99C8-4507-AAF7-5BF77B97980B}" destId="{6BE90DF5-D12A-4A15-ABCB-27F9F5B060E8}" srcOrd="0" destOrd="0" presId="urn:microsoft.com/office/officeart/2005/8/layout/hProcess9"/>
    <dgm:cxn modelId="{BB28B7D9-B4F8-44AE-9D59-FA83905E9AFB}" type="presOf" srcId="{A9D22B5F-87D5-4D37-A803-A0F9A6458565}" destId="{DC1A91C3-4127-4181-BB33-0B74EBD3576C}" srcOrd="0" destOrd="0" presId="urn:microsoft.com/office/officeart/2005/8/layout/hProcess9"/>
    <dgm:cxn modelId="{101EE1E5-1512-41A8-84C4-FAC35A51EB5D}" type="presOf" srcId="{53403E5F-B2B2-4F59-B41F-AB49A62B2B1D}" destId="{46EEACAE-419E-4E8B-B867-E5CBC3C0161E}" srcOrd="0" destOrd="0" presId="urn:microsoft.com/office/officeart/2005/8/layout/hProcess9"/>
    <dgm:cxn modelId="{1B76D1E7-86FC-4BD0-B881-3605638BABB5}" srcId="{15ECAF95-31E6-416A-BB1D-3163B08A59BA}" destId="{53403E5F-B2B2-4F59-B41F-AB49A62B2B1D}" srcOrd="2" destOrd="0" parTransId="{C0C13C22-0923-4EC9-9CF4-279AF4CED053}" sibTransId="{EE3B5887-C02E-4262-A5E6-6FB74D7B7F6E}"/>
    <dgm:cxn modelId="{6A8C6EEB-7B87-4463-9F3A-A201CFAF77C5}" type="presOf" srcId="{B58AC4A7-5A86-4475-B745-6017EA27D8A3}" destId="{12828990-3DFD-49D9-95CA-CC4CB1B6EB38}" srcOrd="0" destOrd="0" presId="urn:microsoft.com/office/officeart/2005/8/layout/hProcess9"/>
    <dgm:cxn modelId="{9FCF36ED-B16B-4AAB-ACB3-D8BFA336E35B}" type="presOf" srcId="{15ECAF95-31E6-416A-BB1D-3163B08A59BA}" destId="{D6781334-137C-4D3B-AF96-DA8AA6A9E93A}" srcOrd="0" destOrd="0" presId="urn:microsoft.com/office/officeart/2005/8/layout/hProcess9"/>
    <dgm:cxn modelId="{AE42DA00-D913-43F1-8687-71C95C558515}" type="presParOf" srcId="{D6781334-137C-4D3B-AF96-DA8AA6A9E93A}" destId="{866A25D5-D93C-4900-BF2F-4B44CDA4E268}" srcOrd="0" destOrd="0" presId="urn:microsoft.com/office/officeart/2005/8/layout/hProcess9"/>
    <dgm:cxn modelId="{7D4D67E0-40E7-47A7-BA1C-E98CF119F739}" type="presParOf" srcId="{D6781334-137C-4D3B-AF96-DA8AA6A9E93A}" destId="{0ECA15CD-A0AD-47A1-8F47-7D0E34E14BD6}" srcOrd="1" destOrd="0" presId="urn:microsoft.com/office/officeart/2005/8/layout/hProcess9"/>
    <dgm:cxn modelId="{5C1CE1DA-98E4-4A18-85F0-F2540EE25FB0}" type="presParOf" srcId="{0ECA15CD-A0AD-47A1-8F47-7D0E34E14BD6}" destId="{12828990-3DFD-49D9-95CA-CC4CB1B6EB38}" srcOrd="0" destOrd="0" presId="urn:microsoft.com/office/officeart/2005/8/layout/hProcess9"/>
    <dgm:cxn modelId="{729BA7FE-DD30-48BB-90BF-CB8D3173D9B6}" type="presParOf" srcId="{0ECA15CD-A0AD-47A1-8F47-7D0E34E14BD6}" destId="{25EC923A-3A80-4814-9051-A463BF55ECB7}" srcOrd="1" destOrd="0" presId="urn:microsoft.com/office/officeart/2005/8/layout/hProcess9"/>
    <dgm:cxn modelId="{02BE31EA-8855-44D6-A946-CEA061DC7E46}" type="presParOf" srcId="{0ECA15CD-A0AD-47A1-8F47-7D0E34E14BD6}" destId="{6BE90DF5-D12A-4A15-ABCB-27F9F5B060E8}" srcOrd="2" destOrd="0" presId="urn:microsoft.com/office/officeart/2005/8/layout/hProcess9"/>
    <dgm:cxn modelId="{ABFA736D-E7CE-4641-AE46-2C5B7D9E072A}" type="presParOf" srcId="{0ECA15CD-A0AD-47A1-8F47-7D0E34E14BD6}" destId="{8CF6F0A0-5358-498B-8BAE-4976E8FA8346}" srcOrd="3" destOrd="0" presId="urn:microsoft.com/office/officeart/2005/8/layout/hProcess9"/>
    <dgm:cxn modelId="{1C978B00-3324-4AE2-907A-55FDB4CF9FBE}" type="presParOf" srcId="{0ECA15CD-A0AD-47A1-8F47-7D0E34E14BD6}" destId="{46EEACAE-419E-4E8B-B867-E5CBC3C0161E}" srcOrd="4" destOrd="0" presId="urn:microsoft.com/office/officeart/2005/8/layout/hProcess9"/>
    <dgm:cxn modelId="{B2008494-80FE-40DB-93C5-1CB2012D5D2D}" type="presParOf" srcId="{0ECA15CD-A0AD-47A1-8F47-7D0E34E14BD6}" destId="{0757A41D-4494-4772-936D-583C86410404}" srcOrd="5" destOrd="0" presId="urn:microsoft.com/office/officeart/2005/8/layout/hProcess9"/>
    <dgm:cxn modelId="{E0EE1E31-7491-4374-BD02-4CAE819D20B9}" type="presParOf" srcId="{0ECA15CD-A0AD-47A1-8F47-7D0E34E14BD6}" destId="{DC1A91C3-4127-4181-BB33-0B74EBD3576C}"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13D3B9-0F16-4EDC-A7F6-69834B2C4EFE}"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4478B65D-8BC0-4BCD-B9AB-47D5604E681F}">
      <dgm:prSet/>
      <dgm:spPr/>
      <dgm:t>
        <a:bodyPr/>
        <a:lstStyle/>
        <a:p>
          <a:r>
            <a:rPr lang="da-DK"/>
            <a:t>Cirkulær økonomi er altså en bæredygtig økonomisk model, der sikrer, at vi kan fortsætte med at tænke nyt og stort, uden at det går ud over os selv og planeten. </a:t>
          </a:r>
          <a:endParaRPr lang="en-US"/>
        </a:p>
      </dgm:t>
    </dgm:pt>
    <dgm:pt modelId="{EA031410-7ACC-4C0D-B9AE-A8CD2DCF477D}" type="parTrans" cxnId="{F63CF36A-E7EF-4B47-824D-7D730540D669}">
      <dgm:prSet/>
      <dgm:spPr/>
      <dgm:t>
        <a:bodyPr/>
        <a:lstStyle/>
        <a:p>
          <a:endParaRPr lang="en-US"/>
        </a:p>
      </dgm:t>
    </dgm:pt>
    <dgm:pt modelId="{49494F69-1C9A-42BF-8C3F-646838A5D31B}" type="sibTrans" cxnId="{F63CF36A-E7EF-4B47-824D-7D730540D669}">
      <dgm:prSet/>
      <dgm:spPr/>
      <dgm:t>
        <a:bodyPr/>
        <a:lstStyle/>
        <a:p>
          <a:endParaRPr lang="en-US"/>
        </a:p>
      </dgm:t>
    </dgm:pt>
    <dgm:pt modelId="{1C284376-44EB-4885-A022-94213D411882}">
      <dgm:prSet/>
      <dgm:spPr/>
      <dgm:t>
        <a:bodyPr/>
        <a:lstStyle/>
        <a:p>
          <a:r>
            <a:rPr lang="da-DK"/>
            <a:t>Ved at udnytte vores innovationsevne og kreativitet til at re-designe produkter og materialer og udvikle nye forretningsmodeller, kan vi skabe en positiv, bæredygtig og samtidig profitabel økonomi.</a:t>
          </a:r>
          <a:endParaRPr lang="en-US"/>
        </a:p>
      </dgm:t>
    </dgm:pt>
    <dgm:pt modelId="{87C3DA01-F9EB-457F-B555-0CDDD44CB964}" type="parTrans" cxnId="{FBEA0719-B09F-473A-AB36-40414DB9C34E}">
      <dgm:prSet/>
      <dgm:spPr/>
      <dgm:t>
        <a:bodyPr/>
        <a:lstStyle/>
        <a:p>
          <a:endParaRPr lang="en-US"/>
        </a:p>
      </dgm:t>
    </dgm:pt>
    <dgm:pt modelId="{5EA7CD9F-A5D9-4B50-8ADF-AC70E0E921FA}" type="sibTrans" cxnId="{FBEA0719-B09F-473A-AB36-40414DB9C34E}">
      <dgm:prSet/>
      <dgm:spPr/>
      <dgm:t>
        <a:bodyPr/>
        <a:lstStyle/>
        <a:p>
          <a:endParaRPr lang="en-US"/>
        </a:p>
      </dgm:t>
    </dgm:pt>
    <dgm:pt modelId="{4675206D-BAA8-447B-B638-97BEA72C455B}" type="pres">
      <dgm:prSet presAssocID="{B613D3B9-0F16-4EDC-A7F6-69834B2C4EFE}" presName="hierChild1" presStyleCnt="0">
        <dgm:presLayoutVars>
          <dgm:chPref val="1"/>
          <dgm:dir/>
          <dgm:animOne val="branch"/>
          <dgm:animLvl val="lvl"/>
          <dgm:resizeHandles/>
        </dgm:presLayoutVars>
      </dgm:prSet>
      <dgm:spPr/>
    </dgm:pt>
    <dgm:pt modelId="{3CA8AA52-3B86-435B-BC97-E7ADFF2FE49C}" type="pres">
      <dgm:prSet presAssocID="{4478B65D-8BC0-4BCD-B9AB-47D5604E681F}" presName="hierRoot1" presStyleCnt="0"/>
      <dgm:spPr/>
    </dgm:pt>
    <dgm:pt modelId="{7CE12A8A-2BCF-4EAF-B0D8-E9D2E5883691}" type="pres">
      <dgm:prSet presAssocID="{4478B65D-8BC0-4BCD-B9AB-47D5604E681F}" presName="composite" presStyleCnt="0"/>
      <dgm:spPr/>
    </dgm:pt>
    <dgm:pt modelId="{2B43B6CF-3D48-4CF3-B2C2-AE6096EFFBAC}" type="pres">
      <dgm:prSet presAssocID="{4478B65D-8BC0-4BCD-B9AB-47D5604E681F}" presName="background" presStyleLbl="node0" presStyleIdx="0" presStyleCnt="2"/>
      <dgm:spPr/>
    </dgm:pt>
    <dgm:pt modelId="{40B2B782-C18D-4468-BC17-F67C98DD8EA1}" type="pres">
      <dgm:prSet presAssocID="{4478B65D-8BC0-4BCD-B9AB-47D5604E681F}" presName="text" presStyleLbl="fgAcc0" presStyleIdx="0" presStyleCnt="2">
        <dgm:presLayoutVars>
          <dgm:chPref val="3"/>
        </dgm:presLayoutVars>
      </dgm:prSet>
      <dgm:spPr/>
    </dgm:pt>
    <dgm:pt modelId="{C80F7D90-A021-40E9-8F20-A3C4788127CC}" type="pres">
      <dgm:prSet presAssocID="{4478B65D-8BC0-4BCD-B9AB-47D5604E681F}" presName="hierChild2" presStyleCnt="0"/>
      <dgm:spPr/>
    </dgm:pt>
    <dgm:pt modelId="{6757C74E-A1B4-4BED-BECB-6259DC9E572D}" type="pres">
      <dgm:prSet presAssocID="{1C284376-44EB-4885-A022-94213D411882}" presName="hierRoot1" presStyleCnt="0"/>
      <dgm:spPr/>
    </dgm:pt>
    <dgm:pt modelId="{9DCC8219-CFEB-4C92-AA0E-00062834171E}" type="pres">
      <dgm:prSet presAssocID="{1C284376-44EB-4885-A022-94213D411882}" presName="composite" presStyleCnt="0"/>
      <dgm:spPr/>
    </dgm:pt>
    <dgm:pt modelId="{257D2ACD-2246-4643-ABF4-9A48AC87D85D}" type="pres">
      <dgm:prSet presAssocID="{1C284376-44EB-4885-A022-94213D411882}" presName="background" presStyleLbl="node0" presStyleIdx="1" presStyleCnt="2"/>
      <dgm:spPr/>
    </dgm:pt>
    <dgm:pt modelId="{12EC4159-B3D2-4AAD-B661-D3B0E98F3054}" type="pres">
      <dgm:prSet presAssocID="{1C284376-44EB-4885-A022-94213D411882}" presName="text" presStyleLbl="fgAcc0" presStyleIdx="1" presStyleCnt="2">
        <dgm:presLayoutVars>
          <dgm:chPref val="3"/>
        </dgm:presLayoutVars>
      </dgm:prSet>
      <dgm:spPr/>
    </dgm:pt>
    <dgm:pt modelId="{07C186DC-2EDB-4318-9B98-B60070DEDF3F}" type="pres">
      <dgm:prSet presAssocID="{1C284376-44EB-4885-A022-94213D411882}" presName="hierChild2" presStyleCnt="0"/>
      <dgm:spPr/>
    </dgm:pt>
  </dgm:ptLst>
  <dgm:cxnLst>
    <dgm:cxn modelId="{FBEA0719-B09F-473A-AB36-40414DB9C34E}" srcId="{B613D3B9-0F16-4EDC-A7F6-69834B2C4EFE}" destId="{1C284376-44EB-4885-A022-94213D411882}" srcOrd="1" destOrd="0" parTransId="{87C3DA01-F9EB-457F-B555-0CDDD44CB964}" sibTransId="{5EA7CD9F-A5D9-4B50-8ADF-AC70E0E921FA}"/>
    <dgm:cxn modelId="{564CA72F-08C0-4601-B54C-DFB6EB6424C3}" type="presOf" srcId="{1C284376-44EB-4885-A022-94213D411882}" destId="{12EC4159-B3D2-4AAD-B661-D3B0E98F3054}" srcOrd="0" destOrd="0" presId="urn:microsoft.com/office/officeart/2005/8/layout/hierarchy1"/>
    <dgm:cxn modelId="{E523683E-5678-4B5A-A08C-083575ABE812}" type="presOf" srcId="{B613D3B9-0F16-4EDC-A7F6-69834B2C4EFE}" destId="{4675206D-BAA8-447B-B638-97BEA72C455B}" srcOrd="0" destOrd="0" presId="urn:microsoft.com/office/officeart/2005/8/layout/hierarchy1"/>
    <dgm:cxn modelId="{F63CF36A-E7EF-4B47-824D-7D730540D669}" srcId="{B613D3B9-0F16-4EDC-A7F6-69834B2C4EFE}" destId="{4478B65D-8BC0-4BCD-B9AB-47D5604E681F}" srcOrd="0" destOrd="0" parTransId="{EA031410-7ACC-4C0D-B9AE-A8CD2DCF477D}" sibTransId="{49494F69-1C9A-42BF-8C3F-646838A5D31B}"/>
    <dgm:cxn modelId="{CCE1799C-7B2C-4743-9548-6050B18EC139}" type="presOf" srcId="{4478B65D-8BC0-4BCD-B9AB-47D5604E681F}" destId="{40B2B782-C18D-4468-BC17-F67C98DD8EA1}" srcOrd="0" destOrd="0" presId="urn:microsoft.com/office/officeart/2005/8/layout/hierarchy1"/>
    <dgm:cxn modelId="{EC5D0D98-2917-4753-87C6-152400122806}" type="presParOf" srcId="{4675206D-BAA8-447B-B638-97BEA72C455B}" destId="{3CA8AA52-3B86-435B-BC97-E7ADFF2FE49C}" srcOrd="0" destOrd="0" presId="urn:microsoft.com/office/officeart/2005/8/layout/hierarchy1"/>
    <dgm:cxn modelId="{36984A4A-A031-482E-A97E-AB27A88EFB95}" type="presParOf" srcId="{3CA8AA52-3B86-435B-BC97-E7ADFF2FE49C}" destId="{7CE12A8A-2BCF-4EAF-B0D8-E9D2E5883691}" srcOrd="0" destOrd="0" presId="urn:microsoft.com/office/officeart/2005/8/layout/hierarchy1"/>
    <dgm:cxn modelId="{A37FEEB8-94AB-4366-8B3E-D7936CDFF48B}" type="presParOf" srcId="{7CE12A8A-2BCF-4EAF-B0D8-E9D2E5883691}" destId="{2B43B6CF-3D48-4CF3-B2C2-AE6096EFFBAC}" srcOrd="0" destOrd="0" presId="urn:microsoft.com/office/officeart/2005/8/layout/hierarchy1"/>
    <dgm:cxn modelId="{4D8EB1E5-FF45-429C-AD27-D64D1D9E5E8C}" type="presParOf" srcId="{7CE12A8A-2BCF-4EAF-B0D8-E9D2E5883691}" destId="{40B2B782-C18D-4468-BC17-F67C98DD8EA1}" srcOrd="1" destOrd="0" presId="urn:microsoft.com/office/officeart/2005/8/layout/hierarchy1"/>
    <dgm:cxn modelId="{63D9A0F4-00BB-4E2B-B3DE-F8952925BE0F}" type="presParOf" srcId="{3CA8AA52-3B86-435B-BC97-E7ADFF2FE49C}" destId="{C80F7D90-A021-40E9-8F20-A3C4788127CC}" srcOrd="1" destOrd="0" presId="urn:microsoft.com/office/officeart/2005/8/layout/hierarchy1"/>
    <dgm:cxn modelId="{92E1FCAD-4E38-4A7F-9285-D6A674C5FCE9}" type="presParOf" srcId="{4675206D-BAA8-447B-B638-97BEA72C455B}" destId="{6757C74E-A1B4-4BED-BECB-6259DC9E572D}" srcOrd="1" destOrd="0" presId="urn:microsoft.com/office/officeart/2005/8/layout/hierarchy1"/>
    <dgm:cxn modelId="{7741CFA6-E583-436A-B1AB-554DEEB5C2BA}" type="presParOf" srcId="{6757C74E-A1B4-4BED-BECB-6259DC9E572D}" destId="{9DCC8219-CFEB-4C92-AA0E-00062834171E}" srcOrd="0" destOrd="0" presId="urn:microsoft.com/office/officeart/2005/8/layout/hierarchy1"/>
    <dgm:cxn modelId="{51FD65A5-E45C-4A24-A214-27DDCBD6B5D0}" type="presParOf" srcId="{9DCC8219-CFEB-4C92-AA0E-00062834171E}" destId="{257D2ACD-2246-4643-ABF4-9A48AC87D85D}" srcOrd="0" destOrd="0" presId="urn:microsoft.com/office/officeart/2005/8/layout/hierarchy1"/>
    <dgm:cxn modelId="{AC2FDB3A-BDED-4E98-A8ED-89DF8324CA3E}" type="presParOf" srcId="{9DCC8219-CFEB-4C92-AA0E-00062834171E}" destId="{12EC4159-B3D2-4AAD-B661-D3B0E98F3054}" srcOrd="1" destOrd="0" presId="urn:microsoft.com/office/officeart/2005/8/layout/hierarchy1"/>
    <dgm:cxn modelId="{C0E1BD08-23E1-45D3-8D28-35C735E06C99}" type="presParOf" srcId="{6757C74E-A1B4-4BED-BECB-6259DC9E572D}" destId="{07C186DC-2EDB-4318-9B98-B60070DEDF3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10A47D-E2D7-4D9A-890E-72C3ABCE4E5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a-DK"/>
        </a:p>
      </dgm:t>
    </dgm:pt>
    <dgm:pt modelId="{DF64C87C-4ECC-44E0-A529-BDD18FEF3D36}">
      <dgm:prSet phldrT="[Tekst]"/>
      <dgm:spPr/>
      <dgm:t>
        <a:bodyPr/>
        <a:lstStyle/>
        <a:p>
          <a:r>
            <a:rPr lang="da-DK"/>
            <a:t>Specifikt</a:t>
          </a:r>
        </a:p>
      </dgm:t>
    </dgm:pt>
    <dgm:pt modelId="{3D074356-DAD1-4478-A6EB-53B4048F3F06}" type="parTrans" cxnId="{B79A04CA-ACEC-4884-A6CF-B57494D8769B}">
      <dgm:prSet/>
      <dgm:spPr/>
      <dgm:t>
        <a:bodyPr/>
        <a:lstStyle/>
        <a:p>
          <a:endParaRPr lang="da-DK"/>
        </a:p>
      </dgm:t>
    </dgm:pt>
    <dgm:pt modelId="{AFC36792-A9ED-4242-9A00-4BE8EBC686B3}" type="sibTrans" cxnId="{B79A04CA-ACEC-4884-A6CF-B57494D8769B}">
      <dgm:prSet/>
      <dgm:spPr/>
      <dgm:t>
        <a:bodyPr/>
        <a:lstStyle/>
        <a:p>
          <a:endParaRPr lang="da-DK"/>
        </a:p>
      </dgm:t>
    </dgm:pt>
    <dgm:pt modelId="{16EF3821-D08F-4814-B756-FE5000217E93}">
      <dgm:prSet phldrT="[Tekst]"/>
      <dgm:spPr/>
      <dgm:t>
        <a:bodyPr/>
        <a:lstStyle/>
        <a:p>
          <a:r>
            <a:rPr lang="da-DK"/>
            <a:t>Målbart</a:t>
          </a:r>
        </a:p>
      </dgm:t>
    </dgm:pt>
    <dgm:pt modelId="{754F4526-26E7-4C56-A10E-3624FF1574F0}" type="parTrans" cxnId="{22B5E66D-50FB-4CFB-84A4-A06D37B91C82}">
      <dgm:prSet/>
      <dgm:spPr/>
      <dgm:t>
        <a:bodyPr/>
        <a:lstStyle/>
        <a:p>
          <a:endParaRPr lang="da-DK"/>
        </a:p>
      </dgm:t>
    </dgm:pt>
    <dgm:pt modelId="{8E41AE0D-0F0D-4B85-B993-3693A335F91F}" type="sibTrans" cxnId="{22B5E66D-50FB-4CFB-84A4-A06D37B91C82}">
      <dgm:prSet/>
      <dgm:spPr/>
      <dgm:t>
        <a:bodyPr/>
        <a:lstStyle/>
        <a:p>
          <a:endParaRPr lang="da-DK"/>
        </a:p>
      </dgm:t>
    </dgm:pt>
    <dgm:pt modelId="{73CBD0EF-DE25-416A-8C4C-1D517580CC87}">
      <dgm:prSet phldrT="[Tekst]"/>
      <dgm:spPr/>
      <dgm:t>
        <a:bodyPr/>
        <a:lstStyle/>
        <a:p>
          <a:r>
            <a:rPr lang="da-DK"/>
            <a:t>Accepterede </a:t>
          </a:r>
        </a:p>
      </dgm:t>
    </dgm:pt>
    <dgm:pt modelId="{8389BB72-4D64-4174-AD9C-B4C3E5605CF6}" type="parTrans" cxnId="{73EDA8FD-93AB-42EF-9916-CA65C15B6DBD}">
      <dgm:prSet/>
      <dgm:spPr/>
      <dgm:t>
        <a:bodyPr/>
        <a:lstStyle/>
        <a:p>
          <a:endParaRPr lang="da-DK"/>
        </a:p>
      </dgm:t>
    </dgm:pt>
    <dgm:pt modelId="{7D6500EF-A61C-4FB8-8277-7E377D834ACC}" type="sibTrans" cxnId="{73EDA8FD-93AB-42EF-9916-CA65C15B6DBD}">
      <dgm:prSet/>
      <dgm:spPr/>
      <dgm:t>
        <a:bodyPr/>
        <a:lstStyle/>
        <a:p>
          <a:endParaRPr lang="da-DK"/>
        </a:p>
      </dgm:t>
    </dgm:pt>
    <dgm:pt modelId="{D2B2D9CE-D8E2-418F-9A18-50C2C3B8B579}">
      <dgm:prSet/>
      <dgm:spPr/>
      <dgm:t>
        <a:bodyPr/>
        <a:lstStyle/>
        <a:p>
          <a:r>
            <a:rPr lang="da-DK"/>
            <a:t>Realistisk</a:t>
          </a:r>
        </a:p>
      </dgm:t>
    </dgm:pt>
    <dgm:pt modelId="{D34E5AFA-0164-4B48-8F14-3E6E6968629D}" type="parTrans" cxnId="{F6D00F3C-D892-47CD-AA08-2B08635F6E53}">
      <dgm:prSet/>
      <dgm:spPr/>
      <dgm:t>
        <a:bodyPr/>
        <a:lstStyle/>
        <a:p>
          <a:endParaRPr lang="da-DK"/>
        </a:p>
      </dgm:t>
    </dgm:pt>
    <dgm:pt modelId="{217D75AA-2583-4E5B-A532-3A2CE8C37310}" type="sibTrans" cxnId="{F6D00F3C-D892-47CD-AA08-2B08635F6E53}">
      <dgm:prSet/>
      <dgm:spPr/>
      <dgm:t>
        <a:bodyPr/>
        <a:lstStyle/>
        <a:p>
          <a:endParaRPr lang="da-DK"/>
        </a:p>
      </dgm:t>
    </dgm:pt>
    <dgm:pt modelId="{42F7B553-7C32-430F-BCAF-67AC15EAFA5C}">
      <dgm:prSet/>
      <dgm:spPr/>
      <dgm:t>
        <a:bodyPr/>
        <a:lstStyle/>
        <a:p>
          <a:r>
            <a:rPr lang="da-DK"/>
            <a:t>Tidsbestemt</a:t>
          </a:r>
        </a:p>
      </dgm:t>
    </dgm:pt>
    <dgm:pt modelId="{8443C572-126D-40BA-AFA3-3BBDA4149172}" type="parTrans" cxnId="{4C123467-06CD-4DBE-84CC-52617BFA5DED}">
      <dgm:prSet/>
      <dgm:spPr/>
      <dgm:t>
        <a:bodyPr/>
        <a:lstStyle/>
        <a:p>
          <a:endParaRPr lang="da-DK"/>
        </a:p>
      </dgm:t>
    </dgm:pt>
    <dgm:pt modelId="{DAB5A673-B920-4CB5-AF95-53C57D9D8635}" type="sibTrans" cxnId="{4C123467-06CD-4DBE-84CC-52617BFA5DED}">
      <dgm:prSet/>
      <dgm:spPr/>
      <dgm:t>
        <a:bodyPr/>
        <a:lstStyle/>
        <a:p>
          <a:endParaRPr lang="da-DK"/>
        </a:p>
      </dgm:t>
    </dgm:pt>
    <dgm:pt modelId="{C09B90CE-AB27-4721-9228-621B227EB898}">
      <dgm:prSet/>
      <dgm:spPr/>
      <dgm:t>
        <a:bodyPr/>
        <a:lstStyle/>
        <a:p>
          <a:r>
            <a:rPr lang="da-DK"/>
            <a:t>Evalueret</a:t>
          </a:r>
        </a:p>
      </dgm:t>
    </dgm:pt>
    <dgm:pt modelId="{5169CED8-BA89-4B22-926E-25216E8C5E9E}" type="parTrans" cxnId="{AD6F7DF4-C6DC-4A89-A083-7F2D2C84F923}">
      <dgm:prSet/>
      <dgm:spPr/>
      <dgm:t>
        <a:bodyPr/>
        <a:lstStyle/>
        <a:p>
          <a:endParaRPr lang="da-DK"/>
        </a:p>
      </dgm:t>
    </dgm:pt>
    <dgm:pt modelId="{27139D54-780F-4FB1-AF8B-8EE70BC95468}" type="sibTrans" cxnId="{AD6F7DF4-C6DC-4A89-A083-7F2D2C84F923}">
      <dgm:prSet/>
      <dgm:spPr/>
      <dgm:t>
        <a:bodyPr/>
        <a:lstStyle/>
        <a:p>
          <a:endParaRPr lang="da-DK"/>
        </a:p>
      </dgm:t>
    </dgm:pt>
    <dgm:pt modelId="{28CEBF91-CC4B-45AD-B608-920EC6175EE5}" type="pres">
      <dgm:prSet presAssocID="{0710A47D-E2D7-4D9A-890E-72C3ABCE4E53}" presName="Name0" presStyleCnt="0">
        <dgm:presLayoutVars>
          <dgm:chMax val="7"/>
          <dgm:chPref val="7"/>
          <dgm:dir/>
        </dgm:presLayoutVars>
      </dgm:prSet>
      <dgm:spPr/>
    </dgm:pt>
    <dgm:pt modelId="{7E34B8E5-F180-421D-8D0D-1F54622D3372}" type="pres">
      <dgm:prSet presAssocID="{0710A47D-E2D7-4D9A-890E-72C3ABCE4E53}" presName="Name1" presStyleCnt="0"/>
      <dgm:spPr/>
    </dgm:pt>
    <dgm:pt modelId="{96764B9C-58B6-4EE4-8296-1E955AE308FB}" type="pres">
      <dgm:prSet presAssocID="{0710A47D-E2D7-4D9A-890E-72C3ABCE4E53}" presName="cycle" presStyleCnt="0"/>
      <dgm:spPr/>
    </dgm:pt>
    <dgm:pt modelId="{C44C8F26-17CF-4B76-B0AE-10A0E97951C6}" type="pres">
      <dgm:prSet presAssocID="{0710A47D-E2D7-4D9A-890E-72C3ABCE4E53}" presName="srcNode" presStyleLbl="node1" presStyleIdx="0" presStyleCnt="6"/>
      <dgm:spPr/>
    </dgm:pt>
    <dgm:pt modelId="{7553B7DD-9FF7-46F2-BC7A-368166EB44EC}" type="pres">
      <dgm:prSet presAssocID="{0710A47D-E2D7-4D9A-890E-72C3ABCE4E53}" presName="conn" presStyleLbl="parChTrans1D2" presStyleIdx="0" presStyleCnt="1"/>
      <dgm:spPr/>
    </dgm:pt>
    <dgm:pt modelId="{87524033-5A6B-4F08-981E-6BC5EA74F244}" type="pres">
      <dgm:prSet presAssocID="{0710A47D-E2D7-4D9A-890E-72C3ABCE4E53}" presName="extraNode" presStyleLbl="node1" presStyleIdx="0" presStyleCnt="6"/>
      <dgm:spPr/>
    </dgm:pt>
    <dgm:pt modelId="{35E535A4-1DC2-449B-AA99-FEC7ECAED64A}" type="pres">
      <dgm:prSet presAssocID="{0710A47D-E2D7-4D9A-890E-72C3ABCE4E53}" presName="dstNode" presStyleLbl="node1" presStyleIdx="0" presStyleCnt="6"/>
      <dgm:spPr/>
    </dgm:pt>
    <dgm:pt modelId="{048C2DEC-62AB-49BF-AB14-5FF9DE000C84}" type="pres">
      <dgm:prSet presAssocID="{DF64C87C-4ECC-44E0-A529-BDD18FEF3D36}" presName="text_1" presStyleLbl="node1" presStyleIdx="0" presStyleCnt="6" custScaleX="97655">
        <dgm:presLayoutVars>
          <dgm:bulletEnabled val="1"/>
        </dgm:presLayoutVars>
      </dgm:prSet>
      <dgm:spPr/>
    </dgm:pt>
    <dgm:pt modelId="{230D1650-B930-45FC-9602-916C49A1DC60}" type="pres">
      <dgm:prSet presAssocID="{DF64C87C-4ECC-44E0-A529-BDD18FEF3D36}" presName="accent_1" presStyleCnt="0"/>
      <dgm:spPr/>
    </dgm:pt>
    <dgm:pt modelId="{D0B9A5F4-FFD8-419D-BB62-84FA8A4AB47D}" type="pres">
      <dgm:prSet presAssocID="{DF64C87C-4ECC-44E0-A529-BDD18FEF3D36}" presName="accentRepeatNode" presStyleLbl="solidFgAcc1" presStyleIdx="0" presStyleCnt="6">
        <dgm:style>
          <a:lnRef idx="2">
            <a:schemeClr val="accent4">
              <a:shade val="50000"/>
            </a:schemeClr>
          </a:lnRef>
          <a:fillRef idx="1">
            <a:schemeClr val="accent4"/>
          </a:fillRef>
          <a:effectRef idx="0">
            <a:schemeClr val="accent4"/>
          </a:effectRef>
          <a:fontRef idx="minor">
            <a:schemeClr val="lt1"/>
          </a:fontRef>
        </dgm:style>
      </dgm:prSet>
      <dgm:spPr/>
    </dgm:pt>
    <dgm:pt modelId="{CD7AA74D-52DC-409B-A8AC-F979C89A853C}" type="pres">
      <dgm:prSet presAssocID="{16EF3821-D08F-4814-B756-FE5000217E93}" presName="text_2" presStyleLbl="node1" presStyleIdx="1" presStyleCnt="6">
        <dgm:presLayoutVars>
          <dgm:bulletEnabled val="1"/>
        </dgm:presLayoutVars>
      </dgm:prSet>
      <dgm:spPr/>
    </dgm:pt>
    <dgm:pt modelId="{841D8F99-6756-494A-A66F-A4BD34F18A4F}" type="pres">
      <dgm:prSet presAssocID="{16EF3821-D08F-4814-B756-FE5000217E93}" presName="accent_2" presStyleCnt="0"/>
      <dgm:spPr/>
    </dgm:pt>
    <dgm:pt modelId="{7C293EFD-9346-4FE4-A69B-27B883C43A9E}" type="pres">
      <dgm:prSet presAssocID="{16EF3821-D08F-4814-B756-FE5000217E93}" presName="accentRepeatNode" presStyleLbl="solidFgAcc1" presStyleIdx="1" presStyleCnt="6"/>
      <dgm:spPr>
        <a:solidFill>
          <a:schemeClr val="accent4">
            <a:lumMod val="60000"/>
            <a:lumOff val="40000"/>
          </a:schemeClr>
        </a:solidFill>
      </dgm:spPr>
    </dgm:pt>
    <dgm:pt modelId="{8FE36D2B-016E-41B7-AE06-37ECBD386AA7}" type="pres">
      <dgm:prSet presAssocID="{73CBD0EF-DE25-416A-8C4C-1D517580CC87}" presName="text_3" presStyleLbl="node1" presStyleIdx="2" presStyleCnt="6">
        <dgm:presLayoutVars>
          <dgm:bulletEnabled val="1"/>
        </dgm:presLayoutVars>
      </dgm:prSet>
      <dgm:spPr/>
    </dgm:pt>
    <dgm:pt modelId="{2947212D-5DAB-4980-B0AB-D67349A0C7E2}" type="pres">
      <dgm:prSet presAssocID="{73CBD0EF-DE25-416A-8C4C-1D517580CC87}" presName="accent_3" presStyleCnt="0"/>
      <dgm:spPr/>
    </dgm:pt>
    <dgm:pt modelId="{E80A8AA3-353D-40F8-9394-621865CC5438}" type="pres">
      <dgm:prSet presAssocID="{73CBD0EF-DE25-416A-8C4C-1D517580CC87}" presName="accentRepeatNode" presStyleLbl="solidFgAcc1" presStyleIdx="2" presStyleCnt="6"/>
      <dgm:spPr>
        <a:solidFill>
          <a:schemeClr val="accent4">
            <a:lumMod val="60000"/>
            <a:lumOff val="40000"/>
          </a:schemeClr>
        </a:solidFill>
      </dgm:spPr>
    </dgm:pt>
    <dgm:pt modelId="{8CC232A6-8413-4A01-A603-DFA78E7125B2}" type="pres">
      <dgm:prSet presAssocID="{D2B2D9CE-D8E2-418F-9A18-50C2C3B8B579}" presName="text_4" presStyleLbl="node1" presStyleIdx="3" presStyleCnt="6">
        <dgm:presLayoutVars>
          <dgm:bulletEnabled val="1"/>
        </dgm:presLayoutVars>
      </dgm:prSet>
      <dgm:spPr/>
    </dgm:pt>
    <dgm:pt modelId="{FB0DF4FD-AD73-4B30-9130-8E373FEB276E}" type="pres">
      <dgm:prSet presAssocID="{D2B2D9CE-D8E2-418F-9A18-50C2C3B8B579}" presName="accent_4" presStyleCnt="0"/>
      <dgm:spPr/>
    </dgm:pt>
    <dgm:pt modelId="{3E01F25A-89CD-43EA-B529-8BC2E5B65866}" type="pres">
      <dgm:prSet presAssocID="{D2B2D9CE-D8E2-418F-9A18-50C2C3B8B579}" presName="accentRepeatNode" presStyleLbl="solidFgAcc1" presStyleIdx="3" presStyleCnt="6"/>
      <dgm:spPr>
        <a:solidFill>
          <a:schemeClr val="accent4">
            <a:lumMod val="60000"/>
            <a:lumOff val="40000"/>
          </a:schemeClr>
        </a:solidFill>
      </dgm:spPr>
    </dgm:pt>
    <dgm:pt modelId="{B253619E-A7F3-45E3-88BA-C9115AF5FF5F}" type="pres">
      <dgm:prSet presAssocID="{42F7B553-7C32-430F-BCAF-67AC15EAFA5C}" presName="text_5" presStyleLbl="node1" presStyleIdx="4" presStyleCnt="6">
        <dgm:presLayoutVars>
          <dgm:bulletEnabled val="1"/>
        </dgm:presLayoutVars>
      </dgm:prSet>
      <dgm:spPr/>
    </dgm:pt>
    <dgm:pt modelId="{CC1165ED-4914-45AC-9607-3786EE045C9F}" type="pres">
      <dgm:prSet presAssocID="{42F7B553-7C32-430F-BCAF-67AC15EAFA5C}" presName="accent_5" presStyleCnt="0"/>
      <dgm:spPr/>
    </dgm:pt>
    <dgm:pt modelId="{06B597D7-0300-487D-8C38-E6F0B9DAAAA2}" type="pres">
      <dgm:prSet presAssocID="{42F7B553-7C32-430F-BCAF-67AC15EAFA5C}" presName="accentRepeatNode" presStyleLbl="solidFgAcc1" presStyleIdx="4" presStyleCnt="6"/>
      <dgm:spPr>
        <a:solidFill>
          <a:schemeClr val="accent4">
            <a:lumMod val="60000"/>
            <a:lumOff val="40000"/>
          </a:schemeClr>
        </a:solidFill>
      </dgm:spPr>
    </dgm:pt>
    <dgm:pt modelId="{6FC10333-4857-4542-85FB-398C78DD3F7D}" type="pres">
      <dgm:prSet presAssocID="{C09B90CE-AB27-4721-9228-621B227EB898}" presName="text_6" presStyleLbl="node1" presStyleIdx="5" presStyleCnt="6">
        <dgm:presLayoutVars>
          <dgm:bulletEnabled val="1"/>
        </dgm:presLayoutVars>
      </dgm:prSet>
      <dgm:spPr/>
    </dgm:pt>
    <dgm:pt modelId="{545A65B8-9E0B-428B-9860-C2D9BA36A958}" type="pres">
      <dgm:prSet presAssocID="{C09B90CE-AB27-4721-9228-621B227EB898}" presName="accent_6" presStyleCnt="0"/>
      <dgm:spPr/>
    </dgm:pt>
    <dgm:pt modelId="{623BE163-CACB-4866-8FC0-F29CDBD0B984}" type="pres">
      <dgm:prSet presAssocID="{C09B90CE-AB27-4721-9228-621B227EB898}" presName="accentRepeatNode" presStyleLbl="solidFgAcc1" presStyleIdx="5" presStyleCnt="6"/>
      <dgm:spPr>
        <a:solidFill>
          <a:schemeClr val="accent4">
            <a:lumMod val="60000"/>
            <a:lumOff val="40000"/>
          </a:schemeClr>
        </a:solidFill>
      </dgm:spPr>
    </dgm:pt>
  </dgm:ptLst>
  <dgm:cxnLst>
    <dgm:cxn modelId="{94B4B81B-EE16-4075-A88C-B8DC6FC85D6C}" type="presOf" srcId="{C09B90CE-AB27-4721-9228-621B227EB898}" destId="{6FC10333-4857-4542-85FB-398C78DD3F7D}" srcOrd="0" destOrd="0" presId="urn:microsoft.com/office/officeart/2008/layout/VerticalCurvedList"/>
    <dgm:cxn modelId="{1FA8D431-0368-4D4F-9932-EB8A68307EB4}" type="presOf" srcId="{AFC36792-A9ED-4242-9A00-4BE8EBC686B3}" destId="{7553B7DD-9FF7-46F2-BC7A-368166EB44EC}" srcOrd="0" destOrd="0" presId="urn:microsoft.com/office/officeart/2008/layout/VerticalCurvedList"/>
    <dgm:cxn modelId="{0D88CB39-3AA5-4222-B4FF-952CDE9ACEEA}" type="presOf" srcId="{73CBD0EF-DE25-416A-8C4C-1D517580CC87}" destId="{8FE36D2B-016E-41B7-AE06-37ECBD386AA7}" srcOrd="0" destOrd="0" presId="urn:microsoft.com/office/officeart/2008/layout/VerticalCurvedList"/>
    <dgm:cxn modelId="{F6D00F3C-D892-47CD-AA08-2B08635F6E53}" srcId="{0710A47D-E2D7-4D9A-890E-72C3ABCE4E53}" destId="{D2B2D9CE-D8E2-418F-9A18-50C2C3B8B579}" srcOrd="3" destOrd="0" parTransId="{D34E5AFA-0164-4B48-8F14-3E6E6968629D}" sibTransId="{217D75AA-2583-4E5B-A532-3A2CE8C37310}"/>
    <dgm:cxn modelId="{67F3F346-A45C-4083-A4CF-9D3F5E78382C}" type="presOf" srcId="{16EF3821-D08F-4814-B756-FE5000217E93}" destId="{CD7AA74D-52DC-409B-A8AC-F979C89A853C}" srcOrd="0" destOrd="0" presId="urn:microsoft.com/office/officeart/2008/layout/VerticalCurvedList"/>
    <dgm:cxn modelId="{4C123467-06CD-4DBE-84CC-52617BFA5DED}" srcId="{0710A47D-E2D7-4D9A-890E-72C3ABCE4E53}" destId="{42F7B553-7C32-430F-BCAF-67AC15EAFA5C}" srcOrd="4" destOrd="0" parTransId="{8443C572-126D-40BA-AFA3-3BBDA4149172}" sibTransId="{DAB5A673-B920-4CB5-AF95-53C57D9D8635}"/>
    <dgm:cxn modelId="{22B5E66D-50FB-4CFB-84A4-A06D37B91C82}" srcId="{0710A47D-E2D7-4D9A-890E-72C3ABCE4E53}" destId="{16EF3821-D08F-4814-B756-FE5000217E93}" srcOrd="1" destOrd="0" parTransId="{754F4526-26E7-4C56-A10E-3624FF1574F0}" sibTransId="{8E41AE0D-0F0D-4B85-B993-3693A335F91F}"/>
    <dgm:cxn modelId="{09B9624F-C534-4F58-8C71-6AA041EDB23F}" type="presOf" srcId="{D2B2D9CE-D8E2-418F-9A18-50C2C3B8B579}" destId="{8CC232A6-8413-4A01-A603-DFA78E7125B2}" srcOrd="0" destOrd="0" presId="urn:microsoft.com/office/officeart/2008/layout/VerticalCurvedList"/>
    <dgm:cxn modelId="{F802FD8D-8BB4-4907-ADE0-87AD7D332698}" type="presOf" srcId="{DF64C87C-4ECC-44E0-A529-BDD18FEF3D36}" destId="{048C2DEC-62AB-49BF-AB14-5FF9DE000C84}" srcOrd="0" destOrd="0" presId="urn:microsoft.com/office/officeart/2008/layout/VerticalCurvedList"/>
    <dgm:cxn modelId="{B1403E97-2E07-4AFD-88AC-A4C4D208F8DD}" type="presOf" srcId="{42F7B553-7C32-430F-BCAF-67AC15EAFA5C}" destId="{B253619E-A7F3-45E3-88BA-C9115AF5FF5F}" srcOrd="0" destOrd="0" presId="urn:microsoft.com/office/officeart/2008/layout/VerticalCurvedList"/>
    <dgm:cxn modelId="{6CD3379F-9910-416D-B022-18CC9958AD66}" type="presOf" srcId="{0710A47D-E2D7-4D9A-890E-72C3ABCE4E53}" destId="{28CEBF91-CC4B-45AD-B608-920EC6175EE5}" srcOrd="0" destOrd="0" presId="urn:microsoft.com/office/officeart/2008/layout/VerticalCurvedList"/>
    <dgm:cxn modelId="{B79A04CA-ACEC-4884-A6CF-B57494D8769B}" srcId="{0710A47D-E2D7-4D9A-890E-72C3ABCE4E53}" destId="{DF64C87C-4ECC-44E0-A529-BDD18FEF3D36}" srcOrd="0" destOrd="0" parTransId="{3D074356-DAD1-4478-A6EB-53B4048F3F06}" sibTransId="{AFC36792-A9ED-4242-9A00-4BE8EBC686B3}"/>
    <dgm:cxn modelId="{AD6F7DF4-C6DC-4A89-A083-7F2D2C84F923}" srcId="{0710A47D-E2D7-4D9A-890E-72C3ABCE4E53}" destId="{C09B90CE-AB27-4721-9228-621B227EB898}" srcOrd="5" destOrd="0" parTransId="{5169CED8-BA89-4B22-926E-25216E8C5E9E}" sibTransId="{27139D54-780F-4FB1-AF8B-8EE70BC95468}"/>
    <dgm:cxn modelId="{73EDA8FD-93AB-42EF-9916-CA65C15B6DBD}" srcId="{0710A47D-E2D7-4D9A-890E-72C3ABCE4E53}" destId="{73CBD0EF-DE25-416A-8C4C-1D517580CC87}" srcOrd="2" destOrd="0" parTransId="{8389BB72-4D64-4174-AD9C-B4C3E5605CF6}" sibTransId="{7D6500EF-A61C-4FB8-8277-7E377D834ACC}"/>
    <dgm:cxn modelId="{8E36EAC3-D3FC-4D87-89E1-90DBE330DA3C}" type="presParOf" srcId="{28CEBF91-CC4B-45AD-B608-920EC6175EE5}" destId="{7E34B8E5-F180-421D-8D0D-1F54622D3372}" srcOrd="0" destOrd="0" presId="urn:microsoft.com/office/officeart/2008/layout/VerticalCurvedList"/>
    <dgm:cxn modelId="{259406EF-A812-4A5E-9FF0-2ED3AD468814}" type="presParOf" srcId="{7E34B8E5-F180-421D-8D0D-1F54622D3372}" destId="{96764B9C-58B6-4EE4-8296-1E955AE308FB}" srcOrd="0" destOrd="0" presId="urn:microsoft.com/office/officeart/2008/layout/VerticalCurvedList"/>
    <dgm:cxn modelId="{15678D01-11B2-4F63-BEA0-4D2812FDE11E}" type="presParOf" srcId="{96764B9C-58B6-4EE4-8296-1E955AE308FB}" destId="{C44C8F26-17CF-4B76-B0AE-10A0E97951C6}" srcOrd="0" destOrd="0" presId="urn:microsoft.com/office/officeart/2008/layout/VerticalCurvedList"/>
    <dgm:cxn modelId="{86CDBD75-9114-4CD8-BAF4-8756D2D29D08}" type="presParOf" srcId="{96764B9C-58B6-4EE4-8296-1E955AE308FB}" destId="{7553B7DD-9FF7-46F2-BC7A-368166EB44EC}" srcOrd="1" destOrd="0" presId="urn:microsoft.com/office/officeart/2008/layout/VerticalCurvedList"/>
    <dgm:cxn modelId="{BF29417B-0A45-4DF7-98FA-F0A2AAD773BD}" type="presParOf" srcId="{96764B9C-58B6-4EE4-8296-1E955AE308FB}" destId="{87524033-5A6B-4F08-981E-6BC5EA74F244}" srcOrd="2" destOrd="0" presId="urn:microsoft.com/office/officeart/2008/layout/VerticalCurvedList"/>
    <dgm:cxn modelId="{3457895C-8E02-4C1F-8CFD-C07F3205BE4B}" type="presParOf" srcId="{96764B9C-58B6-4EE4-8296-1E955AE308FB}" destId="{35E535A4-1DC2-449B-AA99-FEC7ECAED64A}" srcOrd="3" destOrd="0" presId="urn:microsoft.com/office/officeart/2008/layout/VerticalCurvedList"/>
    <dgm:cxn modelId="{686EB416-E4EF-4E82-8F14-E085DF219CD6}" type="presParOf" srcId="{7E34B8E5-F180-421D-8D0D-1F54622D3372}" destId="{048C2DEC-62AB-49BF-AB14-5FF9DE000C84}" srcOrd="1" destOrd="0" presId="urn:microsoft.com/office/officeart/2008/layout/VerticalCurvedList"/>
    <dgm:cxn modelId="{3925059C-2F9A-482A-87AD-77999E24562F}" type="presParOf" srcId="{7E34B8E5-F180-421D-8D0D-1F54622D3372}" destId="{230D1650-B930-45FC-9602-916C49A1DC60}" srcOrd="2" destOrd="0" presId="urn:microsoft.com/office/officeart/2008/layout/VerticalCurvedList"/>
    <dgm:cxn modelId="{C2D4660E-5703-4ED4-B95C-A86032B5065C}" type="presParOf" srcId="{230D1650-B930-45FC-9602-916C49A1DC60}" destId="{D0B9A5F4-FFD8-419D-BB62-84FA8A4AB47D}" srcOrd="0" destOrd="0" presId="urn:microsoft.com/office/officeart/2008/layout/VerticalCurvedList"/>
    <dgm:cxn modelId="{9A748BDB-8E8F-4F64-B13A-7875541375B2}" type="presParOf" srcId="{7E34B8E5-F180-421D-8D0D-1F54622D3372}" destId="{CD7AA74D-52DC-409B-A8AC-F979C89A853C}" srcOrd="3" destOrd="0" presId="urn:microsoft.com/office/officeart/2008/layout/VerticalCurvedList"/>
    <dgm:cxn modelId="{4206479E-0D38-4271-B2A3-D3C0C7500A3F}" type="presParOf" srcId="{7E34B8E5-F180-421D-8D0D-1F54622D3372}" destId="{841D8F99-6756-494A-A66F-A4BD34F18A4F}" srcOrd="4" destOrd="0" presId="urn:microsoft.com/office/officeart/2008/layout/VerticalCurvedList"/>
    <dgm:cxn modelId="{328DDFF3-95FA-4264-8144-99EBD28033B0}" type="presParOf" srcId="{841D8F99-6756-494A-A66F-A4BD34F18A4F}" destId="{7C293EFD-9346-4FE4-A69B-27B883C43A9E}" srcOrd="0" destOrd="0" presId="urn:microsoft.com/office/officeart/2008/layout/VerticalCurvedList"/>
    <dgm:cxn modelId="{D5D025C9-D9F7-4528-84C3-8A58E09B416F}" type="presParOf" srcId="{7E34B8E5-F180-421D-8D0D-1F54622D3372}" destId="{8FE36D2B-016E-41B7-AE06-37ECBD386AA7}" srcOrd="5" destOrd="0" presId="urn:microsoft.com/office/officeart/2008/layout/VerticalCurvedList"/>
    <dgm:cxn modelId="{25F939E5-FA35-4983-A47A-BA9BF5ADBF49}" type="presParOf" srcId="{7E34B8E5-F180-421D-8D0D-1F54622D3372}" destId="{2947212D-5DAB-4980-B0AB-D67349A0C7E2}" srcOrd="6" destOrd="0" presId="urn:microsoft.com/office/officeart/2008/layout/VerticalCurvedList"/>
    <dgm:cxn modelId="{BF55C3C2-6B90-4F35-A3D1-CE3D2B001026}" type="presParOf" srcId="{2947212D-5DAB-4980-B0AB-D67349A0C7E2}" destId="{E80A8AA3-353D-40F8-9394-621865CC5438}" srcOrd="0" destOrd="0" presId="urn:microsoft.com/office/officeart/2008/layout/VerticalCurvedList"/>
    <dgm:cxn modelId="{4175D38D-B354-48AB-9C59-AEDD74F236AF}" type="presParOf" srcId="{7E34B8E5-F180-421D-8D0D-1F54622D3372}" destId="{8CC232A6-8413-4A01-A603-DFA78E7125B2}" srcOrd="7" destOrd="0" presId="urn:microsoft.com/office/officeart/2008/layout/VerticalCurvedList"/>
    <dgm:cxn modelId="{83A7A870-8F81-4873-98CB-941BBAEFDF4C}" type="presParOf" srcId="{7E34B8E5-F180-421D-8D0D-1F54622D3372}" destId="{FB0DF4FD-AD73-4B30-9130-8E373FEB276E}" srcOrd="8" destOrd="0" presId="urn:microsoft.com/office/officeart/2008/layout/VerticalCurvedList"/>
    <dgm:cxn modelId="{36977BE3-2926-4CC4-B7F3-CC35020C5655}" type="presParOf" srcId="{FB0DF4FD-AD73-4B30-9130-8E373FEB276E}" destId="{3E01F25A-89CD-43EA-B529-8BC2E5B65866}" srcOrd="0" destOrd="0" presId="urn:microsoft.com/office/officeart/2008/layout/VerticalCurvedList"/>
    <dgm:cxn modelId="{7CB44520-F253-4BA5-86E0-C59D74548378}" type="presParOf" srcId="{7E34B8E5-F180-421D-8D0D-1F54622D3372}" destId="{B253619E-A7F3-45E3-88BA-C9115AF5FF5F}" srcOrd="9" destOrd="0" presId="urn:microsoft.com/office/officeart/2008/layout/VerticalCurvedList"/>
    <dgm:cxn modelId="{D07C3D56-96BE-4B2C-8270-7204DEB6FF13}" type="presParOf" srcId="{7E34B8E5-F180-421D-8D0D-1F54622D3372}" destId="{CC1165ED-4914-45AC-9607-3786EE045C9F}" srcOrd="10" destOrd="0" presId="urn:microsoft.com/office/officeart/2008/layout/VerticalCurvedList"/>
    <dgm:cxn modelId="{83DEDB3E-9BD1-45A1-9638-850CFABBA4E8}" type="presParOf" srcId="{CC1165ED-4914-45AC-9607-3786EE045C9F}" destId="{06B597D7-0300-487D-8C38-E6F0B9DAAAA2}" srcOrd="0" destOrd="0" presId="urn:microsoft.com/office/officeart/2008/layout/VerticalCurvedList"/>
    <dgm:cxn modelId="{1B4DD7E9-FF61-4EDA-974B-E904E3C1FD67}" type="presParOf" srcId="{7E34B8E5-F180-421D-8D0D-1F54622D3372}" destId="{6FC10333-4857-4542-85FB-398C78DD3F7D}" srcOrd="11" destOrd="0" presId="urn:microsoft.com/office/officeart/2008/layout/VerticalCurvedList"/>
    <dgm:cxn modelId="{C23FA4FA-BC30-42D9-903F-63F4AD25BDAB}" type="presParOf" srcId="{7E34B8E5-F180-421D-8D0D-1F54622D3372}" destId="{545A65B8-9E0B-428B-9860-C2D9BA36A958}" srcOrd="12" destOrd="0" presId="urn:microsoft.com/office/officeart/2008/layout/VerticalCurvedList"/>
    <dgm:cxn modelId="{F23EE510-5415-4A22-9545-34B2241EEF6F}" type="presParOf" srcId="{545A65B8-9E0B-428B-9860-C2D9BA36A958}" destId="{623BE163-CACB-4866-8FC0-F29CDBD0B98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A25D5-D93C-4900-BF2F-4B44CDA4E268}">
      <dsp:nvSpPr>
        <dsp:cNvPr id="0" name=""/>
        <dsp:cNvSpPr/>
      </dsp:nvSpPr>
      <dsp:spPr>
        <a:xfrm>
          <a:off x="670446" y="0"/>
          <a:ext cx="7598391" cy="439125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828990-3DFD-49D9-95CA-CC4CB1B6EB38}">
      <dsp:nvSpPr>
        <dsp:cNvPr id="0" name=""/>
        <dsp:cNvSpPr/>
      </dsp:nvSpPr>
      <dsp:spPr>
        <a:xfrm>
          <a:off x="161139" y="230084"/>
          <a:ext cx="1520414" cy="399007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kern="1200" dirty="0"/>
            <a:t>Dag 1: </a:t>
          </a:r>
        </a:p>
        <a:p>
          <a:pPr marL="0" lvl="0" indent="0" algn="l" defTabSz="800100">
            <a:lnSpc>
              <a:spcPct val="90000"/>
            </a:lnSpc>
            <a:spcBef>
              <a:spcPct val="0"/>
            </a:spcBef>
            <a:spcAft>
              <a:spcPct val="35000"/>
            </a:spcAft>
            <a:buNone/>
          </a:pPr>
          <a:r>
            <a:rPr lang="da-DK" sz="1800" kern="1200" dirty="0"/>
            <a:t>Byg LEGO figur</a:t>
          </a:r>
        </a:p>
        <a:p>
          <a:pPr marL="0" lvl="0" indent="0" algn="l" defTabSz="800100">
            <a:lnSpc>
              <a:spcPct val="90000"/>
            </a:lnSpc>
            <a:spcBef>
              <a:spcPct val="0"/>
            </a:spcBef>
            <a:spcAft>
              <a:spcPct val="35000"/>
            </a:spcAft>
            <a:buNone/>
          </a:pPr>
          <a:r>
            <a:rPr lang="da-DK" sz="1800" kern="1200" dirty="0"/>
            <a:t>Lean i LEGO</a:t>
          </a:r>
        </a:p>
        <a:p>
          <a:pPr marL="0" lvl="0" indent="0" algn="l" defTabSz="800100">
            <a:lnSpc>
              <a:spcPct val="90000"/>
            </a:lnSpc>
            <a:spcBef>
              <a:spcPct val="0"/>
            </a:spcBef>
            <a:spcAft>
              <a:spcPct val="35000"/>
            </a:spcAft>
            <a:buNone/>
          </a:pPr>
          <a:r>
            <a:rPr lang="da-DK" sz="1800" kern="1200" dirty="0"/>
            <a:t>5 lean principper</a:t>
          </a:r>
        </a:p>
        <a:p>
          <a:pPr marL="0" lvl="0" indent="0" algn="l" defTabSz="800100">
            <a:lnSpc>
              <a:spcPct val="90000"/>
            </a:lnSpc>
            <a:spcBef>
              <a:spcPct val="0"/>
            </a:spcBef>
            <a:spcAft>
              <a:spcPct val="35000"/>
            </a:spcAft>
            <a:buNone/>
          </a:pPr>
          <a:r>
            <a:rPr lang="da-DK" sz="1800" kern="1200" dirty="0"/>
            <a:t>8+1 spildtyper</a:t>
          </a:r>
        </a:p>
        <a:p>
          <a:pPr marL="0" lvl="0" indent="0" algn="l" defTabSz="800100">
            <a:lnSpc>
              <a:spcPct val="90000"/>
            </a:lnSpc>
            <a:spcBef>
              <a:spcPct val="0"/>
            </a:spcBef>
            <a:spcAft>
              <a:spcPct val="35000"/>
            </a:spcAft>
            <a:buNone/>
          </a:pPr>
          <a:r>
            <a:rPr lang="da-DK" sz="1800" kern="1200" dirty="0"/>
            <a:t>Buckingham (2 spil) </a:t>
          </a:r>
        </a:p>
        <a:p>
          <a:pPr marL="0" lvl="0" indent="0" algn="l" defTabSz="800100">
            <a:lnSpc>
              <a:spcPct val="90000"/>
            </a:lnSpc>
            <a:spcBef>
              <a:spcPct val="0"/>
            </a:spcBef>
            <a:spcAft>
              <a:spcPct val="35000"/>
            </a:spcAft>
            <a:buNone/>
          </a:pPr>
          <a:endParaRPr lang="da-DK" sz="1800" kern="1200" dirty="0"/>
        </a:p>
        <a:p>
          <a:pPr marL="171450" lvl="1" indent="-171450" algn="l" defTabSz="800100">
            <a:lnSpc>
              <a:spcPct val="90000"/>
            </a:lnSpc>
            <a:spcBef>
              <a:spcPct val="0"/>
            </a:spcBef>
            <a:spcAft>
              <a:spcPct val="15000"/>
            </a:spcAft>
            <a:buChar char="•"/>
          </a:pPr>
          <a:endParaRPr lang="da-DK" sz="1800" kern="1200" dirty="0"/>
        </a:p>
      </dsp:txBody>
      <dsp:txXfrm>
        <a:off x="235359" y="304304"/>
        <a:ext cx="1371974" cy="3841633"/>
      </dsp:txXfrm>
    </dsp:sp>
    <dsp:sp modelId="{6BE90DF5-D12A-4A15-ABCB-27F9F5B060E8}">
      <dsp:nvSpPr>
        <dsp:cNvPr id="0" name=""/>
        <dsp:cNvSpPr/>
      </dsp:nvSpPr>
      <dsp:spPr>
        <a:xfrm>
          <a:off x="1881247" y="230084"/>
          <a:ext cx="1583770" cy="3990073"/>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kern="1200" dirty="0"/>
            <a:t>Dag 2: </a:t>
          </a:r>
        </a:p>
        <a:p>
          <a:pPr marL="0" lvl="0" indent="0" algn="l" defTabSz="800100">
            <a:lnSpc>
              <a:spcPct val="90000"/>
            </a:lnSpc>
            <a:spcBef>
              <a:spcPct val="0"/>
            </a:spcBef>
            <a:spcAft>
              <a:spcPct val="35000"/>
            </a:spcAft>
            <a:buNone/>
          </a:pPr>
          <a:r>
            <a:rPr lang="da-DK" sz="1800" kern="1200" dirty="0"/>
            <a:t>Buckingham (2 spil)</a:t>
          </a:r>
        </a:p>
        <a:p>
          <a:pPr marL="0" lvl="0" indent="0" algn="l" defTabSz="800100">
            <a:lnSpc>
              <a:spcPct val="90000"/>
            </a:lnSpc>
            <a:spcBef>
              <a:spcPct val="0"/>
            </a:spcBef>
            <a:spcAft>
              <a:spcPct val="35000"/>
            </a:spcAft>
            <a:buNone/>
          </a:pPr>
          <a:r>
            <a:rPr lang="da-DK" sz="1800" kern="1200" dirty="0"/>
            <a:t>Opsamling</a:t>
          </a:r>
        </a:p>
        <a:p>
          <a:pPr marL="0" lvl="0" indent="0" algn="l" defTabSz="800100">
            <a:lnSpc>
              <a:spcPct val="90000"/>
            </a:lnSpc>
            <a:spcBef>
              <a:spcPct val="0"/>
            </a:spcBef>
            <a:spcAft>
              <a:spcPct val="35000"/>
            </a:spcAft>
            <a:buNone/>
          </a:pPr>
          <a:r>
            <a:rPr lang="da-DK" sz="1800" kern="1200" dirty="0" err="1"/>
            <a:t>Bæredygtig-hed</a:t>
          </a:r>
          <a:r>
            <a:rPr lang="da-DK" sz="1800" kern="1200" dirty="0"/>
            <a:t> &amp; </a:t>
          </a:r>
          <a:r>
            <a:rPr lang="da-DK" sz="1800" kern="1200" dirty="0" err="1"/>
            <a:t>værdiskabel</a:t>
          </a:r>
          <a:r>
            <a:rPr lang="da-DK" sz="1800" kern="1200" dirty="0"/>
            <a:t>-se</a:t>
          </a:r>
        </a:p>
        <a:p>
          <a:pPr marL="0" lvl="0" indent="0" algn="l" defTabSz="800100">
            <a:lnSpc>
              <a:spcPct val="90000"/>
            </a:lnSpc>
            <a:spcBef>
              <a:spcPct val="0"/>
            </a:spcBef>
            <a:spcAft>
              <a:spcPct val="35000"/>
            </a:spcAft>
            <a:buNone/>
          </a:pPr>
          <a:r>
            <a:rPr lang="da-DK" sz="1800" kern="1200" dirty="0"/>
            <a:t>LEGO øvelse</a:t>
          </a:r>
        </a:p>
        <a:p>
          <a:pPr marL="171450" lvl="1" indent="-171450" algn="l" defTabSz="800100">
            <a:lnSpc>
              <a:spcPct val="90000"/>
            </a:lnSpc>
            <a:spcBef>
              <a:spcPct val="0"/>
            </a:spcBef>
            <a:spcAft>
              <a:spcPct val="15000"/>
            </a:spcAft>
            <a:buChar char="•"/>
          </a:pPr>
          <a:endParaRPr lang="da-DK" sz="1800" kern="1200" dirty="0"/>
        </a:p>
      </dsp:txBody>
      <dsp:txXfrm>
        <a:off x="1958560" y="307397"/>
        <a:ext cx="1429144" cy="3835447"/>
      </dsp:txXfrm>
    </dsp:sp>
    <dsp:sp modelId="{3C2698A9-CDBD-4DD7-AC9D-A9795A1BF22C}">
      <dsp:nvSpPr>
        <dsp:cNvPr id="0" name=""/>
        <dsp:cNvSpPr/>
      </dsp:nvSpPr>
      <dsp:spPr>
        <a:xfrm>
          <a:off x="3695021" y="259716"/>
          <a:ext cx="1657060" cy="3935973"/>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kern="1200" dirty="0">
              <a:solidFill>
                <a:schemeClr val="lt1"/>
              </a:solidFill>
            </a:rPr>
            <a:t>Dag 3:</a:t>
          </a:r>
        </a:p>
        <a:p>
          <a:pPr marL="0" lvl="0" indent="0" algn="l" defTabSz="800100">
            <a:lnSpc>
              <a:spcPct val="90000"/>
            </a:lnSpc>
            <a:spcBef>
              <a:spcPct val="0"/>
            </a:spcBef>
            <a:spcAft>
              <a:spcPct val="35000"/>
            </a:spcAft>
            <a:buNone/>
          </a:pPr>
          <a:r>
            <a:rPr lang="da-DK" sz="1800" kern="1200" dirty="0"/>
            <a:t>DISC light</a:t>
          </a:r>
          <a:endParaRPr lang="da-DK" sz="1800" kern="1200" dirty="0">
            <a:solidFill>
              <a:schemeClr val="lt1"/>
            </a:solidFill>
          </a:endParaRPr>
        </a:p>
        <a:p>
          <a:pPr marL="0" lvl="0" indent="0" algn="l" defTabSz="800100">
            <a:lnSpc>
              <a:spcPct val="90000"/>
            </a:lnSpc>
            <a:spcBef>
              <a:spcPct val="0"/>
            </a:spcBef>
            <a:spcAft>
              <a:spcPct val="35000"/>
            </a:spcAft>
            <a:buNone/>
          </a:pPr>
          <a:r>
            <a:rPr lang="da-DK" sz="1800" kern="1200" dirty="0">
              <a:solidFill>
                <a:schemeClr val="lt1"/>
              </a:solidFill>
            </a:rPr>
            <a:t>5S i LEGO</a:t>
          </a:r>
        </a:p>
        <a:p>
          <a:pPr marL="0" lvl="0" indent="0" algn="l" defTabSz="800100">
            <a:lnSpc>
              <a:spcPct val="90000"/>
            </a:lnSpc>
            <a:spcBef>
              <a:spcPct val="0"/>
            </a:spcBef>
            <a:spcAft>
              <a:spcPct val="35000"/>
            </a:spcAft>
            <a:buNone/>
          </a:pPr>
          <a:r>
            <a:rPr lang="da-DK" sz="1800" kern="1200" dirty="0">
              <a:solidFill>
                <a:schemeClr val="lt1"/>
              </a:solidFill>
            </a:rPr>
            <a:t>5S</a:t>
          </a:r>
        </a:p>
        <a:p>
          <a:pPr marL="0" lvl="0" indent="0" algn="l" defTabSz="800100">
            <a:lnSpc>
              <a:spcPct val="90000"/>
            </a:lnSpc>
            <a:spcBef>
              <a:spcPct val="0"/>
            </a:spcBef>
            <a:spcAft>
              <a:spcPct val="35000"/>
            </a:spcAft>
            <a:buNone/>
          </a:pPr>
          <a:r>
            <a:rPr lang="da-DK" sz="1800" kern="1200" dirty="0" err="1">
              <a:solidFill>
                <a:schemeClr val="lt1"/>
              </a:solidFill>
            </a:rPr>
            <a:t>Numbers</a:t>
          </a:r>
          <a:r>
            <a:rPr lang="da-DK" sz="1800" kern="1200" dirty="0">
              <a:solidFill>
                <a:schemeClr val="lt1"/>
              </a:solidFill>
            </a:rPr>
            <a:t> game</a:t>
          </a:r>
        </a:p>
        <a:p>
          <a:pPr marL="0" lvl="0" indent="0" algn="l" defTabSz="800100">
            <a:lnSpc>
              <a:spcPct val="90000"/>
            </a:lnSpc>
            <a:spcBef>
              <a:spcPct val="0"/>
            </a:spcBef>
            <a:spcAft>
              <a:spcPct val="35000"/>
            </a:spcAft>
            <a:buNone/>
          </a:pPr>
          <a:r>
            <a:rPr lang="da-DK" sz="1800" kern="1200" dirty="0">
              <a:solidFill>
                <a:schemeClr val="lt1"/>
              </a:solidFill>
            </a:rPr>
            <a:t>SMED i LEGO</a:t>
          </a:r>
        </a:p>
        <a:p>
          <a:pPr marL="0" lvl="0" indent="0" algn="l" defTabSz="800100">
            <a:lnSpc>
              <a:spcPct val="90000"/>
            </a:lnSpc>
            <a:spcBef>
              <a:spcPct val="0"/>
            </a:spcBef>
            <a:spcAft>
              <a:spcPct val="35000"/>
            </a:spcAft>
            <a:buNone/>
          </a:pPr>
          <a:r>
            <a:rPr lang="da-DK" sz="1800" kern="1200" dirty="0">
              <a:solidFill>
                <a:schemeClr val="lt1"/>
              </a:solidFill>
            </a:rPr>
            <a:t>SMED</a:t>
          </a:r>
        </a:p>
        <a:p>
          <a:pPr marL="0" lvl="0" indent="0" algn="l" defTabSz="800100">
            <a:lnSpc>
              <a:spcPct val="90000"/>
            </a:lnSpc>
            <a:spcBef>
              <a:spcPct val="0"/>
            </a:spcBef>
            <a:spcAft>
              <a:spcPct val="35000"/>
            </a:spcAft>
            <a:buNone/>
          </a:pPr>
          <a:r>
            <a:rPr lang="da-DK" sz="1800" kern="1200" dirty="0">
              <a:solidFill>
                <a:schemeClr val="lt1"/>
              </a:solidFill>
            </a:rPr>
            <a:t>SMED øvelse</a:t>
          </a:r>
        </a:p>
        <a:p>
          <a:pPr marL="0" lvl="0" indent="0" algn="l" defTabSz="800100">
            <a:lnSpc>
              <a:spcPct val="90000"/>
            </a:lnSpc>
            <a:spcBef>
              <a:spcPct val="0"/>
            </a:spcBef>
            <a:spcAft>
              <a:spcPct val="35000"/>
            </a:spcAft>
            <a:buNone/>
          </a:pPr>
          <a:endParaRPr lang="da-DK" sz="1800" kern="1200" dirty="0">
            <a:solidFill>
              <a:schemeClr val="lt1"/>
            </a:solidFill>
          </a:endParaRPr>
        </a:p>
        <a:p>
          <a:pPr marL="0" lvl="0" indent="0" algn="l" defTabSz="800100">
            <a:lnSpc>
              <a:spcPct val="90000"/>
            </a:lnSpc>
            <a:spcBef>
              <a:spcPct val="0"/>
            </a:spcBef>
            <a:spcAft>
              <a:spcPct val="35000"/>
            </a:spcAft>
            <a:buNone/>
          </a:pPr>
          <a:endParaRPr lang="da-DK" sz="1800" kern="1200" dirty="0">
            <a:solidFill>
              <a:schemeClr val="lt1"/>
            </a:solidFill>
          </a:endParaRPr>
        </a:p>
        <a:p>
          <a:pPr marL="0" lvl="0" indent="0" algn="l" defTabSz="800100">
            <a:lnSpc>
              <a:spcPct val="90000"/>
            </a:lnSpc>
            <a:spcBef>
              <a:spcPct val="0"/>
            </a:spcBef>
            <a:spcAft>
              <a:spcPct val="35000"/>
            </a:spcAft>
            <a:buNone/>
          </a:pPr>
          <a:endParaRPr lang="da-DK" sz="1800" kern="1200" dirty="0">
            <a:solidFill>
              <a:schemeClr val="lt1"/>
            </a:solidFill>
          </a:endParaRPr>
        </a:p>
        <a:p>
          <a:pPr marL="171450" lvl="1" indent="-171450" algn="l" defTabSz="800100">
            <a:lnSpc>
              <a:spcPct val="90000"/>
            </a:lnSpc>
            <a:spcBef>
              <a:spcPct val="0"/>
            </a:spcBef>
            <a:spcAft>
              <a:spcPct val="15000"/>
            </a:spcAft>
            <a:buChar char="•"/>
          </a:pPr>
          <a:endParaRPr lang="da-DK" sz="1800" kern="1200" dirty="0">
            <a:solidFill>
              <a:schemeClr val="lt1"/>
            </a:solidFill>
          </a:endParaRPr>
        </a:p>
      </dsp:txBody>
      <dsp:txXfrm>
        <a:off x="3775912" y="340607"/>
        <a:ext cx="1495278" cy="3774191"/>
      </dsp:txXfrm>
    </dsp:sp>
    <dsp:sp modelId="{46EEACAE-419E-4E8B-B867-E5CBC3C0161E}">
      <dsp:nvSpPr>
        <dsp:cNvPr id="0" name=""/>
        <dsp:cNvSpPr/>
      </dsp:nvSpPr>
      <dsp:spPr>
        <a:xfrm>
          <a:off x="5617172" y="259716"/>
          <a:ext cx="1480131" cy="397556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dirty="0"/>
            <a:t>Dag 4:</a:t>
          </a:r>
        </a:p>
        <a:p>
          <a:pPr marL="0" lvl="0" indent="0" algn="l" defTabSz="800100">
            <a:lnSpc>
              <a:spcPct val="90000"/>
            </a:lnSpc>
            <a:spcBef>
              <a:spcPct val="0"/>
            </a:spcBef>
            <a:spcAft>
              <a:spcPct val="35000"/>
            </a:spcAft>
            <a:buNone/>
          </a:pPr>
          <a:r>
            <a:rPr lang="da-DK" sz="1800" kern="1200" dirty="0" err="1"/>
            <a:t>Problemløs-ning</a:t>
          </a:r>
          <a:endParaRPr lang="da-DK" sz="1800" kern="1200" dirty="0"/>
        </a:p>
        <a:p>
          <a:pPr marL="0" lvl="0" indent="0" algn="l" defTabSz="800100">
            <a:lnSpc>
              <a:spcPct val="90000"/>
            </a:lnSpc>
            <a:spcBef>
              <a:spcPct val="0"/>
            </a:spcBef>
            <a:spcAft>
              <a:spcPct val="35000"/>
            </a:spcAft>
            <a:buNone/>
          </a:pPr>
          <a:r>
            <a:rPr lang="da-DK" sz="1800" kern="1200" dirty="0"/>
            <a:t>LEGO racer #1</a:t>
          </a:r>
        </a:p>
        <a:p>
          <a:pPr marL="0" lvl="0" indent="0" algn="l" defTabSz="800100">
            <a:lnSpc>
              <a:spcPct val="90000"/>
            </a:lnSpc>
            <a:spcBef>
              <a:spcPct val="0"/>
            </a:spcBef>
            <a:spcAft>
              <a:spcPct val="35000"/>
            </a:spcAft>
            <a:buNone/>
          </a:pPr>
          <a:r>
            <a:rPr lang="da-DK" sz="1800" kern="1200" dirty="0"/>
            <a:t>DISC &amp; </a:t>
          </a:r>
          <a:r>
            <a:rPr lang="da-DK" sz="1800" kern="1200" dirty="0" err="1"/>
            <a:t>problemløs-ning</a:t>
          </a:r>
          <a:endParaRPr lang="da-DK" sz="1800" kern="1200" dirty="0"/>
        </a:p>
        <a:p>
          <a:pPr marL="0" lvl="0" indent="0" algn="l" defTabSz="800100">
            <a:lnSpc>
              <a:spcPct val="90000"/>
            </a:lnSpc>
            <a:spcBef>
              <a:spcPct val="0"/>
            </a:spcBef>
            <a:spcAft>
              <a:spcPct val="35000"/>
            </a:spcAft>
            <a:buNone/>
          </a:pPr>
          <a:r>
            <a:rPr lang="da-DK" sz="1800" kern="1200" dirty="0"/>
            <a:t>PDCA-hjulet</a:t>
          </a:r>
        </a:p>
        <a:p>
          <a:pPr marL="0" lvl="0" indent="0" algn="l" defTabSz="800100">
            <a:lnSpc>
              <a:spcPct val="90000"/>
            </a:lnSpc>
            <a:spcBef>
              <a:spcPct val="0"/>
            </a:spcBef>
            <a:spcAft>
              <a:spcPct val="35000"/>
            </a:spcAft>
            <a:buNone/>
          </a:pPr>
          <a:r>
            <a:rPr lang="da-DK" sz="1800" kern="1200" dirty="0"/>
            <a:t>LEGO racer #2</a:t>
          </a:r>
        </a:p>
        <a:p>
          <a:pPr marL="0" lvl="0" indent="0" algn="l" defTabSz="800100">
            <a:lnSpc>
              <a:spcPct val="90000"/>
            </a:lnSpc>
            <a:spcBef>
              <a:spcPct val="0"/>
            </a:spcBef>
            <a:spcAft>
              <a:spcPct val="35000"/>
            </a:spcAft>
            <a:buNone/>
          </a:pPr>
          <a:r>
            <a:rPr lang="da-DK" sz="1800" kern="1200" dirty="0" err="1"/>
            <a:t>Øvelse:Find</a:t>
          </a:r>
          <a:r>
            <a:rPr lang="da-DK" sz="1800" kern="1200" dirty="0"/>
            <a:t> problem </a:t>
          </a:r>
        </a:p>
      </dsp:txBody>
      <dsp:txXfrm>
        <a:off x="5689426" y="331970"/>
        <a:ext cx="1335623" cy="3831056"/>
      </dsp:txXfrm>
    </dsp:sp>
    <dsp:sp modelId="{DC1A91C3-4127-4181-BB33-0B74EBD3576C}">
      <dsp:nvSpPr>
        <dsp:cNvPr id="0" name=""/>
        <dsp:cNvSpPr/>
      </dsp:nvSpPr>
      <dsp:spPr>
        <a:xfrm>
          <a:off x="7291474" y="259716"/>
          <a:ext cx="1516673" cy="3936394"/>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kern="1200" dirty="0"/>
            <a:t>Dag 5:</a:t>
          </a:r>
        </a:p>
        <a:p>
          <a:pPr marL="0" lvl="0" indent="0" algn="l" defTabSz="800100">
            <a:lnSpc>
              <a:spcPct val="90000"/>
            </a:lnSpc>
            <a:spcBef>
              <a:spcPct val="0"/>
            </a:spcBef>
            <a:spcAft>
              <a:spcPct val="35000"/>
            </a:spcAft>
            <a:buNone/>
          </a:pPr>
          <a:r>
            <a:rPr lang="da-DK" sz="1800" kern="1200" dirty="0"/>
            <a:t>LEGO fabrik</a:t>
          </a:r>
        </a:p>
        <a:p>
          <a:pPr marL="0" lvl="0" indent="0" algn="l" defTabSz="800100">
            <a:lnSpc>
              <a:spcPct val="90000"/>
            </a:lnSpc>
            <a:spcBef>
              <a:spcPct val="0"/>
            </a:spcBef>
            <a:spcAft>
              <a:spcPct val="35000"/>
            </a:spcAft>
            <a:buNone/>
          </a:pPr>
          <a:r>
            <a:rPr lang="da-DK" sz="1800" kern="1200" dirty="0"/>
            <a:t>Kunde/</a:t>
          </a:r>
          <a:r>
            <a:rPr lang="da-DK" sz="1800" kern="1200" dirty="0" err="1"/>
            <a:t>leve-randør</a:t>
          </a:r>
          <a:endParaRPr lang="da-DK" sz="1800" kern="1200" dirty="0"/>
        </a:p>
        <a:p>
          <a:pPr marL="0" lvl="0" indent="0" algn="l" defTabSz="800100">
            <a:lnSpc>
              <a:spcPct val="90000"/>
            </a:lnSpc>
            <a:spcBef>
              <a:spcPct val="0"/>
            </a:spcBef>
            <a:spcAft>
              <a:spcPct val="35000"/>
            </a:spcAft>
            <a:buNone/>
          </a:pPr>
          <a:r>
            <a:rPr lang="da-DK" sz="1800" kern="1200" dirty="0"/>
            <a:t>CI</a:t>
          </a:r>
        </a:p>
        <a:p>
          <a:pPr marL="0" lvl="0" indent="0" algn="l" defTabSz="800100">
            <a:lnSpc>
              <a:spcPct val="90000"/>
            </a:lnSpc>
            <a:spcBef>
              <a:spcPct val="0"/>
            </a:spcBef>
            <a:spcAft>
              <a:spcPct val="35000"/>
            </a:spcAft>
            <a:buNone/>
          </a:pPr>
          <a:r>
            <a:rPr lang="da-DK" sz="1800" kern="1200" dirty="0"/>
            <a:t>CI tavlen</a:t>
          </a:r>
        </a:p>
        <a:p>
          <a:pPr marL="0" lvl="0" indent="0" algn="l" defTabSz="800100">
            <a:lnSpc>
              <a:spcPct val="90000"/>
            </a:lnSpc>
            <a:spcBef>
              <a:spcPct val="0"/>
            </a:spcBef>
            <a:spcAft>
              <a:spcPct val="35000"/>
            </a:spcAft>
            <a:buNone/>
          </a:pPr>
          <a:r>
            <a:rPr lang="da-DK" sz="1800" kern="1200" dirty="0"/>
            <a:t>CI kulturen &amp; proaktiv adfærd</a:t>
          </a:r>
        </a:p>
        <a:p>
          <a:pPr marL="0" lvl="0" indent="0" algn="l" defTabSz="800100">
            <a:lnSpc>
              <a:spcPct val="90000"/>
            </a:lnSpc>
            <a:spcBef>
              <a:spcPct val="0"/>
            </a:spcBef>
            <a:spcAft>
              <a:spcPct val="35000"/>
            </a:spcAft>
            <a:buNone/>
          </a:pPr>
          <a:endParaRPr lang="da-DK" sz="1800" kern="1200" dirty="0"/>
        </a:p>
        <a:p>
          <a:pPr marL="171450" lvl="1" indent="-171450" algn="l" defTabSz="800100">
            <a:lnSpc>
              <a:spcPct val="90000"/>
            </a:lnSpc>
            <a:spcBef>
              <a:spcPct val="0"/>
            </a:spcBef>
            <a:spcAft>
              <a:spcPct val="15000"/>
            </a:spcAft>
            <a:buChar char="•"/>
          </a:pPr>
          <a:endParaRPr lang="da-DK" sz="1800" kern="1200" dirty="0"/>
        </a:p>
        <a:p>
          <a:pPr marL="171450" lvl="1" indent="-171450" algn="l" defTabSz="800100">
            <a:lnSpc>
              <a:spcPct val="90000"/>
            </a:lnSpc>
            <a:spcBef>
              <a:spcPct val="0"/>
            </a:spcBef>
            <a:spcAft>
              <a:spcPct val="15000"/>
            </a:spcAft>
            <a:buChar char="•"/>
          </a:pPr>
          <a:endParaRPr lang="da-DK" sz="1800" kern="1200" dirty="0"/>
        </a:p>
      </dsp:txBody>
      <dsp:txXfrm>
        <a:off x="7365512" y="333754"/>
        <a:ext cx="1368597" cy="37883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A25D5-D93C-4900-BF2F-4B44CDA4E268}">
      <dsp:nvSpPr>
        <dsp:cNvPr id="0" name=""/>
        <dsp:cNvSpPr/>
      </dsp:nvSpPr>
      <dsp:spPr>
        <a:xfrm>
          <a:off x="670446" y="0"/>
          <a:ext cx="7598391" cy="439125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828990-3DFD-49D9-95CA-CC4CB1B6EB38}">
      <dsp:nvSpPr>
        <dsp:cNvPr id="0" name=""/>
        <dsp:cNvSpPr/>
      </dsp:nvSpPr>
      <dsp:spPr>
        <a:xfrm>
          <a:off x="1821" y="1317377"/>
          <a:ext cx="1843842" cy="175650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a:t>49589 Intro til Lean</a:t>
          </a:r>
          <a:endParaRPr lang="da-DK" sz="2000" kern="1200" dirty="0"/>
        </a:p>
        <a:p>
          <a:pPr marL="0" lvl="0" indent="0" algn="ctr" defTabSz="889000">
            <a:lnSpc>
              <a:spcPct val="90000"/>
            </a:lnSpc>
            <a:spcBef>
              <a:spcPct val="0"/>
            </a:spcBef>
            <a:spcAft>
              <a:spcPct val="35000"/>
            </a:spcAft>
            <a:buNone/>
          </a:pPr>
          <a:r>
            <a:rPr lang="da-DK" sz="2000" kern="1200" dirty="0"/>
            <a:t>1 dag</a:t>
          </a:r>
        </a:p>
      </dsp:txBody>
      <dsp:txXfrm>
        <a:off x="87566" y="1403122"/>
        <a:ext cx="1672352" cy="1585013"/>
      </dsp:txXfrm>
    </dsp:sp>
    <dsp:sp modelId="{6BE90DF5-D12A-4A15-ABCB-27F9F5B060E8}">
      <dsp:nvSpPr>
        <dsp:cNvPr id="0" name=""/>
        <dsp:cNvSpPr/>
      </dsp:nvSpPr>
      <dsp:spPr>
        <a:xfrm>
          <a:off x="2155135" y="1036143"/>
          <a:ext cx="2306971" cy="2318971"/>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b="1" kern="1200" dirty="0"/>
            <a:t>49086 Anvendelse af LEAN værktøjer i produktionen</a:t>
          </a:r>
        </a:p>
        <a:p>
          <a:pPr marL="0" lvl="0" indent="0" algn="ctr" defTabSz="889000">
            <a:lnSpc>
              <a:spcPct val="90000"/>
            </a:lnSpc>
            <a:spcBef>
              <a:spcPct val="0"/>
            </a:spcBef>
            <a:spcAft>
              <a:spcPct val="35000"/>
            </a:spcAft>
            <a:buNone/>
          </a:pPr>
          <a:r>
            <a:rPr lang="da-DK" sz="2000" b="1" kern="1200" dirty="0"/>
            <a:t>5 dage</a:t>
          </a:r>
        </a:p>
      </dsp:txBody>
      <dsp:txXfrm>
        <a:off x="2267752" y="1148760"/>
        <a:ext cx="2081737" cy="2093737"/>
      </dsp:txXfrm>
    </dsp:sp>
    <dsp:sp modelId="{46EEACAE-419E-4E8B-B867-E5CBC3C0161E}">
      <dsp:nvSpPr>
        <dsp:cNvPr id="0" name=""/>
        <dsp:cNvSpPr/>
      </dsp:nvSpPr>
      <dsp:spPr>
        <a:xfrm>
          <a:off x="4771576" y="1335741"/>
          <a:ext cx="1999593" cy="1719775"/>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dirty="0"/>
            <a:t>43939 Systematisk problemløsning for operatører</a:t>
          </a:r>
        </a:p>
        <a:p>
          <a:pPr marL="0" lvl="0" indent="0" algn="ctr" defTabSz="889000">
            <a:lnSpc>
              <a:spcPct val="90000"/>
            </a:lnSpc>
            <a:spcBef>
              <a:spcPct val="0"/>
            </a:spcBef>
            <a:spcAft>
              <a:spcPct val="35000"/>
            </a:spcAft>
            <a:buNone/>
          </a:pPr>
          <a:r>
            <a:rPr lang="da-DK" sz="2000" kern="1200" dirty="0"/>
            <a:t>2 dage</a:t>
          </a:r>
        </a:p>
      </dsp:txBody>
      <dsp:txXfrm>
        <a:off x="4855528" y="1419693"/>
        <a:ext cx="1831689" cy="1551871"/>
      </dsp:txXfrm>
    </dsp:sp>
    <dsp:sp modelId="{DC1A91C3-4127-4181-BB33-0B74EBD3576C}">
      <dsp:nvSpPr>
        <dsp:cNvPr id="0" name=""/>
        <dsp:cNvSpPr/>
      </dsp:nvSpPr>
      <dsp:spPr>
        <a:xfrm>
          <a:off x="7080640" y="1317377"/>
          <a:ext cx="1856821" cy="175650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dirty="0"/>
            <a:t>47085 LEAN support i produktionen</a:t>
          </a:r>
        </a:p>
        <a:p>
          <a:pPr marL="0" lvl="0" indent="0" algn="ctr" defTabSz="889000">
            <a:lnSpc>
              <a:spcPct val="90000"/>
            </a:lnSpc>
            <a:spcBef>
              <a:spcPct val="0"/>
            </a:spcBef>
            <a:spcAft>
              <a:spcPct val="35000"/>
            </a:spcAft>
            <a:buNone/>
          </a:pPr>
          <a:r>
            <a:rPr lang="da-DK" sz="2000" kern="1200" dirty="0"/>
            <a:t>2 dage</a:t>
          </a:r>
        </a:p>
      </dsp:txBody>
      <dsp:txXfrm>
        <a:off x="7166385" y="1403122"/>
        <a:ext cx="1685331" cy="1585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43B6CF-3D48-4CF3-B2C2-AE6096EFFBAC}">
      <dsp:nvSpPr>
        <dsp:cNvPr id="0" name=""/>
        <dsp:cNvSpPr/>
      </dsp:nvSpPr>
      <dsp:spPr>
        <a:xfrm>
          <a:off x="950" y="369842"/>
          <a:ext cx="3335656" cy="211814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B2B782-C18D-4468-BC17-F67C98DD8EA1}">
      <dsp:nvSpPr>
        <dsp:cNvPr id="0" name=""/>
        <dsp:cNvSpPr/>
      </dsp:nvSpPr>
      <dsp:spPr>
        <a:xfrm>
          <a:off x="371578" y="721940"/>
          <a:ext cx="3335656" cy="211814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kern="1200"/>
            <a:t>Cirkulær økonomi er altså en bæredygtig økonomisk model, der sikrer, at vi kan fortsætte med at tænke nyt og stort, uden at det går ud over os selv og planeten. </a:t>
          </a:r>
          <a:endParaRPr lang="en-US" sz="1500" kern="1200"/>
        </a:p>
      </dsp:txBody>
      <dsp:txXfrm>
        <a:off x="433616" y="783978"/>
        <a:ext cx="3211580" cy="1994066"/>
      </dsp:txXfrm>
    </dsp:sp>
    <dsp:sp modelId="{257D2ACD-2246-4643-ABF4-9A48AC87D85D}">
      <dsp:nvSpPr>
        <dsp:cNvPr id="0" name=""/>
        <dsp:cNvSpPr/>
      </dsp:nvSpPr>
      <dsp:spPr>
        <a:xfrm>
          <a:off x="4077864" y="369842"/>
          <a:ext cx="3335656" cy="211814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EC4159-B3D2-4AAD-B661-D3B0E98F3054}">
      <dsp:nvSpPr>
        <dsp:cNvPr id="0" name=""/>
        <dsp:cNvSpPr/>
      </dsp:nvSpPr>
      <dsp:spPr>
        <a:xfrm>
          <a:off x="4448492" y="721940"/>
          <a:ext cx="3335656" cy="211814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kern="1200"/>
            <a:t>Ved at udnytte vores innovationsevne og kreativitet til at re-designe produkter og materialer og udvikle nye forretningsmodeller, kan vi skabe en positiv, bæredygtig og samtidig profitabel økonomi.</a:t>
          </a:r>
          <a:endParaRPr lang="en-US" sz="1500" kern="1200"/>
        </a:p>
      </dsp:txBody>
      <dsp:txXfrm>
        <a:off x="4510530" y="783978"/>
        <a:ext cx="3211580" cy="19940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3B7DD-9FF7-46F2-BC7A-368166EB44EC}">
      <dsp:nvSpPr>
        <dsp:cNvPr id="0" name=""/>
        <dsp:cNvSpPr/>
      </dsp:nvSpPr>
      <dsp:spPr>
        <a:xfrm>
          <a:off x="-4562006" y="-699493"/>
          <a:ext cx="5434411" cy="5434411"/>
        </a:xfrm>
        <a:prstGeom prst="blockArc">
          <a:avLst>
            <a:gd name="adj1" fmla="val 18900000"/>
            <a:gd name="adj2" fmla="val 2700000"/>
            <a:gd name="adj3" fmla="val 397"/>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8C2DEC-62AB-49BF-AB14-5FF9DE000C84}">
      <dsp:nvSpPr>
        <dsp:cNvPr id="0" name=""/>
        <dsp:cNvSpPr/>
      </dsp:nvSpPr>
      <dsp:spPr>
        <a:xfrm>
          <a:off x="375694" y="212505"/>
          <a:ext cx="4155180" cy="4248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Specifikt</a:t>
          </a:r>
        </a:p>
      </dsp:txBody>
      <dsp:txXfrm>
        <a:off x="375694" y="212505"/>
        <a:ext cx="4155180" cy="424849"/>
      </dsp:txXfrm>
    </dsp:sp>
    <dsp:sp modelId="{D0B9A5F4-FFD8-419D-BB62-84FA8A4AB47D}">
      <dsp:nvSpPr>
        <dsp:cNvPr id="0" name=""/>
        <dsp:cNvSpPr/>
      </dsp:nvSpPr>
      <dsp:spPr>
        <a:xfrm>
          <a:off x="60274" y="159399"/>
          <a:ext cx="531061" cy="531061"/>
        </a:xfrm>
        <a:prstGeom prst="ellipse">
          <a:avLst/>
        </a:prstGeom>
        <a:solidFill>
          <a:schemeClr val="accent4"/>
        </a:solidFill>
        <a:ln w="1905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sp>
    <dsp:sp modelId="{CD7AA74D-52DC-409B-A8AC-F979C89A853C}">
      <dsp:nvSpPr>
        <dsp:cNvPr id="0" name=""/>
        <dsp:cNvSpPr/>
      </dsp:nvSpPr>
      <dsp:spPr>
        <a:xfrm>
          <a:off x="675273" y="849699"/>
          <a:ext cx="3905491" cy="4248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Målbart</a:t>
          </a:r>
        </a:p>
      </dsp:txBody>
      <dsp:txXfrm>
        <a:off x="675273" y="849699"/>
        <a:ext cx="3905491" cy="424849"/>
      </dsp:txXfrm>
    </dsp:sp>
    <dsp:sp modelId="{7C293EFD-9346-4FE4-A69B-27B883C43A9E}">
      <dsp:nvSpPr>
        <dsp:cNvPr id="0" name=""/>
        <dsp:cNvSpPr/>
      </dsp:nvSpPr>
      <dsp:spPr>
        <a:xfrm>
          <a:off x="409742" y="796592"/>
          <a:ext cx="531061" cy="531061"/>
        </a:xfrm>
        <a:prstGeom prst="ellipse">
          <a:avLst/>
        </a:prstGeom>
        <a:solidFill>
          <a:schemeClr val="accent4">
            <a:lumMod val="60000"/>
            <a:lumOff val="40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E36D2B-016E-41B7-AE06-37ECBD386AA7}">
      <dsp:nvSpPr>
        <dsp:cNvPr id="0" name=""/>
        <dsp:cNvSpPr/>
      </dsp:nvSpPr>
      <dsp:spPr>
        <a:xfrm>
          <a:off x="835075" y="1486892"/>
          <a:ext cx="3745688" cy="4248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Accepterede </a:t>
          </a:r>
        </a:p>
      </dsp:txBody>
      <dsp:txXfrm>
        <a:off x="835075" y="1486892"/>
        <a:ext cx="3745688" cy="424849"/>
      </dsp:txXfrm>
    </dsp:sp>
    <dsp:sp modelId="{E80A8AA3-353D-40F8-9394-621865CC5438}">
      <dsp:nvSpPr>
        <dsp:cNvPr id="0" name=""/>
        <dsp:cNvSpPr/>
      </dsp:nvSpPr>
      <dsp:spPr>
        <a:xfrm>
          <a:off x="569544" y="1433786"/>
          <a:ext cx="531061" cy="531061"/>
        </a:xfrm>
        <a:prstGeom prst="ellipse">
          <a:avLst/>
        </a:prstGeom>
        <a:solidFill>
          <a:schemeClr val="accent4">
            <a:lumMod val="60000"/>
            <a:lumOff val="40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C232A6-8413-4A01-A603-DFA78E7125B2}">
      <dsp:nvSpPr>
        <dsp:cNvPr id="0" name=""/>
        <dsp:cNvSpPr/>
      </dsp:nvSpPr>
      <dsp:spPr>
        <a:xfrm>
          <a:off x="835075" y="2123682"/>
          <a:ext cx="3745688" cy="4248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Realistisk</a:t>
          </a:r>
        </a:p>
      </dsp:txBody>
      <dsp:txXfrm>
        <a:off x="835075" y="2123682"/>
        <a:ext cx="3745688" cy="424849"/>
      </dsp:txXfrm>
    </dsp:sp>
    <dsp:sp modelId="{3E01F25A-89CD-43EA-B529-8BC2E5B65866}">
      <dsp:nvSpPr>
        <dsp:cNvPr id="0" name=""/>
        <dsp:cNvSpPr/>
      </dsp:nvSpPr>
      <dsp:spPr>
        <a:xfrm>
          <a:off x="569544" y="2070576"/>
          <a:ext cx="531061" cy="531061"/>
        </a:xfrm>
        <a:prstGeom prst="ellipse">
          <a:avLst/>
        </a:prstGeom>
        <a:solidFill>
          <a:schemeClr val="accent4">
            <a:lumMod val="60000"/>
            <a:lumOff val="40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53619E-A7F3-45E3-88BA-C9115AF5FF5F}">
      <dsp:nvSpPr>
        <dsp:cNvPr id="0" name=""/>
        <dsp:cNvSpPr/>
      </dsp:nvSpPr>
      <dsp:spPr>
        <a:xfrm>
          <a:off x="675273" y="2760876"/>
          <a:ext cx="3905491" cy="4248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Tidsbestemt</a:t>
          </a:r>
        </a:p>
      </dsp:txBody>
      <dsp:txXfrm>
        <a:off x="675273" y="2760876"/>
        <a:ext cx="3905491" cy="424849"/>
      </dsp:txXfrm>
    </dsp:sp>
    <dsp:sp modelId="{06B597D7-0300-487D-8C38-E6F0B9DAAAA2}">
      <dsp:nvSpPr>
        <dsp:cNvPr id="0" name=""/>
        <dsp:cNvSpPr/>
      </dsp:nvSpPr>
      <dsp:spPr>
        <a:xfrm>
          <a:off x="409742" y="2707770"/>
          <a:ext cx="531061" cy="531061"/>
        </a:xfrm>
        <a:prstGeom prst="ellipse">
          <a:avLst/>
        </a:prstGeom>
        <a:solidFill>
          <a:schemeClr val="accent4">
            <a:lumMod val="60000"/>
            <a:lumOff val="40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C10333-4857-4542-85FB-398C78DD3F7D}">
      <dsp:nvSpPr>
        <dsp:cNvPr id="0" name=""/>
        <dsp:cNvSpPr/>
      </dsp:nvSpPr>
      <dsp:spPr>
        <a:xfrm>
          <a:off x="325805" y="3398069"/>
          <a:ext cx="4254959" cy="4248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Evalueret</a:t>
          </a:r>
        </a:p>
      </dsp:txBody>
      <dsp:txXfrm>
        <a:off x="325805" y="3398069"/>
        <a:ext cx="4254959" cy="424849"/>
      </dsp:txXfrm>
    </dsp:sp>
    <dsp:sp modelId="{623BE163-CACB-4866-8FC0-F29CDBD0B984}">
      <dsp:nvSpPr>
        <dsp:cNvPr id="0" name=""/>
        <dsp:cNvSpPr/>
      </dsp:nvSpPr>
      <dsp:spPr>
        <a:xfrm>
          <a:off x="60274" y="3344963"/>
          <a:ext cx="531061" cy="531061"/>
        </a:xfrm>
        <a:prstGeom prst="ellipse">
          <a:avLst/>
        </a:prstGeom>
        <a:solidFill>
          <a:schemeClr val="accent4">
            <a:lumMod val="60000"/>
            <a:lumOff val="40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7158B-EB51-4318-B0DB-2F6D896CE293}" type="datetimeFigureOut">
              <a:rPr lang="da-DK" smtClean="0"/>
              <a:t>17-01-2025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8561A-9460-475D-83A3-CF452320F921}" type="slidenum">
              <a:rPr lang="da-DK" smtClean="0"/>
              <a:t>‹nr.›</a:t>
            </a:fld>
            <a:endParaRPr lang="da-DK"/>
          </a:p>
        </p:txBody>
      </p:sp>
    </p:spTree>
    <p:extLst>
      <p:ext uri="{BB962C8B-B14F-4D97-AF65-F5344CB8AC3E}">
        <p14:creationId xmlns:p14="http://schemas.microsoft.com/office/powerpoint/2010/main" val="432321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e-conomic.dk/regnskabsprogram/ordbog/lagerstyring"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www.e-conomic.dk/regnskabsprogram/ordbog/budget"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defTabSz="914078">
              <a:defRPr/>
            </a:pPr>
            <a:fld id="{C4EFE633-0D54-4ED1-B47E-0DB5A0BBC4DD}" type="slidenum">
              <a:rPr lang="da-DK" sz="1200">
                <a:solidFill>
                  <a:prstClr val="black"/>
                </a:solidFill>
                <a:latin typeface="Calibri" panose="020F0502020204030204"/>
              </a:rPr>
              <a:pPr defTabSz="914078">
                <a:defRPr/>
              </a:pPr>
              <a:t>2</a:t>
            </a:fld>
            <a:endParaRPr lang="da-DK" sz="1200">
              <a:solidFill>
                <a:prstClr val="black"/>
              </a:solidFill>
              <a:latin typeface="Calibri" panose="020F0502020204030204"/>
            </a:endParaRPr>
          </a:p>
        </p:txBody>
      </p:sp>
    </p:spTree>
    <p:extLst>
      <p:ext uri="{BB962C8B-B14F-4D97-AF65-F5344CB8AC3E}">
        <p14:creationId xmlns:p14="http://schemas.microsoft.com/office/powerpoint/2010/main" val="2763965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Gyngehest, maler til </a:t>
            </a:r>
            <a:r>
              <a:rPr lang="da-DK" dirty="0" err="1"/>
              <a:t>dist</a:t>
            </a:r>
            <a:r>
              <a:rPr lang="da-DK" dirty="0"/>
              <a:t>, </a:t>
            </a:r>
          </a:p>
          <a:p>
            <a:r>
              <a:rPr lang="da-DK" dirty="0" err="1"/>
              <a:t>pippi</a:t>
            </a:r>
            <a:r>
              <a:rPr lang="da-DK" dirty="0"/>
              <a:t> langstrømpe lager af </a:t>
            </a:r>
            <a:r>
              <a:rPr lang="da-DK" dirty="0" err="1"/>
              <a:t>medjer</a:t>
            </a:r>
            <a:endParaRPr lang="da-DK" dirty="0"/>
          </a:p>
          <a:p>
            <a:r>
              <a:rPr lang="da-DK" dirty="0"/>
              <a:t>Hvad så hvis ny trend med ædel træ?</a:t>
            </a:r>
          </a:p>
        </p:txBody>
      </p:sp>
      <p:sp>
        <p:nvSpPr>
          <p:cNvPr id="4" name="Pladsholder til slidenummer 3"/>
          <p:cNvSpPr>
            <a:spLocks noGrp="1"/>
          </p:cNvSpPr>
          <p:nvPr>
            <p:ph type="sldNum" sz="quarter" idx="5"/>
          </p:nvPr>
        </p:nvSpPr>
        <p:spPr/>
        <p:txBody>
          <a:bodyPr/>
          <a:lstStyle/>
          <a:p>
            <a:fld id="{4DFD30D2-9423-4EFF-9CAF-E13460CADCF0}" type="slidenum">
              <a:rPr lang="da-DK" smtClean="0"/>
              <a:pPr/>
              <a:t>16</a:t>
            </a:fld>
            <a:endParaRPr lang="da-DK"/>
          </a:p>
        </p:txBody>
      </p:sp>
    </p:spTree>
    <p:extLst>
      <p:ext uri="{BB962C8B-B14F-4D97-AF65-F5344CB8AC3E}">
        <p14:creationId xmlns:p14="http://schemas.microsoft.com/office/powerpoint/2010/main" val="871029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McD</a:t>
            </a:r>
            <a:r>
              <a:rPr lang="da-DK" dirty="0"/>
              <a:t> arbejder med lean </a:t>
            </a:r>
          </a:p>
          <a:p>
            <a:r>
              <a:rPr lang="da-DK" dirty="0"/>
              <a:t>taget fra case i </a:t>
            </a:r>
            <a:r>
              <a:rPr lang="da-DK" dirty="0" err="1"/>
              <a:t>cph</a:t>
            </a:r>
            <a:r>
              <a:rPr lang="da-DK" dirty="0"/>
              <a:t> fra burgerrest der </a:t>
            </a:r>
            <a:r>
              <a:rPr lang="da-DK" dirty="0" err="1"/>
              <a:t>ikek</a:t>
            </a:r>
            <a:r>
              <a:rPr lang="da-DK" dirty="0"/>
              <a:t> gik så godt</a:t>
            </a:r>
          </a:p>
          <a:p>
            <a:r>
              <a:rPr lang="da-DK" dirty="0"/>
              <a:t>Eks håndværkerne kommer og skal have brugere med sig hjem i bilen til </a:t>
            </a:r>
            <a:r>
              <a:rPr lang="da-DK" dirty="0" err="1"/>
              <a:t>kylland</a:t>
            </a:r>
            <a:r>
              <a:rPr lang="da-DK" dirty="0"/>
              <a:t> </a:t>
            </a:r>
            <a:r>
              <a:rPr lang="da-DK" dirty="0" err="1"/>
              <a:t>fre</a:t>
            </a:r>
            <a:r>
              <a:rPr lang="da-DK" dirty="0"/>
              <a:t> eftermiddag</a:t>
            </a:r>
          </a:p>
        </p:txBody>
      </p:sp>
      <p:sp>
        <p:nvSpPr>
          <p:cNvPr id="4" name="Pladsholder til slidenummer 3"/>
          <p:cNvSpPr>
            <a:spLocks noGrp="1"/>
          </p:cNvSpPr>
          <p:nvPr>
            <p:ph type="sldNum" sz="quarter" idx="5"/>
          </p:nvPr>
        </p:nvSpPr>
        <p:spPr/>
        <p:txBody>
          <a:bodyPr/>
          <a:lstStyle/>
          <a:p>
            <a:fld id="{4DFD30D2-9423-4EFF-9CAF-E13460CADCF0}" type="slidenum">
              <a:rPr lang="da-DK" smtClean="0"/>
              <a:pPr/>
              <a:t>18</a:t>
            </a:fld>
            <a:endParaRPr lang="da-DK"/>
          </a:p>
        </p:txBody>
      </p:sp>
    </p:spTree>
    <p:extLst>
      <p:ext uri="{BB962C8B-B14F-4D97-AF65-F5344CB8AC3E}">
        <p14:creationId xmlns:p14="http://schemas.microsoft.com/office/powerpoint/2010/main" val="3340432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Pladsholder til diasbillede 1"/>
          <p:cNvSpPr>
            <a:spLocks noGrp="1" noRot="1" noChangeAspect="1"/>
          </p:cNvSpPr>
          <p:nvPr>
            <p:ph type="sldImg"/>
          </p:nvPr>
        </p:nvSpPr>
        <p:spPr bwMode="auto">
          <a:noFill/>
          <a:ln>
            <a:solidFill>
              <a:srgbClr val="000000"/>
            </a:solidFill>
            <a:miter lim="800000"/>
            <a:headEnd/>
            <a:tailEnd/>
          </a:ln>
        </p:spPr>
      </p:sp>
      <p:sp>
        <p:nvSpPr>
          <p:cNvPr id="31746" name="Pladsholder til no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a-DK"/>
          </a:p>
        </p:txBody>
      </p:sp>
      <p:sp>
        <p:nvSpPr>
          <p:cNvPr id="31747" name="Pladsholder til dias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9EDEBB-D579-4ECE-AC63-70C7764B8A76}" type="slidenum">
              <a:rPr lang="da-DK"/>
              <a:pPr fontAlgn="base">
                <a:spcBef>
                  <a:spcPct val="0"/>
                </a:spcBef>
                <a:spcAft>
                  <a:spcPct val="0"/>
                </a:spcAft>
              </a:pPr>
              <a:t>19</a:t>
            </a:fld>
            <a:endParaRPr lang="da-DK"/>
          </a:p>
        </p:txBody>
      </p:sp>
    </p:spTree>
    <p:extLst>
      <p:ext uri="{BB962C8B-B14F-4D97-AF65-F5344CB8AC3E}">
        <p14:creationId xmlns:p14="http://schemas.microsoft.com/office/powerpoint/2010/main" val="1195214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Ex stress</a:t>
            </a:r>
          </a:p>
        </p:txBody>
      </p:sp>
      <p:sp>
        <p:nvSpPr>
          <p:cNvPr id="4" name="Pladsholder til slidenummer 3"/>
          <p:cNvSpPr>
            <a:spLocks noGrp="1"/>
          </p:cNvSpPr>
          <p:nvPr>
            <p:ph type="sldNum" sz="quarter" idx="5"/>
          </p:nvPr>
        </p:nvSpPr>
        <p:spPr/>
        <p:txBody>
          <a:bodyPr/>
          <a:lstStyle/>
          <a:p>
            <a:fld id="{4DFD30D2-9423-4EFF-9CAF-E13460CADCF0}" type="slidenum">
              <a:rPr lang="da-DK" smtClean="0"/>
              <a:pPr/>
              <a:t>22</a:t>
            </a:fld>
            <a:endParaRPr lang="da-DK"/>
          </a:p>
        </p:txBody>
      </p:sp>
    </p:spTree>
    <p:extLst>
      <p:ext uri="{BB962C8B-B14F-4D97-AF65-F5344CB8AC3E}">
        <p14:creationId xmlns:p14="http://schemas.microsoft.com/office/powerpoint/2010/main" val="3359014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Ex mederne fra gyngehest </a:t>
            </a:r>
            <a:r>
              <a:rPr lang="da-DK" dirty="0" err="1"/>
              <a:t>aps</a:t>
            </a:r>
            <a:endParaRPr lang="da-DK" dirty="0"/>
          </a:p>
          <a:p>
            <a:r>
              <a:rPr lang="da-DK" dirty="0"/>
              <a:t>O den værste da den medfører mange af de andre</a:t>
            </a:r>
          </a:p>
        </p:txBody>
      </p:sp>
      <p:sp>
        <p:nvSpPr>
          <p:cNvPr id="4" name="Pladsholder til slidenummer 3"/>
          <p:cNvSpPr>
            <a:spLocks noGrp="1"/>
          </p:cNvSpPr>
          <p:nvPr>
            <p:ph type="sldNum" sz="quarter" idx="5"/>
          </p:nvPr>
        </p:nvSpPr>
        <p:spPr/>
        <p:txBody>
          <a:bodyPr/>
          <a:lstStyle/>
          <a:p>
            <a:fld id="{4DFD30D2-9423-4EFF-9CAF-E13460CADCF0}" type="slidenum">
              <a:rPr lang="da-DK" smtClean="0"/>
              <a:pPr/>
              <a:t>24</a:t>
            </a:fld>
            <a:endParaRPr lang="da-DK"/>
          </a:p>
        </p:txBody>
      </p:sp>
    </p:spTree>
    <p:extLst>
      <p:ext uri="{BB962C8B-B14F-4D97-AF65-F5344CB8AC3E}">
        <p14:creationId xmlns:p14="http://schemas.microsoft.com/office/powerpoint/2010/main" val="3663783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Ex </a:t>
            </a:r>
            <a:r>
              <a:rPr lang="da-DK" dirty="0" err="1"/>
              <a:t>svedoor</a:t>
            </a:r>
            <a:r>
              <a:rPr lang="da-DK" dirty="0"/>
              <a:t> dør malet på begge sider og limer den på begge sider. Pap falder, da det ikke holder godt på malingen (på indersiden af døren)</a:t>
            </a:r>
          </a:p>
        </p:txBody>
      </p:sp>
      <p:sp>
        <p:nvSpPr>
          <p:cNvPr id="4" name="Pladsholder til slidenummer 3"/>
          <p:cNvSpPr>
            <a:spLocks noGrp="1"/>
          </p:cNvSpPr>
          <p:nvPr>
            <p:ph type="sldNum" sz="quarter" idx="5"/>
          </p:nvPr>
        </p:nvSpPr>
        <p:spPr/>
        <p:txBody>
          <a:bodyPr/>
          <a:lstStyle/>
          <a:p>
            <a:fld id="{4DFD30D2-9423-4EFF-9CAF-E13460CADCF0}" type="slidenum">
              <a:rPr lang="da-DK" smtClean="0"/>
              <a:pPr/>
              <a:t>26</a:t>
            </a:fld>
            <a:endParaRPr lang="da-DK"/>
          </a:p>
        </p:txBody>
      </p:sp>
    </p:spTree>
    <p:extLst>
      <p:ext uri="{BB962C8B-B14F-4D97-AF65-F5344CB8AC3E}">
        <p14:creationId xmlns:p14="http://schemas.microsoft.com/office/powerpoint/2010/main" val="2064457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Poke </a:t>
            </a:r>
            <a:r>
              <a:rPr lang="da-DK" dirty="0" err="1"/>
              <a:t>Yoke</a:t>
            </a:r>
            <a:r>
              <a:rPr lang="da-DK" dirty="0"/>
              <a:t> forhindrer fejl</a:t>
            </a:r>
          </a:p>
          <a:p>
            <a:r>
              <a:rPr lang="da-DK" dirty="0"/>
              <a:t>Eks Ford først dæksel til benzin, som blev væk – fastmonteret med plastsnor Nu med dæksel med låg der falder indad og hold matcher diesel tud fra stander</a:t>
            </a:r>
          </a:p>
        </p:txBody>
      </p:sp>
      <p:sp>
        <p:nvSpPr>
          <p:cNvPr id="4" name="Pladsholder til slidenummer 3"/>
          <p:cNvSpPr>
            <a:spLocks noGrp="1"/>
          </p:cNvSpPr>
          <p:nvPr>
            <p:ph type="sldNum" sz="quarter" idx="5"/>
          </p:nvPr>
        </p:nvSpPr>
        <p:spPr/>
        <p:txBody>
          <a:bodyPr/>
          <a:lstStyle/>
          <a:p>
            <a:fld id="{4DFD30D2-9423-4EFF-9CAF-E13460CADCF0}" type="slidenum">
              <a:rPr lang="da-DK" smtClean="0"/>
              <a:pPr/>
              <a:t>28</a:t>
            </a:fld>
            <a:endParaRPr lang="da-DK"/>
          </a:p>
        </p:txBody>
      </p:sp>
    </p:spTree>
    <p:extLst>
      <p:ext uri="{BB962C8B-B14F-4D97-AF65-F5344CB8AC3E}">
        <p14:creationId xmlns:p14="http://schemas.microsoft.com/office/powerpoint/2010/main" val="2955953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550A1BE8-91FE-41FF-A028-0064CDE806F2}" type="slidenum">
              <a:rPr lang="da-DK"/>
              <a:pPr/>
              <a:t>36</a:t>
            </a:fld>
            <a:endParaRPr lang="da-DK"/>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494316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DFD30D2-9423-4EFF-9CAF-E13460CADCF0}" type="slidenum">
              <a:rPr lang="da-DK" smtClean="0"/>
              <a:pPr/>
              <a:t>37</a:t>
            </a:fld>
            <a:endParaRPr lang="da-DK"/>
          </a:p>
        </p:txBody>
      </p:sp>
    </p:spTree>
    <p:extLst>
      <p:ext uri="{BB962C8B-B14F-4D97-AF65-F5344CB8AC3E}">
        <p14:creationId xmlns:p14="http://schemas.microsoft.com/office/powerpoint/2010/main" val="3291116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27088" y="1211263"/>
            <a:ext cx="5808662" cy="3268662"/>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defTabSz="833196">
              <a:defRPr/>
            </a:pPr>
            <a:fld id="{F14AC444-28EE-4CA8-A203-190CE0FB30D8}" type="slidenum">
              <a:rPr lang="da-DK">
                <a:solidFill>
                  <a:prstClr val="black"/>
                </a:solidFill>
                <a:latin typeface="Calibri"/>
              </a:rPr>
              <a:pPr defTabSz="833196">
                <a:defRPr/>
              </a:pPr>
              <a:t>40</a:t>
            </a:fld>
            <a:endParaRPr lang="da-DK">
              <a:solidFill>
                <a:prstClr val="black"/>
              </a:solidFill>
              <a:latin typeface="Calibri"/>
            </a:endParaRPr>
          </a:p>
        </p:txBody>
      </p:sp>
    </p:spTree>
    <p:extLst>
      <p:ext uri="{BB962C8B-B14F-4D97-AF65-F5344CB8AC3E}">
        <p14:creationId xmlns:p14="http://schemas.microsoft.com/office/powerpoint/2010/main" val="664011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92188" y="768350"/>
            <a:ext cx="5114925" cy="3836988"/>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defTabSz="833049">
              <a:defRPr/>
            </a:pPr>
            <a:fld id="{4DFD30D2-9423-4EFF-9CAF-E13460CADCF0}" type="slidenum">
              <a:rPr lang="da-DK">
                <a:solidFill>
                  <a:prstClr val="black"/>
                </a:solidFill>
                <a:latin typeface="Calibri"/>
              </a:rPr>
              <a:pPr defTabSz="833049">
                <a:defRPr/>
              </a:pPr>
              <a:t>3</a:t>
            </a:fld>
            <a:endParaRPr lang="da-DK">
              <a:solidFill>
                <a:prstClr val="black"/>
              </a:solidFill>
              <a:latin typeface="Calibri"/>
            </a:endParaRPr>
          </a:p>
        </p:txBody>
      </p:sp>
    </p:spTree>
    <p:extLst>
      <p:ext uri="{BB962C8B-B14F-4D97-AF65-F5344CB8AC3E}">
        <p14:creationId xmlns:p14="http://schemas.microsoft.com/office/powerpoint/2010/main" val="2576114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27088" y="1211263"/>
            <a:ext cx="5808662" cy="3268662"/>
          </a:xfrm>
        </p:spPr>
      </p:sp>
      <p:sp>
        <p:nvSpPr>
          <p:cNvPr id="3" name="Pladsholder til noter 2"/>
          <p:cNvSpPr>
            <a:spLocks noGrp="1"/>
          </p:cNvSpPr>
          <p:nvPr>
            <p:ph type="body" idx="1"/>
          </p:nvPr>
        </p:nvSpPr>
        <p:spPr/>
        <p:txBody>
          <a:bodyPr/>
          <a:lstStyle/>
          <a:p>
            <a:pPr defTabSz="833196">
              <a:lnSpc>
                <a:spcPct val="104000"/>
              </a:lnSpc>
              <a:defRPr/>
            </a:pPr>
            <a:r>
              <a:rPr lang="da-DK" sz="1100" dirty="0">
                <a:solidFill>
                  <a:srgbClr val="000000"/>
                </a:solidFill>
              </a:rPr>
              <a:t>Bæredygtig udvikling og grøn omstilling bruges ofte, når man taler om at finde nye grønne teknologier, bedre ressourceudnyttelse, nye forretningsmodeller, mere miljøvenlige produkter, nye måder at prissætte goder på og en mere bæredygtig forbrugeradfærd.</a:t>
            </a:r>
            <a:endParaRPr lang="en-US" sz="1100" dirty="0">
              <a:solidFill>
                <a:srgbClr val="000000"/>
              </a:solidFill>
            </a:endParaRPr>
          </a:p>
          <a:p>
            <a:pPr>
              <a:lnSpc>
                <a:spcPct val="104000"/>
              </a:lnSpc>
            </a:pPr>
            <a:endParaRPr lang="da-DK" sz="1100" dirty="0"/>
          </a:p>
          <a:p>
            <a:pPr>
              <a:lnSpc>
                <a:spcPct val="104000"/>
              </a:lnSpc>
            </a:pPr>
            <a:r>
              <a:rPr lang="da-DK" sz="1100" dirty="0"/>
              <a:t>Vi har efterhånden vænnet os til at høre om klimaforandringer, CO2-udledninger og alternativ energi, men i de seneste år er klimadebatten til dels erstattet af diskussioner – blandt politikere, virksomheder og NGO’er – om bæredygtighed og grøn omstilling. </a:t>
            </a:r>
            <a:endParaRPr lang="en-US" sz="1100" dirty="0"/>
          </a:p>
          <a:p>
            <a:pPr>
              <a:lnSpc>
                <a:spcPct val="104000"/>
              </a:lnSpc>
            </a:pPr>
            <a:endParaRPr lang="da-DK" dirty="0"/>
          </a:p>
          <a:p>
            <a:pPr>
              <a:lnSpc>
                <a:spcPct val="104000"/>
              </a:lnSpc>
            </a:pPr>
            <a:r>
              <a:rPr lang="da-DK" sz="1100" dirty="0"/>
              <a:t>Men hvad betyder de nye begreber egentlig? </a:t>
            </a:r>
            <a:endParaRPr lang="en-US" sz="1100" dirty="0"/>
          </a:p>
          <a:p>
            <a:pPr>
              <a:lnSpc>
                <a:spcPct val="104000"/>
              </a:lnSpc>
            </a:pPr>
            <a:r>
              <a:rPr lang="da-DK" dirty="0"/>
              <a:t>Debatten er især taget til efter Folketingsvalget i 2019, hvor miljø- og klimapolitik ifølge mange meningsmålinger var det vigtigste emne for vælgerne.</a:t>
            </a:r>
          </a:p>
        </p:txBody>
      </p:sp>
      <p:sp>
        <p:nvSpPr>
          <p:cNvPr id="4" name="Pladsholder til slidenummer 3"/>
          <p:cNvSpPr>
            <a:spLocks noGrp="1"/>
          </p:cNvSpPr>
          <p:nvPr>
            <p:ph type="sldNum" sz="quarter" idx="5"/>
          </p:nvPr>
        </p:nvSpPr>
        <p:spPr/>
        <p:txBody>
          <a:bodyPr/>
          <a:lstStyle/>
          <a:p>
            <a:pPr defTabSz="833196">
              <a:defRPr/>
            </a:pPr>
            <a:fld id="{F14AC444-28EE-4CA8-A203-190CE0FB30D8}" type="slidenum">
              <a:rPr lang="da-DK">
                <a:solidFill>
                  <a:prstClr val="black"/>
                </a:solidFill>
                <a:latin typeface="Calibri"/>
              </a:rPr>
              <a:pPr defTabSz="833196">
                <a:defRPr/>
              </a:pPr>
              <a:t>42</a:t>
            </a:fld>
            <a:endParaRPr lang="da-DK">
              <a:solidFill>
                <a:prstClr val="black"/>
              </a:solidFill>
              <a:latin typeface="Calibri"/>
            </a:endParaRPr>
          </a:p>
        </p:txBody>
      </p:sp>
    </p:spTree>
    <p:extLst>
      <p:ext uri="{BB962C8B-B14F-4D97-AF65-F5344CB8AC3E}">
        <p14:creationId xmlns:p14="http://schemas.microsoft.com/office/powerpoint/2010/main" val="3954046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defTabSz="946221">
              <a:defRPr/>
            </a:pPr>
            <a:fld id="{04B1245B-E4B0-4FCD-B133-5A4850F6EAEC}" type="slidenum">
              <a:rPr lang="da-DK" sz="1200">
                <a:solidFill>
                  <a:prstClr val="black"/>
                </a:solidFill>
                <a:latin typeface="Calibri" panose="020F0502020204030204"/>
              </a:rPr>
              <a:pPr defTabSz="946221">
                <a:defRPr/>
              </a:pPr>
              <a:t>43</a:t>
            </a:fld>
            <a:endParaRPr lang="da-DK" sz="1200">
              <a:solidFill>
                <a:prstClr val="black"/>
              </a:solidFill>
              <a:latin typeface="Calibri" panose="020F0502020204030204"/>
            </a:endParaRPr>
          </a:p>
        </p:txBody>
      </p:sp>
    </p:spTree>
    <p:extLst>
      <p:ext uri="{BB962C8B-B14F-4D97-AF65-F5344CB8AC3E}">
        <p14:creationId xmlns:p14="http://schemas.microsoft.com/office/powerpoint/2010/main" val="1204656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552575" y="1211263"/>
            <a:ext cx="4357688" cy="3268662"/>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defTabSz="833196">
              <a:defRPr/>
            </a:pPr>
            <a:fld id="{F14AC444-28EE-4CA8-A203-190CE0FB30D8}" type="slidenum">
              <a:rPr lang="da-DK">
                <a:solidFill>
                  <a:prstClr val="black"/>
                </a:solidFill>
                <a:latin typeface="Calibri"/>
              </a:rPr>
              <a:pPr defTabSz="833196">
                <a:defRPr/>
              </a:pPr>
              <a:t>44</a:t>
            </a:fld>
            <a:endParaRPr lang="da-DK">
              <a:solidFill>
                <a:prstClr val="black"/>
              </a:solidFill>
              <a:latin typeface="Calibri"/>
            </a:endParaRPr>
          </a:p>
        </p:txBody>
      </p:sp>
    </p:spTree>
    <p:extLst>
      <p:ext uri="{BB962C8B-B14F-4D97-AF65-F5344CB8AC3E}">
        <p14:creationId xmlns:p14="http://schemas.microsoft.com/office/powerpoint/2010/main" val="1070758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27088" y="1211263"/>
            <a:ext cx="5808662" cy="3268662"/>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defTabSz="833196">
              <a:defRPr/>
            </a:pPr>
            <a:fld id="{F14AC444-28EE-4CA8-A203-190CE0FB30D8}" type="slidenum">
              <a:rPr lang="da-DK">
                <a:solidFill>
                  <a:prstClr val="black"/>
                </a:solidFill>
                <a:latin typeface="Calibri"/>
              </a:rPr>
              <a:pPr defTabSz="833196">
                <a:defRPr/>
              </a:pPr>
              <a:t>45</a:t>
            </a:fld>
            <a:endParaRPr lang="da-DK">
              <a:solidFill>
                <a:prstClr val="black"/>
              </a:solidFill>
              <a:latin typeface="Calibri"/>
            </a:endParaRPr>
          </a:p>
        </p:txBody>
      </p:sp>
    </p:spTree>
    <p:extLst>
      <p:ext uri="{BB962C8B-B14F-4D97-AF65-F5344CB8AC3E}">
        <p14:creationId xmlns:p14="http://schemas.microsoft.com/office/powerpoint/2010/main" val="134748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klimaet frem mod 2030</a:t>
            </a:r>
          </a:p>
          <a:p>
            <a:r>
              <a:rPr lang="da-DK" dirty="0"/>
              <a:t>Forskere: </a:t>
            </a:r>
            <a:r>
              <a:rPr lang="da-DK" b="0" i="0" dirty="0">
                <a:solidFill>
                  <a:srgbClr val="333333"/>
                </a:solidFill>
                <a:effectLst/>
                <a:latin typeface="Publik"/>
              </a:rPr>
              <a:t>De måler tykkelsen og størrelsen på havisen, gletsjerne og klodens iskapper. De registrerer havstigninger og temperaturer i havet og på land, de observerer tørker og cykloner og ser på hvilken betydning det har for vores produktion af fødevarer og tusind andre ting.</a:t>
            </a:r>
          </a:p>
          <a:p>
            <a:r>
              <a:rPr lang="da-DK" b="0" i="0" dirty="0">
                <a:solidFill>
                  <a:srgbClr val="333333"/>
                </a:solidFill>
                <a:effectLst/>
                <a:latin typeface="Publik"/>
              </a:rPr>
              <a:t>Rapporten opsummerer og spidsformulerer otte års klimavidenskabeligt arbejde på tværs af tusindvis af forskere med forskellige fagligheder,</a:t>
            </a:r>
            <a:endParaRPr lang="da-DK" dirty="0"/>
          </a:p>
        </p:txBody>
      </p:sp>
      <p:sp>
        <p:nvSpPr>
          <p:cNvPr id="4" name="Pladsholder til slidenummer 3"/>
          <p:cNvSpPr>
            <a:spLocks noGrp="1"/>
          </p:cNvSpPr>
          <p:nvPr>
            <p:ph type="sldNum" sz="quarter" idx="5"/>
          </p:nvPr>
        </p:nvSpPr>
        <p:spPr/>
        <p:txBody>
          <a:bodyPr/>
          <a:lstStyle/>
          <a:p>
            <a:fld id="{4DFD30D2-9423-4EFF-9CAF-E13460CADCF0}" type="slidenum">
              <a:rPr lang="da-DK" smtClean="0"/>
              <a:pPr/>
              <a:t>46</a:t>
            </a:fld>
            <a:endParaRPr lang="da-DK"/>
          </a:p>
        </p:txBody>
      </p:sp>
    </p:spTree>
    <p:extLst>
      <p:ext uri="{BB962C8B-B14F-4D97-AF65-F5344CB8AC3E}">
        <p14:creationId xmlns:p14="http://schemas.microsoft.com/office/powerpoint/2010/main" val="41237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27088" y="1211263"/>
            <a:ext cx="5808662" cy="3268662"/>
          </a:xfrm>
        </p:spPr>
      </p:sp>
      <p:sp>
        <p:nvSpPr>
          <p:cNvPr id="3" name="Pladsholder til noter 2"/>
          <p:cNvSpPr>
            <a:spLocks noGrp="1"/>
          </p:cNvSpPr>
          <p:nvPr>
            <p:ph type="body" idx="1"/>
          </p:nvPr>
        </p:nvSpPr>
        <p:spPr/>
        <p:txBody>
          <a:bodyPr/>
          <a:lstStyle/>
          <a:p>
            <a:r>
              <a:rPr lang="da-DK" dirty="0"/>
              <a:t>Lad kursisterne svare på eksempler – og giv selv nogen der matcher den målgruppe der er på kurset</a:t>
            </a:r>
          </a:p>
        </p:txBody>
      </p:sp>
      <p:sp>
        <p:nvSpPr>
          <p:cNvPr id="4" name="Pladsholder til slidenummer 3"/>
          <p:cNvSpPr>
            <a:spLocks noGrp="1"/>
          </p:cNvSpPr>
          <p:nvPr>
            <p:ph type="sldNum" sz="quarter" idx="5"/>
          </p:nvPr>
        </p:nvSpPr>
        <p:spPr/>
        <p:txBody>
          <a:bodyPr/>
          <a:lstStyle/>
          <a:p>
            <a:pPr defTabSz="833196">
              <a:defRPr/>
            </a:pPr>
            <a:fld id="{D885A305-8899-4A19-A719-2E90230B5766}" type="slidenum">
              <a:rPr lang="da-DK">
                <a:solidFill>
                  <a:prstClr val="black"/>
                </a:solidFill>
                <a:latin typeface="Calibri"/>
              </a:rPr>
              <a:pPr defTabSz="833196">
                <a:defRPr/>
              </a:pPr>
              <a:t>47</a:t>
            </a:fld>
            <a:endParaRPr lang="da-DK">
              <a:solidFill>
                <a:prstClr val="black"/>
              </a:solidFill>
              <a:latin typeface="Calibri"/>
            </a:endParaRPr>
          </a:p>
        </p:txBody>
      </p:sp>
    </p:spTree>
    <p:extLst>
      <p:ext uri="{BB962C8B-B14F-4D97-AF65-F5344CB8AC3E}">
        <p14:creationId xmlns:p14="http://schemas.microsoft.com/office/powerpoint/2010/main" val="3067826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defTabSz="833196">
              <a:defRPr/>
            </a:pPr>
            <a:fld id="{4DFD30D2-9423-4EFF-9CAF-E13460CADCF0}" type="slidenum">
              <a:rPr lang="da-DK">
                <a:solidFill>
                  <a:prstClr val="black"/>
                </a:solidFill>
                <a:latin typeface="Calibri"/>
              </a:rPr>
              <a:pPr defTabSz="833196">
                <a:defRPr/>
              </a:pPr>
              <a:t>48</a:t>
            </a:fld>
            <a:endParaRPr lang="da-DK">
              <a:solidFill>
                <a:prstClr val="black"/>
              </a:solidFill>
              <a:latin typeface="Calibri"/>
            </a:endParaRPr>
          </a:p>
        </p:txBody>
      </p:sp>
    </p:spTree>
    <p:extLst>
      <p:ext uri="{BB962C8B-B14F-4D97-AF65-F5344CB8AC3E}">
        <p14:creationId xmlns:p14="http://schemas.microsoft.com/office/powerpoint/2010/main" val="1910008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27088" y="1211263"/>
            <a:ext cx="5808662" cy="3268662"/>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defTabSz="833196">
              <a:defRPr/>
            </a:pPr>
            <a:fld id="{F14AC444-28EE-4CA8-A203-190CE0FB30D8}" type="slidenum">
              <a:rPr lang="da-DK">
                <a:solidFill>
                  <a:prstClr val="black"/>
                </a:solidFill>
                <a:latin typeface="Calibri"/>
              </a:rPr>
              <a:pPr defTabSz="833196">
                <a:defRPr/>
              </a:pPr>
              <a:t>49</a:t>
            </a:fld>
            <a:endParaRPr lang="da-DK">
              <a:solidFill>
                <a:prstClr val="black"/>
              </a:solidFill>
              <a:latin typeface="Calibri"/>
            </a:endParaRPr>
          </a:p>
        </p:txBody>
      </p:sp>
    </p:spTree>
    <p:extLst>
      <p:ext uri="{BB962C8B-B14F-4D97-AF65-F5344CB8AC3E}">
        <p14:creationId xmlns:p14="http://schemas.microsoft.com/office/powerpoint/2010/main" val="2623567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552575" y="1211263"/>
            <a:ext cx="4357688" cy="3268662"/>
          </a:xfrm>
        </p:spPr>
      </p:sp>
      <p:sp>
        <p:nvSpPr>
          <p:cNvPr id="3" name="Pladsholder til noter 2"/>
          <p:cNvSpPr>
            <a:spLocks noGrp="1"/>
          </p:cNvSpPr>
          <p:nvPr>
            <p:ph type="body" idx="1"/>
          </p:nvPr>
        </p:nvSpPr>
        <p:spPr/>
        <p:txBody>
          <a:bodyPr/>
          <a:lstStyle/>
          <a:p>
            <a:r>
              <a:rPr lang="da-DK"/>
              <a:t>Skal man sætte noget i gang i ens virksomhed er det vigtigt at vælge et verdensmål som er relevant og nærværende for dig som leder og for dine medarbejdere.? Har I besluttet jer for bestemte verdensmål at have fokus på? Hvis ja, hvilke?  Hvis nej, hvilke tænker du kunne være interessante?</a:t>
            </a:r>
          </a:p>
          <a:p>
            <a:endParaRPr lang="da-DK"/>
          </a:p>
          <a:p>
            <a:r>
              <a:rPr lang="da-DK"/>
              <a:t>For en uddybning af de 17 verdensmål og de 169 delmål se:  https://www.dst.dk/da/Statistik/Sdg  </a:t>
            </a:r>
          </a:p>
        </p:txBody>
      </p:sp>
      <p:sp>
        <p:nvSpPr>
          <p:cNvPr id="4" name="Pladsholder til slidenummer 3"/>
          <p:cNvSpPr>
            <a:spLocks noGrp="1"/>
          </p:cNvSpPr>
          <p:nvPr>
            <p:ph type="sldNum" sz="quarter" idx="5"/>
          </p:nvPr>
        </p:nvSpPr>
        <p:spPr/>
        <p:txBody>
          <a:bodyPr/>
          <a:lstStyle/>
          <a:p>
            <a:pPr defTabSz="833196">
              <a:defRPr/>
            </a:pPr>
            <a:fld id="{D885A305-8899-4A19-A719-2E90230B5766}" type="slidenum">
              <a:rPr lang="da-DK">
                <a:solidFill>
                  <a:prstClr val="black"/>
                </a:solidFill>
                <a:latin typeface="Calibri"/>
              </a:rPr>
              <a:pPr defTabSz="833196">
                <a:defRPr/>
              </a:pPr>
              <a:t>50</a:t>
            </a:fld>
            <a:endParaRPr lang="da-DK">
              <a:solidFill>
                <a:prstClr val="black"/>
              </a:solidFill>
              <a:latin typeface="Calibri"/>
            </a:endParaRPr>
          </a:p>
        </p:txBody>
      </p:sp>
    </p:spTree>
    <p:extLst>
      <p:ext uri="{BB962C8B-B14F-4D97-AF65-F5344CB8AC3E}">
        <p14:creationId xmlns:p14="http://schemas.microsoft.com/office/powerpoint/2010/main" val="3578321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27088" y="1211263"/>
            <a:ext cx="5808662" cy="3268662"/>
          </a:xfrm>
        </p:spPr>
      </p:sp>
      <p:sp>
        <p:nvSpPr>
          <p:cNvPr id="3" name="Pladsholder til noter 2"/>
          <p:cNvSpPr>
            <a:spLocks noGrp="1"/>
          </p:cNvSpPr>
          <p:nvPr>
            <p:ph type="body" idx="1"/>
          </p:nvPr>
        </p:nvSpPr>
        <p:spPr/>
        <p:txBody>
          <a:bodyPr/>
          <a:lstStyle/>
          <a:p>
            <a:r>
              <a:rPr lang="da-DK"/>
              <a:t>Her udleveres bærbare pc’er  - ikke alle behøver nødvendigvis at have sin egen – nogle læser langsomt – andre har svært ved det – derfor fint, hvis deltagerne kunne gå sammen  to og to og hjælpe hinanden.</a:t>
            </a:r>
          </a:p>
        </p:txBody>
      </p:sp>
      <p:sp>
        <p:nvSpPr>
          <p:cNvPr id="4" name="Pladsholder til slidenummer 3"/>
          <p:cNvSpPr>
            <a:spLocks noGrp="1"/>
          </p:cNvSpPr>
          <p:nvPr>
            <p:ph type="sldNum" sz="quarter" idx="5"/>
          </p:nvPr>
        </p:nvSpPr>
        <p:spPr/>
        <p:txBody>
          <a:bodyPr/>
          <a:lstStyle/>
          <a:p>
            <a:pPr defTabSz="833196">
              <a:defRPr/>
            </a:pPr>
            <a:fld id="{F14AC444-28EE-4CA8-A203-190CE0FB30D8}" type="slidenum">
              <a:rPr lang="da-DK">
                <a:solidFill>
                  <a:prstClr val="black"/>
                </a:solidFill>
                <a:latin typeface="Calibri"/>
              </a:rPr>
              <a:pPr defTabSz="833196">
                <a:defRPr/>
              </a:pPr>
              <a:t>51</a:t>
            </a:fld>
            <a:endParaRPr lang="da-DK">
              <a:solidFill>
                <a:prstClr val="black"/>
              </a:solidFill>
              <a:latin typeface="Calibri"/>
            </a:endParaRPr>
          </a:p>
        </p:txBody>
      </p:sp>
    </p:spTree>
    <p:extLst>
      <p:ext uri="{BB962C8B-B14F-4D97-AF65-F5344CB8AC3E}">
        <p14:creationId xmlns:p14="http://schemas.microsoft.com/office/powerpoint/2010/main" val="170487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defTabSz="833049">
              <a:defRPr/>
            </a:pPr>
            <a:fld id="{C4EFE633-0D54-4ED1-B47E-0DB5A0BBC4DD}" type="slidenum">
              <a:rPr lang="da-DK">
                <a:solidFill>
                  <a:prstClr val="black"/>
                </a:solidFill>
                <a:latin typeface="Calibri"/>
              </a:rPr>
              <a:pPr defTabSz="833049">
                <a:defRPr/>
              </a:pPr>
              <a:t>4</a:t>
            </a:fld>
            <a:endParaRPr lang="da-DK">
              <a:solidFill>
                <a:prstClr val="black"/>
              </a:solidFill>
              <a:latin typeface="Calibri"/>
            </a:endParaRPr>
          </a:p>
        </p:txBody>
      </p:sp>
    </p:spTree>
    <p:extLst>
      <p:ext uri="{BB962C8B-B14F-4D97-AF65-F5344CB8AC3E}">
        <p14:creationId xmlns:p14="http://schemas.microsoft.com/office/powerpoint/2010/main" val="1181607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27088" y="1211263"/>
            <a:ext cx="5808662" cy="3268662"/>
          </a:xfrm>
        </p:spPr>
      </p:sp>
      <p:sp>
        <p:nvSpPr>
          <p:cNvPr id="3" name="Pladsholder til noter 2"/>
          <p:cNvSpPr>
            <a:spLocks noGrp="1"/>
          </p:cNvSpPr>
          <p:nvPr>
            <p:ph type="body" idx="1"/>
          </p:nvPr>
        </p:nvSpPr>
        <p:spPr/>
        <p:txBody>
          <a:bodyPr>
            <a:normAutofit fontScale="85000" lnSpcReduction="20000"/>
          </a:bodyPr>
          <a:lstStyle/>
          <a:p>
            <a:r>
              <a:rPr lang="da-DK" b="0" i="0">
                <a:solidFill>
                  <a:srgbClr val="333333"/>
                </a:solidFill>
                <a:effectLst/>
                <a:latin typeface="Open Sans"/>
              </a:rPr>
              <a:t>Værdikæden beskriver en virksomheds primæraktiviteter og støtteaktiviteter, og hvordan de skaber værdi. Porters værdikæde fra 1998 er den mest anvendte model</a:t>
            </a:r>
          </a:p>
          <a:p>
            <a:endParaRPr lang="da-DK" b="0" i="0">
              <a:solidFill>
                <a:srgbClr val="333333"/>
              </a:solidFill>
              <a:effectLst/>
              <a:latin typeface="Open Sans"/>
            </a:endParaRPr>
          </a:p>
          <a:p>
            <a:r>
              <a:rPr lang="da-DK" b="0" i="0">
                <a:solidFill>
                  <a:srgbClr val="333333"/>
                </a:solidFill>
                <a:effectLst/>
                <a:latin typeface="Open Sans"/>
              </a:rPr>
              <a:t>En værdikæde består af 9 elementer, der beskriver en virksomhed og dens værdiskabende aktiviteter. Opdelingen i de enkelte aktiviteter gør det nemmere at behandle dem isoleret og vurdere deres vigtighed for et produkt eller for en serviceydelse.</a:t>
            </a:r>
            <a:br>
              <a:rPr lang="da-DK"/>
            </a:br>
            <a:br>
              <a:rPr lang="da-DK"/>
            </a:br>
            <a:r>
              <a:rPr lang="da-DK" b="0" i="0">
                <a:solidFill>
                  <a:srgbClr val="333333"/>
                </a:solidFill>
                <a:effectLst/>
                <a:latin typeface="Open Sans"/>
              </a:rPr>
              <a:t>Den engelske og meget udbredte betegnelse for værdikæden er </a:t>
            </a:r>
            <a:r>
              <a:rPr lang="da-DK" b="0" i="1" err="1">
                <a:solidFill>
                  <a:srgbClr val="333333"/>
                </a:solidFill>
                <a:effectLst/>
                <a:latin typeface="Open Sans"/>
              </a:rPr>
              <a:t>value</a:t>
            </a:r>
            <a:r>
              <a:rPr lang="da-DK" b="0" i="1">
                <a:solidFill>
                  <a:srgbClr val="333333"/>
                </a:solidFill>
                <a:effectLst/>
                <a:latin typeface="Open Sans"/>
              </a:rPr>
              <a:t> </a:t>
            </a:r>
            <a:r>
              <a:rPr lang="da-DK" b="0" i="1" err="1">
                <a:solidFill>
                  <a:srgbClr val="333333"/>
                </a:solidFill>
                <a:effectLst/>
                <a:latin typeface="Open Sans"/>
              </a:rPr>
              <a:t>chain</a:t>
            </a:r>
            <a:r>
              <a:rPr lang="da-DK" b="0" i="0">
                <a:solidFill>
                  <a:srgbClr val="333333"/>
                </a:solidFill>
                <a:effectLst/>
                <a:latin typeface="Open Sans"/>
              </a:rPr>
              <a:t>.</a:t>
            </a:r>
          </a:p>
          <a:p>
            <a:endParaRPr lang="da-DK" b="0" i="0">
              <a:solidFill>
                <a:srgbClr val="333333"/>
              </a:solidFill>
              <a:effectLst/>
              <a:latin typeface="Open Sans"/>
            </a:endParaRPr>
          </a:p>
          <a:p>
            <a:pPr algn="l">
              <a:buFont typeface="Arial" panose="020B0604020202020204" pitchFamily="34" charset="0"/>
              <a:buChar char="•"/>
            </a:pPr>
            <a:r>
              <a:rPr lang="da-DK" b="1" i="0">
                <a:solidFill>
                  <a:srgbClr val="333333"/>
                </a:solidFill>
                <a:effectLst/>
                <a:latin typeface="Open Sans"/>
              </a:rPr>
              <a:t>Indgående logistik:</a:t>
            </a:r>
            <a:r>
              <a:rPr lang="da-DK" b="0" i="0">
                <a:solidFill>
                  <a:srgbClr val="333333"/>
                </a:solidFill>
                <a:effectLst/>
                <a:latin typeface="Open Sans"/>
              </a:rPr>
              <a:t> Omfatter indkøb og </a:t>
            </a:r>
            <a:r>
              <a:rPr lang="da-DK" b="0" i="0" u="none" strike="noStrike">
                <a:solidFill>
                  <a:srgbClr val="0085CC"/>
                </a:solidFill>
                <a:effectLst/>
                <a:latin typeface="Open Sans"/>
                <a:hlinkClick r:id="rId3"/>
              </a:rPr>
              <a:t>lagerstyring </a:t>
            </a:r>
            <a:r>
              <a:rPr lang="da-DK" b="0" i="0">
                <a:solidFill>
                  <a:srgbClr val="333333"/>
                </a:solidFill>
                <a:effectLst/>
                <a:latin typeface="Open Sans"/>
              </a:rPr>
              <a:t>af komponenter og råvarer, der skal bruges i virksomheden.</a:t>
            </a:r>
          </a:p>
          <a:p>
            <a:pPr algn="l">
              <a:buFont typeface="Arial" panose="020B0604020202020204" pitchFamily="34" charset="0"/>
              <a:buChar char="•"/>
            </a:pPr>
            <a:r>
              <a:rPr lang="da-DK" b="1" i="0">
                <a:solidFill>
                  <a:srgbClr val="333333"/>
                </a:solidFill>
                <a:effectLst/>
                <a:latin typeface="Open Sans"/>
              </a:rPr>
              <a:t>Produktion:</a:t>
            </a:r>
            <a:r>
              <a:rPr lang="da-DK" b="0" i="0">
                <a:solidFill>
                  <a:srgbClr val="333333"/>
                </a:solidFill>
                <a:effectLst/>
                <a:latin typeface="Open Sans"/>
              </a:rPr>
              <a:t> Design, bearbejdning og udvikling af de indkøbte råvarer eller komponenter.</a:t>
            </a:r>
          </a:p>
          <a:p>
            <a:pPr algn="l">
              <a:buFont typeface="Arial" panose="020B0604020202020204" pitchFamily="34" charset="0"/>
              <a:buChar char="•"/>
            </a:pPr>
            <a:r>
              <a:rPr lang="da-DK" b="1" i="0">
                <a:solidFill>
                  <a:srgbClr val="333333"/>
                </a:solidFill>
                <a:effectLst/>
                <a:latin typeface="Open Sans"/>
              </a:rPr>
              <a:t>Udgående logistik: </a:t>
            </a:r>
            <a:r>
              <a:rPr lang="da-DK" b="0" i="0">
                <a:solidFill>
                  <a:srgbClr val="333333"/>
                </a:solidFill>
                <a:effectLst/>
                <a:latin typeface="Open Sans"/>
              </a:rPr>
              <a:t>Beskriver, hvordan virksomheden håndterer modtagelse af ordrer, pakning og levering af varer.</a:t>
            </a:r>
          </a:p>
          <a:p>
            <a:pPr algn="l">
              <a:buFont typeface="Arial" panose="020B0604020202020204" pitchFamily="34" charset="0"/>
              <a:buChar char="•"/>
            </a:pPr>
            <a:r>
              <a:rPr lang="da-DK" b="1" i="0">
                <a:solidFill>
                  <a:srgbClr val="333333"/>
                </a:solidFill>
                <a:effectLst/>
                <a:latin typeface="Open Sans"/>
              </a:rPr>
              <a:t>Markedsføring og salg:</a:t>
            </a:r>
            <a:r>
              <a:rPr lang="da-DK" b="0" i="0">
                <a:solidFill>
                  <a:srgbClr val="333333"/>
                </a:solidFill>
                <a:effectLst/>
                <a:latin typeface="Open Sans"/>
              </a:rPr>
              <a:t> Inkluderer alle aktiviteter, der er møntet på at øge salget af virksomhedens produkt. Inden for afsætning taler man typisk om ”de 7 P’er” som er Product, Place, Price, Promotion, People, </a:t>
            </a:r>
            <a:r>
              <a:rPr lang="da-DK" b="0" i="0" err="1">
                <a:solidFill>
                  <a:srgbClr val="333333"/>
                </a:solidFill>
                <a:effectLst/>
                <a:latin typeface="Open Sans"/>
              </a:rPr>
              <a:t>Process</a:t>
            </a:r>
            <a:r>
              <a:rPr lang="da-DK" b="0" i="0">
                <a:solidFill>
                  <a:srgbClr val="333333"/>
                </a:solidFill>
                <a:effectLst/>
                <a:latin typeface="Open Sans"/>
              </a:rPr>
              <a:t> og </a:t>
            </a:r>
            <a:r>
              <a:rPr lang="da-DK" b="0" i="0" err="1">
                <a:solidFill>
                  <a:srgbClr val="333333"/>
                </a:solidFill>
                <a:effectLst/>
                <a:latin typeface="Open Sans"/>
              </a:rPr>
              <a:t>Physical</a:t>
            </a:r>
            <a:r>
              <a:rPr lang="da-DK" b="0" i="0">
                <a:solidFill>
                  <a:srgbClr val="333333"/>
                </a:solidFill>
                <a:effectLst/>
                <a:latin typeface="Open Sans"/>
              </a:rPr>
              <a:t> </a:t>
            </a:r>
            <a:r>
              <a:rPr lang="da-DK" b="0" i="0" err="1">
                <a:solidFill>
                  <a:srgbClr val="333333"/>
                </a:solidFill>
                <a:effectLst/>
                <a:latin typeface="Open Sans"/>
              </a:rPr>
              <a:t>Evidence</a:t>
            </a:r>
            <a:r>
              <a:rPr lang="da-DK" b="0" i="0">
                <a:solidFill>
                  <a:srgbClr val="333333"/>
                </a:solidFill>
                <a:effectLst/>
                <a:latin typeface="Open Sans"/>
              </a:rPr>
              <a:t>.</a:t>
            </a:r>
            <a:br>
              <a:rPr lang="da-DK" b="0" i="0">
                <a:solidFill>
                  <a:srgbClr val="333333"/>
                </a:solidFill>
                <a:effectLst/>
                <a:latin typeface="Open Sans"/>
              </a:rPr>
            </a:br>
            <a:r>
              <a:rPr lang="da-DK" b="0" i="0">
                <a:solidFill>
                  <a:srgbClr val="333333"/>
                </a:solidFill>
                <a:effectLst/>
                <a:latin typeface="Open Sans"/>
              </a:rPr>
              <a:t>De 7 P’er beskriver nogle hensyn, som er vigtige at tage stilling til i forbindelse med markedsføring og salg.</a:t>
            </a:r>
          </a:p>
          <a:p>
            <a:pPr algn="l">
              <a:buFont typeface="Arial" panose="020B0604020202020204" pitchFamily="34" charset="0"/>
              <a:buChar char="•"/>
            </a:pPr>
            <a:r>
              <a:rPr lang="da-DK" b="1" i="0">
                <a:solidFill>
                  <a:srgbClr val="333333"/>
                </a:solidFill>
                <a:effectLst/>
                <a:latin typeface="Open Sans"/>
              </a:rPr>
              <a:t>Service:</a:t>
            </a:r>
            <a:r>
              <a:rPr lang="da-DK" b="0" i="0">
                <a:solidFill>
                  <a:srgbClr val="333333"/>
                </a:solidFill>
                <a:effectLst/>
                <a:latin typeface="Open Sans"/>
              </a:rPr>
              <a:t> Virksomhedens arbejde efter kunden har fået varen eller ydelsen. Det kan være aktiviteter som kundesupport, reklamation og reparation.</a:t>
            </a:r>
          </a:p>
          <a:p>
            <a:pPr algn="l">
              <a:buFont typeface="Arial" panose="020B0604020202020204" pitchFamily="34" charset="0"/>
              <a:buChar char="•"/>
            </a:pPr>
            <a:endParaRPr lang="da-DK" b="0" i="0">
              <a:solidFill>
                <a:srgbClr val="333333"/>
              </a:solidFill>
              <a:effectLst/>
              <a:latin typeface="Open Sans"/>
            </a:endParaRPr>
          </a:p>
          <a:p>
            <a:pPr algn="l"/>
            <a:r>
              <a:rPr lang="da-DK" b="0" i="0">
                <a:solidFill>
                  <a:srgbClr val="333333"/>
                </a:solidFill>
                <a:effectLst/>
                <a:latin typeface="Open Sans"/>
              </a:rPr>
              <a:t>Følgende 4 støtteaktiviteter har til formål at koordinere de 5 primæraktiviteter, så forløbet fra start til slut bliver så gnidningsfrit som muligt:</a:t>
            </a:r>
          </a:p>
          <a:p>
            <a:pPr algn="l">
              <a:buFont typeface="Arial" panose="020B0604020202020204" pitchFamily="34" charset="0"/>
              <a:buChar char="•"/>
            </a:pPr>
            <a:r>
              <a:rPr lang="da-DK" b="1" i="0">
                <a:solidFill>
                  <a:srgbClr val="333333"/>
                </a:solidFill>
                <a:effectLst/>
                <a:latin typeface="Open Sans"/>
              </a:rPr>
              <a:t>Virksomhedens infrastruktur: </a:t>
            </a:r>
            <a:r>
              <a:rPr lang="da-DK" b="0" i="0">
                <a:solidFill>
                  <a:srgbClr val="333333"/>
                </a:solidFill>
                <a:effectLst/>
                <a:latin typeface="Open Sans"/>
              </a:rPr>
              <a:t>Beskriver, hvordan ledelsen har valgt at sætte hele virksomheden op med hensyn til organisationsstruktur, og hvordan virksomheden fungerer i det daglige.</a:t>
            </a:r>
          </a:p>
          <a:p>
            <a:pPr algn="l">
              <a:buFont typeface="Arial" panose="020B0604020202020204" pitchFamily="34" charset="0"/>
              <a:buChar char="•"/>
            </a:pPr>
            <a:r>
              <a:rPr lang="da-DK" b="1" i="0">
                <a:solidFill>
                  <a:srgbClr val="333333"/>
                </a:solidFill>
                <a:effectLst/>
                <a:latin typeface="Open Sans"/>
              </a:rPr>
              <a:t>Menneskelige ressourcer (HR):</a:t>
            </a:r>
            <a:r>
              <a:rPr lang="da-DK" b="0" i="0">
                <a:solidFill>
                  <a:srgbClr val="333333"/>
                </a:solidFill>
                <a:effectLst/>
                <a:latin typeface="Open Sans"/>
              </a:rPr>
              <a:t> Motiverede medarbejdere er vigtige for, at primæraktiviteterne fungerer optimalt. Området dækker over virksomhedens ansættelse, uddannelse og afskedigelse af ansatte.</a:t>
            </a:r>
          </a:p>
          <a:p>
            <a:pPr algn="l">
              <a:buFont typeface="Arial" panose="020B0604020202020204" pitchFamily="34" charset="0"/>
              <a:buChar char="•"/>
            </a:pPr>
            <a:r>
              <a:rPr lang="da-DK" b="1" i="0">
                <a:solidFill>
                  <a:srgbClr val="333333"/>
                </a:solidFill>
                <a:effectLst/>
                <a:latin typeface="Open Sans"/>
              </a:rPr>
              <a:t>Teknologi: </a:t>
            </a:r>
            <a:r>
              <a:rPr lang="da-DK" b="0" i="0">
                <a:solidFill>
                  <a:srgbClr val="333333"/>
                </a:solidFill>
                <a:effectLst/>
                <a:latin typeface="Open Sans"/>
              </a:rPr>
              <a:t>Den tilgængelige teknologi har stor indflydelse på produktionens kvalitet og hastighed. Produktionsudstyr, processer og lokaler tæller med i denne støtteaktivitet.</a:t>
            </a:r>
          </a:p>
          <a:p>
            <a:pPr algn="l">
              <a:buFont typeface="Arial" panose="020B0604020202020204" pitchFamily="34" charset="0"/>
              <a:buChar char="•"/>
            </a:pPr>
            <a:r>
              <a:rPr lang="da-DK" b="1" i="0">
                <a:solidFill>
                  <a:srgbClr val="333333"/>
                </a:solidFill>
                <a:effectLst/>
                <a:latin typeface="Open Sans"/>
              </a:rPr>
              <a:t>Indkøb:</a:t>
            </a:r>
            <a:r>
              <a:rPr lang="da-DK" b="0" i="0">
                <a:solidFill>
                  <a:srgbClr val="333333"/>
                </a:solidFill>
                <a:effectLst/>
                <a:latin typeface="Open Sans"/>
              </a:rPr>
              <a:t> Fastlæggelse af </a:t>
            </a:r>
            <a:r>
              <a:rPr lang="da-DK" b="0" i="0" u="none" strike="noStrike">
                <a:solidFill>
                  <a:srgbClr val="0085CC"/>
                </a:solidFill>
                <a:effectLst/>
                <a:latin typeface="Open Sans"/>
                <a:hlinkClick r:id="rId4"/>
              </a:rPr>
              <a:t>budget</a:t>
            </a:r>
            <a:r>
              <a:rPr lang="da-DK" b="0" i="0">
                <a:solidFill>
                  <a:srgbClr val="333333"/>
                </a:solidFill>
                <a:effectLst/>
                <a:latin typeface="Open Sans"/>
              </a:rPr>
              <a:t>, valg af leverandører og al ordreafgivelse for, hvad der skal indkøbes til virksomheden.</a:t>
            </a:r>
          </a:p>
          <a:p>
            <a:pPr algn="l">
              <a:buFont typeface="Arial" panose="020B0604020202020204" pitchFamily="34" charset="0"/>
              <a:buChar char="•"/>
            </a:pPr>
            <a:endParaRPr lang="da-DK" b="0" i="0">
              <a:solidFill>
                <a:srgbClr val="333333"/>
              </a:solidFill>
              <a:effectLst/>
              <a:latin typeface="Open Sans"/>
            </a:endParaRPr>
          </a:p>
          <a:p>
            <a:pPr algn="l">
              <a:buFont typeface="Arial" panose="020B0604020202020204" pitchFamily="34" charset="0"/>
              <a:buNone/>
            </a:pPr>
            <a:r>
              <a:rPr lang="da-DK" b="0" i="0">
                <a:solidFill>
                  <a:srgbClr val="333333"/>
                </a:solidFill>
                <a:effectLst/>
                <a:latin typeface="Open Sans"/>
              </a:rPr>
              <a:t>Primæraktiviteterne og støtteaktiviteterne samt samspillet mellem dem afgør, hvor konkurrencedygtig en virksomhed er. Ingen kæde er stærkere end det svageste led, og derfor er modellen for værdikæden brugbar til at identificere eventuelle områder, hvor virksomheden kan blive bedre.</a:t>
            </a:r>
          </a:p>
          <a:p>
            <a:endParaRPr lang="da-DK"/>
          </a:p>
        </p:txBody>
      </p:sp>
      <p:sp>
        <p:nvSpPr>
          <p:cNvPr id="4" name="Pladsholder til slidenummer 3"/>
          <p:cNvSpPr>
            <a:spLocks noGrp="1"/>
          </p:cNvSpPr>
          <p:nvPr>
            <p:ph type="sldNum" sz="quarter" idx="5"/>
          </p:nvPr>
        </p:nvSpPr>
        <p:spPr/>
        <p:txBody>
          <a:bodyPr/>
          <a:lstStyle/>
          <a:p>
            <a:pPr defTabSz="833196">
              <a:defRPr/>
            </a:pPr>
            <a:fld id="{F14AC444-28EE-4CA8-A203-190CE0FB30D8}" type="slidenum">
              <a:rPr lang="da-DK">
                <a:solidFill>
                  <a:prstClr val="black"/>
                </a:solidFill>
                <a:latin typeface="Calibri"/>
              </a:rPr>
              <a:pPr defTabSz="833196">
                <a:defRPr/>
              </a:pPr>
              <a:t>52</a:t>
            </a:fld>
            <a:endParaRPr lang="da-DK">
              <a:solidFill>
                <a:prstClr val="black"/>
              </a:solidFill>
              <a:latin typeface="Calibri"/>
            </a:endParaRPr>
          </a:p>
        </p:txBody>
      </p:sp>
    </p:spTree>
    <p:extLst>
      <p:ext uri="{BB962C8B-B14F-4D97-AF65-F5344CB8AC3E}">
        <p14:creationId xmlns:p14="http://schemas.microsoft.com/office/powerpoint/2010/main" val="3815747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27088" y="1211263"/>
            <a:ext cx="5808662" cy="3268662"/>
          </a:xfrm>
        </p:spPr>
      </p:sp>
      <p:sp>
        <p:nvSpPr>
          <p:cNvPr id="3" name="Pladsholder til noter 2"/>
          <p:cNvSpPr>
            <a:spLocks noGrp="1"/>
          </p:cNvSpPr>
          <p:nvPr>
            <p:ph type="body" idx="1"/>
          </p:nvPr>
        </p:nvSpPr>
        <p:spPr/>
        <p:txBody>
          <a:bodyPr>
            <a:normAutofit/>
          </a:bodyPr>
          <a:lstStyle/>
          <a:p>
            <a:pPr>
              <a:lnSpc>
                <a:spcPct val="90000"/>
              </a:lnSpc>
              <a:spcAft>
                <a:spcPts val="482"/>
              </a:spcAft>
            </a:pPr>
            <a:r>
              <a:rPr lang="da-DK" b="1"/>
              <a:t>Mindmapping</a:t>
            </a:r>
            <a:r>
              <a:rPr lang="da-DK"/>
              <a:t> er en metode til at skabe huskekort eller mentale kort over fx møder, bøger, opgaver og alt muligt andet, som man ønsker at have et overblik over.</a:t>
            </a:r>
            <a:endParaRPr lang="en-US"/>
          </a:p>
          <a:p>
            <a:pPr marL="183590" indent="-183590">
              <a:lnSpc>
                <a:spcPct val="90000"/>
              </a:lnSpc>
              <a:spcAft>
                <a:spcPts val="482"/>
              </a:spcAft>
              <a:buFont typeface="Arial,Sans-Serif"/>
              <a:buChar char="•"/>
            </a:pPr>
            <a:endParaRPr lang="da-DK"/>
          </a:p>
          <a:p>
            <a:pPr>
              <a:lnSpc>
                <a:spcPct val="90000"/>
              </a:lnSpc>
              <a:spcAft>
                <a:spcPts val="482"/>
              </a:spcAft>
            </a:pPr>
            <a:r>
              <a:rPr lang="da-DK"/>
              <a:t>Teknikken er simpel og går ud på, at man udarbejder et mønster gerne bestående af både billeder, farver og tekst af fx dine tanker. Ved at lave et mønster frem for blot at notere lineært, som er den traditionelle metode, danner man anderledes forbindelser i hjernen, der gør det meget nemmere for én at strukturere og huske.</a:t>
            </a:r>
            <a:endParaRPr lang="en-US"/>
          </a:p>
          <a:p>
            <a:pPr>
              <a:lnSpc>
                <a:spcPct val="90000"/>
              </a:lnSpc>
              <a:spcAft>
                <a:spcPts val="482"/>
              </a:spcAft>
            </a:pPr>
            <a:r>
              <a:rPr lang="da-DK"/>
              <a:t>Fordelen ved at lave mønstre eller billeder i stedet for blot tekst er, at man kan fremkalde informationen meget hurtigere og med et meget større overblik.</a:t>
            </a:r>
            <a:endParaRPr lang="en-US"/>
          </a:p>
          <a:p>
            <a:endParaRPr lang="da-DK" sz="1100">
              <a:cs typeface="Calibri"/>
            </a:endParaRPr>
          </a:p>
        </p:txBody>
      </p:sp>
      <p:sp>
        <p:nvSpPr>
          <p:cNvPr id="4" name="Pladsholder til slidenummer 3"/>
          <p:cNvSpPr>
            <a:spLocks noGrp="1"/>
          </p:cNvSpPr>
          <p:nvPr>
            <p:ph type="sldNum" sz="quarter" idx="5"/>
          </p:nvPr>
        </p:nvSpPr>
        <p:spPr/>
        <p:txBody>
          <a:bodyPr/>
          <a:lstStyle/>
          <a:p>
            <a:pPr defTabSz="833196">
              <a:defRPr/>
            </a:pPr>
            <a:fld id="{F14AC444-28EE-4CA8-A203-190CE0FB30D8}" type="slidenum">
              <a:rPr lang="da-DK">
                <a:solidFill>
                  <a:prstClr val="black"/>
                </a:solidFill>
                <a:latin typeface="Calibri"/>
              </a:rPr>
              <a:pPr defTabSz="833196">
                <a:defRPr/>
              </a:pPr>
              <a:t>53</a:t>
            </a:fld>
            <a:endParaRPr lang="da-DK">
              <a:solidFill>
                <a:prstClr val="black"/>
              </a:solidFill>
              <a:latin typeface="Calibri"/>
            </a:endParaRPr>
          </a:p>
        </p:txBody>
      </p:sp>
    </p:spTree>
    <p:extLst>
      <p:ext uri="{BB962C8B-B14F-4D97-AF65-F5344CB8AC3E}">
        <p14:creationId xmlns:p14="http://schemas.microsoft.com/office/powerpoint/2010/main" val="2992325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27088" y="1211263"/>
            <a:ext cx="5808662" cy="3268662"/>
          </a:xfrm>
        </p:spPr>
      </p:sp>
      <p:sp>
        <p:nvSpPr>
          <p:cNvPr id="3" name="Pladsholder til noter 2"/>
          <p:cNvSpPr>
            <a:spLocks noGrp="1"/>
          </p:cNvSpPr>
          <p:nvPr>
            <p:ph type="body" idx="1"/>
          </p:nvPr>
        </p:nvSpPr>
        <p:spPr/>
        <p:txBody>
          <a:bodyPr/>
          <a:lstStyle/>
          <a:p>
            <a:r>
              <a:rPr lang="da-DK"/>
              <a:t>Figur gengivet med tilladelse fra Dr. Jane </a:t>
            </a:r>
            <a:r>
              <a:rPr lang="da-DK" err="1"/>
              <a:t>Genovese</a:t>
            </a:r>
            <a:r>
              <a:rPr lang="da-DK"/>
              <a:t>, Learningfundamentals.com.au </a:t>
            </a:r>
          </a:p>
          <a:p>
            <a:endParaRPr lang="da-DK"/>
          </a:p>
          <a:p>
            <a:endParaRPr lang="da-DK"/>
          </a:p>
        </p:txBody>
      </p:sp>
      <p:sp>
        <p:nvSpPr>
          <p:cNvPr id="4" name="Pladsholder til slidenummer 3"/>
          <p:cNvSpPr>
            <a:spLocks noGrp="1"/>
          </p:cNvSpPr>
          <p:nvPr>
            <p:ph type="sldNum" sz="quarter" idx="5"/>
          </p:nvPr>
        </p:nvSpPr>
        <p:spPr/>
        <p:txBody>
          <a:bodyPr/>
          <a:lstStyle/>
          <a:p>
            <a:pPr defTabSz="833196">
              <a:defRPr/>
            </a:pPr>
            <a:fld id="{F14AC444-28EE-4CA8-A203-190CE0FB30D8}" type="slidenum">
              <a:rPr lang="da-DK">
                <a:solidFill>
                  <a:prstClr val="black"/>
                </a:solidFill>
                <a:latin typeface="Calibri"/>
              </a:rPr>
              <a:pPr defTabSz="833196">
                <a:defRPr/>
              </a:pPr>
              <a:t>54</a:t>
            </a:fld>
            <a:endParaRPr lang="da-DK">
              <a:solidFill>
                <a:prstClr val="black"/>
              </a:solidFill>
              <a:latin typeface="Calibri"/>
            </a:endParaRPr>
          </a:p>
        </p:txBody>
      </p:sp>
    </p:spTree>
    <p:extLst>
      <p:ext uri="{BB962C8B-B14F-4D97-AF65-F5344CB8AC3E}">
        <p14:creationId xmlns:p14="http://schemas.microsoft.com/office/powerpoint/2010/main" val="437473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27088" y="1211263"/>
            <a:ext cx="5808662" cy="3268662"/>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defTabSz="833196">
              <a:defRPr/>
            </a:pPr>
            <a:fld id="{F14AC444-28EE-4CA8-A203-190CE0FB30D8}" type="slidenum">
              <a:rPr lang="da-DK">
                <a:solidFill>
                  <a:prstClr val="black"/>
                </a:solidFill>
                <a:latin typeface="Calibri"/>
              </a:rPr>
              <a:pPr defTabSz="833196">
                <a:defRPr/>
              </a:pPr>
              <a:t>55</a:t>
            </a:fld>
            <a:endParaRPr lang="da-DK">
              <a:solidFill>
                <a:prstClr val="black"/>
              </a:solidFill>
              <a:latin typeface="Calibri"/>
            </a:endParaRPr>
          </a:p>
        </p:txBody>
      </p:sp>
    </p:spTree>
    <p:extLst>
      <p:ext uri="{BB962C8B-B14F-4D97-AF65-F5344CB8AC3E}">
        <p14:creationId xmlns:p14="http://schemas.microsoft.com/office/powerpoint/2010/main" val="3772621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27088" y="1211263"/>
            <a:ext cx="5808662" cy="3268662"/>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defTabSz="833196">
              <a:defRPr/>
            </a:pPr>
            <a:fld id="{F14AC444-28EE-4CA8-A203-190CE0FB30D8}" type="slidenum">
              <a:rPr lang="da-DK">
                <a:solidFill>
                  <a:prstClr val="black"/>
                </a:solidFill>
                <a:latin typeface="Calibri"/>
              </a:rPr>
              <a:pPr defTabSz="833196">
                <a:defRPr/>
              </a:pPr>
              <a:t>56</a:t>
            </a:fld>
            <a:endParaRPr lang="da-DK">
              <a:solidFill>
                <a:prstClr val="black"/>
              </a:solidFill>
              <a:latin typeface="Calibri"/>
            </a:endParaRPr>
          </a:p>
        </p:txBody>
      </p:sp>
    </p:spTree>
    <p:extLst>
      <p:ext uri="{BB962C8B-B14F-4D97-AF65-F5344CB8AC3E}">
        <p14:creationId xmlns:p14="http://schemas.microsoft.com/office/powerpoint/2010/main" val="1586637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err="1"/>
              <a:t>Til</a:t>
            </a:r>
            <a:r>
              <a:rPr lang="en-US" dirty="0"/>
              <a:t> </a:t>
            </a:r>
            <a:r>
              <a:rPr lang="en-US" dirty="0" err="1"/>
              <a:t>underviseren</a:t>
            </a:r>
            <a:r>
              <a:rPr lang="en-US" dirty="0"/>
              <a:t>:</a:t>
            </a:r>
          </a:p>
          <a:p>
            <a:endParaRPr lang="en-US" dirty="0"/>
          </a:p>
          <a:p>
            <a:r>
              <a:rPr lang="en-US" dirty="0"/>
              <a:t>Denne slide </a:t>
            </a:r>
            <a:r>
              <a:rPr lang="en-US" dirty="0" err="1"/>
              <a:t>viser</a:t>
            </a:r>
            <a:r>
              <a:rPr lang="en-US" dirty="0"/>
              <a:t> alle </a:t>
            </a:r>
            <a:r>
              <a:rPr lang="en-US" dirty="0" err="1"/>
              <a:t>forretningsmodellerne</a:t>
            </a:r>
            <a:r>
              <a:rPr lang="en-US" dirty="0"/>
              <a:t>. </a:t>
            </a:r>
          </a:p>
          <a:p>
            <a:r>
              <a:rPr lang="en-US" dirty="0" err="1"/>
              <a:t>Når</a:t>
            </a:r>
            <a:r>
              <a:rPr lang="en-US" dirty="0"/>
              <a:t> du </a:t>
            </a:r>
            <a:r>
              <a:rPr lang="en-US" dirty="0" err="1"/>
              <a:t>går</a:t>
            </a:r>
            <a:r>
              <a:rPr lang="en-US" dirty="0"/>
              <a:t> </a:t>
            </a:r>
            <a:r>
              <a:rPr lang="en-US" dirty="0" err="1"/>
              <a:t>i</a:t>
            </a:r>
            <a:r>
              <a:rPr lang="en-US" dirty="0"/>
              <a:t> </a:t>
            </a:r>
            <a:r>
              <a:rPr lang="en-US" b="1" dirty="0" err="1"/>
              <a:t>visning</a:t>
            </a:r>
            <a:r>
              <a:rPr lang="en-US" b="1" dirty="0"/>
              <a:t> </a:t>
            </a:r>
            <a:r>
              <a:rPr lang="en-US" b="1" dirty="0" err="1"/>
              <a:t>af</a:t>
            </a:r>
            <a:r>
              <a:rPr lang="en-US" b="1" dirty="0"/>
              <a:t> slideshow </a:t>
            </a:r>
            <a:r>
              <a:rPr lang="en-US" dirty="0" err="1"/>
              <a:t>vil</a:t>
            </a:r>
            <a:r>
              <a:rPr lang="en-US" dirty="0"/>
              <a:t> du </a:t>
            </a:r>
            <a:r>
              <a:rPr lang="en-US" dirty="0" err="1"/>
              <a:t>først</a:t>
            </a:r>
            <a:r>
              <a:rPr lang="en-US" dirty="0"/>
              <a:t> se den </a:t>
            </a:r>
            <a:r>
              <a:rPr lang="en-US" dirty="0" err="1"/>
              <a:t>lineære</a:t>
            </a:r>
            <a:r>
              <a:rPr lang="en-US" dirty="0"/>
              <a:t> model (</a:t>
            </a:r>
            <a:r>
              <a:rPr lang="en-US" dirty="0" err="1"/>
              <a:t>grå</a:t>
            </a:r>
            <a:r>
              <a:rPr lang="en-US" dirty="0"/>
              <a:t> </a:t>
            </a:r>
            <a:r>
              <a:rPr lang="en-US" dirty="0" err="1"/>
              <a:t>søjle</a:t>
            </a:r>
            <a:r>
              <a:rPr lang="en-US" dirty="0"/>
              <a:t>) og du </a:t>
            </a:r>
            <a:r>
              <a:rPr lang="en-US" dirty="0" err="1"/>
              <a:t>kan</a:t>
            </a:r>
            <a:r>
              <a:rPr lang="en-US" dirty="0"/>
              <a:t> </a:t>
            </a:r>
            <a:r>
              <a:rPr lang="en-US" b="1" dirty="0" err="1"/>
              <a:t>klikke</a:t>
            </a:r>
            <a:r>
              <a:rPr lang="en-US" b="1" dirty="0"/>
              <a:t> </a:t>
            </a:r>
            <a:r>
              <a:rPr lang="en-US" b="1" dirty="0" err="1"/>
              <a:t>hvert</a:t>
            </a:r>
            <a:r>
              <a:rPr lang="en-US" b="1" dirty="0"/>
              <a:t> loop </a:t>
            </a:r>
            <a:r>
              <a:rPr lang="en-US" dirty="0" err="1"/>
              <a:t>frem</a:t>
            </a:r>
            <a:r>
              <a:rPr lang="en-US" dirty="0"/>
              <a:t> </a:t>
            </a:r>
            <a:r>
              <a:rPr lang="en-US" dirty="0" err="1"/>
              <a:t>efterhånden</a:t>
            </a:r>
            <a:r>
              <a:rPr lang="en-US" dirty="0"/>
              <a:t>, og </a:t>
            </a:r>
            <a:r>
              <a:rPr lang="en-US" dirty="0" err="1"/>
              <a:t>selv</a:t>
            </a:r>
            <a:r>
              <a:rPr lang="en-US" dirty="0"/>
              <a:t> </a:t>
            </a:r>
            <a:r>
              <a:rPr lang="en-US" dirty="0" err="1"/>
              <a:t>forklare</a:t>
            </a:r>
            <a:r>
              <a:rPr lang="en-US" dirty="0"/>
              <a:t> </a:t>
            </a:r>
            <a:r>
              <a:rPr lang="en-US" dirty="0" err="1"/>
              <a:t>hvad</a:t>
            </a:r>
            <a:r>
              <a:rPr lang="en-US" dirty="0"/>
              <a:t> der ligger </a:t>
            </a:r>
            <a:r>
              <a:rPr lang="en-US" dirty="0" err="1"/>
              <a:t>i</a:t>
            </a:r>
            <a:r>
              <a:rPr lang="en-US" dirty="0"/>
              <a:t> de </a:t>
            </a:r>
            <a:r>
              <a:rPr lang="en-US" dirty="0" err="1"/>
              <a:t>enkelte</a:t>
            </a:r>
            <a:r>
              <a:rPr lang="en-US" dirty="0"/>
              <a:t> </a:t>
            </a:r>
            <a:r>
              <a:rPr lang="en-US" dirty="0" err="1"/>
              <a:t>cirkulære</a:t>
            </a:r>
            <a:r>
              <a:rPr lang="en-US" dirty="0"/>
              <a:t> loops. </a:t>
            </a:r>
          </a:p>
          <a:p>
            <a:endParaRPr lang="en-US" dirty="0"/>
          </a:p>
          <a:p>
            <a:r>
              <a:rPr lang="en-US" dirty="0"/>
              <a:t>Du </a:t>
            </a:r>
            <a:r>
              <a:rPr lang="en-US" dirty="0" err="1"/>
              <a:t>kan</a:t>
            </a:r>
            <a:r>
              <a:rPr lang="en-US" dirty="0"/>
              <a:t> </a:t>
            </a:r>
            <a:r>
              <a:rPr lang="en-US" dirty="0" err="1"/>
              <a:t>også</a:t>
            </a:r>
            <a:r>
              <a:rPr lang="en-US" dirty="0"/>
              <a:t> </a:t>
            </a:r>
            <a:r>
              <a:rPr lang="en-US" dirty="0" err="1"/>
              <a:t>vælge</a:t>
            </a:r>
            <a:r>
              <a:rPr lang="en-US" dirty="0"/>
              <a:t> at </a:t>
            </a:r>
            <a:r>
              <a:rPr lang="en-US" b="1" dirty="0" err="1"/>
              <a:t>skjule</a:t>
            </a:r>
            <a:r>
              <a:rPr lang="en-US" b="1" dirty="0"/>
              <a:t> </a:t>
            </a:r>
            <a:r>
              <a:rPr lang="en-US" b="1" dirty="0" err="1"/>
              <a:t>denne</a:t>
            </a:r>
            <a:r>
              <a:rPr lang="en-US" b="1" dirty="0"/>
              <a:t> slide </a:t>
            </a:r>
            <a:r>
              <a:rPr lang="en-US" dirty="0"/>
              <a:t>og </a:t>
            </a:r>
            <a:r>
              <a:rPr lang="en-US" dirty="0" err="1"/>
              <a:t>gå</a:t>
            </a:r>
            <a:r>
              <a:rPr lang="en-US" dirty="0"/>
              <a:t> </a:t>
            </a:r>
            <a:r>
              <a:rPr lang="en-US" dirty="0" err="1"/>
              <a:t>videre</a:t>
            </a:r>
            <a:r>
              <a:rPr lang="en-US" dirty="0"/>
              <a:t> med de </a:t>
            </a:r>
            <a:r>
              <a:rPr lang="en-US" dirty="0" err="1"/>
              <a:t>foreslåede</a:t>
            </a:r>
            <a:r>
              <a:rPr lang="en-US" dirty="0"/>
              <a:t> </a:t>
            </a:r>
            <a:r>
              <a:rPr lang="en-US" dirty="0" err="1"/>
              <a:t>eksempler</a:t>
            </a:r>
            <a:r>
              <a:rPr lang="en-US" dirty="0"/>
              <a:t> </a:t>
            </a:r>
            <a:r>
              <a:rPr lang="en-US" dirty="0" err="1"/>
              <a:t>på</a:t>
            </a:r>
            <a:r>
              <a:rPr lang="en-US" dirty="0"/>
              <a:t> </a:t>
            </a:r>
            <a:r>
              <a:rPr lang="en-US" dirty="0" err="1"/>
              <a:t>en</a:t>
            </a:r>
            <a:r>
              <a:rPr lang="en-US" dirty="0"/>
              <a:t> </a:t>
            </a:r>
            <a:r>
              <a:rPr lang="en-US" dirty="0" err="1"/>
              <a:t>gennemgang</a:t>
            </a:r>
            <a:r>
              <a:rPr lang="en-US" dirty="0"/>
              <a:t>.</a:t>
            </a:r>
            <a:endParaRPr lang="da-DK" dirty="0"/>
          </a:p>
        </p:txBody>
      </p:sp>
      <p:sp>
        <p:nvSpPr>
          <p:cNvPr id="4" name="Pladsholder til slidenummer 3"/>
          <p:cNvSpPr>
            <a:spLocks noGrp="1"/>
          </p:cNvSpPr>
          <p:nvPr>
            <p:ph type="sldNum" sz="quarter" idx="5"/>
          </p:nvPr>
        </p:nvSpPr>
        <p:spPr/>
        <p:txBody>
          <a:bodyPr/>
          <a:lstStyle/>
          <a:p>
            <a:pPr defTabSz="833196">
              <a:defRPr/>
            </a:pPr>
            <a:fld id="{76AFC3A2-DD3D-4491-B9CB-25954835D26D}" type="slidenum">
              <a:rPr lang="da-DK">
                <a:solidFill>
                  <a:prstClr val="black"/>
                </a:solidFill>
                <a:latin typeface="Calibri"/>
              </a:rPr>
              <a:pPr defTabSz="833196">
                <a:defRPr/>
              </a:pPr>
              <a:t>58</a:t>
            </a:fld>
            <a:endParaRPr lang="da-DK">
              <a:solidFill>
                <a:prstClr val="black"/>
              </a:solidFill>
              <a:latin typeface="Calibri"/>
            </a:endParaRPr>
          </a:p>
        </p:txBody>
      </p:sp>
    </p:spTree>
    <p:extLst>
      <p:ext uri="{BB962C8B-B14F-4D97-AF65-F5344CB8AC3E}">
        <p14:creationId xmlns:p14="http://schemas.microsoft.com/office/powerpoint/2010/main" val="1231044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27088" y="1211263"/>
            <a:ext cx="5808662" cy="3268662"/>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defTabSz="833196">
              <a:defRPr/>
            </a:pPr>
            <a:fld id="{F14AC444-28EE-4CA8-A203-190CE0FB30D8}" type="slidenum">
              <a:rPr lang="da-DK">
                <a:solidFill>
                  <a:prstClr val="black"/>
                </a:solidFill>
                <a:latin typeface="Calibri"/>
              </a:rPr>
              <a:pPr defTabSz="833196">
                <a:defRPr/>
              </a:pPr>
              <a:t>59</a:t>
            </a:fld>
            <a:endParaRPr lang="da-DK">
              <a:solidFill>
                <a:prstClr val="black"/>
              </a:solidFill>
              <a:latin typeface="Calibri"/>
            </a:endParaRPr>
          </a:p>
        </p:txBody>
      </p:sp>
    </p:spTree>
    <p:extLst>
      <p:ext uri="{BB962C8B-B14F-4D97-AF65-F5344CB8AC3E}">
        <p14:creationId xmlns:p14="http://schemas.microsoft.com/office/powerpoint/2010/main" val="4241791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552575" y="1211263"/>
            <a:ext cx="4357688" cy="3268662"/>
          </a:xfrm>
        </p:spPr>
      </p:sp>
      <p:sp>
        <p:nvSpPr>
          <p:cNvPr id="3" name="Pladsholder til noter 2"/>
          <p:cNvSpPr>
            <a:spLocks noGrp="1"/>
          </p:cNvSpPr>
          <p:nvPr>
            <p:ph type="body" idx="1"/>
          </p:nvPr>
        </p:nvSpPr>
        <p:spPr/>
        <p:txBody>
          <a:bodyPr>
            <a:normAutofit/>
          </a:bodyPr>
          <a:lstStyle/>
          <a:p>
            <a:pPr>
              <a:lnSpc>
                <a:spcPct val="90000"/>
              </a:lnSpc>
              <a:spcAft>
                <a:spcPts val="482"/>
              </a:spcAft>
            </a:pPr>
            <a:r>
              <a:rPr lang="da-DK" b="1"/>
              <a:t>Mindmapping</a:t>
            </a:r>
            <a:r>
              <a:rPr lang="da-DK"/>
              <a:t> er en metode til at skabe huskekort eller mentale kort over fx møder, bøger, opgaver og alt muligt andet, som man ønsker at have et overblik over.</a:t>
            </a:r>
            <a:endParaRPr lang="en-US"/>
          </a:p>
          <a:p>
            <a:pPr marL="183590" indent="-183590">
              <a:lnSpc>
                <a:spcPct val="90000"/>
              </a:lnSpc>
              <a:spcAft>
                <a:spcPts val="482"/>
              </a:spcAft>
              <a:buFont typeface="Arial,Sans-Serif"/>
              <a:buChar char="•"/>
            </a:pPr>
            <a:endParaRPr lang="da-DK"/>
          </a:p>
          <a:p>
            <a:pPr>
              <a:lnSpc>
                <a:spcPct val="90000"/>
              </a:lnSpc>
              <a:spcAft>
                <a:spcPts val="482"/>
              </a:spcAft>
            </a:pPr>
            <a:r>
              <a:rPr lang="da-DK"/>
              <a:t>Teknikken er simpel og går ud på, at man udarbejder et mønster gerne bestående af både billeder, farver og tekst af fx dine tanker. Ved at lave et mønster frem for blot at notere lineært, som er den traditionelle metode, danner man anderledes forbindelser i hjernen, der gør det meget nemmere for én at strukturere og huske.</a:t>
            </a:r>
            <a:endParaRPr lang="en-US"/>
          </a:p>
          <a:p>
            <a:pPr>
              <a:lnSpc>
                <a:spcPct val="90000"/>
              </a:lnSpc>
              <a:spcAft>
                <a:spcPts val="482"/>
              </a:spcAft>
            </a:pPr>
            <a:r>
              <a:rPr lang="da-DK"/>
              <a:t>Fordelen ved at lave mønstre eller billeder i stedet for blot tekst er, at man kan fremkalde informationen meget hurtigere og med et meget større overblik.</a:t>
            </a:r>
            <a:endParaRPr lang="en-US"/>
          </a:p>
          <a:p>
            <a:endParaRPr lang="da-DK" sz="1100">
              <a:cs typeface="Calibri"/>
            </a:endParaRPr>
          </a:p>
        </p:txBody>
      </p:sp>
      <p:sp>
        <p:nvSpPr>
          <p:cNvPr id="4" name="Pladsholder til slidenummer 3"/>
          <p:cNvSpPr>
            <a:spLocks noGrp="1"/>
          </p:cNvSpPr>
          <p:nvPr>
            <p:ph type="sldNum" sz="quarter" idx="5"/>
          </p:nvPr>
        </p:nvSpPr>
        <p:spPr/>
        <p:txBody>
          <a:bodyPr/>
          <a:lstStyle/>
          <a:p>
            <a:pPr defTabSz="833196">
              <a:defRPr/>
            </a:pPr>
            <a:fld id="{F14AC444-28EE-4CA8-A203-190CE0FB30D8}" type="slidenum">
              <a:rPr lang="da-DK">
                <a:solidFill>
                  <a:prstClr val="black"/>
                </a:solidFill>
                <a:latin typeface="Calibri"/>
              </a:rPr>
              <a:pPr defTabSz="833196">
                <a:defRPr/>
              </a:pPr>
              <a:t>62</a:t>
            </a:fld>
            <a:endParaRPr lang="da-DK">
              <a:solidFill>
                <a:prstClr val="black"/>
              </a:solidFill>
              <a:latin typeface="Calibri"/>
            </a:endParaRPr>
          </a:p>
        </p:txBody>
      </p:sp>
    </p:spTree>
    <p:extLst>
      <p:ext uri="{BB962C8B-B14F-4D97-AF65-F5344CB8AC3E}">
        <p14:creationId xmlns:p14="http://schemas.microsoft.com/office/powerpoint/2010/main" val="14871039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27088" y="1211263"/>
            <a:ext cx="5808662" cy="3268662"/>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defTabSz="833196">
              <a:defRPr/>
            </a:pPr>
            <a:fld id="{F14AC444-28EE-4CA8-A203-190CE0FB30D8}" type="slidenum">
              <a:rPr lang="da-DK">
                <a:solidFill>
                  <a:prstClr val="black"/>
                </a:solidFill>
                <a:latin typeface="Calibri"/>
              </a:rPr>
              <a:pPr defTabSz="833196">
                <a:defRPr/>
              </a:pPr>
              <a:t>63</a:t>
            </a:fld>
            <a:endParaRPr lang="da-DK">
              <a:solidFill>
                <a:prstClr val="black"/>
              </a:solidFill>
              <a:latin typeface="Calibri"/>
            </a:endParaRPr>
          </a:p>
        </p:txBody>
      </p:sp>
    </p:spTree>
    <p:extLst>
      <p:ext uri="{BB962C8B-B14F-4D97-AF65-F5344CB8AC3E}">
        <p14:creationId xmlns:p14="http://schemas.microsoft.com/office/powerpoint/2010/main" val="2850722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27088" y="1211263"/>
            <a:ext cx="5808662" cy="3268662"/>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defTabSz="833196">
              <a:defRPr/>
            </a:pPr>
            <a:fld id="{F14AC444-28EE-4CA8-A203-190CE0FB30D8}" type="slidenum">
              <a:rPr lang="da-DK">
                <a:solidFill>
                  <a:prstClr val="black"/>
                </a:solidFill>
                <a:latin typeface="Calibri"/>
              </a:rPr>
              <a:pPr defTabSz="833196">
                <a:defRPr/>
              </a:pPr>
              <a:t>65</a:t>
            </a:fld>
            <a:endParaRPr lang="da-DK">
              <a:solidFill>
                <a:prstClr val="black"/>
              </a:solidFill>
              <a:latin typeface="Calibri"/>
            </a:endParaRPr>
          </a:p>
        </p:txBody>
      </p:sp>
    </p:spTree>
    <p:extLst>
      <p:ext uri="{BB962C8B-B14F-4D97-AF65-F5344CB8AC3E}">
        <p14:creationId xmlns:p14="http://schemas.microsoft.com/office/powerpoint/2010/main" val="1978471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defTabSz="966271">
              <a:defRPr/>
            </a:pPr>
            <a:fld id="{4DFD30D2-9423-4EFF-9CAF-E13460CADCF0}" type="slidenum">
              <a:rPr lang="da-DK" sz="1400">
                <a:solidFill>
                  <a:prstClr val="black"/>
                </a:solidFill>
                <a:latin typeface="Calibri"/>
              </a:rPr>
              <a:pPr defTabSz="966271">
                <a:defRPr/>
              </a:pPr>
              <a:t>9</a:t>
            </a:fld>
            <a:endParaRPr lang="da-DK" sz="1400">
              <a:solidFill>
                <a:prstClr val="black"/>
              </a:solidFill>
              <a:latin typeface="Calibri"/>
            </a:endParaRPr>
          </a:p>
        </p:txBody>
      </p:sp>
    </p:spTree>
    <p:extLst>
      <p:ext uri="{BB962C8B-B14F-4D97-AF65-F5344CB8AC3E}">
        <p14:creationId xmlns:p14="http://schemas.microsoft.com/office/powerpoint/2010/main" val="2768501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pPr defTabSz="473111">
              <a:defRPr/>
            </a:pPr>
            <a:endParaRPr lang="en-US" sz="1200" dirty="0">
              <a:solidFill>
                <a:prstClr val="black"/>
              </a:solidFill>
              <a:latin typeface="Cera Pro" pitchFamily="2" charset="0"/>
            </a:endParaRPr>
          </a:p>
        </p:txBody>
      </p:sp>
    </p:spTree>
    <p:extLst>
      <p:ext uri="{BB962C8B-B14F-4D97-AF65-F5344CB8AC3E}">
        <p14:creationId xmlns:p14="http://schemas.microsoft.com/office/powerpoint/2010/main" val="2920128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Stoptider på </a:t>
            </a:r>
            <a:r>
              <a:rPr lang="da-DK" dirty="0" err="1"/>
              <a:t>linier</a:t>
            </a:r>
            <a:endParaRPr lang="da-DK" dirty="0"/>
          </a:p>
          <a:p>
            <a:r>
              <a:rPr lang="da-DK" dirty="0"/>
              <a:t>Processer – hvad skal reduceres, nogen nødvendige (Britt)</a:t>
            </a:r>
          </a:p>
        </p:txBody>
      </p:sp>
      <p:sp>
        <p:nvSpPr>
          <p:cNvPr id="4" name="Pladsholder til slidenummer 3"/>
          <p:cNvSpPr>
            <a:spLocks noGrp="1"/>
          </p:cNvSpPr>
          <p:nvPr>
            <p:ph type="sldNum" sz="quarter" idx="5"/>
          </p:nvPr>
        </p:nvSpPr>
        <p:spPr/>
        <p:txBody>
          <a:bodyPr/>
          <a:lstStyle/>
          <a:p>
            <a:pPr defTabSz="966271">
              <a:defRPr/>
            </a:pPr>
            <a:fld id="{4DFD30D2-9423-4EFF-9CAF-E13460CADCF0}" type="slidenum">
              <a:rPr lang="da-DK" sz="1400">
                <a:solidFill>
                  <a:prstClr val="black"/>
                </a:solidFill>
                <a:latin typeface="Calibri"/>
              </a:rPr>
              <a:pPr defTabSz="966271">
                <a:defRPr/>
              </a:pPr>
              <a:t>10</a:t>
            </a:fld>
            <a:endParaRPr lang="da-DK" sz="1400">
              <a:solidFill>
                <a:prstClr val="black"/>
              </a:solidFill>
              <a:latin typeface="Calibri"/>
            </a:endParaRPr>
          </a:p>
        </p:txBody>
      </p:sp>
    </p:spTree>
    <p:extLst>
      <p:ext uri="{BB962C8B-B14F-4D97-AF65-F5344CB8AC3E}">
        <p14:creationId xmlns:p14="http://schemas.microsoft.com/office/powerpoint/2010/main" val="1469272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17575" y="989013"/>
            <a:ext cx="6591300" cy="4943475"/>
          </a:xfrm>
          <a:prstGeom prst="rect">
            <a:avLst/>
          </a:prstGeom>
        </p:spPr>
      </p:sp>
      <p:sp>
        <p:nvSpPr>
          <p:cNvPr id="3" name="Pladsholder til noter 2"/>
          <p:cNvSpPr>
            <a:spLocks noGrp="1"/>
          </p:cNvSpPr>
          <p:nvPr>
            <p:ph type="body" idx="1"/>
          </p:nvPr>
        </p:nvSpPr>
        <p:spPr>
          <a:xfrm>
            <a:off x="475711" y="6261606"/>
            <a:ext cx="3805674" cy="5932048"/>
          </a:xfrm>
          <a:prstGeom prst="rect">
            <a:avLst/>
          </a:prstGeom>
        </p:spPr>
        <p:txBody>
          <a:bodyPr/>
          <a:lstStyle/>
          <a:p>
            <a:r>
              <a:rPr lang="da-DK" dirty="0"/>
              <a:t>Brug som quiz</a:t>
            </a:r>
          </a:p>
        </p:txBody>
      </p:sp>
      <p:sp>
        <p:nvSpPr>
          <p:cNvPr id="4" name="Pladsholder til slidenummer 3"/>
          <p:cNvSpPr>
            <a:spLocks noGrp="1"/>
          </p:cNvSpPr>
          <p:nvPr>
            <p:ph type="sldNum" sz="quarter" idx="10"/>
          </p:nvPr>
        </p:nvSpPr>
        <p:spPr>
          <a:xfrm>
            <a:off x="2694587" y="12520924"/>
            <a:ext cx="2061407" cy="659116"/>
          </a:xfrm>
          <a:prstGeom prst="rect">
            <a:avLst/>
          </a:prstGeom>
        </p:spPr>
        <p:txBody>
          <a:bodyPr/>
          <a:lstStyle/>
          <a:p>
            <a:fld id="{101B41D8-F330-4919-AB88-1CD384FAF8B6}" type="slidenum">
              <a:rPr lang="da-DK" smtClean="0"/>
              <a:t>11</a:t>
            </a:fld>
            <a:endParaRPr lang="da-DK"/>
          </a:p>
        </p:txBody>
      </p:sp>
    </p:spTree>
    <p:extLst>
      <p:ext uri="{BB962C8B-B14F-4D97-AF65-F5344CB8AC3E}">
        <p14:creationId xmlns:p14="http://schemas.microsoft.com/office/powerpoint/2010/main" val="913695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defTabSz="833196">
              <a:defRPr/>
            </a:pPr>
            <a:fld id="{4DFD30D2-9423-4EFF-9CAF-E13460CADCF0}" type="slidenum">
              <a:rPr lang="da-DK">
                <a:solidFill>
                  <a:prstClr val="black"/>
                </a:solidFill>
                <a:latin typeface="Calibri"/>
              </a:rPr>
              <a:pPr defTabSz="833196">
                <a:defRPr/>
              </a:pPr>
              <a:t>12</a:t>
            </a:fld>
            <a:endParaRPr lang="da-DK">
              <a:solidFill>
                <a:prstClr val="black"/>
              </a:solidFill>
              <a:latin typeface="Calibri"/>
            </a:endParaRPr>
          </a:p>
        </p:txBody>
      </p:sp>
    </p:spTree>
    <p:extLst>
      <p:ext uri="{BB962C8B-B14F-4D97-AF65-F5344CB8AC3E}">
        <p14:creationId xmlns:p14="http://schemas.microsoft.com/office/powerpoint/2010/main" val="2430100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550A1BE8-91FE-41FF-A028-0064CDE806F2}" type="slidenum">
              <a:rPr lang="da-DK"/>
              <a:pPr/>
              <a:t>13</a:t>
            </a:fld>
            <a:endParaRPr lang="da-DK"/>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pPr lvl="2"/>
            <a:r>
              <a:rPr lang="da-DK" sz="1100" dirty="0">
                <a:latin typeface="Arial" charset="0"/>
              </a:rPr>
              <a:t>T : Transport</a:t>
            </a:r>
          </a:p>
          <a:p>
            <a:pPr lvl="2"/>
            <a:r>
              <a:rPr lang="da-DK" sz="1100" dirty="0">
                <a:latin typeface="Arial" charset="0"/>
              </a:rPr>
              <a:t>I : Inventory (lager, buffer).</a:t>
            </a:r>
          </a:p>
          <a:p>
            <a:pPr lvl="2"/>
            <a:r>
              <a:rPr lang="da-DK" sz="1100" dirty="0">
                <a:latin typeface="Arial" charset="0"/>
              </a:rPr>
              <a:t>M : Motion (bevægelse).</a:t>
            </a:r>
          </a:p>
          <a:p>
            <a:pPr lvl="2"/>
            <a:r>
              <a:rPr lang="da-DK" sz="1100" dirty="0">
                <a:latin typeface="Arial" charset="0"/>
              </a:rPr>
              <a:t>W : Waiting (ventetid).</a:t>
            </a:r>
          </a:p>
          <a:p>
            <a:pPr lvl="2"/>
            <a:r>
              <a:rPr lang="da-DK" sz="1100" dirty="0">
                <a:latin typeface="Arial" charset="0"/>
              </a:rPr>
              <a:t>O : Over </a:t>
            </a:r>
            <a:r>
              <a:rPr lang="da-DK" sz="1100" dirty="0" err="1">
                <a:latin typeface="Arial" charset="0"/>
              </a:rPr>
              <a:t>production</a:t>
            </a:r>
            <a:r>
              <a:rPr lang="da-DK" sz="1100" dirty="0">
                <a:latin typeface="Arial" charset="0"/>
              </a:rPr>
              <a:t>.</a:t>
            </a:r>
            <a:endParaRPr lang="en-GB" sz="1100" dirty="0">
              <a:latin typeface="Arial" charset="0"/>
            </a:endParaRPr>
          </a:p>
          <a:p>
            <a:pPr lvl="2"/>
            <a:r>
              <a:rPr lang="en-GB" sz="1100" dirty="0">
                <a:latin typeface="Arial" charset="0"/>
              </a:rPr>
              <a:t>O : Over processing.</a:t>
            </a:r>
          </a:p>
          <a:p>
            <a:pPr lvl="2"/>
            <a:r>
              <a:rPr lang="en-GB" sz="1100" dirty="0">
                <a:latin typeface="Arial" charset="0"/>
              </a:rPr>
              <a:t>D : Defects (</a:t>
            </a:r>
            <a:r>
              <a:rPr lang="en-GB" sz="1100" dirty="0" err="1">
                <a:latin typeface="Arial" charset="0"/>
              </a:rPr>
              <a:t>fejl</a:t>
            </a:r>
            <a:r>
              <a:rPr lang="en-GB" sz="1100" dirty="0">
                <a:latin typeface="Arial" charset="0"/>
              </a:rPr>
              <a:t>).</a:t>
            </a:r>
            <a:endParaRPr lang="da-DK" sz="1100" dirty="0">
              <a:latin typeface="Arial" charset="0"/>
            </a:endParaRPr>
          </a:p>
          <a:p>
            <a:pPr lvl="2"/>
            <a:r>
              <a:rPr lang="da-DK" sz="1100" dirty="0">
                <a:latin typeface="Arial" charset="0"/>
              </a:rPr>
              <a:t>S : </a:t>
            </a:r>
            <a:r>
              <a:rPr lang="da-DK" sz="1100" dirty="0" err="1">
                <a:latin typeface="Arial" charset="0"/>
              </a:rPr>
              <a:t>Skills</a:t>
            </a:r>
            <a:r>
              <a:rPr lang="da-DK" sz="1100" dirty="0">
                <a:latin typeface="Arial" charset="0"/>
              </a:rPr>
              <a:t> (Overkvalifikation)</a:t>
            </a:r>
          </a:p>
          <a:p>
            <a:endParaRPr lang="da-DK" dirty="0"/>
          </a:p>
        </p:txBody>
      </p:sp>
    </p:spTree>
    <p:extLst>
      <p:ext uri="{BB962C8B-B14F-4D97-AF65-F5344CB8AC3E}">
        <p14:creationId xmlns:p14="http://schemas.microsoft.com/office/powerpoint/2010/main" val="303587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Vender blikket ud?</a:t>
            </a:r>
          </a:p>
        </p:txBody>
      </p:sp>
      <p:sp>
        <p:nvSpPr>
          <p:cNvPr id="4" name="Pladsholder til slidenummer 3"/>
          <p:cNvSpPr>
            <a:spLocks noGrp="1"/>
          </p:cNvSpPr>
          <p:nvPr>
            <p:ph type="sldNum" sz="quarter" idx="5"/>
          </p:nvPr>
        </p:nvSpPr>
        <p:spPr/>
        <p:txBody>
          <a:bodyPr/>
          <a:lstStyle/>
          <a:p>
            <a:fld id="{4DFD30D2-9423-4EFF-9CAF-E13460CADCF0}" type="slidenum">
              <a:rPr lang="da-DK" smtClean="0"/>
              <a:pPr/>
              <a:t>14</a:t>
            </a:fld>
            <a:endParaRPr lang="da-DK"/>
          </a:p>
        </p:txBody>
      </p:sp>
    </p:spTree>
    <p:extLst>
      <p:ext uri="{BB962C8B-B14F-4D97-AF65-F5344CB8AC3E}">
        <p14:creationId xmlns:p14="http://schemas.microsoft.com/office/powerpoint/2010/main" val="769284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8C817-1E00-22BB-0DE5-A8CC5A4F9AB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da-DK"/>
          </a:p>
        </p:txBody>
      </p:sp>
      <p:sp>
        <p:nvSpPr>
          <p:cNvPr id="3" name="Subtitle 2">
            <a:extLst>
              <a:ext uri="{FF2B5EF4-FFF2-40B4-BE49-F238E27FC236}">
                <a16:creationId xmlns:a16="http://schemas.microsoft.com/office/drawing/2014/main" id="{3387295D-F0D5-02BD-F5C9-8C5FE4E6C6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a-DK"/>
          </a:p>
        </p:txBody>
      </p:sp>
      <p:sp>
        <p:nvSpPr>
          <p:cNvPr id="4" name="Date Placeholder 3">
            <a:extLst>
              <a:ext uri="{FF2B5EF4-FFF2-40B4-BE49-F238E27FC236}">
                <a16:creationId xmlns:a16="http://schemas.microsoft.com/office/drawing/2014/main" id="{7B6E7919-AE59-5C25-FA9F-5477BA81582C}"/>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5" name="Footer Placeholder 4">
            <a:extLst>
              <a:ext uri="{FF2B5EF4-FFF2-40B4-BE49-F238E27FC236}">
                <a16:creationId xmlns:a16="http://schemas.microsoft.com/office/drawing/2014/main" id="{3554A2C3-BF78-3D4E-C178-975BB13B41D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1D5579A5-7FFC-107F-F52E-61ABCFEAD631}"/>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2260390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C2F6D-073C-F11D-F112-CC50E490A084}"/>
              </a:ext>
            </a:extLst>
          </p:cNvPr>
          <p:cNvSpPr>
            <a:spLocks noGrp="1"/>
          </p:cNvSpPr>
          <p:nvPr>
            <p:ph type="title"/>
          </p:nvPr>
        </p:nvSpPr>
        <p:spPr/>
        <p:txBody>
          <a:bodyPr/>
          <a:lstStyle/>
          <a:p>
            <a:r>
              <a:rPr lang="en-GB"/>
              <a:t>Click to edit Master title style</a:t>
            </a:r>
            <a:endParaRPr lang="da-DK"/>
          </a:p>
        </p:txBody>
      </p:sp>
      <p:sp>
        <p:nvSpPr>
          <p:cNvPr id="3" name="Vertical Text Placeholder 2">
            <a:extLst>
              <a:ext uri="{FF2B5EF4-FFF2-40B4-BE49-F238E27FC236}">
                <a16:creationId xmlns:a16="http://schemas.microsoft.com/office/drawing/2014/main" id="{50F810D0-EACA-C0F9-289B-65F989D14A8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B2E4CFAE-AD49-C03F-AF33-1D211F03D85D}"/>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5" name="Footer Placeholder 4">
            <a:extLst>
              <a:ext uri="{FF2B5EF4-FFF2-40B4-BE49-F238E27FC236}">
                <a16:creationId xmlns:a16="http://schemas.microsoft.com/office/drawing/2014/main" id="{7B121F93-5ADC-2B7E-F0D5-75886BFD4E96}"/>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F2FBCD0D-7733-23CF-CF74-074237A6E361}"/>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801786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9B78D-FB6E-9E51-18C7-254FE3DCD30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da-DK"/>
          </a:p>
        </p:txBody>
      </p:sp>
      <p:sp>
        <p:nvSpPr>
          <p:cNvPr id="3" name="Vertical Text Placeholder 2">
            <a:extLst>
              <a:ext uri="{FF2B5EF4-FFF2-40B4-BE49-F238E27FC236}">
                <a16:creationId xmlns:a16="http://schemas.microsoft.com/office/drawing/2014/main" id="{005CF2F6-C7F5-32F6-97DD-738C9AF073D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B32C1547-504E-CDC0-4AF3-99398213EF11}"/>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5" name="Footer Placeholder 4">
            <a:extLst>
              <a:ext uri="{FF2B5EF4-FFF2-40B4-BE49-F238E27FC236}">
                <a16:creationId xmlns:a16="http://schemas.microsoft.com/office/drawing/2014/main" id="{F3E4F609-F319-E021-115C-D981C604420E}"/>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71FAEEE4-7A3D-374A-2194-0FC20F8EF2C5}"/>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1769917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645598" y="980729"/>
            <a:ext cx="9243484" cy="616930"/>
          </a:xfrm>
        </p:spPr>
        <p:txBody>
          <a:bodyPr/>
          <a:lstStyle>
            <a:lvl1pPr>
              <a:defRPr>
                <a:solidFill>
                  <a:schemeClr val="tx1"/>
                </a:solidFill>
              </a:defRPr>
            </a:lvl1pPr>
          </a:lstStyle>
          <a:p>
            <a:r>
              <a:rPr lang="da-DK" noProof="0"/>
              <a:t>Klik for at redigere titeltypografien i masteren</a:t>
            </a:r>
            <a:endParaRPr lang="da-DK" noProof="0" dirty="0"/>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10" name="Picture Placeholder 9"/>
          <p:cNvSpPr>
            <a:spLocks noGrp="1"/>
          </p:cNvSpPr>
          <p:nvPr>
            <p:ph type="pic" sz="quarter" idx="13"/>
          </p:nvPr>
        </p:nvSpPr>
        <p:spPr>
          <a:xfrm>
            <a:off x="7463373" y="1881189"/>
            <a:ext cx="4559299" cy="4238624"/>
          </a:xfrm>
          <a:blipFill>
            <a:blip r:embed="rId2" cstate="print"/>
            <a:stretch>
              <a:fillRect/>
            </a:stretch>
          </a:blipFill>
        </p:spPr>
        <p:txBody>
          <a:bodyPr/>
          <a:lstStyle/>
          <a:p>
            <a:r>
              <a:rPr lang="da-DK"/>
              <a:t>Klik på ikonet for at tilføje et billede</a:t>
            </a:r>
            <a:endParaRPr lang="da-DK" dirty="0"/>
          </a:p>
        </p:txBody>
      </p:sp>
      <p:sp>
        <p:nvSpPr>
          <p:cNvPr id="13" name="Text Placeholder 12"/>
          <p:cNvSpPr>
            <a:spLocks noGrp="1"/>
          </p:cNvSpPr>
          <p:nvPr>
            <p:ph type="body" sz="quarter" idx="14"/>
          </p:nvPr>
        </p:nvSpPr>
        <p:spPr>
          <a:xfrm>
            <a:off x="645587" y="1881191"/>
            <a:ext cx="6458528" cy="4238406"/>
          </a:xfrm>
        </p:spPr>
        <p:txBody>
          <a:bodyPr/>
          <a:lstStyle>
            <a:lvl1pPr marL="0" indent="0">
              <a:buFontTx/>
              <a:buNone/>
              <a:defRPr i="1"/>
            </a:lvl1pPr>
            <a:lvl2pPr marL="148291">
              <a:buSzPct val="75000"/>
              <a:buFont typeface="Wingdings" pitchFamily="2" charset="2"/>
              <a:buChar char="n"/>
              <a:defRPr/>
            </a:lvl2pPr>
            <a:lvl3pPr>
              <a:buSzPct val="100000"/>
              <a:buFont typeface="Arial" pitchFamily="34" charset="0"/>
              <a:buChar char="–"/>
              <a:defRPr sz="1099"/>
            </a:lvl3pPr>
            <a:lvl4pPr marL="296579">
              <a:buSzPct val="75000"/>
              <a:buFont typeface="Wingdings" pitchFamily="2" charset="2"/>
              <a:buChar char="n"/>
              <a:defRPr/>
            </a:lvl4pPr>
            <a:lvl5pPr marL="444868">
              <a:buSzPct val="100000"/>
              <a:buFont typeface="Arial" pitchFamily="34" charset="0"/>
              <a:buChar char="–"/>
              <a:defRPr sz="963"/>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Text Box 5"/>
          <p:cNvSpPr txBox="1">
            <a:spLocks noChangeArrowheads="1"/>
          </p:cNvSpPr>
          <p:nvPr userDrawn="1"/>
        </p:nvSpPr>
        <p:spPr bwMode="auto">
          <a:xfrm>
            <a:off x="-2544957" y="4170791"/>
            <a:ext cx="2407376" cy="581634"/>
          </a:xfrm>
          <a:prstGeom prst="rect">
            <a:avLst/>
          </a:prstGeom>
          <a:noFill/>
          <a:ln w="9525" algn="ctr">
            <a:noFill/>
            <a:miter lim="800000"/>
            <a:headEnd/>
            <a:tailEnd/>
          </a:ln>
        </p:spPr>
        <p:txBody>
          <a:bodyPr wrap="square" lIns="0" tIns="0" rIns="0" bIns="0">
            <a:spAutoFit/>
          </a:bodyPr>
          <a:lstStyle/>
          <a:p>
            <a:pPr algn="r">
              <a:spcBef>
                <a:spcPct val="50000"/>
              </a:spcBef>
            </a:pPr>
            <a:r>
              <a:rPr lang="da-DK" sz="687" b="1" dirty="0">
                <a:solidFill>
                  <a:schemeClr val="bg1"/>
                </a:solidFill>
              </a:rPr>
              <a:t>Indsæt nyt billede:</a:t>
            </a:r>
          </a:p>
          <a:p>
            <a:pPr algn="r">
              <a:spcBef>
                <a:spcPct val="50000"/>
              </a:spcBef>
            </a:pPr>
            <a:r>
              <a:rPr lang="da-DK" sz="687" dirty="0">
                <a:solidFill>
                  <a:schemeClr val="bg1"/>
                </a:solidFill>
              </a:rPr>
              <a:t>Format: B9,5 x 11,8 cm</a:t>
            </a:r>
          </a:p>
          <a:p>
            <a:pPr algn="r">
              <a:spcBef>
                <a:spcPct val="50000"/>
              </a:spcBef>
            </a:pPr>
            <a:endParaRPr lang="da-DK" sz="687" dirty="0">
              <a:solidFill>
                <a:schemeClr val="bg1"/>
              </a:solidFill>
            </a:endParaRPr>
          </a:p>
          <a:p>
            <a:pPr algn="r">
              <a:spcBef>
                <a:spcPct val="50000"/>
              </a:spcBef>
            </a:pPr>
            <a:r>
              <a:rPr lang="da-DK" sz="687" dirty="0">
                <a:solidFill>
                  <a:schemeClr val="bg1"/>
                </a:solidFill>
              </a:rPr>
              <a:t>Tekststørrelse 10 </a:t>
            </a:r>
            <a:r>
              <a:rPr lang="da-DK" sz="687" dirty="0" err="1">
                <a:solidFill>
                  <a:schemeClr val="bg1"/>
                </a:solidFill>
              </a:rPr>
              <a:t>pkt</a:t>
            </a:r>
            <a:endParaRPr lang="da-DK" sz="687" dirty="0">
              <a:solidFill>
                <a:schemeClr val="bg1"/>
              </a:solidFill>
            </a:endParaRPr>
          </a:p>
        </p:txBody>
      </p:sp>
      <p:sp>
        <p:nvSpPr>
          <p:cNvPr id="11" name="TextBox 20"/>
          <p:cNvSpPr txBox="1">
            <a:spLocks noChangeArrowheads="1"/>
          </p:cNvSpPr>
          <p:nvPr userDrawn="1"/>
        </p:nvSpPr>
        <p:spPr bwMode="auto">
          <a:xfrm>
            <a:off x="-2317742" y="1880842"/>
            <a:ext cx="2224617" cy="581569"/>
          </a:xfrm>
          <a:prstGeom prst="rect">
            <a:avLst/>
          </a:prstGeom>
          <a:noFill/>
          <a:ln w="9525">
            <a:noFill/>
            <a:miter lim="800000"/>
            <a:headEnd/>
            <a:tailEnd/>
          </a:ln>
        </p:spPr>
        <p:txBody>
          <a:bodyPr wrap="square" lIns="0" tIns="0" rIns="0" bIns="0">
            <a:spAutoFit/>
          </a:bodyPr>
          <a:lstStyle/>
          <a:p>
            <a:pPr algn="r"/>
            <a:r>
              <a:rPr lang="da-DK" sz="687" b="1" dirty="0">
                <a:solidFill>
                  <a:schemeClr val="bg1"/>
                </a:solidFill>
              </a:rPr>
              <a:t>Tekst starter</a:t>
            </a:r>
            <a:r>
              <a:rPr lang="da-DK" sz="687" b="1" baseline="0" dirty="0">
                <a:solidFill>
                  <a:schemeClr val="bg1"/>
                </a:solidFill>
              </a:rPr>
              <a:t> </a:t>
            </a:r>
            <a:br>
              <a:rPr lang="da-DK" sz="687" b="1" baseline="0" dirty="0">
                <a:solidFill>
                  <a:schemeClr val="bg1"/>
                </a:solidFill>
              </a:rPr>
            </a:br>
            <a:r>
              <a:rPr lang="da-DK" sz="687" b="1" baseline="0" dirty="0">
                <a:solidFill>
                  <a:schemeClr val="bg1"/>
                </a:solidFill>
              </a:rPr>
              <a:t>uden </a:t>
            </a:r>
            <a:r>
              <a:rPr lang="da-DK" sz="687" b="1" dirty="0" err="1">
                <a:solidFill>
                  <a:schemeClr val="bg1"/>
                </a:solidFill>
              </a:rPr>
              <a:t>bullets</a:t>
            </a:r>
            <a:endParaRPr lang="da-DK" sz="687" dirty="0">
              <a:solidFill>
                <a:schemeClr val="bg1"/>
              </a:solidFill>
            </a:endParaRPr>
          </a:p>
          <a:p>
            <a:pPr algn="r">
              <a:spcBef>
                <a:spcPct val="50000"/>
              </a:spcBef>
            </a:pPr>
            <a:r>
              <a:rPr lang="da-DK" sz="687" dirty="0">
                <a:solidFill>
                  <a:schemeClr val="bg1"/>
                </a:solidFill>
              </a:rPr>
              <a:t>Brug ‘Forøge / Formindske </a:t>
            </a:r>
            <a:br>
              <a:rPr lang="da-DK" sz="687" dirty="0">
                <a:solidFill>
                  <a:schemeClr val="bg1"/>
                </a:solidFill>
              </a:rPr>
            </a:br>
            <a:r>
              <a:rPr lang="da-DK" sz="687" dirty="0">
                <a:solidFill>
                  <a:schemeClr val="bg1"/>
                </a:solidFill>
              </a:rPr>
              <a:t>indryk’ for at skifte mellem</a:t>
            </a:r>
            <a:r>
              <a:rPr lang="da-DK" sz="687" baseline="0" dirty="0">
                <a:solidFill>
                  <a:schemeClr val="bg1"/>
                </a:solidFill>
              </a:rPr>
              <a:t> </a:t>
            </a:r>
            <a:r>
              <a:rPr lang="da-DK" sz="687" dirty="0">
                <a:solidFill>
                  <a:schemeClr val="bg1"/>
                </a:solidFill>
              </a:rPr>
              <a:t>de </a:t>
            </a:r>
            <a:br>
              <a:rPr lang="da-DK" sz="687" dirty="0">
                <a:solidFill>
                  <a:schemeClr val="bg1"/>
                </a:solidFill>
              </a:rPr>
            </a:br>
            <a:r>
              <a:rPr lang="da-DK" sz="687" dirty="0">
                <a:solidFill>
                  <a:schemeClr val="bg1"/>
                </a:solidFill>
              </a:rPr>
              <a:t>forskellige niveauer</a:t>
            </a:r>
          </a:p>
        </p:txBody>
      </p:sp>
      <p:grpSp>
        <p:nvGrpSpPr>
          <p:cNvPr id="12" name="Group 21"/>
          <p:cNvGrpSpPr>
            <a:grpSpLocks/>
          </p:cNvGrpSpPr>
          <p:nvPr userDrawn="1"/>
        </p:nvGrpSpPr>
        <p:grpSpPr bwMode="auto">
          <a:xfrm>
            <a:off x="-1485890" y="3087070"/>
            <a:ext cx="1373716" cy="230188"/>
            <a:chOff x="-1260648" y="3320988"/>
            <a:chExt cx="1030288" cy="230187"/>
          </a:xfrm>
        </p:grpSpPr>
        <p:pic>
          <p:nvPicPr>
            <p:cNvPr id="14" name="Picture 14" descr="fke3b.jpg"/>
            <p:cNvPicPr>
              <a:picLocks noChangeAspect="1"/>
            </p:cNvPicPr>
            <p:nvPr/>
          </p:nvPicPr>
          <p:blipFill>
            <a:blip r:embed="rId3" cstate="print"/>
            <a:srcRect/>
            <a:stretch>
              <a:fillRect/>
            </a:stretch>
          </p:blipFill>
          <p:spPr bwMode="auto">
            <a:xfrm>
              <a:off x="-1260648" y="3322575"/>
              <a:ext cx="428625" cy="228600"/>
            </a:xfrm>
            <a:prstGeom prst="rect">
              <a:avLst/>
            </a:prstGeom>
            <a:noFill/>
            <a:ln w="9525">
              <a:noFill/>
              <a:miter lim="800000"/>
              <a:headEnd/>
              <a:tailEnd/>
            </a:ln>
          </p:spPr>
        </p:pic>
        <p:cxnSp>
          <p:nvCxnSpPr>
            <p:cNvPr id="15"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6"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7" name="Picture 2"/>
            <p:cNvPicPr>
              <a:picLocks noChangeAspect="1" noChangeArrowheads="1"/>
            </p:cNvPicPr>
            <p:nvPr/>
          </p:nvPicPr>
          <p:blipFill>
            <a:blip r:embed="rId4" cstate="print"/>
            <a:srcRect/>
            <a:stretch>
              <a:fillRect/>
            </a:stretch>
          </p:blipFill>
          <p:spPr bwMode="auto">
            <a:xfrm>
              <a:off x="-678035" y="3320988"/>
              <a:ext cx="447675" cy="228600"/>
            </a:xfrm>
            <a:prstGeom prst="rect">
              <a:avLst/>
            </a:prstGeom>
            <a:noFill/>
            <a:ln w="9525">
              <a:noFill/>
              <a:miter lim="800000"/>
              <a:headEnd/>
              <a:tailEnd/>
            </a:ln>
          </p:spPr>
        </p:pic>
        <p:cxnSp>
          <p:nvCxnSpPr>
            <p:cNvPr id="18"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9"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20" name="Date Placeholder 3"/>
          <p:cNvSpPr>
            <a:spLocks noGrp="1"/>
          </p:cNvSpPr>
          <p:nvPr>
            <p:ph type="dt" sz="half" idx="2"/>
          </p:nvPr>
        </p:nvSpPr>
        <p:spPr>
          <a:xfrm>
            <a:off x="10128454" y="6302923"/>
            <a:ext cx="1894220"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133133010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t dias - KCV">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47726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8_Billede med billedtekst">
    <p:spTree>
      <p:nvGrpSpPr>
        <p:cNvPr id="1" name=""/>
        <p:cNvGrpSpPr/>
        <p:nvPr/>
      </p:nvGrpSpPr>
      <p:grpSpPr>
        <a:xfrm>
          <a:off x="0" y="0"/>
          <a:ext cx="0" cy="0"/>
          <a:chOff x="0" y="0"/>
          <a:chExt cx="0" cy="0"/>
        </a:xfrm>
      </p:grpSpPr>
      <p:sp>
        <p:nvSpPr>
          <p:cNvPr id="3" name="Pladsholder til billede 2"/>
          <p:cNvSpPr>
            <a:spLocks noGrp="1"/>
          </p:cNvSpPr>
          <p:nvPr>
            <p:ph type="pic" idx="1"/>
          </p:nvPr>
        </p:nvSpPr>
        <p:spPr>
          <a:xfrm>
            <a:off x="575265" y="260648"/>
            <a:ext cx="11041227" cy="475252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dirty="0"/>
              <a:t>Klik på ikonet for at tilføje et billede</a:t>
            </a:r>
          </a:p>
        </p:txBody>
      </p:sp>
      <p:sp>
        <p:nvSpPr>
          <p:cNvPr id="4" name="Pladsholder til tekst 3"/>
          <p:cNvSpPr>
            <a:spLocks noGrp="1"/>
          </p:cNvSpPr>
          <p:nvPr>
            <p:ph type="body" sz="half" idx="2"/>
          </p:nvPr>
        </p:nvSpPr>
        <p:spPr>
          <a:xfrm>
            <a:off x="623392" y="5229200"/>
            <a:ext cx="11137237"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a-DK"/>
              <a:t>Rediger typografien i masterens</a:t>
            </a:r>
          </a:p>
        </p:txBody>
      </p:sp>
    </p:spTree>
    <p:extLst>
      <p:ext uri="{BB962C8B-B14F-4D97-AF65-F5344CB8AC3E}">
        <p14:creationId xmlns:p14="http://schemas.microsoft.com/office/powerpoint/2010/main" val="3319682205"/>
      </p:ext>
    </p:extLst>
  </p:cSld>
  <p:clrMapOvr>
    <a:masterClrMapping/>
  </p:clrMapOvr>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o indholdsobjekter">
    <p:spTree>
      <p:nvGrpSpPr>
        <p:cNvPr id="1" name=""/>
        <p:cNvGrpSpPr/>
        <p:nvPr/>
      </p:nvGrpSpPr>
      <p:grpSpPr>
        <a:xfrm>
          <a:off x="0" y="0"/>
          <a:ext cx="0" cy="0"/>
          <a:chOff x="0" y="0"/>
          <a:chExt cx="0" cy="0"/>
        </a:xfrm>
      </p:grpSpPr>
      <p:sp>
        <p:nvSpPr>
          <p:cNvPr id="14" name="Pladsholder til indhold 2"/>
          <p:cNvSpPr>
            <a:spLocks noGrp="1"/>
          </p:cNvSpPr>
          <p:nvPr>
            <p:ph sz="half" idx="1" hasCustomPrompt="1"/>
          </p:nvPr>
        </p:nvSpPr>
        <p:spPr>
          <a:xfrm>
            <a:off x="1295360" y="1718773"/>
            <a:ext cx="4560608" cy="3960528"/>
          </a:xfrm>
          <a:prstGeom prst="rect">
            <a:avLst/>
          </a:prstGeom>
        </p:spPr>
        <p:txBody>
          <a:bodyPr/>
          <a:lstStyle>
            <a:lvl1pPr marL="0" indent="0">
              <a:lnSpc>
                <a:spcPct val="150000"/>
              </a:lnSpc>
              <a:buNone/>
              <a:defRPr sz="1350"/>
            </a:lvl1pPr>
            <a:lvl2pPr marL="342900" indent="0">
              <a:lnSpc>
                <a:spcPct val="150000"/>
              </a:lnSpc>
              <a:buNone/>
              <a:defRPr sz="1050" b="0"/>
            </a:lvl2pPr>
            <a:lvl3pPr>
              <a:lnSpc>
                <a:spcPct val="100000"/>
              </a:lnSpc>
              <a:defRPr sz="1350"/>
            </a:lvl3pPr>
            <a:lvl4pPr>
              <a:lnSpc>
                <a:spcPct val="100000"/>
              </a:lnSpc>
              <a:defRPr sz="1050"/>
            </a:lvl4pPr>
            <a:lvl5pPr>
              <a:lnSpc>
                <a:spcPct val="100000"/>
              </a:lnSpc>
              <a:defRPr sz="1050"/>
            </a:lvl5pPr>
            <a:lvl6pPr>
              <a:defRPr sz="1350"/>
            </a:lvl6pPr>
            <a:lvl7pPr>
              <a:defRPr sz="1350"/>
            </a:lvl7pPr>
            <a:lvl8pPr>
              <a:defRPr sz="1350"/>
            </a:lvl8pPr>
            <a:lvl9pPr>
              <a:defRPr sz="1350"/>
            </a:lvl9pPr>
          </a:lstStyle>
          <a:p>
            <a:pPr lvl="0"/>
            <a:r>
              <a:rPr lang="da-DK" dirty="0"/>
              <a:t>Klik for at redigere i master</a:t>
            </a:r>
          </a:p>
          <a:p>
            <a:pPr lvl="1"/>
            <a:r>
              <a:rPr lang="da-DK" dirty="0"/>
              <a:t>Andet niveau</a:t>
            </a:r>
          </a:p>
        </p:txBody>
      </p:sp>
      <p:sp>
        <p:nvSpPr>
          <p:cNvPr id="16" name="Pladsholder til indhold 2"/>
          <p:cNvSpPr>
            <a:spLocks noGrp="1"/>
          </p:cNvSpPr>
          <p:nvPr>
            <p:ph sz="half" idx="13" hasCustomPrompt="1"/>
          </p:nvPr>
        </p:nvSpPr>
        <p:spPr>
          <a:xfrm>
            <a:off x="6336032" y="1718772"/>
            <a:ext cx="4560608" cy="3960528"/>
          </a:xfrm>
          <a:prstGeom prst="rect">
            <a:avLst/>
          </a:prstGeom>
        </p:spPr>
        <p:txBody>
          <a:bodyPr/>
          <a:lstStyle>
            <a:lvl1pPr marL="0" indent="0">
              <a:lnSpc>
                <a:spcPct val="150000"/>
              </a:lnSpc>
              <a:buNone/>
              <a:defRPr lang="da-DK" sz="1350" dirty="0" smtClean="0"/>
            </a:lvl1pPr>
            <a:lvl2pPr marL="342900" indent="0">
              <a:lnSpc>
                <a:spcPct val="150000"/>
              </a:lnSpc>
              <a:buNone/>
              <a:defRPr sz="1050" b="0"/>
            </a:lvl2pPr>
            <a:lvl3pPr>
              <a:lnSpc>
                <a:spcPct val="100000"/>
              </a:lnSpc>
              <a:defRPr sz="1350"/>
            </a:lvl3pPr>
            <a:lvl4pPr>
              <a:lnSpc>
                <a:spcPct val="100000"/>
              </a:lnSpc>
              <a:defRPr sz="1050"/>
            </a:lvl4pPr>
            <a:lvl5pPr>
              <a:lnSpc>
                <a:spcPct val="100000"/>
              </a:lnSpc>
              <a:defRPr sz="1050"/>
            </a:lvl5pPr>
            <a:lvl6pPr>
              <a:defRPr sz="1350"/>
            </a:lvl6pPr>
            <a:lvl7pPr>
              <a:defRPr sz="1350"/>
            </a:lvl7pPr>
            <a:lvl8pPr>
              <a:defRPr sz="1350"/>
            </a:lvl8pPr>
            <a:lvl9pPr>
              <a:defRPr sz="1350"/>
            </a:lvl9pPr>
          </a:lstStyle>
          <a:p>
            <a:pPr lvl="0"/>
            <a:r>
              <a:rPr lang="da-DK" dirty="0"/>
              <a:t>Klik for at redigere i master</a:t>
            </a:r>
          </a:p>
          <a:p>
            <a:pPr lvl="1"/>
            <a:r>
              <a:rPr lang="da-DK" dirty="0"/>
              <a:t>Andet niveau</a:t>
            </a:r>
          </a:p>
        </p:txBody>
      </p:sp>
    </p:spTree>
    <p:extLst>
      <p:ext uri="{BB962C8B-B14F-4D97-AF65-F5344CB8AC3E}">
        <p14:creationId xmlns:p14="http://schemas.microsoft.com/office/powerpoint/2010/main" val="333334661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plit Text Lef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E782D3CC-FD4E-2448-AFC6-DF7618D295CF}"/>
              </a:ext>
            </a:extLst>
          </p:cNvPr>
          <p:cNvSpPr>
            <a:spLocks noGrp="1"/>
          </p:cNvSpPr>
          <p:nvPr>
            <p:ph type="pic" sz="quarter" idx="21" hasCustomPrompt="1"/>
          </p:nvPr>
        </p:nvSpPr>
        <p:spPr>
          <a:xfrm>
            <a:off x="591614" y="1617785"/>
            <a:ext cx="5141764" cy="4622213"/>
          </a:xfrm>
        </p:spPr>
        <p:txBody>
          <a:bodyPr anchor="ctr" anchorCtr="0"/>
          <a:lstStyle>
            <a:lvl1pPr marL="0" indent="0" algn="ctr">
              <a:buNone/>
              <a:defRPr b="0" i="0">
                <a:solidFill>
                  <a:schemeClr val="tx1"/>
                </a:solidFill>
              </a:defRPr>
            </a:lvl1pPr>
          </a:lstStyle>
          <a:p>
            <a:r>
              <a:rPr lang="en-GB"/>
              <a:t>Picture</a:t>
            </a:r>
          </a:p>
        </p:txBody>
      </p:sp>
      <p:sp>
        <p:nvSpPr>
          <p:cNvPr id="2" name="Title 1">
            <a:extLst>
              <a:ext uri="{FF2B5EF4-FFF2-40B4-BE49-F238E27FC236}">
                <a16:creationId xmlns:a16="http://schemas.microsoft.com/office/drawing/2014/main" id="{794E8503-7D50-2C4E-9006-27BF5EBB07BC}"/>
              </a:ext>
            </a:extLst>
          </p:cNvPr>
          <p:cNvSpPr>
            <a:spLocks noGrp="1"/>
          </p:cNvSpPr>
          <p:nvPr>
            <p:ph type="title"/>
          </p:nvPr>
        </p:nvSpPr>
        <p:spPr/>
        <p:txBody>
          <a:bodyPr/>
          <a:lstStyle>
            <a:lvl1pPr>
              <a:defRPr b="0" i="0"/>
            </a:lvl1pPr>
          </a:lstStyle>
          <a:p>
            <a:r>
              <a:rPr lang="en-US"/>
              <a:t>Click to edit Master title style</a:t>
            </a:r>
            <a:endParaRPr lang="en-GB"/>
          </a:p>
        </p:txBody>
      </p:sp>
      <p:sp>
        <p:nvSpPr>
          <p:cNvPr id="8" name="Text Placeholder 2">
            <a:extLst>
              <a:ext uri="{FF2B5EF4-FFF2-40B4-BE49-F238E27FC236}">
                <a16:creationId xmlns:a16="http://schemas.microsoft.com/office/drawing/2014/main" id="{3B2FE59F-078E-1B4D-9121-1A5BEA29F011}"/>
              </a:ext>
            </a:extLst>
          </p:cNvPr>
          <p:cNvSpPr>
            <a:spLocks noGrp="1"/>
          </p:cNvSpPr>
          <p:nvPr>
            <p:ph type="body" sz="quarter" idx="23"/>
          </p:nvPr>
        </p:nvSpPr>
        <p:spPr>
          <a:xfrm>
            <a:off x="6096002" y="1617785"/>
            <a:ext cx="5141764" cy="4622213"/>
          </a:xfrm>
        </p:spPr>
        <p:txBody>
          <a:bodyPr wrap="square"/>
          <a:lstStyle>
            <a:lvl1pPr>
              <a:buClr>
                <a:srgbClr val="7F7F7F"/>
              </a:buClr>
              <a:defRPr b="0" i="0">
                <a:solidFill>
                  <a:schemeClr val="tx1"/>
                </a:solidFill>
              </a:defRPr>
            </a:lvl1pPr>
            <a:lvl2pPr>
              <a:buClr>
                <a:srgbClr val="7F7F7F"/>
              </a:buClr>
              <a:defRPr b="0" i="0">
                <a:solidFill>
                  <a:schemeClr val="tx1"/>
                </a:solidFill>
              </a:defRPr>
            </a:lvl2pPr>
            <a:lvl3pPr>
              <a:buClr>
                <a:srgbClr val="7F7F7F"/>
              </a:buClr>
              <a:defRPr b="0" i="0">
                <a:solidFill>
                  <a:schemeClr val="tx1"/>
                </a:solidFill>
              </a:defRPr>
            </a:lvl3pPr>
            <a:lvl4pPr>
              <a:buClr>
                <a:srgbClr val="7F7F7F"/>
              </a:buClr>
              <a:defRPr b="0" i="0">
                <a:solidFill>
                  <a:schemeClr val="tx1"/>
                </a:solidFill>
              </a:defRPr>
            </a:lvl4pPr>
            <a:lvl5pPr>
              <a:buClr>
                <a:srgbClr val="7F7F7F"/>
              </a:buClr>
              <a:defRPr b="0" i="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a:extLst>
              <a:ext uri="{FF2B5EF4-FFF2-40B4-BE49-F238E27FC236}">
                <a16:creationId xmlns:a16="http://schemas.microsoft.com/office/drawing/2014/main" id="{E8E361E6-81DA-014E-B1DB-063008644F01}"/>
              </a:ext>
            </a:extLst>
          </p:cNvPr>
          <p:cNvSpPr>
            <a:spLocks noGrp="1"/>
          </p:cNvSpPr>
          <p:nvPr>
            <p:ph type="sldNum" sz="quarter" idx="25"/>
          </p:nvPr>
        </p:nvSpPr>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‹nr.›</a:t>
            </a:fld>
            <a:endParaRPr lang="en-GB">
              <a:latin typeface="Cera Pro" pitchFamily="2" charset="0"/>
            </a:endParaRPr>
          </a:p>
        </p:txBody>
      </p:sp>
      <p:sp>
        <p:nvSpPr>
          <p:cNvPr id="3" name="Footer Placeholder 2">
            <a:extLst>
              <a:ext uri="{FF2B5EF4-FFF2-40B4-BE49-F238E27FC236}">
                <a16:creationId xmlns:a16="http://schemas.microsoft.com/office/drawing/2014/main" id="{C837C772-F576-2043-8FF9-E94FFAB522C2}"/>
              </a:ext>
            </a:extLst>
          </p:cNvPr>
          <p:cNvSpPr>
            <a:spLocks noGrp="1"/>
          </p:cNvSpPr>
          <p:nvPr>
            <p:ph type="ftr" sz="quarter" idx="26"/>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23856110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C6D2B-989B-36D1-90FB-9CF6F55AF17D}"/>
              </a:ext>
            </a:extLst>
          </p:cNvPr>
          <p:cNvSpPr>
            <a:spLocks noGrp="1"/>
          </p:cNvSpPr>
          <p:nvPr>
            <p:ph type="title"/>
          </p:nvPr>
        </p:nvSpPr>
        <p:spPr/>
        <p:txBody>
          <a:bodyPr/>
          <a:lstStyle/>
          <a:p>
            <a:r>
              <a:rPr lang="en-GB"/>
              <a:t>Click to edit Master title style</a:t>
            </a:r>
            <a:endParaRPr lang="da-DK"/>
          </a:p>
        </p:txBody>
      </p:sp>
      <p:sp>
        <p:nvSpPr>
          <p:cNvPr id="3" name="Content Placeholder 2">
            <a:extLst>
              <a:ext uri="{FF2B5EF4-FFF2-40B4-BE49-F238E27FC236}">
                <a16:creationId xmlns:a16="http://schemas.microsoft.com/office/drawing/2014/main" id="{9C73D4A4-0A08-DC72-138C-4ACEB331C64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8F77D9A1-B990-4E67-2B48-EA12756DFA78}"/>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5" name="Footer Placeholder 4">
            <a:extLst>
              <a:ext uri="{FF2B5EF4-FFF2-40B4-BE49-F238E27FC236}">
                <a16:creationId xmlns:a16="http://schemas.microsoft.com/office/drawing/2014/main" id="{F0191152-A778-2B92-F2BD-E9C0E5899D02}"/>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51CEB792-BA4F-FE6F-6A94-F1625C66CAD3}"/>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237891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4681-4387-396C-BCA5-D0BDAAF24B3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da-DK"/>
          </a:p>
        </p:txBody>
      </p:sp>
      <p:sp>
        <p:nvSpPr>
          <p:cNvPr id="3" name="Text Placeholder 2">
            <a:extLst>
              <a:ext uri="{FF2B5EF4-FFF2-40B4-BE49-F238E27FC236}">
                <a16:creationId xmlns:a16="http://schemas.microsoft.com/office/drawing/2014/main" id="{FA557340-00E5-7E08-5754-65BAB142BD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EED1AF9-F73E-0707-7FCA-824A9691CB35}"/>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5" name="Footer Placeholder 4">
            <a:extLst>
              <a:ext uri="{FF2B5EF4-FFF2-40B4-BE49-F238E27FC236}">
                <a16:creationId xmlns:a16="http://schemas.microsoft.com/office/drawing/2014/main" id="{2C9C5B62-3CE0-79EC-2247-6AED13D5B946}"/>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12D65DC9-F8E1-AF9C-5F69-8AEB0BB49110}"/>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276030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7D602-D1E8-1C01-09C0-E4F2EAF484F8}"/>
              </a:ext>
            </a:extLst>
          </p:cNvPr>
          <p:cNvSpPr>
            <a:spLocks noGrp="1"/>
          </p:cNvSpPr>
          <p:nvPr>
            <p:ph type="title"/>
          </p:nvPr>
        </p:nvSpPr>
        <p:spPr/>
        <p:txBody>
          <a:bodyPr/>
          <a:lstStyle/>
          <a:p>
            <a:r>
              <a:rPr lang="en-GB"/>
              <a:t>Click to edit Master title style</a:t>
            </a:r>
            <a:endParaRPr lang="da-DK"/>
          </a:p>
        </p:txBody>
      </p:sp>
      <p:sp>
        <p:nvSpPr>
          <p:cNvPr id="3" name="Content Placeholder 2">
            <a:extLst>
              <a:ext uri="{FF2B5EF4-FFF2-40B4-BE49-F238E27FC236}">
                <a16:creationId xmlns:a16="http://schemas.microsoft.com/office/drawing/2014/main" id="{F2AB0347-0A0A-4DBA-F63D-0D5FDC6B619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Content Placeholder 3">
            <a:extLst>
              <a:ext uri="{FF2B5EF4-FFF2-40B4-BE49-F238E27FC236}">
                <a16:creationId xmlns:a16="http://schemas.microsoft.com/office/drawing/2014/main" id="{E8C8008A-8FF5-1FAC-4AEA-4D9ED49832D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5" name="Date Placeholder 4">
            <a:extLst>
              <a:ext uri="{FF2B5EF4-FFF2-40B4-BE49-F238E27FC236}">
                <a16:creationId xmlns:a16="http://schemas.microsoft.com/office/drawing/2014/main" id="{6639AE75-7258-31BA-F748-4CABBD2C1775}"/>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6" name="Footer Placeholder 5">
            <a:extLst>
              <a:ext uri="{FF2B5EF4-FFF2-40B4-BE49-F238E27FC236}">
                <a16:creationId xmlns:a16="http://schemas.microsoft.com/office/drawing/2014/main" id="{26B7D2DB-0013-E8E6-DAEC-1889B9FFF923}"/>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20C08824-355E-CDFA-ADBA-BF5BEC305049}"/>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2632566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AFAD-86A0-0883-7F0F-F4A31CF38B23}"/>
              </a:ext>
            </a:extLst>
          </p:cNvPr>
          <p:cNvSpPr>
            <a:spLocks noGrp="1"/>
          </p:cNvSpPr>
          <p:nvPr>
            <p:ph type="title"/>
          </p:nvPr>
        </p:nvSpPr>
        <p:spPr>
          <a:xfrm>
            <a:off x="839788" y="365125"/>
            <a:ext cx="10515600" cy="1325563"/>
          </a:xfrm>
        </p:spPr>
        <p:txBody>
          <a:bodyPr/>
          <a:lstStyle/>
          <a:p>
            <a:r>
              <a:rPr lang="en-GB"/>
              <a:t>Click to edit Master title style</a:t>
            </a:r>
            <a:endParaRPr lang="da-DK"/>
          </a:p>
        </p:txBody>
      </p:sp>
      <p:sp>
        <p:nvSpPr>
          <p:cNvPr id="3" name="Text Placeholder 2">
            <a:extLst>
              <a:ext uri="{FF2B5EF4-FFF2-40B4-BE49-F238E27FC236}">
                <a16:creationId xmlns:a16="http://schemas.microsoft.com/office/drawing/2014/main" id="{7E6B7F78-5EA7-DD1D-C5B2-DA73861E7C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98E3296-28BF-0432-7A08-B55F50793EC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5" name="Text Placeholder 4">
            <a:extLst>
              <a:ext uri="{FF2B5EF4-FFF2-40B4-BE49-F238E27FC236}">
                <a16:creationId xmlns:a16="http://schemas.microsoft.com/office/drawing/2014/main" id="{1C0C87AD-7D80-314A-1B9C-EE0A69D151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B5E62AE-7E52-DC0C-B102-CB682509B90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7" name="Date Placeholder 6">
            <a:extLst>
              <a:ext uri="{FF2B5EF4-FFF2-40B4-BE49-F238E27FC236}">
                <a16:creationId xmlns:a16="http://schemas.microsoft.com/office/drawing/2014/main" id="{11DE3544-D184-D4BE-03FF-00AF57938139}"/>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8" name="Footer Placeholder 7">
            <a:extLst>
              <a:ext uri="{FF2B5EF4-FFF2-40B4-BE49-F238E27FC236}">
                <a16:creationId xmlns:a16="http://schemas.microsoft.com/office/drawing/2014/main" id="{89998E51-15CE-8CE4-63E7-1118BE5C2C4B}"/>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77A16678-B8C0-5117-20DA-BC61C1CC81DB}"/>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2486322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B0AB-8237-C761-7181-D55AF8017E87}"/>
              </a:ext>
            </a:extLst>
          </p:cNvPr>
          <p:cNvSpPr>
            <a:spLocks noGrp="1"/>
          </p:cNvSpPr>
          <p:nvPr>
            <p:ph type="title"/>
          </p:nvPr>
        </p:nvSpPr>
        <p:spPr/>
        <p:txBody>
          <a:bodyPr/>
          <a:lstStyle/>
          <a:p>
            <a:r>
              <a:rPr lang="en-GB"/>
              <a:t>Click to edit Master title style</a:t>
            </a:r>
            <a:endParaRPr lang="da-DK"/>
          </a:p>
        </p:txBody>
      </p:sp>
      <p:sp>
        <p:nvSpPr>
          <p:cNvPr id="3" name="Date Placeholder 2">
            <a:extLst>
              <a:ext uri="{FF2B5EF4-FFF2-40B4-BE49-F238E27FC236}">
                <a16:creationId xmlns:a16="http://schemas.microsoft.com/office/drawing/2014/main" id="{23744056-0627-1B24-0228-3F3DF58F3AAA}"/>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4" name="Footer Placeholder 3">
            <a:extLst>
              <a:ext uri="{FF2B5EF4-FFF2-40B4-BE49-F238E27FC236}">
                <a16:creationId xmlns:a16="http://schemas.microsoft.com/office/drawing/2014/main" id="{E212FD70-1773-323B-1A11-6F74C455BCFB}"/>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1D4C2E1A-C2EA-FA0D-42B3-4B9241661B1C}"/>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121493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32377B-B8F6-9930-53CF-3ACA978A6113}"/>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3" name="Footer Placeholder 2">
            <a:extLst>
              <a:ext uri="{FF2B5EF4-FFF2-40B4-BE49-F238E27FC236}">
                <a16:creationId xmlns:a16="http://schemas.microsoft.com/office/drawing/2014/main" id="{1A580F21-FFDF-74F0-4A8E-4A4657A74DDA}"/>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295450F4-92CA-F21E-0CB5-041B24951271}"/>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333565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561BD-45C9-590C-1A14-6D570FD174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da-DK"/>
          </a:p>
        </p:txBody>
      </p:sp>
      <p:sp>
        <p:nvSpPr>
          <p:cNvPr id="3" name="Content Placeholder 2">
            <a:extLst>
              <a:ext uri="{FF2B5EF4-FFF2-40B4-BE49-F238E27FC236}">
                <a16:creationId xmlns:a16="http://schemas.microsoft.com/office/drawing/2014/main" id="{E487A595-2FE6-6D02-6BB9-2B518302D2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Text Placeholder 3">
            <a:extLst>
              <a:ext uri="{FF2B5EF4-FFF2-40B4-BE49-F238E27FC236}">
                <a16:creationId xmlns:a16="http://schemas.microsoft.com/office/drawing/2014/main" id="{0BAD0922-73C5-26DE-41F5-80E0A5374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CE266A-8D92-6329-0968-ED9C70A8043F}"/>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6" name="Footer Placeholder 5">
            <a:extLst>
              <a:ext uri="{FF2B5EF4-FFF2-40B4-BE49-F238E27FC236}">
                <a16:creationId xmlns:a16="http://schemas.microsoft.com/office/drawing/2014/main" id="{23F11420-67A3-ACD7-DB44-53B1FD648C9D}"/>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F1D9D40B-3F5A-48AE-FB92-0362CC0DE63A}"/>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284109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64D2-88AB-33DF-B0EC-9789BC468FE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da-DK"/>
          </a:p>
        </p:txBody>
      </p:sp>
      <p:sp>
        <p:nvSpPr>
          <p:cNvPr id="3" name="Picture Placeholder 2">
            <a:extLst>
              <a:ext uri="{FF2B5EF4-FFF2-40B4-BE49-F238E27FC236}">
                <a16:creationId xmlns:a16="http://schemas.microsoft.com/office/drawing/2014/main" id="{D6B16EB2-A2DF-DFAE-DB73-40C80EF390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a:extLst>
              <a:ext uri="{FF2B5EF4-FFF2-40B4-BE49-F238E27FC236}">
                <a16:creationId xmlns:a16="http://schemas.microsoft.com/office/drawing/2014/main" id="{1221489B-416C-D805-E26B-769207D07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968BEF5-E1E6-225B-5141-667AE422934B}"/>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6" name="Footer Placeholder 5">
            <a:extLst>
              <a:ext uri="{FF2B5EF4-FFF2-40B4-BE49-F238E27FC236}">
                <a16:creationId xmlns:a16="http://schemas.microsoft.com/office/drawing/2014/main" id="{7769377C-E50B-ABC7-D4DF-AE91DA86E313}"/>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3CBFA4AB-4ECF-6151-3F62-C971FBD914D4}"/>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3524866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A18AB-4DC8-5003-387B-AE0B6E13C9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da-DK"/>
          </a:p>
        </p:txBody>
      </p:sp>
      <p:sp>
        <p:nvSpPr>
          <p:cNvPr id="3" name="Text Placeholder 2">
            <a:extLst>
              <a:ext uri="{FF2B5EF4-FFF2-40B4-BE49-F238E27FC236}">
                <a16:creationId xmlns:a16="http://schemas.microsoft.com/office/drawing/2014/main" id="{8DE5ABD5-455F-8F05-55BF-4472B8184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F901E046-8EE0-1223-6B0A-3F501F4AAA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6D4B70-3F4C-CA4D-A791-A4D193DBA7C9}" type="datetimeFigureOut">
              <a:rPr lang="da-DK" smtClean="0"/>
              <a:t>17-01-2025</a:t>
            </a:fld>
            <a:endParaRPr lang="da-DK"/>
          </a:p>
        </p:txBody>
      </p:sp>
      <p:sp>
        <p:nvSpPr>
          <p:cNvPr id="5" name="Footer Placeholder 4">
            <a:extLst>
              <a:ext uri="{FF2B5EF4-FFF2-40B4-BE49-F238E27FC236}">
                <a16:creationId xmlns:a16="http://schemas.microsoft.com/office/drawing/2014/main" id="{1477610B-55E0-97EE-15AB-FEA54E1357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Slide Number Placeholder 5">
            <a:extLst>
              <a:ext uri="{FF2B5EF4-FFF2-40B4-BE49-F238E27FC236}">
                <a16:creationId xmlns:a16="http://schemas.microsoft.com/office/drawing/2014/main" id="{A4E54E56-9801-051D-A5C4-B8A5F321D0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BABC8F-9E7B-8F43-A587-FD2334353986}" type="slidenum">
              <a:rPr lang="da-DK" smtClean="0"/>
              <a:t>‹nr.›</a:t>
            </a:fld>
            <a:endParaRPr lang="da-DK"/>
          </a:p>
        </p:txBody>
      </p:sp>
      <p:pic>
        <p:nvPicPr>
          <p:cNvPr id="7" name="Picture 6" descr="A blue and white flag with yellow stars&#10;&#10;Description automatically generated">
            <a:extLst>
              <a:ext uri="{FF2B5EF4-FFF2-40B4-BE49-F238E27FC236}">
                <a16:creationId xmlns:a16="http://schemas.microsoft.com/office/drawing/2014/main" id="{DEF0B005-E63E-134F-C419-F4D3AE6D0029}"/>
              </a:ext>
            </a:extLst>
          </p:cNvPr>
          <p:cNvPicPr>
            <a:picLocks noChangeAspect="1"/>
          </p:cNvPicPr>
          <p:nvPr userDrawn="1"/>
        </p:nvPicPr>
        <p:blipFill>
          <a:blip r:embed="rId18"/>
          <a:stretch>
            <a:fillRect/>
          </a:stretch>
        </p:blipFill>
        <p:spPr>
          <a:xfrm>
            <a:off x="8552429" y="6176964"/>
            <a:ext cx="2801372" cy="544512"/>
          </a:xfrm>
          <a:prstGeom prst="rect">
            <a:avLst/>
          </a:prstGeom>
        </p:spPr>
      </p:pic>
    </p:spTree>
    <p:extLst>
      <p:ext uri="{BB962C8B-B14F-4D97-AF65-F5344CB8AC3E}">
        <p14:creationId xmlns:p14="http://schemas.microsoft.com/office/powerpoint/2010/main" val="2895463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7" r:id="rId13"/>
    <p:sldLayoutId id="2147483670" r:id="rId14"/>
    <p:sldLayoutId id="2147483671" r:id="rId15"/>
    <p:sldLayoutId id="214748367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hyperlink" Target="https://pixabay.com/da/photo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hyperlink" Target="https://www.dst.dk/da/Statistik/Sd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hyperlink" Target="http://www.learningfundamentals.com.au/"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6.xml"/><Relationship Id="rId1" Type="http://schemas.openxmlformats.org/officeDocument/2006/relationships/tags" Target="../tags/tag1.xml"/><Relationship Id="rId6" Type="http://schemas.openxmlformats.org/officeDocument/2006/relationships/image" Target="../media/image78.png"/><Relationship Id="rId5" Type="http://schemas.openxmlformats.org/officeDocument/2006/relationships/image" Target="../media/image77.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737A-EA7E-559E-BA94-B43E31BEF031}"/>
              </a:ext>
            </a:extLst>
          </p:cNvPr>
          <p:cNvSpPr>
            <a:spLocks noGrp="1"/>
          </p:cNvSpPr>
          <p:nvPr>
            <p:ph type="ctrTitle"/>
          </p:nvPr>
        </p:nvSpPr>
        <p:spPr/>
        <p:txBody>
          <a:bodyPr/>
          <a:lstStyle/>
          <a:p>
            <a:endParaRPr lang="da-DK"/>
          </a:p>
        </p:txBody>
      </p:sp>
      <p:sp>
        <p:nvSpPr>
          <p:cNvPr id="3" name="Subtitle 2">
            <a:extLst>
              <a:ext uri="{FF2B5EF4-FFF2-40B4-BE49-F238E27FC236}">
                <a16:creationId xmlns:a16="http://schemas.microsoft.com/office/drawing/2014/main" id="{63C4FA37-AF04-ECC7-40CD-631FB174CE1A}"/>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151555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09D0DD-EBD6-4A5D-8707-B02153CEDEA4}"/>
              </a:ext>
            </a:extLst>
          </p:cNvPr>
          <p:cNvSpPr>
            <a:spLocks noGrp="1"/>
          </p:cNvSpPr>
          <p:nvPr>
            <p:ph type="title"/>
          </p:nvPr>
        </p:nvSpPr>
        <p:spPr>
          <a:xfrm>
            <a:off x="2030362" y="801499"/>
            <a:ext cx="6932612" cy="462698"/>
          </a:xfrm>
        </p:spPr>
        <p:txBody>
          <a:bodyPr>
            <a:noAutofit/>
          </a:bodyPr>
          <a:lstStyle/>
          <a:p>
            <a:r>
              <a:rPr lang="da-DK" sz="2800" b="1" dirty="0">
                <a:latin typeface="Verdana" panose="020B0604030504040204" pitchFamily="34" charset="0"/>
                <a:ea typeface="Verdana" panose="020B0604030504040204" pitchFamily="34" charset="0"/>
              </a:rPr>
              <a:t>Det vi er interesserede med i forhold til LEAN er…</a:t>
            </a:r>
          </a:p>
        </p:txBody>
      </p:sp>
      <p:grpSp>
        <p:nvGrpSpPr>
          <p:cNvPr id="6" name="Gruppieren 45">
            <a:extLst>
              <a:ext uri="{FF2B5EF4-FFF2-40B4-BE49-F238E27FC236}">
                <a16:creationId xmlns:a16="http://schemas.microsoft.com/office/drawing/2014/main" id="{E2790878-7784-40E6-AA75-1E5B24524A20}"/>
              </a:ext>
            </a:extLst>
          </p:cNvPr>
          <p:cNvGrpSpPr/>
          <p:nvPr/>
        </p:nvGrpSpPr>
        <p:grpSpPr>
          <a:xfrm>
            <a:off x="1949512" y="1733202"/>
            <a:ext cx="8833599" cy="4814226"/>
            <a:chOff x="-282087" y="1900238"/>
            <a:chExt cx="9461511" cy="4359096"/>
          </a:xfrm>
        </p:grpSpPr>
        <p:sp>
          <p:nvSpPr>
            <p:cNvPr id="7" name="Line 30">
              <a:extLst>
                <a:ext uri="{FF2B5EF4-FFF2-40B4-BE49-F238E27FC236}">
                  <a16:creationId xmlns:a16="http://schemas.microsoft.com/office/drawing/2014/main" id="{74E75AD3-9B6D-47BD-85EE-3A5D9ADEE31A}"/>
                </a:ext>
              </a:extLst>
            </p:cNvPr>
            <p:cNvSpPr>
              <a:spLocks noChangeShapeType="1"/>
            </p:cNvSpPr>
            <p:nvPr/>
          </p:nvSpPr>
          <p:spPr bwMode="auto">
            <a:xfrm>
              <a:off x="2103435" y="2995613"/>
              <a:ext cx="3856245" cy="0"/>
            </a:xfrm>
            <a:prstGeom prst="line">
              <a:avLst/>
            </a:prstGeom>
            <a:noFill/>
            <a:ln w="9525">
              <a:solidFill>
                <a:schemeClr val="accent1"/>
              </a:solidFill>
              <a:round/>
              <a:headEnd type="triangle" w="med" len="med"/>
              <a:tailEnd type="triangle" w="med" len="med"/>
            </a:ln>
          </p:spPr>
          <p:txBody>
            <a:bodyPr lIns="0" tIns="0" rIns="0" bIns="0"/>
            <a:lstStyle/>
            <a:p>
              <a:pPr defTabSz="685800">
                <a:defRPr/>
              </a:pPr>
              <a:endParaRPr lang="en-US" sz="1400" dirty="0">
                <a:solidFill>
                  <a:srgbClr val="000000"/>
                </a:solidFill>
                <a:latin typeface="Verdana"/>
                <a:ea typeface="ＭＳ Ｐゴシック"/>
              </a:endParaRPr>
            </a:p>
          </p:txBody>
        </p:sp>
        <p:sp>
          <p:nvSpPr>
            <p:cNvPr id="8" name="Line 31">
              <a:extLst>
                <a:ext uri="{FF2B5EF4-FFF2-40B4-BE49-F238E27FC236}">
                  <a16:creationId xmlns:a16="http://schemas.microsoft.com/office/drawing/2014/main" id="{D6B08626-BD4D-4070-BFF1-EC77876EFC1B}"/>
                </a:ext>
              </a:extLst>
            </p:cNvPr>
            <p:cNvSpPr>
              <a:spLocks noChangeShapeType="1"/>
            </p:cNvSpPr>
            <p:nvPr/>
          </p:nvSpPr>
          <p:spPr bwMode="auto">
            <a:xfrm>
              <a:off x="5959680" y="2995613"/>
              <a:ext cx="2789033" cy="0"/>
            </a:xfrm>
            <a:prstGeom prst="line">
              <a:avLst/>
            </a:prstGeom>
            <a:noFill/>
            <a:ln w="9525">
              <a:solidFill>
                <a:schemeClr val="accent1"/>
              </a:solidFill>
              <a:round/>
              <a:headEnd type="triangle" w="med" len="med"/>
              <a:tailEnd type="triangle" w="med" len="med"/>
            </a:ln>
          </p:spPr>
          <p:txBody>
            <a:bodyPr lIns="0" tIns="0" rIns="0" bIns="0"/>
            <a:lstStyle/>
            <a:p>
              <a:pPr defTabSz="685800">
                <a:defRPr/>
              </a:pPr>
              <a:endParaRPr lang="en-US" sz="1400" dirty="0">
                <a:solidFill>
                  <a:srgbClr val="000000"/>
                </a:solidFill>
                <a:latin typeface="Verdana"/>
                <a:ea typeface="ＭＳ Ｐゴシック"/>
              </a:endParaRPr>
            </a:p>
          </p:txBody>
        </p:sp>
        <p:sp>
          <p:nvSpPr>
            <p:cNvPr id="9" name="Rechteck 48">
              <a:extLst>
                <a:ext uri="{FF2B5EF4-FFF2-40B4-BE49-F238E27FC236}">
                  <a16:creationId xmlns:a16="http://schemas.microsoft.com/office/drawing/2014/main" id="{B1619B4F-CA53-4FAA-A1A9-4560A63B54E1}"/>
                </a:ext>
              </a:extLst>
            </p:cNvPr>
            <p:cNvSpPr/>
            <p:nvPr/>
          </p:nvSpPr>
          <p:spPr bwMode="auto">
            <a:xfrm rot="1764260">
              <a:off x="7312371" y="4030532"/>
              <a:ext cx="1639888" cy="553998"/>
            </a:xfrm>
            <a:prstGeom prst="rect">
              <a:avLst/>
            </a:prstGeom>
            <a:solidFill>
              <a:schemeClr val="accent5">
                <a:lumMod val="75000"/>
              </a:schemeClr>
            </a:solidFill>
            <a:ln w="9525" algn="ctr">
              <a:noFill/>
              <a:miter lim="800000"/>
              <a:headEnd/>
              <a:tailEnd/>
            </a:ln>
          </p:spPr>
          <p:txBody>
            <a:bodyPr wrap="square" lIns="108014" tIns="54007" rIns="54007" bIns="54007" rtlCol="0" anchor="ctr">
              <a:noAutofit/>
            </a:bodyPr>
            <a:lstStyle/>
            <a:p>
              <a:pPr marL="128588" indent="-128588" defTabSz="685800">
                <a:buClr>
                  <a:srgbClr val="879BAA"/>
                </a:buClr>
                <a:buFont typeface="Arial" pitchFamily="34" charset="0"/>
                <a:buChar char="•"/>
                <a:defRPr/>
              </a:pPr>
              <a:endParaRPr lang="en-US" sz="1400" dirty="0" err="1">
                <a:solidFill>
                  <a:srgbClr val="000000"/>
                </a:solidFill>
                <a:latin typeface="Verdana"/>
                <a:cs typeface="Arial" charset="0"/>
              </a:endParaRPr>
            </a:p>
          </p:txBody>
        </p:sp>
        <p:sp>
          <p:nvSpPr>
            <p:cNvPr id="10" name="Rechteck 49">
              <a:extLst>
                <a:ext uri="{FF2B5EF4-FFF2-40B4-BE49-F238E27FC236}">
                  <a16:creationId xmlns:a16="http://schemas.microsoft.com/office/drawing/2014/main" id="{BB61F9E5-7A9B-4E8A-808B-ABFBC4BB9A94}"/>
                </a:ext>
              </a:extLst>
            </p:cNvPr>
            <p:cNvSpPr/>
            <p:nvPr/>
          </p:nvSpPr>
          <p:spPr bwMode="auto">
            <a:xfrm rot="1688537">
              <a:off x="7108825" y="4829473"/>
              <a:ext cx="1639888" cy="553998"/>
            </a:xfrm>
            <a:prstGeom prst="rect">
              <a:avLst/>
            </a:prstGeom>
            <a:solidFill>
              <a:srgbClr val="FFFF00"/>
            </a:solidFill>
            <a:ln w="9525" algn="ctr">
              <a:noFill/>
              <a:miter lim="800000"/>
              <a:headEnd/>
              <a:tailEnd/>
            </a:ln>
          </p:spPr>
          <p:txBody>
            <a:bodyPr wrap="square" lIns="108014" tIns="54007" rIns="54007" bIns="54007" rtlCol="0" anchor="ctr">
              <a:noAutofit/>
            </a:bodyPr>
            <a:lstStyle/>
            <a:p>
              <a:pPr marL="128588" indent="-128588" defTabSz="685800">
                <a:buClr>
                  <a:srgbClr val="879BAA"/>
                </a:buClr>
                <a:buFont typeface="Arial" pitchFamily="34" charset="0"/>
                <a:buChar char="•"/>
                <a:defRPr/>
              </a:pPr>
              <a:endParaRPr lang="en-US" sz="1400" dirty="0" err="1">
                <a:solidFill>
                  <a:srgbClr val="000000"/>
                </a:solidFill>
                <a:latin typeface="Verdana"/>
                <a:cs typeface="Arial" charset="0"/>
              </a:endParaRPr>
            </a:p>
          </p:txBody>
        </p:sp>
        <p:sp>
          <p:nvSpPr>
            <p:cNvPr id="11" name="Rechteck 50">
              <a:extLst>
                <a:ext uri="{FF2B5EF4-FFF2-40B4-BE49-F238E27FC236}">
                  <a16:creationId xmlns:a16="http://schemas.microsoft.com/office/drawing/2014/main" id="{7DD09636-B9E7-4A71-B10E-E9C41675240E}"/>
                </a:ext>
              </a:extLst>
            </p:cNvPr>
            <p:cNvSpPr/>
            <p:nvPr/>
          </p:nvSpPr>
          <p:spPr bwMode="auto">
            <a:xfrm rot="1740420">
              <a:off x="7289169" y="5705336"/>
              <a:ext cx="1639888" cy="553998"/>
            </a:xfrm>
            <a:prstGeom prst="rect">
              <a:avLst/>
            </a:prstGeom>
            <a:solidFill>
              <a:srgbClr val="FF0000"/>
            </a:solidFill>
            <a:ln w="9525" algn="ctr">
              <a:noFill/>
              <a:miter lim="800000"/>
              <a:headEnd/>
              <a:tailEnd/>
            </a:ln>
          </p:spPr>
          <p:txBody>
            <a:bodyPr wrap="square" lIns="108014" tIns="54007" rIns="54007" bIns="54007" rtlCol="0" anchor="ctr">
              <a:noAutofit/>
            </a:bodyPr>
            <a:lstStyle/>
            <a:p>
              <a:pPr marL="128588" indent="-128588" defTabSz="685800">
                <a:buClr>
                  <a:srgbClr val="879BAA"/>
                </a:buClr>
                <a:buFont typeface="Arial" pitchFamily="34" charset="0"/>
                <a:buChar char="•"/>
                <a:defRPr/>
              </a:pPr>
              <a:endParaRPr lang="en-US" sz="1400" dirty="0" err="1">
                <a:solidFill>
                  <a:srgbClr val="000000"/>
                </a:solidFill>
                <a:latin typeface="Verdana"/>
                <a:cs typeface="Arial" charset="0"/>
              </a:endParaRPr>
            </a:p>
          </p:txBody>
        </p:sp>
        <p:sp>
          <p:nvSpPr>
            <p:cNvPr id="12" name="Text Box 10">
              <a:extLst>
                <a:ext uri="{FF2B5EF4-FFF2-40B4-BE49-F238E27FC236}">
                  <a16:creationId xmlns:a16="http://schemas.microsoft.com/office/drawing/2014/main" id="{6EAACD4A-8A1F-48A4-94DD-145F8A696478}"/>
                </a:ext>
              </a:extLst>
            </p:cNvPr>
            <p:cNvSpPr txBox="1">
              <a:spLocks noChangeArrowheads="1"/>
            </p:cNvSpPr>
            <p:nvPr/>
          </p:nvSpPr>
          <p:spPr bwMode="auto">
            <a:xfrm>
              <a:off x="-282087" y="2289403"/>
              <a:ext cx="2262938" cy="195076"/>
            </a:xfrm>
            <a:prstGeom prst="rect">
              <a:avLst/>
            </a:prstGeom>
            <a:solidFill>
              <a:schemeClr val="bg1"/>
            </a:solidFill>
            <a:ln w="9525">
              <a:noFill/>
              <a:miter lim="800000"/>
              <a:headEnd/>
              <a:tailEnd/>
            </a:ln>
          </p:spPr>
          <p:txBody>
            <a:bodyPr wrap="none" lIns="0" tIns="0" rIns="0" bIns="0">
              <a:spAutoFit/>
            </a:bodyPr>
            <a:lstStyle/>
            <a:p>
              <a:pPr algn="r" defTabSz="685800">
                <a:defRPr/>
              </a:pPr>
              <a:r>
                <a:rPr lang="en-US" sz="1400" b="1" dirty="0" err="1">
                  <a:solidFill>
                    <a:srgbClr val="000000"/>
                  </a:solidFill>
                  <a:latin typeface="Verdana"/>
                  <a:ea typeface="ＭＳ Ｐゴシック"/>
                </a:rPr>
                <a:t>Nuværende</a:t>
              </a:r>
              <a:r>
                <a:rPr lang="en-US" sz="1400" b="1" dirty="0">
                  <a:solidFill>
                    <a:srgbClr val="000000"/>
                  </a:solidFill>
                  <a:latin typeface="Verdana"/>
                  <a:ea typeface="ＭＳ Ｐゴシック"/>
                </a:rPr>
                <a:t> situation</a:t>
              </a:r>
            </a:p>
          </p:txBody>
        </p:sp>
        <p:sp>
          <p:nvSpPr>
            <p:cNvPr id="13" name="Text Box 11">
              <a:extLst>
                <a:ext uri="{FF2B5EF4-FFF2-40B4-BE49-F238E27FC236}">
                  <a16:creationId xmlns:a16="http://schemas.microsoft.com/office/drawing/2014/main" id="{C290E51E-BC4B-4EE8-B7F7-72AB4A90E044}"/>
                </a:ext>
              </a:extLst>
            </p:cNvPr>
            <p:cNvSpPr txBox="1">
              <a:spLocks noChangeArrowheads="1"/>
            </p:cNvSpPr>
            <p:nvPr/>
          </p:nvSpPr>
          <p:spPr bwMode="auto">
            <a:xfrm>
              <a:off x="-195489" y="3397478"/>
              <a:ext cx="2166789" cy="195076"/>
            </a:xfrm>
            <a:prstGeom prst="rect">
              <a:avLst/>
            </a:prstGeom>
            <a:solidFill>
              <a:schemeClr val="bg1"/>
            </a:solidFill>
            <a:ln w="9525">
              <a:noFill/>
              <a:miter lim="800000"/>
              <a:headEnd/>
              <a:tailEnd/>
            </a:ln>
          </p:spPr>
          <p:txBody>
            <a:bodyPr wrap="none" lIns="0" tIns="0" rIns="0" bIns="0">
              <a:spAutoFit/>
            </a:bodyPr>
            <a:lstStyle/>
            <a:p>
              <a:pPr algn="r" defTabSz="685800">
                <a:defRPr/>
              </a:pPr>
              <a:r>
                <a:rPr lang="en-US" sz="1400" b="1" dirty="0" err="1">
                  <a:solidFill>
                    <a:srgbClr val="000000"/>
                  </a:solidFill>
                  <a:latin typeface="Verdana"/>
                  <a:ea typeface="ＭＳ Ｐゴシック"/>
                </a:rPr>
                <a:t>Mål</a:t>
              </a:r>
              <a:r>
                <a:rPr lang="en-US" sz="1400" b="1" dirty="0">
                  <a:solidFill>
                    <a:srgbClr val="000000"/>
                  </a:solidFill>
                  <a:latin typeface="Verdana"/>
                  <a:ea typeface="ＭＳ Ｐゴシック"/>
                </a:rPr>
                <a:t>/</a:t>
              </a:r>
              <a:r>
                <a:rPr lang="en-US" sz="1400" b="1" dirty="0" err="1">
                  <a:solidFill>
                    <a:srgbClr val="000000"/>
                  </a:solidFill>
                  <a:latin typeface="Verdana"/>
                  <a:ea typeface="ＭＳ Ｐゴシック"/>
                </a:rPr>
                <a:t>ønske</a:t>
              </a:r>
              <a:r>
                <a:rPr lang="en-US" sz="1400" b="1" dirty="0">
                  <a:solidFill>
                    <a:srgbClr val="000000"/>
                  </a:solidFill>
                  <a:latin typeface="Verdana"/>
                  <a:ea typeface="ＭＳ Ｐゴシック"/>
                </a:rPr>
                <a:t> situation</a:t>
              </a:r>
            </a:p>
          </p:txBody>
        </p:sp>
        <p:sp>
          <p:nvSpPr>
            <p:cNvPr id="14" name="Text Box 20">
              <a:extLst>
                <a:ext uri="{FF2B5EF4-FFF2-40B4-BE49-F238E27FC236}">
                  <a16:creationId xmlns:a16="http://schemas.microsoft.com/office/drawing/2014/main" id="{417FDCAD-40BD-45D3-8F71-E3E951004AF8}"/>
                </a:ext>
              </a:extLst>
            </p:cNvPr>
            <p:cNvSpPr txBox="1">
              <a:spLocks noChangeArrowheads="1"/>
            </p:cNvSpPr>
            <p:nvPr/>
          </p:nvSpPr>
          <p:spPr bwMode="auto">
            <a:xfrm>
              <a:off x="-80247" y="4835591"/>
              <a:ext cx="500705" cy="439155"/>
            </a:xfrm>
            <a:prstGeom prst="rect">
              <a:avLst/>
            </a:prstGeom>
            <a:solidFill>
              <a:srgbClr val="FFFF00"/>
            </a:solidFill>
            <a:ln>
              <a:noFill/>
            </a:ln>
            <a:effectLst/>
          </p:spPr>
          <p:txBody>
            <a:bodyPr vert="horz" wrap="square" lIns="81000" tIns="40500" rIns="81000" bIns="40500" numCol="1" anchor="ctr" anchorCtr="0" compatLnSpc="1">
              <a:prstTxWarp prst="textNoShape">
                <a:avLst/>
              </a:prstTxWarp>
            </a:bodyPr>
            <a:lstStyle>
              <a:defPPr>
                <a:defRPr lang="en-US"/>
              </a:defPPr>
              <a:lvl1pPr marL="0" marR="0" lvl="0" indent="0" algn="ctr" defTabSz="914400" eaLnBrk="1" latinLnBrk="0" hangingPunct="1">
                <a:lnSpc>
                  <a:spcPct val="100000"/>
                </a:lnSpc>
                <a:buClrTx/>
                <a:buSzTx/>
                <a:buFontTx/>
                <a:buNone/>
                <a:tabLst/>
                <a:defRPr kumimoji="0" sz="1800" b="0" i="0" u="none" strike="noStrike" cap="none" normalizeH="0" baseline="0">
                  <a:ln>
                    <a:noFill/>
                  </a:ln>
                  <a:effectLst/>
                  <a:latin typeface="Arial" pitchFamily="34" charset="0"/>
                  <a:cs typeface="Arial" pitchFamily="34" charset="0"/>
                </a:defRPr>
              </a:lvl1pPr>
            </a:lstStyle>
            <a:p>
              <a:pPr defTabSz="685800">
                <a:defRPr/>
              </a:pPr>
              <a:r>
                <a:rPr lang="en-US" sz="1400" b="1" dirty="0">
                  <a:solidFill>
                    <a:prstClr val="black"/>
                  </a:solidFill>
                </a:rPr>
                <a:t>B</a:t>
              </a:r>
            </a:p>
          </p:txBody>
        </p:sp>
        <p:sp>
          <p:nvSpPr>
            <p:cNvPr id="15" name="Text Box 22">
              <a:extLst>
                <a:ext uri="{FF2B5EF4-FFF2-40B4-BE49-F238E27FC236}">
                  <a16:creationId xmlns:a16="http://schemas.microsoft.com/office/drawing/2014/main" id="{8051E93E-EF32-4463-8E3F-576AC29C448B}"/>
                </a:ext>
              </a:extLst>
            </p:cNvPr>
            <p:cNvSpPr txBox="1">
              <a:spLocks noChangeArrowheads="1"/>
            </p:cNvSpPr>
            <p:nvPr/>
          </p:nvSpPr>
          <p:spPr bwMode="auto">
            <a:xfrm>
              <a:off x="-71133" y="5543988"/>
              <a:ext cx="500705" cy="441802"/>
            </a:xfrm>
            <a:prstGeom prst="rect">
              <a:avLst/>
            </a:prstGeom>
            <a:solidFill>
              <a:srgbClr val="FF0000"/>
            </a:solidFill>
            <a:ln>
              <a:noFill/>
            </a:ln>
            <a:effectLst/>
          </p:spPr>
          <p:txBody>
            <a:bodyPr vert="horz" wrap="square" lIns="81000" tIns="40500" rIns="81000" bIns="40500" numCol="1" anchor="ctr" anchorCtr="0" compatLnSpc="1">
              <a:prstTxWarp prst="textNoShape">
                <a:avLst/>
              </a:prstTxWarp>
            </a:bodyPr>
            <a:lstStyle>
              <a:defPPr>
                <a:defRPr lang="en-US"/>
              </a:defPPr>
              <a:lvl1pPr marL="0" marR="0" lvl="0" indent="0" algn="ctr" defTabSz="914400" eaLnBrk="1" latinLnBrk="0" hangingPunct="1">
                <a:lnSpc>
                  <a:spcPct val="100000"/>
                </a:lnSpc>
                <a:buClrTx/>
                <a:buSzTx/>
                <a:buFontTx/>
                <a:buNone/>
                <a:tabLst/>
                <a:defRPr kumimoji="0" sz="1800" b="0" i="0" u="none" strike="noStrike" cap="none" normalizeH="0" baseline="0">
                  <a:ln>
                    <a:noFill/>
                  </a:ln>
                  <a:effectLst/>
                  <a:latin typeface="Arial" pitchFamily="34" charset="0"/>
                  <a:cs typeface="Arial" pitchFamily="34" charset="0"/>
                </a:defRPr>
              </a:lvl1pPr>
            </a:lstStyle>
            <a:p>
              <a:pPr defTabSz="685800">
                <a:defRPr/>
              </a:pPr>
              <a:r>
                <a:rPr lang="en-US" sz="1400" b="1" dirty="0">
                  <a:solidFill>
                    <a:prstClr val="white"/>
                  </a:solidFill>
                </a:rPr>
                <a:t>C</a:t>
              </a:r>
            </a:p>
          </p:txBody>
        </p:sp>
        <p:sp>
          <p:nvSpPr>
            <p:cNvPr id="16" name="Text Box 23">
              <a:extLst>
                <a:ext uri="{FF2B5EF4-FFF2-40B4-BE49-F238E27FC236}">
                  <a16:creationId xmlns:a16="http://schemas.microsoft.com/office/drawing/2014/main" id="{48BF0014-2A1A-4389-A6E5-48745FCDDA8C}"/>
                </a:ext>
              </a:extLst>
            </p:cNvPr>
            <p:cNvSpPr txBox="1">
              <a:spLocks noChangeArrowheads="1"/>
            </p:cNvSpPr>
            <p:nvPr/>
          </p:nvSpPr>
          <p:spPr bwMode="auto">
            <a:xfrm>
              <a:off x="539750" y="4179490"/>
              <a:ext cx="1742263" cy="390152"/>
            </a:xfrm>
            <a:prstGeom prst="rect">
              <a:avLst/>
            </a:prstGeom>
            <a:noFill/>
            <a:ln w="9525">
              <a:noFill/>
              <a:miter lim="800000"/>
              <a:headEnd/>
              <a:tailEnd/>
            </a:ln>
          </p:spPr>
          <p:txBody>
            <a:bodyPr wrap="square" lIns="0" tIns="0" rIns="0" bIns="0">
              <a:spAutoFit/>
            </a:bodyPr>
            <a:lstStyle/>
            <a:p>
              <a:pPr defTabSz="685800">
                <a:defRPr/>
              </a:pPr>
              <a:r>
                <a:rPr lang="en-US" sz="1400" b="1" dirty="0" err="1">
                  <a:solidFill>
                    <a:srgbClr val="000000"/>
                  </a:solidFill>
                  <a:latin typeface="Verdana"/>
                  <a:ea typeface="ＭＳ Ｐゴシック"/>
                </a:rPr>
                <a:t>Værdiskabende</a:t>
              </a:r>
              <a:endParaRPr lang="en-US" sz="1400" b="1" dirty="0">
                <a:solidFill>
                  <a:srgbClr val="000000"/>
                </a:solidFill>
                <a:latin typeface="Verdana"/>
                <a:ea typeface="ＭＳ Ｐゴシック"/>
              </a:endParaRPr>
            </a:p>
            <a:p>
              <a:pPr defTabSz="685800">
                <a:defRPr/>
              </a:pPr>
              <a:r>
                <a:rPr lang="en-US" sz="1400" b="1" dirty="0" err="1">
                  <a:solidFill>
                    <a:srgbClr val="000000"/>
                  </a:solidFill>
                  <a:latin typeface="Verdana"/>
                  <a:ea typeface="ＭＳ Ｐゴシック"/>
                </a:rPr>
                <a:t>aktiviteter</a:t>
              </a:r>
              <a:endParaRPr lang="en-US" sz="1400" b="1" dirty="0">
                <a:solidFill>
                  <a:srgbClr val="000000"/>
                </a:solidFill>
                <a:latin typeface="Verdana"/>
                <a:ea typeface="ＭＳ Ｐゴシック"/>
              </a:endParaRPr>
            </a:p>
          </p:txBody>
        </p:sp>
        <p:sp>
          <p:nvSpPr>
            <p:cNvPr id="17" name="Text Box 24">
              <a:extLst>
                <a:ext uri="{FF2B5EF4-FFF2-40B4-BE49-F238E27FC236}">
                  <a16:creationId xmlns:a16="http://schemas.microsoft.com/office/drawing/2014/main" id="{A955310A-06AA-46B6-97C4-51573EE8E600}"/>
                </a:ext>
              </a:extLst>
            </p:cNvPr>
            <p:cNvSpPr txBox="1">
              <a:spLocks noChangeArrowheads="1"/>
            </p:cNvSpPr>
            <p:nvPr/>
          </p:nvSpPr>
          <p:spPr bwMode="auto">
            <a:xfrm>
              <a:off x="-71133" y="4160270"/>
              <a:ext cx="491591" cy="439156"/>
            </a:xfrm>
            <a:prstGeom prst="rect">
              <a:avLst/>
            </a:prstGeom>
            <a:solidFill>
              <a:schemeClr val="accent5">
                <a:lumMod val="75000"/>
              </a:schemeClr>
            </a:solidFill>
            <a:ln>
              <a:noFill/>
            </a:ln>
            <a:effectLst/>
          </p:spPr>
          <p:txBody>
            <a:bodyPr vert="horz" wrap="square" lIns="81000" tIns="40500" rIns="81000" bIns="40500" numCol="1" anchor="ctr" anchorCtr="0" compatLnSpc="1">
              <a:prstTxWarp prst="textNoShape">
                <a:avLst/>
              </a:prstTxWarp>
            </a:bodyPr>
            <a:lstStyle>
              <a:defPPr>
                <a:defRPr lang="en-US"/>
              </a:defPPr>
              <a:lvl1pPr marL="0" marR="0" lvl="0" indent="0" algn="ctr" defTabSz="914400" eaLnBrk="1" latinLnBrk="0" hangingPunct="1">
                <a:lnSpc>
                  <a:spcPct val="100000"/>
                </a:lnSpc>
                <a:buClrTx/>
                <a:buSzTx/>
                <a:buFontTx/>
                <a:buNone/>
                <a:tabLst/>
                <a:defRPr kumimoji="0" sz="1800" b="0" i="0" u="none" strike="noStrike" cap="none" normalizeH="0" baseline="0">
                  <a:ln>
                    <a:noFill/>
                  </a:ln>
                  <a:effectLst/>
                  <a:latin typeface="Arial" pitchFamily="34" charset="0"/>
                  <a:cs typeface="Arial" pitchFamily="34" charset="0"/>
                </a:defRPr>
              </a:lvl1pPr>
            </a:lstStyle>
            <a:p>
              <a:pPr defTabSz="685800">
                <a:defRPr/>
              </a:pPr>
              <a:r>
                <a:rPr lang="en-US" sz="1400" b="1" dirty="0">
                  <a:solidFill>
                    <a:prstClr val="white"/>
                  </a:solidFill>
                </a:rPr>
                <a:t>A</a:t>
              </a:r>
            </a:p>
          </p:txBody>
        </p:sp>
        <p:sp>
          <p:nvSpPr>
            <p:cNvPr id="18" name="Text Box 25">
              <a:extLst>
                <a:ext uri="{FF2B5EF4-FFF2-40B4-BE49-F238E27FC236}">
                  <a16:creationId xmlns:a16="http://schemas.microsoft.com/office/drawing/2014/main" id="{8A4756E5-13BE-4BC1-B58A-CBCE724DF1D7}"/>
                </a:ext>
              </a:extLst>
            </p:cNvPr>
            <p:cNvSpPr txBox="1">
              <a:spLocks noChangeArrowheads="1"/>
            </p:cNvSpPr>
            <p:nvPr/>
          </p:nvSpPr>
          <p:spPr bwMode="auto">
            <a:xfrm>
              <a:off x="590367" y="4813858"/>
              <a:ext cx="1263674" cy="585228"/>
            </a:xfrm>
            <a:prstGeom prst="rect">
              <a:avLst/>
            </a:prstGeom>
            <a:noFill/>
            <a:ln w="9525">
              <a:noFill/>
              <a:miter lim="800000"/>
              <a:headEnd/>
              <a:tailEnd/>
            </a:ln>
          </p:spPr>
          <p:txBody>
            <a:bodyPr wrap="none" lIns="0" tIns="0" rIns="0" bIns="0">
              <a:spAutoFit/>
            </a:bodyPr>
            <a:lstStyle/>
            <a:p>
              <a:pPr defTabSz="685800">
                <a:defRPr/>
              </a:pPr>
              <a:r>
                <a:rPr lang="en-US" sz="1400" b="1" dirty="0" err="1">
                  <a:solidFill>
                    <a:srgbClr val="000000"/>
                  </a:solidFill>
                  <a:latin typeface="Verdana"/>
                  <a:ea typeface="ＭＳ Ｐゴシック"/>
                </a:rPr>
                <a:t>Ikke</a:t>
              </a:r>
              <a:r>
                <a:rPr lang="en-US" sz="1400" b="1" dirty="0">
                  <a:solidFill>
                    <a:srgbClr val="000000"/>
                  </a:solidFill>
                  <a:latin typeface="Verdana"/>
                  <a:ea typeface="ＭＳ Ｐゴシック"/>
                </a:rPr>
                <a:t> </a:t>
              </a:r>
              <a:r>
                <a:rPr lang="en-US" sz="1400" b="1" dirty="0" err="1">
                  <a:solidFill>
                    <a:srgbClr val="000000"/>
                  </a:solidFill>
                  <a:latin typeface="Verdana"/>
                  <a:ea typeface="ＭＳ Ｐゴシック"/>
                </a:rPr>
                <a:t>værdi</a:t>
              </a:r>
              <a:r>
                <a:rPr lang="en-US" sz="1400" b="1" dirty="0">
                  <a:solidFill>
                    <a:srgbClr val="000000"/>
                  </a:solidFill>
                  <a:latin typeface="Verdana"/>
                  <a:ea typeface="ＭＳ Ｐゴシック"/>
                </a:rPr>
                <a:t>-</a:t>
              </a:r>
            </a:p>
            <a:p>
              <a:pPr defTabSz="685800">
                <a:defRPr/>
              </a:pPr>
              <a:r>
                <a:rPr lang="en-US" sz="1400" b="1" dirty="0" err="1">
                  <a:solidFill>
                    <a:srgbClr val="000000"/>
                  </a:solidFill>
                  <a:latin typeface="Verdana"/>
                  <a:ea typeface="ＭＳ Ｐゴシック"/>
                </a:rPr>
                <a:t>skabende</a:t>
              </a:r>
              <a:r>
                <a:rPr lang="en-US" sz="1400" b="1" dirty="0">
                  <a:solidFill>
                    <a:srgbClr val="000000"/>
                  </a:solidFill>
                  <a:latin typeface="Verdana"/>
                  <a:ea typeface="ＭＳ Ｐゴシック"/>
                </a:rPr>
                <a:t> </a:t>
              </a:r>
            </a:p>
            <a:p>
              <a:pPr defTabSz="685800">
                <a:defRPr/>
              </a:pPr>
              <a:r>
                <a:rPr lang="en-US" sz="1400" b="1" dirty="0" err="1">
                  <a:solidFill>
                    <a:srgbClr val="000000"/>
                  </a:solidFill>
                  <a:latin typeface="Verdana"/>
                  <a:ea typeface="ＭＳ Ｐゴシック"/>
                </a:rPr>
                <a:t>aktiviteter</a:t>
              </a:r>
              <a:endParaRPr lang="en-US" sz="1400" b="1" dirty="0">
                <a:solidFill>
                  <a:srgbClr val="000000"/>
                </a:solidFill>
                <a:latin typeface="Verdana"/>
                <a:ea typeface="ＭＳ Ｐゴシック"/>
              </a:endParaRPr>
            </a:p>
          </p:txBody>
        </p:sp>
        <p:sp>
          <p:nvSpPr>
            <p:cNvPr id="19" name="Text Box 26">
              <a:extLst>
                <a:ext uri="{FF2B5EF4-FFF2-40B4-BE49-F238E27FC236}">
                  <a16:creationId xmlns:a16="http://schemas.microsoft.com/office/drawing/2014/main" id="{C17798C3-EF12-4D3F-A94F-2825AAA82CD1}"/>
                </a:ext>
              </a:extLst>
            </p:cNvPr>
            <p:cNvSpPr txBox="1">
              <a:spLocks noChangeArrowheads="1"/>
            </p:cNvSpPr>
            <p:nvPr/>
          </p:nvSpPr>
          <p:spPr bwMode="auto">
            <a:xfrm>
              <a:off x="658611" y="5559102"/>
              <a:ext cx="1040471" cy="390152"/>
            </a:xfrm>
            <a:prstGeom prst="rect">
              <a:avLst/>
            </a:prstGeom>
            <a:noFill/>
            <a:ln w="9525">
              <a:noFill/>
              <a:miter lim="800000"/>
              <a:headEnd/>
              <a:tailEnd/>
            </a:ln>
          </p:spPr>
          <p:txBody>
            <a:bodyPr wrap="none" lIns="0" tIns="0" rIns="0" bIns="0">
              <a:spAutoFit/>
            </a:bodyPr>
            <a:lstStyle/>
            <a:p>
              <a:pPr defTabSz="685800">
                <a:defRPr/>
              </a:pPr>
              <a:r>
                <a:rPr lang="en-US" sz="1400" b="1" dirty="0" err="1">
                  <a:solidFill>
                    <a:srgbClr val="000000"/>
                  </a:solidFill>
                  <a:latin typeface="Verdana"/>
                  <a:ea typeface="ＭＳ Ｐゴシック"/>
                </a:rPr>
                <a:t>Spild</a:t>
              </a:r>
              <a:endParaRPr lang="en-US" sz="1400" b="1" dirty="0">
                <a:solidFill>
                  <a:srgbClr val="000000"/>
                </a:solidFill>
                <a:latin typeface="Verdana"/>
                <a:ea typeface="ＭＳ Ｐゴシック"/>
              </a:endParaRPr>
            </a:p>
            <a:p>
              <a:pPr defTabSz="685800">
                <a:defRPr/>
              </a:pPr>
              <a:r>
                <a:rPr lang="en-US" sz="1400" b="1" dirty="0">
                  <a:solidFill>
                    <a:srgbClr val="000000"/>
                  </a:solidFill>
                  <a:latin typeface="Verdana"/>
                  <a:ea typeface="ＭＳ Ｐゴシック"/>
                </a:rPr>
                <a:t>(“</a:t>
              </a:r>
              <a:r>
                <a:rPr lang="en-US" sz="1400" b="1" dirty="0" err="1">
                  <a:solidFill>
                    <a:srgbClr val="000000"/>
                  </a:solidFill>
                  <a:latin typeface="Verdana"/>
                  <a:ea typeface="ＭＳ Ｐゴシック"/>
                </a:rPr>
                <a:t>muda</a:t>
              </a:r>
              <a:r>
                <a:rPr lang="en-US" sz="1400" b="1" dirty="0">
                  <a:solidFill>
                    <a:srgbClr val="000000"/>
                  </a:solidFill>
                  <a:latin typeface="Verdana"/>
                  <a:ea typeface="ＭＳ Ｐゴシック"/>
                </a:rPr>
                <a:t>”)</a:t>
              </a:r>
            </a:p>
          </p:txBody>
        </p:sp>
        <p:sp>
          <p:nvSpPr>
            <p:cNvPr id="20" name="Text Box 27">
              <a:extLst>
                <a:ext uri="{FF2B5EF4-FFF2-40B4-BE49-F238E27FC236}">
                  <a16:creationId xmlns:a16="http://schemas.microsoft.com/office/drawing/2014/main" id="{8A0697CD-E8CC-42B6-9CAB-3827E954DBCF}"/>
                </a:ext>
              </a:extLst>
            </p:cNvPr>
            <p:cNvSpPr txBox="1">
              <a:spLocks noChangeArrowheads="1"/>
            </p:cNvSpPr>
            <p:nvPr/>
          </p:nvSpPr>
          <p:spPr bwMode="auto">
            <a:xfrm>
              <a:off x="2282012" y="4112106"/>
              <a:ext cx="5844430" cy="585228"/>
            </a:xfrm>
            <a:prstGeom prst="rect">
              <a:avLst/>
            </a:prstGeom>
            <a:noFill/>
            <a:ln w="9525">
              <a:noFill/>
              <a:miter lim="800000"/>
              <a:headEnd/>
              <a:tailEnd/>
            </a:ln>
          </p:spPr>
          <p:txBody>
            <a:bodyPr wrap="square" lIns="0" tIns="0" rIns="0" bIns="0">
              <a:spAutoFit/>
            </a:bodyPr>
            <a:lstStyle/>
            <a:p>
              <a:pPr marL="100013" lvl="1" indent="-100013" defTabSz="685800">
                <a:buClr>
                  <a:srgbClr val="009FDA"/>
                </a:buClr>
                <a:buFont typeface="Arial" panose="020B0604020202020204" pitchFamily="34" charset="0"/>
                <a:buChar char="•"/>
                <a:defRPr/>
              </a:pPr>
              <a:r>
                <a:rPr lang="en-US" sz="1400" dirty="0" err="1">
                  <a:solidFill>
                    <a:srgbClr val="000000"/>
                  </a:solidFill>
                  <a:latin typeface="Verdana"/>
                  <a:ea typeface="ＭＳ Ｐゴシック"/>
                </a:rPr>
                <a:t>Skabe</a:t>
              </a:r>
              <a:r>
                <a:rPr lang="en-US" sz="1400" dirty="0">
                  <a:solidFill>
                    <a:srgbClr val="000000"/>
                  </a:solidFill>
                  <a:latin typeface="Verdana"/>
                  <a:ea typeface="ＭＳ Ｐゴシック"/>
                </a:rPr>
                <a:t> </a:t>
              </a:r>
              <a:r>
                <a:rPr lang="en-US" sz="1400" dirty="0" err="1">
                  <a:solidFill>
                    <a:srgbClr val="000000"/>
                  </a:solidFill>
                  <a:latin typeface="Verdana"/>
                  <a:ea typeface="ＭＳ Ｐゴシック"/>
                </a:rPr>
                <a:t>yderligere</a:t>
              </a:r>
              <a:r>
                <a:rPr lang="en-US" sz="1400" dirty="0">
                  <a:solidFill>
                    <a:srgbClr val="000000"/>
                  </a:solidFill>
                  <a:latin typeface="Verdana"/>
                  <a:ea typeface="ＭＳ Ｐゴシック"/>
                </a:rPr>
                <a:t> </a:t>
              </a:r>
              <a:r>
                <a:rPr lang="en-US" sz="1400" dirty="0" err="1">
                  <a:solidFill>
                    <a:srgbClr val="000000"/>
                  </a:solidFill>
                  <a:latin typeface="Verdana"/>
                  <a:ea typeface="ＭＳ Ｐゴシック"/>
                </a:rPr>
                <a:t>fordel</a:t>
              </a:r>
              <a:r>
                <a:rPr lang="en-US" sz="1400" dirty="0">
                  <a:solidFill>
                    <a:srgbClr val="000000"/>
                  </a:solidFill>
                  <a:latin typeface="Verdana"/>
                  <a:ea typeface="ＭＳ Ｐゴシック"/>
                </a:rPr>
                <a:t> for </a:t>
              </a:r>
              <a:r>
                <a:rPr lang="en-US" sz="1400" dirty="0" err="1">
                  <a:solidFill>
                    <a:srgbClr val="000000"/>
                  </a:solidFill>
                  <a:latin typeface="Verdana"/>
                  <a:ea typeface="ＭＳ Ｐゴシック"/>
                </a:rPr>
                <a:t>kunden</a:t>
              </a:r>
              <a:endParaRPr lang="en-US" sz="1400" dirty="0">
                <a:solidFill>
                  <a:srgbClr val="000000"/>
                </a:solidFill>
                <a:latin typeface="Verdana"/>
                <a:ea typeface="ＭＳ Ｐゴシック"/>
              </a:endParaRPr>
            </a:p>
            <a:p>
              <a:pPr marL="100013" lvl="1" indent="-100013" defTabSz="685800">
                <a:buClr>
                  <a:srgbClr val="009FDA"/>
                </a:buClr>
                <a:buFont typeface="Arial" panose="020B0604020202020204" pitchFamily="34" charset="0"/>
                <a:buChar char="•"/>
                <a:defRPr/>
              </a:pPr>
              <a:r>
                <a:rPr lang="en-US" sz="1400" dirty="0" err="1">
                  <a:solidFill>
                    <a:srgbClr val="000000"/>
                  </a:solidFill>
                  <a:latin typeface="Verdana"/>
                  <a:ea typeface="ＭＳ Ｐゴシック"/>
                </a:rPr>
                <a:t>Kunden</a:t>
              </a:r>
              <a:r>
                <a:rPr lang="en-US" sz="1400" dirty="0">
                  <a:solidFill>
                    <a:srgbClr val="000000"/>
                  </a:solidFill>
                  <a:latin typeface="Verdana"/>
                  <a:ea typeface="ＭＳ Ｐゴシック"/>
                </a:rPr>
                <a:t> </a:t>
              </a:r>
              <a:r>
                <a:rPr lang="en-US" sz="1400" dirty="0" err="1">
                  <a:solidFill>
                    <a:srgbClr val="000000"/>
                  </a:solidFill>
                  <a:latin typeface="Verdana"/>
                  <a:ea typeface="ＭＳ Ｐゴシック"/>
                </a:rPr>
                <a:t>betaler</a:t>
              </a:r>
              <a:r>
                <a:rPr lang="en-US" sz="1400" dirty="0">
                  <a:solidFill>
                    <a:srgbClr val="000000"/>
                  </a:solidFill>
                  <a:latin typeface="Verdana"/>
                  <a:ea typeface="ＭＳ Ｐゴシック"/>
                </a:rPr>
                <a:t> for </a:t>
              </a:r>
              <a:r>
                <a:rPr lang="en-US" sz="1400" dirty="0" err="1">
                  <a:solidFill>
                    <a:srgbClr val="000000"/>
                  </a:solidFill>
                  <a:latin typeface="Verdana"/>
                  <a:ea typeface="ＭＳ Ｐゴシック"/>
                </a:rPr>
                <a:t>disse</a:t>
              </a:r>
              <a:r>
                <a:rPr lang="en-US" sz="1400" dirty="0">
                  <a:solidFill>
                    <a:srgbClr val="000000"/>
                  </a:solidFill>
                  <a:latin typeface="Verdana"/>
                  <a:ea typeface="ＭＳ Ｐゴシック"/>
                </a:rPr>
                <a:t> </a:t>
              </a:r>
              <a:r>
                <a:rPr lang="en-US" sz="1400" dirty="0" err="1">
                  <a:solidFill>
                    <a:srgbClr val="000000"/>
                  </a:solidFill>
                  <a:latin typeface="Verdana"/>
                  <a:ea typeface="ＭＳ Ｐゴシック"/>
                </a:rPr>
                <a:t>aktiviteter</a:t>
              </a:r>
              <a:endParaRPr lang="en-US" sz="1400" dirty="0">
                <a:solidFill>
                  <a:srgbClr val="000000"/>
                </a:solidFill>
                <a:latin typeface="Verdana"/>
                <a:ea typeface="ＭＳ Ｐゴシック"/>
              </a:endParaRPr>
            </a:p>
            <a:p>
              <a:pPr marL="0" lvl="1" defTabSz="685800">
                <a:buClr>
                  <a:srgbClr val="009FDA"/>
                </a:buClr>
                <a:defRPr/>
              </a:pPr>
              <a:r>
                <a:rPr lang="en-US" sz="1400" b="1" dirty="0">
                  <a:solidFill>
                    <a:srgbClr val="000000"/>
                  </a:solidFill>
                  <a:latin typeface="Verdana"/>
                  <a:ea typeface="ＭＳ Ｐゴシック"/>
                </a:rPr>
                <a:t>Eksempel: </a:t>
              </a:r>
              <a:r>
                <a:rPr lang="en-US" sz="1400" dirty="0" err="1">
                  <a:solidFill>
                    <a:srgbClr val="000000"/>
                  </a:solidFill>
                  <a:latin typeface="Verdana"/>
                  <a:ea typeface="ＭＳ Ｐゴシック"/>
                </a:rPr>
                <a:t>Montere</a:t>
              </a:r>
              <a:r>
                <a:rPr lang="en-US" sz="1400" dirty="0">
                  <a:solidFill>
                    <a:srgbClr val="000000"/>
                  </a:solidFill>
                  <a:latin typeface="Verdana"/>
                  <a:ea typeface="ＭＳ Ｐゴシック"/>
                </a:rPr>
                <a:t> </a:t>
              </a:r>
              <a:r>
                <a:rPr lang="en-US" sz="1400" dirty="0" err="1">
                  <a:solidFill>
                    <a:srgbClr val="000000"/>
                  </a:solidFill>
                  <a:latin typeface="Verdana"/>
                  <a:ea typeface="ＭＳ Ｐゴシック"/>
                </a:rPr>
                <a:t>kundemærkater</a:t>
              </a:r>
              <a:r>
                <a:rPr lang="en-US" sz="1400" dirty="0">
                  <a:solidFill>
                    <a:srgbClr val="000000"/>
                  </a:solidFill>
                  <a:latin typeface="Verdana"/>
                  <a:ea typeface="ＭＳ Ｐゴシック"/>
                </a:rPr>
                <a:t> under </a:t>
              </a:r>
              <a:r>
                <a:rPr lang="en-US" sz="1400" dirty="0" err="1">
                  <a:solidFill>
                    <a:srgbClr val="000000"/>
                  </a:solidFill>
                  <a:latin typeface="Verdana"/>
                  <a:ea typeface="ＭＳ Ｐゴシック"/>
                </a:rPr>
                <a:t>produktionen</a:t>
              </a:r>
              <a:endParaRPr lang="en-US" sz="1400" dirty="0">
                <a:solidFill>
                  <a:srgbClr val="000000"/>
                </a:solidFill>
                <a:latin typeface="Verdana"/>
                <a:ea typeface="ＭＳ Ｐゴシック"/>
              </a:endParaRPr>
            </a:p>
          </p:txBody>
        </p:sp>
        <p:sp>
          <p:nvSpPr>
            <p:cNvPr id="21" name="Rectangle 37">
              <a:extLst>
                <a:ext uri="{FF2B5EF4-FFF2-40B4-BE49-F238E27FC236}">
                  <a16:creationId xmlns:a16="http://schemas.microsoft.com/office/drawing/2014/main" id="{3EFD2B07-FEA4-49BD-A65A-8C30836876F3}"/>
                </a:ext>
              </a:extLst>
            </p:cNvPr>
            <p:cNvSpPr>
              <a:spLocks noChangeArrowheads="1"/>
            </p:cNvSpPr>
            <p:nvPr/>
          </p:nvSpPr>
          <p:spPr bwMode="auto">
            <a:xfrm rot="1909088">
              <a:off x="7595911" y="4200546"/>
              <a:ext cx="868775" cy="195076"/>
            </a:xfrm>
            <a:prstGeom prst="rect">
              <a:avLst/>
            </a:prstGeom>
            <a:noFill/>
            <a:ln w="9525">
              <a:noFill/>
              <a:miter lim="800000"/>
              <a:headEnd/>
              <a:tailEnd/>
            </a:ln>
          </p:spPr>
          <p:txBody>
            <a:bodyPr wrap="none" lIns="0" tIns="0" rIns="0" bIns="0" anchor="ctr">
              <a:spAutoFit/>
            </a:bodyPr>
            <a:lstStyle/>
            <a:p>
              <a:pPr algn="ctr" defTabSz="685800">
                <a:defRPr/>
              </a:pPr>
              <a:r>
                <a:rPr lang="en-US" sz="1400" b="1" dirty="0" err="1">
                  <a:solidFill>
                    <a:prstClr val="white"/>
                  </a:solidFill>
                  <a:latin typeface="Verdana"/>
                  <a:ea typeface="ＭＳ Ｐゴシック"/>
                </a:rPr>
                <a:t>Beholde</a:t>
              </a:r>
              <a:endParaRPr lang="en-US" sz="1400" b="1" dirty="0">
                <a:solidFill>
                  <a:prstClr val="white"/>
                </a:solidFill>
                <a:latin typeface="Verdana"/>
                <a:ea typeface="ＭＳ Ｐゴシック"/>
              </a:endParaRPr>
            </a:p>
          </p:txBody>
        </p:sp>
        <p:sp>
          <p:nvSpPr>
            <p:cNvPr id="22" name="Rectangle 38">
              <a:extLst>
                <a:ext uri="{FF2B5EF4-FFF2-40B4-BE49-F238E27FC236}">
                  <a16:creationId xmlns:a16="http://schemas.microsoft.com/office/drawing/2014/main" id="{95043B49-8A21-4ADF-B627-ECF968A64D61}"/>
                </a:ext>
              </a:extLst>
            </p:cNvPr>
            <p:cNvSpPr>
              <a:spLocks noChangeArrowheads="1"/>
            </p:cNvSpPr>
            <p:nvPr/>
          </p:nvSpPr>
          <p:spPr bwMode="auto">
            <a:xfrm rot="1897964">
              <a:off x="7385534" y="5008935"/>
              <a:ext cx="1013001" cy="195076"/>
            </a:xfrm>
            <a:prstGeom prst="rect">
              <a:avLst/>
            </a:prstGeom>
            <a:noFill/>
            <a:ln w="9525">
              <a:noFill/>
              <a:miter lim="800000"/>
              <a:headEnd/>
              <a:tailEnd/>
            </a:ln>
          </p:spPr>
          <p:txBody>
            <a:bodyPr wrap="none" lIns="0" tIns="0" rIns="0" bIns="0" anchor="ctr">
              <a:spAutoFit/>
            </a:bodyPr>
            <a:lstStyle/>
            <a:p>
              <a:pPr algn="ctr" defTabSz="685800">
                <a:defRPr/>
              </a:pPr>
              <a:r>
                <a:rPr lang="en-US" sz="1400" b="1" dirty="0" err="1">
                  <a:solidFill>
                    <a:srgbClr val="000000"/>
                  </a:solidFill>
                  <a:latin typeface="Verdana"/>
                  <a:ea typeface="ＭＳ Ｐゴシック"/>
                </a:rPr>
                <a:t>Reducere</a:t>
              </a:r>
              <a:endParaRPr lang="en-US" sz="1400" b="1" dirty="0">
                <a:solidFill>
                  <a:srgbClr val="000000"/>
                </a:solidFill>
                <a:latin typeface="Verdana"/>
                <a:ea typeface="ＭＳ Ｐゴシック"/>
              </a:endParaRPr>
            </a:p>
          </p:txBody>
        </p:sp>
        <p:sp>
          <p:nvSpPr>
            <p:cNvPr id="23" name="Rectangle 39">
              <a:extLst>
                <a:ext uri="{FF2B5EF4-FFF2-40B4-BE49-F238E27FC236}">
                  <a16:creationId xmlns:a16="http://schemas.microsoft.com/office/drawing/2014/main" id="{525962E3-F58F-4EDB-974C-7336DA5AB872}"/>
                </a:ext>
              </a:extLst>
            </p:cNvPr>
            <p:cNvSpPr>
              <a:spLocks noChangeArrowheads="1"/>
            </p:cNvSpPr>
            <p:nvPr/>
          </p:nvSpPr>
          <p:spPr bwMode="auto">
            <a:xfrm rot="1915662">
              <a:off x="7668486" y="5851716"/>
              <a:ext cx="690213" cy="195076"/>
            </a:xfrm>
            <a:prstGeom prst="rect">
              <a:avLst/>
            </a:prstGeom>
            <a:noFill/>
            <a:ln w="9525">
              <a:noFill/>
              <a:miter lim="800000"/>
              <a:headEnd/>
              <a:tailEnd/>
            </a:ln>
          </p:spPr>
          <p:txBody>
            <a:bodyPr wrap="none" lIns="0" tIns="0" rIns="0" bIns="0" anchor="ctr">
              <a:spAutoFit/>
            </a:bodyPr>
            <a:lstStyle/>
            <a:p>
              <a:pPr algn="ctr" defTabSz="685800">
                <a:defRPr/>
              </a:pPr>
              <a:r>
                <a:rPr lang="en-US" sz="1400" b="1" dirty="0" err="1">
                  <a:solidFill>
                    <a:prstClr val="white"/>
                  </a:solidFill>
                  <a:latin typeface="Verdana"/>
                  <a:ea typeface="ＭＳ Ｐゴシック"/>
                </a:rPr>
                <a:t>Fjerne</a:t>
              </a:r>
              <a:endParaRPr lang="en-US" sz="1400" b="1" dirty="0">
                <a:solidFill>
                  <a:prstClr val="white"/>
                </a:solidFill>
                <a:latin typeface="Verdana"/>
                <a:ea typeface="ＭＳ Ｐゴシック"/>
              </a:endParaRPr>
            </a:p>
          </p:txBody>
        </p:sp>
        <p:sp>
          <p:nvSpPr>
            <p:cNvPr id="24" name="AutoShape 14">
              <a:extLst>
                <a:ext uri="{FF2B5EF4-FFF2-40B4-BE49-F238E27FC236}">
                  <a16:creationId xmlns:a16="http://schemas.microsoft.com/office/drawing/2014/main" id="{C116701F-A436-43EC-BCC5-76737DA81E2B}"/>
                </a:ext>
              </a:extLst>
            </p:cNvPr>
            <p:cNvSpPr>
              <a:spLocks noChangeArrowheads="1"/>
            </p:cNvSpPr>
            <p:nvPr/>
          </p:nvSpPr>
          <p:spPr bwMode="auto">
            <a:xfrm>
              <a:off x="3618955" y="2187575"/>
              <a:ext cx="3392067" cy="409575"/>
            </a:xfrm>
            <a:prstGeom prst="chevron">
              <a:avLst>
                <a:gd name="adj" fmla="val 12397"/>
              </a:avLst>
            </a:prstGeom>
            <a:solidFill>
              <a:srgbClr val="FFFF00"/>
            </a:solidFill>
            <a:ln>
              <a:noFill/>
            </a:ln>
            <a:effectLst/>
          </p:spPr>
          <p:txBody>
            <a:bodyPr vert="horz" wrap="square" lIns="81000" tIns="40500" rIns="81000" bIns="40500" numCol="1" anchor="ctr" anchorCtr="0" compatLnSpc="1">
              <a:prstTxWarp prst="textNoShape">
                <a:avLst/>
              </a:prstTxWarp>
            </a:bodyPr>
            <a:lstStyle/>
            <a:p>
              <a:pPr algn="ctr" defTabSz="685800">
                <a:defRPr/>
              </a:pPr>
              <a:r>
                <a:rPr lang="en-US" sz="1400" b="1" dirty="0">
                  <a:solidFill>
                    <a:prstClr val="black"/>
                  </a:solidFill>
                  <a:latin typeface="Arial" pitchFamily="34" charset="0"/>
                  <a:cs typeface="Arial" pitchFamily="34" charset="0"/>
                </a:rPr>
                <a:t>B</a:t>
              </a:r>
            </a:p>
          </p:txBody>
        </p:sp>
        <p:sp>
          <p:nvSpPr>
            <p:cNvPr id="25" name="AutoShape 15">
              <a:extLst>
                <a:ext uri="{FF2B5EF4-FFF2-40B4-BE49-F238E27FC236}">
                  <a16:creationId xmlns:a16="http://schemas.microsoft.com/office/drawing/2014/main" id="{3CAE3596-F09C-4DFC-A283-118E4E0FD519}"/>
                </a:ext>
              </a:extLst>
            </p:cNvPr>
            <p:cNvSpPr>
              <a:spLocks noChangeArrowheads="1"/>
            </p:cNvSpPr>
            <p:nvPr/>
          </p:nvSpPr>
          <p:spPr bwMode="auto">
            <a:xfrm>
              <a:off x="7011022" y="2193925"/>
              <a:ext cx="1737691" cy="403225"/>
            </a:xfrm>
            <a:prstGeom prst="chevron">
              <a:avLst>
                <a:gd name="adj" fmla="val 13815"/>
              </a:avLst>
            </a:prstGeom>
            <a:solidFill>
              <a:srgbClr val="FF0000"/>
            </a:solidFill>
            <a:ln>
              <a:noFill/>
            </a:ln>
            <a:effectLst/>
          </p:spPr>
          <p:txBody>
            <a:bodyPr vert="horz" wrap="square" lIns="81000" tIns="40500" rIns="81000" bIns="40500" numCol="1" anchor="ctr" anchorCtr="0" compatLnSpc="1">
              <a:prstTxWarp prst="textNoShape">
                <a:avLst/>
              </a:prstTxWarp>
            </a:bodyPr>
            <a:lstStyle/>
            <a:p>
              <a:pPr algn="ctr" defTabSz="685800">
                <a:defRPr/>
              </a:pPr>
              <a:r>
                <a:rPr lang="en-US" sz="1400" b="1" dirty="0">
                  <a:solidFill>
                    <a:prstClr val="white"/>
                  </a:solidFill>
                  <a:latin typeface="Arial" pitchFamily="34" charset="0"/>
                  <a:cs typeface="Arial" pitchFamily="34" charset="0"/>
                </a:rPr>
                <a:t>C</a:t>
              </a:r>
            </a:p>
          </p:txBody>
        </p:sp>
        <p:sp>
          <p:nvSpPr>
            <p:cNvPr id="26" name="Text Box 32">
              <a:extLst>
                <a:ext uri="{FF2B5EF4-FFF2-40B4-BE49-F238E27FC236}">
                  <a16:creationId xmlns:a16="http://schemas.microsoft.com/office/drawing/2014/main" id="{03975431-0552-4762-9099-5EC152BDBE46}"/>
                </a:ext>
              </a:extLst>
            </p:cNvPr>
            <p:cNvSpPr txBox="1">
              <a:spLocks noChangeArrowheads="1"/>
            </p:cNvSpPr>
            <p:nvPr/>
          </p:nvSpPr>
          <p:spPr bwMode="auto">
            <a:xfrm>
              <a:off x="6969192" y="2886075"/>
              <a:ext cx="1157250" cy="195076"/>
            </a:xfrm>
            <a:prstGeom prst="rect">
              <a:avLst/>
            </a:prstGeom>
            <a:solidFill>
              <a:schemeClr val="bg1"/>
            </a:solidFill>
            <a:ln w="9525">
              <a:noFill/>
              <a:miter lim="800000"/>
              <a:headEnd/>
              <a:tailEnd/>
            </a:ln>
          </p:spPr>
          <p:txBody>
            <a:bodyPr wrap="none" lIns="27000" tIns="0" rIns="27000" bIns="0">
              <a:spAutoFit/>
            </a:bodyPr>
            <a:lstStyle/>
            <a:p>
              <a:pPr defTabSz="685800">
                <a:defRPr/>
              </a:pPr>
              <a:r>
                <a:rPr lang="en-US" sz="1400" b="1" dirty="0" err="1">
                  <a:solidFill>
                    <a:prstClr val="black"/>
                  </a:solidFill>
                  <a:latin typeface="Verdana"/>
                  <a:ea typeface="ＭＳ Ｐゴシック"/>
                </a:rPr>
                <a:t>Potentiale</a:t>
              </a:r>
              <a:endParaRPr lang="en-US" sz="1400" b="1" dirty="0">
                <a:solidFill>
                  <a:prstClr val="black"/>
                </a:solidFill>
                <a:latin typeface="Verdana"/>
                <a:ea typeface="ＭＳ Ｐゴシック"/>
              </a:endParaRPr>
            </a:p>
          </p:txBody>
        </p:sp>
        <p:sp>
          <p:nvSpPr>
            <p:cNvPr id="27" name="Text Box 33">
              <a:extLst>
                <a:ext uri="{FF2B5EF4-FFF2-40B4-BE49-F238E27FC236}">
                  <a16:creationId xmlns:a16="http://schemas.microsoft.com/office/drawing/2014/main" id="{0795F133-53CB-4DEB-AE13-00D5C4F993A4}"/>
                </a:ext>
              </a:extLst>
            </p:cNvPr>
            <p:cNvSpPr txBox="1">
              <a:spLocks noChangeArrowheads="1"/>
            </p:cNvSpPr>
            <p:nvPr/>
          </p:nvSpPr>
          <p:spPr bwMode="auto">
            <a:xfrm>
              <a:off x="3253816" y="2867025"/>
              <a:ext cx="1931594" cy="195076"/>
            </a:xfrm>
            <a:prstGeom prst="rect">
              <a:avLst/>
            </a:prstGeom>
            <a:solidFill>
              <a:schemeClr val="bg1"/>
            </a:solidFill>
            <a:ln w="9525">
              <a:noFill/>
              <a:miter lim="800000"/>
              <a:headEnd/>
              <a:tailEnd/>
            </a:ln>
          </p:spPr>
          <p:txBody>
            <a:bodyPr wrap="none" lIns="27000" tIns="0" rIns="27000" bIns="0">
              <a:spAutoFit/>
            </a:bodyPr>
            <a:lstStyle/>
            <a:p>
              <a:pPr defTabSz="685800">
                <a:defRPr/>
              </a:pPr>
              <a:r>
                <a:rPr lang="en-US" sz="1400" b="1" dirty="0" err="1">
                  <a:solidFill>
                    <a:prstClr val="black"/>
                  </a:solidFill>
                  <a:latin typeface="Verdana"/>
                  <a:ea typeface="ＭＳ Ｐゴシック"/>
                </a:rPr>
                <a:t>Optimeret</a:t>
              </a:r>
              <a:r>
                <a:rPr lang="en-US" sz="1400" b="1" dirty="0">
                  <a:solidFill>
                    <a:prstClr val="black"/>
                  </a:solidFill>
                  <a:latin typeface="Verdana"/>
                  <a:ea typeface="ＭＳ Ｐゴシック"/>
                </a:rPr>
                <a:t> </a:t>
              </a:r>
              <a:r>
                <a:rPr lang="en-US" sz="1400" b="1" dirty="0" err="1">
                  <a:solidFill>
                    <a:prstClr val="black"/>
                  </a:solidFill>
                  <a:latin typeface="Verdana"/>
                  <a:ea typeface="ＭＳ Ｐゴシック"/>
                </a:rPr>
                <a:t>proces</a:t>
              </a:r>
              <a:endParaRPr lang="en-US" sz="1400" b="1" dirty="0">
                <a:solidFill>
                  <a:prstClr val="black"/>
                </a:solidFill>
                <a:latin typeface="Verdana"/>
                <a:ea typeface="ＭＳ Ｐゴシック"/>
              </a:endParaRPr>
            </a:p>
          </p:txBody>
        </p:sp>
        <p:sp>
          <p:nvSpPr>
            <p:cNvPr id="28" name="AutoShape 38">
              <a:extLst>
                <a:ext uri="{FF2B5EF4-FFF2-40B4-BE49-F238E27FC236}">
                  <a16:creationId xmlns:a16="http://schemas.microsoft.com/office/drawing/2014/main" id="{6FF2AF62-2C8D-488F-99DA-4AF75D5B4DBE}"/>
                </a:ext>
              </a:extLst>
            </p:cNvPr>
            <p:cNvSpPr>
              <a:spLocks noChangeArrowheads="1"/>
            </p:cNvSpPr>
            <p:nvPr/>
          </p:nvSpPr>
          <p:spPr bwMode="auto">
            <a:xfrm>
              <a:off x="2095500" y="2192338"/>
              <a:ext cx="1523455" cy="409575"/>
            </a:xfrm>
            <a:prstGeom prst="chevron">
              <a:avLst>
                <a:gd name="adj" fmla="val 14346"/>
              </a:avLst>
            </a:prstGeom>
            <a:solidFill>
              <a:schemeClr val="accent5">
                <a:lumMod val="75000"/>
              </a:schemeClr>
            </a:solidFill>
            <a:ln>
              <a:noFill/>
            </a:ln>
            <a:effectLst/>
          </p:spPr>
          <p:txBody>
            <a:bodyPr vert="horz" wrap="square" lIns="81000" tIns="40500" rIns="81000" bIns="40500" numCol="1" anchor="ctr" anchorCtr="0" compatLnSpc="1">
              <a:prstTxWarp prst="textNoShape">
                <a:avLst/>
              </a:prstTxWarp>
            </a:bodyPr>
            <a:lstStyle/>
            <a:p>
              <a:pPr algn="ctr" defTabSz="685800">
                <a:defRPr/>
              </a:pPr>
              <a:r>
                <a:rPr lang="en-US" sz="1400" b="1" dirty="0">
                  <a:solidFill>
                    <a:prstClr val="white"/>
                  </a:solidFill>
                  <a:latin typeface="Arial" pitchFamily="34" charset="0"/>
                  <a:cs typeface="Arial" pitchFamily="34" charset="0"/>
                </a:rPr>
                <a:t>A</a:t>
              </a:r>
            </a:p>
          </p:txBody>
        </p:sp>
        <p:sp>
          <p:nvSpPr>
            <p:cNvPr id="29" name="AutoShape 14">
              <a:extLst>
                <a:ext uri="{FF2B5EF4-FFF2-40B4-BE49-F238E27FC236}">
                  <a16:creationId xmlns:a16="http://schemas.microsoft.com/office/drawing/2014/main" id="{BFFBFC9F-FB16-41D2-A632-6A718EDD54A8}"/>
                </a:ext>
              </a:extLst>
            </p:cNvPr>
            <p:cNvSpPr>
              <a:spLocks noChangeArrowheads="1"/>
            </p:cNvSpPr>
            <p:nvPr/>
          </p:nvSpPr>
          <p:spPr bwMode="auto">
            <a:xfrm>
              <a:off x="3642759" y="3300413"/>
              <a:ext cx="2316921" cy="409575"/>
            </a:xfrm>
            <a:prstGeom prst="chevron">
              <a:avLst>
                <a:gd name="adj" fmla="val 15887"/>
              </a:avLst>
            </a:prstGeom>
            <a:solidFill>
              <a:srgbClr val="FFFF00"/>
            </a:solidFill>
            <a:ln>
              <a:noFill/>
            </a:ln>
            <a:effectLst/>
          </p:spPr>
          <p:txBody>
            <a:bodyPr vert="horz" wrap="square" lIns="81000" tIns="40500" rIns="81000" bIns="40500" numCol="1" anchor="ctr" anchorCtr="0" compatLnSpc="1">
              <a:prstTxWarp prst="textNoShape">
                <a:avLst/>
              </a:prstTxWarp>
            </a:bodyPr>
            <a:lstStyle/>
            <a:p>
              <a:pPr algn="ctr" defTabSz="685800">
                <a:defRPr/>
              </a:pPr>
              <a:r>
                <a:rPr lang="en-US" sz="1400" b="1" dirty="0">
                  <a:solidFill>
                    <a:prstClr val="black"/>
                  </a:solidFill>
                  <a:latin typeface="Arial" pitchFamily="34" charset="0"/>
                  <a:cs typeface="Arial" pitchFamily="34" charset="0"/>
                </a:rPr>
                <a:t>B</a:t>
              </a:r>
            </a:p>
          </p:txBody>
        </p:sp>
        <p:sp>
          <p:nvSpPr>
            <p:cNvPr id="30" name="AutoShape 38">
              <a:extLst>
                <a:ext uri="{FF2B5EF4-FFF2-40B4-BE49-F238E27FC236}">
                  <a16:creationId xmlns:a16="http://schemas.microsoft.com/office/drawing/2014/main" id="{D6428314-19C3-4BCF-92C9-5137F5730B55}"/>
                </a:ext>
              </a:extLst>
            </p:cNvPr>
            <p:cNvSpPr>
              <a:spLocks noChangeArrowheads="1"/>
            </p:cNvSpPr>
            <p:nvPr/>
          </p:nvSpPr>
          <p:spPr bwMode="auto">
            <a:xfrm>
              <a:off x="2103435" y="3300413"/>
              <a:ext cx="1523455" cy="409575"/>
            </a:xfrm>
            <a:prstGeom prst="chevron">
              <a:avLst>
                <a:gd name="adj" fmla="val 14346"/>
              </a:avLst>
            </a:prstGeom>
            <a:solidFill>
              <a:schemeClr val="accent5">
                <a:lumMod val="75000"/>
              </a:schemeClr>
            </a:solidFill>
            <a:ln>
              <a:noFill/>
            </a:ln>
            <a:effectLst/>
          </p:spPr>
          <p:txBody>
            <a:bodyPr vert="horz" wrap="square" lIns="81000" tIns="40500" rIns="81000" bIns="40500" numCol="1" anchor="ctr" anchorCtr="0" compatLnSpc="1">
              <a:prstTxWarp prst="textNoShape">
                <a:avLst/>
              </a:prstTxWarp>
            </a:bodyPr>
            <a:lstStyle/>
            <a:p>
              <a:pPr algn="ctr" defTabSz="685800">
                <a:defRPr/>
              </a:pPr>
              <a:r>
                <a:rPr lang="en-US" sz="1400" b="1" dirty="0">
                  <a:solidFill>
                    <a:prstClr val="white"/>
                  </a:solidFill>
                  <a:latin typeface="Arial" pitchFamily="34" charset="0"/>
                  <a:cs typeface="Arial" pitchFamily="34" charset="0"/>
                </a:rPr>
                <a:t>A</a:t>
              </a:r>
            </a:p>
          </p:txBody>
        </p:sp>
        <p:sp>
          <p:nvSpPr>
            <p:cNvPr id="31" name="Line 33">
              <a:extLst>
                <a:ext uri="{FF2B5EF4-FFF2-40B4-BE49-F238E27FC236}">
                  <a16:creationId xmlns:a16="http://schemas.microsoft.com/office/drawing/2014/main" id="{5D59DCF9-FE83-49C4-A865-11854CC523DA}"/>
                </a:ext>
              </a:extLst>
            </p:cNvPr>
            <p:cNvSpPr>
              <a:spLocks noChangeShapeType="1"/>
            </p:cNvSpPr>
            <p:nvPr/>
          </p:nvSpPr>
          <p:spPr bwMode="auto">
            <a:xfrm>
              <a:off x="2095500" y="2060575"/>
              <a:ext cx="0" cy="1804988"/>
            </a:xfrm>
            <a:prstGeom prst="line">
              <a:avLst/>
            </a:prstGeom>
            <a:noFill/>
            <a:ln w="9525">
              <a:solidFill>
                <a:schemeClr val="bg2"/>
              </a:solidFill>
              <a:prstDash val="dash"/>
              <a:round/>
              <a:headEnd/>
              <a:tailEnd/>
            </a:ln>
          </p:spPr>
          <p:txBody>
            <a:bodyPr lIns="0" tIns="0" rIns="0" bIns="0"/>
            <a:lstStyle/>
            <a:p>
              <a:pPr defTabSz="685800">
                <a:defRPr/>
              </a:pPr>
              <a:endParaRPr lang="en-US" sz="1400" dirty="0">
                <a:solidFill>
                  <a:srgbClr val="000000"/>
                </a:solidFill>
                <a:latin typeface="Verdana"/>
                <a:ea typeface="ＭＳ Ｐゴシック"/>
              </a:endParaRPr>
            </a:p>
          </p:txBody>
        </p:sp>
        <p:sp>
          <p:nvSpPr>
            <p:cNvPr id="32" name="Line 34">
              <a:extLst>
                <a:ext uri="{FF2B5EF4-FFF2-40B4-BE49-F238E27FC236}">
                  <a16:creationId xmlns:a16="http://schemas.microsoft.com/office/drawing/2014/main" id="{85751E89-11CF-4E1F-8E37-1B36B26C547A}"/>
                </a:ext>
              </a:extLst>
            </p:cNvPr>
            <p:cNvSpPr>
              <a:spLocks noChangeShapeType="1"/>
            </p:cNvSpPr>
            <p:nvPr/>
          </p:nvSpPr>
          <p:spPr bwMode="auto">
            <a:xfrm>
              <a:off x="8748713" y="2060575"/>
              <a:ext cx="0" cy="1804988"/>
            </a:xfrm>
            <a:prstGeom prst="line">
              <a:avLst/>
            </a:prstGeom>
            <a:noFill/>
            <a:ln w="9525">
              <a:solidFill>
                <a:schemeClr val="bg2"/>
              </a:solidFill>
              <a:prstDash val="dash"/>
              <a:round/>
              <a:headEnd/>
              <a:tailEnd/>
            </a:ln>
          </p:spPr>
          <p:txBody>
            <a:bodyPr lIns="0" tIns="0" rIns="0" bIns="0"/>
            <a:lstStyle/>
            <a:p>
              <a:pPr defTabSz="685800">
                <a:defRPr/>
              </a:pPr>
              <a:endParaRPr lang="en-US" sz="1400" dirty="0">
                <a:solidFill>
                  <a:srgbClr val="000000"/>
                </a:solidFill>
                <a:latin typeface="Verdana"/>
                <a:ea typeface="ＭＳ Ｐゴシック"/>
              </a:endParaRPr>
            </a:p>
          </p:txBody>
        </p:sp>
        <p:sp>
          <p:nvSpPr>
            <p:cNvPr id="33" name="Line 35">
              <a:extLst>
                <a:ext uri="{FF2B5EF4-FFF2-40B4-BE49-F238E27FC236}">
                  <a16:creationId xmlns:a16="http://schemas.microsoft.com/office/drawing/2014/main" id="{9D5B2E68-7021-4D5F-BE6A-08D04621ABA9}"/>
                </a:ext>
              </a:extLst>
            </p:cNvPr>
            <p:cNvSpPr>
              <a:spLocks noChangeShapeType="1"/>
            </p:cNvSpPr>
            <p:nvPr/>
          </p:nvSpPr>
          <p:spPr bwMode="auto">
            <a:xfrm>
              <a:off x="5959680" y="2800350"/>
              <a:ext cx="0" cy="1065213"/>
            </a:xfrm>
            <a:prstGeom prst="line">
              <a:avLst/>
            </a:prstGeom>
            <a:noFill/>
            <a:ln w="9525">
              <a:solidFill>
                <a:schemeClr val="tx1"/>
              </a:solidFill>
              <a:prstDash val="dash"/>
              <a:round/>
              <a:headEnd/>
              <a:tailEnd/>
            </a:ln>
          </p:spPr>
          <p:txBody>
            <a:bodyPr lIns="0" tIns="0" rIns="0" bIns="0"/>
            <a:lstStyle/>
            <a:p>
              <a:pPr defTabSz="685800">
                <a:defRPr/>
              </a:pPr>
              <a:endParaRPr lang="en-US" sz="1400" dirty="0">
                <a:solidFill>
                  <a:srgbClr val="000000"/>
                </a:solidFill>
                <a:latin typeface="Verdana"/>
                <a:ea typeface="ＭＳ Ｐゴシック"/>
              </a:endParaRPr>
            </a:p>
          </p:txBody>
        </p:sp>
        <p:sp>
          <p:nvSpPr>
            <p:cNvPr id="34" name="Line 30">
              <a:extLst>
                <a:ext uri="{FF2B5EF4-FFF2-40B4-BE49-F238E27FC236}">
                  <a16:creationId xmlns:a16="http://schemas.microsoft.com/office/drawing/2014/main" id="{6F630BBF-DE4A-4105-A481-00A95BA266C5}"/>
                </a:ext>
              </a:extLst>
            </p:cNvPr>
            <p:cNvSpPr>
              <a:spLocks noChangeShapeType="1"/>
            </p:cNvSpPr>
            <p:nvPr/>
          </p:nvSpPr>
          <p:spPr bwMode="auto">
            <a:xfrm>
              <a:off x="2103435" y="2009775"/>
              <a:ext cx="6645278" cy="0"/>
            </a:xfrm>
            <a:prstGeom prst="line">
              <a:avLst/>
            </a:prstGeom>
            <a:noFill/>
            <a:ln w="9525">
              <a:solidFill>
                <a:schemeClr val="accent1"/>
              </a:solidFill>
              <a:round/>
              <a:headEnd type="triangle" w="med" len="med"/>
              <a:tailEnd type="triangle" w="med" len="med"/>
            </a:ln>
          </p:spPr>
          <p:txBody>
            <a:bodyPr lIns="0" tIns="0" rIns="0" bIns="0"/>
            <a:lstStyle/>
            <a:p>
              <a:pPr defTabSz="685800">
                <a:defRPr/>
              </a:pPr>
              <a:endParaRPr lang="en-US" sz="1400" dirty="0">
                <a:solidFill>
                  <a:srgbClr val="000000"/>
                </a:solidFill>
                <a:latin typeface="Verdana"/>
                <a:ea typeface="ＭＳ Ｐゴシック"/>
              </a:endParaRPr>
            </a:p>
          </p:txBody>
        </p:sp>
        <p:sp>
          <p:nvSpPr>
            <p:cNvPr id="35" name="Text Box 27">
              <a:extLst>
                <a:ext uri="{FF2B5EF4-FFF2-40B4-BE49-F238E27FC236}">
                  <a16:creationId xmlns:a16="http://schemas.microsoft.com/office/drawing/2014/main" id="{CDC9E3D3-E6B4-4F38-85F0-791E7DA2C398}"/>
                </a:ext>
              </a:extLst>
            </p:cNvPr>
            <p:cNvSpPr txBox="1">
              <a:spLocks noChangeArrowheads="1"/>
            </p:cNvSpPr>
            <p:nvPr/>
          </p:nvSpPr>
          <p:spPr bwMode="auto">
            <a:xfrm>
              <a:off x="2023950" y="4801106"/>
              <a:ext cx="6169724" cy="585228"/>
            </a:xfrm>
            <a:prstGeom prst="rect">
              <a:avLst/>
            </a:prstGeom>
            <a:noFill/>
            <a:ln w="9525">
              <a:noFill/>
              <a:miter lim="800000"/>
              <a:headEnd/>
              <a:tailEnd/>
            </a:ln>
          </p:spPr>
          <p:txBody>
            <a:bodyPr wrap="square" lIns="0" tIns="0" rIns="0" bIns="0">
              <a:spAutoFit/>
            </a:bodyPr>
            <a:lstStyle/>
            <a:p>
              <a:pPr marL="100013" lvl="1" indent="-100013" defTabSz="685800">
                <a:buClr>
                  <a:srgbClr val="009FDA"/>
                </a:buClr>
                <a:buFont typeface="Arial" panose="020B0604020202020204" pitchFamily="34" charset="0"/>
                <a:buChar char="•"/>
                <a:defRPr/>
              </a:pPr>
              <a:r>
                <a:rPr lang="en-US" sz="1400" dirty="0" err="1">
                  <a:solidFill>
                    <a:srgbClr val="000000"/>
                  </a:solidFill>
                  <a:latin typeface="Verdana"/>
                  <a:ea typeface="ＭＳ Ｐゴシック"/>
                </a:rPr>
                <a:t>Skaber</a:t>
              </a:r>
              <a:r>
                <a:rPr lang="en-US" sz="1400" dirty="0">
                  <a:solidFill>
                    <a:srgbClr val="000000"/>
                  </a:solidFill>
                  <a:latin typeface="Verdana"/>
                  <a:ea typeface="ＭＳ Ｐゴシック"/>
                </a:rPr>
                <a:t> </a:t>
              </a:r>
              <a:r>
                <a:rPr lang="en-US" sz="1400" dirty="0" err="1">
                  <a:solidFill>
                    <a:srgbClr val="000000"/>
                  </a:solidFill>
                  <a:latin typeface="Verdana"/>
                  <a:ea typeface="ＭＳ Ｐゴシック"/>
                </a:rPr>
                <a:t>ikke</a:t>
              </a:r>
              <a:r>
                <a:rPr lang="en-US" sz="1400" dirty="0">
                  <a:solidFill>
                    <a:srgbClr val="000000"/>
                  </a:solidFill>
                  <a:latin typeface="Verdana"/>
                  <a:ea typeface="ＭＳ Ｐゴシック"/>
                </a:rPr>
                <a:t> </a:t>
              </a:r>
              <a:r>
                <a:rPr lang="en-US" sz="1400" dirty="0" err="1">
                  <a:solidFill>
                    <a:srgbClr val="000000"/>
                  </a:solidFill>
                  <a:latin typeface="Verdana"/>
                  <a:ea typeface="ＭＳ Ｐゴシック"/>
                </a:rPr>
                <a:t>merværdi</a:t>
              </a:r>
              <a:r>
                <a:rPr lang="en-US" sz="1400" dirty="0">
                  <a:solidFill>
                    <a:srgbClr val="000000"/>
                  </a:solidFill>
                  <a:latin typeface="Verdana"/>
                  <a:ea typeface="ＭＳ Ｐゴシック"/>
                </a:rPr>
                <a:t> for </a:t>
              </a:r>
              <a:r>
                <a:rPr lang="en-US" sz="1400" dirty="0" err="1">
                  <a:solidFill>
                    <a:srgbClr val="000000"/>
                  </a:solidFill>
                  <a:latin typeface="Verdana"/>
                  <a:ea typeface="ＭＳ Ｐゴシック"/>
                </a:rPr>
                <a:t>kunden</a:t>
              </a:r>
              <a:endParaRPr lang="en-US" sz="1400" dirty="0">
                <a:solidFill>
                  <a:srgbClr val="000000"/>
                </a:solidFill>
                <a:latin typeface="Verdana"/>
                <a:ea typeface="ＭＳ Ｐゴシック"/>
              </a:endParaRPr>
            </a:p>
            <a:p>
              <a:pPr marL="100013" lvl="1" indent="-100013" defTabSz="685800">
                <a:buClr>
                  <a:srgbClr val="009FDA"/>
                </a:buClr>
                <a:buFont typeface="Arial" panose="020B0604020202020204" pitchFamily="34" charset="0"/>
                <a:buChar char="•"/>
                <a:defRPr/>
              </a:pPr>
              <a:r>
                <a:rPr lang="en-US" sz="1400" dirty="0">
                  <a:solidFill>
                    <a:srgbClr val="000000"/>
                  </a:solidFill>
                  <a:latin typeface="Verdana"/>
                  <a:ea typeface="ＭＳ Ｐゴシック"/>
                </a:rPr>
                <a:t>Disse </a:t>
              </a:r>
              <a:r>
                <a:rPr lang="en-US" sz="1400" dirty="0" err="1">
                  <a:solidFill>
                    <a:srgbClr val="000000"/>
                  </a:solidFill>
                  <a:latin typeface="Verdana"/>
                  <a:ea typeface="ＭＳ Ｐゴシック"/>
                </a:rPr>
                <a:t>aktiviteter</a:t>
              </a:r>
              <a:r>
                <a:rPr lang="en-US" sz="1400" dirty="0">
                  <a:solidFill>
                    <a:srgbClr val="000000"/>
                  </a:solidFill>
                  <a:latin typeface="Verdana"/>
                  <a:ea typeface="ＭＳ Ｐゴシック"/>
                </a:rPr>
                <a:t> er </a:t>
              </a:r>
              <a:r>
                <a:rPr lang="en-US" sz="1400" dirty="0" err="1">
                  <a:solidFill>
                    <a:srgbClr val="000000"/>
                  </a:solidFill>
                  <a:latin typeface="Verdana"/>
                  <a:ea typeface="ＭＳ Ｐゴシック"/>
                </a:rPr>
                <a:t>nødvendige</a:t>
              </a:r>
              <a:r>
                <a:rPr lang="en-US" sz="1400" dirty="0">
                  <a:solidFill>
                    <a:srgbClr val="000000"/>
                  </a:solidFill>
                  <a:latin typeface="Verdana"/>
                  <a:ea typeface="ＭＳ Ｐゴシック"/>
                </a:rPr>
                <a:t> for levering </a:t>
              </a:r>
              <a:r>
                <a:rPr lang="en-US" sz="1400" dirty="0" err="1">
                  <a:solidFill>
                    <a:srgbClr val="000000"/>
                  </a:solidFill>
                  <a:latin typeface="Verdana"/>
                  <a:ea typeface="ＭＳ Ｐゴシック"/>
                </a:rPr>
                <a:t>af</a:t>
              </a:r>
              <a:r>
                <a:rPr lang="en-US" sz="1400" dirty="0">
                  <a:solidFill>
                    <a:srgbClr val="000000"/>
                  </a:solidFill>
                  <a:latin typeface="Verdana"/>
                  <a:ea typeface="ＭＳ Ｐゴシック"/>
                </a:rPr>
                <a:t> product</a:t>
              </a:r>
            </a:p>
            <a:p>
              <a:pPr marL="100013" lvl="1" indent="-100013" defTabSz="685800">
                <a:buClr>
                  <a:srgbClr val="009FDA"/>
                </a:buClr>
                <a:buFont typeface="Arial" panose="020B0604020202020204" pitchFamily="34" charset="0"/>
                <a:buChar char="•"/>
                <a:defRPr/>
              </a:pPr>
              <a:r>
                <a:rPr lang="en-US" sz="1400" b="1" dirty="0">
                  <a:solidFill>
                    <a:srgbClr val="000000"/>
                  </a:solidFill>
                  <a:latin typeface="Verdana"/>
                  <a:ea typeface="ＭＳ Ｐゴシック"/>
                </a:rPr>
                <a:t>Eksempel: </a:t>
              </a:r>
              <a:r>
                <a:rPr lang="en-US" sz="1400" dirty="0">
                  <a:solidFill>
                    <a:srgbClr val="000000"/>
                  </a:solidFill>
                  <a:latin typeface="Verdana"/>
                  <a:ea typeface="ＭＳ Ｐゴシック"/>
                </a:rPr>
                <a:t>Transport of </a:t>
              </a:r>
              <a:r>
                <a:rPr lang="en-US" sz="1400" dirty="0" err="1">
                  <a:solidFill>
                    <a:srgbClr val="000000"/>
                  </a:solidFill>
                  <a:latin typeface="Verdana"/>
                  <a:ea typeface="ＭＳ Ｐゴシック"/>
                </a:rPr>
                <a:t>reservedele</a:t>
              </a:r>
              <a:r>
                <a:rPr lang="en-US" sz="1400" dirty="0">
                  <a:solidFill>
                    <a:srgbClr val="000000"/>
                  </a:solidFill>
                  <a:latin typeface="Verdana"/>
                  <a:ea typeface="ＭＳ Ｐゴシック"/>
                </a:rPr>
                <a:t> fra lager </a:t>
              </a:r>
              <a:r>
                <a:rPr lang="en-US" sz="1400" dirty="0" err="1">
                  <a:solidFill>
                    <a:srgbClr val="000000"/>
                  </a:solidFill>
                  <a:latin typeface="Verdana"/>
                  <a:ea typeface="ＭＳ Ｐゴシック"/>
                </a:rPr>
                <a:t>til</a:t>
              </a:r>
              <a:r>
                <a:rPr lang="en-US" sz="1400" dirty="0">
                  <a:solidFill>
                    <a:srgbClr val="000000"/>
                  </a:solidFill>
                  <a:latin typeface="Verdana"/>
                  <a:ea typeface="ＭＳ Ｐゴシック"/>
                </a:rPr>
                <a:t> </a:t>
              </a:r>
              <a:r>
                <a:rPr lang="en-US" sz="1400" dirty="0" err="1">
                  <a:solidFill>
                    <a:srgbClr val="000000"/>
                  </a:solidFill>
                  <a:latin typeface="Verdana"/>
                  <a:ea typeface="ＭＳ Ｐゴシック"/>
                </a:rPr>
                <a:t>produktion</a:t>
              </a:r>
              <a:endParaRPr lang="en-US" sz="1400" dirty="0">
                <a:solidFill>
                  <a:srgbClr val="000000"/>
                </a:solidFill>
                <a:latin typeface="Verdana"/>
                <a:ea typeface="ＭＳ Ｐゴシック"/>
              </a:endParaRPr>
            </a:p>
          </p:txBody>
        </p:sp>
        <p:sp>
          <p:nvSpPr>
            <p:cNvPr id="36" name="Text Box 27">
              <a:extLst>
                <a:ext uri="{FF2B5EF4-FFF2-40B4-BE49-F238E27FC236}">
                  <a16:creationId xmlns:a16="http://schemas.microsoft.com/office/drawing/2014/main" id="{26DFBF4B-8C95-41FE-80DE-0744B2340FF1}"/>
                </a:ext>
              </a:extLst>
            </p:cNvPr>
            <p:cNvSpPr txBox="1">
              <a:spLocks noChangeArrowheads="1"/>
            </p:cNvSpPr>
            <p:nvPr/>
          </p:nvSpPr>
          <p:spPr bwMode="auto">
            <a:xfrm>
              <a:off x="2129794" y="5522204"/>
              <a:ext cx="7049630" cy="585228"/>
            </a:xfrm>
            <a:prstGeom prst="rect">
              <a:avLst/>
            </a:prstGeom>
            <a:noFill/>
            <a:ln w="9525">
              <a:noFill/>
              <a:miter lim="800000"/>
              <a:headEnd/>
              <a:tailEnd/>
            </a:ln>
          </p:spPr>
          <p:txBody>
            <a:bodyPr wrap="square" lIns="0" tIns="0" rIns="0" bIns="0">
              <a:spAutoFit/>
            </a:bodyPr>
            <a:lstStyle/>
            <a:p>
              <a:pPr marL="100013" lvl="1" indent="-100013" defTabSz="685800">
                <a:buClr>
                  <a:srgbClr val="009FDA"/>
                </a:buClr>
                <a:buFont typeface="Arial" panose="020B0604020202020204" pitchFamily="34" charset="0"/>
                <a:buChar char="•"/>
                <a:defRPr/>
              </a:pPr>
              <a:r>
                <a:rPr lang="en-US" sz="1400" dirty="0" err="1">
                  <a:solidFill>
                    <a:srgbClr val="000000"/>
                  </a:solidFill>
                  <a:latin typeface="Verdana"/>
                  <a:ea typeface="ＭＳ Ｐゴシック"/>
                </a:rPr>
                <a:t>Skaber</a:t>
              </a:r>
              <a:r>
                <a:rPr lang="en-US" sz="1400" dirty="0">
                  <a:solidFill>
                    <a:srgbClr val="000000"/>
                  </a:solidFill>
                  <a:latin typeface="Verdana"/>
                  <a:ea typeface="ＭＳ Ｐゴシック"/>
                </a:rPr>
                <a:t> </a:t>
              </a:r>
              <a:r>
                <a:rPr lang="en-US" sz="1400" dirty="0" err="1">
                  <a:solidFill>
                    <a:srgbClr val="000000"/>
                  </a:solidFill>
                  <a:latin typeface="Verdana"/>
                  <a:ea typeface="ＭＳ Ｐゴシック"/>
                </a:rPr>
                <a:t>ikke</a:t>
              </a:r>
              <a:r>
                <a:rPr lang="en-US" sz="1400" dirty="0">
                  <a:solidFill>
                    <a:srgbClr val="000000"/>
                  </a:solidFill>
                  <a:latin typeface="Verdana"/>
                  <a:ea typeface="ＭＳ Ｐゴシック"/>
                </a:rPr>
                <a:t> </a:t>
              </a:r>
              <a:r>
                <a:rPr lang="en-US" sz="1400" dirty="0" err="1">
                  <a:solidFill>
                    <a:srgbClr val="000000"/>
                  </a:solidFill>
                  <a:latin typeface="Verdana"/>
                  <a:ea typeface="ＭＳ Ｐゴシック"/>
                </a:rPr>
                <a:t>merværdi</a:t>
              </a:r>
              <a:r>
                <a:rPr lang="en-US" sz="1400" dirty="0">
                  <a:solidFill>
                    <a:srgbClr val="000000"/>
                  </a:solidFill>
                  <a:latin typeface="Verdana"/>
                  <a:ea typeface="ＭＳ Ｐゴシック"/>
                </a:rPr>
                <a:t> for </a:t>
              </a:r>
              <a:r>
                <a:rPr lang="en-US" sz="1400" dirty="0" err="1">
                  <a:solidFill>
                    <a:srgbClr val="000000"/>
                  </a:solidFill>
                  <a:latin typeface="Verdana"/>
                  <a:ea typeface="ＭＳ Ｐゴシック"/>
                </a:rPr>
                <a:t>kunden</a:t>
              </a:r>
              <a:r>
                <a:rPr lang="en-US" sz="1400" dirty="0">
                  <a:solidFill>
                    <a:srgbClr val="000000"/>
                  </a:solidFill>
                  <a:latin typeface="Verdana"/>
                  <a:ea typeface="ＭＳ Ｐゴシック"/>
                </a:rPr>
                <a:t> </a:t>
              </a:r>
            </a:p>
            <a:p>
              <a:pPr marL="100013" lvl="1" indent="-100013" defTabSz="685800">
                <a:buClr>
                  <a:srgbClr val="009FDA"/>
                </a:buClr>
                <a:buFont typeface="Arial" panose="020B0604020202020204" pitchFamily="34" charset="0"/>
                <a:buChar char="•"/>
                <a:defRPr/>
              </a:pPr>
              <a:r>
                <a:rPr lang="en-US" sz="1400" dirty="0" err="1">
                  <a:solidFill>
                    <a:srgbClr val="000000"/>
                  </a:solidFill>
                  <a:latin typeface="Verdana"/>
                  <a:ea typeface="ＭＳ Ｐゴシック"/>
                </a:rPr>
                <a:t>Ikke</a:t>
              </a:r>
              <a:r>
                <a:rPr lang="en-US" sz="1400" dirty="0">
                  <a:solidFill>
                    <a:srgbClr val="000000"/>
                  </a:solidFill>
                  <a:latin typeface="Verdana"/>
                  <a:ea typeface="ＭＳ Ｐゴシック"/>
                </a:rPr>
                <a:t> </a:t>
              </a:r>
              <a:r>
                <a:rPr lang="en-US" sz="1400" dirty="0" err="1">
                  <a:solidFill>
                    <a:srgbClr val="000000"/>
                  </a:solidFill>
                  <a:latin typeface="Verdana"/>
                  <a:ea typeface="ＭＳ Ｐゴシック"/>
                </a:rPr>
                <a:t>nødvendigt</a:t>
              </a:r>
              <a:r>
                <a:rPr lang="en-US" sz="1400" dirty="0">
                  <a:solidFill>
                    <a:srgbClr val="000000"/>
                  </a:solidFill>
                  <a:latin typeface="Verdana"/>
                  <a:ea typeface="ＭＳ Ｐゴシック"/>
                </a:rPr>
                <a:t> for at </a:t>
              </a:r>
              <a:r>
                <a:rPr lang="en-US" sz="1400" dirty="0" err="1">
                  <a:solidFill>
                    <a:srgbClr val="000000"/>
                  </a:solidFill>
                  <a:latin typeface="Verdana"/>
                  <a:ea typeface="ＭＳ Ｐゴシック"/>
                </a:rPr>
                <a:t>levere</a:t>
              </a:r>
              <a:r>
                <a:rPr lang="en-US" sz="1400" dirty="0">
                  <a:solidFill>
                    <a:srgbClr val="000000"/>
                  </a:solidFill>
                  <a:latin typeface="Verdana"/>
                  <a:ea typeface="ＭＳ Ｐゴシック"/>
                </a:rPr>
                <a:t> </a:t>
              </a:r>
              <a:r>
                <a:rPr lang="en-US" sz="1400" dirty="0" err="1">
                  <a:solidFill>
                    <a:srgbClr val="000000"/>
                  </a:solidFill>
                  <a:latin typeface="Verdana"/>
                  <a:ea typeface="ＭＳ Ｐゴシック"/>
                </a:rPr>
                <a:t>ydelsen</a:t>
              </a:r>
              <a:endParaRPr lang="en-US" sz="1400" dirty="0">
                <a:solidFill>
                  <a:srgbClr val="000000"/>
                </a:solidFill>
                <a:latin typeface="Verdana"/>
                <a:ea typeface="ＭＳ Ｐゴシック"/>
              </a:endParaRPr>
            </a:p>
            <a:p>
              <a:pPr marL="100013" lvl="1" indent="-100013" defTabSz="685800">
                <a:buClr>
                  <a:srgbClr val="009FDA"/>
                </a:buClr>
                <a:buFont typeface="Arial" panose="020B0604020202020204" pitchFamily="34" charset="0"/>
                <a:buChar char="•"/>
                <a:defRPr/>
              </a:pPr>
              <a:r>
                <a:rPr lang="en-US" sz="1400" b="1" dirty="0">
                  <a:solidFill>
                    <a:srgbClr val="000000"/>
                  </a:solidFill>
                  <a:latin typeface="Verdana"/>
                  <a:ea typeface="ＭＳ Ｐゴシック"/>
                </a:rPr>
                <a:t>Eksempel:</a:t>
              </a:r>
              <a:r>
                <a:rPr lang="en-US" sz="1400" dirty="0">
                  <a:solidFill>
                    <a:srgbClr val="000000"/>
                  </a:solidFill>
                  <a:latin typeface="Verdana"/>
                  <a:ea typeface="ＭＳ Ｐゴシック"/>
                </a:rPr>
                <a:t> </a:t>
              </a:r>
              <a:r>
                <a:rPr lang="en-US" sz="1400" dirty="0" err="1">
                  <a:solidFill>
                    <a:srgbClr val="000000"/>
                  </a:solidFill>
                  <a:latin typeface="Verdana"/>
                  <a:ea typeface="ＭＳ Ｐゴシック"/>
                </a:rPr>
                <a:t>Omarbejde</a:t>
              </a:r>
              <a:r>
                <a:rPr lang="en-US" sz="1400" dirty="0">
                  <a:solidFill>
                    <a:srgbClr val="000000"/>
                  </a:solidFill>
                  <a:latin typeface="Verdana"/>
                  <a:ea typeface="ＭＳ Ｐゴシック"/>
                </a:rPr>
                <a:t>, </a:t>
              </a:r>
              <a:r>
                <a:rPr lang="en-US" sz="1400" dirty="0" err="1">
                  <a:solidFill>
                    <a:srgbClr val="000000"/>
                  </a:solidFill>
                  <a:latin typeface="Verdana"/>
                  <a:ea typeface="ＭＳ Ｐゴシック"/>
                </a:rPr>
                <a:t>omplacere</a:t>
              </a:r>
              <a:r>
                <a:rPr lang="en-US" sz="1400" dirty="0">
                  <a:solidFill>
                    <a:srgbClr val="000000"/>
                  </a:solidFill>
                  <a:latin typeface="Verdana"/>
                  <a:ea typeface="ＭＳ Ｐゴシック"/>
                </a:rPr>
                <a:t> </a:t>
              </a:r>
              <a:r>
                <a:rPr lang="en-US" sz="1400" dirty="0" err="1">
                  <a:solidFill>
                    <a:srgbClr val="000000"/>
                  </a:solidFill>
                  <a:latin typeface="Verdana"/>
                  <a:ea typeface="ＭＳ Ｐゴシック"/>
                </a:rPr>
                <a:t>materialer</a:t>
              </a:r>
              <a:r>
                <a:rPr lang="en-US" sz="1400" dirty="0">
                  <a:solidFill>
                    <a:srgbClr val="000000"/>
                  </a:solidFill>
                  <a:latin typeface="Verdana"/>
                  <a:ea typeface="ＭＳ Ｐゴシック"/>
                </a:rPr>
                <a:t> </a:t>
              </a:r>
              <a:r>
                <a:rPr lang="en-US" sz="1400" dirty="0" err="1">
                  <a:solidFill>
                    <a:srgbClr val="000000"/>
                  </a:solidFill>
                  <a:latin typeface="Verdana"/>
                  <a:ea typeface="ＭＳ Ｐゴシック"/>
                </a:rPr>
                <a:t>osv</a:t>
              </a:r>
              <a:endParaRPr lang="en-US" sz="1400" dirty="0">
                <a:solidFill>
                  <a:srgbClr val="000000"/>
                </a:solidFill>
                <a:latin typeface="Verdana"/>
                <a:ea typeface="ＭＳ Ｐゴシック"/>
              </a:endParaRPr>
            </a:p>
          </p:txBody>
        </p:sp>
        <p:cxnSp>
          <p:nvCxnSpPr>
            <p:cNvPr id="37" name="Gerade Verbindung 76">
              <a:extLst>
                <a:ext uri="{FF2B5EF4-FFF2-40B4-BE49-F238E27FC236}">
                  <a16:creationId xmlns:a16="http://schemas.microsoft.com/office/drawing/2014/main" id="{37B2BF6B-8A99-4FB8-838E-753B5DB27722}"/>
                </a:ext>
              </a:extLst>
            </p:cNvPr>
            <p:cNvCxnSpPr/>
            <p:nvPr/>
          </p:nvCxnSpPr>
          <p:spPr bwMode="auto">
            <a:xfrm>
              <a:off x="539750" y="4048125"/>
              <a:ext cx="8208963" cy="0"/>
            </a:xfrm>
            <a:prstGeom prst="line">
              <a:avLst/>
            </a:prstGeom>
            <a:solidFill>
              <a:schemeClr val="accent2"/>
            </a:solidFill>
            <a:ln w="9525" cap="flat" cmpd="sng" algn="ctr">
              <a:solidFill>
                <a:schemeClr val="accent1"/>
              </a:solidFill>
              <a:prstDash val="solid"/>
              <a:round/>
              <a:headEnd type="none" w="med" len="med"/>
              <a:tailEnd type="none" w="med" len="med"/>
            </a:ln>
            <a:effectLst/>
          </p:spPr>
        </p:cxnSp>
        <p:cxnSp>
          <p:nvCxnSpPr>
            <p:cNvPr id="38" name="Gerade Verbindung 77">
              <a:extLst>
                <a:ext uri="{FF2B5EF4-FFF2-40B4-BE49-F238E27FC236}">
                  <a16:creationId xmlns:a16="http://schemas.microsoft.com/office/drawing/2014/main" id="{2CEB3610-709F-469F-9ACC-E326425774E2}"/>
                </a:ext>
              </a:extLst>
            </p:cNvPr>
            <p:cNvCxnSpPr/>
            <p:nvPr/>
          </p:nvCxnSpPr>
          <p:spPr bwMode="auto">
            <a:xfrm>
              <a:off x="539750" y="4754033"/>
              <a:ext cx="8208963" cy="0"/>
            </a:xfrm>
            <a:prstGeom prst="line">
              <a:avLst/>
            </a:prstGeom>
            <a:solidFill>
              <a:schemeClr val="accent2"/>
            </a:solidFill>
            <a:ln w="9525" cap="flat" cmpd="sng" algn="ctr">
              <a:solidFill>
                <a:schemeClr val="accent2"/>
              </a:solidFill>
              <a:prstDash val="lgDash"/>
              <a:round/>
              <a:headEnd type="none" w="med" len="med"/>
              <a:tailEnd type="none" w="med" len="med"/>
            </a:ln>
            <a:effectLst/>
          </p:spPr>
        </p:cxnSp>
        <p:cxnSp>
          <p:nvCxnSpPr>
            <p:cNvPr id="39" name="Gerade Verbindung 78">
              <a:extLst>
                <a:ext uri="{FF2B5EF4-FFF2-40B4-BE49-F238E27FC236}">
                  <a16:creationId xmlns:a16="http://schemas.microsoft.com/office/drawing/2014/main" id="{61375225-7C85-4137-AE6A-AD6810078482}"/>
                </a:ext>
              </a:extLst>
            </p:cNvPr>
            <p:cNvCxnSpPr/>
            <p:nvPr/>
          </p:nvCxnSpPr>
          <p:spPr bwMode="auto">
            <a:xfrm>
              <a:off x="539750" y="5459941"/>
              <a:ext cx="8208963" cy="0"/>
            </a:xfrm>
            <a:prstGeom prst="line">
              <a:avLst/>
            </a:prstGeom>
            <a:solidFill>
              <a:schemeClr val="accent2"/>
            </a:solidFill>
            <a:ln w="9525" cap="flat" cmpd="sng" algn="ctr">
              <a:solidFill>
                <a:schemeClr val="accent2"/>
              </a:solidFill>
              <a:prstDash val="lgDash"/>
              <a:round/>
              <a:headEnd type="none" w="med" len="med"/>
              <a:tailEnd type="none" w="med" len="med"/>
            </a:ln>
            <a:effectLst/>
          </p:spPr>
        </p:cxnSp>
        <p:cxnSp>
          <p:nvCxnSpPr>
            <p:cNvPr id="40" name="Gerade Verbindung 79">
              <a:extLst>
                <a:ext uri="{FF2B5EF4-FFF2-40B4-BE49-F238E27FC236}">
                  <a16:creationId xmlns:a16="http://schemas.microsoft.com/office/drawing/2014/main" id="{4A0CBD0D-DA51-4621-B904-4BAA036524F8}"/>
                </a:ext>
              </a:extLst>
            </p:cNvPr>
            <p:cNvCxnSpPr/>
            <p:nvPr/>
          </p:nvCxnSpPr>
          <p:spPr bwMode="auto">
            <a:xfrm>
              <a:off x="539750" y="6165850"/>
              <a:ext cx="8208963" cy="0"/>
            </a:xfrm>
            <a:prstGeom prst="line">
              <a:avLst/>
            </a:prstGeom>
            <a:solidFill>
              <a:schemeClr val="accent2"/>
            </a:solidFill>
            <a:ln w="9525" cap="flat" cmpd="sng" algn="ctr">
              <a:solidFill>
                <a:schemeClr val="accent1"/>
              </a:solidFill>
              <a:prstDash val="solid"/>
              <a:round/>
              <a:headEnd type="none" w="med" len="med"/>
              <a:tailEnd type="none" w="med" len="med"/>
            </a:ln>
            <a:effectLst/>
          </p:spPr>
        </p:cxnSp>
        <p:sp>
          <p:nvSpPr>
            <p:cNvPr id="41" name="Text Box 12">
              <a:extLst>
                <a:ext uri="{FF2B5EF4-FFF2-40B4-BE49-F238E27FC236}">
                  <a16:creationId xmlns:a16="http://schemas.microsoft.com/office/drawing/2014/main" id="{39775DF4-731F-4E60-8333-8154E1C283F7}"/>
                </a:ext>
              </a:extLst>
            </p:cNvPr>
            <p:cNvSpPr txBox="1">
              <a:spLocks noChangeArrowheads="1"/>
            </p:cNvSpPr>
            <p:nvPr/>
          </p:nvSpPr>
          <p:spPr bwMode="auto">
            <a:xfrm>
              <a:off x="4683600" y="1900238"/>
              <a:ext cx="1807974" cy="195076"/>
            </a:xfrm>
            <a:prstGeom prst="rect">
              <a:avLst/>
            </a:prstGeom>
            <a:solidFill>
              <a:schemeClr val="bg1"/>
            </a:solidFill>
            <a:ln w="9525">
              <a:noFill/>
              <a:miter lim="800000"/>
              <a:headEnd/>
              <a:tailEnd/>
            </a:ln>
          </p:spPr>
          <p:txBody>
            <a:bodyPr wrap="none" lIns="27000" tIns="0" rIns="27000" bIns="0">
              <a:spAutoFit/>
            </a:bodyPr>
            <a:lstStyle/>
            <a:p>
              <a:pPr defTabSz="685800">
                <a:defRPr/>
              </a:pPr>
              <a:r>
                <a:rPr lang="en-US" sz="1400" b="1" dirty="0">
                  <a:solidFill>
                    <a:prstClr val="black"/>
                  </a:solidFill>
                  <a:latin typeface="Verdana"/>
                  <a:ea typeface="ＭＳ Ｐゴシック"/>
                </a:rPr>
                <a:t>Original process</a:t>
              </a:r>
            </a:p>
          </p:txBody>
        </p:sp>
      </p:grpSp>
    </p:spTree>
    <p:extLst>
      <p:ext uri="{BB962C8B-B14F-4D97-AF65-F5344CB8AC3E}">
        <p14:creationId xmlns:p14="http://schemas.microsoft.com/office/powerpoint/2010/main" val="3298816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57424E8A-3509-45A5-86BD-2328D9E120BF}"/>
              </a:ext>
            </a:extLst>
          </p:cNvPr>
          <p:cNvSpPr>
            <a:spLocks noGrp="1"/>
          </p:cNvSpPr>
          <p:nvPr>
            <p:ph type="title"/>
          </p:nvPr>
        </p:nvSpPr>
        <p:spPr>
          <a:xfrm>
            <a:off x="2135560" y="677018"/>
            <a:ext cx="7704856" cy="616930"/>
          </a:xfrm>
        </p:spPr>
        <p:txBody>
          <a:bodyPr>
            <a:noAutofit/>
          </a:bodyPr>
          <a:lstStyle/>
          <a:p>
            <a:r>
              <a:rPr lang="da-DK" sz="3200" b="1" dirty="0">
                <a:latin typeface="Verdana" panose="020B0604030504040204" pitchFamily="34" charset="0"/>
                <a:ea typeface="Verdana" panose="020B0604030504040204" pitchFamily="34" charset="0"/>
              </a:rPr>
              <a:t>Eksempler på spild i virksomheder</a:t>
            </a:r>
          </a:p>
        </p:txBody>
      </p:sp>
      <p:sp>
        <p:nvSpPr>
          <p:cNvPr id="6" name="Pladsholder til tekst 5"/>
          <p:cNvSpPr>
            <a:spLocks noGrp="1"/>
          </p:cNvSpPr>
          <p:nvPr>
            <p:ph idx="1"/>
          </p:nvPr>
        </p:nvSpPr>
        <p:spPr>
          <a:xfrm>
            <a:off x="1966478" y="1710869"/>
            <a:ext cx="8089963" cy="3900487"/>
          </a:xfrm>
        </p:spPr>
        <p:txBody>
          <a:bodyPr>
            <a:noAutofit/>
          </a:bodyPr>
          <a:lstStyle/>
          <a:p>
            <a:pPr marL="214313" indent="-214313">
              <a:spcBef>
                <a:spcPts val="600"/>
              </a:spcBef>
            </a:pPr>
            <a:r>
              <a:rPr lang="da-DK" sz="1800" dirty="0">
                <a:latin typeface="Verdana" panose="020B0604030504040204" pitchFamily="34" charset="0"/>
                <a:ea typeface="Verdana" panose="020B0604030504040204" pitchFamily="34" charset="0"/>
              </a:rPr>
              <a:t>Et mejeri producerer 5000 liter mælk for meget (overproduktion)</a:t>
            </a:r>
          </a:p>
          <a:p>
            <a:pPr marL="214313" indent="-214313">
              <a:spcBef>
                <a:spcPts val="600"/>
              </a:spcBef>
            </a:pPr>
            <a:r>
              <a:rPr lang="da-DK" sz="1800" dirty="0">
                <a:latin typeface="Verdana" panose="020B0604030504040204" pitchFamily="34" charset="0"/>
                <a:ea typeface="Verdana" panose="020B0604030504040204" pitchFamily="34" charset="0"/>
              </a:rPr>
              <a:t>Råvarer / dokumenter leveres for sent fra en ”leverandør” (ventetid)</a:t>
            </a:r>
          </a:p>
          <a:p>
            <a:pPr marL="214313" indent="-214313">
              <a:spcBef>
                <a:spcPts val="600"/>
              </a:spcBef>
            </a:pPr>
            <a:r>
              <a:rPr lang="da-DK" sz="1800" dirty="0">
                <a:latin typeface="Verdana" panose="020B0604030504040204" pitchFamily="34" charset="0"/>
                <a:ea typeface="Verdana" panose="020B0604030504040204" pitchFamily="34" charset="0"/>
              </a:rPr>
              <a:t>Langsom IT-system (ventetid)</a:t>
            </a:r>
          </a:p>
          <a:p>
            <a:pPr marL="214313" indent="-214313">
              <a:spcBef>
                <a:spcPts val="600"/>
              </a:spcBef>
            </a:pPr>
            <a:r>
              <a:rPr lang="da-DK" sz="1800" dirty="0">
                <a:latin typeface="Verdana" panose="020B0604030504040204" pitchFamily="34" charset="0"/>
                <a:ea typeface="Verdana" panose="020B0604030504040204" pitchFamily="34" charset="0"/>
              </a:rPr>
              <a:t>Printer er placeret langt væk fra arbejdsstedet (bevægelse)</a:t>
            </a:r>
          </a:p>
          <a:p>
            <a:pPr marL="214313" indent="-214313">
              <a:spcBef>
                <a:spcPts val="600"/>
              </a:spcBef>
            </a:pPr>
            <a:r>
              <a:rPr lang="da-DK" sz="1800" dirty="0">
                <a:latin typeface="Verdana" panose="020B0604030504040204" pitchFamily="34" charset="0"/>
                <a:ea typeface="Verdana" panose="020B0604030504040204" pitchFamily="34" charset="0"/>
              </a:rPr>
              <a:t>Et produkt har flere funktioner end kunden ønsker </a:t>
            </a:r>
            <a:br>
              <a:rPr lang="da-DK" sz="1800" dirty="0">
                <a:latin typeface="Verdana" panose="020B0604030504040204" pitchFamily="34" charset="0"/>
                <a:ea typeface="Verdana" panose="020B0604030504040204" pitchFamily="34" charset="0"/>
              </a:rPr>
            </a:br>
            <a:r>
              <a:rPr lang="da-DK" sz="1800" dirty="0">
                <a:latin typeface="Verdana" panose="020B0604030504040204" pitchFamily="34" charset="0"/>
                <a:ea typeface="Verdana" panose="020B0604030504040204" pitchFamily="34" charset="0"/>
              </a:rPr>
              <a:t>(unødvendige produktionstrin)</a:t>
            </a:r>
          </a:p>
          <a:p>
            <a:pPr marL="214313" indent="-214313">
              <a:spcBef>
                <a:spcPts val="600"/>
              </a:spcBef>
            </a:pPr>
            <a:r>
              <a:rPr lang="da-DK" sz="1800" dirty="0">
                <a:latin typeface="Verdana" panose="020B0604030504040204" pitchFamily="34" charset="0"/>
                <a:ea typeface="Verdana" panose="020B0604030504040204" pitchFamily="34" charset="0"/>
              </a:rPr>
              <a:t>Fremstilling af rapporter, som ingen læser (unødvendige produktionstrin)</a:t>
            </a:r>
          </a:p>
          <a:p>
            <a:pPr marL="214313" indent="-214313">
              <a:spcBef>
                <a:spcPts val="600"/>
              </a:spcBef>
            </a:pPr>
            <a:r>
              <a:rPr lang="da-DK" sz="1800" dirty="0">
                <a:latin typeface="Verdana" panose="020B0604030504040204" pitchFamily="34" charset="0"/>
                <a:ea typeface="Verdana" panose="020B0604030504040204" pitchFamily="34" charset="0"/>
              </a:rPr>
              <a:t>Der fremstilles flere produkter end kunden har bestilt (lager)</a:t>
            </a:r>
          </a:p>
          <a:p>
            <a:pPr marL="214313" indent="-214313">
              <a:spcBef>
                <a:spcPts val="600"/>
              </a:spcBef>
            </a:pPr>
            <a:r>
              <a:rPr lang="da-DK" sz="1800" dirty="0">
                <a:latin typeface="Verdana" panose="020B0604030504040204" pitchFamily="34" charset="0"/>
                <a:ea typeface="Verdana" panose="020B0604030504040204" pitchFamily="34" charset="0"/>
              </a:rPr>
              <a:t>Emner skal flyttes mellem forskellige bygninger (transport)</a:t>
            </a:r>
          </a:p>
          <a:p>
            <a:pPr marL="214313" indent="-214313">
              <a:spcBef>
                <a:spcPts val="600"/>
              </a:spcBef>
            </a:pPr>
            <a:r>
              <a:rPr lang="da-DK" sz="1800" dirty="0">
                <a:latin typeface="Verdana" panose="020B0604030504040204" pitchFamily="34" charset="0"/>
                <a:ea typeface="Verdana" panose="020B0604030504040204" pitchFamily="34" charset="0"/>
              </a:rPr>
              <a:t>Kunder modtager produkter, der ikke virker (fejl og defekter)</a:t>
            </a:r>
          </a:p>
          <a:p>
            <a:pPr marL="214313" indent="-214313">
              <a:spcBef>
                <a:spcPts val="600"/>
              </a:spcBef>
            </a:pPr>
            <a:r>
              <a:rPr lang="da-DK" sz="1800" dirty="0">
                <a:latin typeface="Verdana" panose="020B0604030504040204" pitchFamily="34" charset="0"/>
                <a:ea typeface="Verdana" panose="020B0604030504040204" pitchFamily="34" charset="0"/>
              </a:rPr>
              <a:t>Fejl i data, styklister og fakturaer (fejl og defekter)</a:t>
            </a:r>
          </a:p>
          <a:p>
            <a:pPr marL="214313" indent="-214313">
              <a:spcBef>
                <a:spcPts val="600"/>
              </a:spcBef>
            </a:pPr>
            <a:r>
              <a:rPr lang="da-DK" sz="1800" dirty="0">
                <a:latin typeface="Verdana" panose="020B0604030504040204" pitchFamily="34" charset="0"/>
                <a:ea typeface="Verdana" panose="020B0604030504040204" pitchFamily="34" charset="0"/>
              </a:rPr>
              <a:t>Virksomheden kender ikke medarbejderens kompetencer </a:t>
            </a:r>
            <a:br>
              <a:rPr lang="da-DK" sz="1800" dirty="0">
                <a:latin typeface="Verdana" panose="020B0604030504040204" pitchFamily="34" charset="0"/>
                <a:ea typeface="Verdana" panose="020B0604030504040204" pitchFamily="34" charset="0"/>
              </a:rPr>
            </a:br>
            <a:r>
              <a:rPr lang="da-DK" sz="1800" dirty="0">
                <a:latin typeface="Verdana" panose="020B0604030504040204" pitchFamily="34" charset="0"/>
                <a:ea typeface="Verdana" panose="020B0604030504040204" pitchFamily="34" charset="0"/>
              </a:rPr>
              <a:t>(uudnyttede evner)</a:t>
            </a:r>
          </a:p>
        </p:txBody>
      </p:sp>
      <p:pic>
        <p:nvPicPr>
          <p:cNvPr id="7" name="Billede 6"/>
          <p:cNvPicPr>
            <a:picLocks noChangeAspect="1"/>
          </p:cNvPicPr>
          <p:nvPr/>
        </p:nvPicPr>
        <p:blipFill>
          <a:blip r:embed="rId3"/>
          <a:stretch>
            <a:fillRect/>
          </a:stretch>
        </p:blipFill>
        <p:spPr>
          <a:xfrm>
            <a:off x="8955751" y="92383"/>
            <a:ext cx="1691123" cy="1548447"/>
          </a:xfrm>
          <a:prstGeom prst="rect">
            <a:avLst/>
          </a:prstGeom>
        </p:spPr>
      </p:pic>
      <p:sp>
        <p:nvSpPr>
          <p:cNvPr id="8" name="Rektangel 7">
            <a:hlinkClick r:id="rId4" action="ppaction://hlinksldjump"/>
          </p:cNvPr>
          <p:cNvSpPr/>
          <p:nvPr/>
        </p:nvSpPr>
        <p:spPr>
          <a:xfrm>
            <a:off x="9741977" y="5611355"/>
            <a:ext cx="920212"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Tree>
    <p:extLst>
      <p:ext uri="{BB962C8B-B14F-4D97-AF65-F5344CB8AC3E}">
        <p14:creationId xmlns:p14="http://schemas.microsoft.com/office/powerpoint/2010/main" val="1667395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95911FC-D78D-B194-5A9E-EDEB2DCF3DE9}"/>
              </a:ext>
            </a:extLst>
          </p:cNvPr>
          <p:cNvSpPr>
            <a:spLocks noGrp="1"/>
          </p:cNvSpPr>
          <p:nvPr>
            <p:ph type="title"/>
          </p:nvPr>
        </p:nvSpPr>
        <p:spPr>
          <a:xfrm>
            <a:off x="2152650" y="116633"/>
            <a:ext cx="7886700" cy="1325563"/>
          </a:xfrm>
        </p:spPr>
        <p:txBody>
          <a:bodyPr>
            <a:normAutofit/>
          </a:bodyPr>
          <a:lstStyle/>
          <a:p>
            <a:r>
              <a:rPr lang="da-DK" sz="3200" b="1" dirty="0">
                <a:latin typeface="Verdana" panose="020B0604030504040204" pitchFamily="34" charset="0"/>
                <a:ea typeface="Verdana" panose="020B0604030504040204" pitchFamily="34" charset="0"/>
              </a:rPr>
              <a:t>8 spildtyper=TIM WOODS</a:t>
            </a:r>
          </a:p>
        </p:txBody>
      </p:sp>
      <p:sp>
        <p:nvSpPr>
          <p:cNvPr id="21" name="Rectangle 32">
            <a:extLst>
              <a:ext uri="{FF2B5EF4-FFF2-40B4-BE49-F238E27FC236}">
                <a16:creationId xmlns:a16="http://schemas.microsoft.com/office/drawing/2014/main" id="{3B19B5CB-0549-7635-56F6-C1FFBE20EF3D}"/>
              </a:ext>
            </a:extLst>
          </p:cNvPr>
          <p:cNvSpPr/>
          <p:nvPr/>
        </p:nvSpPr>
        <p:spPr>
          <a:xfrm>
            <a:off x="2279576" y="1556792"/>
            <a:ext cx="3456384" cy="3744416"/>
          </a:xfrm>
          <a:prstGeom prst="rect">
            <a:avLst/>
          </a:prstGeom>
          <a:solidFill>
            <a:schemeClr val="bg1"/>
          </a:solidFill>
          <a:ln w="31750">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457200" fontAlgn="base">
              <a:spcBef>
                <a:spcPct val="0"/>
              </a:spcBef>
              <a:spcAft>
                <a:spcPct val="0"/>
              </a:spcAft>
              <a:defRPr/>
            </a:pPr>
            <a:r>
              <a:rPr lang="da-DK" sz="2400" b="1" dirty="0" err="1">
                <a:solidFill>
                  <a:srgbClr val="009BD6">
                    <a:lumMod val="75000"/>
                  </a:srgbClr>
                </a:solidFill>
                <a:latin typeface="Verdana" panose="020B0604030504040204" pitchFamily="34" charset="0"/>
                <a:ea typeface="Verdana" panose="020B0604030504040204" pitchFamily="34" charset="0"/>
              </a:rPr>
              <a:t>T</a:t>
            </a:r>
            <a:r>
              <a:rPr lang="da-DK" sz="2400" b="1" dirty="0" err="1">
                <a:solidFill>
                  <a:srgbClr val="000000"/>
                </a:solidFill>
                <a:latin typeface="Verdana" panose="020B0604030504040204" pitchFamily="34" charset="0"/>
                <a:ea typeface="Verdana" panose="020B0604030504040204" pitchFamily="34" charset="0"/>
              </a:rPr>
              <a:t>ransportation</a:t>
            </a:r>
            <a:endParaRPr lang="da-DK" sz="2400" b="1" dirty="0">
              <a:solidFill>
                <a:srgbClr val="000000"/>
              </a:solidFill>
              <a:latin typeface="Verdana" panose="020B0604030504040204" pitchFamily="34" charset="0"/>
              <a:ea typeface="Verdana" panose="020B0604030504040204" pitchFamily="34" charset="0"/>
            </a:endParaRPr>
          </a:p>
          <a:p>
            <a:pPr defTabSz="457200" fontAlgn="base">
              <a:spcBef>
                <a:spcPct val="0"/>
              </a:spcBef>
              <a:spcAft>
                <a:spcPct val="0"/>
              </a:spcAft>
              <a:defRPr/>
            </a:pPr>
            <a:r>
              <a:rPr lang="da-DK" sz="2400" b="1" dirty="0">
                <a:solidFill>
                  <a:srgbClr val="009BD6">
                    <a:lumMod val="75000"/>
                  </a:srgbClr>
                </a:solidFill>
                <a:latin typeface="Verdana" panose="020B0604030504040204" pitchFamily="34" charset="0"/>
                <a:ea typeface="Verdana" panose="020B0604030504040204" pitchFamily="34" charset="0"/>
              </a:rPr>
              <a:t>I</a:t>
            </a:r>
            <a:r>
              <a:rPr lang="da-DK" sz="2400" b="1" dirty="0">
                <a:solidFill>
                  <a:srgbClr val="000000"/>
                </a:solidFill>
                <a:latin typeface="Verdana" panose="020B0604030504040204" pitchFamily="34" charset="0"/>
                <a:ea typeface="Verdana" panose="020B0604030504040204" pitchFamily="34" charset="0"/>
              </a:rPr>
              <a:t>nventory</a:t>
            </a:r>
          </a:p>
          <a:p>
            <a:pPr defTabSz="457200" fontAlgn="base">
              <a:spcBef>
                <a:spcPct val="0"/>
              </a:spcBef>
              <a:spcAft>
                <a:spcPct val="0"/>
              </a:spcAft>
              <a:defRPr/>
            </a:pPr>
            <a:r>
              <a:rPr lang="da-DK" sz="2400" b="1" dirty="0">
                <a:solidFill>
                  <a:srgbClr val="009BD6">
                    <a:lumMod val="75000"/>
                  </a:srgbClr>
                </a:solidFill>
                <a:latin typeface="Verdana" panose="020B0604030504040204" pitchFamily="34" charset="0"/>
                <a:ea typeface="Verdana" panose="020B0604030504040204" pitchFamily="34" charset="0"/>
              </a:rPr>
              <a:t>M</a:t>
            </a:r>
            <a:r>
              <a:rPr lang="da-DK" sz="2400" b="1" dirty="0">
                <a:solidFill>
                  <a:srgbClr val="000000"/>
                </a:solidFill>
                <a:latin typeface="Verdana" panose="020B0604030504040204" pitchFamily="34" charset="0"/>
                <a:ea typeface="Verdana" panose="020B0604030504040204" pitchFamily="34" charset="0"/>
              </a:rPr>
              <a:t>otion</a:t>
            </a:r>
          </a:p>
          <a:p>
            <a:pPr defTabSz="457200" fontAlgn="base">
              <a:spcBef>
                <a:spcPct val="0"/>
              </a:spcBef>
              <a:spcAft>
                <a:spcPct val="0"/>
              </a:spcAft>
              <a:defRPr/>
            </a:pPr>
            <a:endParaRPr lang="da-DK" sz="2400" b="1" dirty="0">
              <a:solidFill>
                <a:srgbClr val="000000"/>
              </a:solidFill>
              <a:latin typeface="Verdana" panose="020B0604030504040204" pitchFamily="34" charset="0"/>
              <a:ea typeface="Verdana" panose="020B0604030504040204" pitchFamily="34" charset="0"/>
            </a:endParaRPr>
          </a:p>
          <a:p>
            <a:pPr defTabSz="457200" fontAlgn="base">
              <a:spcBef>
                <a:spcPct val="0"/>
              </a:spcBef>
              <a:spcAft>
                <a:spcPct val="0"/>
              </a:spcAft>
              <a:defRPr/>
            </a:pPr>
            <a:r>
              <a:rPr lang="da-DK" sz="2400" b="1" dirty="0">
                <a:solidFill>
                  <a:srgbClr val="009BD6">
                    <a:lumMod val="75000"/>
                  </a:srgbClr>
                </a:solidFill>
                <a:latin typeface="Verdana" panose="020B0604030504040204" pitchFamily="34" charset="0"/>
                <a:ea typeface="Verdana" panose="020B0604030504040204" pitchFamily="34" charset="0"/>
              </a:rPr>
              <a:t>W</a:t>
            </a:r>
            <a:r>
              <a:rPr lang="da-DK" sz="2400" b="1" dirty="0">
                <a:solidFill>
                  <a:srgbClr val="000000"/>
                </a:solidFill>
                <a:latin typeface="Verdana" panose="020B0604030504040204" pitchFamily="34" charset="0"/>
                <a:ea typeface="Verdana" panose="020B0604030504040204" pitchFamily="34" charset="0"/>
              </a:rPr>
              <a:t>aiting</a:t>
            </a:r>
          </a:p>
          <a:p>
            <a:pPr defTabSz="457200" fontAlgn="base">
              <a:spcBef>
                <a:spcPct val="0"/>
              </a:spcBef>
              <a:spcAft>
                <a:spcPct val="0"/>
              </a:spcAft>
              <a:defRPr/>
            </a:pPr>
            <a:r>
              <a:rPr lang="da-DK" sz="2400" b="1" dirty="0" err="1">
                <a:solidFill>
                  <a:srgbClr val="009BD6">
                    <a:lumMod val="75000"/>
                  </a:srgbClr>
                </a:solidFill>
                <a:latin typeface="Verdana" panose="020B0604030504040204" pitchFamily="34" charset="0"/>
                <a:ea typeface="Verdana" panose="020B0604030504040204" pitchFamily="34" charset="0"/>
              </a:rPr>
              <a:t>O</a:t>
            </a:r>
            <a:r>
              <a:rPr lang="da-DK" sz="2400" b="1" dirty="0" err="1">
                <a:solidFill>
                  <a:srgbClr val="000000"/>
                </a:solidFill>
                <a:latin typeface="Verdana" panose="020B0604030504040204" pitchFamily="34" charset="0"/>
                <a:ea typeface="Verdana" panose="020B0604030504040204" pitchFamily="34" charset="0"/>
              </a:rPr>
              <a:t>verproduction</a:t>
            </a:r>
            <a:endParaRPr lang="da-DK" sz="2400" b="1" dirty="0">
              <a:solidFill>
                <a:srgbClr val="000000"/>
              </a:solidFill>
              <a:latin typeface="Verdana" panose="020B0604030504040204" pitchFamily="34" charset="0"/>
              <a:ea typeface="Verdana" panose="020B0604030504040204" pitchFamily="34" charset="0"/>
            </a:endParaRPr>
          </a:p>
          <a:p>
            <a:pPr defTabSz="457200" fontAlgn="base">
              <a:spcBef>
                <a:spcPct val="0"/>
              </a:spcBef>
              <a:spcAft>
                <a:spcPct val="0"/>
              </a:spcAft>
              <a:defRPr/>
            </a:pPr>
            <a:r>
              <a:rPr lang="da-DK" sz="2400" b="1" dirty="0">
                <a:solidFill>
                  <a:srgbClr val="009BD6">
                    <a:lumMod val="75000"/>
                  </a:srgbClr>
                </a:solidFill>
                <a:latin typeface="Verdana" panose="020B0604030504040204" pitchFamily="34" charset="0"/>
                <a:ea typeface="Verdana" panose="020B0604030504040204" pitchFamily="34" charset="0"/>
              </a:rPr>
              <a:t>O</a:t>
            </a:r>
            <a:r>
              <a:rPr lang="da-DK" sz="2400" b="1" dirty="0">
                <a:solidFill>
                  <a:srgbClr val="000000"/>
                </a:solidFill>
                <a:latin typeface="Verdana" panose="020B0604030504040204" pitchFamily="34" charset="0"/>
                <a:ea typeface="Verdana" panose="020B0604030504040204" pitchFamily="34" charset="0"/>
              </a:rPr>
              <a:t>ver </a:t>
            </a:r>
            <a:r>
              <a:rPr lang="da-DK" sz="2400" b="1" dirty="0" err="1">
                <a:solidFill>
                  <a:srgbClr val="000000"/>
                </a:solidFill>
                <a:latin typeface="Verdana" panose="020B0604030504040204" pitchFamily="34" charset="0"/>
                <a:ea typeface="Verdana" panose="020B0604030504040204" pitchFamily="34" charset="0"/>
              </a:rPr>
              <a:t>processing</a:t>
            </a:r>
            <a:endParaRPr lang="da-DK" sz="2400" b="1" dirty="0">
              <a:solidFill>
                <a:srgbClr val="000000"/>
              </a:solidFill>
              <a:latin typeface="Verdana" panose="020B0604030504040204" pitchFamily="34" charset="0"/>
              <a:ea typeface="Verdana" panose="020B0604030504040204" pitchFamily="34" charset="0"/>
            </a:endParaRPr>
          </a:p>
          <a:p>
            <a:pPr defTabSz="457200" fontAlgn="base">
              <a:spcBef>
                <a:spcPct val="0"/>
              </a:spcBef>
              <a:spcAft>
                <a:spcPct val="0"/>
              </a:spcAft>
              <a:defRPr/>
            </a:pPr>
            <a:r>
              <a:rPr lang="da-DK" sz="2400" b="1" dirty="0" err="1">
                <a:solidFill>
                  <a:srgbClr val="009BD6">
                    <a:lumMod val="75000"/>
                  </a:srgbClr>
                </a:solidFill>
                <a:latin typeface="Verdana" panose="020B0604030504040204" pitchFamily="34" charset="0"/>
                <a:ea typeface="Verdana" panose="020B0604030504040204" pitchFamily="34" charset="0"/>
              </a:rPr>
              <a:t>D</a:t>
            </a:r>
            <a:r>
              <a:rPr lang="da-DK" sz="2400" b="1" dirty="0" err="1">
                <a:solidFill>
                  <a:srgbClr val="000000"/>
                </a:solidFill>
                <a:latin typeface="Verdana" panose="020B0604030504040204" pitchFamily="34" charset="0"/>
                <a:ea typeface="Verdana" panose="020B0604030504040204" pitchFamily="34" charset="0"/>
              </a:rPr>
              <a:t>efect</a:t>
            </a:r>
            <a:endParaRPr lang="da-DK" sz="2400" b="1" dirty="0">
              <a:solidFill>
                <a:srgbClr val="000000"/>
              </a:solidFill>
              <a:latin typeface="Verdana" panose="020B0604030504040204" pitchFamily="34" charset="0"/>
              <a:ea typeface="Verdana" panose="020B0604030504040204" pitchFamily="34" charset="0"/>
            </a:endParaRPr>
          </a:p>
          <a:p>
            <a:pPr defTabSz="457200" fontAlgn="base">
              <a:spcBef>
                <a:spcPct val="0"/>
              </a:spcBef>
              <a:spcAft>
                <a:spcPct val="0"/>
              </a:spcAft>
              <a:defRPr/>
            </a:pPr>
            <a:r>
              <a:rPr lang="da-DK" sz="2400" b="1" dirty="0" err="1">
                <a:solidFill>
                  <a:srgbClr val="009BD6">
                    <a:lumMod val="75000"/>
                  </a:srgbClr>
                </a:solidFill>
                <a:latin typeface="Verdana" panose="020B0604030504040204" pitchFamily="34" charset="0"/>
                <a:ea typeface="Verdana" panose="020B0604030504040204" pitchFamily="34" charset="0"/>
              </a:rPr>
              <a:t>S</a:t>
            </a:r>
            <a:r>
              <a:rPr lang="da-DK" sz="2400" b="1" dirty="0" err="1">
                <a:solidFill>
                  <a:prstClr val="black"/>
                </a:solidFill>
                <a:latin typeface="Verdana" panose="020B0604030504040204" pitchFamily="34" charset="0"/>
                <a:ea typeface="Verdana" panose="020B0604030504040204" pitchFamily="34" charset="0"/>
              </a:rPr>
              <a:t>kills</a:t>
            </a:r>
            <a:endParaRPr lang="da-DK" sz="2400" b="1" dirty="0">
              <a:solidFill>
                <a:prstClr val="black"/>
              </a:solidFill>
              <a:latin typeface="Verdana" panose="020B0604030504040204" pitchFamily="34" charset="0"/>
              <a:ea typeface="Verdana" panose="020B0604030504040204" pitchFamily="34" charset="0"/>
            </a:endParaRPr>
          </a:p>
          <a:p>
            <a:pPr defTabSz="457200" fontAlgn="base">
              <a:spcBef>
                <a:spcPct val="0"/>
              </a:spcBef>
              <a:spcAft>
                <a:spcPct val="0"/>
              </a:spcAft>
              <a:defRPr/>
            </a:pPr>
            <a:endParaRPr lang="da-DK" sz="1400" b="1" dirty="0">
              <a:solidFill>
                <a:srgbClr val="000000"/>
              </a:solidFill>
              <a:latin typeface="Verdana" panose="020B0604030504040204" pitchFamily="34" charset="0"/>
              <a:ea typeface="Verdana" panose="020B0604030504040204" pitchFamily="34" charset="0"/>
            </a:endParaRPr>
          </a:p>
          <a:p>
            <a:pPr defTabSz="457200" fontAlgn="base">
              <a:spcBef>
                <a:spcPct val="0"/>
              </a:spcBef>
              <a:spcAft>
                <a:spcPct val="0"/>
              </a:spcAft>
              <a:defRPr/>
            </a:pPr>
            <a:endParaRPr lang="da-DK" sz="1400" b="1" dirty="0">
              <a:solidFill>
                <a:srgbClr val="00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0280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165966" y="679131"/>
            <a:ext cx="4218066" cy="994172"/>
          </a:xfrm>
        </p:spPr>
        <p:txBody>
          <a:bodyPr>
            <a:normAutofit/>
          </a:bodyPr>
          <a:lstStyle/>
          <a:p>
            <a:r>
              <a:rPr lang="da-DK" sz="3200" b="1" dirty="0">
                <a:latin typeface="Verdana" panose="020B0604030504040204" pitchFamily="34" charset="0"/>
                <a:ea typeface="Verdana" panose="020B0604030504040204" pitchFamily="34" charset="0"/>
              </a:rPr>
              <a:t>De 8 spildformer:</a:t>
            </a:r>
          </a:p>
        </p:txBody>
      </p:sp>
      <p:sp>
        <p:nvSpPr>
          <p:cNvPr id="32771" name="Rectangle 3"/>
          <p:cNvSpPr>
            <a:spLocks noGrp="1" noChangeArrowheads="1"/>
          </p:cNvSpPr>
          <p:nvPr>
            <p:ph type="body" idx="1"/>
          </p:nvPr>
        </p:nvSpPr>
        <p:spPr>
          <a:xfrm>
            <a:off x="2165966" y="1706095"/>
            <a:ext cx="7528342" cy="3942438"/>
          </a:xfrm>
        </p:spPr>
        <p:txBody>
          <a:bodyPr>
            <a:normAutofit fontScale="85000" lnSpcReduction="20000"/>
          </a:bodyPr>
          <a:lstStyle/>
          <a:p>
            <a:pPr marL="0" indent="0">
              <a:buNone/>
            </a:pPr>
            <a:r>
              <a:rPr lang="da-DK" sz="3000" b="1" dirty="0">
                <a:latin typeface="Arial" charset="0"/>
              </a:rPr>
              <a:t>MUDA : Spild</a:t>
            </a:r>
          </a:p>
          <a:p>
            <a:pPr marL="0" indent="0">
              <a:buNone/>
            </a:pPr>
            <a:r>
              <a:rPr lang="da-DK" dirty="0">
                <a:latin typeface="Arial" charset="0"/>
              </a:rPr>
              <a:t>Den engelske huskeregel er slangordet for en ”gør det selv mand  - </a:t>
            </a:r>
          </a:p>
          <a:p>
            <a:pPr marL="342900" lvl="1" indent="0">
              <a:buNone/>
            </a:pPr>
            <a:endParaRPr lang="da-DK" sz="4500" dirty="0">
              <a:solidFill>
                <a:srgbClr val="FF0000"/>
              </a:solidFill>
              <a:latin typeface="Arial" charset="0"/>
            </a:endParaRPr>
          </a:p>
          <a:p>
            <a:pPr marL="342900" lvl="1" indent="0">
              <a:buNone/>
            </a:pPr>
            <a:r>
              <a:rPr lang="da-DK" sz="4500" dirty="0">
                <a:solidFill>
                  <a:srgbClr val="FF0000"/>
                </a:solidFill>
                <a:latin typeface="Arial" charset="0"/>
              </a:rPr>
              <a:t>TIM WOODS</a:t>
            </a:r>
          </a:p>
          <a:p>
            <a:pPr lvl="1"/>
            <a:endParaRPr lang="da-DK" dirty="0">
              <a:latin typeface="Arial" charset="0"/>
            </a:endParaRPr>
          </a:p>
          <a:p>
            <a:pPr lvl="2"/>
            <a:r>
              <a:rPr lang="da-DK" sz="2100" dirty="0">
                <a:latin typeface="Arial" charset="0"/>
              </a:rPr>
              <a:t>T : Transport.</a:t>
            </a:r>
          </a:p>
          <a:p>
            <a:pPr lvl="2"/>
            <a:r>
              <a:rPr lang="da-DK" sz="2100" dirty="0">
                <a:latin typeface="Arial" charset="0"/>
              </a:rPr>
              <a:t>I : Inventory (lager, buffer).</a:t>
            </a:r>
          </a:p>
          <a:p>
            <a:pPr lvl="2"/>
            <a:r>
              <a:rPr lang="da-DK" sz="2100" dirty="0">
                <a:latin typeface="Arial" charset="0"/>
              </a:rPr>
              <a:t>M : Motion (bevægelse).</a:t>
            </a:r>
          </a:p>
          <a:p>
            <a:pPr lvl="2"/>
            <a:r>
              <a:rPr lang="da-DK" sz="2100" dirty="0">
                <a:latin typeface="Arial" charset="0"/>
              </a:rPr>
              <a:t>W : </a:t>
            </a:r>
            <a:r>
              <a:rPr lang="da-DK" sz="2100" dirty="0" err="1">
                <a:latin typeface="Arial" charset="0"/>
              </a:rPr>
              <a:t>Waiting</a:t>
            </a:r>
            <a:r>
              <a:rPr lang="da-DK" sz="2100" dirty="0">
                <a:latin typeface="Arial" charset="0"/>
              </a:rPr>
              <a:t> (ventetid).</a:t>
            </a:r>
          </a:p>
          <a:p>
            <a:pPr lvl="2"/>
            <a:r>
              <a:rPr lang="da-DK" sz="2100" dirty="0">
                <a:latin typeface="Arial" charset="0"/>
              </a:rPr>
              <a:t>O : Over </a:t>
            </a:r>
            <a:r>
              <a:rPr lang="da-DK" sz="2100" dirty="0" err="1">
                <a:latin typeface="Arial" charset="0"/>
              </a:rPr>
              <a:t>production</a:t>
            </a:r>
            <a:r>
              <a:rPr lang="da-DK" sz="2100" dirty="0">
                <a:latin typeface="Arial" charset="0"/>
              </a:rPr>
              <a:t>.</a:t>
            </a:r>
            <a:endParaRPr lang="en-GB" sz="2100" dirty="0">
              <a:latin typeface="Arial" charset="0"/>
            </a:endParaRPr>
          </a:p>
          <a:p>
            <a:pPr lvl="2"/>
            <a:r>
              <a:rPr lang="en-GB" sz="2100" dirty="0">
                <a:latin typeface="Arial" charset="0"/>
              </a:rPr>
              <a:t>O : Over processing.</a:t>
            </a:r>
          </a:p>
          <a:p>
            <a:pPr lvl="2"/>
            <a:r>
              <a:rPr lang="en-GB" sz="2100" dirty="0">
                <a:latin typeface="Arial" charset="0"/>
              </a:rPr>
              <a:t>D : Defects (</a:t>
            </a:r>
            <a:r>
              <a:rPr lang="en-GB" sz="2100" dirty="0" err="1">
                <a:latin typeface="Arial" charset="0"/>
              </a:rPr>
              <a:t>fejl</a:t>
            </a:r>
            <a:r>
              <a:rPr lang="en-GB" sz="2100" dirty="0">
                <a:latin typeface="Arial" charset="0"/>
              </a:rPr>
              <a:t>).</a:t>
            </a:r>
            <a:endParaRPr lang="da-DK" sz="2100" dirty="0">
              <a:latin typeface="Arial" charset="0"/>
            </a:endParaRPr>
          </a:p>
          <a:p>
            <a:pPr lvl="2"/>
            <a:r>
              <a:rPr lang="da-DK" sz="2100" dirty="0">
                <a:latin typeface="Arial" charset="0"/>
              </a:rPr>
              <a:t>S : </a:t>
            </a:r>
            <a:r>
              <a:rPr lang="da-DK" sz="2100" dirty="0" err="1">
                <a:latin typeface="Arial" charset="0"/>
              </a:rPr>
              <a:t>Skills</a:t>
            </a:r>
            <a:r>
              <a:rPr lang="da-DK" sz="2100" dirty="0">
                <a:latin typeface="Arial" charset="0"/>
              </a:rPr>
              <a:t> (Overkvalifikation)</a:t>
            </a:r>
          </a:p>
          <a:p>
            <a:pPr lvl="2"/>
            <a:endParaRPr lang="da-DK" dirty="0">
              <a:latin typeface="Arial" charset="0"/>
            </a:endParaRPr>
          </a:p>
        </p:txBody>
      </p:sp>
    </p:spTree>
    <p:extLst>
      <p:ext uri="{BB962C8B-B14F-4D97-AF65-F5344CB8AC3E}">
        <p14:creationId xmlns:p14="http://schemas.microsoft.com/office/powerpoint/2010/main" val="3124718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codan.dk/web/assets/images2/gaffeltruck.jpg"/>
          <p:cNvPicPr>
            <a:picLocks noChangeAspect="1" noChangeArrowheads="1"/>
          </p:cNvPicPr>
          <p:nvPr/>
        </p:nvPicPr>
        <p:blipFill>
          <a:blip r:embed="rId3" cstate="print"/>
          <a:srcRect/>
          <a:stretch>
            <a:fillRect/>
          </a:stretch>
        </p:blipFill>
        <p:spPr bwMode="auto">
          <a:xfrm>
            <a:off x="1622166" y="4572000"/>
            <a:ext cx="1843088" cy="1428750"/>
          </a:xfrm>
          <a:prstGeom prst="rect">
            <a:avLst/>
          </a:prstGeom>
          <a:noFill/>
        </p:spPr>
      </p:pic>
      <p:pic>
        <p:nvPicPr>
          <p:cNvPr id="8" name="Picture 2" descr="http://www.codan.dk/web/assets/images2/gaffeltruck.jpg"/>
          <p:cNvPicPr>
            <a:picLocks noChangeAspect="1" noChangeArrowheads="1"/>
          </p:cNvPicPr>
          <p:nvPr/>
        </p:nvPicPr>
        <p:blipFill>
          <a:blip r:embed="rId3" cstate="print"/>
          <a:srcRect/>
          <a:stretch>
            <a:fillRect/>
          </a:stretch>
        </p:blipFill>
        <p:spPr bwMode="auto">
          <a:xfrm flipH="1">
            <a:off x="8715845" y="4469332"/>
            <a:ext cx="1843088" cy="1428750"/>
          </a:xfrm>
          <a:prstGeom prst="rect">
            <a:avLst/>
          </a:prstGeom>
          <a:noFill/>
        </p:spPr>
      </p:pic>
      <p:grpSp>
        <p:nvGrpSpPr>
          <p:cNvPr id="13" name="Gruppe 12"/>
          <p:cNvGrpSpPr/>
          <p:nvPr/>
        </p:nvGrpSpPr>
        <p:grpSpPr>
          <a:xfrm>
            <a:off x="3039289" y="1178704"/>
            <a:ext cx="6054298" cy="1481750"/>
            <a:chOff x="496384" y="428604"/>
            <a:chExt cx="8072397" cy="1975667"/>
          </a:xfrm>
        </p:grpSpPr>
        <p:pic>
          <p:nvPicPr>
            <p:cNvPr id="11" name="Picture 4" descr="http://www.modeltog.dk/catalog/images/WIK66301.JPG"/>
            <p:cNvPicPr>
              <a:picLocks noChangeAspect="1" noChangeArrowheads="1"/>
            </p:cNvPicPr>
            <p:nvPr/>
          </p:nvPicPr>
          <p:blipFill>
            <a:blip r:embed="rId4" cstate="print"/>
            <a:srcRect/>
            <a:stretch>
              <a:fillRect/>
            </a:stretch>
          </p:blipFill>
          <p:spPr bwMode="auto">
            <a:xfrm flipH="1">
              <a:off x="6211359" y="550298"/>
              <a:ext cx="2357422" cy="1853973"/>
            </a:xfrm>
            <a:prstGeom prst="rect">
              <a:avLst/>
            </a:prstGeom>
            <a:noFill/>
          </p:spPr>
        </p:pic>
        <p:pic>
          <p:nvPicPr>
            <p:cNvPr id="21508" name="Picture 4" descr="http://www.modeltog.dk/catalog/images/WIK66301.JPG"/>
            <p:cNvPicPr>
              <a:picLocks noChangeAspect="1" noChangeArrowheads="1"/>
            </p:cNvPicPr>
            <p:nvPr/>
          </p:nvPicPr>
          <p:blipFill>
            <a:blip r:embed="rId4" cstate="print"/>
            <a:srcRect/>
            <a:stretch>
              <a:fillRect/>
            </a:stretch>
          </p:blipFill>
          <p:spPr bwMode="auto">
            <a:xfrm>
              <a:off x="496384" y="536938"/>
              <a:ext cx="2357422" cy="1853973"/>
            </a:xfrm>
            <a:prstGeom prst="rect">
              <a:avLst/>
            </a:prstGeom>
            <a:noFill/>
          </p:spPr>
        </p:pic>
        <p:sp>
          <p:nvSpPr>
            <p:cNvPr id="21509" name="WordArt 5"/>
            <p:cNvSpPr>
              <a:spLocks noChangeArrowheads="1" noChangeShapeType="1" noTextEdit="1"/>
            </p:cNvSpPr>
            <p:nvPr/>
          </p:nvSpPr>
          <p:spPr bwMode="auto">
            <a:xfrm>
              <a:off x="2144065" y="428604"/>
              <a:ext cx="4785389" cy="974951"/>
            </a:xfrm>
            <a:prstGeom prst="rect">
              <a:avLst/>
            </a:prstGeom>
            <a:solidFill>
              <a:srgbClr val="FFC000"/>
            </a:solidFill>
          </p:spPr>
          <p:txBody>
            <a:bodyPr wrap="none" fromWordArt="1">
              <a:prstTxWarp prst="textPlain">
                <a:avLst>
                  <a:gd name="adj" fmla="val 50000"/>
                </a:avLst>
              </a:prstTxWarp>
            </a:bodyPr>
            <a:lstStyle/>
            <a:p>
              <a:pPr algn="ctr" rtl="0"/>
              <a:r>
                <a:rPr lang="da-DK" sz="2700" b="1" kern="10" dirty="0">
                  <a:ln w="9525">
                    <a:solidFill>
                      <a:srgbClr val="000000"/>
                    </a:solidFill>
                    <a:round/>
                    <a:headEnd/>
                    <a:tailEnd/>
                  </a:ln>
                  <a:solidFill>
                    <a:srgbClr val="FFFFFF"/>
                  </a:solidFill>
                  <a:latin typeface="Arial"/>
                  <a:cs typeface="Arial"/>
                </a:rPr>
                <a:t>TRANSPORT</a:t>
              </a:r>
            </a:p>
          </p:txBody>
        </p:sp>
      </p:grpSp>
      <p:sp>
        <p:nvSpPr>
          <p:cNvPr id="14" name="Tekstboks 13"/>
          <p:cNvSpPr txBox="1"/>
          <p:nvPr/>
        </p:nvSpPr>
        <p:spPr>
          <a:xfrm>
            <a:off x="4495328" y="1991169"/>
            <a:ext cx="3714227" cy="3045321"/>
          </a:xfrm>
          <a:prstGeom prst="rect">
            <a:avLst/>
          </a:prstGeom>
          <a:noFill/>
        </p:spPr>
        <p:txBody>
          <a:bodyPr wrap="square" rtlCol="0">
            <a:spAutoFit/>
          </a:bodyPr>
          <a:lstStyle/>
          <a:p>
            <a:pPr marL="557213" indent="-557213">
              <a:buFont typeface="+mj-lt"/>
              <a:buAutoNum type="arabicPeriod"/>
            </a:pPr>
            <a:r>
              <a:rPr lang="da-DK" sz="3000" dirty="0"/>
              <a:t>Tager tid</a:t>
            </a:r>
          </a:p>
          <a:p>
            <a:pPr marL="557213" indent="-557213">
              <a:buFont typeface="+mj-lt"/>
              <a:buAutoNum type="arabicPeriod"/>
            </a:pPr>
            <a:r>
              <a:rPr lang="da-DK" sz="3000" dirty="0"/>
              <a:t>Dyrt i energi</a:t>
            </a:r>
          </a:p>
          <a:p>
            <a:pPr marL="557213" indent="-557213">
              <a:buFont typeface="+mj-lt"/>
              <a:buAutoNum type="arabicPeriod"/>
            </a:pPr>
            <a:r>
              <a:rPr lang="da-DK" sz="3000" dirty="0"/>
              <a:t>Dyrt i grej</a:t>
            </a:r>
          </a:p>
          <a:p>
            <a:pPr marL="557213" indent="-557213">
              <a:buFont typeface="+mj-lt"/>
              <a:buAutoNum type="arabicPeriod"/>
            </a:pPr>
            <a:r>
              <a:rPr lang="da-DK" sz="3000" dirty="0"/>
              <a:t>Giver ventetid</a:t>
            </a:r>
          </a:p>
          <a:p>
            <a:pPr marL="557213" indent="-557213">
              <a:buFont typeface="+mj-lt"/>
              <a:buAutoNum type="arabicPeriod"/>
            </a:pPr>
            <a:r>
              <a:rPr lang="da-DK" sz="3000" dirty="0"/>
              <a:t>Fare for skader</a:t>
            </a:r>
          </a:p>
          <a:p>
            <a:r>
              <a:rPr lang="da-DK" sz="3000" dirty="0"/>
              <a:t>?___________</a:t>
            </a:r>
          </a:p>
          <a:p>
            <a:endParaRPr lang="da-DK" sz="1189" dirty="0"/>
          </a:p>
        </p:txBody>
      </p:sp>
      <p:sp>
        <p:nvSpPr>
          <p:cNvPr id="3" name="Tekstfelt 2"/>
          <p:cNvSpPr txBox="1"/>
          <p:nvPr/>
        </p:nvSpPr>
        <p:spPr>
          <a:xfrm>
            <a:off x="3859156" y="4697754"/>
            <a:ext cx="5142062" cy="1200329"/>
          </a:xfrm>
          <a:prstGeom prst="rect">
            <a:avLst/>
          </a:prstGeom>
          <a:noFill/>
        </p:spPr>
        <p:txBody>
          <a:bodyPr wrap="square" rtlCol="0">
            <a:spAutoFit/>
          </a:bodyPr>
          <a:lstStyle/>
          <a:p>
            <a:r>
              <a:rPr lang="da-DK" sz="7200" b="1" dirty="0">
                <a:solidFill>
                  <a:srgbClr val="FF0000"/>
                </a:solidFill>
              </a:rPr>
              <a:t>T</a:t>
            </a:r>
            <a:r>
              <a:rPr lang="da-DK" sz="7200" dirty="0">
                <a:solidFill>
                  <a:schemeClr val="bg1">
                    <a:lumMod val="75000"/>
                  </a:schemeClr>
                </a:solidFill>
              </a:rPr>
              <a:t>IM WOODS</a:t>
            </a:r>
          </a:p>
        </p:txBody>
      </p:sp>
    </p:spTree>
    <p:extLst>
      <p:ext uri="{BB962C8B-B14F-4D97-AF65-F5344CB8AC3E}">
        <p14:creationId xmlns:p14="http://schemas.microsoft.com/office/powerpoint/2010/main" val="106003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3000" fill="hold"/>
                                        <p:tgtEl>
                                          <p:spTgt spid="13"/>
                                        </p:tgtEl>
                                        <p:attrNameLst>
                                          <p:attrName>ppt_x</p:attrName>
                                        </p:attrNameLst>
                                      </p:cBhvr>
                                      <p:tavLst>
                                        <p:tav tm="0">
                                          <p:val>
                                            <p:strVal val="0-#ppt_w/2"/>
                                          </p:val>
                                        </p:tav>
                                        <p:tav tm="100000">
                                          <p:val>
                                            <p:strVal val="#ppt_x"/>
                                          </p:val>
                                        </p:tav>
                                      </p:tavLst>
                                    </p:anim>
                                    <p:anim calcmode="lin" valueType="num">
                                      <p:cBhvr additive="base">
                                        <p:cTn id="8" dur="3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21506"/>
                                        </p:tgtEl>
                                        <p:attrNameLst>
                                          <p:attrName>style.visibility</p:attrName>
                                        </p:attrNameLst>
                                      </p:cBhvr>
                                      <p:to>
                                        <p:strVal val="visible"/>
                                      </p:to>
                                    </p:set>
                                    <p:anim calcmode="lin" valueType="num">
                                      <p:cBhvr additive="base">
                                        <p:cTn id="18" dur="3000" fill="hold"/>
                                        <p:tgtEl>
                                          <p:spTgt spid="21506"/>
                                        </p:tgtEl>
                                        <p:attrNameLst>
                                          <p:attrName>ppt_x</p:attrName>
                                        </p:attrNameLst>
                                      </p:cBhvr>
                                      <p:tavLst>
                                        <p:tav tm="0">
                                          <p:val>
                                            <p:strVal val="1+#ppt_w/2"/>
                                          </p:val>
                                        </p:tav>
                                        <p:tav tm="100000">
                                          <p:val>
                                            <p:strVal val="#ppt_x"/>
                                          </p:val>
                                        </p:tav>
                                      </p:tavLst>
                                    </p:anim>
                                    <p:anim calcmode="lin" valueType="num">
                                      <p:cBhvr additive="base">
                                        <p:cTn id="19" dur="3000" fill="hold"/>
                                        <p:tgtEl>
                                          <p:spTgt spid="21506"/>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3000" fill="hold"/>
                                        <p:tgtEl>
                                          <p:spTgt spid="8"/>
                                        </p:tgtEl>
                                        <p:attrNameLst>
                                          <p:attrName>ppt_x</p:attrName>
                                        </p:attrNameLst>
                                      </p:cBhvr>
                                      <p:tavLst>
                                        <p:tav tm="0">
                                          <p:val>
                                            <p:strVal val="0-#ppt_w/2"/>
                                          </p:val>
                                        </p:tav>
                                        <p:tav tm="100000">
                                          <p:val>
                                            <p:strVal val="#ppt_x"/>
                                          </p:val>
                                        </p:tav>
                                      </p:tavLst>
                                    </p:anim>
                                    <p:anim calcmode="lin" valueType="num">
                                      <p:cBhvr additive="base">
                                        <p:cTn id="24" dur="30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6000"/>
                            </p:stCondLst>
                            <p:childTnLst>
                              <p:par>
                                <p:cTn id="26" presetID="2" presetClass="entr" presetSubtype="2" fill="hold" nodeType="afterEffect">
                                  <p:stCondLst>
                                    <p:cond delay="0"/>
                                  </p:stCondLst>
                                  <p:childTnLst>
                                    <p:set>
                                      <p:cBhvr>
                                        <p:cTn id="27" dur="1" fill="hold">
                                          <p:stCondLst>
                                            <p:cond delay="0"/>
                                          </p:stCondLst>
                                        </p:cTn>
                                        <p:tgtEl>
                                          <p:spTgt spid="21506"/>
                                        </p:tgtEl>
                                        <p:attrNameLst>
                                          <p:attrName>style.visibility</p:attrName>
                                        </p:attrNameLst>
                                      </p:cBhvr>
                                      <p:to>
                                        <p:strVal val="visible"/>
                                      </p:to>
                                    </p:set>
                                    <p:anim calcmode="lin" valueType="num">
                                      <p:cBhvr additive="base">
                                        <p:cTn id="28" dur="3000" fill="hold"/>
                                        <p:tgtEl>
                                          <p:spTgt spid="21506"/>
                                        </p:tgtEl>
                                        <p:attrNameLst>
                                          <p:attrName>ppt_x</p:attrName>
                                        </p:attrNameLst>
                                      </p:cBhvr>
                                      <p:tavLst>
                                        <p:tav tm="0">
                                          <p:val>
                                            <p:strVal val="1+#ppt_w/2"/>
                                          </p:val>
                                        </p:tav>
                                        <p:tav tm="100000">
                                          <p:val>
                                            <p:strVal val="#ppt_x"/>
                                          </p:val>
                                        </p:tav>
                                      </p:tavLst>
                                    </p:anim>
                                    <p:anim calcmode="lin" valueType="num">
                                      <p:cBhvr additive="base">
                                        <p:cTn id="29" dur="3000" fill="hold"/>
                                        <p:tgtEl>
                                          <p:spTgt spid="21506"/>
                                        </p:tgtEl>
                                        <p:attrNameLst>
                                          <p:attrName>ppt_y</p:attrName>
                                        </p:attrNameLst>
                                      </p:cBhvr>
                                      <p:tavLst>
                                        <p:tav tm="0">
                                          <p:val>
                                            <p:strVal val="#ppt_y"/>
                                          </p:val>
                                        </p:tav>
                                        <p:tav tm="100000">
                                          <p:val>
                                            <p:strVal val="#ppt_y"/>
                                          </p:val>
                                        </p:tav>
                                      </p:tavLst>
                                    </p:anim>
                                  </p:childTnLst>
                                </p:cTn>
                              </p:par>
                            </p:childTnLst>
                          </p:cTn>
                        </p:par>
                        <p:par>
                          <p:cTn id="30" fill="hold">
                            <p:stCondLst>
                              <p:cond delay="9000"/>
                            </p:stCondLst>
                            <p:childTnLst>
                              <p:par>
                                <p:cTn id="31" presetID="2" presetClass="entr" presetSubtype="8"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3000" fill="hold"/>
                                        <p:tgtEl>
                                          <p:spTgt spid="8"/>
                                        </p:tgtEl>
                                        <p:attrNameLst>
                                          <p:attrName>ppt_x</p:attrName>
                                        </p:attrNameLst>
                                      </p:cBhvr>
                                      <p:tavLst>
                                        <p:tav tm="0">
                                          <p:val>
                                            <p:strVal val="0-#ppt_w/2"/>
                                          </p:val>
                                        </p:tav>
                                        <p:tav tm="100000">
                                          <p:val>
                                            <p:strVal val="#ppt_x"/>
                                          </p:val>
                                        </p:tav>
                                      </p:tavLst>
                                    </p:anim>
                                    <p:anim calcmode="lin" valueType="num">
                                      <p:cBhvr additive="base">
                                        <p:cTn id="34" dur="30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12000"/>
                            </p:stCondLst>
                            <p:childTnLst>
                              <p:par>
                                <p:cTn id="36" presetID="2" presetClass="entr" presetSubtype="2" fill="hold" nodeType="afterEffect">
                                  <p:stCondLst>
                                    <p:cond delay="0"/>
                                  </p:stCondLst>
                                  <p:childTnLst>
                                    <p:set>
                                      <p:cBhvr>
                                        <p:cTn id="37" dur="1" fill="hold">
                                          <p:stCondLst>
                                            <p:cond delay="0"/>
                                          </p:stCondLst>
                                        </p:cTn>
                                        <p:tgtEl>
                                          <p:spTgt spid="21506"/>
                                        </p:tgtEl>
                                        <p:attrNameLst>
                                          <p:attrName>style.visibility</p:attrName>
                                        </p:attrNameLst>
                                      </p:cBhvr>
                                      <p:to>
                                        <p:strVal val="visible"/>
                                      </p:to>
                                    </p:set>
                                    <p:anim calcmode="lin" valueType="num">
                                      <p:cBhvr additive="base">
                                        <p:cTn id="38" dur="3000" fill="hold"/>
                                        <p:tgtEl>
                                          <p:spTgt spid="21506"/>
                                        </p:tgtEl>
                                        <p:attrNameLst>
                                          <p:attrName>ppt_x</p:attrName>
                                        </p:attrNameLst>
                                      </p:cBhvr>
                                      <p:tavLst>
                                        <p:tav tm="0">
                                          <p:val>
                                            <p:strVal val="1+#ppt_w/2"/>
                                          </p:val>
                                        </p:tav>
                                        <p:tav tm="100000">
                                          <p:val>
                                            <p:strVal val="#ppt_x"/>
                                          </p:val>
                                        </p:tav>
                                      </p:tavLst>
                                    </p:anim>
                                    <p:anim calcmode="lin" valueType="num">
                                      <p:cBhvr additive="base">
                                        <p:cTn id="39" dur="3000" fill="hold"/>
                                        <p:tgtEl>
                                          <p:spTgt spid="21506"/>
                                        </p:tgtEl>
                                        <p:attrNameLst>
                                          <p:attrName>ppt_y</p:attrName>
                                        </p:attrNameLst>
                                      </p:cBhvr>
                                      <p:tavLst>
                                        <p:tav tm="0">
                                          <p:val>
                                            <p:strVal val="#ppt_y"/>
                                          </p:val>
                                        </p:tav>
                                        <p:tav tm="100000">
                                          <p:val>
                                            <p:strVal val="#ppt_y"/>
                                          </p:val>
                                        </p:tav>
                                      </p:tavLst>
                                    </p:anim>
                                  </p:childTnLst>
                                </p:cTn>
                              </p:par>
                            </p:childTnLst>
                          </p:cTn>
                        </p:par>
                        <p:par>
                          <p:cTn id="40" fill="hold">
                            <p:stCondLst>
                              <p:cond delay="15000"/>
                            </p:stCondLst>
                            <p:childTnLst>
                              <p:par>
                                <p:cTn id="41" presetID="2" presetClass="entr" presetSubtype="8"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3000" fill="hold"/>
                                        <p:tgtEl>
                                          <p:spTgt spid="8"/>
                                        </p:tgtEl>
                                        <p:attrNameLst>
                                          <p:attrName>ppt_x</p:attrName>
                                        </p:attrNameLst>
                                      </p:cBhvr>
                                      <p:tavLst>
                                        <p:tav tm="0">
                                          <p:val>
                                            <p:strVal val="0-#ppt_w/2"/>
                                          </p:val>
                                        </p:tav>
                                        <p:tav tm="100000">
                                          <p:val>
                                            <p:strVal val="#ppt_x"/>
                                          </p:val>
                                        </p:tav>
                                      </p:tavLst>
                                    </p:anim>
                                    <p:anim calcmode="lin" valueType="num">
                                      <p:cBhvr additive="base">
                                        <p:cTn id="44" dur="3000" fill="hold"/>
                                        <p:tgtEl>
                                          <p:spTgt spid="8"/>
                                        </p:tgtEl>
                                        <p:attrNameLst>
                                          <p:attrName>ppt_y</p:attrName>
                                        </p:attrNameLst>
                                      </p:cBhvr>
                                      <p:tavLst>
                                        <p:tav tm="0">
                                          <p:val>
                                            <p:strVal val="#ppt_y"/>
                                          </p:val>
                                        </p:tav>
                                        <p:tav tm="100000">
                                          <p:val>
                                            <p:strVal val="#ppt_y"/>
                                          </p:val>
                                        </p:tav>
                                      </p:tavLst>
                                    </p:anim>
                                  </p:childTnLst>
                                </p:cTn>
                              </p:par>
                            </p:childTnLst>
                          </p:cTn>
                        </p:par>
                        <p:par>
                          <p:cTn id="45" fill="hold">
                            <p:stCondLst>
                              <p:cond delay="18000"/>
                            </p:stCondLst>
                            <p:childTnLst>
                              <p:par>
                                <p:cTn id="46" presetID="2" presetClass="entr" presetSubtype="2" fill="hold" nodeType="afterEffect">
                                  <p:stCondLst>
                                    <p:cond delay="0"/>
                                  </p:stCondLst>
                                  <p:childTnLst>
                                    <p:set>
                                      <p:cBhvr>
                                        <p:cTn id="47" dur="1" fill="hold">
                                          <p:stCondLst>
                                            <p:cond delay="0"/>
                                          </p:stCondLst>
                                        </p:cTn>
                                        <p:tgtEl>
                                          <p:spTgt spid="21506"/>
                                        </p:tgtEl>
                                        <p:attrNameLst>
                                          <p:attrName>style.visibility</p:attrName>
                                        </p:attrNameLst>
                                      </p:cBhvr>
                                      <p:to>
                                        <p:strVal val="visible"/>
                                      </p:to>
                                    </p:set>
                                    <p:anim calcmode="lin" valueType="num">
                                      <p:cBhvr additive="base">
                                        <p:cTn id="48" dur="3000" fill="hold"/>
                                        <p:tgtEl>
                                          <p:spTgt spid="21506"/>
                                        </p:tgtEl>
                                        <p:attrNameLst>
                                          <p:attrName>ppt_x</p:attrName>
                                        </p:attrNameLst>
                                      </p:cBhvr>
                                      <p:tavLst>
                                        <p:tav tm="0">
                                          <p:val>
                                            <p:strVal val="1+#ppt_w/2"/>
                                          </p:val>
                                        </p:tav>
                                        <p:tav tm="100000">
                                          <p:val>
                                            <p:strVal val="#ppt_x"/>
                                          </p:val>
                                        </p:tav>
                                      </p:tavLst>
                                    </p:anim>
                                    <p:anim calcmode="lin" valueType="num">
                                      <p:cBhvr additive="base">
                                        <p:cTn id="49" dur="3000" fill="hold"/>
                                        <p:tgtEl>
                                          <p:spTgt spid="21506"/>
                                        </p:tgtEl>
                                        <p:attrNameLst>
                                          <p:attrName>ppt_y</p:attrName>
                                        </p:attrNameLst>
                                      </p:cBhvr>
                                      <p:tavLst>
                                        <p:tav tm="0">
                                          <p:val>
                                            <p:strVal val="#ppt_y"/>
                                          </p:val>
                                        </p:tav>
                                        <p:tav tm="100000">
                                          <p:val>
                                            <p:strVal val="#ppt_y"/>
                                          </p:val>
                                        </p:tav>
                                      </p:tavLst>
                                    </p:anim>
                                  </p:childTnLst>
                                </p:cTn>
                              </p:par>
                            </p:childTnLst>
                          </p:cTn>
                        </p:par>
                        <p:par>
                          <p:cTn id="50" fill="hold">
                            <p:stCondLst>
                              <p:cond delay="21000"/>
                            </p:stCondLst>
                            <p:childTnLst>
                              <p:par>
                                <p:cTn id="51" presetID="2" presetClass="entr" presetSubtype="8"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3000" fill="hold"/>
                                        <p:tgtEl>
                                          <p:spTgt spid="8"/>
                                        </p:tgtEl>
                                        <p:attrNameLst>
                                          <p:attrName>ppt_x</p:attrName>
                                        </p:attrNameLst>
                                      </p:cBhvr>
                                      <p:tavLst>
                                        <p:tav tm="0">
                                          <p:val>
                                            <p:strVal val="0-#ppt_w/2"/>
                                          </p:val>
                                        </p:tav>
                                        <p:tav tm="100000">
                                          <p:val>
                                            <p:strVal val="#ppt_x"/>
                                          </p:val>
                                        </p:tav>
                                      </p:tavLst>
                                    </p:anim>
                                    <p:anim calcmode="lin" valueType="num">
                                      <p:cBhvr additive="base">
                                        <p:cTn id="54" dur="3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ktangel 1"/>
          <p:cNvSpPr/>
          <p:nvPr/>
        </p:nvSpPr>
        <p:spPr>
          <a:xfrm>
            <a:off x="2026920" y="1500136"/>
            <a:ext cx="6323428" cy="3647152"/>
          </a:xfrm>
          <a:prstGeom prst="rect">
            <a:avLst/>
          </a:prstGeom>
        </p:spPr>
        <p:txBody>
          <a:bodyPr wrap="square">
            <a:spAutoFit/>
          </a:bodyPr>
          <a:lstStyle/>
          <a:p>
            <a:r>
              <a:rPr lang="da-DK" sz="2100" b="1" dirty="0">
                <a:solidFill>
                  <a:srgbClr val="000000"/>
                </a:solidFill>
                <a:latin typeface="Raleway"/>
              </a:rPr>
              <a:t>Transport</a:t>
            </a:r>
            <a:r>
              <a:rPr lang="da-DK" sz="2100" dirty="0">
                <a:solidFill>
                  <a:srgbClr val="000000"/>
                </a:solidFill>
                <a:latin typeface="Raleway"/>
              </a:rPr>
              <a:t> =</a:t>
            </a:r>
          </a:p>
          <a:p>
            <a:r>
              <a:rPr lang="da-DK" sz="2100" dirty="0">
                <a:solidFill>
                  <a:srgbClr val="000000"/>
                </a:solidFill>
                <a:latin typeface="Raleway"/>
              </a:rPr>
              <a:t> </a:t>
            </a:r>
          </a:p>
          <a:p>
            <a:pPr marL="342900" indent="-342900">
              <a:buFont typeface="Arial" panose="020B0604020202020204" pitchFamily="34" charset="0"/>
              <a:buChar char="•"/>
            </a:pPr>
            <a:r>
              <a:rPr lang="da-DK" sz="2100" dirty="0">
                <a:solidFill>
                  <a:srgbClr val="000000"/>
                </a:solidFill>
                <a:latin typeface="Raleway"/>
              </a:rPr>
              <a:t>Unødvendige overleveringer og ansvarsskifte.</a:t>
            </a:r>
          </a:p>
          <a:p>
            <a:pPr marL="342900" indent="-342900">
              <a:buFont typeface="Arial" panose="020B0604020202020204" pitchFamily="34" charset="0"/>
              <a:buChar char="•"/>
            </a:pPr>
            <a:endParaRPr lang="da-DK" sz="2100" dirty="0">
              <a:solidFill>
                <a:srgbClr val="000000"/>
              </a:solidFill>
              <a:latin typeface="Raleway"/>
            </a:endParaRPr>
          </a:p>
          <a:p>
            <a:pPr marL="342900" indent="-342900">
              <a:buFont typeface="Arial" panose="020B0604020202020204" pitchFamily="34" charset="0"/>
              <a:buChar char="•"/>
            </a:pPr>
            <a:r>
              <a:rPr lang="da-DK" sz="2100" dirty="0">
                <a:solidFill>
                  <a:srgbClr val="000000"/>
                </a:solidFill>
                <a:latin typeface="Raleway"/>
              </a:rPr>
              <a:t>Unødvendige returløb. </a:t>
            </a:r>
          </a:p>
          <a:p>
            <a:pPr marL="342900" indent="-342900">
              <a:buFont typeface="Arial" panose="020B0604020202020204" pitchFamily="34" charset="0"/>
              <a:buChar char="•"/>
            </a:pPr>
            <a:endParaRPr lang="da-DK" sz="2100" dirty="0">
              <a:solidFill>
                <a:srgbClr val="000000"/>
              </a:solidFill>
              <a:latin typeface="Raleway"/>
            </a:endParaRPr>
          </a:p>
          <a:p>
            <a:pPr marL="342900" indent="-342900">
              <a:buFont typeface="Arial" panose="020B0604020202020204" pitchFamily="34" charset="0"/>
              <a:buChar char="•"/>
            </a:pPr>
            <a:r>
              <a:rPr lang="da-DK" sz="2100" dirty="0">
                <a:solidFill>
                  <a:srgbClr val="000000"/>
                </a:solidFill>
                <a:latin typeface="Raleway"/>
              </a:rPr>
              <a:t>Unødvendige godkendelser. </a:t>
            </a:r>
          </a:p>
          <a:p>
            <a:pPr marL="342900" indent="-342900">
              <a:buFont typeface="Arial" panose="020B0604020202020204" pitchFamily="34" charset="0"/>
              <a:buChar char="•"/>
            </a:pPr>
            <a:endParaRPr lang="da-DK" sz="2100" dirty="0">
              <a:solidFill>
                <a:srgbClr val="000000"/>
              </a:solidFill>
              <a:latin typeface="Raleway"/>
            </a:endParaRPr>
          </a:p>
          <a:p>
            <a:pPr marL="342900" indent="-342900">
              <a:buFont typeface="Arial" panose="020B0604020202020204" pitchFamily="34" charset="0"/>
              <a:buChar char="•"/>
            </a:pPr>
            <a:r>
              <a:rPr lang="da-DK" sz="2100" dirty="0">
                <a:solidFill>
                  <a:srgbClr val="000000"/>
                </a:solidFill>
                <a:latin typeface="Raleway"/>
              </a:rPr>
              <a:t>Unødvendige kontroller.</a:t>
            </a:r>
          </a:p>
          <a:p>
            <a:pPr marL="342900" indent="-342900">
              <a:buFont typeface="Arial" panose="020B0604020202020204" pitchFamily="34" charset="0"/>
              <a:buChar char="•"/>
            </a:pPr>
            <a:endParaRPr lang="da-DK" sz="2100" dirty="0">
              <a:solidFill>
                <a:srgbClr val="000000"/>
              </a:solidFill>
              <a:latin typeface="Raleway"/>
            </a:endParaRPr>
          </a:p>
          <a:p>
            <a:pPr marL="342900" indent="-342900">
              <a:buFont typeface="Arial" panose="020B0604020202020204" pitchFamily="34" charset="0"/>
              <a:buChar char="•"/>
            </a:pPr>
            <a:r>
              <a:rPr lang="da-DK" sz="2100" b="1" dirty="0">
                <a:solidFill>
                  <a:srgbClr val="000000"/>
                </a:solidFill>
                <a:latin typeface="Raleway"/>
              </a:rPr>
              <a:t>Unødvendige mails!!!</a:t>
            </a:r>
            <a:endParaRPr lang="da-DK" sz="2100" b="1" dirty="0"/>
          </a:p>
        </p:txBody>
      </p:sp>
      <p:grpSp>
        <p:nvGrpSpPr>
          <p:cNvPr id="28" name="Gruppe 27"/>
          <p:cNvGrpSpPr/>
          <p:nvPr/>
        </p:nvGrpSpPr>
        <p:grpSpPr>
          <a:xfrm>
            <a:off x="7727854" y="3146767"/>
            <a:ext cx="1487659" cy="1677572"/>
            <a:chOff x="8271803" y="3052689"/>
            <a:chExt cx="1983545" cy="2236763"/>
          </a:xfrm>
        </p:grpSpPr>
        <p:sp>
          <p:nvSpPr>
            <p:cNvPr id="4" name="Afrundet rektangel 3"/>
            <p:cNvSpPr/>
            <p:nvPr/>
          </p:nvSpPr>
          <p:spPr>
            <a:xfrm>
              <a:off x="8271803" y="3052689"/>
              <a:ext cx="1983545" cy="223676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nvGrpSpPr>
            <p:cNvPr id="16" name="Group 5"/>
            <p:cNvGrpSpPr>
              <a:grpSpLocks/>
            </p:cNvGrpSpPr>
            <p:nvPr/>
          </p:nvGrpSpPr>
          <p:grpSpPr bwMode="auto">
            <a:xfrm>
              <a:off x="8376808" y="3555694"/>
              <a:ext cx="1828800" cy="385762"/>
              <a:chOff x="954" y="4041"/>
              <a:chExt cx="2446" cy="966"/>
            </a:xfrm>
          </p:grpSpPr>
          <p:grpSp>
            <p:nvGrpSpPr>
              <p:cNvPr id="17" name="Group 6"/>
              <p:cNvGrpSpPr>
                <a:grpSpLocks/>
              </p:cNvGrpSpPr>
              <p:nvPr/>
            </p:nvGrpSpPr>
            <p:grpSpPr bwMode="auto">
              <a:xfrm>
                <a:off x="954" y="4402"/>
                <a:ext cx="1140" cy="605"/>
                <a:chOff x="3654" y="5481"/>
                <a:chExt cx="1980" cy="1260"/>
              </a:xfrm>
            </p:grpSpPr>
            <p:sp>
              <p:nvSpPr>
                <p:cNvPr id="24" name="Oval 7"/>
                <p:cNvSpPr>
                  <a:spLocks noChangeArrowheads="1"/>
                </p:cNvSpPr>
                <p:nvPr/>
              </p:nvSpPr>
              <p:spPr bwMode="auto">
                <a:xfrm>
                  <a:off x="3654" y="5481"/>
                  <a:ext cx="1980" cy="1260"/>
                </a:xfrm>
                <a:prstGeom prst="ellipse">
                  <a:avLst/>
                </a:prstGeom>
                <a:solidFill>
                  <a:srgbClr val="FFFFFF"/>
                </a:solidFill>
                <a:ln w="9525">
                  <a:solidFill>
                    <a:srgbClr val="000000"/>
                  </a:solidFill>
                  <a:round/>
                  <a:headEnd/>
                  <a:tailEnd/>
                </a:ln>
              </p:spPr>
              <p:txBody>
                <a:bodyPr/>
                <a:lstStyle/>
                <a:p>
                  <a:endParaRPr lang="da-DK" sz="1189" dirty="0"/>
                </a:p>
              </p:txBody>
            </p:sp>
            <p:sp>
              <p:nvSpPr>
                <p:cNvPr id="25" name="Oval 8"/>
                <p:cNvSpPr>
                  <a:spLocks noChangeArrowheads="1"/>
                </p:cNvSpPr>
                <p:nvPr/>
              </p:nvSpPr>
              <p:spPr bwMode="auto">
                <a:xfrm>
                  <a:off x="4014" y="5481"/>
                  <a:ext cx="1260" cy="1260"/>
                </a:xfrm>
                <a:prstGeom prst="ellipse">
                  <a:avLst/>
                </a:prstGeom>
                <a:solidFill>
                  <a:srgbClr val="C0C0C0"/>
                </a:solidFill>
                <a:ln w="9525">
                  <a:solidFill>
                    <a:srgbClr val="000000"/>
                  </a:solidFill>
                  <a:round/>
                  <a:headEnd/>
                  <a:tailEnd/>
                </a:ln>
              </p:spPr>
              <p:txBody>
                <a:bodyPr/>
                <a:lstStyle/>
                <a:p>
                  <a:endParaRPr lang="da-DK" sz="1189" dirty="0"/>
                </a:p>
              </p:txBody>
            </p:sp>
            <p:sp>
              <p:nvSpPr>
                <p:cNvPr id="26" name="Oval 9"/>
                <p:cNvSpPr>
                  <a:spLocks noChangeArrowheads="1"/>
                </p:cNvSpPr>
                <p:nvPr/>
              </p:nvSpPr>
              <p:spPr bwMode="auto">
                <a:xfrm>
                  <a:off x="4374" y="5841"/>
                  <a:ext cx="540" cy="540"/>
                </a:xfrm>
                <a:prstGeom prst="ellipse">
                  <a:avLst/>
                </a:prstGeom>
                <a:solidFill>
                  <a:srgbClr val="000000"/>
                </a:solidFill>
                <a:ln w="9525">
                  <a:solidFill>
                    <a:srgbClr val="000000"/>
                  </a:solidFill>
                  <a:round/>
                  <a:headEnd/>
                  <a:tailEnd/>
                </a:ln>
              </p:spPr>
              <p:txBody>
                <a:bodyPr/>
                <a:lstStyle/>
                <a:p>
                  <a:endParaRPr lang="da-DK" sz="1189" dirty="0"/>
                </a:p>
              </p:txBody>
            </p:sp>
          </p:grpSp>
          <p:grpSp>
            <p:nvGrpSpPr>
              <p:cNvPr id="18" name="Group 10"/>
              <p:cNvGrpSpPr>
                <a:grpSpLocks/>
              </p:cNvGrpSpPr>
              <p:nvPr/>
            </p:nvGrpSpPr>
            <p:grpSpPr bwMode="auto">
              <a:xfrm>
                <a:off x="2214" y="4402"/>
                <a:ext cx="1140" cy="605"/>
                <a:chOff x="3654" y="5481"/>
                <a:chExt cx="1980" cy="1260"/>
              </a:xfrm>
            </p:grpSpPr>
            <p:sp>
              <p:nvSpPr>
                <p:cNvPr id="21" name="Oval 11"/>
                <p:cNvSpPr>
                  <a:spLocks noChangeArrowheads="1"/>
                </p:cNvSpPr>
                <p:nvPr/>
              </p:nvSpPr>
              <p:spPr bwMode="auto">
                <a:xfrm>
                  <a:off x="3654" y="5481"/>
                  <a:ext cx="1980" cy="1260"/>
                </a:xfrm>
                <a:prstGeom prst="ellipse">
                  <a:avLst/>
                </a:prstGeom>
                <a:solidFill>
                  <a:srgbClr val="FFFFFF"/>
                </a:solidFill>
                <a:ln w="9525">
                  <a:solidFill>
                    <a:srgbClr val="000000"/>
                  </a:solidFill>
                  <a:round/>
                  <a:headEnd/>
                  <a:tailEnd/>
                </a:ln>
              </p:spPr>
              <p:txBody>
                <a:bodyPr/>
                <a:lstStyle/>
                <a:p>
                  <a:endParaRPr lang="da-DK" sz="1189" dirty="0"/>
                </a:p>
              </p:txBody>
            </p:sp>
            <p:sp>
              <p:nvSpPr>
                <p:cNvPr id="22" name="Oval 12"/>
                <p:cNvSpPr>
                  <a:spLocks noChangeArrowheads="1"/>
                </p:cNvSpPr>
                <p:nvPr/>
              </p:nvSpPr>
              <p:spPr bwMode="auto">
                <a:xfrm>
                  <a:off x="4014" y="5481"/>
                  <a:ext cx="1260" cy="1260"/>
                </a:xfrm>
                <a:prstGeom prst="ellipse">
                  <a:avLst/>
                </a:prstGeom>
                <a:solidFill>
                  <a:srgbClr val="C0C0C0"/>
                </a:solidFill>
                <a:ln w="9525">
                  <a:solidFill>
                    <a:srgbClr val="000000"/>
                  </a:solidFill>
                  <a:round/>
                  <a:headEnd/>
                  <a:tailEnd/>
                </a:ln>
              </p:spPr>
              <p:txBody>
                <a:bodyPr/>
                <a:lstStyle/>
                <a:p>
                  <a:endParaRPr lang="da-DK" sz="1189" dirty="0"/>
                </a:p>
              </p:txBody>
            </p:sp>
            <p:sp>
              <p:nvSpPr>
                <p:cNvPr id="23" name="Oval 13"/>
                <p:cNvSpPr>
                  <a:spLocks noChangeArrowheads="1"/>
                </p:cNvSpPr>
                <p:nvPr/>
              </p:nvSpPr>
              <p:spPr bwMode="auto">
                <a:xfrm>
                  <a:off x="4374" y="5841"/>
                  <a:ext cx="540" cy="540"/>
                </a:xfrm>
                <a:prstGeom prst="ellipse">
                  <a:avLst/>
                </a:prstGeom>
                <a:solidFill>
                  <a:srgbClr val="000000"/>
                </a:solidFill>
                <a:ln w="9525">
                  <a:solidFill>
                    <a:srgbClr val="000000"/>
                  </a:solidFill>
                  <a:round/>
                  <a:headEnd/>
                  <a:tailEnd/>
                </a:ln>
              </p:spPr>
              <p:txBody>
                <a:bodyPr/>
                <a:lstStyle/>
                <a:p>
                  <a:endParaRPr lang="da-DK" sz="1189" dirty="0"/>
                </a:p>
              </p:txBody>
            </p:sp>
          </p:grpSp>
          <p:sp>
            <p:nvSpPr>
              <p:cNvPr id="19" name="AutoShape 14"/>
              <p:cNvSpPr>
                <a:spLocks noChangeArrowheads="1"/>
              </p:cNvSpPr>
              <p:nvPr/>
            </p:nvSpPr>
            <p:spPr bwMode="auto">
              <a:xfrm>
                <a:off x="954" y="4042"/>
                <a:ext cx="1260" cy="540"/>
              </a:xfrm>
              <a:prstGeom prst="rtTriangle">
                <a:avLst/>
              </a:prstGeom>
              <a:solidFill>
                <a:srgbClr val="000000"/>
              </a:solidFill>
              <a:ln w="9525">
                <a:solidFill>
                  <a:srgbClr val="000000"/>
                </a:solidFill>
                <a:miter lim="800000"/>
                <a:headEnd/>
                <a:tailEnd/>
              </a:ln>
            </p:spPr>
            <p:txBody>
              <a:bodyPr/>
              <a:lstStyle/>
              <a:p>
                <a:endParaRPr lang="da-DK" sz="1189" dirty="0"/>
              </a:p>
            </p:txBody>
          </p:sp>
          <p:sp>
            <p:nvSpPr>
              <p:cNvPr id="20" name="AutoShape 15"/>
              <p:cNvSpPr>
                <a:spLocks noChangeArrowheads="1"/>
              </p:cNvSpPr>
              <p:nvPr/>
            </p:nvSpPr>
            <p:spPr bwMode="auto">
              <a:xfrm flipH="1">
                <a:off x="2140" y="4041"/>
                <a:ext cx="1260" cy="540"/>
              </a:xfrm>
              <a:prstGeom prst="rtTriangle">
                <a:avLst/>
              </a:prstGeom>
              <a:solidFill>
                <a:srgbClr val="000000"/>
              </a:solidFill>
              <a:ln w="9525">
                <a:solidFill>
                  <a:srgbClr val="000000"/>
                </a:solidFill>
                <a:miter lim="800000"/>
                <a:headEnd/>
                <a:tailEnd/>
              </a:ln>
            </p:spPr>
            <p:txBody>
              <a:bodyPr/>
              <a:lstStyle/>
              <a:p>
                <a:endParaRPr lang="da-DK" sz="1189" dirty="0"/>
              </a:p>
            </p:txBody>
          </p:sp>
        </p:grpSp>
        <p:sp>
          <p:nvSpPr>
            <p:cNvPr id="27" name="Hjerte 26"/>
            <p:cNvSpPr/>
            <p:nvPr/>
          </p:nvSpPr>
          <p:spPr>
            <a:xfrm>
              <a:off x="8679766" y="4346917"/>
              <a:ext cx="1181686" cy="239151"/>
            </a:xfrm>
            <a:prstGeom prst="hear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sp>
        <p:nvSpPr>
          <p:cNvPr id="3" name="Tekstfelt 2">
            <a:extLst>
              <a:ext uri="{FF2B5EF4-FFF2-40B4-BE49-F238E27FC236}">
                <a16:creationId xmlns:a16="http://schemas.microsoft.com/office/drawing/2014/main" id="{F446B7DE-54C1-F133-7609-0DC9C0FDFF80}"/>
              </a:ext>
            </a:extLst>
          </p:cNvPr>
          <p:cNvSpPr txBox="1"/>
          <p:nvPr/>
        </p:nvSpPr>
        <p:spPr>
          <a:xfrm>
            <a:off x="2026920" y="620689"/>
            <a:ext cx="5197922" cy="584775"/>
          </a:xfrm>
          <a:prstGeom prst="rect">
            <a:avLst/>
          </a:prstGeom>
          <a:solidFill>
            <a:srgbClr val="FFFF00"/>
          </a:solidFill>
        </p:spPr>
        <p:txBody>
          <a:bodyPr wrap="square" rtlCol="0">
            <a:spAutoFit/>
          </a:bodyPr>
          <a:lstStyle/>
          <a:p>
            <a:r>
              <a:rPr lang="da-DK" sz="3200" b="1" dirty="0">
                <a:latin typeface="Verdana" panose="020B0604030504040204" pitchFamily="34" charset="0"/>
                <a:ea typeface="Verdana" panose="020B0604030504040204" pitchFamily="34" charset="0"/>
              </a:rPr>
              <a:t>Administrativ LEAN.</a:t>
            </a:r>
          </a:p>
        </p:txBody>
      </p:sp>
    </p:spTree>
    <p:extLst>
      <p:ext uri="{BB962C8B-B14F-4D97-AF65-F5344CB8AC3E}">
        <p14:creationId xmlns:p14="http://schemas.microsoft.com/office/powerpoint/2010/main" val="233007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path" presetSubtype="0" accel="50000" decel="50000" fill="hold" nodeType="clickEffect">
                                  <p:stCondLst>
                                    <p:cond delay="0"/>
                                  </p:stCondLst>
                                  <p:childTnLst>
                                    <p:animMotion origin="layout" path="M -0.06849 -0.43403 C -0.34792 -0.41944 -0.55482 -0.38264 -0.55482 -0.35301 C -0.55482 -0.32639 -0.35209 -0.30648 -0.08138 -0.30648 C 0.18893 -0.30648 0.41796 -0.32639 0.41796 -0.35301 C 0.41796 -0.38264 0.18072 -0.38981 -0.08959 -0.3706 C -0.35586 -0.34861 -0.55482 -0.31157 -0.55482 -0.28449 C -0.55482 -0.25741 -0.34792 -0.23541 -0.08138 -0.23541 C 0.18893 -0.23541 0.41796 -0.25741 0.41796 -0.28449 C 0.41796 -0.31157 0.18072 -0.31898 -0.08555 -0.29907 C -0.35586 -0.27963 -0.55482 -0.24259 -0.55482 -0.21574 C -0.55482 -0.18657 -0.34792 -0.16435 -0.07696 -0.16435 C 0.18893 -0.16435 0.41796 -0.18657 0.41796 -0.21574 C 0.41796 -0.24051 0.18072 -0.24768 -0.08555 -0.23009 C -0.35209 -0.21088 -0.55482 -0.17153 -0.55482 -0.14421 C -0.55482 -0.11759 -0.34362 -0.09537 -0.07696 -0.09537 C 0.19804 -0.09537 0.41796 -0.11759 0.41796 -0.14421 C 0.41796 -0.17153 0.18502 -0.17893 -0.08138 -0.15926 C -0.34792 -0.13958 -0.55482 -0.10278 -0.55482 -0.07546 C -0.55482 -0.04583 -0.34362 -0.02685 -0.07331 -0.02685 C 0.19804 -0.02685 0.41796 -0.04884 0.41796 -0.07546 C 0.41796 -0.10278 0.18502 -0.10995 -0.08138 -0.09028 C -0.34792 -0.07106 -0.55482 -0.03171 -0.55482 -0.00648 C -0.55482 0.02014 -0.33946 0.04213 -0.07331 0.04213 C 0.19804 0.04213 0.41796 0.02014 0.41796 -0.00648 C 0.41796 -0.03171 0.18893 -0.03842 -0.08138 -0.02153 C -0.34792 -0.00208 -0.55482 0.03727 -0.55482 0.06459 C -0.55482 0.08866 -0.33946 0.11343 -0.06849 0.11343 C 0.20221 0.11343 0.41796 0.09144 0.41796 0.06459 C 0.41796 0.03727 0.18893 0.02986 -0.07696 0.04977 C -0.34362 0.06968 -0.55925 0.10602 -0.55482 0.13334 C -0.55105 0.15996 -0.33946 0.18033 -0.06849 0.18033 C 0.20221 0.18033 0.41796 0.15787 0.41796 0.13102 C 0.41796 0.10602 0.19804 0.09861 -0.06849 0.1206 " pathEditMode="relative" rAng="0" ptsTypes="AAAAAAAAAAAAAAAAAAAAAAAAAAAAAAAAA">
                                      <p:cBhvr>
                                        <p:cTn id="6" dur="10000" fill="hold"/>
                                        <p:tgtEl>
                                          <p:spTgt spid="28"/>
                                        </p:tgtEl>
                                        <p:attrNameLst>
                                          <p:attrName>ppt_x</p:attrName>
                                          <p:attrName>ppt_y</p:attrName>
                                        </p:attrNameLst>
                                      </p:cBhvr>
                                      <p:rCtr x="0" y="30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62" name="Rectangle 266"/>
          <p:cNvSpPr>
            <a:spLocks noChangeArrowheads="1"/>
          </p:cNvSpPr>
          <p:nvPr/>
        </p:nvSpPr>
        <p:spPr bwMode="auto">
          <a:xfrm>
            <a:off x="6366273" y="1916906"/>
            <a:ext cx="1188244" cy="2376488"/>
          </a:xfrm>
          <a:prstGeom prst="rect">
            <a:avLst/>
          </a:prstGeom>
          <a:solidFill>
            <a:schemeClr val="bg1"/>
          </a:solidFill>
          <a:ln w="38100" cmpd="dbl">
            <a:solidFill>
              <a:srgbClr val="FF0000"/>
            </a:solidFill>
            <a:miter lim="800000"/>
            <a:headEnd/>
            <a:tailEnd/>
          </a:ln>
        </p:spPr>
        <p:txBody>
          <a:bodyPr wrap="none" anchor="ctr"/>
          <a:lstStyle/>
          <a:p>
            <a:endParaRPr lang="da-DK" sz="1189"/>
          </a:p>
        </p:txBody>
      </p:sp>
      <p:sp>
        <p:nvSpPr>
          <p:cNvPr id="106500" name="WordArt 4"/>
          <p:cNvSpPr>
            <a:spLocks noChangeArrowheads="1" noChangeShapeType="1" noTextEdit="1"/>
          </p:cNvSpPr>
          <p:nvPr/>
        </p:nvSpPr>
        <p:spPr bwMode="auto">
          <a:xfrm>
            <a:off x="2092426" y="571291"/>
            <a:ext cx="3661859" cy="506055"/>
          </a:xfrm>
          <a:prstGeom prst="rect">
            <a:avLst/>
          </a:prstGeom>
        </p:spPr>
        <p:txBody>
          <a:bodyPr wrap="none" fromWordArt="1">
            <a:prstTxWarp prst="textPlain">
              <a:avLst>
                <a:gd name="adj" fmla="val 50000"/>
              </a:avLst>
            </a:prstTxWarp>
          </a:bodyPr>
          <a:lstStyle/>
          <a:p>
            <a:pPr algn="ctr"/>
            <a:r>
              <a:rPr lang="da-DK" sz="2700" kern="10" dirty="0">
                <a:ln w="9525">
                  <a:solidFill>
                    <a:srgbClr val="000000"/>
                  </a:solidFill>
                  <a:round/>
                  <a:headEnd/>
                  <a:tailEnd/>
                </a:ln>
                <a:latin typeface="Arial"/>
                <a:cs typeface="Arial"/>
              </a:rPr>
              <a:t>Lager og buffer</a:t>
            </a:r>
          </a:p>
        </p:txBody>
      </p:sp>
      <p:grpSp>
        <p:nvGrpSpPr>
          <p:cNvPr id="2" name="Group 340"/>
          <p:cNvGrpSpPr>
            <a:grpSpLocks/>
          </p:cNvGrpSpPr>
          <p:nvPr/>
        </p:nvGrpSpPr>
        <p:grpSpPr bwMode="auto">
          <a:xfrm flipH="1">
            <a:off x="7608095" y="1916908"/>
            <a:ext cx="864394" cy="702469"/>
            <a:chOff x="4694" y="890"/>
            <a:chExt cx="726" cy="590"/>
          </a:xfrm>
          <a:solidFill>
            <a:srgbClr val="FFC000"/>
          </a:solidFill>
        </p:grpSpPr>
        <p:sp>
          <p:nvSpPr>
            <p:cNvPr id="35411" name="AutoShape 11"/>
            <p:cNvSpPr>
              <a:spLocks noChangeArrowheads="1"/>
            </p:cNvSpPr>
            <p:nvPr/>
          </p:nvSpPr>
          <p:spPr bwMode="auto">
            <a:xfrm rot="-1324074">
              <a:off x="4876" y="1001"/>
              <a:ext cx="172" cy="186"/>
            </a:xfrm>
            <a:prstGeom prst="rtTriangle">
              <a:avLst/>
            </a:prstGeom>
            <a:grpFill/>
            <a:ln w="9525">
              <a:solidFill>
                <a:schemeClr val="tx1"/>
              </a:solidFill>
              <a:miter lim="800000"/>
              <a:headEnd/>
              <a:tailEnd/>
            </a:ln>
          </p:spPr>
          <p:txBody>
            <a:bodyPr wrap="none" anchor="ctr"/>
            <a:lstStyle/>
            <a:p>
              <a:endParaRPr lang="da-DK" sz="1189"/>
            </a:p>
          </p:txBody>
        </p:sp>
        <p:sp>
          <p:nvSpPr>
            <p:cNvPr id="35412" name="AutoShape 5"/>
            <p:cNvSpPr>
              <a:spLocks noChangeArrowheads="1"/>
            </p:cNvSpPr>
            <p:nvPr/>
          </p:nvSpPr>
          <p:spPr bwMode="auto">
            <a:xfrm rot="-5400000">
              <a:off x="5012" y="1072"/>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5413" name="AutoShape 6"/>
            <p:cNvSpPr>
              <a:spLocks noChangeArrowheads="1"/>
            </p:cNvSpPr>
            <p:nvPr/>
          </p:nvSpPr>
          <p:spPr bwMode="auto">
            <a:xfrm rot="936353">
              <a:off x="4947" y="1243"/>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35414" name="AutoShape 7"/>
            <p:cNvSpPr>
              <a:spLocks noChangeArrowheads="1"/>
            </p:cNvSpPr>
            <p:nvPr/>
          </p:nvSpPr>
          <p:spPr bwMode="auto">
            <a:xfrm rot="20663647" flipH="1">
              <a:off x="5185" y="1250"/>
              <a:ext cx="58" cy="159"/>
            </a:xfrm>
            <a:prstGeom prst="flowChartInputOutput">
              <a:avLst/>
            </a:prstGeom>
            <a:grpFill/>
            <a:ln w="9525">
              <a:solidFill>
                <a:schemeClr val="tx1"/>
              </a:solidFill>
              <a:miter lim="800000"/>
              <a:headEnd/>
              <a:tailEnd/>
            </a:ln>
          </p:spPr>
          <p:txBody>
            <a:bodyPr wrap="none" anchor="ctr"/>
            <a:lstStyle/>
            <a:p>
              <a:endParaRPr lang="da-DK" sz="1189"/>
            </a:p>
          </p:txBody>
        </p:sp>
        <p:sp>
          <p:nvSpPr>
            <p:cNvPr id="35415" name="AutoShape 9"/>
            <p:cNvSpPr>
              <a:spLocks noChangeArrowheads="1"/>
            </p:cNvSpPr>
            <p:nvPr/>
          </p:nvSpPr>
          <p:spPr bwMode="auto">
            <a:xfrm>
              <a:off x="4922" y="1122"/>
              <a:ext cx="344" cy="159"/>
            </a:xfrm>
            <a:prstGeom prst="roundRect">
              <a:avLst>
                <a:gd name="adj" fmla="val 16667"/>
              </a:avLst>
            </a:prstGeom>
            <a:grpFill/>
            <a:ln w="9525">
              <a:solidFill>
                <a:schemeClr val="tx1"/>
              </a:solidFill>
              <a:round/>
              <a:headEnd/>
              <a:tailEnd/>
            </a:ln>
          </p:spPr>
          <p:txBody>
            <a:bodyPr wrap="none" anchor="ctr"/>
            <a:lstStyle/>
            <a:p>
              <a:endParaRPr lang="da-DK" sz="1189"/>
            </a:p>
          </p:txBody>
        </p:sp>
        <p:sp>
          <p:nvSpPr>
            <p:cNvPr id="35416" name="AutoShape 22"/>
            <p:cNvSpPr>
              <a:spLocks noChangeArrowheads="1"/>
            </p:cNvSpPr>
            <p:nvPr/>
          </p:nvSpPr>
          <p:spPr bwMode="auto">
            <a:xfrm rot="5400000">
              <a:off x="5038" y="1089"/>
              <a:ext cx="133" cy="172"/>
            </a:xfrm>
            <a:prstGeom prst="flowChartDelay">
              <a:avLst/>
            </a:prstGeom>
            <a:grpFill/>
            <a:ln w="9525">
              <a:solidFill>
                <a:schemeClr val="tx1"/>
              </a:solidFill>
              <a:miter lim="800000"/>
              <a:headEnd/>
              <a:tailEnd/>
            </a:ln>
          </p:spPr>
          <p:txBody>
            <a:bodyPr wrap="none" anchor="ctr"/>
            <a:lstStyle/>
            <a:p>
              <a:endParaRPr lang="da-DK" sz="1189"/>
            </a:p>
          </p:txBody>
        </p:sp>
        <p:sp>
          <p:nvSpPr>
            <p:cNvPr id="35417" name="Oval 23"/>
            <p:cNvSpPr>
              <a:spLocks noChangeArrowheads="1"/>
            </p:cNvSpPr>
            <p:nvPr/>
          </p:nvSpPr>
          <p:spPr bwMode="auto">
            <a:xfrm>
              <a:off x="4933" y="1320"/>
              <a:ext cx="36" cy="39"/>
            </a:xfrm>
            <a:prstGeom prst="ellipse">
              <a:avLst/>
            </a:prstGeom>
            <a:grpFill/>
            <a:ln w="9525">
              <a:solidFill>
                <a:schemeClr val="tx1"/>
              </a:solidFill>
              <a:round/>
              <a:headEnd/>
              <a:tailEnd/>
            </a:ln>
          </p:spPr>
          <p:txBody>
            <a:bodyPr wrap="none" anchor="ctr"/>
            <a:lstStyle/>
            <a:p>
              <a:endParaRPr lang="da-DK" sz="1189"/>
            </a:p>
          </p:txBody>
        </p:sp>
        <p:sp>
          <p:nvSpPr>
            <p:cNvPr id="35418" name="AutoShape 24" descr="Mørk diagonalt nedadgående"/>
            <p:cNvSpPr>
              <a:spLocks noChangeArrowheads="1"/>
            </p:cNvSpPr>
            <p:nvPr/>
          </p:nvSpPr>
          <p:spPr bwMode="auto">
            <a:xfrm rot="-1998862">
              <a:off x="5286" y="1137"/>
              <a:ext cx="68" cy="186"/>
            </a:xfrm>
            <a:prstGeom prst="star32">
              <a:avLst>
                <a:gd name="adj" fmla="val 37500"/>
              </a:avLst>
            </a:prstGeom>
            <a:grpFill/>
            <a:ln w="9525">
              <a:solidFill>
                <a:schemeClr val="tx1"/>
              </a:solidFill>
              <a:miter lim="800000"/>
              <a:headEnd/>
              <a:tailEnd/>
            </a:ln>
          </p:spPr>
          <p:txBody>
            <a:bodyPr wrap="none" anchor="ctr"/>
            <a:lstStyle/>
            <a:p>
              <a:endParaRPr lang="da-DK" sz="1189"/>
            </a:p>
          </p:txBody>
        </p:sp>
        <p:grpSp>
          <p:nvGrpSpPr>
            <p:cNvPr id="3" name="Group 267"/>
            <p:cNvGrpSpPr>
              <a:grpSpLocks/>
            </p:cNvGrpSpPr>
            <p:nvPr/>
          </p:nvGrpSpPr>
          <p:grpSpPr bwMode="auto">
            <a:xfrm>
              <a:off x="4694" y="890"/>
              <a:ext cx="239" cy="308"/>
              <a:chOff x="4694" y="890"/>
              <a:chExt cx="239" cy="308"/>
            </a:xfrm>
            <a:grpFill/>
          </p:grpSpPr>
          <p:sp>
            <p:nvSpPr>
              <p:cNvPr id="35420" name="AutoShape 10"/>
              <p:cNvSpPr>
                <a:spLocks noChangeArrowheads="1"/>
              </p:cNvSpPr>
              <p:nvPr/>
            </p:nvSpPr>
            <p:spPr bwMode="auto">
              <a:xfrm rot="-2743245">
                <a:off x="4755" y="1010"/>
                <a:ext cx="186" cy="114"/>
              </a:xfrm>
              <a:prstGeom prst="roundRect">
                <a:avLst>
                  <a:gd name="adj" fmla="val 16667"/>
                </a:avLst>
              </a:prstGeom>
              <a:grpFill/>
              <a:ln w="9525">
                <a:solidFill>
                  <a:schemeClr val="tx1"/>
                </a:solidFill>
                <a:round/>
                <a:headEnd/>
                <a:tailEnd/>
              </a:ln>
            </p:spPr>
            <p:txBody>
              <a:bodyPr wrap="none" anchor="ctr"/>
              <a:lstStyle/>
              <a:p>
                <a:endParaRPr lang="da-DK" sz="1189"/>
              </a:p>
            </p:txBody>
          </p:sp>
          <p:grpSp>
            <p:nvGrpSpPr>
              <p:cNvPr id="4" name="Group 14"/>
              <p:cNvGrpSpPr>
                <a:grpSpLocks/>
              </p:cNvGrpSpPr>
              <p:nvPr/>
            </p:nvGrpSpPr>
            <p:grpSpPr bwMode="auto">
              <a:xfrm rot="2050044">
                <a:off x="4830" y="1004"/>
                <a:ext cx="51" cy="81"/>
                <a:chOff x="2290" y="2160"/>
                <a:chExt cx="136" cy="227"/>
              </a:xfrm>
              <a:grpFill/>
            </p:grpSpPr>
            <p:sp>
              <p:nvSpPr>
                <p:cNvPr id="35428" name="Oval 12"/>
                <p:cNvSpPr>
                  <a:spLocks noChangeArrowheads="1"/>
                </p:cNvSpPr>
                <p:nvPr/>
              </p:nvSpPr>
              <p:spPr bwMode="auto">
                <a:xfrm>
                  <a:off x="2290" y="2160"/>
                  <a:ext cx="136" cy="227"/>
                </a:xfrm>
                <a:prstGeom prst="ellipse">
                  <a:avLst/>
                </a:prstGeom>
                <a:grpFill/>
                <a:ln w="9525">
                  <a:solidFill>
                    <a:schemeClr val="tx1"/>
                  </a:solidFill>
                  <a:round/>
                  <a:headEnd/>
                  <a:tailEnd/>
                </a:ln>
              </p:spPr>
              <p:txBody>
                <a:bodyPr wrap="none" anchor="ctr"/>
                <a:lstStyle/>
                <a:p>
                  <a:endParaRPr lang="da-DK" sz="1189"/>
                </a:p>
              </p:txBody>
            </p:sp>
            <p:sp>
              <p:nvSpPr>
                <p:cNvPr id="35429" name="Oval 13"/>
                <p:cNvSpPr>
                  <a:spLocks noChangeArrowheads="1"/>
                </p:cNvSpPr>
                <p:nvPr/>
              </p:nvSpPr>
              <p:spPr bwMode="auto">
                <a:xfrm>
                  <a:off x="2323" y="2271"/>
                  <a:ext cx="90" cy="90"/>
                </a:xfrm>
                <a:prstGeom prst="ellipse">
                  <a:avLst/>
                </a:prstGeom>
                <a:grpFill/>
                <a:ln w="9525">
                  <a:solidFill>
                    <a:schemeClr val="tx1"/>
                  </a:solidFill>
                  <a:round/>
                  <a:headEnd/>
                  <a:tailEnd/>
                </a:ln>
              </p:spPr>
              <p:txBody>
                <a:bodyPr wrap="none" anchor="ctr"/>
                <a:lstStyle/>
                <a:p>
                  <a:endParaRPr lang="da-DK" sz="1189"/>
                </a:p>
              </p:txBody>
            </p:sp>
          </p:grpSp>
          <p:sp>
            <p:nvSpPr>
              <p:cNvPr id="35422" name="Oval 15"/>
              <p:cNvSpPr>
                <a:spLocks noChangeArrowheads="1"/>
              </p:cNvSpPr>
              <p:nvPr/>
            </p:nvSpPr>
            <p:spPr bwMode="auto">
              <a:xfrm rot="-563177">
                <a:off x="4832" y="890"/>
                <a:ext cx="57" cy="107"/>
              </a:xfrm>
              <a:prstGeom prst="ellipse">
                <a:avLst/>
              </a:prstGeom>
              <a:grpFill/>
              <a:ln w="9525">
                <a:solidFill>
                  <a:schemeClr val="tx1"/>
                </a:solidFill>
                <a:round/>
                <a:headEnd/>
                <a:tailEnd/>
              </a:ln>
            </p:spPr>
            <p:txBody>
              <a:bodyPr wrap="none" anchor="ctr"/>
              <a:lstStyle/>
              <a:p>
                <a:endParaRPr lang="da-DK" sz="1189"/>
              </a:p>
            </p:txBody>
          </p:sp>
          <p:sp>
            <p:nvSpPr>
              <p:cNvPr id="35423" name="Oval 16"/>
              <p:cNvSpPr>
                <a:spLocks noChangeArrowheads="1"/>
              </p:cNvSpPr>
              <p:nvPr/>
            </p:nvSpPr>
            <p:spPr bwMode="auto">
              <a:xfrm rot="-3142679">
                <a:off x="4721" y="1079"/>
                <a:ext cx="88" cy="141"/>
              </a:xfrm>
              <a:prstGeom prst="ellipse">
                <a:avLst/>
              </a:prstGeom>
              <a:grpFill/>
              <a:ln w="9525">
                <a:solidFill>
                  <a:schemeClr val="tx1"/>
                </a:solidFill>
                <a:round/>
                <a:headEnd/>
                <a:tailEnd/>
              </a:ln>
            </p:spPr>
            <p:txBody>
              <a:bodyPr wrap="none" anchor="ctr"/>
              <a:lstStyle/>
              <a:p>
                <a:endParaRPr lang="da-DK" sz="1189"/>
              </a:p>
            </p:txBody>
          </p:sp>
          <p:sp>
            <p:nvSpPr>
              <p:cNvPr id="35424" name="Oval 17"/>
              <p:cNvSpPr>
                <a:spLocks noChangeArrowheads="1"/>
              </p:cNvSpPr>
              <p:nvPr/>
            </p:nvSpPr>
            <p:spPr bwMode="auto">
              <a:xfrm>
                <a:off x="4733" y="1108"/>
                <a:ext cx="41" cy="48"/>
              </a:xfrm>
              <a:prstGeom prst="ellipse">
                <a:avLst/>
              </a:prstGeom>
              <a:grpFill/>
              <a:ln w="9525">
                <a:solidFill>
                  <a:schemeClr val="tx1"/>
                </a:solidFill>
                <a:round/>
                <a:headEnd/>
                <a:tailEnd/>
              </a:ln>
            </p:spPr>
            <p:txBody>
              <a:bodyPr wrap="none" anchor="ctr"/>
              <a:lstStyle/>
              <a:p>
                <a:endParaRPr lang="da-DK" sz="1189"/>
              </a:p>
            </p:txBody>
          </p:sp>
          <p:sp>
            <p:nvSpPr>
              <p:cNvPr id="35425" name="Oval 20"/>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sp>
            <p:nvSpPr>
              <p:cNvPr id="35426" name="Freeform 21"/>
              <p:cNvSpPr>
                <a:spLocks/>
              </p:cNvSpPr>
              <p:nvPr/>
            </p:nvSpPr>
            <p:spPr bwMode="auto">
              <a:xfrm>
                <a:off x="4755" y="1149"/>
                <a:ext cx="47" cy="49"/>
              </a:xfrm>
              <a:custGeom>
                <a:avLst/>
                <a:gdLst>
                  <a:gd name="T0" fmla="*/ 0 w 75"/>
                  <a:gd name="T1" fmla="*/ 83 h 83"/>
                  <a:gd name="T2" fmla="*/ 75 w 75"/>
                  <a:gd name="T3" fmla="*/ 0 h 83"/>
                  <a:gd name="T4" fmla="*/ 0 60000 65536"/>
                  <a:gd name="T5" fmla="*/ 0 60000 65536"/>
                  <a:gd name="T6" fmla="*/ 0 w 75"/>
                  <a:gd name="T7" fmla="*/ 0 h 83"/>
                  <a:gd name="T8" fmla="*/ 75 w 75"/>
                  <a:gd name="T9" fmla="*/ 83 h 83"/>
                </a:gdLst>
                <a:ahLst/>
                <a:cxnLst>
                  <a:cxn ang="T4">
                    <a:pos x="T0" y="T1"/>
                  </a:cxn>
                  <a:cxn ang="T5">
                    <a:pos x="T2" y="T3"/>
                  </a:cxn>
                </a:cxnLst>
                <a:rect l="T6" t="T7" r="T8" b="T9"/>
                <a:pathLst>
                  <a:path w="75" h="83">
                    <a:moveTo>
                      <a:pt x="0" y="83"/>
                    </a:moveTo>
                    <a:cubicBezTo>
                      <a:pt x="39" y="71"/>
                      <a:pt x="75" y="46"/>
                      <a:pt x="75" y="0"/>
                    </a:cubicBezTo>
                  </a:path>
                </a:pathLst>
              </a:custGeom>
              <a:grpFill/>
              <a:ln w="28575" cmpd="sng">
                <a:solidFill>
                  <a:schemeClr val="tx1"/>
                </a:solidFill>
                <a:round/>
                <a:headEnd/>
                <a:tailEnd/>
              </a:ln>
            </p:spPr>
            <p:txBody>
              <a:bodyPr/>
              <a:lstStyle/>
              <a:p>
                <a:endParaRPr lang="da-DK" sz="1189"/>
              </a:p>
            </p:txBody>
          </p:sp>
          <p:sp>
            <p:nvSpPr>
              <p:cNvPr id="35427" name="Oval 26"/>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grpSp>
      </p:grpSp>
      <p:grpSp>
        <p:nvGrpSpPr>
          <p:cNvPr id="5" name="Group 65"/>
          <p:cNvGrpSpPr>
            <a:grpSpLocks/>
          </p:cNvGrpSpPr>
          <p:nvPr/>
        </p:nvGrpSpPr>
        <p:grpSpPr bwMode="auto">
          <a:xfrm>
            <a:off x="2801541" y="2619377"/>
            <a:ext cx="3671888" cy="108347"/>
            <a:chOff x="-18" y="4044"/>
            <a:chExt cx="5858" cy="157"/>
          </a:xfrm>
        </p:grpSpPr>
        <p:grpSp>
          <p:nvGrpSpPr>
            <p:cNvPr id="6" name="Group 66"/>
            <p:cNvGrpSpPr>
              <a:grpSpLocks/>
            </p:cNvGrpSpPr>
            <p:nvPr/>
          </p:nvGrpSpPr>
          <p:grpSpPr bwMode="auto">
            <a:xfrm>
              <a:off x="0" y="4065"/>
              <a:ext cx="2313" cy="136"/>
              <a:chOff x="204" y="4065"/>
              <a:chExt cx="2313" cy="136"/>
            </a:xfrm>
          </p:grpSpPr>
          <p:sp>
            <p:nvSpPr>
              <p:cNvPr id="35402" name="Oval 67"/>
              <p:cNvSpPr>
                <a:spLocks noChangeArrowheads="1"/>
              </p:cNvSpPr>
              <p:nvPr/>
            </p:nvSpPr>
            <p:spPr bwMode="auto">
              <a:xfrm>
                <a:off x="476"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403" name="Oval 68"/>
              <p:cNvSpPr>
                <a:spLocks noChangeArrowheads="1"/>
              </p:cNvSpPr>
              <p:nvPr/>
            </p:nvSpPr>
            <p:spPr bwMode="auto">
              <a:xfrm>
                <a:off x="748"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404" name="Oval 69"/>
              <p:cNvSpPr>
                <a:spLocks noChangeArrowheads="1"/>
              </p:cNvSpPr>
              <p:nvPr/>
            </p:nvSpPr>
            <p:spPr bwMode="auto">
              <a:xfrm>
                <a:off x="1020"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405" name="Oval 70"/>
              <p:cNvSpPr>
                <a:spLocks noChangeArrowheads="1"/>
              </p:cNvSpPr>
              <p:nvPr/>
            </p:nvSpPr>
            <p:spPr bwMode="auto">
              <a:xfrm>
                <a:off x="1292"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406" name="Oval 71"/>
              <p:cNvSpPr>
                <a:spLocks noChangeArrowheads="1"/>
              </p:cNvSpPr>
              <p:nvPr/>
            </p:nvSpPr>
            <p:spPr bwMode="auto">
              <a:xfrm>
                <a:off x="1565"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407" name="Oval 72"/>
              <p:cNvSpPr>
                <a:spLocks noChangeArrowheads="1"/>
              </p:cNvSpPr>
              <p:nvPr/>
            </p:nvSpPr>
            <p:spPr bwMode="auto">
              <a:xfrm>
                <a:off x="1837"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408" name="Oval 73"/>
              <p:cNvSpPr>
                <a:spLocks noChangeArrowheads="1"/>
              </p:cNvSpPr>
              <p:nvPr/>
            </p:nvSpPr>
            <p:spPr bwMode="auto">
              <a:xfrm>
                <a:off x="2109"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409" name="Oval 74"/>
              <p:cNvSpPr>
                <a:spLocks noChangeArrowheads="1"/>
              </p:cNvSpPr>
              <p:nvPr/>
            </p:nvSpPr>
            <p:spPr bwMode="auto">
              <a:xfrm>
                <a:off x="2381"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410" name="Oval 75"/>
              <p:cNvSpPr>
                <a:spLocks noChangeArrowheads="1"/>
              </p:cNvSpPr>
              <p:nvPr/>
            </p:nvSpPr>
            <p:spPr bwMode="auto">
              <a:xfrm>
                <a:off x="204"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grpSp>
        <p:grpSp>
          <p:nvGrpSpPr>
            <p:cNvPr id="7" name="Group 76"/>
            <p:cNvGrpSpPr>
              <a:grpSpLocks/>
            </p:cNvGrpSpPr>
            <p:nvPr/>
          </p:nvGrpSpPr>
          <p:grpSpPr bwMode="auto">
            <a:xfrm>
              <a:off x="2472" y="4065"/>
              <a:ext cx="2313" cy="136"/>
              <a:chOff x="204" y="4065"/>
              <a:chExt cx="2313" cy="136"/>
            </a:xfrm>
          </p:grpSpPr>
          <p:sp>
            <p:nvSpPr>
              <p:cNvPr id="35393" name="Oval 77"/>
              <p:cNvSpPr>
                <a:spLocks noChangeArrowheads="1"/>
              </p:cNvSpPr>
              <p:nvPr/>
            </p:nvSpPr>
            <p:spPr bwMode="auto">
              <a:xfrm>
                <a:off x="476"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94" name="Oval 78"/>
              <p:cNvSpPr>
                <a:spLocks noChangeArrowheads="1"/>
              </p:cNvSpPr>
              <p:nvPr/>
            </p:nvSpPr>
            <p:spPr bwMode="auto">
              <a:xfrm>
                <a:off x="748"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95" name="Oval 79"/>
              <p:cNvSpPr>
                <a:spLocks noChangeArrowheads="1"/>
              </p:cNvSpPr>
              <p:nvPr/>
            </p:nvSpPr>
            <p:spPr bwMode="auto">
              <a:xfrm>
                <a:off x="1020"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96" name="Oval 80"/>
              <p:cNvSpPr>
                <a:spLocks noChangeArrowheads="1"/>
              </p:cNvSpPr>
              <p:nvPr/>
            </p:nvSpPr>
            <p:spPr bwMode="auto">
              <a:xfrm>
                <a:off x="1292"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97" name="Oval 81"/>
              <p:cNvSpPr>
                <a:spLocks noChangeArrowheads="1"/>
              </p:cNvSpPr>
              <p:nvPr/>
            </p:nvSpPr>
            <p:spPr bwMode="auto">
              <a:xfrm>
                <a:off x="1565"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98" name="Oval 82"/>
              <p:cNvSpPr>
                <a:spLocks noChangeArrowheads="1"/>
              </p:cNvSpPr>
              <p:nvPr/>
            </p:nvSpPr>
            <p:spPr bwMode="auto">
              <a:xfrm>
                <a:off x="1837"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99" name="Oval 83"/>
              <p:cNvSpPr>
                <a:spLocks noChangeArrowheads="1"/>
              </p:cNvSpPr>
              <p:nvPr/>
            </p:nvSpPr>
            <p:spPr bwMode="auto">
              <a:xfrm>
                <a:off x="2109"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400" name="Oval 84"/>
              <p:cNvSpPr>
                <a:spLocks noChangeArrowheads="1"/>
              </p:cNvSpPr>
              <p:nvPr/>
            </p:nvSpPr>
            <p:spPr bwMode="auto">
              <a:xfrm>
                <a:off x="2381"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401" name="Oval 85"/>
              <p:cNvSpPr>
                <a:spLocks noChangeArrowheads="1"/>
              </p:cNvSpPr>
              <p:nvPr/>
            </p:nvSpPr>
            <p:spPr bwMode="auto">
              <a:xfrm>
                <a:off x="204"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grpSp>
        <p:sp>
          <p:nvSpPr>
            <p:cNvPr id="35388" name="Oval 86"/>
            <p:cNvSpPr>
              <a:spLocks noChangeArrowheads="1"/>
            </p:cNvSpPr>
            <p:nvPr/>
          </p:nvSpPr>
          <p:spPr bwMode="auto">
            <a:xfrm>
              <a:off x="5704" y="4061"/>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89" name="Oval 87"/>
            <p:cNvSpPr>
              <a:spLocks noChangeArrowheads="1"/>
            </p:cNvSpPr>
            <p:nvPr/>
          </p:nvSpPr>
          <p:spPr bwMode="auto">
            <a:xfrm>
              <a:off x="5465"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90" name="Oval 88"/>
            <p:cNvSpPr>
              <a:spLocks noChangeArrowheads="1"/>
            </p:cNvSpPr>
            <p:nvPr/>
          </p:nvSpPr>
          <p:spPr bwMode="auto">
            <a:xfrm>
              <a:off x="5193"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91" name="Oval 89"/>
            <p:cNvSpPr>
              <a:spLocks noChangeArrowheads="1"/>
            </p:cNvSpPr>
            <p:nvPr/>
          </p:nvSpPr>
          <p:spPr bwMode="auto">
            <a:xfrm>
              <a:off x="4921"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92" name="Line 90"/>
            <p:cNvSpPr>
              <a:spLocks noChangeShapeType="1"/>
            </p:cNvSpPr>
            <p:nvPr/>
          </p:nvSpPr>
          <p:spPr bwMode="auto">
            <a:xfrm flipV="1">
              <a:off x="-18" y="4044"/>
              <a:ext cx="5842" cy="15"/>
            </a:xfrm>
            <a:prstGeom prst="line">
              <a:avLst/>
            </a:prstGeom>
            <a:noFill/>
            <a:ln w="38100">
              <a:solidFill>
                <a:schemeClr val="tx1"/>
              </a:solidFill>
              <a:round/>
              <a:headEnd/>
              <a:tailEnd/>
            </a:ln>
          </p:spPr>
          <p:txBody>
            <a:bodyPr/>
            <a:lstStyle/>
            <a:p>
              <a:endParaRPr lang="da-DK" sz="1189"/>
            </a:p>
          </p:txBody>
        </p:sp>
      </p:grpSp>
      <p:grpSp>
        <p:nvGrpSpPr>
          <p:cNvPr id="8" name="Group 91"/>
          <p:cNvGrpSpPr>
            <a:grpSpLocks/>
          </p:cNvGrpSpPr>
          <p:nvPr/>
        </p:nvGrpSpPr>
        <p:grpSpPr bwMode="auto">
          <a:xfrm>
            <a:off x="5706666" y="2613423"/>
            <a:ext cx="3671888" cy="108347"/>
            <a:chOff x="-18" y="4044"/>
            <a:chExt cx="5858" cy="157"/>
          </a:xfrm>
        </p:grpSpPr>
        <p:grpSp>
          <p:nvGrpSpPr>
            <p:cNvPr id="9" name="Group 92"/>
            <p:cNvGrpSpPr>
              <a:grpSpLocks/>
            </p:cNvGrpSpPr>
            <p:nvPr/>
          </p:nvGrpSpPr>
          <p:grpSpPr bwMode="auto">
            <a:xfrm>
              <a:off x="0" y="4065"/>
              <a:ext cx="2313" cy="136"/>
              <a:chOff x="204" y="4065"/>
              <a:chExt cx="2313" cy="136"/>
            </a:xfrm>
          </p:grpSpPr>
          <p:sp>
            <p:nvSpPr>
              <p:cNvPr id="35377" name="Oval 93"/>
              <p:cNvSpPr>
                <a:spLocks noChangeArrowheads="1"/>
              </p:cNvSpPr>
              <p:nvPr/>
            </p:nvSpPr>
            <p:spPr bwMode="auto">
              <a:xfrm>
                <a:off x="476"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78" name="Oval 94"/>
              <p:cNvSpPr>
                <a:spLocks noChangeArrowheads="1"/>
              </p:cNvSpPr>
              <p:nvPr/>
            </p:nvSpPr>
            <p:spPr bwMode="auto">
              <a:xfrm>
                <a:off x="748"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79" name="Oval 95"/>
              <p:cNvSpPr>
                <a:spLocks noChangeArrowheads="1"/>
              </p:cNvSpPr>
              <p:nvPr/>
            </p:nvSpPr>
            <p:spPr bwMode="auto">
              <a:xfrm>
                <a:off x="1020"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80" name="Oval 96"/>
              <p:cNvSpPr>
                <a:spLocks noChangeArrowheads="1"/>
              </p:cNvSpPr>
              <p:nvPr/>
            </p:nvSpPr>
            <p:spPr bwMode="auto">
              <a:xfrm>
                <a:off x="1292"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81" name="Oval 97"/>
              <p:cNvSpPr>
                <a:spLocks noChangeArrowheads="1"/>
              </p:cNvSpPr>
              <p:nvPr/>
            </p:nvSpPr>
            <p:spPr bwMode="auto">
              <a:xfrm>
                <a:off x="1565"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82" name="Oval 98"/>
              <p:cNvSpPr>
                <a:spLocks noChangeArrowheads="1"/>
              </p:cNvSpPr>
              <p:nvPr/>
            </p:nvSpPr>
            <p:spPr bwMode="auto">
              <a:xfrm>
                <a:off x="1837"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83" name="Oval 99"/>
              <p:cNvSpPr>
                <a:spLocks noChangeArrowheads="1"/>
              </p:cNvSpPr>
              <p:nvPr/>
            </p:nvSpPr>
            <p:spPr bwMode="auto">
              <a:xfrm>
                <a:off x="2109"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84" name="Oval 100"/>
              <p:cNvSpPr>
                <a:spLocks noChangeArrowheads="1"/>
              </p:cNvSpPr>
              <p:nvPr/>
            </p:nvSpPr>
            <p:spPr bwMode="auto">
              <a:xfrm>
                <a:off x="2381"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85" name="Oval 101"/>
              <p:cNvSpPr>
                <a:spLocks noChangeArrowheads="1"/>
              </p:cNvSpPr>
              <p:nvPr/>
            </p:nvSpPr>
            <p:spPr bwMode="auto">
              <a:xfrm>
                <a:off x="204"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grpSp>
        <p:grpSp>
          <p:nvGrpSpPr>
            <p:cNvPr id="10" name="Group 102"/>
            <p:cNvGrpSpPr>
              <a:grpSpLocks/>
            </p:cNvGrpSpPr>
            <p:nvPr/>
          </p:nvGrpSpPr>
          <p:grpSpPr bwMode="auto">
            <a:xfrm>
              <a:off x="2472" y="4065"/>
              <a:ext cx="2313" cy="136"/>
              <a:chOff x="204" y="4065"/>
              <a:chExt cx="2313" cy="136"/>
            </a:xfrm>
          </p:grpSpPr>
          <p:sp>
            <p:nvSpPr>
              <p:cNvPr id="35368" name="Oval 103"/>
              <p:cNvSpPr>
                <a:spLocks noChangeArrowheads="1"/>
              </p:cNvSpPr>
              <p:nvPr/>
            </p:nvSpPr>
            <p:spPr bwMode="auto">
              <a:xfrm>
                <a:off x="476"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69" name="Oval 104"/>
              <p:cNvSpPr>
                <a:spLocks noChangeArrowheads="1"/>
              </p:cNvSpPr>
              <p:nvPr/>
            </p:nvSpPr>
            <p:spPr bwMode="auto">
              <a:xfrm>
                <a:off x="748"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70" name="Oval 105"/>
              <p:cNvSpPr>
                <a:spLocks noChangeArrowheads="1"/>
              </p:cNvSpPr>
              <p:nvPr/>
            </p:nvSpPr>
            <p:spPr bwMode="auto">
              <a:xfrm>
                <a:off x="1020"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71" name="Oval 106"/>
              <p:cNvSpPr>
                <a:spLocks noChangeArrowheads="1"/>
              </p:cNvSpPr>
              <p:nvPr/>
            </p:nvSpPr>
            <p:spPr bwMode="auto">
              <a:xfrm>
                <a:off x="1292"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72" name="Oval 107"/>
              <p:cNvSpPr>
                <a:spLocks noChangeArrowheads="1"/>
              </p:cNvSpPr>
              <p:nvPr/>
            </p:nvSpPr>
            <p:spPr bwMode="auto">
              <a:xfrm>
                <a:off x="1565"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73" name="Oval 108"/>
              <p:cNvSpPr>
                <a:spLocks noChangeArrowheads="1"/>
              </p:cNvSpPr>
              <p:nvPr/>
            </p:nvSpPr>
            <p:spPr bwMode="auto">
              <a:xfrm>
                <a:off x="1837"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74" name="Oval 109"/>
              <p:cNvSpPr>
                <a:spLocks noChangeArrowheads="1"/>
              </p:cNvSpPr>
              <p:nvPr/>
            </p:nvSpPr>
            <p:spPr bwMode="auto">
              <a:xfrm>
                <a:off x="2109"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75" name="Oval 110"/>
              <p:cNvSpPr>
                <a:spLocks noChangeArrowheads="1"/>
              </p:cNvSpPr>
              <p:nvPr/>
            </p:nvSpPr>
            <p:spPr bwMode="auto">
              <a:xfrm>
                <a:off x="2381"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76" name="Oval 111"/>
              <p:cNvSpPr>
                <a:spLocks noChangeArrowheads="1"/>
              </p:cNvSpPr>
              <p:nvPr/>
            </p:nvSpPr>
            <p:spPr bwMode="auto">
              <a:xfrm>
                <a:off x="204"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grpSp>
        <p:sp>
          <p:nvSpPr>
            <p:cNvPr id="35363" name="Oval 112"/>
            <p:cNvSpPr>
              <a:spLocks noChangeArrowheads="1"/>
            </p:cNvSpPr>
            <p:nvPr/>
          </p:nvSpPr>
          <p:spPr bwMode="auto">
            <a:xfrm>
              <a:off x="5704" y="4061"/>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64" name="Oval 113"/>
            <p:cNvSpPr>
              <a:spLocks noChangeArrowheads="1"/>
            </p:cNvSpPr>
            <p:nvPr/>
          </p:nvSpPr>
          <p:spPr bwMode="auto">
            <a:xfrm>
              <a:off x="5465"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65" name="Oval 114"/>
            <p:cNvSpPr>
              <a:spLocks noChangeArrowheads="1"/>
            </p:cNvSpPr>
            <p:nvPr/>
          </p:nvSpPr>
          <p:spPr bwMode="auto">
            <a:xfrm>
              <a:off x="5193"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66" name="Oval 115"/>
            <p:cNvSpPr>
              <a:spLocks noChangeArrowheads="1"/>
            </p:cNvSpPr>
            <p:nvPr/>
          </p:nvSpPr>
          <p:spPr bwMode="auto">
            <a:xfrm>
              <a:off x="4921" y="4065"/>
              <a:ext cx="136" cy="136"/>
            </a:xfrm>
            <a:prstGeom prst="ellipse">
              <a:avLst/>
            </a:prstGeom>
            <a:solidFill>
              <a:srgbClr val="99FF99"/>
            </a:solidFill>
            <a:ln w="76200" cmpd="tri">
              <a:solidFill>
                <a:schemeClr val="tx1"/>
              </a:solidFill>
              <a:round/>
              <a:headEnd/>
              <a:tailEnd/>
            </a:ln>
          </p:spPr>
          <p:txBody>
            <a:bodyPr wrap="none" anchor="ctr"/>
            <a:lstStyle/>
            <a:p>
              <a:endParaRPr lang="da-DK" sz="1189"/>
            </a:p>
          </p:txBody>
        </p:sp>
        <p:sp>
          <p:nvSpPr>
            <p:cNvPr id="35367" name="Line 116"/>
            <p:cNvSpPr>
              <a:spLocks noChangeShapeType="1"/>
            </p:cNvSpPr>
            <p:nvPr/>
          </p:nvSpPr>
          <p:spPr bwMode="auto">
            <a:xfrm flipV="1">
              <a:off x="-18" y="4044"/>
              <a:ext cx="5842" cy="15"/>
            </a:xfrm>
            <a:prstGeom prst="line">
              <a:avLst/>
            </a:prstGeom>
            <a:noFill/>
            <a:ln w="38100">
              <a:solidFill>
                <a:schemeClr val="tx1"/>
              </a:solidFill>
              <a:round/>
              <a:headEnd/>
              <a:tailEnd/>
            </a:ln>
          </p:spPr>
          <p:txBody>
            <a:bodyPr/>
            <a:lstStyle/>
            <a:p>
              <a:endParaRPr lang="da-DK" sz="1189"/>
            </a:p>
          </p:txBody>
        </p:sp>
      </p:grpSp>
      <p:grpSp>
        <p:nvGrpSpPr>
          <p:cNvPr id="11" name="Group 155"/>
          <p:cNvGrpSpPr>
            <a:grpSpLocks/>
          </p:cNvGrpSpPr>
          <p:nvPr/>
        </p:nvGrpSpPr>
        <p:grpSpPr bwMode="auto">
          <a:xfrm>
            <a:off x="3774281" y="2349105"/>
            <a:ext cx="748904" cy="282178"/>
            <a:chOff x="4202" y="2649"/>
            <a:chExt cx="629" cy="237"/>
          </a:xfrm>
          <a:solidFill>
            <a:srgbClr val="FFC000"/>
          </a:solidFill>
        </p:grpSpPr>
        <p:sp>
          <p:nvSpPr>
            <p:cNvPr id="35358" name="AutoShape 119"/>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5359" name="AutoShape 120"/>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35360" name="AutoShape 121"/>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sp>
        <p:nvSpPr>
          <p:cNvPr id="106632" name="AutoShape 136"/>
          <p:cNvSpPr>
            <a:spLocks noChangeArrowheads="1"/>
          </p:cNvSpPr>
          <p:nvPr/>
        </p:nvSpPr>
        <p:spPr bwMode="auto">
          <a:xfrm rot="-5400000">
            <a:off x="3064671" y="2139556"/>
            <a:ext cx="222647" cy="748903"/>
          </a:xfrm>
          <a:prstGeom prst="moon">
            <a:avLst>
              <a:gd name="adj" fmla="val 31444"/>
            </a:avLst>
          </a:prstGeom>
          <a:solidFill>
            <a:srgbClr val="FFC000"/>
          </a:solidFill>
          <a:ln w="9525">
            <a:solidFill>
              <a:schemeClr val="tx1"/>
            </a:solidFill>
            <a:miter lim="800000"/>
            <a:headEnd/>
            <a:tailEnd/>
          </a:ln>
        </p:spPr>
        <p:txBody>
          <a:bodyPr wrap="none" anchor="ctr"/>
          <a:lstStyle/>
          <a:p>
            <a:endParaRPr lang="da-DK" sz="1189"/>
          </a:p>
        </p:txBody>
      </p:sp>
      <p:grpSp>
        <p:nvGrpSpPr>
          <p:cNvPr id="12" name="Group 186"/>
          <p:cNvGrpSpPr>
            <a:grpSpLocks/>
          </p:cNvGrpSpPr>
          <p:nvPr/>
        </p:nvGrpSpPr>
        <p:grpSpPr bwMode="auto">
          <a:xfrm>
            <a:off x="3665937" y="3320654"/>
            <a:ext cx="501253" cy="728663"/>
            <a:chOff x="1066" y="1888"/>
            <a:chExt cx="421" cy="612"/>
          </a:xfrm>
          <a:solidFill>
            <a:srgbClr val="FFC000"/>
          </a:solidFill>
        </p:grpSpPr>
        <p:sp>
          <p:nvSpPr>
            <p:cNvPr id="35349" name="AutoShape 146"/>
            <p:cNvSpPr>
              <a:spLocks noChangeArrowheads="1"/>
            </p:cNvSpPr>
            <p:nvPr/>
          </p:nvSpPr>
          <p:spPr bwMode="auto">
            <a:xfrm rot="20663647" flipH="1">
              <a:off x="1202" y="1888"/>
              <a:ext cx="58" cy="159"/>
            </a:xfrm>
            <a:prstGeom prst="flowChartInputOutput">
              <a:avLst/>
            </a:prstGeom>
            <a:grpFill/>
            <a:ln w="9525">
              <a:solidFill>
                <a:schemeClr val="tx1"/>
              </a:solidFill>
              <a:miter lim="800000"/>
              <a:headEnd/>
              <a:tailEnd/>
            </a:ln>
          </p:spPr>
          <p:txBody>
            <a:bodyPr wrap="none" anchor="ctr"/>
            <a:lstStyle/>
            <a:p>
              <a:endParaRPr lang="da-DK" sz="1189"/>
            </a:p>
          </p:txBody>
        </p:sp>
        <p:sp>
          <p:nvSpPr>
            <p:cNvPr id="35350" name="AutoShape 147"/>
            <p:cNvSpPr>
              <a:spLocks noChangeArrowheads="1"/>
            </p:cNvSpPr>
            <p:nvPr/>
          </p:nvSpPr>
          <p:spPr bwMode="auto">
            <a:xfrm rot="20663647" flipH="1">
              <a:off x="1066" y="1888"/>
              <a:ext cx="58" cy="159"/>
            </a:xfrm>
            <a:prstGeom prst="flowChartInputOutput">
              <a:avLst/>
            </a:prstGeom>
            <a:grpFill/>
            <a:ln w="9525">
              <a:solidFill>
                <a:schemeClr val="tx1"/>
              </a:solidFill>
              <a:miter lim="800000"/>
              <a:headEnd/>
              <a:tailEnd/>
            </a:ln>
          </p:spPr>
          <p:txBody>
            <a:bodyPr wrap="none" anchor="ctr"/>
            <a:lstStyle/>
            <a:p>
              <a:endParaRPr lang="da-DK" sz="1189"/>
            </a:p>
          </p:txBody>
        </p:sp>
        <p:sp>
          <p:nvSpPr>
            <p:cNvPr id="35351" name="AutoShape 148"/>
            <p:cNvSpPr>
              <a:spLocks noChangeArrowheads="1"/>
            </p:cNvSpPr>
            <p:nvPr/>
          </p:nvSpPr>
          <p:spPr bwMode="auto">
            <a:xfrm rot="20663647" flipH="1">
              <a:off x="1111" y="2115"/>
              <a:ext cx="58" cy="159"/>
            </a:xfrm>
            <a:prstGeom prst="flowChartInputOutput">
              <a:avLst/>
            </a:prstGeom>
            <a:grpFill/>
            <a:ln w="9525">
              <a:solidFill>
                <a:schemeClr val="tx1"/>
              </a:solidFill>
              <a:miter lim="800000"/>
              <a:headEnd/>
              <a:tailEnd/>
            </a:ln>
          </p:spPr>
          <p:txBody>
            <a:bodyPr wrap="none" anchor="ctr"/>
            <a:lstStyle/>
            <a:p>
              <a:endParaRPr lang="da-DK" sz="1189"/>
            </a:p>
          </p:txBody>
        </p:sp>
        <p:sp>
          <p:nvSpPr>
            <p:cNvPr id="35352" name="AutoShape 149"/>
            <p:cNvSpPr>
              <a:spLocks noChangeArrowheads="1"/>
            </p:cNvSpPr>
            <p:nvPr/>
          </p:nvSpPr>
          <p:spPr bwMode="auto">
            <a:xfrm rot="20663647" flipH="1">
              <a:off x="1247" y="2115"/>
              <a:ext cx="58" cy="159"/>
            </a:xfrm>
            <a:prstGeom prst="flowChartInputOutput">
              <a:avLst/>
            </a:prstGeom>
            <a:grpFill/>
            <a:ln w="9525">
              <a:solidFill>
                <a:schemeClr val="tx1"/>
              </a:solidFill>
              <a:miter lim="800000"/>
              <a:headEnd/>
              <a:tailEnd/>
            </a:ln>
          </p:spPr>
          <p:txBody>
            <a:bodyPr wrap="none" anchor="ctr"/>
            <a:lstStyle/>
            <a:p>
              <a:endParaRPr lang="da-DK" sz="1189"/>
            </a:p>
          </p:txBody>
        </p:sp>
        <p:sp>
          <p:nvSpPr>
            <p:cNvPr id="35353" name="AutoShape 150"/>
            <p:cNvSpPr>
              <a:spLocks noChangeArrowheads="1"/>
            </p:cNvSpPr>
            <p:nvPr/>
          </p:nvSpPr>
          <p:spPr bwMode="auto">
            <a:xfrm rot="20663647" flipH="1">
              <a:off x="1429" y="2341"/>
              <a:ext cx="58" cy="159"/>
            </a:xfrm>
            <a:prstGeom prst="flowChartInputOutput">
              <a:avLst/>
            </a:prstGeom>
            <a:grpFill/>
            <a:ln w="9525">
              <a:solidFill>
                <a:schemeClr val="tx1"/>
              </a:solidFill>
              <a:miter lim="800000"/>
              <a:headEnd/>
              <a:tailEnd/>
            </a:ln>
          </p:spPr>
          <p:txBody>
            <a:bodyPr wrap="none" anchor="ctr"/>
            <a:lstStyle/>
            <a:p>
              <a:endParaRPr lang="da-DK" sz="1189"/>
            </a:p>
          </p:txBody>
        </p:sp>
        <p:sp>
          <p:nvSpPr>
            <p:cNvPr id="35354" name="AutoShape 151"/>
            <p:cNvSpPr>
              <a:spLocks noChangeArrowheads="1"/>
            </p:cNvSpPr>
            <p:nvPr/>
          </p:nvSpPr>
          <p:spPr bwMode="auto">
            <a:xfrm rot="20663647" flipH="1">
              <a:off x="1383" y="2115"/>
              <a:ext cx="58" cy="159"/>
            </a:xfrm>
            <a:prstGeom prst="flowChartInputOutput">
              <a:avLst/>
            </a:prstGeom>
            <a:grpFill/>
            <a:ln w="9525">
              <a:solidFill>
                <a:schemeClr val="tx1"/>
              </a:solidFill>
              <a:miter lim="800000"/>
              <a:headEnd/>
              <a:tailEnd/>
            </a:ln>
          </p:spPr>
          <p:txBody>
            <a:bodyPr wrap="none" anchor="ctr"/>
            <a:lstStyle/>
            <a:p>
              <a:endParaRPr lang="da-DK" sz="1189"/>
            </a:p>
          </p:txBody>
        </p:sp>
        <p:sp>
          <p:nvSpPr>
            <p:cNvPr id="35355" name="AutoShape 152"/>
            <p:cNvSpPr>
              <a:spLocks noChangeArrowheads="1"/>
            </p:cNvSpPr>
            <p:nvPr/>
          </p:nvSpPr>
          <p:spPr bwMode="auto">
            <a:xfrm rot="20663647" flipH="1">
              <a:off x="1338" y="1888"/>
              <a:ext cx="58" cy="159"/>
            </a:xfrm>
            <a:prstGeom prst="flowChartInputOutput">
              <a:avLst/>
            </a:prstGeom>
            <a:grpFill/>
            <a:ln w="9525">
              <a:solidFill>
                <a:schemeClr val="tx1"/>
              </a:solidFill>
              <a:miter lim="800000"/>
              <a:headEnd/>
              <a:tailEnd/>
            </a:ln>
          </p:spPr>
          <p:txBody>
            <a:bodyPr wrap="none" anchor="ctr"/>
            <a:lstStyle/>
            <a:p>
              <a:endParaRPr lang="da-DK" sz="1189"/>
            </a:p>
          </p:txBody>
        </p:sp>
        <p:sp>
          <p:nvSpPr>
            <p:cNvPr id="35356" name="AutoShape 153"/>
            <p:cNvSpPr>
              <a:spLocks noChangeArrowheads="1"/>
            </p:cNvSpPr>
            <p:nvPr/>
          </p:nvSpPr>
          <p:spPr bwMode="auto">
            <a:xfrm rot="20663647" flipH="1">
              <a:off x="1292" y="2341"/>
              <a:ext cx="58" cy="159"/>
            </a:xfrm>
            <a:prstGeom prst="flowChartInputOutput">
              <a:avLst/>
            </a:prstGeom>
            <a:grpFill/>
            <a:ln w="9525">
              <a:solidFill>
                <a:schemeClr val="tx1"/>
              </a:solidFill>
              <a:miter lim="800000"/>
              <a:headEnd/>
              <a:tailEnd/>
            </a:ln>
          </p:spPr>
          <p:txBody>
            <a:bodyPr wrap="none" anchor="ctr"/>
            <a:lstStyle/>
            <a:p>
              <a:endParaRPr lang="da-DK" sz="1189"/>
            </a:p>
          </p:txBody>
        </p:sp>
        <p:sp>
          <p:nvSpPr>
            <p:cNvPr id="35357" name="AutoShape 154"/>
            <p:cNvSpPr>
              <a:spLocks noChangeArrowheads="1"/>
            </p:cNvSpPr>
            <p:nvPr/>
          </p:nvSpPr>
          <p:spPr bwMode="auto">
            <a:xfrm rot="20663647" flipH="1">
              <a:off x="1156" y="2341"/>
              <a:ext cx="58" cy="159"/>
            </a:xfrm>
            <a:prstGeom prst="flowChartInputOutput">
              <a:avLst/>
            </a:prstGeom>
            <a:grpFill/>
            <a:ln w="9525">
              <a:solidFill>
                <a:schemeClr val="tx1"/>
              </a:solidFill>
              <a:miter lim="800000"/>
              <a:headEnd/>
              <a:tailEnd/>
            </a:ln>
          </p:spPr>
          <p:txBody>
            <a:bodyPr wrap="none" anchor="ctr"/>
            <a:lstStyle/>
            <a:p>
              <a:endParaRPr lang="da-DK" sz="1189"/>
            </a:p>
          </p:txBody>
        </p:sp>
      </p:grpSp>
      <p:sp>
        <p:nvSpPr>
          <p:cNvPr id="106653" name="AutoShape 157"/>
          <p:cNvSpPr>
            <a:spLocks noChangeArrowheads="1"/>
          </p:cNvSpPr>
          <p:nvPr/>
        </p:nvSpPr>
        <p:spPr bwMode="auto">
          <a:xfrm>
            <a:off x="4854180" y="3482580"/>
            <a:ext cx="409575" cy="189309"/>
          </a:xfrm>
          <a:prstGeom prst="roundRect">
            <a:avLst>
              <a:gd name="adj" fmla="val 16667"/>
            </a:avLst>
          </a:prstGeom>
          <a:blipFill>
            <a:blip r:embed="rId3"/>
            <a:tile tx="0" ty="0" sx="100000" sy="100000" flip="none" algn="tl"/>
          </a:blipFill>
          <a:ln w="9525">
            <a:solidFill>
              <a:schemeClr val="tx1"/>
            </a:solidFill>
            <a:round/>
            <a:headEnd/>
            <a:tailEnd/>
          </a:ln>
        </p:spPr>
        <p:txBody>
          <a:bodyPr wrap="none" anchor="ctr"/>
          <a:lstStyle/>
          <a:p>
            <a:endParaRPr lang="da-DK" sz="1189"/>
          </a:p>
        </p:txBody>
      </p:sp>
      <p:sp>
        <p:nvSpPr>
          <p:cNvPr id="106654" name="AutoShape 158"/>
          <p:cNvSpPr>
            <a:spLocks noChangeArrowheads="1"/>
          </p:cNvSpPr>
          <p:nvPr/>
        </p:nvSpPr>
        <p:spPr bwMode="auto">
          <a:xfrm>
            <a:off x="4854180" y="3699273"/>
            <a:ext cx="409575" cy="189309"/>
          </a:xfrm>
          <a:prstGeom prst="roundRect">
            <a:avLst>
              <a:gd name="adj" fmla="val 16667"/>
            </a:avLst>
          </a:prstGeom>
          <a:blipFill>
            <a:blip r:embed="rId3"/>
            <a:tile tx="0" ty="0" sx="100000" sy="100000" flip="none" algn="tl"/>
          </a:blipFill>
          <a:ln w="9525">
            <a:solidFill>
              <a:schemeClr val="tx1"/>
            </a:solidFill>
            <a:round/>
            <a:headEnd/>
            <a:tailEnd/>
          </a:ln>
        </p:spPr>
        <p:txBody>
          <a:bodyPr wrap="none" anchor="ctr"/>
          <a:lstStyle/>
          <a:p>
            <a:endParaRPr lang="da-DK" sz="1189"/>
          </a:p>
        </p:txBody>
      </p:sp>
      <p:sp>
        <p:nvSpPr>
          <p:cNvPr id="106655" name="AutoShape 159"/>
          <p:cNvSpPr>
            <a:spLocks noChangeArrowheads="1"/>
          </p:cNvSpPr>
          <p:nvPr/>
        </p:nvSpPr>
        <p:spPr bwMode="auto">
          <a:xfrm>
            <a:off x="4854180" y="3914776"/>
            <a:ext cx="409575" cy="189310"/>
          </a:xfrm>
          <a:prstGeom prst="roundRect">
            <a:avLst>
              <a:gd name="adj" fmla="val 16667"/>
            </a:avLst>
          </a:prstGeom>
          <a:blipFill>
            <a:blip r:embed="rId3"/>
            <a:tile tx="0" ty="0" sx="100000" sy="100000" flip="none" algn="tl"/>
          </a:blipFill>
          <a:ln w="9525">
            <a:solidFill>
              <a:schemeClr val="tx1"/>
            </a:solidFill>
            <a:round/>
            <a:headEnd/>
            <a:tailEnd/>
          </a:ln>
        </p:spPr>
        <p:txBody>
          <a:bodyPr wrap="none" anchor="ctr"/>
          <a:lstStyle/>
          <a:p>
            <a:endParaRPr lang="da-DK" sz="1189"/>
          </a:p>
        </p:txBody>
      </p:sp>
      <p:grpSp>
        <p:nvGrpSpPr>
          <p:cNvPr id="13" name="Group 167"/>
          <p:cNvGrpSpPr>
            <a:grpSpLocks/>
          </p:cNvGrpSpPr>
          <p:nvPr/>
        </p:nvGrpSpPr>
        <p:grpSpPr bwMode="auto">
          <a:xfrm>
            <a:off x="4854180" y="2996805"/>
            <a:ext cx="409575" cy="205978"/>
            <a:chOff x="4469" y="2650"/>
            <a:chExt cx="344" cy="173"/>
          </a:xfrm>
          <a:solidFill>
            <a:srgbClr val="FFC000"/>
          </a:solidFill>
        </p:grpSpPr>
        <p:sp>
          <p:nvSpPr>
            <p:cNvPr id="35347" name="AutoShape 160"/>
            <p:cNvSpPr>
              <a:spLocks noChangeArrowheads="1"/>
            </p:cNvSpPr>
            <p:nvPr/>
          </p:nvSpPr>
          <p:spPr bwMode="auto">
            <a:xfrm>
              <a:off x="4469" y="2664"/>
              <a:ext cx="344" cy="159"/>
            </a:xfrm>
            <a:prstGeom prst="roundRect">
              <a:avLst>
                <a:gd name="adj" fmla="val 16667"/>
              </a:avLst>
            </a:prstGeom>
            <a:grpFill/>
            <a:ln w="9525">
              <a:solidFill>
                <a:schemeClr val="tx1"/>
              </a:solidFill>
              <a:round/>
              <a:headEnd/>
              <a:tailEnd/>
            </a:ln>
          </p:spPr>
          <p:txBody>
            <a:bodyPr wrap="none" anchor="ctr"/>
            <a:lstStyle/>
            <a:p>
              <a:endParaRPr lang="da-DK" sz="1189"/>
            </a:p>
          </p:txBody>
        </p:sp>
        <p:sp>
          <p:nvSpPr>
            <p:cNvPr id="35348" name="AutoShape 161"/>
            <p:cNvSpPr>
              <a:spLocks noChangeArrowheads="1"/>
            </p:cNvSpPr>
            <p:nvPr/>
          </p:nvSpPr>
          <p:spPr bwMode="auto">
            <a:xfrm rot="5400000">
              <a:off x="4585" y="2631"/>
              <a:ext cx="133" cy="172"/>
            </a:xfrm>
            <a:prstGeom prst="flowChartDelay">
              <a:avLst/>
            </a:prstGeom>
            <a:grpFill/>
            <a:ln w="9525">
              <a:solidFill>
                <a:schemeClr val="tx1"/>
              </a:solidFill>
              <a:miter lim="800000"/>
              <a:headEnd/>
              <a:tailEnd/>
            </a:ln>
          </p:spPr>
          <p:txBody>
            <a:bodyPr wrap="none" anchor="ctr"/>
            <a:lstStyle/>
            <a:p>
              <a:endParaRPr lang="da-DK" sz="1189"/>
            </a:p>
          </p:txBody>
        </p:sp>
      </p:grpSp>
      <p:sp>
        <p:nvSpPr>
          <p:cNvPr id="106659" name="AutoShape 163"/>
          <p:cNvSpPr>
            <a:spLocks noChangeArrowheads="1"/>
          </p:cNvSpPr>
          <p:nvPr/>
        </p:nvSpPr>
        <p:spPr bwMode="auto">
          <a:xfrm rot="5400000">
            <a:off x="5687023" y="3352205"/>
            <a:ext cx="158353" cy="204788"/>
          </a:xfrm>
          <a:prstGeom prst="flowChartDelay">
            <a:avLst/>
          </a:prstGeom>
          <a:solidFill>
            <a:srgbClr val="FFC000"/>
          </a:solidFill>
          <a:ln w="9525">
            <a:solidFill>
              <a:schemeClr val="tx1"/>
            </a:solidFill>
            <a:miter lim="800000"/>
            <a:headEnd/>
            <a:tailEnd/>
          </a:ln>
        </p:spPr>
        <p:txBody>
          <a:bodyPr wrap="none" anchor="ctr"/>
          <a:lstStyle/>
          <a:p>
            <a:endParaRPr lang="da-DK" sz="1189"/>
          </a:p>
        </p:txBody>
      </p:sp>
      <p:sp>
        <p:nvSpPr>
          <p:cNvPr id="106660" name="AutoShape 164"/>
          <p:cNvSpPr>
            <a:spLocks noChangeArrowheads="1"/>
          </p:cNvSpPr>
          <p:nvPr/>
        </p:nvSpPr>
        <p:spPr bwMode="auto">
          <a:xfrm rot="5400000">
            <a:off x="5578673" y="3243858"/>
            <a:ext cx="158354" cy="204788"/>
          </a:xfrm>
          <a:prstGeom prst="flowChartDelay">
            <a:avLst/>
          </a:prstGeom>
          <a:solidFill>
            <a:srgbClr val="FFC000"/>
          </a:solidFill>
          <a:ln w="9525">
            <a:solidFill>
              <a:schemeClr val="tx1"/>
            </a:solidFill>
            <a:miter lim="800000"/>
            <a:headEnd/>
            <a:tailEnd/>
          </a:ln>
        </p:spPr>
        <p:txBody>
          <a:bodyPr wrap="none" anchor="ctr"/>
          <a:lstStyle/>
          <a:p>
            <a:endParaRPr lang="da-DK" sz="1189"/>
          </a:p>
        </p:txBody>
      </p:sp>
      <p:sp>
        <p:nvSpPr>
          <p:cNvPr id="106662" name="AutoShape 166"/>
          <p:cNvSpPr>
            <a:spLocks noChangeArrowheads="1"/>
          </p:cNvSpPr>
          <p:nvPr/>
        </p:nvSpPr>
        <p:spPr bwMode="auto">
          <a:xfrm rot="5400000">
            <a:off x="5471519" y="3135511"/>
            <a:ext cx="158353" cy="204788"/>
          </a:xfrm>
          <a:prstGeom prst="flowChartDelay">
            <a:avLst/>
          </a:prstGeom>
          <a:solidFill>
            <a:srgbClr val="FFC000"/>
          </a:solidFill>
          <a:ln w="9525">
            <a:solidFill>
              <a:schemeClr val="tx1"/>
            </a:solidFill>
            <a:miter lim="800000"/>
            <a:headEnd/>
            <a:tailEnd/>
          </a:ln>
        </p:spPr>
        <p:txBody>
          <a:bodyPr wrap="none" anchor="ctr"/>
          <a:lstStyle/>
          <a:p>
            <a:endParaRPr lang="da-DK" sz="1189"/>
          </a:p>
        </p:txBody>
      </p:sp>
      <p:sp>
        <p:nvSpPr>
          <p:cNvPr id="106664" name="AutoShape 168"/>
          <p:cNvSpPr>
            <a:spLocks noChangeArrowheads="1"/>
          </p:cNvSpPr>
          <p:nvPr/>
        </p:nvSpPr>
        <p:spPr bwMode="auto">
          <a:xfrm rot="5400000">
            <a:off x="5363170" y="3027164"/>
            <a:ext cx="158354" cy="204788"/>
          </a:xfrm>
          <a:prstGeom prst="flowChartDelay">
            <a:avLst/>
          </a:prstGeom>
          <a:solidFill>
            <a:srgbClr val="FFC000"/>
          </a:solidFill>
          <a:ln w="9525">
            <a:solidFill>
              <a:schemeClr val="tx1"/>
            </a:solidFill>
            <a:miter lim="800000"/>
            <a:headEnd/>
            <a:tailEnd/>
          </a:ln>
        </p:spPr>
        <p:txBody>
          <a:bodyPr wrap="none" anchor="ctr"/>
          <a:lstStyle/>
          <a:p>
            <a:endParaRPr lang="da-DK" sz="1189"/>
          </a:p>
        </p:txBody>
      </p:sp>
      <p:grpSp>
        <p:nvGrpSpPr>
          <p:cNvPr id="14" name="Group 172"/>
          <p:cNvGrpSpPr>
            <a:grpSpLocks/>
          </p:cNvGrpSpPr>
          <p:nvPr/>
        </p:nvGrpSpPr>
        <p:grpSpPr bwMode="auto">
          <a:xfrm>
            <a:off x="4854180" y="3227786"/>
            <a:ext cx="409575" cy="205978"/>
            <a:chOff x="4469" y="2650"/>
            <a:chExt cx="344" cy="173"/>
          </a:xfrm>
          <a:solidFill>
            <a:srgbClr val="FFC000"/>
          </a:solidFill>
        </p:grpSpPr>
        <p:sp>
          <p:nvSpPr>
            <p:cNvPr id="35345" name="AutoShape 173"/>
            <p:cNvSpPr>
              <a:spLocks noChangeArrowheads="1"/>
            </p:cNvSpPr>
            <p:nvPr/>
          </p:nvSpPr>
          <p:spPr bwMode="auto">
            <a:xfrm>
              <a:off x="4469" y="2664"/>
              <a:ext cx="344" cy="159"/>
            </a:xfrm>
            <a:prstGeom prst="roundRect">
              <a:avLst>
                <a:gd name="adj" fmla="val 16667"/>
              </a:avLst>
            </a:prstGeom>
            <a:grpFill/>
            <a:ln w="9525">
              <a:solidFill>
                <a:schemeClr val="tx1"/>
              </a:solidFill>
              <a:round/>
              <a:headEnd/>
              <a:tailEnd/>
            </a:ln>
          </p:spPr>
          <p:txBody>
            <a:bodyPr wrap="none" anchor="ctr"/>
            <a:lstStyle/>
            <a:p>
              <a:endParaRPr lang="da-DK" sz="1189"/>
            </a:p>
          </p:txBody>
        </p:sp>
        <p:sp>
          <p:nvSpPr>
            <p:cNvPr id="35346" name="AutoShape 174"/>
            <p:cNvSpPr>
              <a:spLocks noChangeArrowheads="1"/>
            </p:cNvSpPr>
            <p:nvPr/>
          </p:nvSpPr>
          <p:spPr bwMode="auto">
            <a:xfrm rot="5400000">
              <a:off x="4585" y="2631"/>
              <a:ext cx="133" cy="172"/>
            </a:xfrm>
            <a:prstGeom prst="flowChartDelay">
              <a:avLst/>
            </a:prstGeom>
            <a:grpFill/>
            <a:ln w="9525">
              <a:solidFill>
                <a:schemeClr val="tx1"/>
              </a:solidFill>
              <a:miter lim="800000"/>
              <a:headEnd/>
              <a:tailEnd/>
            </a:ln>
          </p:spPr>
          <p:txBody>
            <a:bodyPr wrap="none" anchor="ctr"/>
            <a:lstStyle/>
            <a:p>
              <a:endParaRPr lang="da-DK" sz="1189"/>
            </a:p>
          </p:txBody>
        </p:sp>
      </p:grpSp>
      <p:grpSp>
        <p:nvGrpSpPr>
          <p:cNvPr id="15" name="Group 178"/>
          <p:cNvGrpSpPr>
            <a:grpSpLocks/>
          </p:cNvGrpSpPr>
          <p:nvPr/>
        </p:nvGrpSpPr>
        <p:grpSpPr bwMode="auto">
          <a:xfrm>
            <a:off x="3989787" y="3050382"/>
            <a:ext cx="748903" cy="282179"/>
            <a:chOff x="4202" y="2649"/>
            <a:chExt cx="629" cy="237"/>
          </a:xfrm>
          <a:solidFill>
            <a:srgbClr val="FFC000"/>
          </a:solidFill>
        </p:grpSpPr>
        <p:sp>
          <p:nvSpPr>
            <p:cNvPr id="35342" name="AutoShape 179"/>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5343" name="AutoShape 180"/>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35344" name="AutoShape 181"/>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6" name="Group 182"/>
          <p:cNvGrpSpPr>
            <a:grpSpLocks/>
          </p:cNvGrpSpPr>
          <p:nvPr/>
        </p:nvGrpSpPr>
        <p:grpSpPr bwMode="auto">
          <a:xfrm>
            <a:off x="3989787" y="2943226"/>
            <a:ext cx="748903" cy="282179"/>
            <a:chOff x="4202" y="2649"/>
            <a:chExt cx="629" cy="237"/>
          </a:xfrm>
          <a:solidFill>
            <a:srgbClr val="FFC000"/>
          </a:solidFill>
        </p:grpSpPr>
        <p:sp>
          <p:nvSpPr>
            <p:cNvPr id="35339" name="AutoShape 183"/>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5340" name="AutoShape 184"/>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35341" name="AutoShape 185"/>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7" name="Group 187"/>
          <p:cNvGrpSpPr>
            <a:grpSpLocks/>
          </p:cNvGrpSpPr>
          <p:nvPr/>
        </p:nvGrpSpPr>
        <p:grpSpPr bwMode="auto">
          <a:xfrm>
            <a:off x="3774281" y="2996805"/>
            <a:ext cx="748904" cy="282178"/>
            <a:chOff x="4202" y="2649"/>
            <a:chExt cx="629" cy="237"/>
          </a:xfrm>
          <a:solidFill>
            <a:srgbClr val="FFC000"/>
          </a:solidFill>
        </p:grpSpPr>
        <p:sp>
          <p:nvSpPr>
            <p:cNvPr id="35336"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5337"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35338"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8" name="Group 469"/>
          <p:cNvGrpSpPr>
            <a:grpSpLocks/>
          </p:cNvGrpSpPr>
          <p:nvPr/>
        </p:nvGrpSpPr>
        <p:grpSpPr bwMode="auto">
          <a:xfrm>
            <a:off x="2801543" y="3105151"/>
            <a:ext cx="748903" cy="1032272"/>
            <a:chOff x="113" y="1888"/>
            <a:chExt cx="629" cy="867"/>
          </a:xfrm>
          <a:solidFill>
            <a:srgbClr val="FFC000"/>
          </a:solidFill>
        </p:grpSpPr>
        <p:sp>
          <p:nvSpPr>
            <p:cNvPr id="35330" name="AutoShape 142"/>
            <p:cNvSpPr>
              <a:spLocks noChangeArrowheads="1"/>
            </p:cNvSpPr>
            <p:nvPr/>
          </p:nvSpPr>
          <p:spPr bwMode="auto">
            <a:xfrm rot="-5400000">
              <a:off x="334" y="1939"/>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5331" name="AutoShape 143"/>
            <p:cNvSpPr>
              <a:spLocks noChangeArrowheads="1"/>
            </p:cNvSpPr>
            <p:nvPr/>
          </p:nvSpPr>
          <p:spPr bwMode="auto">
            <a:xfrm rot="-5400000">
              <a:off x="334" y="1803"/>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5332" name="AutoShape 144"/>
            <p:cNvSpPr>
              <a:spLocks noChangeArrowheads="1"/>
            </p:cNvSpPr>
            <p:nvPr/>
          </p:nvSpPr>
          <p:spPr bwMode="auto">
            <a:xfrm rot="-5400000">
              <a:off x="334" y="2075"/>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5333" name="AutoShape 145"/>
            <p:cNvSpPr>
              <a:spLocks noChangeArrowheads="1"/>
            </p:cNvSpPr>
            <p:nvPr/>
          </p:nvSpPr>
          <p:spPr bwMode="auto">
            <a:xfrm rot="-5400000">
              <a:off x="334" y="1667"/>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5334" name="AutoShape 195"/>
            <p:cNvSpPr>
              <a:spLocks noChangeArrowheads="1"/>
            </p:cNvSpPr>
            <p:nvPr/>
          </p:nvSpPr>
          <p:spPr bwMode="auto">
            <a:xfrm rot="-5400000">
              <a:off x="334" y="2211"/>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5335" name="AutoShape 196"/>
            <p:cNvSpPr>
              <a:spLocks noChangeArrowheads="1"/>
            </p:cNvSpPr>
            <p:nvPr/>
          </p:nvSpPr>
          <p:spPr bwMode="auto">
            <a:xfrm rot="-5400000">
              <a:off x="334" y="2347"/>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grpSp>
      <p:grpSp>
        <p:nvGrpSpPr>
          <p:cNvPr id="19" name="Group 329"/>
          <p:cNvGrpSpPr>
            <a:grpSpLocks/>
          </p:cNvGrpSpPr>
          <p:nvPr/>
        </p:nvGrpSpPr>
        <p:grpSpPr bwMode="auto">
          <a:xfrm>
            <a:off x="4692256" y="2189560"/>
            <a:ext cx="748903" cy="441722"/>
            <a:chOff x="1701" y="1119"/>
            <a:chExt cx="629" cy="371"/>
          </a:xfrm>
          <a:solidFill>
            <a:srgbClr val="FFC000"/>
          </a:solidFill>
        </p:grpSpPr>
        <p:grpSp>
          <p:nvGrpSpPr>
            <p:cNvPr id="20" name="Group 191"/>
            <p:cNvGrpSpPr>
              <a:grpSpLocks/>
            </p:cNvGrpSpPr>
            <p:nvPr/>
          </p:nvGrpSpPr>
          <p:grpSpPr bwMode="auto">
            <a:xfrm>
              <a:off x="1701" y="1253"/>
              <a:ext cx="629" cy="237"/>
              <a:chOff x="4202" y="2649"/>
              <a:chExt cx="629" cy="237"/>
            </a:xfrm>
            <a:grpFill/>
          </p:grpSpPr>
          <p:sp>
            <p:nvSpPr>
              <p:cNvPr id="35327" name="AutoShape 192"/>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5328" name="AutoShape 193"/>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35329" name="AutoShape 194"/>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21" name="Group 175"/>
            <p:cNvGrpSpPr>
              <a:grpSpLocks/>
            </p:cNvGrpSpPr>
            <p:nvPr/>
          </p:nvGrpSpPr>
          <p:grpSpPr bwMode="auto">
            <a:xfrm>
              <a:off x="1837" y="1119"/>
              <a:ext cx="344" cy="173"/>
              <a:chOff x="4469" y="2650"/>
              <a:chExt cx="344" cy="173"/>
            </a:xfrm>
            <a:grpFill/>
          </p:grpSpPr>
          <p:sp>
            <p:nvSpPr>
              <p:cNvPr id="35325" name="AutoShape 176"/>
              <p:cNvSpPr>
                <a:spLocks noChangeArrowheads="1"/>
              </p:cNvSpPr>
              <p:nvPr/>
            </p:nvSpPr>
            <p:spPr bwMode="auto">
              <a:xfrm>
                <a:off x="4469" y="2664"/>
                <a:ext cx="344" cy="159"/>
              </a:xfrm>
              <a:prstGeom prst="roundRect">
                <a:avLst>
                  <a:gd name="adj" fmla="val 16667"/>
                </a:avLst>
              </a:prstGeom>
              <a:grpFill/>
              <a:ln w="9525">
                <a:solidFill>
                  <a:schemeClr val="tx1"/>
                </a:solidFill>
                <a:round/>
                <a:headEnd/>
                <a:tailEnd/>
              </a:ln>
            </p:spPr>
            <p:txBody>
              <a:bodyPr wrap="none" anchor="ctr"/>
              <a:lstStyle/>
              <a:p>
                <a:endParaRPr lang="da-DK" sz="1189"/>
              </a:p>
            </p:txBody>
          </p:sp>
          <p:sp>
            <p:nvSpPr>
              <p:cNvPr id="35326" name="AutoShape 177"/>
              <p:cNvSpPr>
                <a:spLocks noChangeArrowheads="1"/>
              </p:cNvSpPr>
              <p:nvPr/>
            </p:nvSpPr>
            <p:spPr bwMode="auto">
              <a:xfrm rot="5400000">
                <a:off x="4585" y="2631"/>
                <a:ext cx="133" cy="172"/>
              </a:xfrm>
              <a:prstGeom prst="flowChartDelay">
                <a:avLst/>
              </a:prstGeom>
              <a:grpFill/>
              <a:ln w="9525">
                <a:solidFill>
                  <a:schemeClr val="tx1"/>
                </a:solidFill>
                <a:miter lim="800000"/>
                <a:headEnd/>
                <a:tailEnd/>
              </a:ln>
            </p:spPr>
            <p:txBody>
              <a:bodyPr wrap="none" anchor="ctr"/>
              <a:lstStyle/>
              <a:p>
                <a:endParaRPr lang="da-DK" sz="1189"/>
              </a:p>
            </p:txBody>
          </p:sp>
        </p:grpSp>
      </p:grpSp>
      <p:grpSp>
        <p:nvGrpSpPr>
          <p:cNvPr id="22" name="Group 471"/>
          <p:cNvGrpSpPr>
            <a:grpSpLocks/>
          </p:cNvGrpSpPr>
          <p:nvPr/>
        </p:nvGrpSpPr>
        <p:grpSpPr bwMode="auto">
          <a:xfrm>
            <a:off x="6419850" y="2834881"/>
            <a:ext cx="338138" cy="397669"/>
            <a:chOff x="3152" y="1661"/>
            <a:chExt cx="284" cy="334"/>
          </a:xfrm>
          <a:solidFill>
            <a:srgbClr val="FFC000"/>
          </a:solidFill>
        </p:grpSpPr>
        <p:sp>
          <p:nvSpPr>
            <p:cNvPr id="35316" name="Oval 201"/>
            <p:cNvSpPr>
              <a:spLocks noChangeArrowheads="1"/>
            </p:cNvSpPr>
            <p:nvPr/>
          </p:nvSpPr>
          <p:spPr bwMode="auto">
            <a:xfrm rot="-563177">
              <a:off x="3288" y="1661"/>
              <a:ext cx="57" cy="107"/>
            </a:xfrm>
            <a:prstGeom prst="ellipse">
              <a:avLst/>
            </a:prstGeom>
            <a:grpFill/>
            <a:ln w="9525">
              <a:solidFill>
                <a:schemeClr val="tx1"/>
              </a:solidFill>
              <a:round/>
              <a:headEnd/>
              <a:tailEnd/>
            </a:ln>
          </p:spPr>
          <p:txBody>
            <a:bodyPr wrap="none" anchor="ctr"/>
            <a:lstStyle/>
            <a:p>
              <a:endParaRPr lang="da-DK" sz="1189"/>
            </a:p>
          </p:txBody>
        </p:sp>
        <p:sp>
          <p:nvSpPr>
            <p:cNvPr id="35317" name="Oval 202"/>
            <p:cNvSpPr>
              <a:spLocks noChangeArrowheads="1"/>
            </p:cNvSpPr>
            <p:nvPr/>
          </p:nvSpPr>
          <p:spPr bwMode="auto">
            <a:xfrm rot="-563177">
              <a:off x="3152" y="1797"/>
              <a:ext cx="57" cy="107"/>
            </a:xfrm>
            <a:prstGeom prst="ellipse">
              <a:avLst/>
            </a:prstGeom>
            <a:grpFill/>
            <a:ln w="9525">
              <a:solidFill>
                <a:schemeClr val="tx1"/>
              </a:solidFill>
              <a:round/>
              <a:headEnd/>
              <a:tailEnd/>
            </a:ln>
          </p:spPr>
          <p:txBody>
            <a:bodyPr wrap="none" anchor="ctr"/>
            <a:lstStyle/>
            <a:p>
              <a:endParaRPr lang="da-DK" sz="1189"/>
            </a:p>
          </p:txBody>
        </p:sp>
        <p:sp>
          <p:nvSpPr>
            <p:cNvPr id="35318" name="Oval 203"/>
            <p:cNvSpPr>
              <a:spLocks noChangeArrowheads="1"/>
            </p:cNvSpPr>
            <p:nvPr/>
          </p:nvSpPr>
          <p:spPr bwMode="auto">
            <a:xfrm rot="-563177">
              <a:off x="3152" y="1661"/>
              <a:ext cx="57" cy="107"/>
            </a:xfrm>
            <a:prstGeom prst="ellipse">
              <a:avLst/>
            </a:prstGeom>
            <a:grpFill/>
            <a:ln w="9525">
              <a:solidFill>
                <a:schemeClr val="tx1"/>
              </a:solidFill>
              <a:round/>
              <a:headEnd/>
              <a:tailEnd/>
            </a:ln>
          </p:spPr>
          <p:txBody>
            <a:bodyPr wrap="none" anchor="ctr"/>
            <a:lstStyle/>
            <a:p>
              <a:endParaRPr lang="da-DK" sz="1189"/>
            </a:p>
          </p:txBody>
        </p:sp>
        <p:sp>
          <p:nvSpPr>
            <p:cNvPr id="35319" name="Oval 204"/>
            <p:cNvSpPr>
              <a:spLocks noChangeArrowheads="1"/>
            </p:cNvSpPr>
            <p:nvPr/>
          </p:nvSpPr>
          <p:spPr bwMode="auto">
            <a:xfrm rot="-563177">
              <a:off x="3379" y="1752"/>
              <a:ext cx="57" cy="107"/>
            </a:xfrm>
            <a:prstGeom prst="ellipse">
              <a:avLst/>
            </a:prstGeom>
            <a:grpFill/>
            <a:ln w="9525">
              <a:solidFill>
                <a:schemeClr val="tx1"/>
              </a:solidFill>
              <a:round/>
              <a:headEnd/>
              <a:tailEnd/>
            </a:ln>
          </p:spPr>
          <p:txBody>
            <a:bodyPr wrap="none" anchor="ctr"/>
            <a:lstStyle/>
            <a:p>
              <a:endParaRPr lang="da-DK" sz="1189"/>
            </a:p>
          </p:txBody>
        </p:sp>
        <p:sp>
          <p:nvSpPr>
            <p:cNvPr id="35320" name="Oval 205"/>
            <p:cNvSpPr>
              <a:spLocks noChangeArrowheads="1"/>
            </p:cNvSpPr>
            <p:nvPr/>
          </p:nvSpPr>
          <p:spPr bwMode="auto">
            <a:xfrm rot="-563177">
              <a:off x="3334" y="1842"/>
              <a:ext cx="57" cy="107"/>
            </a:xfrm>
            <a:prstGeom prst="ellipse">
              <a:avLst/>
            </a:prstGeom>
            <a:grpFill/>
            <a:ln w="9525">
              <a:solidFill>
                <a:schemeClr val="tx1"/>
              </a:solidFill>
              <a:round/>
              <a:headEnd/>
              <a:tailEnd/>
            </a:ln>
          </p:spPr>
          <p:txBody>
            <a:bodyPr wrap="none" anchor="ctr"/>
            <a:lstStyle/>
            <a:p>
              <a:endParaRPr lang="da-DK" sz="1189"/>
            </a:p>
          </p:txBody>
        </p:sp>
        <p:sp>
          <p:nvSpPr>
            <p:cNvPr id="35321" name="Oval 206"/>
            <p:cNvSpPr>
              <a:spLocks noChangeArrowheads="1"/>
            </p:cNvSpPr>
            <p:nvPr/>
          </p:nvSpPr>
          <p:spPr bwMode="auto">
            <a:xfrm rot="-563177">
              <a:off x="3198" y="1888"/>
              <a:ext cx="57" cy="107"/>
            </a:xfrm>
            <a:prstGeom prst="ellipse">
              <a:avLst/>
            </a:prstGeom>
            <a:grpFill/>
            <a:ln w="9525">
              <a:solidFill>
                <a:schemeClr val="tx1"/>
              </a:solidFill>
              <a:round/>
              <a:headEnd/>
              <a:tailEnd/>
            </a:ln>
          </p:spPr>
          <p:txBody>
            <a:bodyPr wrap="none" anchor="ctr"/>
            <a:lstStyle/>
            <a:p>
              <a:endParaRPr lang="da-DK" sz="1189"/>
            </a:p>
          </p:txBody>
        </p:sp>
        <p:sp>
          <p:nvSpPr>
            <p:cNvPr id="35322" name="Oval 207"/>
            <p:cNvSpPr>
              <a:spLocks noChangeArrowheads="1"/>
            </p:cNvSpPr>
            <p:nvPr/>
          </p:nvSpPr>
          <p:spPr bwMode="auto">
            <a:xfrm rot="-563177">
              <a:off x="3243" y="1752"/>
              <a:ext cx="57" cy="107"/>
            </a:xfrm>
            <a:prstGeom prst="ellipse">
              <a:avLst/>
            </a:prstGeom>
            <a:grpFill/>
            <a:ln w="9525">
              <a:solidFill>
                <a:schemeClr val="tx1"/>
              </a:solidFill>
              <a:round/>
              <a:headEnd/>
              <a:tailEnd/>
            </a:ln>
          </p:spPr>
          <p:txBody>
            <a:bodyPr wrap="none" anchor="ctr"/>
            <a:lstStyle/>
            <a:p>
              <a:endParaRPr lang="da-DK" sz="1189"/>
            </a:p>
          </p:txBody>
        </p:sp>
      </p:grpSp>
      <p:grpSp>
        <p:nvGrpSpPr>
          <p:cNvPr id="23" name="Group 472"/>
          <p:cNvGrpSpPr>
            <a:grpSpLocks/>
          </p:cNvGrpSpPr>
          <p:nvPr/>
        </p:nvGrpSpPr>
        <p:grpSpPr bwMode="auto">
          <a:xfrm>
            <a:off x="6528200" y="3267076"/>
            <a:ext cx="383381" cy="271463"/>
            <a:chOff x="3243" y="2024"/>
            <a:chExt cx="322" cy="228"/>
          </a:xfrm>
          <a:solidFill>
            <a:srgbClr val="FFC000"/>
          </a:solidFill>
        </p:grpSpPr>
        <p:grpSp>
          <p:nvGrpSpPr>
            <p:cNvPr id="24" name="Group 209"/>
            <p:cNvGrpSpPr>
              <a:grpSpLocks/>
            </p:cNvGrpSpPr>
            <p:nvPr/>
          </p:nvGrpSpPr>
          <p:grpSpPr bwMode="auto">
            <a:xfrm>
              <a:off x="3288" y="2069"/>
              <a:ext cx="141" cy="92"/>
              <a:chOff x="4105" y="2512"/>
              <a:chExt cx="141" cy="92"/>
            </a:xfrm>
            <a:grpFill/>
          </p:grpSpPr>
          <p:sp>
            <p:nvSpPr>
              <p:cNvPr id="35313" name="Oval 210"/>
              <p:cNvSpPr>
                <a:spLocks noChangeArrowheads="1"/>
              </p:cNvSpPr>
              <p:nvPr/>
            </p:nvSpPr>
            <p:spPr bwMode="auto">
              <a:xfrm rot="-3142679">
                <a:off x="4132" y="2485"/>
                <a:ext cx="88" cy="141"/>
              </a:xfrm>
              <a:prstGeom prst="ellipse">
                <a:avLst/>
              </a:prstGeom>
              <a:grpFill/>
              <a:ln w="9525">
                <a:solidFill>
                  <a:schemeClr val="tx1"/>
                </a:solidFill>
                <a:round/>
                <a:headEnd/>
                <a:tailEnd/>
              </a:ln>
            </p:spPr>
            <p:txBody>
              <a:bodyPr wrap="none" anchor="ctr"/>
              <a:lstStyle/>
              <a:p>
                <a:endParaRPr lang="da-DK" sz="1189"/>
              </a:p>
            </p:txBody>
          </p:sp>
          <p:sp>
            <p:nvSpPr>
              <p:cNvPr id="35314" name="Oval 211"/>
              <p:cNvSpPr>
                <a:spLocks noChangeArrowheads="1"/>
              </p:cNvSpPr>
              <p:nvPr/>
            </p:nvSpPr>
            <p:spPr bwMode="auto">
              <a:xfrm>
                <a:off x="4144" y="2514"/>
                <a:ext cx="41" cy="48"/>
              </a:xfrm>
              <a:prstGeom prst="ellipse">
                <a:avLst/>
              </a:prstGeom>
              <a:grpFill/>
              <a:ln w="9525">
                <a:solidFill>
                  <a:schemeClr val="tx1"/>
                </a:solidFill>
                <a:round/>
                <a:headEnd/>
                <a:tailEnd/>
              </a:ln>
            </p:spPr>
            <p:txBody>
              <a:bodyPr wrap="none" anchor="ctr"/>
              <a:lstStyle/>
              <a:p>
                <a:endParaRPr lang="da-DK" sz="1189"/>
              </a:p>
            </p:txBody>
          </p:sp>
          <p:sp>
            <p:nvSpPr>
              <p:cNvPr id="35315" name="Freeform 212"/>
              <p:cNvSpPr>
                <a:spLocks/>
              </p:cNvSpPr>
              <p:nvPr/>
            </p:nvSpPr>
            <p:spPr bwMode="auto">
              <a:xfrm>
                <a:off x="4166" y="2555"/>
                <a:ext cx="47" cy="49"/>
              </a:xfrm>
              <a:custGeom>
                <a:avLst/>
                <a:gdLst>
                  <a:gd name="T0" fmla="*/ 0 w 75"/>
                  <a:gd name="T1" fmla="*/ 83 h 83"/>
                  <a:gd name="T2" fmla="*/ 75 w 75"/>
                  <a:gd name="T3" fmla="*/ 0 h 83"/>
                  <a:gd name="T4" fmla="*/ 0 60000 65536"/>
                  <a:gd name="T5" fmla="*/ 0 60000 65536"/>
                  <a:gd name="T6" fmla="*/ 0 w 75"/>
                  <a:gd name="T7" fmla="*/ 0 h 83"/>
                  <a:gd name="T8" fmla="*/ 75 w 75"/>
                  <a:gd name="T9" fmla="*/ 83 h 83"/>
                </a:gdLst>
                <a:ahLst/>
                <a:cxnLst>
                  <a:cxn ang="T4">
                    <a:pos x="T0" y="T1"/>
                  </a:cxn>
                  <a:cxn ang="T5">
                    <a:pos x="T2" y="T3"/>
                  </a:cxn>
                </a:cxnLst>
                <a:rect l="T6" t="T7" r="T8" b="T9"/>
                <a:pathLst>
                  <a:path w="75" h="83">
                    <a:moveTo>
                      <a:pt x="0" y="83"/>
                    </a:moveTo>
                    <a:cubicBezTo>
                      <a:pt x="39" y="71"/>
                      <a:pt x="75" y="46"/>
                      <a:pt x="75" y="0"/>
                    </a:cubicBezTo>
                  </a:path>
                </a:pathLst>
              </a:custGeom>
              <a:grpFill/>
              <a:ln w="28575" cmpd="sng">
                <a:solidFill>
                  <a:schemeClr val="tx1"/>
                </a:solidFill>
                <a:round/>
                <a:headEnd/>
                <a:tailEnd/>
              </a:ln>
            </p:spPr>
            <p:txBody>
              <a:bodyPr/>
              <a:lstStyle/>
              <a:p>
                <a:endParaRPr lang="da-DK" sz="1189"/>
              </a:p>
            </p:txBody>
          </p:sp>
        </p:grpSp>
        <p:grpSp>
          <p:nvGrpSpPr>
            <p:cNvPr id="25" name="Group 213"/>
            <p:cNvGrpSpPr>
              <a:grpSpLocks/>
            </p:cNvGrpSpPr>
            <p:nvPr/>
          </p:nvGrpSpPr>
          <p:grpSpPr bwMode="auto">
            <a:xfrm>
              <a:off x="3424" y="2115"/>
              <a:ext cx="141" cy="92"/>
              <a:chOff x="4105" y="2512"/>
              <a:chExt cx="141" cy="92"/>
            </a:xfrm>
            <a:grpFill/>
          </p:grpSpPr>
          <p:sp>
            <p:nvSpPr>
              <p:cNvPr id="35310" name="Oval 214"/>
              <p:cNvSpPr>
                <a:spLocks noChangeArrowheads="1"/>
              </p:cNvSpPr>
              <p:nvPr/>
            </p:nvSpPr>
            <p:spPr bwMode="auto">
              <a:xfrm rot="-3142679">
                <a:off x="4132" y="2485"/>
                <a:ext cx="88" cy="141"/>
              </a:xfrm>
              <a:prstGeom prst="ellipse">
                <a:avLst/>
              </a:prstGeom>
              <a:grpFill/>
              <a:ln w="9525">
                <a:solidFill>
                  <a:schemeClr val="tx1"/>
                </a:solidFill>
                <a:round/>
                <a:headEnd/>
                <a:tailEnd/>
              </a:ln>
            </p:spPr>
            <p:txBody>
              <a:bodyPr wrap="none" anchor="ctr"/>
              <a:lstStyle/>
              <a:p>
                <a:endParaRPr lang="da-DK" sz="1189"/>
              </a:p>
            </p:txBody>
          </p:sp>
          <p:sp>
            <p:nvSpPr>
              <p:cNvPr id="35311" name="Oval 215"/>
              <p:cNvSpPr>
                <a:spLocks noChangeArrowheads="1"/>
              </p:cNvSpPr>
              <p:nvPr/>
            </p:nvSpPr>
            <p:spPr bwMode="auto">
              <a:xfrm>
                <a:off x="4144" y="2514"/>
                <a:ext cx="41" cy="48"/>
              </a:xfrm>
              <a:prstGeom prst="ellipse">
                <a:avLst/>
              </a:prstGeom>
              <a:grpFill/>
              <a:ln w="9525">
                <a:solidFill>
                  <a:schemeClr val="tx1"/>
                </a:solidFill>
                <a:round/>
                <a:headEnd/>
                <a:tailEnd/>
              </a:ln>
            </p:spPr>
            <p:txBody>
              <a:bodyPr wrap="none" anchor="ctr"/>
              <a:lstStyle/>
              <a:p>
                <a:endParaRPr lang="da-DK" sz="1189"/>
              </a:p>
            </p:txBody>
          </p:sp>
          <p:sp>
            <p:nvSpPr>
              <p:cNvPr id="35312" name="Freeform 216"/>
              <p:cNvSpPr>
                <a:spLocks/>
              </p:cNvSpPr>
              <p:nvPr/>
            </p:nvSpPr>
            <p:spPr bwMode="auto">
              <a:xfrm>
                <a:off x="4166" y="2555"/>
                <a:ext cx="47" cy="49"/>
              </a:xfrm>
              <a:custGeom>
                <a:avLst/>
                <a:gdLst>
                  <a:gd name="T0" fmla="*/ 0 w 75"/>
                  <a:gd name="T1" fmla="*/ 83 h 83"/>
                  <a:gd name="T2" fmla="*/ 75 w 75"/>
                  <a:gd name="T3" fmla="*/ 0 h 83"/>
                  <a:gd name="T4" fmla="*/ 0 60000 65536"/>
                  <a:gd name="T5" fmla="*/ 0 60000 65536"/>
                  <a:gd name="T6" fmla="*/ 0 w 75"/>
                  <a:gd name="T7" fmla="*/ 0 h 83"/>
                  <a:gd name="T8" fmla="*/ 75 w 75"/>
                  <a:gd name="T9" fmla="*/ 83 h 83"/>
                </a:gdLst>
                <a:ahLst/>
                <a:cxnLst>
                  <a:cxn ang="T4">
                    <a:pos x="T0" y="T1"/>
                  </a:cxn>
                  <a:cxn ang="T5">
                    <a:pos x="T2" y="T3"/>
                  </a:cxn>
                </a:cxnLst>
                <a:rect l="T6" t="T7" r="T8" b="T9"/>
                <a:pathLst>
                  <a:path w="75" h="83">
                    <a:moveTo>
                      <a:pt x="0" y="83"/>
                    </a:moveTo>
                    <a:cubicBezTo>
                      <a:pt x="39" y="71"/>
                      <a:pt x="75" y="46"/>
                      <a:pt x="75" y="0"/>
                    </a:cubicBezTo>
                  </a:path>
                </a:pathLst>
              </a:custGeom>
              <a:grpFill/>
              <a:ln w="28575" cmpd="sng">
                <a:solidFill>
                  <a:schemeClr val="tx1"/>
                </a:solidFill>
                <a:round/>
                <a:headEnd/>
                <a:tailEnd/>
              </a:ln>
            </p:spPr>
            <p:txBody>
              <a:bodyPr/>
              <a:lstStyle/>
              <a:p>
                <a:endParaRPr lang="da-DK" sz="1189"/>
              </a:p>
            </p:txBody>
          </p:sp>
        </p:grpSp>
        <p:grpSp>
          <p:nvGrpSpPr>
            <p:cNvPr id="26" name="Group 217"/>
            <p:cNvGrpSpPr>
              <a:grpSpLocks/>
            </p:cNvGrpSpPr>
            <p:nvPr/>
          </p:nvGrpSpPr>
          <p:grpSpPr bwMode="auto">
            <a:xfrm>
              <a:off x="3334" y="2024"/>
              <a:ext cx="141" cy="92"/>
              <a:chOff x="4105" y="2512"/>
              <a:chExt cx="141" cy="92"/>
            </a:xfrm>
            <a:grpFill/>
          </p:grpSpPr>
          <p:sp>
            <p:nvSpPr>
              <p:cNvPr id="35307" name="Oval 218"/>
              <p:cNvSpPr>
                <a:spLocks noChangeArrowheads="1"/>
              </p:cNvSpPr>
              <p:nvPr/>
            </p:nvSpPr>
            <p:spPr bwMode="auto">
              <a:xfrm rot="-3142679">
                <a:off x="4132" y="2485"/>
                <a:ext cx="88" cy="141"/>
              </a:xfrm>
              <a:prstGeom prst="ellipse">
                <a:avLst/>
              </a:prstGeom>
              <a:grpFill/>
              <a:ln w="9525">
                <a:solidFill>
                  <a:schemeClr val="tx1"/>
                </a:solidFill>
                <a:round/>
                <a:headEnd/>
                <a:tailEnd/>
              </a:ln>
            </p:spPr>
            <p:txBody>
              <a:bodyPr wrap="none" anchor="ctr"/>
              <a:lstStyle/>
              <a:p>
                <a:endParaRPr lang="da-DK" sz="1189"/>
              </a:p>
            </p:txBody>
          </p:sp>
          <p:sp>
            <p:nvSpPr>
              <p:cNvPr id="35308" name="Oval 219"/>
              <p:cNvSpPr>
                <a:spLocks noChangeArrowheads="1"/>
              </p:cNvSpPr>
              <p:nvPr/>
            </p:nvSpPr>
            <p:spPr bwMode="auto">
              <a:xfrm>
                <a:off x="4144" y="2514"/>
                <a:ext cx="41" cy="48"/>
              </a:xfrm>
              <a:prstGeom prst="ellipse">
                <a:avLst/>
              </a:prstGeom>
              <a:grpFill/>
              <a:ln w="9525">
                <a:solidFill>
                  <a:schemeClr val="tx1"/>
                </a:solidFill>
                <a:round/>
                <a:headEnd/>
                <a:tailEnd/>
              </a:ln>
            </p:spPr>
            <p:txBody>
              <a:bodyPr wrap="none" anchor="ctr"/>
              <a:lstStyle/>
              <a:p>
                <a:endParaRPr lang="da-DK" sz="1189"/>
              </a:p>
            </p:txBody>
          </p:sp>
          <p:sp>
            <p:nvSpPr>
              <p:cNvPr id="35309" name="Freeform 220"/>
              <p:cNvSpPr>
                <a:spLocks/>
              </p:cNvSpPr>
              <p:nvPr/>
            </p:nvSpPr>
            <p:spPr bwMode="auto">
              <a:xfrm>
                <a:off x="4166" y="2555"/>
                <a:ext cx="47" cy="49"/>
              </a:xfrm>
              <a:custGeom>
                <a:avLst/>
                <a:gdLst>
                  <a:gd name="T0" fmla="*/ 0 w 75"/>
                  <a:gd name="T1" fmla="*/ 83 h 83"/>
                  <a:gd name="T2" fmla="*/ 75 w 75"/>
                  <a:gd name="T3" fmla="*/ 0 h 83"/>
                  <a:gd name="T4" fmla="*/ 0 60000 65536"/>
                  <a:gd name="T5" fmla="*/ 0 60000 65536"/>
                  <a:gd name="T6" fmla="*/ 0 w 75"/>
                  <a:gd name="T7" fmla="*/ 0 h 83"/>
                  <a:gd name="T8" fmla="*/ 75 w 75"/>
                  <a:gd name="T9" fmla="*/ 83 h 83"/>
                </a:gdLst>
                <a:ahLst/>
                <a:cxnLst>
                  <a:cxn ang="T4">
                    <a:pos x="T0" y="T1"/>
                  </a:cxn>
                  <a:cxn ang="T5">
                    <a:pos x="T2" y="T3"/>
                  </a:cxn>
                </a:cxnLst>
                <a:rect l="T6" t="T7" r="T8" b="T9"/>
                <a:pathLst>
                  <a:path w="75" h="83">
                    <a:moveTo>
                      <a:pt x="0" y="83"/>
                    </a:moveTo>
                    <a:cubicBezTo>
                      <a:pt x="39" y="71"/>
                      <a:pt x="75" y="46"/>
                      <a:pt x="75" y="0"/>
                    </a:cubicBezTo>
                  </a:path>
                </a:pathLst>
              </a:custGeom>
              <a:grpFill/>
              <a:ln w="28575" cmpd="sng">
                <a:solidFill>
                  <a:schemeClr val="tx1"/>
                </a:solidFill>
                <a:round/>
                <a:headEnd/>
                <a:tailEnd/>
              </a:ln>
            </p:spPr>
            <p:txBody>
              <a:bodyPr/>
              <a:lstStyle/>
              <a:p>
                <a:endParaRPr lang="da-DK" sz="1189"/>
              </a:p>
            </p:txBody>
          </p:sp>
        </p:grpSp>
        <p:grpSp>
          <p:nvGrpSpPr>
            <p:cNvPr id="27" name="Group 221"/>
            <p:cNvGrpSpPr>
              <a:grpSpLocks/>
            </p:cNvGrpSpPr>
            <p:nvPr/>
          </p:nvGrpSpPr>
          <p:grpSpPr bwMode="auto">
            <a:xfrm>
              <a:off x="3334" y="2160"/>
              <a:ext cx="141" cy="92"/>
              <a:chOff x="4105" y="2512"/>
              <a:chExt cx="141" cy="92"/>
            </a:xfrm>
            <a:grpFill/>
          </p:grpSpPr>
          <p:sp>
            <p:nvSpPr>
              <p:cNvPr id="35304" name="Oval 222"/>
              <p:cNvSpPr>
                <a:spLocks noChangeArrowheads="1"/>
              </p:cNvSpPr>
              <p:nvPr/>
            </p:nvSpPr>
            <p:spPr bwMode="auto">
              <a:xfrm rot="-3142679">
                <a:off x="4132" y="2485"/>
                <a:ext cx="88" cy="141"/>
              </a:xfrm>
              <a:prstGeom prst="ellipse">
                <a:avLst/>
              </a:prstGeom>
              <a:grpFill/>
              <a:ln w="9525">
                <a:solidFill>
                  <a:schemeClr val="tx1"/>
                </a:solidFill>
                <a:round/>
                <a:headEnd/>
                <a:tailEnd/>
              </a:ln>
            </p:spPr>
            <p:txBody>
              <a:bodyPr wrap="none" anchor="ctr"/>
              <a:lstStyle/>
              <a:p>
                <a:endParaRPr lang="da-DK" sz="1189"/>
              </a:p>
            </p:txBody>
          </p:sp>
          <p:sp>
            <p:nvSpPr>
              <p:cNvPr id="35305" name="Oval 223"/>
              <p:cNvSpPr>
                <a:spLocks noChangeArrowheads="1"/>
              </p:cNvSpPr>
              <p:nvPr/>
            </p:nvSpPr>
            <p:spPr bwMode="auto">
              <a:xfrm>
                <a:off x="4144" y="2514"/>
                <a:ext cx="41" cy="48"/>
              </a:xfrm>
              <a:prstGeom prst="ellipse">
                <a:avLst/>
              </a:prstGeom>
              <a:grpFill/>
              <a:ln w="9525">
                <a:solidFill>
                  <a:schemeClr val="tx1"/>
                </a:solidFill>
                <a:round/>
                <a:headEnd/>
                <a:tailEnd/>
              </a:ln>
            </p:spPr>
            <p:txBody>
              <a:bodyPr wrap="none" anchor="ctr"/>
              <a:lstStyle/>
              <a:p>
                <a:endParaRPr lang="da-DK" sz="1189"/>
              </a:p>
            </p:txBody>
          </p:sp>
          <p:sp>
            <p:nvSpPr>
              <p:cNvPr id="35306" name="Freeform 224"/>
              <p:cNvSpPr>
                <a:spLocks/>
              </p:cNvSpPr>
              <p:nvPr/>
            </p:nvSpPr>
            <p:spPr bwMode="auto">
              <a:xfrm>
                <a:off x="4166" y="2555"/>
                <a:ext cx="47" cy="49"/>
              </a:xfrm>
              <a:custGeom>
                <a:avLst/>
                <a:gdLst>
                  <a:gd name="T0" fmla="*/ 0 w 75"/>
                  <a:gd name="T1" fmla="*/ 83 h 83"/>
                  <a:gd name="T2" fmla="*/ 75 w 75"/>
                  <a:gd name="T3" fmla="*/ 0 h 83"/>
                  <a:gd name="T4" fmla="*/ 0 60000 65536"/>
                  <a:gd name="T5" fmla="*/ 0 60000 65536"/>
                  <a:gd name="T6" fmla="*/ 0 w 75"/>
                  <a:gd name="T7" fmla="*/ 0 h 83"/>
                  <a:gd name="T8" fmla="*/ 75 w 75"/>
                  <a:gd name="T9" fmla="*/ 83 h 83"/>
                </a:gdLst>
                <a:ahLst/>
                <a:cxnLst>
                  <a:cxn ang="T4">
                    <a:pos x="T0" y="T1"/>
                  </a:cxn>
                  <a:cxn ang="T5">
                    <a:pos x="T2" y="T3"/>
                  </a:cxn>
                </a:cxnLst>
                <a:rect l="T6" t="T7" r="T8" b="T9"/>
                <a:pathLst>
                  <a:path w="75" h="83">
                    <a:moveTo>
                      <a:pt x="0" y="83"/>
                    </a:moveTo>
                    <a:cubicBezTo>
                      <a:pt x="39" y="71"/>
                      <a:pt x="75" y="46"/>
                      <a:pt x="75" y="0"/>
                    </a:cubicBezTo>
                  </a:path>
                </a:pathLst>
              </a:custGeom>
              <a:grpFill/>
              <a:ln w="28575" cmpd="sng">
                <a:solidFill>
                  <a:schemeClr val="tx1"/>
                </a:solidFill>
                <a:round/>
                <a:headEnd/>
                <a:tailEnd/>
              </a:ln>
            </p:spPr>
            <p:txBody>
              <a:bodyPr/>
              <a:lstStyle/>
              <a:p>
                <a:endParaRPr lang="da-DK" sz="1189"/>
              </a:p>
            </p:txBody>
          </p:sp>
        </p:grpSp>
        <p:grpSp>
          <p:nvGrpSpPr>
            <p:cNvPr id="28" name="Group 225"/>
            <p:cNvGrpSpPr>
              <a:grpSpLocks/>
            </p:cNvGrpSpPr>
            <p:nvPr/>
          </p:nvGrpSpPr>
          <p:grpSpPr bwMode="auto">
            <a:xfrm>
              <a:off x="3243" y="2115"/>
              <a:ext cx="141" cy="92"/>
              <a:chOff x="4105" y="2512"/>
              <a:chExt cx="141" cy="92"/>
            </a:xfrm>
            <a:grpFill/>
          </p:grpSpPr>
          <p:sp>
            <p:nvSpPr>
              <p:cNvPr id="35301" name="Oval 226"/>
              <p:cNvSpPr>
                <a:spLocks noChangeArrowheads="1"/>
              </p:cNvSpPr>
              <p:nvPr/>
            </p:nvSpPr>
            <p:spPr bwMode="auto">
              <a:xfrm rot="-3142679">
                <a:off x="4132" y="2485"/>
                <a:ext cx="88" cy="141"/>
              </a:xfrm>
              <a:prstGeom prst="ellipse">
                <a:avLst/>
              </a:prstGeom>
              <a:grpFill/>
              <a:ln w="9525">
                <a:solidFill>
                  <a:schemeClr val="tx1"/>
                </a:solidFill>
                <a:round/>
                <a:headEnd/>
                <a:tailEnd/>
              </a:ln>
            </p:spPr>
            <p:txBody>
              <a:bodyPr wrap="none" anchor="ctr"/>
              <a:lstStyle/>
              <a:p>
                <a:endParaRPr lang="da-DK" sz="1189"/>
              </a:p>
            </p:txBody>
          </p:sp>
          <p:sp>
            <p:nvSpPr>
              <p:cNvPr id="35302" name="Oval 227"/>
              <p:cNvSpPr>
                <a:spLocks noChangeArrowheads="1"/>
              </p:cNvSpPr>
              <p:nvPr/>
            </p:nvSpPr>
            <p:spPr bwMode="auto">
              <a:xfrm>
                <a:off x="4144" y="2514"/>
                <a:ext cx="41" cy="48"/>
              </a:xfrm>
              <a:prstGeom prst="ellipse">
                <a:avLst/>
              </a:prstGeom>
              <a:grpFill/>
              <a:ln w="9525">
                <a:solidFill>
                  <a:schemeClr val="tx1"/>
                </a:solidFill>
                <a:round/>
                <a:headEnd/>
                <a:tailEnd/>
              </a:ln>
            </p:spPr>
            <p:txBody>
              <a:bodyPr wrap="none" anchor="ctr"/>
              <a:lstStyle/>
              <a:p>
                <a:endParaRPr lang="da-DK" sz="1189"/>
              </a:p>
            </p:txBody>
          </p:sp>
          <p:sp>
            <p:nvSpPr>
              <p:cNvPr id="35303" name="Freeform 228"/>
              <p:cNvSpPr>
                <a:spLocks/>
              </p:cNvSpPr>
              <p:nvPr/>
            </p:nvSpPr>
            <p:spPr bwMode="auto">
              <a:xfrm>
                <a:off x="4166" y="2555"/>
                <a:ext cx="47" cy="49"/>
              </a:xfrm>
              <a:custGeom>
                <a:avLst/>
                <a:gdLst>
                  <a:gd name="T0" fmla="*/ 0 w 75"/>
                  <a:gd name="T1" fmla="*/ 83 h 83"/>
                  <a:gd name="T2" fmla="*/ 75 w 75"/>
                  <a:gd name="T3" fmla="*/ 0 h 83"/>
                  <a:gd name="T4" fmla="*/ 0 60000 65536"/>
                  <a:gd name="T5" fmla="*/ 0 60000 65536"/>
                  <a:gd name="T6" fmla="*/ 0 w 75"/>
                  <a:gd name="T7" fmla="*/ 0 h 83"/>
                  <a:gd name="T8" fmla="*/ 75 w 75"/>
                  <a:gd name="T9" fmla="*/ 83 h 83"/>
                </a:gdLst>
                <a:ahLst/>
                <a:cxnLst>
                  <a:cxn ang="T4">
                    <a:pos x="T0" y="T1"/>
                  </a:cxn>
                  <a:cxn ang="T5">
                    <a:pos x="T2" y="T3"/>
                  </a:cxn>
                </a:cxnLst>
                <a:rect l="T6" t="T7" r="T8" b="T9"/>
                <a:pathLst>
                  <a:path w="75" h="83">
                    <a:moveTo>
                      <a:pt x="0" y="83"/>
                    </a:moveTo>
                    <a:cubicBezTo>
                      <a:pt x="39" y="71"/>
                      <a:pt x="75" y="46"/>
                      <a:pt x="75" y="0"/>
                    </a:cubicBezTo>
                  </a:path>
                </a:pathLst>
              </a:custGeom>
              <a:grpFill/>
              <a:ln w="28575" cmpd="sng">
                <a:solidFill>
                  <a:schemeClr val="tx1"/>
                </a:solidFill>
                <a:round/>
                <a:headEnd/>
                <a:tailEnd/>
              </a:ln>
            </p:spPr>
            <p:txBody>
              <a:bodyPr/>
              <a:lstStyle/>
              <a:p>
                <a:endParaRPr lang="da-DK" sz="1189"/>
              </a:p>
            </p:txBody>
          </p:sp>
        </p:grpSp>
      </p:grpSp>
      <p:grpSp>
        <p:nvGrpSpPr>
          <p:cNvPr id="29" name="Group 473"/>
          <p:cNvGrpSpPr>
            <a:grpSpLocks/>
          </p:cNvGrpSpPr>
          <p:nvPr/>
        </p:nvGrpSpPr>
        <p:grpSpPr bwMode="auto">
          <a:xfrm>
            <a:off x="6474620" y="3537349"/>
            <a:ext cx="404813" cy="653653"/>
            <a:chOff x="3198" y="2251"/>
            <a:chExt cx="340" cy="549"/>
          </a:xfrm>
          <a:solidFill>
            <a:srgbClr val="FFC000"/>
          </a:solidFill>
        </p:grpSpPr>
        <p:grpSp>
          <p:nvGrpSpPr>
            <p:cNvPr id="30" name="Group 229"/>
            <p:cNvGrpSpPr>
              <a:grpSpLocks/>
            </p:cNvGrpSpPr>
            <p:nvPr/>
          </p:nvGrpSpPr>
          <p:grpSpPr bwMode="auto">
            <a:xfrm>
              <a:off x="3198" y="2251"/>
              <a:ext cx="114" cy="186"/>
              <a:chOff x="4202" y="2380"/>
              <a:chExt cx="114" cy="186"/>
            </a:xfrm>
            <a:grpFill/>
          </p:grpSpPr>
          <p:sp>
            <p:nvSpPr>
              <p:cNvPr id="35292" name="AutoShape 123"/>
              <p:cNvSpPr>
                <a:spLocks noChangeArrowheads="1"/>
              </p:cNvSpPr>
              <p:nvPr/>
            </p:nvSpPr>
            <p:spPr bwMode="auto">
              <a:xfrm rot="-2743245">
                <a:off x="4166" y="2416"/>
                <a:ext cx="186" cy="114"/>
              </a:xfrm>
              <a:prstGeom prst="roundRect">
                <a:avLst>
                  <a:gd name="adj" fmla="val 16667"/>
                </a:avLst>
              </a:prstGeom>
              <a:grpFill/>
              <a:ln w="9525">
                <a:solidFill>
                  <a:schemeClr val="tx1"/>
                </a:solidFill>
                <a:round/>
                <a:headEnd/>
                <a:tailEnd/>
              </a:ln>
            </p:spPr>
            <p:txBody>
              <a:bodyPr wrap="none" anchor="ctr"/>
              <a:lstStyle/>
              <a:p>
                <a:endParaRPr lang="da-DK" sz="1189"/>
              </a:p>
            </p:txBody>
          </p:sp>
          <p:grpSp>
            <p:nvGrpSpPr>
              <p:cNvPr id="31" name="Group 124"/>
              <p:cNvGrpSpPr>
                <a:grpSpLocks/>
              </p:cNvGrpSpPr>
              <p:nvPr/>
            </p:nvGrpSpPr>
            <p:grpSpPr bwMode="auto">
              <a:xfrm rot="2050044">
                <a:off x="4241" y="2410"/>
                <a:ext cx="51" cy="81"/>
                <a:chOff x="2290" y="2160"/>
                <a:chExt cx="136" cy="227"/>
              </a:xfrm>
              <a:grpFill/>
            </p:grpSpPr>
            <p:sp>
              <p:nvSpPr>
                <p:cNvPr id="35294" name="Oval 125"/>
                <p:cNvSpPr>
                  <a:spLocks noChangeArrowheads="1"/>
                </p:cNvSpPr>
                <p:nvPr/>
              </p:nvSpPr>
              <p:spPr bwMode="auto">
                <a:xfrm>
                  <a:off x="2290" y="2160"/>
                  <a:ext cx="136" cy="227"/>
                </a:xfrm>
                <a:prstGeom prst="ellipse">
                  <a:avLst/>
                </a:prstGeom>
                <a:grpFill/>
                <a:ln w="9525">
                  <a:solidFill>
                    <a:schemeClr val="tx1"/>
                  </a:solidFill>
                  <a:round/>
                  <a:headEnd/>
                  <a:tailEnd/>
                </a:ln>
              </p:spPr>
              <p:txBody>
                <a:bodyPr wrap="none" anchor="ctr"/>
                <a:lstStyle/>
                <a:p>
                  <a:endParaRPr lang="da-DK" sz="1189"/>
                </a:p>
              </p:txBody>
            </p:sp>
            <p:sp>
              <p:nvSpPr>
                <p:cNvPr id="35295" name="Oval 126"/>
                <p:cNvSpPr>
                  <a:spLocks noChangeArrowheads="1"/>
                </p:cNvSpPr>
                <p:nvPr/>
              </p:nvSpPr>
              <p:spPr bwMode="auto">
                <a:xfrm>
                  <a:off x="2323" y="2271"/>
                  <a:ext cx="90" cy="90"/>
                </a:xfrm>
                <a:prstGeom prst="ellipse">
                  <a:avLst/>
                </a:prstGeom>
                <a:grpFill/>
                <a:ln w="9525">
                  <a:solidFill>
                    <a:schemeClr val="tx1"/>
                  </a:solidFill>
                  <a:round/>
                  <a:headEnd/>
                  <a:tailEnd/>
                </a:ln>
              </p:spPr>
              <p:txBody>
                <a:bodyPr wrap="none" anchor="ctr"/>
                <a:lstStyle/>
                <a:p>
                  <a:endParaRPr lang="da-DK" sz="1189"/>
                </a:p>
              </p:txBody>
            </p:sp>
          </p:grpSp>
        </p:grpSp>
        <p:grpSp>
          <p:nvGrpSpPr>
            <p:cNvPr id="106752" name="Group 246"/>
            <p:cNvGrpSpPr>
              <a:grpSpLocks/>
            </p:cNvGrpSpPr>
            <p:nvPr/>
          </p:nvGrpSpPr>
          <p:grpSpPr bwMode="auto">
            <a:xfrm>
              <a:off x="3424" y="2251"/>
              <a:ext cx="114" cy="186"/>
              <a:chOff x="4202" y="2380"/>
              <a:chExt cx="114" cy="186"/>
            </a:xfrm>
            <a:grpFill/>
          </p:grpSpPr>
          <p:sp>
            <p:nvSpPr>
              <p:cNvPr id="35288" name="AutoShape 247"/>
              <p:cNvSpPr>
                <a:spLocks noChangeArrowheads="1"/>
              </p:cNvSpPr>
              <p:nvPr/>
            </p:nvSpPr>
            <p:spPr bwMode="auto">
              <a:xfrm rot="-2743245">
                <a:off x="4166" y="2416"/>
                <a:ext cx="186" cy="114"/>
              </a:xfrm>
              <a:prstGeom prst="roundRect">
                <a:avLst>
                  <a:gd name="adj" fmla="val 16667"/>
                </a:avLst>
              </a:prstGeom>
              <a:grpFill/>
              <a:ln w="9525">
                <a:solidFill>
                  <a:schemeClr val="tx1"/>
                </a:solidFill>
                <a:round/>
                <a:headEnd/>
                <a:tailEnd/>
              </a:ln>
            </p:spPr>
            <p:txBody>
              <a:bodyPr wrap="none" anchor="ctr"/>
              <a:lstStyle/>
              <a:p>
                <a:endParaRPr lang="da-DK" sz="1189"/>
              </a:p>
            </p:txBody>
          </p:sp>
          <p:grpSp>
            <p:nvGrpSpPr>
              <p:cNvPr id="106753" name="Group 248"/>
              <p:cNvGrpSpPr>
                <a:grpSpLocks/>
              </p:cNvGrpSpPr>
              <p:nvPr/>
            </p:nvGrpSpPr>
            <p:grpSpPr bwMode="auto">
              <a:xfrm rot="2050044">
                <a:off x="4241" y="2410"/>
                <a:ext cx="51" cy="81"/>
                <a:chOff x="2290" y="2160"/>
                <a:chExt cx="136" cy="227"/>
              </a:xfrm>
              <a:grpFill/>
            </p:grpSpPr>
            <p:sp>
              <p:nvSpPr>
                <p:cNvPr id="35290" name="Oval 249"/>
                <p:cNvSpPr>
                  <a:spLocks noChangeArrowheads="1"/>
                </p:cNvSpPr>
                <p:nvPr/>
              </p:nvSpPr>
              <p:spPr bwMode="auto">
                <a:xfrm>
                  <a:off x="2290" y="2160"/>
                  <a:ext cx="136" cy="227"/>
                </a:xfrm>
                <a:prstGeom prst="ellipse">
                  <a:avLst/>
                </a:prstGeom>
                <a:grpFill/>
                <a:ln w="9525">
                  <a:solidFill>
                    <a:schemeClr val="tx1"/>
                  </a:solidFill>
                  <a:round/>
                  <a:headEnd/>
                  <a:tailEnd/>
                </a:ln>
              </p:spPr>
              <p:txBody>
                <a:bodyPr wrap="none" anchor="ctr"/>
                <a:lstStyle/>
                <a:p>
                  <a:endParaRPr lang="da-DK" sz="1189"/>
                </a:p>
              </p:txBody>
            </p:sp>
            <p:sp>
              <p:nvSpPr>
                <p:cNvPr id="35291" name="Oval 250"/>
                <p:cNvSpPr>
                  <a:spLocks noChangeArrowheads="1"/>
                </p:cNvSpPr>
                <p:nvPr/>
              </p:nvSpPr>
              <p:spPr bwMode="auto">
                <a:xfrm>
                  <a:off x="2323" y="2271"/>
                  <a:ext cx="90" cy="90"/>
                </a:xfrm>
                <a:prstGeom prst="ellipse">
                  <a:avLst/>
                </a:prstGeom>
                <a:grpFill/>
                <a:ln w="9525">
                  <a:solidFill>
                    <a:schemeClr val="tx1"/>
                  </a:solidFill>
                  <a:round/>
                  <a:headEnd/>
                  <a:tailEnd/>
                </a:ln>
              </p:spPr>
              <p:txBody>
                <a:bodyPr wrap="none" anchor="ctr"/>
                <a:lstStyle/>
                <a:p>
                  <a:endParaRPr lang="da-DK" sz="1189"/>
                </a:p>
              </p:txBody>
            </p:sp>
          </p:grpSp>
        </p:grpSp>
        <p:grpSp>
          <p:nvGrpSpPr>
            <p:cNvPr id="106754" name="Group 251"/>
            <p:cNvGrpSpPr>
              <a:grpSpLocks/>
            </p:cNvGrpSpPr>
            <p:nvPr/>
          </p:nvGrpSpPr>
          <p:grpSpPr bwMode="auto">
            <a:xfrm>
              <a:off x="3243" y="2432"/>
              <a:ext cx="114" cy="186"/>
              <a:chOff x="4202" y="2380"/>
              <a:chExt cx="114" cy="186"/>
            </a:xfrm>
            <a:grpFill/>
          </p:grpSpPr>
          <p:sp>
            <p:nvSpPr>
              <p:cNvPr id="35284" name="AutoShape 252"/>
              <p:cNvSpPr>
                <a:spLocks noChangeArrowheads="1"/>
              </p:cNvSpPr>
              <p:nvPr/>
            </p:nvSpPr>
            <p:spPr bwMode="auto">
              <a:xfrm rot="-2743245">
                <a:off x="4166" y="2416"/>
                <a:ext cx="186" cy="114"/>
              </a:xfrm>
              <a:prstGeom prst="roundRect">
                <a:avLst>
                  <a:gd name="adj" fmla="val 16667"/>
                </a:avLst>
              </a:prstGeom>
              <a:grpFill/>
              <a:ln w="9525">
                <a:solidFill>
                  <a:schemeClr val="tx1"/>
                </a:solidFill>
                <a:round/>
                <a:headEnd/>
                <a:tailEnd/>
              </a:ln>
            </p:spPr>
            <p:txBody>
              <a:bodyPr wrap="none" anchor="ctr"/>
              <a:lstStyle/>
              <a:p>
                <a:endParaRPr lang="da-DK" sz="1189"/>
              </a:p>
            </p:txBody>
          </p:sp>
          <p:grpSp>
            <p:nvGrpSpPr>
              <p:cNvPr id="106755" name="Group 253"/>
              <p:cNvGrpSpPr>
                <a:grpSpLocks/>
              </p:cNvGrpSpPr>
              <p:nvPr/>
            </p:nvGrpSpPr>
            <p:grpSpPr bwMode="auto">
              <a:xfrm rot="2050044">
                <a:off x="4241" y="2410"/>
                <a:ext cx="51" cy="81"/>
                <a:chOff x="2290" y="2160"/>
                <a:chExt cx="136" cy="227"/>
              </a:xfrm>
              <a:grpFill/>
            </p:grpSpPr>
            <p:sp>
              <p:nvSpPr>
                <p:cNvPr id="35286" name="Oval 254"/>
                <p:cNvSpPr>
                  <a:spLocks noChangeArrowheads="1"/>
                </p:cNvSpPr>
                <p:nvPr/>
              </p:nvSpPr>
              <p:spPr bwMode="auto">
                <a:xfrm>
                  <a:off x="2290" y="2160"/>
                  <a:ext cx="136" cy="227"/>
                </a:xfrm>
                <a:prstGeom prst="ellipse">
                  <a:avLst/>
                </a:prstGeom>
                <a:grpFill/>
                <a:ln w="9525">
                  <a:solidFill>
                    <a:schemeClr val="tx1"/>
                  </a:solidFill>
                  <a:round/>
                  <a:headEnd/>
                  <a:tailEnd/>
                </a:ln>
              </p:spPr>
              <p:txBody>
                <a:bodyPr wrap="none" anchor="ctr"/>
                <a:lstStyle/>
                <a:p>
                  <a:endParaRPr lang="da-DK" sz="1189"/>
                </a:p>
              </p:txBody>
            </p:sp>
            <p:sp>
              <p:nvSpPr>
                <p:cNvPr id="35287" name="Oval 255"/>
                <p:cNvSpPr>
                  <a:spLocks noChangeArrowheads="1"/>
                </p:cNvSpPr>
                <p:nvPr/>
              </p:nvSpPr>
              <p:spPr bwMode="auto">
                <a:xfrm>
                  <a:off x="2323" y="2271"/>
                  <a:ext cx="90" cy="90"/>
                </a:xfrm>
                <a:prstGeom prst="ellipse">
                  <a:avLst/>
                </a:prstGeom>
                <a:grpFill/>
                <a:ln w="9525">
                  <a:solidFill>
                    <a:schemeClr val="tx1"/>
                  </a:solidFill>
                  <a:round/>
                  <a:headEnd/>
                  <a:tailEnd/>
                </a:ln>
              </p:spPr>
              <p:txBody>
                <a:bodyPr wrap="none" anchor="ctr"/>
                <a:lstStyle/>
                <a:p>
                  <a:endParaRPr lang="da-DK" sz="1189"/>
                </a:p>
              </p:txBody>
            </p:sp>
          </p:grpSp>
        </p:grpSp>
        <p:grpSp>
          <p:nvGrpSpPr>
            <p:cNvPr id="106756" name="Group 256"/>
            <p:cNvGrpSpPr>
              <a:grpSpLocks/>
            </p:cNvGrpSpPr>
            <p:nvPr/>
          </p:nvGrpSpPr>
          <p:grpSpPr bwMode="auto">
            <a:xfrm>
              <a:off x="3424" y="2478"/>
              <a:ext cx="114" cy="186"/>
              <a:chOff x="4202" y="2380"/>
              <a:chExt cx="114" cy="186"/>
            </a:xfrm>
            <a:grpFill/>
          </p:grpSpPr>
          <p:sp>
            <p:nvSpPr>
              <p:cNvPr id="35280" name="AutoShape 257"/>
              <p:cNvSpPr>
                <a:spLocks noChangeArrowheads="1"/>
              </p:cNvSpPr>
              <p:nvPr/>
            </p:nvSpPr>
            <p:spPr bwMode="auto">
              <a:xfrm rot="-2743245">
                <a:off x="4166" y="2416"/>
                <a:ext cx="186" cy="114"/>
              </a:xfrm>
              <a:prstGeom prst="roundRect">
                <a:avLst>
                  <a:gd name="adj" fmla="val 16667"/>
                </a:avLst>
              </a:prstGeom>
              <a:grpFill/>
              <a:ln w="9525">
                <a:solidFill>
                  <a:schemeClr val="tx1"/>
                </a:solidFill>
                <a:round/>
                <a:headEnd/>
                <a:tailEnd/>
              </a:ln>
            </p:spPr>
            <p:txBody>
              <a:bodyPr wrap="none" anchor="ctr"/>
              <a:lstStyle/>
              <a:p>
                <a:endParaRPr lang="da-DK" sz="1189"/>
              </a:p>
            </p:txBody>
          </p:sp>
          <p:grpSp>
            <p:nvGrpSpPr>
              <p:cNvPr id="106757" name="Group 258"/>
              <p:cNvGrpSpPr>
                <a:grpSpLocks/>
              </p:cNvGrpSpPr>
              <p:nvPr/>
            </p:nvGrpSpPr>
            <p:grpSpPr bwMode="auto">
              <a:xfrm rot="2050044">
                <a:off x="4241" y="2410"/>
                <a:ext cx="51" cy="81"/>
                <a:chOff x="2290" y="2160"/>
                <a:chExt cx="136" cy="227"/>
              </a:xfrm>
              <a:grpFill/>
            </p:grpSpPr>
            <p:sp>
              <p:nvSpPr>
                <p:cNvPr id="35282" name="Oval 259"/>
                <p:cNvSpPr>
                  <a:spLocks noChangeArrowheads="1"/>
                </p:cNvSpPr>
                <p:nvPr/>
              </p:nvSpPr>
              <p:spPr bwMode="auto">
                <a:xfrm>
                  <a:off x="2290" y="2160"/>
                  <a:ext cx="136" cy="227"/>
                </a:xfrm>
                <a:prstGeom prst="ellipse">
                  <a:avLst/>
                </a:prstGeom>
                <a:grpFill/>
                <a:ln w="9525">
                  <a:solidFill>
                    <a:schemeClr val="tx1"/>
                  </a:solidFill>
                  <a:round/>
                  <a:headEnd/>
                  <a:tailEnd/>
                </a:ln>
              </p:spPr>
              <p:txBody>
                <a:bodyPr wrap="none" anchor="ctr"/>
                <a:lstStyle/>
                <a:p>
                  <a:endParaRPr lang="da-DK" sz="1189"/>
                </a:p>
              </p:txBody>
            </p:sp>
            <p:sp>
              <p:nvSpPr>
                <p:cNvPr id="35283" name="Oval 260"/>
                <p:cNvSpPr>
                  <a:spLocks noChangeArrowheads="1"/>
                </p:cNvSpPr>
                <p:nvPr/>
              </p:nvSpPr>
              <p:spPr bwMode="auto">
                <a:xfrm>
                  <a:off x="2323" y="2271"/>
                  <a:ext cx="90" cy="90"/>
                </a:xfrm>
                <a:prstGeom prst="ellipse">
                  <a:avLst/>
                </a:prstGeom>
                <a:grpFill/>
                <a:ln w="9525">
                  <a:solidFill>
                    <a:schemeClr val="tx1"/>
                  </a:solidFill>
                  <a:round/>
                  <a:headEnd/>
                  <a:tailEnd/>
                </a:ln>
              </p:spPr>
              <p:txBody>
                <a:bodyPr wrap="none" anchor="ctr"/>
                <a:lstStyle/>
                <a:p>
                  <a:endParaRPr lang="da-DK" sz="1189"/>
                </a:p>
              </p:txBody>
            </p:sp>
          </p:grpSp>
        </p:grpSp>
        <p:grpSp>
          <p:nvGrpSpPr>
            <p:cNvPr id="106758" name="Group 261"/>
            <p:cNvGrpSpPr>
              <a:grpSpLocks/>
            </p:cNvGrpSpPr>
            <p:nvPr/>
          </p:nvGrpSpPr>
          <p:grpSpPr bwMode="auto">
            <a:xfrm>
              <a:off x="3243" y="2614"/>
              <a:ext cx="114" cy="186"/>
              <a:chOff x="4202" y="2380"/>
              <a:chExt cx="114" cy="186"/>
            </a:xfrm>
            <a:grpFill/>
          </p:grpSpPr>
          <p:sp>
            <p:nvSpPr>
              <p:cNvPr id="35276" name="AutoShape 262"/>
              <p:cNvSpPr>
                <a:spLocks noChangeArrowheads="1"/>
              </p:cNvSpPr>
              <p:nvPr/>
            </p:nvSpPr>
            <p:spPr bwMode="auto">
              <a:xfrm rot="-2743245">
                <a:off x="4166" y="2416"/>
                <a:ext cx="186" cy="114"/>
              </a:xfrm>
              <a:prstGeom prst="roundRect">
                <a:avLst>
                  <a:gd name="adj" fmla="val 16667"/>
                </a:avLst>
              </a:prstGeom>
              <a:grpFill/>
              <a:ln w="9525">
                <a:solidFill>
                  <a:schemeClr val="tx1"/>
                </a:solidFill>
                <a:round/>
                <a:headEnd/>
                <a:tailEnd/>
              </a:ln>
            </p:spPr>
            <p:txBody>
              <a:bodyPr wrap="none" anchor="ctr"/>
              <a:lstStyle/>
              <a:p>
                <a:endParaRPr lang="da-DK" sz="1189"/>
              </a:p>
            </p:txBody>
          </p:sp>
          <p:grpSp>
            <p:nvGrpSpPr>
              <p:cNvPr id="106759" name="Group 263"/>
              <p:cNvGrpSpPr>
                <a:grpSpLocks/>
              </p:cNvGrpSpPr>
              <p:nvPr/>
            </p:nvGrpSpPr>
            <p:grpSpPr bwMode="auto">
              <a:xfrm rot="2050044">
                <a:off x="4241" y="2410"/>
                <a:ext cx="51" cy="81"/>
                <a:chOff x="2290" y="2160"/>
                <a:chExt cx="136" cy="227"/>
              </a:xfrm>
              <a:grpFill/>
            </p:grpSpPr>
            <p:sp>
              <p:nvSpPr>
                <p:cNvPr id="35278" name="Oval 264"/>
                <p:cNvSpPr>
                  <a:spLocks noChangeArrowheads="1"/>
                </p:cNvSpPr>
                <p:nvPr/>
              </p:nvSpPr>
              <p:spPr bwMode="auto">
                <a:xfrm>
                  <a:off x="2290" y="2160"/>
                  <a:ext cx="136" cy="227"/>
                </a:xfrm>
                <a:prstGeom prst="ellipse">
                  <a:avLst/>
                </a:prstGeom>
                <a:grpFill/>
                <a:ln w="9525">
                  <a:solidFill>
                    <a:schemeClr val="tx1"/>
                  </a:solidFill>
                  <a:round/>
                  <a:headEnd/>
                  <a:tailEnd/>
                </a:ln>
              </p:spPr>
              <p:txBody>
                <a:bodyPr wrap="none" anchor="ctr"/>
                <a:lstStyle/>
                <a:p>
                  <a:endParaRPr lang="da-DK" sz="1189"/>
                </a:p>
              </p:txBody>
            </p:sp>
            <p:sp>
              <p:nvSpPr>
                <p:cNvPr id="35279" name="Oval 265"/>
                <p:cNvSpPr>
                  <a:spLocks noChangeArrowheads="1"/>
                </p:cNvSpPr>
                <p:nvPr/>
              </p:nvSpPr>
              <p:spPr bwMode="auto">
                <a:xfrm>
                  <a:off x="2323" y="2271"/>
                  <a:ext cx="90" cy="90"/>
                </a:xfrm>
                <a:prstGeom prst="ellipse">
                  <a:avLst/>
                </a:prstGeom>
                <a:grpFill/>
                <a:ln w="9525">
                  <a:solidFill>
                    <a:schemeClr val="tx1"/>
                  </a:solidFill>
                  <a:round/>
                  <a:headEnd/>
                  <a:tailEnd/>
                </a:ln>
              </p:spPr>
              <p:txBody>
                <a:bodyPr wrap="none" anchor="ctr"/>
                <a:lstStyle/>
                <a:p>
                  <a:endParaRPr lang="da-DK" sz="1189"/>
                </a:p>
              </p:txBody>
            </p:sp>
          </p:grpSp>
        </p:grpSp>
      </p:grpSp>
      <p:grpSp>
        <p:nvGrpSpPr>
          <p:cNvPr id="106760" name="Group 474"/>
          <p:cNvGrpSpPr>
            <a:grpSpLocks/>
          </p:cNvGrpSpPr>
          <p:nvPr/>
        </p:nvGrpSpPr>
        <p:grpSpPr bwMode="auto">
          <a:xfrm>
            <a:off x="7175898" y="2781301"/>
            <a:ext cx="284559" cy="1122760"/>
            <a:chOff x="3787" y="1616"/>
            <a:chExt cx="239" cy="943"/>
          </a:xfrm>
          <a:solidFill>
            <a:srgbClr val="FFC000"/>
          </a:solidFill>
        </p:grpSpPr>
        <p:grpSp>
          <p:nvGrpSpPr>
            <p:cNvPr id="106761" name="Group 279"/>
            <p:cNvGrpSpPr>
              <a:grpSpLocks/>
            </p:cNvGrpSpPr>
            <p:nvPr/>
          </p:nvGrpSpPr>
          <p:grpSpPr bwMode="auto">
            <a:xfrm>
              <a:off x="3787" y="2251"/>
              <a:ext cx="239" cy="308"/>
              <a:chOff x="4694" y="890"/>
              <a:chExt cx="239" cy="308"/>
            </a:xfrm>
            <a:grpFill/>
          </p:grpSpPr>
          <p:sp>
            <p:nvSpPr>
              <p:cNvPr id="35261" name="AutoShape 280"/>
              <p:cNvSpPr>
                <a:spLocks noChangeArrowheads="1"/>
              </p:cNvSpPr>
              <p:nvPr/>
            </p:nvSpPr>
            <p:spPr bwMode="auto">
              <a:xfrm rot="-2743245">
                <a:off x="4755" y="1010"/>
                <a:ext cx="186" cy="114"/>
              </a:xfrm>
              <a:prstGeom prst="roundRect">
                <a:avLst>
                  <a:gd name="adj" fmla="val 16667"/>
                </a:avLst>
              </a:prstGeom>
              <a:grpFill/>
              <a:ln w="9525">
                <a:solidFill>
                  <a:schemeClr val="tx1"/>
                </a:solidFill>
                <a:round/>
                <a:headEnd/>
                <a:tailEnd/>
              </a:ln>
            </p:spPr>
            <p:txBody>
              <a:bodyPr wrap="none" anchor="ctr"/>
              <a:lstStyle/>
              <a:p>
                <a:endParaRPr lang="da-DK" sz="1189"/>
              </a:p>
            </p:txBody>
          </p:sp>
          <p:grpSp>
            <p:nvGrpSpPr>
              <p:cNvPr id="106763" name="Group 281"/>
              <p:cNvGrpSpPr>
                <a:grpSpLocks/>
              </p:cNvGrpSpPr>
              <p:nvPr/>
            </p:nvGrpSpPr>
            <p:grpSpPr bwMode="auto">
              <a:xfrm rot="2050044">
                <a:off x="4830" y="1004"/>
                <a:ext cx="51" cy="81"/>
                <a:chOff x="2290" y="2160"/>
                <a:chExt cx="136" cy="227"/>
              </a:xfrm>
              <a:grpFill/>
            </p:grpSpPr>
            <p:sp>
              <p:nvSpPr>
                <p:cNvPr id="35269" name="Oval 282"/>
                <p:cNvSpPr>
                  <a:spLocks noChangeArrowheads="1"/>
                </p:cNvSpPr>
                <p:nvPr/>
              </p:nvSpPr>
              <p:spPr bwMode="auto">
                <a:xfrm>
                  <a:off x="2290" y="2160"/>
                  <a:ext cx="136" cy="227"/>
                </a:xfrm>
                <a:prstGeom prst="ellipse">
                  <a:avLst/>
                </a:prstGeom>
                <a:grpFill/>
                <a:ln w="9525">
                  <a:solidFill>
                    <a:schemeClr val="tx1"/>
                  </a:solidFill>
                  <a:round/>
                  <a:headEnd/>
                  <a:tailEnd/>
                </a:ln>
              </p:spPr>
              <p:txBody>
                <a:bodyPr wrap="none" anchor="ctr"/>
                <a:lstStyle/>
                <a:p>
                  <a:endParaRPr lang="da-DK" sz="1189"/>
                </a:p>
              </p:txBody>
            </p:sp>
            <p:sp>
              <p:nvSpPr>
                <p:cNvPr id="35270" name="Oval 283"/>
                <p:cNvSpPr>
                  <a:spLocks noChangeArrowheads="1"/>
                </p:cNvSpPr>
                <p:nvPr/>
              </p:nvSpPr>
              <p:spPr bwMode="auto">
                <a:xfrm>
                  <a:off x="2323" y="2271"/>
                  <a:ext cx="90" cy="90"/>
                </a:xfrm>
                <a:prstGeom prst="ellipse">
                  <a:avLst/>
                </a:prstGeom>
                <a:grpFill/>
                <a:ln w="9525">
                  <a:solidFill>
                    <a:schemeClr val="tx1"/>
                  </a:solidFill>
                  <a:round/>
                  <a:headEnd/>
                  <a:tailEnd/>
                </a:ln>
              </p:spPr>
              <p:txBody>
                <a:bodyPr wrap="none" anchor="ctr"/>
                <a:lstStyle/>
                <a:p>
                  <a:endParaRPr lang="da-DK" sz="1189"/>
                </a:p>
              </p:txBody>
            </p:sp>
          </p:grpSp>
          <p:sp>
            <p:nvSpPr>
              <p:cNvPr id="35263" name="Oval 284"/>
              <p:cNvSpPr>
                <a:spLocks noChangeArrowheads="1"/>
              </p:cNvSpPr>
              <p:nvPr/>
            </p:nvSpPr>
            <p:spPr bwMode="auto">
              <a:xfrm rot="-563177">
                <a:off x="4832" y="890"/>
                <a:ext cx="57" cy="107"/>
              </a:xfrm>
              <a:prstGeom prst="ellipse">
                <a:avLst/>
              </a:prstGeom>
              <a:grpFill/>
              <a:ln w="9525">
                <a:solidFill>
                  <a:schemeClr val="tx1"/>
                </a:solidFill>
                <a:round/>
                <a:headEnd/>
                <a:tailEnd/>
              </a:ln>
            </p:spPr>
            <p:txBody>
              <a:bodyPr wrap="none" anchor="ctr"/>
              <a:lstStyle/>
              <a:p>
                <a:endParaRPr lang="da-DK" sz="1189"/>
              </a:p>
            </p:txBody>
          </p:sp>
          <p:sp>
            <p:nvSpPr>
              <p:cNvPr id="35264" name="Oval 285"/>
              <p:cNvSpPr>
                <a:spLocks noChangeArrowheads="1"/>
              </p:cNvSpPr>
              <p:nvPr/>
            </p:nvSpPr>
            <p:spPr bwMode="auto">
              <a:xfrm rot="-3142679">
                <a:off x="4721" y="1079"/>
                <a:ext cx="88" cy="141"/>
              </a:xfrm>
              <a:prstGeom prst="ellipse">
                <a:avLst/>
              </a:prstGeom>
              <a:grpFill/>
              <a:ln w="9525">
                <a:solidFill>
                  <a:schemeClr val="tx1"/>
                </a:solidFill>
                <a:round/>
                <a:headEnd/>
                <a:tailEnd/>
              </a:ln>
            </p:spPr>
            <p:txBody>
              <a:bodyPr wrap="none" anchor="ctr"/>
              <a:lstStyle/>
              <a:p>
                <a:endParaRPr lang="da-DK" sz="1189"/>
              </a:p>
            </p:txBody>
          </p:sp>
          <p:sp>
            <p:nvSpPr>
              <p:cNvPr id="35265" name="Oval 286"/>
              <p:cNvSpPr>
                <a:spLocks noChangeArrowheads="1"/>
              </p:cNvSpPr>
              <p:nvPr/>
            </p:nvSpPr>
            <p:spPr bwMode="auto">
              <a:xfrm>
                <a:off x="4733" y="1108"/>
                <a:ext cx="41" cy="48"/>
              </a:xfrm>
              <a:prstGeom prst="ellipse">
                <a:avLst/>
              </a:prstGeom>
              <a:grpFill/>
              <a:ln w="9525">
                <a:solidFill>
                  <a:schemeClr val="tx1"/>
                </a:solidFill>
                <a:round/>
                <a:headEnd/>
                <a:tailEnd/>
              </a:ln>
            </p:spPr>
            <p:txBody>
              <a:bodyPr wrap="none" anchor="ctr"/>
              <a:lstStyle/>
              <a:p>
                <a:endParaRPr lang="da-DK" sz="1189"/>
              </a:p>
            </p:txBody>
          </p:sp>
          <p:sp>
            <p:nvSpPr>
              <p:cNvPr id="35266" name="Oval 287"/>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sp>
            <p:nvSpPr>
              <p:cNvPr id="35267" name="Freeform 288"/>
              <p:cNvSpPr>
                <a:spLocks/>
              </p:cNvSpPr>
              <p:nvPr/>
            </p:nvSpPr>
            <p:spPr bwMode="auto">
              <a:xfrm>
                <a:off x="4755" y="1149"/>
                <a:ext cx="47" cy="49"/>
              </a:xfrm>
              <a:custGeom>
                <a:avLst/>
                <a:gdLst>
                  <a:gd name="T0" fmla="*/ 0 w 75"/>
                  <a:gd name="T1" fmla="*/ 83 h 83"/>
                  <a:gd name="T2" fmla="*/ 75 w 75"/>
                  <a:gd name="T3" fmla="*/ 0 h 83"/>
                  <a:gd name="T4" fmla="*/ 0 60000 65536"/>
                  <a:gd name="T5" fmla="*/ 0 60000 65536"/>
                  <a:gd name="T6" fmla="*/ 0 w 75"/>
                  <a:gd name="T7" fmla="*/ 0 h 83"/>
                  <a:gd name="T8" fmla="*/ 75 w 75"/>
                  <a:gd name="T9" fmla="*/ 83 h 83"/>
                </a:gdLst>
                <a:ahLst/>
                <a:cxnLst>
                  <a:cxn ang="T4">
                    <a:pos x="T0" y="T1"/>
                  </a:cxn>
                  <a:cxn ang="T5">
                    <a:pos x="T2" y="T3"/>
                  </a:cxn>
                </a:cxnLst>
                <a:rect l="T6" t="T7" r="T8" b="T9"/>
                <a:pathLst>
                  <a:path w="75" h="83">
                    <a:moveTo>
                      <a:pt x="0" y="83"/>
                    </a:moveTo>
                    <a:cubicBezTo>
                      <a:pt x="39" y="71"/>
                      <a:pt x="75" y="46"/>
                      <a:pt x="75" y="0"/>
                    </a:cubicBezTo>
                  </a:path>
                </a:pathLst>
              </a:custGeom>
              <a:grpFill/>
              <a:ln w="28575" cmpd="sng">
                <a:solidFill>
                  <a:schemeClr val="tx1"/>
                </a:solidFill>
                <a:round/>
                <a:headEnd/>
                <a:tailEnd/>
              </a:ln>
            </p:spPr>
            <p:txBody>
              <a:bodyPr/>
              <a:lstStyle/>
              <a:p>
                <a:endParaRPr lang="da-DK" sz="1189"/>
              </a:p>
            </p:txBody>
          </p:sp>
          <p:sp>
            <p:nvSpPr>
              <p:cNvPr id="35268" name="Oval 289"/>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grpSp>
        <p:grpSp>
          <p:nvGrpSpPr>
            <p:cNvPr id="106764" name="Group 290"/>
            <p:cNvGrpSpPr>
              <a:grpSpLocks/>
            </p:cNvGrpSpPr>
            <p:nvPr/>
          </p:nvGrpSpPr>
          <p:grpSpPr bwMode="auto">
            <a:xfrm>
              <a:off x="3787" y="2024"/>
              <a:ext cx="239" cy="308"/>
              <a:chOff x="4694" y="890"/>
              <a:chExt cx="239" cy="308"/>
            </a:xfrm>
            <a:grpFill/>
          </p:grpSpPr>
          <p:sp>
            <p:nvSpPr>
              <p:cNvPr id="35251" name="AutoShape 291"/>
              <p:cNvSpPr>
                <a:spLocks noChangeArrowheads="1"/>
              </p:cNvSpPr>
              <p:nvPr/>
            </p:nvSpPr>
            <p:spPr bwMode="auto">
              <a:xfrm rot="-2743245">
                <a:off x="4755" y="1010"/>
                <a:ext cx="186" cy="114"/>
              </a:xfrm>
              <a:prstGeom prst="roundRect">
                <a:avLst>
                  <a:gd name="adj" fmla="val 16667"/>
                </a:avLst>
              </a:prstGeom>
              <a:grpFill/>
              <a:ln w="9525">
                <a:solidFill>
                  <a:schemeClr val="tx1"/>
                </a:solidFill>
                <a:round/>
                <a:headEnd/>
                <a:tailEnd/>
              </a:ln>
            </p:spPr>
            <p:txBody>
              <a:bodyPr wrap="none" anchor="ctr"/>
              <a:lstStyle/>
              <a:p>
                <a:endParaRPr lang="da-DK" sz="1189"/>
              </a:p>
            </p:txBody>
          </p:sp>
          <p:grpSp>
            <p:nvGrpSpPr>
              <p:cNvPr id="106765" name="Group 292"/>
              <p:cNvGrpSpPr>
                <a:grpSpLocks/>
              </p:cNvGrpSpPr>
              <p:nvPr/>
            </p:nvGrpSpPr>
            <p:grpSpPr bwMode="auto">
              <a:xfrm rot="2050044">
                <a:off x="4830" y="1004"/>
                <a:ext cx="51" cy="81"/>
                <a:chOff x="2290" y="2160"/>
                <a:chExt cx="136" cy="227"/>
              </a:xfrm>
              <a:grpFill/>
            </p:grpSpPr>
            <p:sp>
              <p:nvSpPr>
                <p:cNvPr id="35259" name="Oval 293"/>
                <p:cNvSpPr>
                  <a:spLocks noChangeArrowheads="1"/>
                </p:cNvSpPr>
                <p:nvPr/>
              </p:nvSpPr>
              <p:spPr bwMode="auto">
                <a:xfrm>
                  <a:off x="2290" y="2160"/>
                  <a:ext cx="136" cy="227"/>
                </a:xfrm>
                <a:prstGeom prst="ellipse">
                  <a:avLst/>
                </a:prstGeom>
                <a:grpFill/>
                <a:ln w="9525">
                  <a:solidFill>
                    <a:schemeClr val="tx1"/>
                  </a:solidFill>
                  <a:round/>
                  <a:headEnd/>
                  <a:tailEnd/>
                </a:ln>
              </p:spPr>
              <p:txBody>
                <a:bodyPr wrap="none" anchor="ctr"/>
                <a:lstStyle/>
                <a:p>
                  <a:endParaRPr lang="da-DK" sz="1189"/>
                </a:p>
              </p:txBody>
            </p:sp>
            <p:sp>
              <p:nvSpPr>
                <p:cNvPr id="35260" name="Oval 294"/>
                <p:cNvSpPr>
                  <a:spLocks noChangeArrowheads="1"/>
                </p:cNvSpPr>
                <p:nvPr/>
              </p:nvSpPr>
              <p:spPr bwMode="auto">
                <a:xfrm>
                  <a:off x="2323" y="2271"/>
                  <a:ext cx="90" cy="90"/>
                </a:xfrm>
                <a:prstGeom prst="ellipse">
                  <a:avLst/>
                </a:prstGeom>
                <a:grpFill/>
                <a:ln w="9525">
                  <a:solidFill>
                    <a:schemeClr val="tx1"/>
                  </a:solidFill>
                  <a:round/>
                  <a:headEnd/>
                  <a:tailEnd/>
                </a:ln>
              </p:spPr>
              <p:txBody>
                <a:bodyPr wrap="none" anchor="ctr"/>
                <a:lstStyle/>
                <a:p>
                  <a:endParaRPr lang="da-DK" sz="1189"/>
                </a:p>
              </p:txBody>
            </p:sp>
          </p:grpSp>
          <p:sp>
            <p:nvSpPr>
              <p:cNvPr id="35253" name="Oval 295"/>
              <p:cNvSpPr>
                <a:spLocks noChangeArrowheads="1"/>
              </p:cNvSpPr>
              <p:nvPr/>
            </p:nvSpPr>
            <p:spPr bwMode="auto">
              <a:xfrm rot="-563177">
                <a:off x="4832" y="890"/>
                <a:ext cx="57" cy="107"/>
              </a:xfrm>
              <a:prstGeom prst="ellipse">
                <a:avLst/>
              </a:prstGeom>
              <a:grpFill/>
              <a:ln w="9525">
                <a:solidFill>
                  <a:schemeClr val="tx1"/>
                </a:solidFill>
                <a:round/>
                <a:headEnd/>
                <a:tailEnd/>
              </a:ln>
            </p:spPr>
            <p:txBody>
              <a:bodyPr wrap="none" anchor="ctr"/>
              <a:lstStyle/>
              <a:p>
                <a:endParaRPr lang="da-DK" sz="1189"/>
              </a:p>
            </p:txBody>
          </p:sp>
          <p:sp>
            <p:nvSpPr>
              <p:cNvPr id="35254" name="Oval 296"/>
              <p:cNvSpPr>
                <a:spLocks noChangeArrowheads="1"/>
              </p:cNvSpPr>
              <p:nvPr/>
            </p:nvSpPr>
            <p:spPr bwMode="auto">
              <a:xfrm rot="-3142679">
                <a:off x="4721" y="1079"/>
                <a:ext cx="88" cy="141"/>
              </a:xfrm>
              <a:prstGeom prst="ellipse">
                <a:avLst/>
              </a:prstGeom>
              <a:grpFill/>
              <a:ln w="9525">
                <a:solidFill>
                  <a:schemeClr val="tx1"/>
                </a:solidFill>
                <a:round/>
                <a:headEnd/>
                <a:tailEnd/>
              </a:ln>
            </p:spPr>
            <p:txBody>
              <a:bodyPr wrap="none" anchor="ctr"/>
              <a:lstStyle/>
              <a:p>
                <a:endParaRPr lang="da-DK" sz="1189"/>
              </a:p>
            </p:txBody>
          </p:sp>
          <p:sp>
            <p:nvSpPr>
              <p:cNvPr id="35255" name="Oval 297"/>
              <p:cNvSpPr>
                <a:spLocks noChangeArrowheads="1"/>
              </p:cNvSpPr>
              <p:nvPr/>
            </p:nvSpPr>
            <p:spPr bwMode="auto">
              <a:xfrm>
                <a:off x="4733" y="1108"/>
                <a:ext cx="41" cy="48"/>
              </a:xfrm>
              <a:prstGeom prst="ellipse">
                <a:avLst/>
              </a:prstGeom>
              <a:grpFill/>
              <a:ln w="9525">
                <a:solidFill>
                  <a:schemeClr val="tx1"/>
                </a:solidFill>
                <a:round/>
                <a:headEnd/>
                <a:tailEnd/>
              </a:ln>
            </p:spPr>
            <p:txBody>
              <a:bodyPr wrap="none" anchor="ctr"/>
              <a:lstStyle/>
              <a:p>
                <a:endParaRPr lang="da-DK" sz="1189"/>
              </a:p>
            </p:txBody>
          </p:sp>
          <p:sp>
            <p:nvSpPr>
              <p:cNvPr id="35256" name="Oval 298"/>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sp>
            <p:nvSpPr>
              <p:cNvPr id="35257" name="Freeform 299"/>
              <p:cNvSpPr>
                <a:spLocks/>
              </p:cNvSpPr>
              <p:nvPr/>
            </p:nvSpPr>
            <p:spPr bwMode="auto">
              <a:xfrm>
                <a:off x="4755" y="1149"/>
                <a:ext cx="47" cy="49"/>
              </a:xfrm>
              <a:custGeom>
                <a:avLst/>
                <a:gdLst>
                  <a:gd name="T0" fmla="*/ 0 w 75"/>
                  <a:gd name="T1" fmla="*/ 83 h 83"/>
                  <a:gd name="T2" fmla="*/ 75 w 75"/>
                  <a:gd name="T3" fmla="*/ 0 h 83"/>
                  <a:gd name="T4" fmla="*/ 0 60000 65536"/>
                  <a:gd name="T5" fmla="*/ 0 60000 65536"/>
                  <a:gd name="T6" fmla="*/ 0 w 75"/>
                  <a:gd name="T7" fmla="*/ 0 h 83"/>
                  <a:gd name="T8" fmla="*/ 75 w 75"/>
                  <a:gd name="T9" fmla="*/ 83 h 83"/>
                </a:gdLst>
                <a:ahLst/>
                <a:cxnLst>
                  <a:cxn ang="T4">
                    <a:pos x="T0" y="T1"/>
                  </a:cxn>
                  <a:cxn ang="T5">
                    <a:pos x="T2" y="T3"/>
                  </a:cxn>
                </a:cxnLst>
                <a:rect l="T6" t="T7" r="T8" b="T9"/>
                <a:pathLst>
                  <a:path w="75" h="83">
                    <a:moveTo>
                      <a:pt x="0" y="83"/>
                    </a:moveTo>
                    <a:cubicBezTo>
                      <a:pt x="39" y="71"/>
                      <a:pt x="75" y="46"/>
                      <a:pt x="75" y="0"/>
                    </a:cubicBezTo>
                  </a:path>
                </a:pathLst>
              </a:custGeom>
              <a:grpFill/>
              <a:ln w="28575" cmpd="sng">
                <a:solidFill>
                  <a:schemeClr val="tx1"/>
                </a:solidFill>
                <a:round/>
                <a:headEnd/>
                <a:tailEnd/>
              </a:ln>
            </p:spPr>
            <p:txBody>
              <a:bodyPr/>
              <a:lstStyle/>
              <a:p>
                <a:endParaRPr lang="da-DK" sz="1189"/>
              </a:p>
            </p:txBody>
          </p:sp>
          <p:sp>
            <p:nvSpPr>
              <p:cNvPr id="35258" name="Oval 300"/>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grpSp>
        <p:grpSp>
          <p:nvGrpSpPr>
            <p:cNvPr id="106766" name="Group 301"/>
            <p:cNvGrpSpPr>
              <a:grpSpLocks/>
            </p:cNvGrpSpPr>
            <p:nvPr/>
          </p:nvGrpSpPr>
          <p:grpSpPr bwMode="auto">
            <a:xfrm>
              <a:off x="3787" y="1797"/>
              <a:ext cx="239" cy="308"/>
              <a:chOff x="4694" y="890"/>
              <a:chExt cx="239" cy="308"/>
            </a:xfrm>
            <a:grpFill/>
          </p:grpSpPr>
          <p:sp>
            <p:nvSpPr>
              <p:cNvPr id="35241" name="AutoShape 302"/>
              <p:cNvSpPr>
                <a:spLocks noChangeArrowheads="1"/>
              </p:cNvSpPr>
              <p:nvPr/>
            </p:nvSpPr>
            <p:spPr bwMode="auto">
              <a:xfrm rot="-2743245">
                <a:off x="4755" y="1010"/>
                <a:ext cx="186" cy="114"/>
              </a:xfrm>
              <a:prstGeom prst="roundRect">
                <a:avLst>
                  <a:gd name="adj" fmla="val 16667"/>
                </a:avLst>
              </a:prstGeom>
              <a:grpFill/>
              <a:ln w="9525">
                <a:solidFill>
                  <a:schemeClr val="tx1"/>
                </a:solidFill>
                <a:round/>
                <a:headEnd/>
                <a:tailEnd/>
              </a:ln>
            </p:spPr>
            <p:txBody>
              <a:bodyPr wrap="none" anchor="ctr"/>
              <a:lstStyle/>
              <a:p>
                <a:endParaRPr lang="da-DK" sz="1189"/>
              </a:p>
            </p:txBody>
          </p:sp>
          <p:grpSp>
            <p:nvGrpSpPr>
              <p:cNvPr id="106767" name="Group 303"/>
              <p:cNvGrpSpPr>
                <a:grpSpLocks/>
              </p:cNvGrpSpPr>
              <p:nvPr/>
            </p:nvGrpSpPr>
            <p:grpSpPr bwMode="auto">
              <a:xfrm rot="2050044">
                <a:off x="4830" y="1004"/>
                <a:ext cx="51" cy="81"/>
                <a:chOff x="2290" y="2160"/>
                <a:chExt cx="136" cy="227"/>
              </a:xfrm>
              <a:grpFill/>
            </p:grpSpPr>
            <p:sp>
              <p:nvSpPr>
                <p:cNvPr id="35249" name="Oval 304"/>
                <p:cNvSpPr>
                  <a:spLocks noChangeArrowheads="1"/>
                </p:cNvSpPr>
                <p:nvPr/>
              </p:nvSpPr>
              <p:spPr bwMode="auto">
                <a:xfrm>
                  <a:off x="2290" y="2160"/>
                  <a:ext cx="136" cy="227"/>
                </a:xfrm>
                <a:prstGeom prst="ellipse">
                  <a:avLst/>
                </a:prstGeom>
                <a:grpFill/>
                <a:ln w="9525">
                  <a:solidFill>
                    <a:schemeClr val="tx1"/>
                  </a:solidFill>
                  <a:round/>
                  <a:headEnd/>
                  <a:tailEnd/>
                </a:ln>
              </p:spPr>
              <p:txBody>
                <a:bodyPr wrap="none" anchor="ctr"/>
                <a:lstStyle/>
                <a:p>
                  <a:endParaRPr lang="da-DK" sz="1189"/>
                </a:p>
              </p:txBody>
            </p:sp>
            <p:sp>
              <p:nvSpPr>
                <p:cNvPr id="35250" name="Oval 305"/>
                <p:cNvSpPr>
                  <a:spLocks noChangeArrowheads="1"/>
                </p:cNvSpPr>
                <p:nvPr/>
              </p:nvSpPr>
              <p:spPr bwMode="auto">
                <a:xfrm>
                  <a:off x="2323" y="2271"/>
                  <a:ext cx="90" cy="90"/>
                </a:xfrm>
                <a:prstGeom prst="ellipse">
                  <a:avLst/>
                </a:prstGeom>
                <a:grpFill/>
                <a:ln w="9525">
                  <a:solidFill>
                    <a:schemeClr val="tx1"/>
                  </a:solidFill>
                  <a:round/>
                  <a:headEnd/>
                  <a:tailEnd/>
                </a:ln>
              </p:spPr>
              <p:txBody>
                <a:bodyPr wrap="none" anchor="ctr"/>
                <a:lstStyle/>
                <a:p>
                  <a:endParaRPr lang="da-DK" sz="1189"/>
                </a:p>
              </p:txBody>
            </p:sp>
          </p:grpSp>
          <p:sp>
            <p:nvSpPr>
              <p:cNvPr id="35243" name="Oval 306"/>
              <p:cNvSpPr>
                <a:spLocks noChangeArrowheads="1"/>
              </p:cNvSpPr>
              <p:nvPr/>
            </p:nvSpPr>
            <p:spPr bwMode="auto">
              <a:xfrm rot="-563177">
                <a:off x="4832" y="890"/>
                <a:ext cx="57" cy="107"/>
              </a:xfrm>
              <a:prstGeom prst="ellipse">
                <a:avLst/>
              </a:prstGeom>
              <a:grpFill/>
              <a:ln w="9525">
                <a:solidFill>
                  <a:schemeClr val="tx1"/>
                </a:solidFill>
                <a:round/>
                <a:headEnd/>
                <a:tailEnd/>
              </a:ln>
            </p:spPr>
            <p:txBody>
              <a:bodyPr wrap="none" anchor="ctr"/>
              <a:lstStyle/>
              <a:p>
                <a:endParaRPr lang="da-DK" sz="1189"/>
              </a:p>
            </p:txBody>
          </p:sp>
          <p:sp>
            <p:nvSpPr>
              <p:cNvPr id="35244" name="Oval 307"/>
              <p:cNvSpPr>
                <a:spLocks noChangeArrowheads="1"/>
              </p:cNvSpPr>
              <p:nvPr/>
            </p:nvSpPr>
            <p:spPr bwMode="auto">
              <a:xfrm rot="-3142679">
                <a:off x="4721" y="1079"/>
                <a:ext cx="88" cy="141"/>
              </a:xfrm>
              <a:prstGeom prst="ellipse">
                <a:avLst/>
              </a:prstGeom>
              <a:grpFill/>
              <a:ln w="9525">
                <a:solidFill>
                  <a:schemeClr val="tx1"/>
                </a:solidFill>
                <a:round/>
                <a:headEnd/>
                <a:tailEnd/>
              </a:ln>
            </p:spPr>
            <p:txBody>
              <a:bodyPr wrap="none" anchor="ctr"/>
              <a:lstStyle/>
              <a:p>
                <a:endParaRPr lang="da-DK" sz="1189"/>
              </a:p>
            </p:txBody>
          </p:sp>
          <p:sp>
            <p:nvSpPr>
              <p:cNvPr id="35245" name="Oval 308"/>
              <p:cNvSpPr>
                <a:spLocks noChangeArrowheads="1"/>
              </p:cNvSpPr>
              <p:nvPr/>
            </p:nvSpPr>
            <p:spPr bwMode="auto">
              <a:xfrm>
                <a:off x="4733" y="1108"/>
                <a:ext cx="41" cy="48"/>
              </a:xfrm>
              <a:prstGeom prst="ellipse">
                <a:avLst/>
              </a:prstGeom>
              <a:grpFill/>
              <a:ln w="9525">
                <a:solidFill>
                  <a:schemeClr val="tx1"/>
                </a:solidFill>
                <a:round/>
                <a:headEnd/>
                <a:tailEnd/>
              </a:ln>
            </p:spPr>
            <p:txBody>
              <a:bodyPr wrap="none" anchor="ctr"/>
              <a:lstStyle/>
              <a:p>
                <a:endParaRPr lang="da-DK" sz="1189"/>
              </a:p>
            </p:txBody>
          </p:sp>
          <p:sp>
            <p:nvSpPr>
              <p:cNvPr id="35246" name="Oval 309"/>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sp>
            <p:nvSpPr>
              <p:cNvPr id="35247" name="Freeform 310"/>
              <p:cNvSpPr>
                <a:spLocks/>
              </p:cNvSpPr>
              <p:nvPr/>
            </p:nvSpPr>
            <p:spPr bwMode="auto">
              <a:xfrm>
                <a:off x="4755" y="1149"/>
                <a:ext cx="47" cy="49"/>
              </a:xfrm>
              <a:custGeom>
                <a:avLst/>
                <a:gdLst>
                  <a:gd name="T0" fmla="*/ 0 w 75"/>
                  <a:gd name="T1" fmla="*/ 83 h 83"/>
                  <a:gd name="T2" fmla="*/ 75 w 75"/>
                  <a:gd name="T3" fmla="*/ 0 h 83"/>
                  <a:gd name="T4" fmla="*/ 0 60000 65536"/>
                  <a:gd name="T5" fmla="*/ 0 60000 65536"/>
                  <a:gd name="T6" fmla="*/ 0 w 75"/>
                  <a:gd name="T7" fmla="*/ 0 h 83"/>
                  <a:gd name="T8" fmla="*/ 75 w 75"/>
                  <a:gd name="T9" fmla="*/ 83 h 83"/>
                </a:gdLst>
                <a:ahLst/>
                <a:cxnLst>
                  <a:cxn ang="T4">
                    <a:pos x="T0" y="T1"/>
                  </a:cxn>
                  <a:cxn ang="T5">
                    <a:pos x="T2" y="T3"/>
                  </a:cxn>
                </a:cxnLst>
                <a:rect l="T6" t="T7" r="T8" b="T9"/>
                <a:pathLst>
                  <a:path w="75" h="83">
                    <a:moveTo>
                      <a:pt x="0" y="83"/>
                    </a:moveTo>
                    <a:cubicBezTo>
                      <a:pt x="39" y="71"/>
                      <a:pt x="75" y="46"/>
                      <a:pt x="75" y="0"/>
                    </a:cubicBezTo>
                  </a:path>
                </a:pathLst>
              </a:custGeom>
              <a:grpFill/>
              <a:ln w="28575" cmpd="sng">
                <a:solidFill>
                  <a:schemeClr val="tx1"/>
                </a:solidFill>
                <a:round/>
                <a:headEnd/>
                <a:tailEnd/>
              </a:ln>
            </p:spPr>
            <p:txBody>
              <a:bodyPr/>
              <a:lstStyle/>
              <a:p>
                <a:endParaRPr lang="da-DK" sz="1189"/>
              </a:p>
            </p:txBody>
          </p:sp>
          <p:sp>
            <p:nvSpPr>
              <p:cNvPr id="35248" name="Oval 311"/>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grpSp>
        <p:grpSp>
          <p:nvGrpSpPr>
            <p:cNvPr id="106768" name="Group 312"/>
            <p:cNvGrpSpPr>
              <a:grpSpLocks/>
            </p:cNvGrpSpPr>
            <p:nvPr/>
          </p:nvGrpSpPr>
          <p:grpSpPr bwMode="auto">
            <a:xfrm>
              <a:off x="3787" y="1616"/>
              <a:ext cx="239" cy="308"/>
              <a:chOff x="4694" y="890"/>
              <a:chExt cx="239" cy="308"/>
            </a:xfrm>
            <a:grpFill/>
          </p:grpSpPr>
          <p:sp>
            <p:nvSpPr>
              <p:cNvPr id="35231" name="AutoShape 313"/>
              <p:cNvSpPr>
                <a:spLocks noChangeArrowheads="1"/>
              </p:cNvSpPr>
              <p:nvPr/>
            </p:nvSpPr>
            <p:spPr bwMode="auto">
              <a:xfrm rot="-2743245">
                <a:off x="4755" y="1010"/>
                <a:ext cx="186" cy="114"/>
              </a:xfrm>
              <a:prstGeom prst="roundRect">
                <a:avLst>
                  <a:gd name="adj" fmla="val 16667"/>
                </a:avLst>
              </a:prstGeom>
              <a:grpFill/>
              <a:ln w="9525">
                <a:solidFill>
                  <a:schemeClr val="tx1"/>
                </a:solidFill>
                <a:round/>
                <a:headEnd/>
                <a:tailEnd/>
              </a:ln>
            </p:spPr>
            <p:txBody>
              <a:bodyPr wrap="none" anchor="ctr"/>
              <a:lstStyle/>
              <a:p>
                <a:endParaRPr lang="da-DK" sz="1189"/>
              </a:p>
            </p:txBody>
          </p:sp>
          <p:grpSp>
            <p:nvGrpSpPr>
              <p:cNvPr id="106769" name="Group 314"/>
              <p:cNvGrpSpPr>
                <a:grpSpLocks/>
              </p:cNvGrpSpPr>
              <p:nvPr/>
            </p:nvGrpSpPr>
            <p:grpSpPr bwMode="auto">
              <a:xfrm rot="2050044">
                <a:off x="4830" y="1004"/>
                <a:ext cx="51" cy="81"/>
                <a:chOff x="2290" y="2160"/>
                <a:chExt cx="136" cy="227"/>
              </a:xfrm>
              <a:grpFill/>
            </p:grpSpPr>
            <p:sp>
              <p:nvSpPr>
                <p:cNvPr id="35239" name="Oval 315"/>
                <p:cNvSpPr>
                  <a:spLocks noChangeArrowheads="1"/>
                </p:cNvSpPr>
                <p:nvPr/>
              </p:nvSpPr>
              <p:spPr bwMode="auto">
                <a:xfrm>
                  <a:off x="2290" y="2160"/>
                  <a:ext cx="136" cy="227"/>
                </a:xfrm>
                <a:prstGeom prst="ellipse">
                  <a:avLst/>
                </a:prstGeom>
                <a:grpFill/>
                <a:ln w="9525">
                  <a:solidFill>
                    <a:schemeClr val="tx1"/>
                  </a:solidFill>
                  <a:round/>
                  <a:headEnd/>
                  <a:tailEnd/>
                </a:ln>
              </p:spPr>
              <p:txBody>
                <a:bodyPr wrap="none" anchor="ctr"/>
                <a:lstStyle/>
                <a:p>
                  <a:endParaRPr lang="da-DK" sz="1189"/>
                </a:p>
              </p:txBody>
            </p:sp>
            <p:sp>
              <p:nvSpPr>
                <p:cNvPr id="35240" name="Oval 316"/>
                <p:cNvSpPr>
                  <a:spLocks noChangeArrowheads="1"/>
                </p:cNvSpPr>
                <p:nvPr/>
              </p:nvSpPr>
              <p:spPr bwMode="auto">
                <a:xfrm>
                  <a:off x="2323" y="2271"/>
                  <a:ext cx="90" cy="90"/>
                </a:xfrm>
                <a:prstGeom prst="ellipse">
                  <a:avLst/>
                </a:prstGeom>
                <a:grpFill/>
                <a:ln w="9525">
                  <a:solidFill>
                    <a:schemeClr val="tx1"/>
                  </a:solidFill>
                  <a:round/>
                  <a:headEnd/>
                  <a:tailEnd/>
                </a:ln>
              </p:spPr>
              <p:txBody>
                <a:bodyPr wrap="none" anchor="ctr"/>
                <a:lstStyle/>
                <a:p>
                  <a:endParaRPr lang="da-DK" sz="1189"/>
                </a:p>
              </p:txBody>
            </p:sp>
          </p:grpSp>
          <p:sp>
            <p:nvSpPr>
              <p:cNvPr id="35233" name="Oval 317"/>
              <p:cNvSpPr>
                <a:spLocks noChangeArrowheads="1"/>
              </p:cNvSpPr>
              <p:nvPr/>
            </p:nvSpPr>
            <p:spPr bwMode="auto">
              <a:xfrm rot="-563177">
                <a:off x="4832" y="890"/>
                <a:ext cx="57" cy="107"/>
              </a:xfrm>
              <a:prstGeom prst="ellipse">
                <a:avLst/>
              </a:prstGeom>
              <a:grpFill/>
              <a:ln w="9525">
                <a:solidFill>
                  <a:schemeClr val="tx1"/>
                </a:solidFill>
                <a:round/>
                <a:headEnd/>
                <a:tailEnd/>
              </a:ln>
            </p:spPr>
            <p:txBody>
              <a:bodyPr wrap="none" anchor="ctr"/>
              <a:lstStyle/>
              <a:p>
                <a:endParaRPr lang="da-DK" sz="1189"/>
              </a:p>
            </p:txBody>
          </p:sp>
          <p:sp>
            <p:nvSpPr>
              <p:cNvPr id="35234" name="Oval 318"/>
              <p:cNvSpPr>
                <a:spLocks noChangeArrowheads="1"/>
              </p:cNvSpPr>
              <p:nvPr/>
            </p:nvSpPr>
            <p:spPr bwMode="auto">
              <a:xfrm rot="-3142679">
                <a:off x="4721" y="1079"/>
                <a:ext cx="88" cy="141"/>
              </a:xfrm>
              <a:prstGeom prst="ellipse">
                <a:avLst/>
              </a:prstGeom>
              <a:grpFill/>
              <a:ln w="9525">
                <a:solidFill>
                  <a:schemeClr val="tx1"/>
                </a:solidFill>
                <a:round/>
                <a:headEnd/>
                <a:tailEnd/>
              </a:ln>
            </p:spPr>
            <p:txBody>
              <a:bodyPr wrap="none" anchor="ctr"/>
              <a:lstStyle/>
              <a:p>
                <a:endParaRPr lang="da-DK" sz="1189"/>
              </a:p>
            </p:txBody>
          </p:sp>
          <p:sp>
            <p:nvSpPr>
              <p:cNvPr id="35235" name="Oval 319"/>
              <p:cNvSpPr>
                <a:spLocks noChangeArrowheads="1"/>
              </p:cNvSpPr>
              <p:nvPr/>
            </p:nvSpPr>
            <p:spPr bwMode="auto">
              <a:xfrm>
                <a:off x="4733" y="1108"/>
                <a:ext cx="41" cy="48"/>
              </a:xfrm>
              <a:prstGeom prst="ellipse">
                <a:avLst/>
              </a:prstGeom>
              <a:grpFill/>
              <a:ln w="9525">
                <a:solidFill>
                  <a:schemeClr val="tx1"/>
                </a:solidFill>
                <a:round/>
                <a:headEnd/>
                <a:tailEnd/>
              </a:ln>
            </p:spPr>
            <p:txBody>
              <a:bodyPr wrap="none" anchor="ctr"/>
              <a:lstStyle/>
              <a:p>
                <a:endParaRPr lang="da-DK" sz="1189"/>
              </a:p>
            </p:txBody>
          </p:sp>
          <p:sp>
            <p:nvSpPr>
              <p:cNvPr id="35236" name="Oval 320"/>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sp>
            <p:nvSpPr>
              <p:cNvPr id="35237" name="Freeform 321"/>
              <p:cNvSpPr>
                <a:spLocks/>
              </p:cNvSpPr>
              <p:nvPr/>
            </p:nvSpPr>
            <p:spPr bwMode="auto">
              <a:xfrm>
                <a:off x="4755" y="1149"/>
                <a:ext cx="47" cy="49"/>
              </a:xfrm>
              <a:custGeom>
                <a:avLst/>
                <a:gdLst>
                  <a:gd name="T0" fmla="*/ 0 w 75"/>
                  <a:gd name="T1" fmla="*/ 83 h 83"/>
                  <a:gd name="T2" fmla="*/ 75 w 75"/>
                  <a:gd name="T3" fmla="*/ 0 h 83"/>
                  <a:gd name="T4" fmla="*/ 0 60000 65536"/>
                  <a:gd name="T5" fmla="*/ 0 60000 65536"/>
                  <a:gd name="T6" fmla="*/ 0 w 75"/>
                  <a:gd name="T7" fmla="*/ 0 h 83"/>
                  <a:gd name="T8" fmla="*/ 75 w 75"/>
                  <a:gd name="T9" fmla="*/ 83 h 83"/>
                </a:gdLst>
                <a:ahLst/>
                <a:cxnLst>
                  <a:cxn ang="T4">
                    <a:pos x="T0" y="T1"/>
                  </a:cxn>
                  <a:cxn ang="T5">
                    <a:pos x="T2" y="T3"/>
                  </a:cxn>
                </a:cxnLst>
                <a:rect l="T6" t="T7" r="T8" b="T9"/>
                <a:pathLst>
                  <a:path w="75" h="83">
                    <a:moveTo>
                      <a:pt x="0" y="83"/>
                    </a:moveTo>
                    <a:cubicBezTo>
                      <a:pt x="39" y="71"/>
                      <a:pt x="75" y="46"/>
                      <a:pt x="75" y="0"/>
                    </a:cubicBezTo>
                  </a:path>
                </a:pathLst>
              </a:custGeom>
              <a:grpFill/>
              <a:ln w="28575" cmpd="sng">
                <a:solidFill>
                  <a:schemeClr val="tx1"/>
                </a:solidFill>
                <a:round/>
                <a:headEnd/>
                <a:tailEnd/>
              </a:ln>
            </p:spPr>
            <p:txBody>
              <a:bodyPr/>
              <a:lstStyle/>
              <a:p>
                <a:endParaRPr lang="da-DK" sz="1189"/>
              </a:p>
            </p:txBody>
          </p:sp>
          <p:sp>
            <p:nvSpPr>
              <p:cNvPr id="35238" name="Oval 322"/>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grpSp>
      </p:grpSp>
      <p:grpSp>
        <p:nvGrpSpPr>
          <p:cNvPr id="106770" name="Group 475"/>
          <p:cNvGrpSpPr>
            <a:grpSpLocks/>
          </p:cNvGrpSpPr>
          <p:nvPr/>
        </p:nvGrpSpPr>
        <p:grpSpPr bwMode="auto">
          <a:xfrm>
            <a:off x="7067550" y="3969544"/>
            <a:ext cx="367904" cy="261938"/>
            <a:chOff x="3696" y="2614"/>
            <a:chExt cx="309" cy="220"/>
          </a:xfrm>
        </p:grpSpPr>
        <p:sp>
          <p:nvSpPr>
            <p:cNvPr id="35220" name="Oval 140"/>
            <p:cNvSpPr>
              <a:spLocks noChangeArrowheads="1"/>
            </p:cNvSpPr>
            <p:nvPr/>
          </p:nvSpPr>
          <p:spPr bwMode="auto">
            <a:xfrm>
              <a:off x="3696" y="2704"/>
              <a:ext cx="36" cy="39"/>
            </a:xfrm>
            <a:prstGeom prst="ellipse">
              <a:avLst/>
            </a:prstGeom>
            <a:solidFill>
              <a:schemeClr val="accent1"/>
            </a:solidFill>
            <a:ln w="9525">
              <a:solidFill>
                <a:schemeClr val="tx1"/>
              </a:solidFill>
              <a:round/>
              <a:headEnd/>
              <a:tailEnd/>
            </a:ln>
          </p:spPr>
          <p:txBody>
            <a:bodyPr wrap="none" anchor="ctr"/>
            <a:lstStyle/>
            <a:p>
              <a:endParaRPr lang="da-DK" sz="1189"/>
            </a:p>
          </p:txBody>
        </p:sp>
        <p:sp>
          <p:nvSpPr>
            <p:cNvPr id="35221" name="Oval 323"/>
            <p:cNvSpPr>
              <a:spLocks noChangeArrowheads="1"/>
            </p:cNvSpPr>
            <p:nvPr/>
          </p:nvSpPr>
          <p:spPr bwMode="auto">
            <a:xfrm>
              <a:off x="3833" y="2795"/>
              <a:ext cx="36" cy="39"/>
            </a:xfrm>
            <a:prstGeom prst="ellipse">
              <a:avLst/>
            </a:prstGeom>
            <a:solidFill>
              <a:schemeClr val="accent1"/>
            </a:solidFill>
            <a:ln w="9525">
              <a:solidFill>
                <a:schemeClr val="tx1"/>
              </a:solidFill>
              <a:round/>
              <a:headEnd/>
              <a:tailEnd/>
            </a:ln>
          </p:spPr>
          <p:txBody>
            <a:bodyPr wrap="none" anchor="ctr"/>
            <a:lstStyle/>
            <a:p>
              <a:endParaRPr lang="da-DK" sz="1189"/>
            </a:p>
          </p:txBody>
        </p:sp>
        <p:sp>
          <p:nvSpPr>
            <p:cNvPr id="35222" name="Oval 324"/>
            <p:cNvSpPr>
              <a:spLocks noChangeArrowheads="1"/>
            </p:cNvSpPr>
            <p:nvPr/>
          </p:nvSpPr>
          <p:spPr bwMode="auto">
            <a:xfrm>
              <a:off x="3787" y="2750"/>
              <a:ext cx="36" cy="39"/>
            </a:xfrm>
            <a:prstGeom prst="ellipse">
              <a:avLst/>
            </a:prstGeom>
            <a:solidFill>
              <a:schemeClr val="accent1"/>
            </a:solidFill>
            <a:ln w="9525">
              <a:solidFill>
                <a:schemeClr val="tx1"/>
              </a:solidFill>
              <a:round/>
              <a:headEnd/>
              <a:tailEnd/>
            </a:ln>
          </p:spPr>
          <p:txBody>
            <a:bodyPr wrap="none" anchor="ctr"/>
            <a:lstStyle/>
            <a:p>
              <a:endParaRPr lang="da-DK" sz="1189"/>
            </a:p>
          </p:txBody>
        </p:sp>
        <p:sp>
          <p:nvSpPr>
            <p:cNvPr id="35223" name="Oval 325"/>
            <p:cNvSpPr>
              <a:spLocks noChangeArrowheads="1"/>
            </p:cNvSpPr>
            <p:nvPr/>
          </p:nvSpPr>
          <p:spPr bwMode="auto">
            <a:xfrm>
              <a:off x="3969" y="2750"/>
              <a:ext cx="36" cy="39"/>
            </a:xfrm>
            <a:prstGeom prst="ellipse">
              <a:avLst/>
            </a:prstGeom>
            <a:solidFill>
              <a:schemeClr val="accent1"/>
            </a:solidFill>
            <a:ln w="9525">
              <a:solidFill>
                <a:schemeClr val="tx1"/>
              </a:solidFill>
              <a:round/>
              <a:headEnd/>
              <a:tailEnd/>
            </a:ln>
          </p:spPr>
          <p:txBody>
            <a:bodyPr wrap="none" anchor="ctr"/>
            <a:lstStyle/>
            <a:p>
              <a:endParaRPr lang="da-DK" sz="1189"/>
            </a:p>
          </p:txBody>
        </p:sp>
        <p:sp>
          <p:nvSpPr>
            <p:cNvPr id="35224" name="Oval 326"/>
            <p:cNvSpPr>
              <a:spLocks noChangeArrowheads="1"/>
            </p:cNvSpPr>
            <p:nvPr/>
          </p:nvSpPr>
          <p:spPr bwMode="auto">
            <a:xfrm>
              <a:off x="3787" y="2614"/>
              <a:ext cx="36" cy="39"/>
            </a:xfrm>
            <a:prstGeom prst="ellipse">
              <a:avLst/>
            </a:prstGeom>
            <a:solidFill>
              <a:schemeClr val="accent1"/>
            </a:solidFill>
            <a:ln w="9525">
              <a:solidFill>
                <a:schemeClr val="tx1"/>
              </a:solidFill>
              <a:round/>
              <a:headEnd/>
              <a:tailEnd/>
            </a:ln>
          </p:spPr>
          <p:txBody>
            <a:bodyPr wrap="none" anchor="ctr"/>
            <a:lstStyle/>
            <a:p>
              <a:endParaRPr lang="da-DK" sz="1189"/>
            </a:p>
          </p:txBody>
        </p:sp>
        <p:sp>
          <p:nvSpPr>
            <p:cNvPr id="35225" name="Oval 327"/>
            <p:cNvSpPr>
              <a:spLocks noChangeArrowheads="1"/>
            </p:cNvSpPr>
            <p:nvPr/>
          </p:nvSpPr>
          <p:spPr bwMode="auto">
            <a:xfrm>
              <a:off x="3923" y="2795"/>
              <a:ext cx="36" cy="39"/>
            </a:xfrm>
            <a:prstGeom prst="ellipse">
              <a:avLst/>
            </a:prstGeom>
            <a:solidFill>
              <a:schemeClr val="accent1"/>
            </a:solidFill>
            <a:ln w="9525">
              <a:solidFill>
                <a:schemeClr val="tx1"/>
              </a:solidFill>
              <a:round/>
              <a:headEnd/>
              <a:tailEnd/>
            </a:ln>
          </p:spPr>
          <p:txBody>
            <a:bodyPr wrap="none" anchor="ctr"/>
            <a:lstStyle/>
            <a:p>
              <a:endParaRPr lang="da-DK" sz="1189"/>
            </a:p>
          </p:txBody>
        </p:sp>
        <p:sp>
          <p:nvSpPr>
            <p:cNvPr id="35226" name="Oval 328"/>
            <p:cNvSpPr>
              <a:spLocks noChangeArrowheads="1"/>
            </p:cNvSpPr>
            <p:nvPr/>
          </p:nvSpPr>
          <p:spPr bwMode="auto">
            <a:xfrm>
              <a:off x="3833" y="2704"/>
              <a:ext cx="36" cy="39"/>
            </a:xfrm>
            <a:prstGeom prst="ellipse">
              <a:avLst/>
            </a:prstGeom>
            <a:solidFill>
              <a:schemeClr val="accent1"/>
            </a:solidFill>
            <a:ln w="9525">
              <a:solidFill>
                <a:schemeClr val="tx1"/>
              </a:solidFill>
              <a:round/>
              <a:headEnd/>
              <a:tailEnd/>
            </a:ln>
          </p:spPr>
          <p:txBody>
            <a:bodyPr wrap="none" anchor="ctr"/>
            <a:lstStyle/>
            <a:p>
              <a:endParaRPr lang="da-DK" sz="1189"/>
            </a:p>
          </p:txBody>
        </p:sp>
      </p:grpSp>
      <p:grpSp>
        <p:nvGrpSpPr>
          <p:cNvPr id="106771" name="Group 339"/>
          <p:cNvGrpSpPr>
            <a:grpSpLocks/>
          </p:cNvGrpSpPr>
          <p:nvPr/>
        </p:nvGrpSpPr>
        <p:grpSpPr bwMode="auto">
          <a:xfrm>
            <a:off x="5555456" y="2071688"/>
            <a:ext cx="748904" cy="557213"/>
            <a:chOff x="2426" y="1020"/>
            <a:chExt cx="629" cy="468"/>
          </a:xfrm>
          <a:solidFill>
            <a:srgbClr val="FFC000"/>
          </a:solidFill>
        </p:grpSpPr>
        <p:sp>
          <p:nvSpPr>
            <p:cNvPr id="35211" name="AutoShape 199"/>
            <p:cNvSpPr>
              <a:spLocks noChangeArrowheads="1"/>
            </p:cNvSpPr>
            <p:nvPr/>
          </p:nvSpPr>
          <p:spPr bwMode="auto">
            <a:xfrm rot="-1324074">
              <a:off x="2511" y="1020"/>
              <a:ext cx="172" cy="186"/>
            </a:xfrm>
            <a:prstGeom prst="rtTriangle">
              <a:avLst/>
            </a:prstGeom>
            <a:grpFill/>
            <a:ln w="9525">
              <a:solidFill>
                <a:schemeClr val="tx1"/>
              </a:solidFill>
              <a:miter lim="800000"/>
              <a:headEnd/>
              <a:tailEnd/>
            </a:ln>
          </p:spPr>
          <p:txBody>
            <a:bodyPr wrap="none" anchor="ctr"/>
            <a:lstStyle/>
            <a:p>
              <a:endParaRPr lang="da-DK" sz="1189"/>
            </a:p>
          </p:txBody>
        </p:sp>
        <p:grpSp>
          <p:nvGrpSpPr>
            <p:cNvPr id="106772" name="Group 330"/>
            <p:cNvGrpSpPr>
              <a:grpSpLocks/>
            </p:cNvGrpSpPr>
            <p:nvPr/>
          </p:nvGrpSpPr>
          <p:grpSpPr bwMode="auto">
            <a:xfrm>
              <a:off x="2426" y="1117"/>
              <a:ext cx="629" cy="371"/>
              <a:chOff x="1701" y="1119"/>
              <a:chExt cx="629" cy="371"/>
            </a:xfrm>
            <a:grpFill/>
          </p:grpSpPr>
          <p:grpSp>
            <p:nvGrpSpPr>
              <p:cNvPr id="106773" name="Group 331"/>
              <p:cNvGrpSpPr>
                <a:grpSpLocks/>
              </p:cNvGrpSpPr>
              <p:nvPr/>
            </p:nvGrpSpPr>
            <p:grpSpPr bwMode="auto">
              <a:xfrm>
                <a:off x="1701" y="1253"/>
                <a:ext cx="629" cy="237"/>
                <a:chOff x="4202" y="2649"/>
                <a:chExt cx="629" cy="237"/>
              </a:xfrm>
              <a:grpFill/>
            </p:grpSpPr>
            <p:sp>
              <p:nvSpPr>
                <p:cNvPr id="35217" name="AutoShape 332"/>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5218" name="AutoShape 333"/>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35219" name="AutoShape 334"/>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06774" name="Group 335"/>
              <p:cNvGrpSpPr>
                <a:grpSpLocks/>
              </p:cNvGrpSpPr>
              <p:nvPr/>
            </p:nvGrpSpPr>
            <p:grpSpPr bwMode="auto">
              <a:xfrm>
                <a:off x="1837" y="1119"/>
                <a:ext cx="344" cy="173"/>
                <a:chOff x="4469" y="2650"/>
                <a:chExt cx="344" cy="173"/>
              </a:xfrm>
              <a:grpFill/>
            </p:grpSpPr>
            <p:sp>
              <p:nvSpPr>
                <p:cNvPr id="35215" name="AutoShape 336"/>
                <p:cNvSpPr>
                  <a:spLocks noChangeArrowheads="1"/>
                </p:cNvSpPr>
                <p:nvPr/>
              </p:nvSpPr>
              <p:spPr bwMode="auto">
                <a:xfrm>
                  <a:off x="4469" y="2664"/>
                  <a:ext cx="344" cy="159"/>
                </a:xfrm>
                <a:prstGeom prst="roundRect">
                  <a:avLst>
                    <a:gd name="adj" fmla="val 16667"/>
                  </a:avLst>
                </a:prstGeom>
                <a:grpFill/>
                <a:ln w="9525">
                  <a:solidFill>
                    <a:schemeClr val="tx1"/>
                  </a:solidFill>
                  <a:round/>
                  <a:headEnd/>
                  <a:tailEnd/>
                </a:ln>
              </p:spPr>
              <p:txBody>
                <a:bodyPr wrap="none" anchor="ctr"/>
                <a:lstStyle/>
                <a:p>
                  <a:endParaRPr lang="da-DK" sz="1189"/>
                </a:p>
              </p:txBody>
            </p:sp>
            <p:sp>
              <p:nvSpPr>
                <p:cNvPr id="35216" name="AutoShape 337"/>
                <p:cNvSpPr>
                  <a:spLocks noChangeArrowheads="1"/>
                </p:cNvSpPr>
                <p:nvPr/>
              </p:nvSpPr>
              <p:spPr bwMode="auto">
                <a:xfrm rot="5400000">
                  <a:off x="4585" y="2631"/>
                  <a:ext cx="133" cy="172"/>
                </a:xfrm>
                <a:prstGeom prst="flowChartDelay">
                  <a:avLst/>
                </a:prstGeom>
                <a:grpFill/>
                <a:ln w="9525">
                  <a:solidFill>
                    <a:schemeClr val="tx1"/>
                  </a:solidFill>
                  <a:miter lim="800000"/>
                  <a:headEnd/>
                  <a:tailEnd/>
                </a:ln>
              </p:spPr>
              <p:txBody>
                <a:bodyPr wrap="none" anchor="ctr"/>
                <a:lstStyle/>
                <a:p>
                  <a:endParaRPr lang="da-DK" sz="1189"/>
                </a:p>
              </p:txBody>
            </p:sp>
          </p:grpSp>
        </p:grpSp>
      </p:grpSp>
      <p:grpSp>
        <p:nvGrpSpPr>
          <p:cNvPr id="106775" name="Group 470"/>
          <p:cNvGrpSpPr>
            <a:grpSpLocks/>
          </p:cNvGrpSpPr>
          <p:nvPr/>
        </p:nvGrpSpPr>
        <p:grpSpPr bwMode="auto">
          <a:xfrm>
            <a:off x="6042422" y="2996804"/>
            <a:ext cx="204788" cy="1085850"/>
            <a:chOff x="2835" y="1797"/>
            <a:chExt cx="172" cy="912"/>
          </a:xfrm>
          <a:solidFill>
            <a:srgbClr val="FFC000"/>
          </a:solidFill>
        </p:grpSpPr>
        <p:sp>
          <p:nvSpPr>
            <p:cNvPr id="35206" name="AutoShape 118"/>
            <p:cNvSpPr>
              <a:spLocks noChangeArrowheads="1"/>
            </p:cNvSpPr>
            <p:nvPr/>
          </p:nvSpPr>
          <p:spPr bwMode="auto">
            <a:xfrm rot="-1324074">
              <a:off x="2835" y="2341"/>
              <a:ext cx="172" cy="186"/>
            </a:xfrm>
            <a:prstGeom prst="rtTriangle">
              <a:avLst/>
            </a:prstGeom>
            <a:grpFill/>
            <a:ln w="9525">
              <a:solidFill>
                <a:schemeClr val="tx1"/>
              </a:solidFill>
              <a:miter lim="800000"/>
              <a:headEnd/>
              <a:tailEnd/>
            </a:ln>
          </p:spPr>
          <p:txBody>
            <a:bodyPr wrap="none" anchor="ctr"/>
            <a:lstStyle/>
            <a:p>
              <a:endParaRPr lang="da-DK" sz="1189"/>
            </a:p>
          </p:txBody>
        </p:sp>
        <p:sp>
          <p:nvSpPr>
            <p:cNvPr id="35207" name="AutoShape 197"/>
            <p:cNvSpPr>
              <a:spLocks noChangeArrowheads="1"/>
            </p:cNvSpPr>
            <p:nvPr/>
          </p:nvSpPr>
          <p:spPr bwMode="auto">
            <a:xfrm rot="-1324074">
              <a:off x="2835" y="2160"/>
              <a:ext cx="172" cy="186"/>
            </a:xfrm>
            <a:prstGeom prst="rtTriangle">
              <a:avLst/>
            </a:prstGeom>
            <a:grpFill/>
            <a:ln w="9525">
              <a:solidFill>
                <a:schemeClr val="tx1"/>
              </a:solidFill>
              <a:miter lim="800000"/>
              <a:headEnd/>
              <a:tailEnd/>
            </a:ln>
          </p:spPr>
          <p:txBody>
            <a:bodyPr wrap="none" anchor="ctr"/>
            <a:lstStyle/>
            <a:p>
              <a:endParaRPr lang="da-DK" sz="1189"/>
            </a:p>
          </p:txBody>
        </p:sp>
        <p:sp>
          <p:nvSpPr>
            <p:cNvPr id="35208" name="AutoShape 198"/>
            <p:cNvSpPr>
              <a:spLocks noChangeArrowheads="1"/>
            </p:cNvSpPr>
            <p:nvPr/>
          </p:nvSpPr>
          <p:spPr bwMode="auto">
            <a:xfrm rot="-1324074">
              <a:off x="2835" y="1979"/>
              <a:ext cx="172" cy="186"/>
            </a:xfrm>
            <a:prstGeom prst="rtTriangle">
              <a:avLst/>
            </a:prstGeom>
            <a:grpFill/>
            <a:ln w="9525">
              <a:solidFill>
                <a:schemeClr val="tx1"/>
              </a:solidFill>
              <a:miter lim="800000"/>
              <a:headEnd/>
              <a:tailEnd/>
            </a:ln>
          </p:spPr>
          <p:txBody>
            <a:bodyPr wrap="none" anchor="ctr"/>
            <a:lstStyle/>
            <a:p>
              <a:endParaRPr lang="da-DK" sz="1189"/>
            </a:p>
          </p:txBody>
        </p:sp>
        <p:sp>
          <p:nvSpPr>
            <p:cNvPr id="35209" name="AutoShape 200"/>
            <p:cNvSpPr>
              <a:spLocks noChangeArrowheads="1"/>
            </p:cNvSpPr>
            <p:nvPr/>
          </p:nvSpPr>
          <p:spPr bwMode="auto">
            <a:xfrm rot="-1324074">
              <a:off x="2835" y="2523"/>
              <a:ext cx="172" cy="186"/>
            </a:xfrm>
            <a:prstGeom prst="rtTriangle">
              <a:avLst/>
            </a:prstGeom>
            <a:grpFill/>
            <a:ln w="9525">
              <a:solidFill>
                <a:schemeClr val="tx1"/>
              </a:solidFill>
              <a:miter lim="800000"/>
              <a:headEnd/>
              <a:tailEnd/>
            </a:ln>
          </p:spPr>
          <p:txBody>
            <a:bodyPr wrap="none" anchor="ctr"/>
            <a:lstStyle/>
            <a:p>
              <a:endParaRPr lang="da-DK" sz="1189"/>
            </a:p>
          </p:txBody>
        </p:sp>
        <p:sp>
          <p:nvSpPr>
            <p:cNvPr id="35210" name="AutoShape 338"/>
            <p:cNvSpPr>
              <a:spLocks noChangeArrowheads="1"/>
            </p:cNvSpPr>
            <p:nvPr/>
          </p:nvSpPr>
          <p:spPr bwMode="auto">
            <a:xfrm rot="-1324074">
              <a:off x="2835" y="1797"/>
              <a:ext cx="172" cy="186"/>
            </a:xfrm>
            <a:prstGeom prst="rtTriangle">
              <a:avLst/>
            </a:prstGeom>
            <a:grpFill/>
            <a:ln w="9525">
              <a:solidFill>
                <a:schemeClr val="tx1"/>
              </a:solidFill>
              <a:miter lim="800000"/>
              <a:headEnd/>
              <a:tailEnd/>
            </a:ln>
          </p:spPr>
          <p:txBody>
            <a:bodyPr wrap="none" anchor="ctr"/>
            <a:lstStyle/>
            <a:p>
              <a:endParaRPr lang="da-DK" sz="1189"/>
            </a:p>
          </p:txBody>
        </p:sp>
      </p:grpSp>
      <p:grpSp>
        <p:nvGrpSpPr>
          <p:cNvPr id="106776" name="Group 476"/>
          <p:cNvGrpSpPr>
            <a:grpSpLocks/>
          </p:cNvGrpSpPr>
          <p:nvPr/>
        </p:nvGrpSpPr>
        <p:grpSpPr bwMode="auto">
          <a:xfrm>
            <a:off x="7878367" y="2834879"/>
            <a:ext cx="80963" cy="1085850"/>
            <a:chOff x="4377" y="1661"/>
            <a:chExt cx="68" cy="912"/>
          </a:xfrm>
          <a:solidFill>
            <a:srgbClr val="FFC000"/>
          </a:solidFill>
        </p:grpSpPr>
        <p:sp>
          <p:nvSpPr>
            <p:cNvPr id="35201" name="AutoShape 134" descr="Mørk diagonalt nedadgående"/>
            <p:cNvSpPr>
              <a:spLocks noChangeArrowheads="1"/>
            </p:cNvSpPr>
            <p:nvPr/>
          </p:nvSpPr>
          <p:spPr bwMode="auto">
            <a:xfrm rot="-1998862">
              <a:off x="4377" y="1661"/>
              <a:ext cx="68" cy="186"/>
            </a:xfrm>
            <a:prstGeom prst="star32">
              <a:avLst>
                <a:gd name="adj" fmla="val 37500"/>
              </a:avLst>
            </a:prstGeom>
            <a:grpFill/>
            <a:ln w="9525">
              <a:solidFill>
                <a:schemeClr val="tx1"/>
              </a:solidFill>
              <a:miter lim="800000"/>
              <a:headEnd/>
              <a:tailEnd/>
            </a:ln>
          </p:spPr>
          <p:txBody>
            <a:bodyPr wrap="none" anchor="ctr"/>
            <a:lstStyle/>
            <a:p>
              <a:endParaRPr lang="da-DK" sz="1189"/>
            </a:p>
          </p:txBody>
        </p:sp>
        <p:sp>
          <p:nvSpPr>
            <p:cNvPr id="35202" name="AutoShape 341" descr="Mørk diagonalt nedadgående"/>
            <p:cNvSpPr>
              <a:spLocks noChangeArrowheads="1"/>
            </p:cNvSpPr>
            <p:nvPr/>
          </p:nvSpPr>
          <p:spPr bwMode="auto">
            <a:xfrm rot="-1998862">
              <a:off x="4377" y="1842"/>
              <a:ext cx="68" cy="186"/>
            </a:xfrm>
            <a:prstGeom prst="star32">
              <a:avLst>
                <a:gd name="adj" fmla="val 37500"/>
              </a:avLst>
            </a:prstGeom>
            <a:grpFill/>
            <a:ln w="9525">
              <a:solidFill>
                <a:schemeClr val="tx1"/>
              </a:solidFill>
              <a:miter lim="800000"/>
              <a:headEnd/>
              <a:tailEnd/>
            </a:ln>
          </p:spPr>
          <p:txBody>
            <a:bodyPr wrap="none" anchor="ctr"/>
            <a:lstStyle/>
            <a:p>
              <a:endParaRPr lang="da-DK" sz="1189"/>
            </a:p>
          </p:txBody>
        </p:sp>
        <p:sp>
          <p:nvSpPr>
            <p:cNvPr id="35203" name="AutoShape 342" descr="Mørk diagonalt nedadgående"/>
            <p:cNvSpPr>
              <a:spLocks noChangeArrowheads="1"/>
            </p:cNvSpPr>
            <p:nvPr/>
          </p:nvSpPr>
          <p:spPr bwMode="auto">
            <a:xfrm rot="-1998862">
              <a:off x="4377" y="2024"/>
              <a:ext cx="68" cy="186"/>
            </a:xfrm>
            <a:prstGeom prst="star32">
              <a:avLst>
                <a:gd name="adj" fmla="val 37500"/>
              </a:avLst>
            </a:prstGeom>
            <a:grpFill/>
            <a:ln w="9525">
              <a:solidFill>
                <a:schemeClr val="tx1"/>
              </a:solidFill>
              <a:miter lim="800000"/>
              <a:headEnd/>
              <a:tailEnd/>
            </a:ln>
          </p:spPr>
          <p:txBody>
            <a:bodyPr wrap="none" anchor="ctr"/>
            <a:lstStyle/>
            <a:p>
              <a:endParaRPr lang="da-DK" sz="1189"/>
            </a:p>
          </p:txBody>
        </p:sp>
        <p:sp>
          <p:nvSpPr>
            <p:cNvPr id="35204" name="AutoShape 343" descr="Mørk diagonalt nedadgående"/>
            <p:cNvSpPr>
              <a:spLocks noChangeArrowheads="1"/>
            </p:cNvSpPr>
            <p:nvPr/>
          </p:nvSpPr>
          <p:spPr bwMode="auto">
            <a:xfrm rot="-1998862">
              <a:off x="4377" y="2205"/>
              <a:ext cx="68" cy="186"/>
            </a:xfrm>
            <a:prstGeom prst="star32">
              <a:avLst>
                <a:gd name="adj" fmla="val 37500"/>
              </a:avLst>
            </a:prstGeom>
            <a:grpFill/>
            <a:ln w="9525">
              <a:solidFill>
                <a:schemeClr val="tx1"/>
              </a:solidFill>
              <a:miter lim="800000"/>
              <a:headEnd/>
              <a:tailEnd/>
            </a:ln>
          </p:spPr>
          <p:txBody>
            <a:bodyPr wrap="none" anchor="ctr"/>
            <a:lstStyle/>
            <a:p>
              <a:endParaRPr lang="da-DK" sz="1189"/>
            </a:p>
          </p:txBody>
        </p:sp>
        <p:sp>
          <p:nvSpPr>
            <p:cNvPr id="35205" name="AutoShape 344" descr="Mørk diagonalt nedadgående"/>
            <p:cNvSpPr>
              <a:spLocks noChangeArrowheads="1"/>
            </p:cNvSpPr>
            <p:nvPr/>
          </p:nvSpPr>
          <p:spPr bwMode="auto">
            <a:xfrm rot="-1998862">
              <a:off x="4377" y="2387"/>
              <a:ext cx="68" cy="186"/>
            </a:xfrm>
            <a:prstGeom prst="star32">
              <a:avLst>
                <a:gd name="adj" fmla="val 37500"/>
              </a:avLst>
            </a:prstGeom>
            <a:grpFill/>
            <a:ln w="9525">
              <a:solidFill>
                <a:schemeClr val="tx1"/>
              </a:solidFill>
              <a:miter lim="800000"/>
              <a:headEnd/>
              <a:tailEnd/>
            </a:ln>
          </p:spPr>
          <p:txBody>
            <a:bodyPr wrap="none" anchor="ctr"/>
            <a:lstStyle/>
            <a:p>
              <a:endParaRPr lang="da-DK" sz="1189"/>
            </a:p>
          </p:txBody>
        </p:sp>
      </p:grpSp>
      <p:grpSp>
        <p:nvGrpSpPr>
          <p:cNvPr id="106777" name="Group 345"/>
          <p:cNvGrpSpPr>
            <a:grpSpLocks/>
          </p:cNvGrpSpPr>
          <p:nvPr/>
        </p:nvGrpSpPr>
        <p:grpSpPr bwMode="auto">
          <a:xfrm flipH="1">
            <a:off x="8148639" y="2834881"/>
            <a:ext cx="864394" cy="702469"/>
            <a:chOff x="4694" y="890"/>
            <a:chExt cx="726" cy="590"/>
          </a:xfrm>
          <a:solidFill>
            <a:srgbClr val="FFC000"/>
          </a:solidFill>
        </p:grpSpPr>
        <p:sp>
          <p:nvSpPr>
            <p:cNvPr id="35182" name="AutoShape 346"/>
            <p:cNvSpPr>
              <a:spLocks noChangeArrowheads="1"/>
            </p:cNvSpPr>
            <p:nvPr/>
          </p:nvSpPr>
          <p:spPr bwMode="auto">
            <a:xfrm rot="-1324074">
              <a:off x="4876" y="1001"/>
              <a:ext cx="172" cy="186"/>
            </a:xfrm>
            <a:prstGeom prst="rtTriangle">
              <a:avLst/>
            </a:prstGeom>
            <a:grpFill/>
            <a:ln w="9525">
              <a:solidFill>
                <a:schemeClr val="tx1"/>
              </a:solidFill>
              <a:miter lim="800000"/>
              <a:headEnd/>
              <a:tailEnd/>
            </a:ln>
          </p:spPr>
          <p:txBody>
            <a:bodyPr wrap="none" anchor="ctr"/>
            <a:lstStyle/>
            <a:p>
              <a:endParaRPr lang="da-DK" sz="1189"/>
            </a:p>
          </p:txBody>
        </p:sp>
        <p:sp>
          <p:nvSpPr>
            <p:cNvPr id="35183" name="AutoShape 347"/>
            <p:cNvSpPr>
              <a:spLocks noChangeArrowheads="1"/>
            </p:cNvSpPr>
            <p:nvPr/>
          </p:nvSpPr>
          <p:spPr bwMode="auto">
            <a:xfrm rot="-5400000">
              <a:off x="5012" y="1072"/>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5184" name="AutoShape 348"/>
            <p:cNvSpPr>
              <a:spLocks noChangeArrowheads="1"/>
            </p:cNvSpPr>
            <p:nvPr/>
          </p:nvSpPr>
          <p:spPr bwMode="auto">
            <a:xfrm rot="936353">
              <a:off x="4947" y="1243"/>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35185" name="AutoShape 349"/>
            <p:cNvSpPr>
              <a:spLocks noChangeArrowheads="1"/>
            </p:cNvSpPr>
            <p:nvPr/>
          </p:nvSpPr>
          <p:spPr bwMode="auto">
            <a:xfrm rot="20663647" flipH="1">
              <a:off x="5185" y="1250"/>
              <a:ext cx="58" cy="159"/>
            </a:xfrm>
            <a:prstGeom prst="flowChartInputOutput">
              <a:avLst/>
            </a:prstGeom>
            <a:grpFill/>
            <a:ln w="9525">
              <a:solidFill>
                <a:schemeClr val="tx1"/>
              </a:solidFill>
              <a:miter lim="800000"/>
              <a:headEnd/>
              <a:tailEnd/>
            </a:ln>
          </p:spPr>
          <p:txBody>
            <a:bodyPr wrap="none" anchor="ctr"/>
            <a:lstStyle/>
            <a:p>
              <a:endParaRPr lang="da-DK" sz="1189"/>
            </a:p>
          </p:txBody>
        </p:sp>
        <p:sp>
          <p:nvSpPr>
            <p:cNvPr id="35186" name="AutoShape 350"/>
            <p:cNvSpPr>
              <a:spLocks noChangeArrowheads="1"/>
            </p:cNvSpPr>
            <p:nvPr/>
          </p:nvSpPr>
          <p:spPr bwMode="auto">
            <a:xfrm>
              <a:off x="4922" y="1122"/>
              <a:ext cx="344" cy="159"/>
            </a:xfrm>
            <a:prstGeom prst="roundRect">
              <a:avLst>
                <a:gd name="adj" fmla="val 16667"/>
              </a:avLst>
            </a:prstGeom>
            <a:grpFill/>
            <a:ln w="9525">
              <a:solidFill>
                <a:schemeClr val="tx1"/>
              </a:solidFill>
              <a:round/>
              <a:headEnd/>
              <a:tailEnd/>
            </a:ln>
          </p:spPr>
          <p:txBody>
            <a:bodyPr wrap="none" anchor="ctr"/>
            <a:lstStyle/>
            <a:p>
              <a:endParaRPr lang="da-DK" sz="1189"/>
            </a:p>
          </p:txBody>
        </p:sp>
        <p:sp>
          <p:nvSpPr>
            <p:cNvPr id="35187" name="AutoShape 351"/>
            <p:cNvSpPr>
              <a:spLocks noChangeArrowheads="1"/>
            </p:cNvSpPr>
            <p:nvPr/>
          </p:nvSpPr>
          <p:spPr bwMode="auto">
            <a:xfrm rot="5400000">
              <a:off x="5038" y="1089"/>
              <a:ext cx="133" cy="172"/>
            </a:xfrm>
            <a:prstGeom prst="flowChartDelay">
              <a:avLst/>
            </a:prstGeom>
            <a:grpFill/>
            <a:ln w="9525">
              <a:solidFill>
                <a:schemeClr val="tx1"/>
              </a:solidFill>
              <a:miter lim="800000"/>
              <a:headEnd/>
              <a:tailEnd/>
            </a:ln>
          </p:spPr>
          <p:txBody>
            <a:bodyPr wrap="none" anchor="ctr"/>
            <a:lstStyle/>
            <a:p>
              <a:endParaRPr lang="da-DK" sz="1189"/>
            </a:p>
          </p:txBody>
        </p:sp>
        <p:sp>
          <p:nvSpPr>
            <p:cNvPr id="35188" name="Oval 352"/>
            <p:cNvSpPr>
              <a:spLocks noChangeArrowheads="1"/>
            </p:cNvSpPr>
            <p:nvPr/>
          </p:nvSpPr>
          <p:spPr bwMode="auto">
            <a:xfrm>
              <a:off x="4933" y="1320"/>
              <a:ext cx="36" cy="39"/>
            </a:xfrm>
            <a:prstGeom prst="ellipse">
              <a:avLst/>
            </a:prstGeom>
            <a:grpFill/>
            <a:ln w="9525">
              <a:solidFill>
                <a:schemeClr val="tx1"/>
              </a:solidFill>
              <a:round/>
              <a:headEnd/>
              <a:tailEnd/>
            </a:ln>
          </p:spPr>
          <p:txBody>
            <a:bodyPr wrap="none" anchor="ctr"/>
            <a:lstStyle/>
            <a:p>
              <a:endParaRPr lang="da-DK" sz="1189"/>
            </a:p>
          </p:txBody>
        </p:sp>
        <p:sp>
          <p:nvSpPr>
            <p:cNvPr id="35189" name="AutoShape 353" descr="Mørk diagonalt nedadgående"/>
            <p:cNvSpPr>
              <a:spLocks noChangeArrowheads="1"/>
            </p:cNvSpPr>
            <p:nvPr/>
          </p:nvSpPr>
          <p:spPr bwMode="auto">
            <a:xfrm rot="-1998862">
              <a:off x="5286" y="1137"/>
              <a:ext cx="68" cy="186"/>
            </a:xfrm>
            <a:prstGeom prst="star32">
              <a:avLst>
                <a:gd name="adj" fmla="val 37500"/>
              </a:avLst>
            </a:prstGeom>
            <a:grpFill/>
            <a:ln w="9525">
              <a:solidFill>
                <a:schemeClr val="tx1"/>
              </a:solidFill>
              <a:miter lim="800000"/>
              <a:headEnd/>
              <a:tailEnd/>
            </a:ln>
          </p:spPr>
          <p:txBody>
            <a:bodyPr wrap="none" anchor="ctr"/>
            <a:lstStyle/>
            <a:p>
              <a:endParaRPr lang="da-DK" sz="1189"/>
            </a:p>
          </p:txBody>
        </p:sp>
        <p:grpSp>
          <p:nvGrpSpPr>
            <p:cNvPr id="106778" name="Group 354"/>
            <p:cNvGrpSpPr>
              <a:grpSpLocks/>
            </p:cNvGrpSpPr>
            <p:nvPr/>
          </p:nvGrpSpPr>
          <p:grpSpPr bwMode="auto">
            <a:xfrm>
              <a:off x="4694" y="890"/>
              <a:ext cx="239" cy="308"/>
              <a:chOff x="4694" y="890"/>
              <a:chExt cx="239" cy="308"/>
            </a:xfrm>
            <a:grpFill/>
          </p:grpSpPr>
          <p:sp>
            <p:nvSpPr>
              <p:cNvPr id="35191" name="AutoShape 355"/>
              <p:cNvSpPr>
                <a:spLocks noChangeArrowheads="1"/>
              </p:cNvSpPr>
              <p:nvPr/>
            </p:nvSpPr>
            <p:spPr bwMode="auto">
              <a:xfrm rot="-2743245">
                <a:off x="4755" y="1010"/>
                <a:ext cx="186" cy="114"/>
              </a:xfrm>
              <a:prstGeom prst="roundRect">
                <a:avLst>
                  <a:gd name="adj" fmla="val 16667"/>
                </a:avLst>
              </a:prstGeom>
              <a:grpFill/>
              <a:ln w="9525">
                <a:solidFill>
                  <a:schemeClr val="tx1"/>
                </a:solidFill>
                <a:round/>
                <a:headEnd/>
                <a:tailEnd/>
              </a:ln>
            </p:spPr>
            <p:txBody>
              <a:bodyPr wrap="none" anchor="ctr"/>
              <a:lstStyle/>
              <a:p>
                <a:endParaRPr lang="da-DK" sz="1189"/>
              </a:p>
            </p:txBody>
          </p:sp>
          <p:grpSp>
            <p:nvGrpSpPr>
              <p:cNvPr id="106779" name="Group 356"/>
              <p:cNvGrpSpPr>
                <a:grpSpLocks/>
              </p:cNvGrpSpPr>
              <p:nvPr/>
            </p:nvGrpSpPr>
            <p:grpSpPr bwMode="auto">
              <a:xfrm rot="2050044">
                <a:off x="4830" y="1004"/>
                <a:ext cx="51" cy="81"/>
                <a:chOff x="2290" y="2160"/>
                <a:chExt cx="136" cy="227"/>
              </a:xfrm>
              <a:grpFill/>
            </p:grpSpPr>
            <p:sp>
              <p:nvSpPr>
                <p:cNvPr id="35199" name="Oval 357"/>
                <p:cNvSpPr>
                  <a:spLocks noChangeArrowheads="1"/>
                </p:cNvSpPr>
                <p:nvPr/>
              </p:nvSpPr>
              <p:spPr bwMode="auto">
                <a:xfrm>
                  <a:off x="2290" y="2160"/>
                  <a:ext cx="136" cy="227"/>
                </a:xfrm>
                <a:prstGeom prst="ellipse">
                  <a:avLst/>
                </a:prstGeom>
                <a:grpFill/>
                <a:ln w="9525">
                  <a:solidFill>
                    <a:schemeClr val="tx1"/>
                  </a:solidFill>
                  <a:round/>
                  <a:headEnd/>
                  <a:tailEnd/>
                </a:ln>
              </p:spPr>
              <p:txBody>
                <a:bodyPr wrap="none" anchor="ctr"/>
                <a:lstStyle/>
                <a:p>
                  <a:endParaRPr lang="da-DK" sz="1189"/>
                </a:p>
              </p:txBody>
            </p:sp>
            <p:sp>
              <p:nvSpPr>
                <p:cNvPr id="35200" name="Oval 358"/>
                <p:cNvSpPr>
                  <a:spLocks noChangeArrowheads="1"/>
                </p:cNvSpPr>
                <p:nvPr/>
              </p:nvSpPr>
              <p:spPr bwMode="auto">
                <a:xfrm>
                  <a:off x="2323" y="2271"/>
                  <a:ext cx="90" cy="90"/>
                </a:xfrm>
                <a:prstGeom prst="ellipse">
                  <a:avLst/>
                </a:prstGeom>
                <a:grpFill/>
                <a:ln w="9525">
                  <a:solidFill>
                    <a:schemeClr val="tx1"/>
                  </a:solidFill>
                  <a:round/>
                  <a:headEnd/>
                  <a:tailEnd/>
                </a:ln>
              </p:spPr>
              <p:txBody>
                <a:bodyPr wrap="none" anchor="ctr"/>
                <a:lstStyle/>
                <a:p>
                  <a:endParaRPr lang="da-DK" sz="1189"/>
                </a:p>
              </p:txBody>
            </p:sp>
          </p:grpSp>
          <p:sp>
            <p:nvSpPr>
              <p:cNvPr id="35193" name="Oval 359"/>
              <p:cNvSpPr>
                <a:spLocks noChangeArrowheads="1"/>
              </p:cNvSpPr>
              <p:nvPr/>
            </p:nvSpPr>
            <p:spPr bwMode="auto">
              <a:xfrm rot="-563177">
                <a:off x="4832" y="890"/>
                <a:ext cx="57" cy="107"/>
              </a:xfrm>
              <a:prstGeom prst="ellipse">
                <a:avLst/>
              </a:prstGeom>
              <a:grpFill/>
              <a:ln w="9525">
                <a:solidFill>
                  <a:schemeClr val="tx1"/>
                </a:solidFill>
                <a:round/>
                <a:headEnd/>
                <a:tailEnd/>
              </a:ln>
            </p:spPr>
            <p:txBody>
              <a:bodyPr wrap="none" anchor="ctr"/>
              <a:lstStyle/>
              <a:p>
                <a:endParaRPr lang="da-DK" sz="1189"/>
              </a:p>
            </p:txBody>
          </p:sp>
          <p:sp>
            <p:nvSpPr>
              <p:cNvPr id="35194" name="Oval 360"/>
              <p:cNvSpPr>
                <a:spLocks noChangeArrowheads="1"/>
              </p:cNvSpPr>
              <p:nvPr/>
            </p:nvSpPr>
            <p:spPr bwMode="auto">
              <a:xfrm rot="-3142679">
                <a:off x="4721" y="1079"/>
                <a:ext cx="88" cy="141"/>
              </a:xfrm>
              <a:prstGeom prst="ellipse">
                <a:avLst/>
              </a:prstGeom>
              <a:grpFill/>
              <a:ln w="9525">
                <a:solidFill>
                  <a:schemeClr val="tx1"/>
                </a:solidFill>
                <a:round/>
                <a:headEnd/>
                <a:tailEnd/>
              </a:ln>
            </p:spPr>
            <p:txBody>
              <a:bodyPr wrap="none" anchor="ctr"/>
              <a:lstStyle/>
              <a:p>
                <a:endParaRPr lang="da-DK" sz="1189"/>
              </a:p>
            </p:txBody>
          </p:sp>
          <p:sp>
            <p:nvSpPr>
              <p:cNvPr id="35195" name="Oval 361"/>
              <p:cNvSpPr>
                <a:spLocks noChangeArrowheads="1"/>
              </p:cNvSpPr>
              <p:nvPr/>
            </p:nvSpPr>
            <p:spPr bwMode="auto">
              <a:xfrm>
                <a:off x="4733" y="1108"/>
                <a:ext cx="41" cy="48"/>
              </a:xfrm>
              <a:prstGeom prst="ellipse">
                <a:avLst/>
              </a:prstGeom>
              <a:grpFill/>
              <a:ln w="9525">
                <a:solidFill>
                  <a:schemeClr val="tx1"/>
                </a:solidFill>
                <a:round/>
                <a:headEnd/>
                <a:tailEnd/>
              </a:ln>
            </p:spPr>
            <p:txBody>
              <a:bodyPr wrap="none" anchor="ctr"/>
              <a:lstStyle/>
              <a:p>
                <a:endParaRPr lang="da-DK" sz="1189"/>
              </a:p>
            </p:txBody>
          </p:sp>
          <p:sp>
            <p:nvSpPr>
              <p:cNvPr id="35196" name="Oval 362"/>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sp>
            <p:nvSpPr>
              <p:cNvPr id="35197" name="Freeform 363"/>
              <p:cNvSpPr>
                <a:spLocks/>
              </p:cNvSpPr>
              <p:nvPr/>
            </p:nvSpPr>
            <p:spPr bwMode="auto">
              <a:xfrm>
                <a:off x="4755" y="1149"/>
                <a:ext cx="47" cy="49"/>
              </a:xfrm>
              <a:custGeom>
                <a:avLst/>
                <a:gdLst>
                  <a:gd name="T0" fmla="*/ 0 w 75"/>
                  <a:gd name="T1" fmla="*/ 83 h 83"/>
                  <a:gd name="T2" fmla="*/ 75 w 75"/>
                  <a:gd name="T3" fmla="*/ 0 h 83"/>
                  <a:gd name="T4" fmla="*/ 0 60000 65536"/>
                  <a:gd name="T5" fmla="*/ 0 60000 65536"/>
                  <a:gd name="T6" fmla="*/ 0 w 75"/>
                  <a:gd name="T7" fmla="*/ 0 h 83"/>
                  <a:gd name="T8" fmla="*/ 75 w 75"/>
                  <a:gd name="T9" fmla="*/ 83 h 83"/>
                </a:gdLst>
                <a:ahLst/>
                <a:cxnLst>
                  <a:cxn ang="T4">
                    <a:pos x="T0" y="T1"/>
                  </a:cxn>
                  <a:cxn ang="T5">
                    <a:pos x="T2" y="T3"/>
                  </a:cxn>
                </a:cxnLst>
                <a:rect l="T6" t="T7" r="T8" b="T9"/>
                <a:pathLst>
                  <a:path w="75" h="83">
                    <a:moveTo>
                      <a:pt x="0" y="83"/>
                    </a:moveTo>
                    <a:cubicBezTo>
                      <a:pt x="39" y="71"/>
                      <a:pt x="75" y="46"/>
                      <a:pt x="75" y="0"/>
                    </a:cubicBezTo>
                  </a:path>
                </a:pathLst>
              </a:custGeom>
              <a:grpFill/>
              <a:ln w="28575" cmpd="sng">
                <a:solidFill>
                  <a:schemeClr val="tx1"/>
                </a:solidFill>
                <a:round/>
                <a:headEnd/>
                <a:tailEnd/>
              </a:ln>
            </p:spPr>
            <p:txBody>
              <a:bodyPr/>
              <a:lstStyle/>
              <a:p>
                <a:endParaRPr lang="da-DK" sz="1189"/>
              </a:p>
            </p:txBody>
          </p:sp>
          <p:sp>
            <p:nvSpPr>
              <p:cNvPr id="35198" name="Oval 364"/>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grpSp>
      </p:grpSp>
      <p:grpSp>
        <p:nvGrpSpPr>
          <p:cNvPr id="106780" name="Group 365"/>
          <p:cNvGrpSpPr>
            <a:grpSpLocks/>
          </p:cNvGrpSpPr>
          <p:nvPr/>
        </p:nvGrpSpPr>
        <p:grpSpPr bwMode="auto">
          <a:xfrm flipH="1">
            <a:off x="8148639" y="3050383"/>
            <a:ext cx="864394" cy="702469"/>
            <a:chOff x="4694" y="890"/>
            <a:chExt cx="726" cy="590"/>
          </a:xfrm>
          <a:solidFill>
            <a:srgbClr val="FFC000"/>
          </a:solidFill>
        </p:grpSpPr>
        <p:sp>
          <p:nvSpPr>
            <p:cNvPr id="35163" name="AutoShape 366"/>
            <p:cNvSpPr>
              <a:spLocks noChangeArrowheads="1"/>
            </p:cNvSpPr>
            <p:nvPr/>
          </p:nvSpPr>
          <p:spPr bwMode="auto">
            <a:xfrm rot="-1324074">
              <a:off x="4876" y="1001"/>
              <a:ext cx="172" cy="186"/>
            </a:xfrm>
            <a:prstGeom prst="rtTriangle">
              <a:avLst/>
            </a:prstGeom>
            <a:grpFill/>
            <a:ln w="9525">
              <a:solidFill>
                <a:schemeClr val="tx1"/>
              </a:solidFill>
              <a:miter lim="800000"/>
              <a:headEnd/>
              <a:tailEnd/>
            </a:ln>
          </p:spPr>
          <p:txBody>
            <a:bodyPr wrap="none" anchor="ctr"/>
            <a:lstStyle/>
            <a:p>
              <a:endParaRPr lang="da-DK" sz="1189"/>
            </a:p>
          </p:txBody>
        </p:sp>
        <p:sp>
          <p:nvSpPr>
            <p:cNvPr id="35164" name="AutoShape 367"/>
            <p:cNvSpPr>
              <a:spLocks noChangeArrowheads="1"/>
            </p:cNvSpPr>
            <p:nvPr/>
          </p:nvSpPr>
          <p:spPr bwMode="auto">
            <a:xfrm rot="-5400000">
              <a:off x="5012" y="1072"/>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5165" name="AutoShape 368"/>
            <p:cNvSpPr>
              <a:spLocks noChangeArrowheads="1"/>
            </p:cNvSpPr>
            <p:nvPr/>
          </p:nvSpPr>
          <p:spPr bwMode="auto">
            <a:xfrm rot="936353">
              <a:off x="4947" y="1243"/>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35166" name="AutoShape 369"/>
            <p:cNvSpPr>
              <a:spLocks noChangeArrowheads="1"/>
            </p:cNvSpPr>
            <p:nvPr/>
          </p:nvSpPr>
          <p:spPr bwMode="auto">
            <a:xfrm rot="20663647" flipH="1">
              <a:off x="5185" y="1250"/>
              <a:ext cx="58" cy="159"/>
            </a:xfrm>
            <a:prstGeom prst="flowChartInputOutput">
              <a:avLst/>
            </a:prstGeom>
            <a:grpFill/>
            <a:ln w="9525">
              <a:solidFill>
                <a:schemeClr val="tx1"/>
              </a:solidFill>
              <a:miter lim="800000"/>
              <a:headEnd/>
              <a:tailEnd/>
            </a:ln>
          </p:spPr>
          <p:txBody>
            <a:bodyPr wrap="none" anchor="ctr"/>
            <a:lstStyle/>
            <a:p>
              <a:endParaRPr lang="da-DK" sz="1189"/>
            </a:p>
          </p:txBody>
        </p:sp>
        <p:sp>
          <p:nvSpPr>
            <p:cNvPr id="35167" name="AutoShape 370"/>
            <p:cNvSpPr>
              <a:spLocks noChangeArrowheads="1"/>
            </p:cNvSpPr>
            <p:nvPr/>
          </p:nvSpPr>
          <p:spPr bwMode="auto">
            <a:xfrm>
              <a:off x="4922" y="1122"/>
              <a:ext cx="344" cy="159"/>
            </a:xfrm>
            <a:prstGeom prst="roundRect">
              <a:avLst>
                <a:gd name="adj" fmla="val 16667"/>
              </a:avLst>
            </a:prstGeom>
            <a:grpFill/>
            <a:ln w="9525">
              <a:solidFill>
                <a:schemeClr val="tx1"/>
              </a:solidFill>
              <a:round/>
              <a:headEnd/>
              <a:tailEnd/>
            </a:ln>
          </p:spPr>
          <p:txBody>
            <a:bodyPr wrap="none" anchor="ctr"/>
            <a:lstStyle/>
            <a:p>
              <a:endParaRPr lang="da-DK" sz="1189"/>
            </a:p>
          </p:txBody>
        </p:sp>
        <p:sp>
          <p:nvSpPr>
            <p:cNvPr id="35168" name="AutoShape 371"/>
            <p:cNvSpPr>
              <a:spLocks noChangeArrowheads="1"/>
            </p:cNvSpPr>
            <p:nvPr/>
          </p:nvSpPr>
          <p:spPr bwMode="auto">
            <a:xfrm rot="5400000">
              <a:off x="5038" y="1089"/>
              <a:ext cx="133" cy="172"/>
            </a:xfrm>
            <a:prstGeom prst="flowChartDelay">
              <a:avLst/>
            </a:prstGeom>
            <a:grpFill/>
            <a:ln w="9525">
              <a:solidFill>
                <a:schemeClr val="tx1"/>
              </a:solidFill>
              <a:miter lim="800000"/>
              <a:headEnd/>
              <a:tailEnd/>
            </a:ln>
          </p:spPr>
          <p:txBody>
            <a:bodyPr wrap="none" anchor="ctr"/>
            <a:lstStyle/>
            <a:p>
              <a:endParaRPr lang="da-DK" sz="1189"/>
            </a:p>
          </p:txBody>
        </p:sp>
        <p:sp>
          <p:nvSpPr>
            <p:cNvPr id="35169" name="Oval 372"/>
            <p:cNvSpPr>
              <a:spLocks noChangeArrowheads="1"/>
            </p:cNvSpPr>
            <p:nvPr/>
          </p:nvSpPr>
          <p:spPr bwMode="auto">
            <a:xfrm>
              <a:off x="4933" y="1320"/>
              <a:ext cx="36" cy="39"/>
            </a:xfrm>
            <a:prstGeom prst="ellipse">
              <a:avLst/>
            </a:prstGeom>
            <a:grpFill/>
            <a:ln w="9525">
              <a:solidFill>
                <a:schemeClr val="tx1"/>
              </a:solidFill>
              <a:round/>
              <a:headEnd/>
              <a:tailEnd/>
            </a:ln>
          </p:spPr>
          <p:txBody>
            <a:bodyPr wrap="none" anchor="ctr"/>
            <a:lstStyle/>
            <a:p>
              <a:endParaRPr lang="da-DK" sz="1189"/>
            </a:p>
          </p:txBody>
        </p:sp>
        <p:sp>
          <p:nvSpPr>
            <p:cNvPr id="35170" name="AutoShape 373" descr="Mørk diagonalt nedadgående"/>
            <p:cNvSpPr>
              <a:spLocks noChangeArrowheads="1"/>
            </p:cNvSpPr>
            <p:nvPr/>
          </p:nvSpPr>
          <p:spPr bwMode="auto">
            <a:xfrm rot="-1998862">
              <a:off x="5286" y="1137"/>
              <a:ext cx="68" cy="186"/>
            </a:xfrm>
            <a:prstGeom prst="star32">
              <a:avLst>
                <a:gd name="adj" fmla="val 37500"/>
              </a:avLst>
            </a:prstGeom>
            <a:grpFill/>
            <a:ln w="9525">
              <a:solidFill>
                <a:schemeClr val="tx1"/>
              </a:solidFill>
              <a:miter lim="800000"/>
              <a:headEnd/>
              <a:tailEnd/>
            </a:ln>
          </p:spPr>
          <p:txBody>
            <a:bodyPr wrap="none" anchor="ctr"/>
            <a:lstStyle/>
            <a:p>
              <a:endParaRPr lang="da-DK" sz="1189"/>
            </a:p>
          </p:txBody>
        </p:sp>
        <p:grpSp>
          <p:nvGrpSpPr>
            <p:cNvPr id="106781" name="Group 374"/>
            <p:cNvGrpSpPr>
              <a:grpSpLocks/>
            </p:cNvGrpSpPr>
            <p:nvPr/>
          </p:nvGrpSpPr>
          <p:grpSpPr bwMode="auto">
            <a:xfrm>
              <a:off x="4694" y="890"/>
              <a:ext cx="239" cy="308"/>
              <a:chOff x="4694" y="890"/>
              <a:chExt cx="239" cy="308"/>
            </a:xfrm>
            <a:grpFill/>
          </p:grpSpPr>
          <p:sp>
            <p:nvSpPr>
              <p:cNvPr id="35172" name="AutoShape 375"/>
              <p:cNvSpPr>
                <a:spLocks noChangeArrowheads="1"/>
              </p:cNvSpPr>
              <p:nvPr/>
            </p:nvSpPr>
            <p:spPr bwMode="auto">
              <a:xfrm rot="-2743245">
                <a:off x="4755" y="1010"/>
                <a:ext cx="186" cy="114"/>
              </a:xfrm>
              <a:prstGeom prst="roundRect">
                <a:avLst>
                  <a:gd name="adj" fmla="val 16667"/>
                </a:avLst>
              </a:prstGeom>
              <a:grpFill/>
              <a:ln w="9525">
                <a:solidFill>
                  <a:schemeClr val="tx1"/>
                </a:solidFill>
                <a:round/>
                <a:headEnd/>
                <a:tailEnd/>
              </a:ln>
            </p:spPr>
            <p:txBody>
              <a:bodyPr wrap="none" anchor="ctr"/>
              <a:lstStyle/>
              <a:p>
                <a:endParaRPr lang="da-DK" sz="1189"/>
              </a:p>
            </p:txBody>
          </p:sp>
          <p:grpSp>
            <p:nvGrpSpPr>
              <p:cNvPr id="106782" name="Group 376"/>
              <p:cNvGrpSpPr>
                <a:grpSpLocks/>
              </p:cNvGrpSpPr>
              <p:nvPr/>
            </p:nvGrpSpPr>
            <p:grpSpPr bwMode="auto">
              <a:xfrm rot="2050044">
                <a:off x="4830" y="1004"/>
                <a:ext cx="51" cy="81"/>
                <a:chOff x="2290" y="2160"/>
                <a:chExt cx="136" cy="227"/>
              </a:xfrm>
              <a:grpFill/>
            </p:grpSpPr>
            <p:sp>
              <p:nvSpPr>
                <p:cNvPr id="35180" name="Oval 377"/>
                <p:cNvSpPr>
                  <a:spLocks noChangeArrowheads="1"/>
                </p:cNvSpPr>
                <p:nvPr/>
              </p:nvSpPr>
              <p:spPr bwMode="auto">
                <a:xfrm>
                  <a:off x="2290" y="2160"/>
                  <a:ext cx="136" cy="227"/>
                </a:xfrm>
                <a:prstGeom prst="ellipse">
                  <a:avLst/>
                </a:prstGeom>
                <a:grpFill/>
                <a:ln w="9525">
                  <a:solidFill>
                    <a:schemeClr val="tx1"/>
                  </a:solidFill>
                  <a:round/>
                  <a:headEnd/>
                  <a:tailEnd/>
                </a:ln>
              </p:spPr>
              <p:txBody>
                <a:bodyPr wrap="none" anchor="ctr"/>
                <a:lstStyle/>
                <a:p>
                  <a:endParaRPr lang="da-DK" sz="1189"/>
                </a:p>
              </p:txBody>
            </p:sp>
            <p:sp>
              <p:nvSpPr>
                <p:cNvPr id="35181" name="Oval 378"/>
                <p:cNvSpPr>
                  <a:spLocks noChangeArrowheads="1"/>
                </p:cNvSpPr>
                <p:nvPr/>
              </p:nvSpPr>
              <p:spPr bwMode="auto">
                <a:xfrm>
                  <a:off x="2323" y="2271"/>
                  <a:ext cx="90" cy="90"/>
                </a:xfrm>
                <a:prstGeom prst="ellipse">
                  <a:avLst/>
                </a:prstGeom>
                <a:grpFill/>
                <a:ln w="9525">
                  <a:solidFill>
                    <a:schemeClr val="tx1"/>
                  </a:solidFill>
                  <a:round/>
                  <a:headEnd/>
                  <a:tailEnd/>
                </a:ln>
              </p:spPr>
              <p:txBody>
                <a:bodyPr wrap="none" anchor="ctr"/>
                <a:lstStyle/>
                <a:p>
                  <a:endParaRPr lang="da-DK" sz="1189"/>
                </a:p>
              </p:txBody>
            </p:sp>
          </p:grpSp>
          <p:sp>
            <p:nvSpPr>
              <p:cNvPr id="35174" name="Oval 379"/>
              <p:cNvSpPr>
                <a:spLocks noChangeArrowheads="1"/>
              </p:cNvSpPr>
              <p:nvPr/>
            </p:nvSpPr>
            <p:spPr bwMode="auto">
              <a:xfrm rot="-563177">
                <a:off x="4832" y="890"/>
                <a:ext cx="57" cy="107"/>
              </a:xfrm>
              <a:prstGeom prst="ellipse">
                <a:avLst/>
              </a:prstGeom>
              <a:grpFill/>
              <a:ln w="9525">
                <a:solidFill>
                  <a:schemeClr val="tx1"/>
                </a:solidFill>
                <a:round/>
                <a:headEnd/>
                <a:tailEnd/>
              </a:ln>
            </p:spPr>
            <p:txBody>
              <a:bodyPr wrap="none" anchor="ctr"/>
              <a:lstStyle/>
              <a:p>
                <a:endParaRPr lang="da-DK" sz="1189"/>
              </a:p>
            </p:txBody>
          </p:sp>
          <p:sp>
            <p:nvSpPr>
              <p:cNvPr id="35175" name="Oval 380"/>
              <p:cNvSpPr>
                <a:spLocks noChangeArrowheads="1"/>
              </p:cNvSpPr>
              <p:nvPr/>
            </p:nvSpPr>
            <p:spPr bwMode="auto">
              <a:xfrm rot="-3142679">
                <a:off x="4721" y="1079"/>
                <a:ext cx="88" cy="141"/>
              </a:xfrm>
              <a:prstGeom prst="ellipse">
                <a:avLst/>
              </a:prstGeom>
              <a:grpFill/>
              <a:ln w="9525">
                <a:solidFill>
                  <a:schemeClr val="tx1"/>
                </a:solidFill>
                <a:round/>
                <a:headEnd/>
                <a:tailEnd/>
              </a:ln>
            </p:spPr>
            <p:txBody>
              <a:bodyPr wrap="none" anchor="ctr"/>
              <a:lstStyle/>
              <a:p>
                <a:endParaRPr lang="da-DK" sz="1189"/>
              </a:p>
            </p:txBody>
          </p:sp>
          <p:sp>
            <p:nvSpPr>
              <p:cNvPr id="35176" name="Oval 381"/>
              <p:cNvSpPr>
                <a:spLocks noChangeArrowheads="1"/>
              </p:cNvSpPr>
              <p:nvPr/>
            </p:nvSpPr>
            <p:spPr bwMode="auto">
              <a:xfrm>
                <a:off x="4733" y="1108"/>
                <a:ext cx="41" cy="48"/>
              </a:xfrm>
              <a:prstGeom prst="ellipse">
                <a:avLst/>
              </a:prstGeom>
              <a:grpFill/>
              <a:ln w="9525">
                <a:solidFill>
                  <a:schemeClr val="tx1"/>
                </a:solidFill>
                <a:round/>
                <a:headEnd/>
                <a:tailEnd/>
              </a:ln>
            </p:spPr>
            <p:txBody>
              <a:bodyPr wrap="none" anchor="ctr"/>
              <a:lstStyle/>
              <a:p>
                <a:endParaRPr lang="da-DK" sz="1189"/>
              </a:p>
            </p:txBody>
          </p:sp>
          <p:sp>
            <p:nvSpPr>
              <p:cNvPr id="35177" name="Oval 382"/>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sp>
            <p:nvSpPr>
              <p:cNvPr id="35178" name="Freeform 383"/>
              <p:cNvSpPr>
                <a:spLocks/>
              </p:cNvSpPr>
              <p:nvPr/>
            </p:nvSpPr>
            <p:spPr bwMode="auto">
              <a:xfrm>
                <a:off x="4755" y="1149"/>
                <a:ext cx="47" cy="49"/>
              </a:xfrm>
              <a:custGeom>
                <a:avLst/>
                <a:gdLst>
                  <a:gd name="T0" fmla="*/ 0 w 75"/>
                  <a:gd name="T1" fmla="*/ 83 h 83"/>
                  <a:gd name="T2" fmla="*/ 75 w 75"/>
                  <a:gd name="T3" fmla="*/ 0 h 83"/>
                  <a:gd name="T4" fmla="*/ 0 60000 65536"/>
                  <a:gd name="T5" fmla="*/ 0 60000 65536"/>
                  <a:gd name="T6" fmla="*/ 0 w 75"/>
                  <a:gd name="T7" fmla="*/ 0 h 83"/>
                  <a:gd name="T8" fmla="*/ 75 w 75"/>
                  <a:gd name="T9" fmla="*/ 83 h 83"/>
                </a:gdLst>
                <a:ahLst/>
                <a:cxnLst>
                  <a:cxn ang="T4">
                    <a:pos x="T0" y="T1"/>
                  </a:cxn>
                  <a:cxn ang="T5">
                    <a:pos x="T2" y="T3"/>
                  </a:cxn>
                </a:cxnLst>
                <a:rect l="T6" t="T7" r="T8" b="T9"/>
                <a:pathLst>
                  <a:path w="75" h="83">
                    <a:moveTo>
                      <a:pt x="0" y="83"/>
                    </a:moveTo>
                    <a:cubicBezTo>
                      <a:pt x="39" y="71"/>
                      <a:pt x="75" y="46"/>
                      <a:pt x="75" y="0"/>
                    </a:cubicBezTo>
                  </a:path>
                </a:pathLst>
              </a:custGeom>
              <a:grpFill/>
              <a:ln w="28575" cmpd="sng">
                <a:solidFill>
                  <a:schemeClr val="tx1"/>
                </a:solidFill>
                <a:round/>
                <a:headEnd/>
                <a:tailEnd/>
              </a:ln>
            </p:spPr>
            <p:txBody>
              <a:bodyPr/>
              <a:lstStyle/>
              <a:p>
                <a:endParaRPr lang="da-DK" sz="1189"/>
              </a:p>
            </p:txBody>
          </p:sp>
          <p:sp>
            <p:nvSpPr>
              <p:cNvPr id="35179" name="Oval 384"/>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grpSp>
      </p:grpSp>
      <p:grpSp>
        <p:nvGrpSpPr>
          <p:cNvPr id="106783" name="Group 385"/>
          <p:cNvGrpSpPr>
            <a:grpSpLocks/>
          </p:cNvGrpSpPr>
          <p:nvPr/>
        </p:nvGrpSpPr>
        <p:grpSpPr bwMode="auto">
          <a:xfrm flipH="1">
            <a:off x="8148639" y="3267077"/>
            <a:ext cx="864394" cy="702469"/>
            <a:chOff x="4694" y="890"/>
            <a:chExt cx="726" cy="590"/>
          </a:xfrm>
          <a:solidFill>
            <a:srgbClr val="FFC000"/>
          </a:solidFill>
        </p:grpSpPr>
        <p:sp>
          <p:nvSpPr>
            <p:cNvPr id="35144" name="AutoShape 386"/>
            <p:cNvSpPr>
              <a:spLocks noChangeArrowheads="1"/>
            </p:cNvSpPr>
            <p:nvPr/>
          </p:nvSpPr>
          <p:spPr bwMode="auto">
            <a:xfrm rot="-1324074">
              <a:off x="4876" y="1001"/>
              <a:ext cx="172" cy="186"/>
            </a:xfrm>
            <a:prstGeom prst="rtTriangle">
              <a:avLst/>
            </a:prstGeom>
            <a:grpFill/>
            <a:ln w="9525">
              <a:solidFill>
                <a:schemeClr val="tx1"/>
              </a:solidFill>
              <a:miter lim="800000"/>
              <a:headEnd/>
              <a:tailEnd/>
            </a:ln>
          </p:spPr>
          <p:txBody>
            <a:bodyPr wrap="none" anchor="ctr"/>
            <a:lstStyle/>
            <a:p>
              <a:endParaRPr lang="da-DK" sz="1189"/>
            </a:p>
          </p:txBody>
        </p:sp>
        <p:sp>
          <p:nvSpPr>
            <p:cNvPr id="35145" name="AutoShape 387"/>
            <p:cNvSpPr>
              <a:spLocks noChangeArrowheads="1"/>
            </p:cNvSpPr>
            <p:nvPr/>
          </p:nvSpPr>
          <p:spPr bwMode="auto">
            <a:xfrm rot="-5400000">
              <a:off x="5012" y="1072"/>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5146" name="AutoShape 388"/>
            <p:cNvSpPr>
              <a:spLocks noChangeArrowheads="1"/>
            </p:cNvSpPr>
            <p:nvPr/>
          </p:nvSpPr>
          <p:spPr bwMode="auto">
            <a:xfrm rot="936353">
              <a:off x="4947" y="1243"/>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35147" name="AutoShape 389"/>
            <p:cNvSpPr>
              <a:spLocks noChangeArrowheads="1"/>
            </p:cNvSpPr>
            <p:nvPr/>
          </p:nvSpPr>
          <p:spPr bwMode="auto">
            <a:xfrm rot="20663647" flipH="1">
              <a:off x="5185" y="1250"/>
              <a:ext cx="58" cy="159"/>
            </a:xfrm>
            <a:prstGeom prst="flowChartInputOutput">
              <a:avLst/>
            </a:prstGeom>
            <a:grpFill/>
            <a:ln w="9525">
              <a:solidFill>
                <a:schemeClr val="tx1"/>
              </a:solidFill>
              <a:miter lim="800000"/>
              <a:headEnd/>
              <a:tailEnd/>
            </a:ln>
          </p:spPr>
          <p:txBody>
            <a:bodyPr wrap="none" anchor="ctr"/>
            <a:lstStyle/>
            <a:p>
              <a:endParaRPr lang="da-DK" sz="1189"/>
            </a:p>
          </p:txBody>
        </p:sp>
        <p:sp>
          <p:nvSpPr>
            <p:cNvPr id="35148" name="AutoShape 390"/>
            <p:cNvSpPr>
              <a:spLocks noChangeArrowheads="1"/>
            </p:cNvSpPr>
            <p:nvPr/>
          </p:nvSpPr>
          <p:spPr bwMode="auto">
            <a:xfrm>
              <a:off x="4922" y="1122"/>
              <a:ext cx="344" cy="159"/>
            </a:xfrm>
            <a:prstGeom prst="roundRect">
              <a:avLst>
                <a:gd name="adj" fmla="val 16667"/>
              </a:avLst>
            </a:prstGeom>
            <a:grpFill/>
            <a:ln w="9525">
              <a:solidFill>
                <a:schemeClr val="tx1"/>
              </a:solidFill>
              <a:round/>
              <a:headEnd/>
              <a:tailEnd/>
            </a:ln>
          </p:spPr>
          <p:txBody>
            <a:bodyPr wrap="none" anchor="ctr"/>
            <a:lstStyle/>
            <a:p>
              <a:endParaRPr lang="da-DK" sz="1189"/>
            </a:p>
          </p:txBody>
        </p:sp>
        <p:sp>
          <p:nvSpPr>
            <p:cNvPr id="35149" name="AutoShape 391"/>
            <p:cNvSpPr>
              <a:spLocks noChangeArrowheads="1"/>
            </p:cNvSpPr>
            <p:nvPr/>
          </p:nvSpPr>
          <p:spPr bwMode="auto">
            <a:xfrm rot="5400000">
              <a:off x="5038" y="1089"/>
              <a:ext cx="133" cy="172"/>
            </a:xfrm>
            <a:prstGeom prst="flowChartDelay">
              <a:avLst/>
            </a:prstGeom>
            <a:grpFill/>
            <a:ln w="9525">
              <a:solidFill>
                <a:schemeClr val="tx1"/>
              </a:solidFill>
              <a:miter lim="800000"/>
              <a:headEnd/>
              <a:tailEnd/>
            </a:ln>
          </p:spPr>
          <p:txBody>
            <a:bodyPr wrap="none" anchor="ctr"/>
            <a:lstStyle/>
            <a:p>
              <a:endParaRPr lang="da-DK" sz="1189"/>
            </a:p>
          </p:txBody>
        </p:sp>
        <p:sp>
          <p:nvSpPr>
            <p:cNvPr id="35150" name="Oval 392"/>
            <p:cNvSpPr>
              <a:spLocks noChangeArrowheads="1"/>
            </p:cNvSpPr>
            <p:nvPr/>
          </p:nvSpPr>
          <p:spPr bwMode="auto">
            <a:xfrm>
              <a:off x="4933" y="1320"/>
              <a:ext cx="36" cy="39"/>
            </a:xfrm>
            <a:prstGeom prst="ellipse">
              <a:avLst/>
            </a:prstGeom>
            <a:grpFill/>
            <a:ln w="9525">
              <a:solidFill>
                <a:schemeClr val="tx1"/>
              </a:solidFill>
              <a:round/>
              <a:headEnd/>
              <a:tailEnd/>
            </a:ln>
          </p:spPr>
          <p:txBody>
            <a:bodyPr wrap="none" anchor="ctr"/>
            <a:lstStyle/>
            <a:p>
              <a:endParaRPr lang="da-DK" sz="1189"/>
            </a:p>
          </p:txBody>
        </p:sp>
        <p:sp>
          <p:nvSpPr>
            <p:cNvPr id="35151" name="AutoShape 393" descr="Mørk diagonalt nedadgående"/>
            <p:cNvSpPr>
              <a:spLocks noChangeArrowheads="1"/>
            </p:cNvSpPr>
            <p:nvPr/>
          </p:nvSpPr>
          <p:spPr bwMode="auto">
            <a:xfrm rot="-1998862">
              <a:off x="5286" y="1137"/>
              <a:ext cx="68" cy="186"/>
            </a:xfrm>
            <a:prstGeom prst="star32">
              <a:avLst>
                <a:gd name="adj" fmla="val 37500"/>
              </a:avLst>
            </a:prstGeom>
            <a:grpFill/>
            <a:ln w="9525">
              <a:solidFill>
                <a:schemeClr val="tx1"/>
              </a:solidFill>
              <a:miter lim="800000"/>
              <a:headEnd/>
              <a:tailEnd/>
            </a:ln>
          </p:spPr>
          <p:txBody>
            <a:bodyPr wrap="none" anchor="ctr"/>
            <a:lstStyle/>
            <a:p>
              <a:endParaRPr lang="da-DK" sz="1189"/>
            </a:p>
          </p:txBody>
        </p:sp>
        <p:grpSp>
          <p:nvGrpSpPr>
            <p:cNvPr id="35361" name="Group 394"/>
            <p:cNvGrpSpPr>
              <a:grpSpLocks/>
            </p:cNvGrpSpPr>
            <p:nvPr/>
          </p:nvGrpSpPr>
          <p:grpSpPr bwMode="auto">
            <a:xfrm>
              <a:off x="4694" y="890"/>
              <a:ext cx="239" cy="308"/>
              <a:chOff x="4694" y="890"/>
              <a:chExt cx="239" cy="308"/>
            </a:xfrm>
            <a:grpFill/>
          </p:grpSpPr>
          <p:sp>
            <p:nvSpPr>
              <p:cNvPr id="35153" name="AutoShape 395"/>
              <p:cNvSpPr>
                <a:spLocks noChangeArrowheads="1"/>
              </p:cNvSpPr>
              <p:nvPr/>
            </p:nvSpPr>
            <p:spPr bwMode="auto">
              <a:xfrm rot="-2743245">
                <a:off x="4755" y="1010"/>
                <a:ext cx="186" cy="114"/>
              </a:xfrm>
              <a:prstGeom prst="roundRect">
                <a:avLst>
                  <a:gd name="adj" fmla="val 16667"/>
                </a:avLst>
              </a:prstGeom>
              <a:grpFill/>
              <a:ln w="9525">
                <a:solidFill>
                  <a:schemeClr val="tx1"/>
                </a:solidFill>
                <a:round/>
                <a:headEnd/>
                <a:tailEnd/>
              </a:ln>
            </p:spPr>
            <p:txBody>
              <a:bodyPr wrap="none" anchor="ctr"/>
              <a:lstStyle/>
              <a:p>
                <a:endParaRPr lang="da-DK" sz="1189"/>
              </a:p>
            </p:txBody>
          </p:sp>
          <p:grpSp>
            <p:nvGrpSpPr>
              <p:cNvPr id="35362" name="Group 396"/>
              <p:cNvGrpSpPr>
                <a:grpSpLocks/>
              </p:cNvGrpSpPr>
              <p:nvPr/>
            </p:nvGrpSpPr>
            <p:grpSpPr bwMode="auto">
              <a:xfrm rot="2050044">
                <a:off x="4830" y="1004"/>
                <a:ext cx="51" cy="81"/>
                <a:chOff x="2290" y="2160"/>
                <a:chExt cx="136" cy="227"/>
              </a:xfrm>
              <a:grpFill/>
            </p:grpSpPr>
            <p:sp>
              <p:nvSpPr>
                <p:cNvPr id="35161" name="Oval 397"/>
                <p:cNvSpPr>
                  <a:spLocks noChangeArrowheads="1"/>
                </p:cNvSpPr>
                <p:nvPr/>
              </p:nvSpPr>
              <p:spPr bwMode="auto">
                <a:xfrm>
                  <a:off x="2290" y="2160"/>
                  <a:ext cx="136" cy="227"/>
                </a:xfrm>
                <a:prstGeom prst="ellipse">
                  <a:avLst/>
                </a:prstGeom>
                <a:grpFill/>
                <a:ln w="9525">
                  <a:solidFill>
                    <a:schemeClr val="tx1"/>
                  </a:solidFill>
                  <a:round/>
                  <a:headEnd/>
                  <a:tailEnd/>
                </a:ln>
              </p:spPr>
              <p:txBody>
                <a:bodyPr wrap="none" anchor="ctr"/>
                <a:lstStyle/>
                <a:p>
                  <a:endParaRPr lang="da-DK" sz="1189"/>
                </a:p>
              </p:txBody>
            </p:sp>
            <p:sp>
              <p:nvSpPr>
                <p:cNvPr id="35162" name="Oval 398"/>
                <p:cNvSpPr>
                  <a:spLocks noChangeArrowheads="1"/>
                </p:cNvSpPr>
                <p:nvPr/>
              </p:nvSpPr>
              <p:spPr bwMode="auto">
                <a:xfrm>
                  <a:off x="2323" y="2271"/>
                  <a:ext cx="90" cy="90"/>
                </a:xfrm>
                <a:prstGeom prst="ellipse">
                  <a:avLst/>
                </a:prstGeom>
                <a:grpFill/>
                <a:ln w="9525">
                  <a:solidFill>
                    <a:schemeClr val="tx1"/>
                  </a:solidFill>
                  <a:round/>
                  <a:headEnd/>
                  <a:tailEnd/>
                </a:ln>
              </p:spPr>
              <p:txBody>
                <a:bodyPr wrap="none" anchor="ctr"/>
                <a:lstStyle/>
                <a:p>
                  <a:endParaRPr lang="da-DK" sz="1189"/>
                </a:p>
              </p:txBody>
            </p:sp>
          </p:grpSp>
          <p:sp>
            <p:nvSpPr>
              <p:cNvPr id="35155" name="Oval 399"/>
              <p:cNvSpPr>
                <a:spLocks noChangeArrowheads="1"/>
              </p:cNvSpPr>
              <p:nvPr/>
            </p:nvSpPr>
            <p:spPr bwMode="auto">
              <a:xfrm rot="-563177">
                <a:off x="4832" y="890"/>
                <a:ext cx="57" cy="107"/>
              </a:xfrm>
              <a:prstGeom prst="ellipse">
                <a:avLst/>
              </a:prstGeom>
              <a:grpFill/>
              <a:ln w="9525">
                <a:solidFill>
                  <a:schemeClr val="tx1"/>
                </a:solidFill>
                <a:round/>
                <a:headEnd/>
                <a:tailEnd/>
              </a:ln>
            </p:spPr>
            <p:txBody>
              <a:bodyPr wrap="none" anchor="ctr"/>
              <a:lstStyle/>
              <a:p>
                <a:endParaRPr lang="da-DK" sz="1189"/>
              </a:p>
            </p:txBody>
          </p:sp>
          <p:sp>
            <p:nvSpPr>
              <p:cNvPr id="35156" name="Oval 400"/>
              <p:cNvSpPr>
                <a:spLocks noChangeArrowheads="1"/>
              </p:cNvSpPr>
              <p:nvPr/>
            </p:nvSpPr>
            <p:spPr bwMode="auto">
              <a:xfrm rot="-3142679">
                <a:off x="4721" y="1079"/>
                <a:ext cx="88" cy="141"/>
              </a:xfrm>
              <a:prstGeom prst="ellipse">
                <a:avLst/>
              </a:prstGeom>
              <a:grpFill/>
              <a:ln w="9525">
                <a:solidFill>
                  <a:schemeClr val="tx1"/>
                </a:solidFill>
                <a:round/>
                <a:headEnd/>
                <a:tailEnd/>
              </a:ln>
            </p:spPr>
            <p:txBody>
              <a:bodyPr wrap="none" anchor="ctr"/>
              <a:lstStyle/>
              <a:p>
                <a:endParaRPr lang="da-DK" sz="1189"/>
              </a:p>
            </p:txBody>
          </p:sp>
          <p:sp>
            <p:nvSpPr>
              <p:cNvPr id="35157" name="Oval 401"/>
              <p:cNvSpPr>
                <a:spLocks noChangeArrowheads="1"/>
              </p:cNvSpPr>
              <p:nvPr/>
            </p:nvSpPr>
            <p:spPr bwMode="auto">
              <a:xfrm>
                <a:off x="4733" y="1108"/>
                <a:ext cx="41" cy="48"/>
              </a:xfrm>
              <a:prstGeom prst="ellipse">
                <a:avLst/>
              </a:prstGeom>
              <a:grpFill/>
              <a:ln w="9525">
                <a:solidFill>
                  <a:schemeClr val="tx1"/>
                </a:solidFill>
                <a:round/>
                <a:headEnd/>
                <a:tailEnd/>
              </a:ln>
            </p:spPr>
            <p:txBody>
              <a:bodyPr wrap="none" anchor="ctr"/>
              <a:lstStyle/>
              <a:p>
                <a:endParaRPr lang="da-DK" sz="1189"/>
              </a:p>
            </p:txBody>
          </p:sp>
          <p:sp>
            <p:nvSpPr>
              <p:cNvPr id="35158" name="Oval 402"/>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sp>
            <p:nvSpPr>
              <p:cNvPr id="35159" name="Freeform 403"/>
              <p:cNvSpPr>
                <a:spLocks/>
              </p:cNvSpPr>
              <p:nvPr/>
            </p:nvSpPr>
            <p:spPr bwMode="auto">
              <a:xfrm>
                <a:off x="4755" y="1149"/>
                <a:ext cx="47" cy="49"/>
              </a:xfrm>
              <a:custGeom>
                <a:avLst/>
                <a:gdLst>
                  <a:gd name="T0" fmla="*/ 0 w 75"/>
                  <a:gd name="T1" fmla="*/ 83 h 83"/>
                  <a:gd name="T2" fmla="*/ 75 w 75"/>
                  <a:gd name="T3" fmla="*/ 0 h 83"/>
                  <a:gd name="T4" fmla="*/ 0 60000 65536"/>
                  <a:gd name="T5" fmla="*/ 0 60000 65536"/>
                  <a:gd name="T6" fmla="*/ 0 w 75"/>
                  <a:gd name="T7" fmla="*/ 0 h 83"/>
                  <a:gd name="T8" fmla="*/ 75 w 75"/>
                  <a:gd name="T9" fmla="*/ 83 h 83"/>
                </a:gdLst>
                <a:ahLst/>
                <a:cxnLst>
                  <a:cxn ang="T4">
                    <a:pos x="T0" y="T1"/>
                  </a:cxn>
                  <a:cxn ang="T5">
                    <a:pos x="T2" y="T3"/>
                  </a:cxn>
                </a:cxnLst>
                <a:rect l="T6" t="T7" r="T8" b="T9"/>
                <a:pathLst>
                  <a:path w="75" h="83">
                    <a:moveTo>
                      <a:pt x="0" y="83"/>
                    </a:moveTo>
                    <a:cubicBezTo>
                      <a:pt x="39" y="71"/>
                      <a:pt x="75" y="46"/>
                      <a:pt x="75" y="0"/>
                    </a:cubicBezTo>
                  </a:path>
                </a:pathLst>
              </a:custGeom>
              <a:grpFill/>
              <a:ln w="28575" cmpd="sng">
                <a:solidFill>
                  <a:schemeClr val="tx1"/>
                </a:solidFill>
                <a:round/>
                <a:headEnd/>
                <a:tailEnd/>
              </a:ln>
            </p:spPr>
            <p:txBody>
              <a:bodyPr/>
              <a:lstStyle/>
              <a:p>
                <a:endParaRPr lang="da-DK" sz="1189"/>
              </a:p>
            </p:txBody>
          </p:sp>
          <p:sp>
            <p:nvSpPr>
              <p:cNvPr id="35160" name="Oval 404"/>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grpSp>
      </p:grpSp>
      <p:grpSp>
        <p:nvGrpSpPr>
          <p:cNvPr id="35386" name="Group 405"/>
          <p:cNvGrpSpPr>
            <a:grpSpLocks/>
          </p:cNvGrpSpPr>
          <p:nvPr/>
        </p:nvGrpSpPr>
        <p:grpSpPr bwMode="auto">
          <a:xfrm flipH="1">
            <a:off x="8148639" y="3482581"/>
            <a:ext cx="864394" cy="702469"/>
            <a:chOff x="4694" y="890"/>
            <a:chExt cx="726" cy="590"/>
          </a:xfrm>
          <a:solidFill>
            <a:srgbClr val="FFC000"/>
          </a:solidFill>
        </p:grpSpPr>
        <p:sp>
          <p:nvSpPr>
            <p:cNvPr id="35125" name="AutoShape 406"/>
            <p:cNvSpPr>
              <a:spLocks noChangeArrowheads="1"/>
            </p:cNvSpPr>
            <p:nvPr/>
          </p:nvSpPr>
          <p:spPr bwMode="auto">
            <a:xfrm rot="-1324074">
              <a:off x="4876" y="1001"/>
              <a:ext cx="172" cy="186"/>
            </a:xfrm>
            <a:prstGeom prst="rtTriangle">
              <a:avLst/>
            </a:prstGeom>
            <a:grpFill/>
            <a:ln w="9525">
              <a:solidFill>
                <a:schemeClr val="tx1"/>
              </a:solidFill>
              <a:miter lim="800000"/>
              <a:headEnd/>
              <a:tailEnd/>
            </a:ln>
          </p:spPr>
          <p:txBody>
            <a:bodyPr wrap="none" anchor="ctr"/>
            <a:lstStyle/>
            <a:p>
              <a:endParaRPr lang="da-DK" sz="1189"/>
            </a:p>
          </p:txBody>
        </p:sp>
        <p:sp>
          <p:nvSpPr>
            <p:cNvPr id="35126" name="AutoShape 407"/>
            <p:cNvSpPr>
              <a:spLocks noChangeArrowheads="1"/>
            </p:cNvSpPr>
            <p:nvPr/>
          </p:nvSpPr>
          <p:spPr bwMode="auto">
            <a:xfrm rot="-5400000">
              <a:off x="5012" y="1072"/>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5127" name="AutoShape 408"/>
            <p:cNvSpPr>
              <a:spLocks noChangeArrowheads="1"/>
            </p:cNvSpPr>
            <p:nvPr/>
          </p:nvSpPr>
          <p:spPr bwMode="auto">
            <a:xfrm rot="936353">
              <a:off x="4947" y="1243"/>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35128" name="AutoShape 409"/>
            <p:cNvSpPr>
              <a:spLocks noChangeArrowheads="1"/>
            </p:cNvSpPr>
            <p:nvPr/>
          </p:nvSpPr>
          <p:spPr bwMode="auto">
            <a:xfrm rot="20663647" flipH="1">
              <a:off x="5185" y="1250"/>
              <a:ext cx="58" cy="159"/>
            </a:xfrm>
            <a:prstGeom prst="flowChartInputOutput">
              <a:avLst/>
            </a:prstGeom>
            <a:grpFill/>
            <a:ln w="9525">
              <a:solidFill>
                <a:schemeClr val="tx1"/>
              </a:solidFill>
              <a:miter lim="800000"/>
              <a:headEnd/>
              <a:tailEnd/>
            </a:ln>
          </p:spPr>
          <p:txBody>
            <a:bodyPr wrap="none" anchor="ctr"/>
            <a:lstStyle/>
            <a:p>
              <a:endParaRPr lang="da-DK" sz="1189"/>
            </a:p>
          </p:txBody>
        </p:sp>
        <p:sp>
          <p:nvSpPr>
            <p:cNvPr id="35129" name="AutoShape 410"/>
            <p:cNvSpPr>
              <a:spLocks noChangeArrowheads="1"/>
            </p:cNvSpPr>
            <p:nvPr/>
          </p:nvSpPr>
          <p:spPr bwMode="auto">
            <a:xfrm>
              <a:off x="4922" y="1122"/>
              <a:ext cx="344" cy="159"/>
            </a:xfrm>
            <a:prstGeom prst="roundRect">
              <a:avLst>
                <a:gd name="adj" fmla="val 16667"/>
              </a:avLst>
            </a:prstGeom>
            <a:grpFill/>
            <a:ln w="9525">
              <a:solidFill>
                <a:schemeClr val="tx1"/>
              </a:solidFill>
              <a:round/>
              <a:headEnd/>
              <a:tailEnd/>
            </a:ln>
          </p:spPr>
          <p:txBody>
            <a:bodyPr wrap="none" anchor="ctr"/>
            <a:lstStyle/>
            <a:p>
              <a:endParaRPr lang="da-DK" sz="1189"/>
            </a:p>
          </p:txBody>
        </p:sp>
        <p:sp>
          <p:nvSpPr>
            <p:cNvPr id="35130" name="AutoShape 411"/>
            <p:cNvSpPr>
              <a:spLocks noChangeArrowheads="1"/>
            </p:cNvSpPr>
            <p:nvPr/>
          </p:nvSpPr>
          <p:spPr bwMode="auto">
            <a:xfrm rot="5400000">
              <a:off x="5038" y="1089"/>
              <a:ext cx="133" cy="172"/>
            </a:xfrm>
            <a:prstGeom prst="flowChartDelay">
              <a:avLst/>
            </a:prstGeom>
            <a:grpFill/>
            <a:ln w="9525">
              <a:solidFill>
                <a:schemeClr val="tx1"/>
              </a:solidFill>
              <a:miter lim="800000"/>
              <a:headEnd/>
              <a:tailEnd/>
            </a:ln>
          </p:spPr>
          <p:txBody>
            <a:bodyPr wrap="none" anchor="ctr"/>
            <a:lstStyle/>
            <a:p>
              <a:endParaRPr lang="da-DK" sz="1189"/>
            </a:p>
          </p:txBody>
        </p:sp>
        <p:sp>
          <p:nvSpPr>
            <p:cNvPr id="35131" name="Oval 412"/>
            <p:cNvSpPr>
              <a:spLocks noChangeArrowheads="1"/>
            </p:cNvSpPr>
            <p:nvPr/>
          </p:nvSpPr>
          <p:spPr bwMode="auto">
            <a:xfrm>
              <a:off x="4933" y="1320"/>
              <a:ext cx="36" cy="39"/>
            </a:xfrm>
            <a:prstGeom prst="ellipse">
              <a:avLst/>
            </a:prstGeom>
            <a:grpFill/>
            <a:ln w="9525">
              <a:solidFill>
                <a:schemeClr val="tx1"/>
              </a:solidFill>
              <a:round/>
              <a:headEnd/>
              <a:tailEnd/>
            </a:ln>
          </p:spPr>
          <p:txBody>
            <a:bodyPr wrap="none" anchor="ctr"/>
            <a:lstStyle/>
            <a:p>
              <a:endParaRPr lang="da-DK" sz="1189"/>
            </a:p>
          </p:txBody>
        </p:sp>
        <p:sp>
          <p:nvSpPr>
            <p:cNvPr id="35132" name="AutoShape 413" descr="Mørk diagonalt nedadgående"/>
            <p:cNvSpPr>
              <a:spLocks noChangeArrowheads="1"/>
            </p:cNvSpPr>
            <p:nvPr/>
          </p:nvSpPr>
          <p:spPr bwMode="auto">
            <a:xfrm rot="-1998862">
              <a:off x="5286" y="1137"/>
              <a:ext cx="68" cy="186"/>
            </a:xfrm>
            <a:prstGeom prst="star32">
              <a:avLst>
                <a:gd name="adj" fmla="val 37500"/>
              </a:avLst>
            </a:prstGeom>
            <a:grpFill/>
            <a:ln w="9525">
              <a:solidFill>
                <a:schemeClr val="tx1"/>
              </a:solidFill>
              <a:miter lim="800000"/>
              <a:headEnd/>
              <a:tailEnd/>
            </a:ln>
          </p:spPr>
          <p:txBody>
            <a:bodyPr wrap="none" anchor="ctr"/>
            <a:lstStyle/>
            <a:p>
              <a:endParaRPr lang="da-DK" sz="1189"/>
            </a:p>
          </p:txBody>
        </p:sp>
        <p:grpSp>
          <p:nvGrpSpPr>
            <p:cNvPr id="35387" name="Group 414"/>
            <p:cNvGrpSpPr>
              <a:grpSpLocks/>
            </p:cNvGrpSpPr>
            <p:nvPr/>
          </p:nvGrpSpPr>
          <p:grpSpPr bwMode="auto">
            <a:xfrm>
              <a:off x="4694" y="890"/>
              <a:ext cx="239" cy="308"/>
              <a:chOff x="4694" y="890"/>
              <a:chExt cx="239" cy="308"/>
            </a:xfrm>
            <a:grpFill/>
          </p:grpSpPr>
          <p:sp>
            <p:nvSpPr>
              <p:cNvPr id="35134" name="AutoShape 415"/>
              <p:cNvSpPr>
                <a:spLocks noChangeArrowheads="1"/>
              </p:cNvSpPr>
              <p:nvPr/>
            </p:nvSpPr>
            <p:spPr bwMode="auto">
              <a:xfrm rot="-2743245">
                <a:off x="4755" y="1010"/>
                <a:ext cx="186" cy="114"/>
              </a:xfrm>
              <a:prstGeom prst="roundRect">
                <a:avLst>
                  <a:gd name="adj" fmla="val 16667"/>
                </a:avLst>
              </a:prstGeom>
              <a:grpFill/>
              <a:ln w="9525">
                <a:solidFill>
                  <a:schemeClr val="tx1"/>
                </a:solidFill>
                <a:round/>
                <a:headEnd/>
                <a:tailEnd/>
              </a:ln>
            </p:spPr>
            <p:txBody>
              <a:bodyPr wrap="none" anchor="ctr"/>
              <a:lstStyle/>
              <a:p>
                <a:endParaRPr lang="da-DK" sz="1189"/>
              </a:p>
            </p:txBody>
          </p:sp>
          <p:grpSp>
            <p:nvGrpSpPr>
              <p:cNvPr id="35419" name="Group 416"/>
              <p:cNvGrpSpPr>
                <a:grpSpLocks/>
              </p:cNvGrpSpPr>
              <p:nvPr/>
            </p:nvGrpSpPr>
            <p:grpSpPr bwMode="auto">
              <a:xfrm rot="2050044">
                <a:off x="4830" y="1004"/>
                <a:ext cx="51" cy="81"/>
                <a:chOff x="2290" y="2160"/>
                <a:chExt cx="136" cy="227"/>
              </a:xfrm>
              <a:grpFill/>
            </p:grpSpPr>
            <p:sp>
              <p:nvSpPr>
                <p:cNvPr id="35142" name="Oval 417"/>
                <p:cNvSpPr>
                  <a:spLocks noChangeArrowheads="1"/>
                </p:cNvSpPr>
                <p:nvPr/>
              </p:nvSpPr>
              <p:spPr bwMode="auto">
                <a:xfrm>
                  <a:off x="2290" y="2160"/>
                  <a:ext cx="136" cy="227"/>
                </a:xfrm>
                <a:prstGeom prst="ellipse">
                  <a:avLst/>
                </a:prstGeom>
                <a:grpFill/>
                <a:ln w="9525">
                  <a:solidFill>
                    <a:schemeClr val="tx1"/>
                  </a:solidFill>
                  <a:round/>
                  <a:headEnd/>
                  <a:tailEnd/>
                </a:ln>
              </p:spPr>
              <p:txBody>
                <a:bodyPr wrap="none" anchor="ctr"/>
                <a:lstStyle/>
                <a:p>
                  <a:endParaRPr lang="da-DK" sz="1189"/>
                </a:p>
              </p:txBody>
            </p:sp>
            <p:sp>
              <p:nvSpPr>
                <p:cNvPr id="35143" name="Oval 418"/>
                <p:cNvSpPr>
                  <a:spLocks noChangeArrowheads="1"/>
                </p:cNvSpPr>
                <p:nvPr/>
              </p:nvSpPr>
              <p:spPr bwMode="auto">
                <a:xfrm>
                  <a:off x="2323" y="2271"/>
                  <a:ext cx="90" cy="90"/>
                </a:xfrm>
                <a:prstGeom prst="ellipse">
                  <a:avLst/>
                </a:prstGeom>
                <a:grpFill/>
                <a:ln w="9525">
                  <a:solidFill>
                    <a:schemeClr val="tx1"/>
                  </a:solidFill>
                  <a:round/>
                  <a:headEnd/>
                  <a:tailEnd/>
                </a:ln>
              </p:spPr>
              <p:txBody>
                <a:bodyPr wrap="none" anchor="ctr"/>
                <a:lstStyle/>
                <a:p>
                  <a:endParaRPr lang="da-DK" sz="1189"/>
                </a:p>
              </p:txBody>
            </p:sp>
          </p:grpSp>
          <p:sp>
            <p:nvSpPr>
              <p:cNvPr id="35136" name="Oval 419"/>
              <p:cNvSpPr>
                <a:spLocks noChangeArrowheads="1"/>
              </p:cNvSpPr>
              <p:nvPr/>
            </p:nvSpPr>
            <p:spPr bwMode="auto">
              <a:xfrm rot="-563177">
                <a:off x="4832" y="890"/>
                <a:ext cx="57" cy="107"/>
              </a:xfrm>
              <a:prstGeom prst="ellipse">
                <a:avLst/>
              </a:prstGeom>
              <a:grpFill/>
              <a:ln w="9525">
                <a:solidFill>
                  <a:schemeClr val="tx1"/>
                </a:solidFill>
                <a:round/>
                <a:headEnd/>
                <a:tailEnd/>
              </a:ln>
            </p:spPr>
            <p:txBody>
              <a:bodyPr wrap="none" anchor="ctr"/>
              <a:lstStyle/>
              <a:p>
                <a:endParaRPr lang="da-DK" sz="1189"/>
              </a:p>
            </p:txBody>
          </p:sp>
          <p:sp>
            <p:nvSpPr>
              <p:cNvPr id="35137" name="Oval 420"/>
              <p:cNvSpPr>
                <a:spLocks noChangeArrowheads="1"/>
              </p:cNvSpPr>
              <p:nvPr/>
            </p:nvSpPr>
            <p:spPr bwMode="auto">
              <a:xfrm rot="-3142679">
                <a:off x="4721" y="1079"/>
                <a:ext cx="88" cy="141"/>
              </a:xfrm>
              <a:prstGeom prst="ellipse">
                <a:avLst/>
              </a:prstGeom>
              <a:grpFill/>
              <a:ln w="9525">
                <a:solidFill>
                  <a:schemeClr val="tx1"/>
                </a:solidFill>
                <a:round/>
                <a:headEnd/>
                <a:tailEnd/>
              </a:ln>
            </p:spPr>
            <p:txBody>
              <a:bodyPr wrap="none" anchor="ctr"/>
              <a:lstStyle/>
              <a:p>
                <a:endParaRPr lang="da-DK" sz="1189"/>
              </a:p>
            </p:txBody>
          </p:sp>
          <p:sp>
            <p:nvSpPr>
              <p:cNvPr id="35138" name="Oval 421"/>
              <p:cNvSpPr>
                <a:spLocks noChangeArrowheads="1"/>
              </p:cNvSpPr>
              <p:nvPr/>
            </p:nvSpPr>
            <p:spPr bwMode="auto">
              <a:xfrm>
                <a:off x="4733" y="1108"/>
                <a:ext cx="41" cy="48"/>
              </a:xfrm>
              <a:prstGeom prst="ellipse">
                <a:avLst/>
              </a:prstGeom>
              <a:grpFill/>
              <a:ln w="9525">
                <a:solidFill>
                  <a:schemeClr val="tx1"/>
                </a:solidFill>
                <a:round/>
                <a:headEnd/>
                <a:tailEnd/>
              </a:ln>
            </p:spPr>
            <p:txBody>
              <a:bodyPr wrap="none" anchor="ctr"/>
              <a:lstStyle/>
              <a:p>
                <a:endParaRPr lang="da-DK" sz="1189"/>
              </a:p>
            </p:txBody>
          </p:sp>
          <p:sp>
            <p:nvSpPr>
              <p:cNvPr id="35139" name="Oval 422"/>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sp>
            <p:nvSpPr>
              <p:cNvPr id="35140" name="Freeform 423"/>
              <p:cNvSpPr>
                <a:spLocks/>
              </p:cNvSpPr>
              <p:nvPr/>
            </p:nvSpPr>
            <p:spPr bwMode="auto">
              <a:xfrm>
                <a:off x="4755" y="1149"/>
                <a:ext cx="47" cy="49"/>
              </a:xfrm>
              <a:custGeom>
                <a:avLst/>
                <a:gdLst>
                  <a:gd name="T0" fmla="*/ 0 w 75"/>
                  <a:gd name="T1" fmla="*/ 83 h 83"/>
                  <a:gd name="T2" fmla="*/ 75 w 75"/>
                  <a:gd name="T3" fmla="*/ 0 h 83"/>
                  <a:gd name="T4" fmla="*/ 0 60000 65536"/>
                  <a:gd name="T5" fmla="*/ 0 60000 65536"/>
                  <a:gd name="T6" fmla="*/ 0 w 75"/>
                  <a:gd name="T7" fmla="*/ 0 h 83"/>
                  <a:gd name="T8" fmla="*/ 75 w 75"/>
                  <a:gd name="T9" fmla="*/ 83 h 83"/>
                </a:gdLst>
                <a:ahLst/>
                <a:cxnLst>
                  <a:cxn ang="T4">
                    <a:pos x="T0" y="T1"/>
                  </a:cxn>
                  <a:cxn ang="T5">
                    <a:pos x="T2" y="T3"/>
                  </a:cxn>
                </a:cxnLst>
                <a:rect l="T6" t="T7" r="T8" b="T9"/>
                <a:pathLst>
                  <a:path w="75" h="83">
                    <a:moveTo>
                      <a:pt x="0" y="83"/>
                    </a:moveTo>
                    <a:cubicBezTo>
                      <a:pt x="39" y="71"/>
                      <a:pt x="75" y="46"/>
                      <a:pt x="75" y="0"/>
                    </a:cubicBezTo>
                  </a:path>
                </a:pathLst>
              </a:custGeom>
              <a:grpFill/>
              <a:ln w="28575" cmpd="sng">
                <a:solidFill>
                  <a:schemeClr val="tx1"/>
                </a:solidFill>
                <a:round/>
                <a:headEnd/>
                <a:tailEnd/>
              </a:ln>
            </p:spPr>
            <p:txBody>
              <a:bodyPr/>
              <a:lstStyle/>
              <a:p>
                <a:endParaRPr lang="da-DK" sz="1189"/>
              </a:p>
            </p:txBody>
          </p:sp>
          <p:sp>
            <p:nvSpPr>
              <p:cNvPr id="35141" name="Oval 424"/>
              <p:cNvSpPr>
                <a:spLocks noChangeArrowheads="1"/>
              </p:cNvSpPr>
              <p:nvPr/>
            </p:nvSpPr>
            <p:spPr bwMode="auto">
              <a:xfrm>
                <a:off x="4897" y="1042"/>
                <a:ext cx="36" cy="39"/>
              </a:xfrm>
              <a:prstGeom prst="ellipse">
                <a:avLst/>
              </a:prstGeom>
              <a:grpFill/>
              <a:ln w="9525">
                <a:solidFill>
                  <a:schemeClr val="tx1"/>
                </a:solidFill>
                <a:round/>
                <a:headEnd/>
                <a:tailEnd/>
              </a:ln>
            </p:spPr>
            <p:txBody>
              <a:bodyPr wrap="none" anchor="ctr"/>
              <a:lstStyle/>
              <a:p>
                <a:endParaRPr lang="da-DK" sz="1189"/>
              </a:p>
            </p:txBody>
          </p:sp>
        </p:grpSp>
      </p:grpSp>
      <p:grpSp>
        <p:nvGrpSpPr>
          <p:cNvPr id="35421" name="Group 425"/>
          <p:cNvGrpSpPr>
            <a:grpSpLocks/>
          </p:cNvGrpSpPr>
          <p:nvPr/>
        </p:nvGrpSpPr>
        <p:grpSpPr bwMode="auto">
          <a:xfrm flipH="1">
            <a:off x="8417720" y="1916908"/>
            <a:ext cx="864394" cy="702469"/>
            <a:chOff x="4694" y="890"/>
            <a:chExt cx="726" cy="590"/>
          </a:xfrm>
        </p:grpSpPr>
        <p:sp>
          <p:nvSpPr>
            <p:cNvPr id="35106" name="AutoShape 426"/>
            <p:cNvSpPr>
              <a:spLocks noChangeArrowheads="1"/>
            </p:cNvSpPr>
            <p:nvPr/>
          </p:nvSpPr>
          <p:spPr bwMode="auto">
            <a:xfrm rot="-1324074">
              <a:off x="4876" y="1001"/>
              <a:ext cx="172" cy="186"/>
            </a:xfrm>
            <a:prstGeom prst="rtTriangle">
              <a:avLst/>
            </a:prstGeom>
            <a:solidFill>
              <a:schemeClr val="folHlink"/>
            </a:solidFill>
            <a:ln w="9525">
              <a:solidFill>
                <a:schemeClr val="tx1"/>
              </a:solidFill>
              <a:miter lim="800000"/>
              <a:headEnd/>
              <a:tailEnd/>
            </a:ln>
          </p:spPr>
          <p:txBody>
            <a:bodyPr wrap="none" anchor="ctr"/>
            <a:lstStyle/>
            <a:p>
              <a:endParaRPr lang="da-DK" sz="1189"/>
            </a:p>
          </p:txBody>
        </p:sp>
        <p:sp>
          <p:nvSpPr>
            <p:cNvPr id="35107" name="AutoShape 427"/>
            <p:cNvSpPr>
              <a:spLocks noChangeArrowheads="1"/>
            </p:cNvSpPr>
            <p:nvPr/>
          </p:nvSpPr>
          <p:spPr bwMode="auto">
            <a:xfrm rot="-5400000">
              <a:off x="5012" y="1072"/>
              <a:ext cx="187" cy="629"/>
            </a:xfrm>
            <a:prstGeom prst="moon">
              <a:avLst>
                <a:gd name="adj" fmla="val 31444"/>
              </a:avLst>
            </a:prstGeom>
            <a:solidFill>
              <a:srgbClr val="33CC33"/>
            </a:solidFill>
            <a:ln w="9525">
              <a:solidFill>
                <a:schemeClr val="tx1"/>
              </a:solidFill>
              <a:miter lim="800000"/>
              <a:headEnd/>
              <a:tailEnd/>
            </a:ln>
          </p:spPr>
          <p:txBody>
            <a:bodyPr wrap="none" anchor="ctr"/>
            <a:lstStyle/>
            <a:p>
              <a:endParaRPr lang="da-DK" sz="1189"/>
            </a:p>
          </p:txBody>
        </p:sp>
        <p:sp>
          <p:nvSpPr>
            <p:cNvPr id="35108" name="AutoShape 428"/>
            <p:cNvSpPr>
              <a:spLocks noChangeArrowheads="1"/>
            </p:cNvSpPr>
            <p:nvPr/>
          </p:nvSpPr>
          <p:spPr bwMode="auto">
            <a:xfrm rot="936353">
              <a:off x="4947" y="1243"/>
              <a:ext cx="57" cy="160"/>
            </a:xfrm>
            <a:prstGeom prst="flowChartInputOutput">
              <a:avLst/>
            </a:prstGeom>
            <a:solidFill>
              <a:schemeClr val="folHlink"/>
            </a:solidFill>
            <a:ln w="9525">
              <a:solidFill>
                <a:schemeClr val="tx1"/>
              </a:solidFill>
              <a:miter lim="800000"/>
              <a:headEnd/>
              <a:tailEnd/>
            </a:ln>
          </p:spPr>
          <p:txBody>
            <a:bodyPr wrap="none" anchor="ctr"/>
            <a:lstStyle/>
            <a:p>
              <a:endParaRPr lang="da-DK" sz="1189"/>
            </a:p>
          </p:txBody>
        </p:sp>
        <p:sp>
          <p:nvSpPr>
            <p:cNvPr id="35109" name="AutoShape 429"/>
            <p:cNvSpPr>
              <a:spLocks noChangeArrowheads="1"/>
            </p:cNvSpPr>
            <p:nvPr/>
          </p:nvSpPr>
          <p:spPr bwMode="auto">
            <a:xfrm rot="20663647" flipH="1">
              <a:off x="5185" y="1250"/>
              <a:ext cx="58" cy="159"/>
            </a:xfrm>
            <a:prstGeom prst="flowChartInputOutput">
              <a:avLst/>
            </a:prstGeom>
            <a:solidFill>
              <a:schemeClr val="folHlink"/>
            </a:solidFill>
            <a:ln w="9525">
              <a:solidFill>
                <a:schemeClr val="tx1"/>
              </a:solidFill>
              <a:miter lim="800000"/>
              <a:headEnd/>
              <a:tailEnd/>
            </a:ln>
          </p:spPr>
          <p:txBody>
            <a:bodyPr wrap="none" anchor="ctr"/>
            <a:lstStyle/>
            <a:p>
              <a:endParaRPr lang="da-DK" sz="1189"/>
            </a:p>
          </p:txBody>
        </p:sp>
        <p:sp>
          <p:nvSpPr>
            <p:cNvPr id="35110" name="AutoShape 430"/>
            <p:cNvSpPr>
              <a:spLocks noChangeArrowheads="1"/>
            </p:cNvSpPr>
            <p:nvPr/>
          </p:nvSpPr>
          <p:spPr bwMode="auto">
            <a:xfrm>
              <a:off x="4922" y="1122"/>
              <a:ext cx="344" cy="159"/>
            </a:xfrm>
            <a:prstGeom prst="roundRect">
              <a:avLst>
                <a:gd name="adj" fmla="val 16667"/>
              </a:avLst>
            </a:prstGeom>
            <a:solidFill>
              <a:schemeClr val="folHlink"/>
            </a:solidFill>
            <a:ln w="9525">
              <a:solidFill>
                <a:schemeClr val="tx1"/>
              </a:solidFill>
              <a:round/>
              <a:headEnd/>
              <a:tailEnd/>
            </a:ln>
          </p:spPr>
          <p:txBody>
            <a:bodyPr wrap="none" anchor="ctr"/>
            <a:lstStyle/>
            <a:p>
              <a:endParaRPr lang="da-DK" sz="1189"/>
            </a:p>
          </p:txBody>
        </p:sp>
        <p:sp>
          <p:nvSpPr>
            <p:cNvPr id="35111" name="AutoShape 431"/>
            <p:cNvSpPr>
              <a:spLocks noChangeArrowheads="1"/>
            </p:cNvSpPr>
            <p:nvPr/>
          </p:nvSpPr>
          <p:spPr bwMode="auto">
            <a:xfrm rot="5400000">
              <a:off x="5038" y="1089"/>
              <a:ext cx="133" cy="172"/>
            </a:xfrm>
            <a:prstGeom prst="flowChartDelay">
              <a:avLst/>
            </a:prstGeom>
            <a:solidFill>
              <a:schemeClr val="tx1"/>
            </a:solidFill>
            <a:ln w="9525">
              <a:solidFill>
                <a:schemeClr val="tx1"/>
              </a:solidFill>
              <a:miter lim="800000"/>
              <a:headEnd/>
              <a:tailEnd/>
            </a:ln>
          </p:spPr>
          <p:txBody>
            <a:bodyPr wrap="none" anchor="ctr"/>
            <a:lstStyle/>
            <a:p>
              <a:endParaRPr lang="da-DK" sz="1189"/>
            </a:p>
          </p:txBody>
        </p:sp>
        <p:sp>
          <p:nvSpPr>
            <p:cNvPr id="35112" name="Oval 432"/>
            <p:cNvSpPr>
              <a:spLocks noChangeArrowheads="1"/>
            </p:cNvSpPr>
            <p:nvPr/>
          </p:nvSpPr>
          <p:spPr bwMode="auto">
            <a:xfrm>
              <a:off x="4933" y="1320"/>
              <a:ext cx="36" cy="39"/>
            </a:xfrm>
            <a:prstGeom prst="ellipse">
              <a:avLst/>
            </a:prstGeom>
            <a:solidFill>
              <a:schemeClr val="folHlink"/>
            </a:solidFill>
            <a:ln w="9525">
              <a:solidFill>
                <a:schemeClr val="tx1"/>
              </a:solidFill>
              <a:round/>
              <a:headEnd/>
              <a:tailEnd/>
            </a:ln>
          </p:spPr>
          <p:txBody>
            <a:bodyPr wrap="none" anchor="ctr"/>
            <a:lstStyle/>
            <a:p>
              <a:endParaRPr lang="da-DK" sz="1189"/>
            </a:p>
          </p:txBody>
        </p:sp>
        <p:sp>
          <p:nvSpPr>
            <p:cNvPr id="35113" name="AutoShape 433"/>
            <p:cNvSpPr>
              <a:spLocks noChangeArrowheads="1"/>
            </p:cNvSpPr>
            <p:nvPr/>
          </p:nvSpPr>
          <p:spPr bwMode="auto">
            <a:xfrm rot="-1998862">
              <a:off x="5286" y="1137"/>
              <a:ext cx="68" cy="186"/>
            </a:xfrm>
            <a:prstGeom prst="star32">
              <a:avLst>
                <a:gd name="adj" fmla="val 37500"/>
              </a:avLst>
            </a:prstGeom>
            <a:solidFill>
              <a:schemeClr val="folHlink"/>
            </a:solidFill>
            <a:ln w="9525">
              <a:solidFill>
                <a:schemeClr val="tx1"/>
              </a:solidFill>
              <a:miter lim="800000"/>
              <a:headEnd/>
              <a:tailEnd/>
            </a:ln>
          </p:spPr>
          <p:txBody>
            <a:bodyPr wrap="none" anchor="ctr"/>
            <a:lstStyle/>
            <a:p>
              <a:endParaRPr lang="da-DK" sz="1189"/>
            </a:p>
          </p:txBody>
        </p:sp>
        <p:grpSp>
          <p:nvGrpSpPr>
            <p:cNvPr id="35430" name="Group 434"/>
            <p:cNvGrpSpPr>
              <a:grpSpLocks/>
            </p:cNvGrpSpPr>
            <p:nvPr/>
          </p:nvGrpSpPr>
          <p:grpSpPr bwMode="auto">
            <a:xfrm>
              <a:off x="4694" y="890"/>
              <a:ext cx="239" cy="308"/>
              <a:chOff x="4694" y="890"/>
              <a:chExt cx="239" cy="308"/>
            </a:xfrm>
          </p:grpSpPr>
          <p:sp>
            <p:nvSpPr>
              <p:cNvPr id="35115" name="AutoShape 435"/>
              <p:cNvSpPr>
                <a:spLocks noChangeArrowheads="1"/>
              </p:cNvSpPr>
              <p:nvPr/>
            </p:nvSpPr>
            <p:spPr bwMode="auto">
              <a:xfrm rot="-2743245">
                <a:off x="4755" y="1010"/>
                <a:ext cx="186" cy="114"/>
              </a:xfrm>
              <a:prstGeom prst="roundRect">
                <a:avLst>
                  <a:gd name="adj" fmla="val 16667"/>
                </a:avLst>
              </a:prstGeom>
              <a:solidFill>
                <a:schemeClr val="folHlink"/>
              </a:solidFill>
              <a:ln w="9525">
                <a:solidFill>
                  <a:schemeClr val="tx1"/>
                </a:solidFill>
                <a:round/>
                <a:headEnd/>
                <a:tailEnd/>
              </a:ln>
            </p:spPr>
            <p:txBody>
              <a:bodyPr wrap="none" anchor="ctr"/>
              <a:lstStyle/>
              <a:p>
                <a:endParaRPr lang="da-DK" sz="1189"/>
              </a:p>
            </p:txBody>
          </p:sp>
          <p:grpSp>
            <p:nvGrpSpPr>
              <p:cNvPr id="35431" name="Group 436"/>
              <p:cNvGrpSpPr>
                <a:grpSpLocks/>
              </p:cNvGrpSpPr>
              <p:nvPr/>
            </p:nvGrpSpPr>
            <p:grpSpPr bwMode="auto">
              <a:xfrm rot="2050044">
                <a:off x="4830" y="1004"/>
                <a:ext cx="51" cy="81"/>
                <a:chOff x="2290" y="2160"/>
                <a:chExt cx="136" cy="227"/>
              </a:xfrm>
            </p:grpSpPr>
            <p:sp>
              <p:nvSpPr>
                <p:cNvPr id="35123" name="Oval 437"/>
                <p:cNvSpPr>
                  <a:spLocks noChangeArrowheads="1"/>
                </p:cNvSpPr>
                <p:nvPr/>
              </p:nvSpPr>
              <p:spPr bwMode="auto">
                <a:xfrm>
                  <a:off x="2290" y="2160"/>
                  <a:ext cx="136" cy="227"/>
                </a:xfrm>
                <a:prstGeom prst="ellipse">
                  <a:avLst/>
                </a:prstGeom>
                <a:solidFill>
                  <a:schemeClr val="bg1"/>
                </a:solidFill>
                <a:ln w="9525">
                  <a:solidFill>
                    <a:schemeClr val="tx1"/>
                  </a:solidFill>
                  <a:round/>
                  <a:headEnd/>
                  <a:tailEnd/>
                </a:ln>
              </p:spPr>
              <p:txBody>
                <a:bodyPr wrap="none" anchor="ctr"/>
                <a:lstStyle/>
                <a:p>
                  <a:endParaRPr lang="da-DK" sz="1189"/>
                </a:p>
              </p:txBody>
            </p:sp>
            <p:sp>
              <p:nvSpPr>
                <p:cNvPr id="35124" name="Oval 438"/>
                <p:cNvSpPr>
                  <a:spLocks noChangeArrowheads="1"/>
                </p:cNvSpPr>
                <p:nvPr/>
              </p:nvSpPr>
              <p:spPr bwMode="auto">
                <a:xfrm>
                  <a:off x="2323" y="2271"/>
                  <a:ext cx="90" cy="90"/>
                </a:xfrm>
                <a:prstGeom prst="ellipse">
                  <a:avLst/>
                </a:prstGeom>
                <a:solidFill>
                  <a:schemeClr val="tx1"/>
                </a:solidFill>
                <a:ln w="9525">
                  <a:solidFill>
                    <a:schemeClr val="tx1"/>
                  </a:solidFill>
                  <a:round/>
                  <a:headEnd/>
                  <a:tailEnd/>
                </a:ln>
              </p:spPr>
              <p:txBody>
                <a:bodyPr wrap="none" anchor="ctr"/>
                <a:lstStyle/>
                <a:p>
                  <a:endParaRPr lang="da-DK" sz="1189"/>
                </a:p>
              </p:txBody>
            </p:sp>
          </p:grpSp>
          <p:sp>
            <p:nvSpPr>
              <p:cNvPr id="35117" name="Oval 439"/>
              <p:cNvSpPr>
                <a:spLocks noChangeArrowheads="1"/>
              </p:cNvSpPr>
              <p:nvPr/>
            </p:nvSpPr>
            <p:spPr bwMode="auto">
              <a:xfrm rot="-563177">
                <a:off x="4832" y="890"/>
                <a:ext cx="57" cy="107"/>
              </a:xfrm>
              <a:prstGeom prst="ellipse">
                <a:avLst/>
              </a:prstGeom>
              <a:solidFill>
                <a:schemeClr val="folHlink"/>
              </a:solidFill>
              <a:ln w="9525">
                <a:solidFill>
                  <a:schemeClr val="tx1"/>
                </a:solidFill>
                <a:round/>
                <a:headEnd/>
                <a:tailEnd/>
              </a:ln>
            </p:spPr>
            <p:txBody>
              <a:bodyPr wrap="none" anchor="ctr"/>
              <a:lstStyle/>
              <a:p>
                <a:endParaRPr lang="da-DK" sz="1189"/>
              </a:p>
            </p:txBody>
          </p:sp>
          <p:sp>
            <p:nvSpPr>
              <p:cNvPr id="35118" name="Oval 440"/>
              <p:cNvSpPr>
                <a:spLocks noChangeArrowheads="1"/>
              </p:cNvSpPr>
              <p:nvPr/>
            </p:nvSpPr>
            <p:spPr bwMode="auto">
              <a:xfrm rot="-3142679">
                <a:off x="4721" y="1079"/>
                <a:ext cx="88" cy="141"/>
              </a:xfrm>
              <a:prstGeom prst="ellipse">
                <a:avLst/>
              </a:prstGeom>
              <a:solidFill>
                <a:srgbClr val="FF9966"/>
              </a:solidFill>
              <a:ln w="9525">
                <a:solidFill>
                  <a:schemeClr val="tx1"/>
                </a:solidFill>
                <a:round/>
                <a:headEnd/>
                <a:tailEnd/>
              </a:ln>
            </p:spPr>
            <p:txBody>
              <a:bodyPr wrap="none" anchor="ctr"/>
              <a:lstStyle/>
              <a:p>
                <a:endParaRPr lang="da-DK" sz="1189"/>
              </a:p>
            </p:txBody>
          </p:sp>
          <p:sp>
            <p:nvSpPr>
              <p:cNvPr id="35119" name="Oval 441"/>
              <p:cNvSpPr>
                <a:spLocks noChangeArrowheads="1"/>
              </p:cNvSpPr>
              <p:nvPr/>
            </p:nvSpPr>
            <p:spPr bwMode="auto">
              <a:xfrm>
                <a:off x="4733" y="1108"/>
                <a:ext cx="41" cy="48"/>
              </a:xfrm>
              <a:prstGeom prst="ellipse">
                <a:avLst/>
              </a:prstGeom>
              <a:solidFill>
                <a:schemeClr val="tx1"/>
              </a:solidFill>
              <a:ln w="9525">
                <a:solidFill>
                  <a:schemeClr val="tx1"/>
                </a:solidFill>
                <a:round/>
                <a:headEnd/>
                <a:tailEnd/>
              </a:ln>
            </p:spPr>
            <p:txBody>
              <a:bodyPr wrap="none" anchor="ctr"/>
              <a:lstStyle/>
              <a:p>
                <a:endParaRPr lang="da-DK" sz="1189"/>
              </a:p>
            </p:txBody>
          </p:sp>
          <p:sp>
            <p:nvSpPr>
              <p:cNvPr id="35120" name="Oval 442"/>
              <p:cNvSpPr>
                <a:spLocks noChangeArrowheads="1"/>
              </p:cNvSpPr>
              <p:nvPr/>
            </p:nvSpPr>
            <p:spPr bwMode="auto">
              <a:xfrm>
                <a:off x="4897" y="1042"/>
                <a:ext cx="36" cy="39"/>
              </a:xfrm>
              <a:prstGeom prst="ellipse">
                <a:avLst/>
              </a:prstGeom>
              <a:solidFill>
                <a:schemeClr val="accent1"/>
              </a:solidFill>
              <a:ln w="9525">
                <a:solidFill>
                  <a:schemeClr val="tx1"/>
                </a:solidFill>
                <a:round/>
                <a:headEnd/>
                <a:tailEnd/>
              </a:ln>
            </p:spPr>
            <p:txBody>
              <a:bodyPr wrap="none" anchor="ctr"/>
              <a:lstStyle/>
              <a:p>
                <a:endParaRPr lang="da-DK" sz="1189"/>
              </a:p>
            </p:txBody>
          </p:sp>
          <p:sp>
            <p:nvSpPr>
              <p:cNvPr id="35121" name="Freeform 443"/>
              <p:cNvSpPr>
                <a:spLocks/>
              </p:cNvSpPr>
              <p:nvPr/>
            </p:nvSpPr>
            <p:spPr bwMode="auto">
              <a:xfrm>
                <a:off x="4755" y="1149"/>
                <a:ext cx="47" cy="49"/>
              </a:xfrm>
              <a:custGeom>
                <a:avLst/>
                <a:gdLst>
                  <a:gd name="T0" fmla="*/ 0 w 75"/>
                  <a:gd name="T1" fmla="*/ 83 h 83"/>
                  <a:gd name="T2" fmla="*/ 75 w 75"/>
                  <a:gd name="T3" fmla="*/ 0 h 83"/>
                  <a:gd name="T4" fmla="*/ 0 60000 65536"/>
                  <a:gd name="T5" fmla="*/ 0 60000 65536"/>
                  <a:gd name="T6" fmla="*/ 0 w 75"/>
                  <a:gd name="T7" fmla="*/ 0 h 83"/>
                  <a:gd name="T8" fmla="*/ 75 w 75"/>
                  <a:gd name="T9" fmla="*/ 83 h 83"/>
                </a:gdLst>
                <a:ahLst/>
                <a:cxnLst>
                  <a:cxn ang="T4">
                    <a:pos x="T0" y="T1"/>
                  </a:cxn>
                  <a:cxn ang="T5">
                    <a:pos x="T2" y="T3"/>
                  </a:cxn>
                </a:cxnLst>
                <a:rect l="T6" t="T7" r="T8" b="T9"/>
                <a:pathLst>
                  <a:path w="75" h="83">
                    <a:moveTo>
                      <a:pt x="0" y="83"/>
                    </a:moveTo>
                    <a:cubicBezTo>
                      <a:pt x="39" y="71"/>
                      <a:pt x="75" y="46"/>
                      <a:pt x="75" y="0"/>
                    </a:cubicBezTo>
                  </a:path>
                </a:pathLst>
              </a:custGeom>
              <a:noFill/>
              <a:ln w="28575" cmpd="sng">
                <a:solidFill>
                  <a:schemeClr val="tx1"/>
                </a:solidFill>
                <a:round/>
                <a:headEnd/>
                <a:tailEnd/>
              </a:ln>
            </p:spPr>
            <p:txBody>
              <a:bodyPr/>
              <a:lstStyle/>
              <a:p>
                <a:endParaRPr lang="da-DK" sz="1189"/>
              </a:p>
            </p:txBody>
          </p:sp>
          <p:sp>
            <p:nvSpPr>
              <p:cNvPr id="35122" name="Oval 444"/>
              <p:cNvSpPr>
                <a:spLocks noChangeArrowheads="1"/>
              </p:cNvSpPr>
              <p:nvPr/>
            </p:nvSpPr>
            <p:spPr bwMode="auto">
              <a:xfrm>
                <a:off x="4897" y="1042"/>
                <a:ext cx="36" cy="39"/>
              </a:xfrm>
              <a:prstGeom prst="ellipse">
                <a:avLst/>
              </a:prstGeom>
              <a:solidFill>
                <a:schemeClr val="accent1"/>
              </a:solidFill>
              <a:ln w="9525">
                <a:solidFill>
                  <a:schemeClr val="tx1"/>
                </a:solidFill>
                <a:round/>
                <a:headEnd/>
                <a:tailEnd/>
              </a:ln>
            </p:spPr>
            <p:txBody>
              <a:bodyPr wrap="none" anchor="ctr"/>
              <a:lstStyle/>
              <a:p>
                <a:endParaRPr lang="da-DK" sz="1189"/>
              </a:p>
            </p:txBody>
          </p:sp>
        </p:grpSp>
      </p:grpSp>
      <p:grpSp>
        <p:nvGrpSpPr>
          <p:cNvPr id="35432" name="Group 468"/>
          <p:cNvGrpSpPr>
            <a:grpSpLocks/>
          </p:cNvGrpSpPr>
          <p:nvPr/>
        </p:nvGrpSpPr>
        <p:grpSpPr bwMode="auto">
          <a:xfrm>
            <a:off x="6474619" y="998937"/>
            <a:ext cx="2753916" cy="702469"/>
            <a:chOff x="3198" y="119"/>
            <a:chExt cx="2313" cy="680"/>
          </a:xfrm>
        </p:grpSpPr>
        <p:sp>
          <p:nvSpPr>
            <p:cNvPr id="35084" name="Rectangle 466"/>
            <p:cNvSpPr>
              <a:spLocks noChangeArrowheads="1"/>
            </p:cNvSpPr>
            <p:nvPr/>
          </p:nvSpPr>
          <p:spPr bwMode="auto">
            <a:xfrm>
              <a:off x="3198" y="119"/>
              <a:ext cx="2313" cy="680"/>
            </a:xfrm>
            <a:prstGeom prst="rect">
              <a:avLst/>
            </a:prstGeom>
            <a:solidFill>
              <a:srgbClr val="33CC33"/>
            </a:solidFill>
            <a:ln w="9525">
              <a:solidFill>
                <a:schemeClr val="hlink"/>
              </a:solidFill>
              <a:miter lim="800000"/>
              <a:headEnd/>
              <a:tailEnd/>
            </a:ln>
          </p:spPr>
          <p:txBody>
            <a:bodyPr wrap="none" anchor="ctr"/>
            <a:lstStyle/>
            <a:p>
              <a:endParaRPr lang="da-DK" sz="1189"/>
            </a:p>
          </p:txBody>
        </p:sp>
        <p:grpSp>
          <p:nvGrpSpPr>
            <p:cNvPr id="35433" name="Group 446"/>
            <p:cNvGrpSpPr>
              <a:grpSpLocks/>
            </p:cNvGrpSpPr>
            <p:nvPr/>
          </p:nvGrpSpPr>
          <p:grpSpPr bwMode="auto">
            <a:xfrm flipH="1">
              <a:off x="3288" y="164"/>
              <a:ext cx="726" cy="590"/>
              <a:chOff x="4694" y="890"/>
              <a:chExt cx="726" cy="590"/>
            </a:xfrm>
          </p:grpSpPr>
          <p:sp>
            <p:nvSpPr>
              <p:cNvPr id="35087" name="AutoShape 447"/>
              <p:cNvSpPr>
                <a:spLocks noChangeArrowheads="1"/>
              </p:cNvSpPr>
              <p:nvPr/>
            </p:nvSpPr>
            <p:spPr bwMode="auto">
              <a:xfrm rot="-1324074">
                <a:off x="4876" y="1001"/>
                <a:ext cx="172" cy="186"/>
              </a:xfrm>
              <a:prstGeom prst="rtTriangle">
                <a:avLst/>
              </a:prstGeom>
              <a:solidFill>
                <a:srgbClr val="DDDDDD"/>
              </a:solidFill>
              <a:ln w="9525">
                <a:solidFill>
                  <a:schemeClr val="tx1"/>
                </a:solidFill>
                <a:miter lim="800000"/>
                <a:headEnd/>
                <a:tailEnd/>
              </a:ln>
            </p:spPr>
            <p:txBody>
              <a:bodyPr wrap="none" anchor="ctr"/>
              <a:lstStyle/>
              <a:p>
                <a:endParaRPr lang="da-DK" sz="1189"/>
              </a:p>
            </p:txBody>
          </p:sp>
          <p:sp>
            <p:nvSpPr>
              <p:cNvPr id="35088" name="AutoShape 448"/>
              <p:cNvSpPr>
                <a:spLocks noChangeArrowheads="1"/>
              </p:cNvSpPr>
              <p:nvPr/>
            </p:nvSpPr>
            <p:spPr bwMode="auto">
              <a:xfrm rot="-5400000">
                <a:off x="5012" y="1072"/>
                <a:ext cx="187" cy="629"/>
              </a:xfrm>
              <a:prstGeom prst="moon">
                <a:avLst>
                  <a:gd name="adj" fmla="val 31444"/>
                </a:avLst>
              </a:prstGeom>
              <a:solidFill>
                <a:schemeClr val="hlink"/>
              </a:solidFill>
              <a:ln w="9525">
                <a:solidFill>
                  <a:schemeClr val="tx1"/>
                </a:solidFill>
                <a:miter lim="800000"/>
                <a:headEnd/>
                <a:tailEnd/>
              </a:ln>
            </p:spPr>
            <p:txBody>
              <a:bodyPr wrap="none" anchor="ctr"/>
              <a:lstStyle/>
              <a:p>
                <a:endParaRPr lang="da-DK" sz="1189"/>
              </a:p>
            </p:txBody>
          </p:sp>
          <p:sp>
            <p:nvSpPr>
              <p:cNvPr id="35089" name="AutoShape 449"/>
              <p:cNvSpPr>
                <a:spLocks noChangeArrowheads="1"/>
              </p:cNvSpPr>
              <p:nvPr/>
            </p:nvSpPr>
            <p:spPr bwMode="auto">
              <a:xfrm rot="936353">
                <a:off x="4947" y="1243"/>
                <a:ext cx="57" cy="160"/>
              </a:xfrm>
              <a:prstGeom prst="flowChartInputOutput">
                <a:avLst/>
              </a:prstGeom>
              <a:solidFill>
                <a:srgbClr val="DDDDDD"/>
              </a:solidFill>
              <a:ln w="9525">
                <a:solidFill>
                  <a:schemeClr val="tx1"/>
                </a:solidFill>
                <a:miter lim="800000"/>
                <a:headEnd/>
                <a:tailEnd/>
              </a:ln>
            </p:spPr>
            <p:txBody>
              <a:bodyPr wrap="none" anchor="ctr"/>
              <a:lstStyle/>
              <a:p>
                <a:endParaRPr lang="da-DK" sz="1189"/>
              </a:p>
            </p:txBody>
          </p:sp>
          <p:sp>
            <p:nvSpPr>
              <p:cNvPr id="35090" name="AutoShape 450"/>
              <p:cNvSpPr>
                <a:spLocks noChangeArrowheads="1"/>
              </p:cNvSpPr>
              <p:nvPr/>
            </p:nvSpPr>
            <p:spPr bwMode="auto">
              <a:xfrm rot="20663647" flipH="1">
                <a:off x="5185" y="1250"/>
                <a:ext cx="58" cy="159"/>
              </a:xfrm>
              <a:prstGeom prst="flowChartInputOutput">
                <a:avLst/>
              </a:prstGeom>
              <a:solidFill>
                <a:srgbClr val="DDDDDD"/>
              </a:solidFill>
              <a:ln w="9525">
                <a:solidFill>
                  <a:schemeClr val="tx1"/>
                </a:solidFill>
                <a:miter lim="800000"/>
                <a:headEnd/>
                <a:tailEnd/>
              </a:ln>
            </p:spPr>
            <p:txBody>
              <a:bodyPr wrap="none" anchor="ctr"/>
              <a:lstStyle/>
              <a:p>
                <a:endParaRPr lang="da-DK" sz="1189"/>
              </a:p>
            </p:txBody>
          </p:sp>
          <p:sp>
            <p:nvSpPr>
              <p:cNvPr id="35091" name="AutoShape 451"/>
              <p:cNvSpPr>
                <a:spLocks noChangeArrowheads="1"/>
              </p:cNvSpPr>
              <p:nvPr/>
            </p:nvSpPr>
            <p:spPr bwMode="auto">
              <a:xfrm>
                <a:off x="4922" y="1122"/>
                <a:ext cx="344" cy="159"/>
              </a:xfrm>
              <a:prstGeom prst="roundRect">
                <a:avLst>
                  <a:gd name="adj" fmla="val 16667"/>
                </a:avLst>
              </a:prstGeom>
              <a:solidFill>
                <a:srgbClr val="DDDDDD"/>
              </a:solidFill>
              <a:ln w="9525">
                <a:solidFill>
                  <a:schemeClr val="tx1"/>
                </a:solidFill>
                <a:round/>
                <a:headEnd/>
                <a:tailEnd/>
              </a:ln>
            </p:spPr>
            <p:txBody>
              <a:bodyPr wrap="none" anchor="ctr"/>
              <a:lstStyle/>
              <a:p>
                <a:endParaRPr lang="da-DK" sz="1189"/>
              </a:p>
            </p:txBody>
          </p:sp>
          <p:sp>
            <p:nvSpPr>
              <p:cNvPr id="35092" name="AutoShape 452"/>
              <p:cNvSpPr>
                <a:spLocks noChangeArrowheads="1"/>
              </p:cNvSpPr>
              <p:nvPr/>
            </p:nvSpPr>
            <p:spPr bwMode="auto">
              <a:xfrm rot="5400000">
                <a:off x="5038" y="1089"/>
                <a:ext cx="133" cy="172"/>
              </a:xfrm>
              <a:prstGeom prst="flowChartDelay">
                <a:avLst/>
              </a:prstGeom>
              <a:solidFill>
                <a:schemeClr val="folHlink"/>
              </a:solidFill>
              <a:ln w="9525">
                <a:solidFill>
                  <a:schemeClr val="tx1"/>
                </a:solidFill>
                <a:miter lim="800000"/>
                <a:headEnd/>
                <a:tailEnd/>
              </a:ln>
            </p:spPr>
            <p:txBody>
              <a:bodyPr wrap="none" anchor="ctr"/>
              <a:lstStyle/>
              <a:p>
                <a:endParaRPr lang="da-DK" sz="1189"/>
              </a:p>
            </p:txBody>
          </p:sp>
          <p:sp>
            <p:nvSpPr>
              <p:cNvPr id="35093" name="Oval 453"/>
              <p:cNvSpPr>
                <a:spLocks noChangeArrowheads="1"/>
              </p:cNvSpPr>
              <p:nvPr/>
            </p:nvSpPr>
            <p:spPr bwMode="auto">
              <a:xfrm>
                <a:off x="4933" y="1320"/>
                <a:ext cx="36" cy="39"/>
              </a:xfrm>
              <a:prstGeom prst="ellipse">
                <a:avLst/>
              </a:prstGeom>
              <a:solidFill>
                <a:srgbClr val="DDDDDD"/>
              </a:solidFill>
              <a:ln w="9525">
                <a:solidFill>
                  <a:schemeClr val="tx1"/>
                </a:solidFill>
                <a:round/>
                <a:headEnd/>
                <a:tailEnd/>
              </a:ln>
            </p:spPr>
            <p:txBody>
              <a:bodyPr wrap="none" anchor="ctr"/>
              <a:lstStyle/>
              <a:p>
                <a:endParaRPr lang="da-DK" sz="1189"/>
              </a:p>
            </p:txBody>
          </p:sp>
          <p:sp>
            <p:nvSpPr>
              <p:cNvPr id="35094" name="AutoShape 454"/>
              <p:cNvSpPr>
                <a:spLocks noChangeArrowheads="1"/>
              </p:cNvSpPr>
              <p:nvPr/>
            </p:nvSpPr>
            <p:spPr bwMode="auto">
              <a:xfrm rot="-1998862">
                <a:off x="5286" y="1137"/>
                <a:ext cx="68" cy="186"/>
              </a:xfrm>
              <a:prstGeom prst="star32">
                <a:avLst>
                  <a:gd name="adj" fmla="val 37500"/>
                </a:avLst>
              </a:prstGeom>
              <a:solidFill>
                <a:srgbClr val="DDDDDD"/>
              </a:solidFill>
              <a:ln w="9525">
                <a:solidFill>
                  <a:schemeClr val="tx1"/>
                </a:solidFill>
                <a:miter lim="800000"/>
                <a:headEnd/>
                <a:tailEnd/>
              </a:ln>
            </p:spPr>
            <p:txBody>
              <a:bodyPr wrap="none" anchor="ctr"/>
              <a:lstStyle/>
              <a:p>
                <a:endParaRPr lang="da-DK" sz="1189"/>
              </a:p>
            </p:txBody>
          </p:sp>
          <p:grpSp>
            <p:nvGrpSpPr>
              <p:cNvPr id="35434" name="Group 455"/>
              <p:cNvGrpSpPr>
                <a:grpSpLocks/>
              </p:cNvGrpSpPr>
              <p:nvPr/>
            </p:nvGrpSpPr>
            <p:grpSpPr bwMode="auto">
              <a:xfrm>
                <a:off x="4694" y="890"/>
                <a:ext cx="239" cy="308"/>
                <a:chOff x="4694" y="890"/>
                <a:chExt cx="239" cy="308"/>
              </a:xfrm>
            </p:grpSpPr>
            <p:sp>
              <p:nvSpPr>
                <p:cNvPr id="35096" name="AutoShape 456"/>
                <p:cNvSpPr>
                  <a:spLocks noChangeArrowheads="1"/>
                </p:cNvSpPr>
                <p:nvPr/>
              </p:nvSpPr>
              <p:spPr bwMode="auto">
                <a:xfrm rot="-2743245">
                  <a:off x="4755" y="1010"/>
                  <a:ext cx="186" cy="114"/>
                </a:xfrm>
                <a:prstGeom prst="roundRect">
                  <a:avLst>
                    <a:gd name="adj" fmla="val 16667"/>
                  </a:avLst>
                </a:prstGeom>
                <a:solidFill>
                  <a:srgbClr val="DDDDDD"/>
                </a:solidFill>
                <a:ln w="9525">
                  <a:solidFill>
                    <a:schemeClr val="tx1"/>
                  </a:solidFill>
                  <a:round/>
                  <a:headEnd/>
                  <a:tailEnd/>
                </a:ln>
              </p:spPr>
              <p:txBody>
                <a:bodyPr wrap="none" anchor="ctr"/>
                <a:lstStyle/>
                <a:p>
                  <a:endParaRPr lang="da-DK" sz="1189"/>
                </a:p>
              </p:txBody>
            </p:sp>
            <p:grpSp>
              <p:nvGrpSpPr>
                <p:cNvPr id="35435" name="Group 457"/>
                <p:cNvGrpSpPr>
                  <a:grpSpLocks/>
                </p:cNvGrpSpPr>
                <p:nvPr/>
              </p:nvGrpSpPr>
              <p:grpSpPr bwMode="auto">
                <a:xfrm rot="2050044">
                  <a:off x="4830" y="1004"/>
                  <a:ext cx="51" cy="81"/>
                  <a:chOff x="2290" y="2160"/>
                  <a:chExt cx="136" cy="227"/>
                </a:xfrm>
              </p:grpSpPr>
              <p:sp>
                <p:nvSpPr>
                  <p:cNvPr id="35104" name="Oval 458"/>
                  <p:cNvSpPr>
                    <a:spLocks noChangeArrowheads="1"/>
                  </p:cNvSpPr>
                  <p:nvPr/>
                </p:nvSpPr>
                <p:spPr bwMode="auto">
                  <a:xfrm>
                    <a:off x="2290" y="2160"/>
                    <a:ext cx="136" cy="227"/>
                  </a:xfrm>
                  <a:prstGeom prst="ellipse">
                    <a:avLst/>
                  </a:prstGeom>
                  <a:solidFill>
                    <a:schemeClr val="bg1"/>
                  </a:solidFill>
                  <a:ln w="9525">
                    <a:solidFill>
                      <a:schemeClr val="tx1"/>
                    </a:solidFill>
                    <a:round/>
                    <a:headEnd/>
                    <a:tailEnd/>
                  </a:ln>
                </p:spPr>
                <p:txBody>
                  <a:bodyPr wrap="none" anchor="ctr"/>
                  <a:lstStyle/>
                  <a:p>
                    <a:endParaRPr lang="da-DK" sz="1189"/>
                  </a:p>
                </p:txBody>
              </p:sp>
              <p:sp>
                <p:nvSpPr>
                  <p:cNvPr id="35105" name="Oval 459"/>
                  <p:cNvSpPr>
                    <a:spLocks noChangeArrowheads="1"/>
                  </p:cNvSpPr>
                  <p:nvPr/>
                </p:nvSpPr>
                <p:spPr bwMode="auto">
                  <a:xfrm>
                    <a:off x="2323" y="2271"/>
                    <a:ext cx="90" cy="90"/>
                  </a:xfrm>
                  <a:prstGeom prst="ellipse">
                    <a:avLst/>
                  </a:prstGeom>
                  <a:solidFill>
                    <a:schemeClr val="tx1"/>
                  </a:solidFill>
                  <a:ln w="9525">
                    <a:solidFill>
                      <a:schemeClr val="tx1"/>
                    </a:solidFill>
                    <a:round/>
                    <a:headEnd/>
                    <a:tailEnd/>
                  </a:ln>
                </p:spPr>
                <p:txBody>
                  <a:bodyPr wrap="none" anchor="ctr"/>
                  <a:lstStyle/>
                  <a:p>
                    <a:endParaRPr lang="da-DK" sz="1189"/>
                  </a:p>
                </p:txBody>
              </p:sp>
            </p:grpSp>
            <p:sp>
              <p:nvSpPr>
                <p:cNvPr id="35098" name="Oval 460"/>
                <p:cNvSpPr>
                  <a:spLocks noChangeArrowheads="1"/>
                </p:cNvSpPr>
                <p:nvPr/>
              </p:nvSpPr>
              <p:spPr bwMode="auto">
                <a:xfrm rot="-563177">
                  <a:off x="4832" y="890"/>
                  <a:ext cx="57" cy="107"/>
                </a:xfrm>
                <a:prstGeom prst="ellipse">
                  <a:avLst/>
                </a:prstGeom>
                <a:solidFill>
                  <a:srgbClr val="DDDDDD"/>
                </a:solidFill>
                <a:ln w="9525">
                  <a:solidFill>
                    <a:schemeClr val="tx1"/>
                  </a:solidFill>
                  <a:round/>
                  <a:headEnd/>
                  <a:tailEnd/>
                </a:ln>
              </p:spPr>
              <p:txBody>
                <a:bodyPr wrap="none" anchor="ctr"/>
                <a:lstStyle/>
                <a:p>
                  <a:endParaRPr lang="da-DK" sz="1189"/>
                </a:p>
              </p:txBody>
            </p:sp>
            <p:sp>
              <p:nvSpPr>
                <p:cNvPr id="35099" name="Oval 461"/>
                <p:cNvSpPr>
                  <a:spLocks noChangeArrowheads="1"/>
                </p:cNvSpPr>
                <p:nvPr/>
              </p:nvSpPr>
              <p:spPr bwMode="auto">
                <a:xfrm rot="-3142679">
                  <a:off x="4721" y="1079"/>
                  <a:ext cx="88" cy="141"/>
                </a:xfrm>
                <a:prstGeom prst="ellipse">
                  <a:avLst/>
                </a:prstGeom>
                <a:solidFill>
                  <a:srgbClr val="FF9966"/>
                </a:solidFill>
                <a:ln w="9525">
                  <a:solidFill>
                    <a:schemeClr val="tx1"/>
                  </a:solidFill>
                  <a:round/>
                  <a:headEnd/>
                  <a:tailEnd/>
                </a:ln>
              </p:spPr>
              <p:txBody>
                <a:bodyPr wrap="none" anchor="ctr"/>
                <a:lstStyle/>
                <a:p>
                  <a:endParaRPr lang="da-DK" sz="1189"/>
                </a:p>
              </p:txBody>
            </p:sp>
            <p:sp>
              <p:nvSpPr>
                <p:cNvPr id="35100" name="Oval 462"/>
                <p:cNvSpPr>
                  <a:spLocks noChangeArrowheads="1"/>
                </p:cNvSpPr>
                <p:nvPr/>
              </p:nvSpPr>
              <p:spPr bwMode="auto">
                <a:xfrm>
                  <a:off x="4733" y="1108"/>
                  <a:ext cx="41" cy="48"/>
                </a:xfrm>
                <a:prstGeom prst="ellipse">
                  <a:avLst/>
                </a:prstGeom>
                <a:solidFill>
                  <a:schemeClr val="tx1"/>
                </a:solidFill>
                <a:ln w="9525">
                  <a:solidFill>
                    <a:schemeClr val="tx1"/>
                  </a:solidFill>
                  <a:round/>
                  <a:headEnd/>
                  <a:tailEnd/>
                </a:ln>
              </p:spPr>
              <p:txBody>
                <a:bodyPr wrap="none" anchor="ctr"/>
                <a:lstStyle/>
                <a:p>
                  <a:endParaRPr lang="da-DK" sz="1189"/>
                </a:p>
              </p:txBody>
            </p:sp>
            <p:sp>
              <p:nvSpPr>
                <p:cNvPr id="35101" name="Oval 463"/>
                <p:cNvSpPr>
                  <a:spLocks noChangeArrowheads="1"/>
                </p:cNvSpPr>
                <p:nvPr/>
              </p:nvSpPr>
              <p:spPr bwMode="auto">
                <a:xfrm>
                  <a:off x="4897" y="1042"/>
                  <a:ext cx="36" cy="39"/>
                </a:xfrm>
                <a:prstGeom prst="ellipse">
                  <a:avLst/>
                </a:prstGeom>
                <a:solidFill>
                  <a:schemeClr val="accent1"/>
                </a:solidFill>
                <a:ln w="9525">
                  <a:solidFill>
                    <a:schemeClr val="tx1"/>
                  </a:solidFill>
                  <a:round/>
                  <a:headEnd/>
                  <a:tailEnd/>
                </a:ln>
              </p:spPr>
              <p:txBody>
                <a:bodyPr wrap="none" anchor="ctr"/>
                <a:lstStyle/>
                <a:p>
                  <a:endParaRPr lang="da-DK" sz="1189"/>
                </a:p>
              </p:txBody>
            </p:sp>
            <p:sp>
              <p:nvSpPr>
                <p:cNvPr id="35102" name="Freeform 464"/>
                <p:cNvSpPr>
                  <a:spLocks/>
                </p:cNvSpPr>
                <p:nvPr/>
              </p:nvSpPr>
              <p:spPr bwMode="auto">
                <a:xfrm>
                  <a:off x="4755" y="1149"/>
                  <a:ext cx="47" cy="49"/>
                </a:xfrm>
                <a:custGeom>
                  <a:avLst/>
                  <a:gdLst>
                    <a:gd name="T0" fmla="*/ 0 w 75"/>
                    <a:gd name="T1" fmla="*/ 83 h 83"/>
                    <a:gd name="T2" fmla="*/ 75 w 75"/>
                    <a:gd name="T3" fmla="*/ 0 h 83"/>
                    <a:gd name="T4" fmla="*/ 0 60000 65536"/>
                    <a:gd name="T5" fmla="*/ 0 60000 65536"/>
                    <a:gd name="T6" fmla="*/ 0 w 75"/>
                    <a:gd name="T7" fmla="*/ 0 h 83"/>
                    <a:gd name="T8" fmla="*/ 75 w 75"/>
                    <a:gd name="T9" fmla="*/ 83 h 83"/>
                  </a:gdLst>
                  <a:ahLst/>
                  <a:cxnLst>
                    <a:cxn ang="T4">
                      <a:pos x="T0" y="T1"/>
                    </a:cxn>
                    <a:cxn ang="T5">
                      <a:pos x="T2" y="T3"/>
                    </a:cxn>
                  </a:cxnLst>
                  <a:rect l="T6" t="T7" r="T8" b="T9"/>
                  <a:pathLst>
                    <a:path w="75" h="83">
                      <a:moveTo>
                        <a:pt x="0" y="83"/>
                      </a:moveTo>
                      <a:cubicBezTo>
                        <a:pt x="39" y="71"/>
                        <a:pt x="75" y="46"/>
                        <a:pt x="75" y="0"/>
                      </a:cubicBezTo>
                    </a:path>
                  </a:pathLst>
                </a:custGeom>
                <a:noFill/>
                <a:ln w="28575" cmpd="sng">
                  <a:solidFill>
                    <a:schemeClr val="tx1"/>
                  </a:solidFill>
                  <a:round/>
                  <a:headEnd/>
                  <a:tailEnd/>
                </a:ln>
              </p:spPr>
              <p:txBody>
                <a:bodyPr/>
                <a:lstStyle/>
                <a:p>
                  <a:endParaRPr lang="da-DK" sz="1189"/>
                </a:p>
              </p:txBody>
            </p:sp>
            <p:sp>
              <p:nvSpPr>
                <p:cNvPr id="35103" name="Oval 465"/>
                <p:cNvSpPr>
                  <a:spLocks noChangeArrowheads="1"/>
                </p:cNvSpPr>
                <p:nvPr/>
              </p:nvSpPr>
              <p:spPr bwMode="auto">
                <a:xfrm>
                  <a:off x="4897" y="1042"/>
                  <a:ext cx="36" cy="39"/>
                </a:xfrm>
                <a:prstGeom prst="ellipse">
                  <a:avLst/>
                </a:prstGeom>
                <a:solidFill>
                  <a:schemeClr val="accent1"/>
                </a:solidFill>
                <a:ln w="9525">
                  <a:solidFill>
                    <a:schemeClr val="tx1"/>
                  </a:solidFill>
                  <a:round/>
                  <a:headEnd/>
                  <a:tailEnd/>
                </a:ln>
              </p:spPr>
              <p:txBody>
                <a:bodyPr wrap="none" anchor="ctr"/>
                <a:lstStyle/>
                <a:p>
                  <a:endParaRPr lang="da-DK" sz="1189"/>
                </a:p>
              </p:txBody>
            </p:sp>
          </p:grpSp>
        </p:grpSp>
        <p:sp>
          <p:nvSpPr>
            <p:cNvPr id="35086" name="WordArt 467"/>
            <p:cNvSpPr>
              <a:spLocks noChangeArrowheads="1" noChangeShapeType="1" noTextEdit="1"/>
            </p:cNvSpPr>
            <p:nvPr/>
          </p:nvSpPr>
          <p:spPr bwMode="auto">
            <a:xfrm>
              <a:off x="4059" y="164"/>
              <a:ext cx="1361" cy="590"/>
            </a:xfrm>
            <a:prstGeom prst="rect">
              <a:avLst/>
            </a:prstGeom>
          </p:spPr>
          <p:txBody>
            <a:bodyPr wrap="none" fromWordArt="1">
              <a:prstTxWarp prst="textPlain">
                <a:avLst>
                  <a:gd name="adj" fmla="val 50000"/>
                </a:avLst>
              </a:prstTxWarp>
            </a:bodyPr>
            <a:lstStyle/>
            <a:p>
              <a:pPr algn="ctr"/>
              <a:r>
                <a:rPr lang="da-DK" sz="2700" kern="10">
                  <a:ln w="9525">
                    <a:solidFill>
                      <a:schemeClr val="hlink"/>
                    </a:solidFill>
                    <a:round/>
                    <a:headEnd/>
                    <a:tailEnd/>
                  </a:ln>
                  <a:solidFill>
                    <a:srgbClr val="FFFFFF"/>
                  </a:solidFill>
                  <a:latin typeface="Arial Black"/>
                </a:rPr>
                <a:t>A/S gyngeheste</a:t>
              </a:r>
            </a:p>
            <a:p>
              <a:pPr algn="ctr"/>
              <a:r>
                <a:rPr lang="da-DK" sz="2700" kern="10">
                  <a:ln w="9525">
                    <a:solidFill>
                      <a:schemeClr val="hlink"/>
                    </a:solidFill>
                    <a:round/>
                    <a:headEnd/>
                    <a:tailEnd/>
                  </a:ln>
                  <a:solidFill>
                    <a:srgbClr val="FFFFFF"/>
                  </a:solidFill>
                  <a:latin typeface="Arial Black"/>
                </a:rPr>
                <a:t>fabrikken DK.</a:t>
              </a:r>
            </a:p>
          </p:txBody>
        </p:sp>
      </p:grpSp>
      <p:sp>
        <p:nvSpPr>
          <p:cNvPr id="106980" name="WordArt 484"/>
          <p:cNvSpPr>
            <a:spLocks noChangeArrowheads="1" noChangeShapeType="1" noTextEdit="1"/>
          </p:cNvSpPr>
          <p:nvPr/>
        </p:nvSpPr>
        <p:spPr bwMode="auto">
          <a:xfrm>
            <a:off x="3125392" y="1754982"/>
            <a:ext cx="178594" cy="371475"/>
          </a:xfrm>
          <a:prstGeom prst="rect">
            <a:avLst/>
          </a:prstGeom>
        </p:spPr>
        <p:txBody>
          <a:bodyPr wrap="none" fromWordArt="1">
            <a:prstTxWarp prst="textPlain">
              <a:avLst>
                <a:gd name="adj" fmla="val 50000"/>
              </a:avLst>
            </a:prstTxWarp>
          </a:bodyPr>
          <a:lstStyle/>
          <a:p>
            <a:pPr algn="ctr"/>
            <a:r>
              <a:rPr lang="da-DK" sz="2100" kern="10">
                <a:ln w="9525">
                  <a:solidFill>
                    <a:srgbClr val="000000"/>
                  </a:solidFill>
                  <a:round/>
                  <a:headEnd/>
                  <a:tailEnd/>
                </a:ln>
                <a:solidFill>
                  <a:schemeClr val="hlink"/>
                </a:solidFill>
                <a:latin typeface="Arial Black"/>
              </a:rPr>
              <a:t>1</a:t>
            </a:r>
          </a:p>
        </p:txBody>
      </p:sp>
      <p:sp>
        <p:nvSpPr>
          <p:cNvPr id="106981" name="WordArt 485"/>
          <p:cNvSpPr>
            <a:spLocks noChangeArrowheads="1" noChangeShapeType="1" noTextEdit="1"/>
          </p:cNvSpPr>
          <p:nvPr/>
        </p:nvSpPr>
        <p:spPr bwMode="auto">
          <a:xfrm>
            <a:off x="4043364" y="1754982"/>
            <a:ext cx="178594" cy="371475"/>
          </a:xfrm>
          <a:prstGeom prst="rect">
            <a:avLst/>
          </a:prstGeom>
        </p:spPr>
        <p:txBody>
          <a:bodyPr wrap="none" fromWordArt="1">
            <a:prstTxWarp prst="textPlain">
              <a:avLst>
                <a:gd name="adj" fmla="val 50000"/>
              </a:avLst>
            </a:prstTxWarp>
          </a:bodyPr>
          <a:lstStyle/>
          <a:p>
            <a:pPr algn="ctr"/>
            <a:r>
              <a:rPr lang="da-DK" sz="2100" kern="10">
                <a:ln w="9525">
                  <a:solidFill>
                    <a:srgbClr val="000000"/>
                  </a:solidFill>
                  <a:round/>
                  <a:headEnd/>
                  <a:tailEnd/>
                </a:ln>
                <a:solidFill>
                  <a:schemeClr val="hlink"/>
                </a:solidFill>
                <a:latin typeface="Arial Black"/>
              </a:rPr>
              <a:t>2</a:t>
            </a:r>
          </a:p>
        </p:txBody>
      </p:sp>
      <p:sp>
        <p:nvSpPr>
          <p:cNvPr id="106982" name="WordArt 486"/>
          <p:cNvSpPr>
            <a:spLocks noChangeArrowheads="1" noChangeShapeType="1" noTextEdit="1"/>
          </p:cNvSpPr>
          <p:nvPr/>
        </p:nvSpPr>
        <p:spPr bwMode="auto">
          <a:xfrm>
            <a:off x="4961336" y="1754982"/>
            <a:ext cx="178594" cy="371475"/>
          </a:xfrm>
          <a:prstGeom prst="rect">
            <a:avLst/>
          </a:prstGeom>
        </p:spPr>
        <p:txBody>
          <a:bodyPr wrap="none" fromWordArt="1">
            <a:prstTxWarp prst="textPlain">
              <a:avLst>
                <a:gd name="adj" fmla="val 50000"/>
              </a:avLst>
            </a:prstTxWarp>
          </a:bodyPr>
          <a:lstStyle/>
          <a:p>
            <a:pPr algn="ctr"/>
            <a:r>
              <a:rPr lang="da-DK" sz="2100" kern="10">
                <a:ln w="9525">
                  <a:solidFill>
                    <a:srgbClr val="000000"/>
                  </a:solidFill>
                  <a:round/>
                  <a:headEnd/>
                  <a:tailEnd/>
                </a:ln>
                <a:solidFill>
                  <a:schemeClr val="hlink"/>
                </a:solidFill>
                <a:latin typeface="Arial Black"/>
              </a:rPr>
              <a:t>3</a:t>
            </a:r>
          </a:p>
        </p:txBody>
      </p:sp>
      <p:sp>
        <p:nvSpPr>
          <p:cNvPr id="106983" name="WordArt 487"/>
          <p:cNvSpPr>
            <a:spLocks noChangeArrowheads="1" noChangeShapeType="1" noTextEdit="1"/>
          </p:cNvSpPr>
          <p:nvPr/>
        </p:nvSpPr>
        <p:spPr bwMode="auto">
          <a:xfrm>
            <a:off x="5825730" y="1754982"/>
            <a:ext cx="178594" cy="371475"/>
          </a:xfrm>
          <a:prstGeom prst="rect">
            <a:avLst/>
          </a:prstGeom>
        </p:spPr>
        <p:txBody>
          <a:bodyPr wrap="none" fromWordArt="1">
            <a:prstTxWarp prst="textPlain">
              <a:avLst>
                <a:gd name="adj" fmla="val 50000"/>
              </a:avLst>
            </a:prstTxWarp>
          </a:bodyPr>
          <a:lstStyle/>
          <a:p>
            <a:pPr algn="ctr"/>
            <a:r>
              <a:rPr lang="da-DK" sz="2100" kern="10">
                <a:ln w="9525">
                  <a:solidFill>
                    <a:srgbClr val="000000"/>
                  </a:solidFill>
                  <a:round/>
                  <a:headEnd/>
                  <a:tailEnd/>
                </a:ln>
                <a:solidFill>
                  <a:schemeClr val="hlink"/>
                </a:solidFill>
                <a:latin typeface="Arial Black"/>
              </a:rPr>
              <a:t>4</a:t>
            </a:r>
          </a:p>
        </p:txBody>
      </p:sp>
      <p:sp>
        <p:nvSpPr>
          <p:cNvPr id="106984" name="WordArt 488"/>
          <p:cNvSpPr>
            <a:spLocks noChangeArrowheads="1" noChangeShapeType="1" noTextEdit="1"/>
          </p:cNvSpPr>
          <p:nvPr/>
        </p:nvSpPr>
        <p:spPr bwMode="auto">
          <a:xfrm>
            <a:off x="6852048" y="1754982"/>
            <a:ext cx="178594" cy="371475"/>
          </a:xfrm>
          <a:prstGeom prst="rect">
            <a:avLst/>
          </a:prstGeom>
        </p:spPr>
        <p:txBody>
          <a:bodyPr wrap="none" fromWordArt="1">
            <a:prstTxWarp prst="textPlain">
              <a:avLst>
                <a:gd name="adj" fmla="val 50000"/>
              </a:avLst>
            </a:prstTxWarp>
          </a:bodyPr>
          <a:lstStyle/>
          <a:p>
            <a:pPr algn="ctr"/>
            <a:r>
              <a:rPr lang="da-DK" sz="2100" kern="10">
                <a:ln w="9525">
                  <a:solidFill>
                    <a:srgbClr val="000000"/>
                  </a:solidFill>
                  <a:round/>
                  <a:headEnd/>
                  <a:tailEnd/>
                </a:ln>
                <a:solidFill>
                  <a:schemeClr val="hlink"/>
                </a:solidFill>
                <a:latin typeface="Arial Black"/>
              </a:rPr>
              <a:t>5</a:t>
            </a:r>
          </a:p>
        </p:txBody>
      </p:sp>
      <p:sp>
        <p:nvSpPr>
          <p:cNvPr id="106985" name="WordArt 489"/>
          <p:cNvSpPr>
            <a:spLocks noChangeArrowheads="1" noChangeShapeType="1" noTextEdit="1"/>
          </p:cNvSpPr>
          <p:nvPr/>
        </p:nvSpPr>
        <p:spPr bwMode="auto">
          <a:xfrm>
            <a:off x="7878367" y="1754982"/>
            <a:ext cx="178594" cy="371475"/>
          </a:xfrm>
          <a:prstGeom prst="rect">
            <a:avLst/>
          </a:prstGeom>
        </p:spPr>
        <p:txBody>
          <a:bodyPr wrap="none" fromWordArt="1">
            <a:prstTxWarp prst="textPlain">
              <a:avLst>
                <a:gd name="adj" fmla="val 50000"/>
              </a:avLst>
            </a:prstTxWarp>
          </a:bodyPr>
          <a:lstStyle/>
          <a:p>
            <a:pPr algn="ctr"/>
            <a:r>
              <a:rPr lang="da-DK" sz="2100" kern="10">
                <a:ln w="9525">
                  <a:solidFill>
                    <a:srgbClr val="000000"/>
                  </a:solidFill>
                  <a:round/>
                  <a:headEnd/>
                  <a:tailEnd/>
                </a:ln>
                <a:solidFill>
                  <a:schemeClr val="hlink"/>
                </a:solidFill>
                <a:latin typeface="Arial Black"/>
              </a:rPr>
              <a:t>6</a:t>
            </a:r>
          </a:p>
        </p:txBody>
      </p:sp>
      <p:sp>
        <p:nvSpPr>
          <p:cNvPr id="106986" name="WordArt 490"/>
          <p:cNvSpPr>
            <a:spLocks noChangeArrowheads="1" noChangeShapeType="1" noTextEdit="1"/>
          </p:cNvSpPr>
          <p:nvPr/>
        </p:nvSpPr>
        <p:spPr bwMode="auto">
          <a:xfrm>
            <a:off x="8742761" y="1754982"/>
            <a:ext cx="178594" cy="371475"/>
          </a:xfrm>
          <a:prstGeom prst="rect">
            <a:avLst/>
          </a:prstGeom>
        </p:spPr>
        <p:txBody>
          <a:bodyPr wrap="none" fromWordArt="1">
            <a:prstTxWarp prst="textPlain">
              <a:avLst>
                <a:gd name="adj" fmla="val 50000"/>
              </a:avLst>
            </a:prstTxWarp>
          </a:bodyPr>
          <a:lstStyle/>
          <a:p>
            <a:pPr algn="ctr"/>
            <a:r>
              <a:rPr lang="da-DK" sz="2100" kern="10">
                <a:ln w="9525">
                  <a:solidFill>
                    <a:srgbClr val="000000"/>
                  </a:solidFill>
                  <a:round/>
                  <a:headEnd/>
                  <a:tailEnd/>
                </a:ln>
                <a:solidFill>
                  <a:schemeClr val="hlink"/>
                </a:solidFill>
                <a:latin typeface="Arial Black"/>
              </a:rPr>
              <a:t>7</a:t>
            </a:r>
          </a:p>
        </p:txBody>
      </p:sp>
      <p:sp>
        <p:nvSpPr>
          <p:cNvPr id="614" name="Tekstboks 613"/>
          <p:cNvSpPr txBox="1"/>
          <p:nvPr/>
        </p:nvSpPr>
        <p:spPr>
          <a:xfrm>
            <a:off x="1646385" y="4143232"/>
            <a:ext cx="7408454" cy="1061829"/>
          </a:xfrm>
          <a:prstGeom prst="rect">
            <a:avLst/>
          </a:prstGeom>
          <a:noFill/>
        </p:spPr>
        <p:txBody>
          <a:bodyPr wrap="square" rtlCol="0">
            <a:spAutoFit/>
          </a:bodyPr>
          <a:lstStyle/>
          <a:p>
            <a:pPr marL="385763" indent="-385763">
              <a:buFont typeface="+mj-lt"/>
              <a:buAutoNum type="arabicPeriod"/>
            </a:pPr>
            <a:r>
              <a:rPr lang="da-DK" sz="2100" dirty="0"/>
              <a:t>Giver bindinger af inaktive penge!</a:t>
            </a:r>
          </a:p>
          <a:p>
            <a:pPr marL="385763" indent="-385763">
              <a:buFont typeface="+mj-lt"/>
              <a:buAutoNum type="arabicPeriod"/>
            </a:pPr>
            <a:r>
              <a:rPr lang="da-DK" sz="2100" dirty="0"/>
              <a:t>Giver manglende overblik og fare for forældelse!</a:t>
            </a:r>
          </a:p>
          <a:p>
            <a:r>
              <a:rPr lang="da-DK" sz="2100" dirty="0"/>
              <a:t>?_________________________</a:t>
            </a:r>
          </a:p>
        </p:txBody>
      </p:sp>
      <p:grpSp>
        <p:nvGrpSpPr>
          <p:cNvPr id="392" name="Group 187"/>
          <p:cNvGrpSpPr>
            <a:grpSpLocks/>
          </p:cNvGrpSpPr>
          <p:nvPr/>
        </p:nvGrpSpPr>
        <p:grpSpPr bwMode="auto">
          <a:xfrm>
            <a:off x="4362313" y="5154796"/>
            <a:ext cx="748904" cy="282178"/>
            <a:chOff x="4202" y="2649"/>
            <a:chExt cx="629" cy="237"/>
          </a:xfrm>
          <a:solidFill>
            <a:srgbClr val="FFC000"/>
          </a:solidFill>
        </p:grpSpPr>
        <p:sp>
          <p:nvSpPr>
            <p:cNvPr id="393"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94"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395"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384" name="Gruppe 383"/>
          <p:cNvGrpSpPr/>
          <p:nvPr/>
        </p:nvGrpSpPr>
        <p:grpSpPr>
          <a:xfrm>
            <a:off x="2638374" y="5269096"/>
            <a:ext cx="2701443" cy="570340"/>
            <a:chOff x="1485831" y="5882461"/>
            <a:chExt cx="3601924" cy="760453"/>
          </a:xfrm>
        </p:grpSpPr>
        <p:grpSp>
          <p:nvGrpSpPr>
            <p:cNvPr id="396" name="Group 187"/>
            <p:cNvGrpSpPr>
              <a:grpSpLocks/>
            </p:cNvGrpSpPr>
            <p:nvPr/>
          </p:nvGrpSpPr>
          <p:grpSpPr bwMode="auto">
            <a:xfrm>
              <a:off x="3936817" y="5882461"/>
              <a:ext cx="998538" cy="376237"/>
              <a:chOff x="4202" y="2649"/>
              <a:chExt cx="629" cy="237"/>
            </a:xfrm>
            <a:solidFill>
              <a:srgbClr val="FFC000"/>
            </a:solidFill>
          </p:grpSpPr>
          <p:sp>
            <p:nvSpPr>
              <p:cNvPr id="397"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98"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399"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00" name="Group 187"/>
            <p:cNvGrpSpPr>
              <a:grpSpLocks/>
            </p:cNvGrpSpPr>
            <p:nvPr/>
          </p:nvGrpSpPr>
          <p:grpSpPr bwMode="auto">
            <a:xfrm>
              <a:off x="3189288" y="5934077"/>
              <a:ext cx="998538" cy="376237"/>
              <a:chOff x="4202" y="2649"/>
              <a:chExt cx="629" cy="237"/>
            </a:xfrm>
            <a:solidFill>
              <a:srgbClr val="FFC000"/>
            </a:solidFill>
          </p:grpSpPr>
          <p:sp>
            <p:nvSpPr>
              <p:cNvPr id="401"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02"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03"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04" name="Group 187"/>
            <p:cNvGrpSpPr>
              <a:grpSpLocks/>
            </p:cNvGrpSpPr>
            <p:nvPr/>
          </p:nvGrpSpPr>
          <p:grpSpPr bwMode="auto">
            <a:xfrm>
              <a:off x="4089217" y="6034861"/>
              <a:ext cx="998538" cy="376237"/>
              <a:chOff x="4202" y="2649"/>
              <a:chExt cx="629" cy="237"/>
            </a:xfrm>
            <a:solidFill>
              <a:srgbClr val="FFC000"/>
            </a:solidFill>
          </p:grpSpPr>
          <p:sp>
            <p:nvSpPr>
              <p:cNvPr id="405"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06"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07"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08" name="Group 187"/>
            <p:cNvGrpSpPr>
              <a:grpSpLocks/>
            </p:cNvGrpSpPr>
            <p:nvPr/>
          </p:nvGrpSpPr>
          <p:grpSpPr bwMode="auto">
            <a:xfrm>
              <a:off x="2701926" y="5950270"/>
              <a:ext cx="998538" cy="376237"/>
              <a:chOff x="4202" y="2649"/>
              <a:chExt cx="629" cy="237"/>
            </a:xfrm>
            <a:solidFill>
              <a:srgbClr val="FFC000"/>
            </a:solidFill>
          </p:grpSpPr>
          <p:sp>
            <p:nvSpPr>
              <p:cNvPr id="409"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10"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11"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12" name="Group 187"/>
            <p:cNvGrpSpPr>
              <a:grpSpLocks/>
            </p:cNvGrpSpPr>
            <p:nvPr/>
          </p:nvGrpSpPr>
          <p:grpSpPr bwMode="auto">
            <a:xfrm>
              <a:off x="1835257" y="5926116"/>
              <a:ext cx="998538" cy="376237"/>
              <a:chOff x="4202" y="2649"/>
              <a:chExt cx="629" cy="237"/>
            </a:xfrm>
            <a:solidFill>
              <a:srgbClr val="FFC000"/>
            </a:solidFill>
          </p:grpSpPr>
          <p:sp>
            <p:nvSpPr>
              <p:cNvPr id="413"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14"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15"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16" name="Group 187"/>
            <p:cNvGrpSpPr>
              <a:grpSpLocks/>
            </p:cNvGrpSpPr>
            <p:nvPr/>
          </p:nvGrpSpPr>
          <p:grpSpPr bwMode="auto">
            <a:xfrm>
              <a:off x="2997138" y="6260632"/>
              <a:ext cx="998538" cy="376237"/>
              <a:chOff x="4202" y="2649"/>
              <a:chExt cx="629" cy="237"/>
            </a:xfrm>
            <a:solidFill>
              <a:srgbClr val="FFC000"/>
            </a:solidFill>
          </p:grpSpPr>
          <p:sp>
            <p:nvSpPr>
              <p:cNvPr id="417"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18"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19"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20" name="Group 187"/>
            <p:cNvGrpSpPr>
              <a:grpSpLocks/>
            </p:cNvGrpSpPr>
            <p:nvPr/>
          </p:nvGrpSpPr>
          <p:grpSpPr bwMode="auto">
            <a:xfrm>
              <a:off x="1485831" y="6266677"/>
              <a:ext cx="998538" cy="376237"/>
              <a:chOff x="4202" y="2649"/>
              <a:chExt cx="629" cy="237"/>
            </a:xfrm>
            <a:solidFill>
              <a:srgbClr val="FFC000"/>
            </a:solidFill>
          </p:grpSpPr>
          <p:sp>
            <p:nvSpPr>
              <p:cNvPr id="421"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22"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23"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24" name="Group 187"/>
            <p:cNvGrpSpPr>
              <a:grpSpLocks/>
            </p:cNvGrpSpPr>
            <p:nvPr/>
          </p:nvGrpSpPr>
          <p:grpSpPr bwMode="auto">
            <a:xfrm>
              <a:off x="2279570" y="6155652"/>
              <a:ext cx="998538" cy="376237"/>
              <a:chOff x="4202" y="2649"/>
              <a:chExt cx="629" cy="237"/>
            </a:xfrm>
            <a:solidFill>
              <a:srgbClr val="FFC000"/>
            </a:solidFill>
          </p:grpSpPr>
          <p:sp>
            <p:nvSpPr>
              <p:cNvPr id="425"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26"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27"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grpSp>
        <p:nvGrpSpPr>
          <p:cNvPr id="429" name="Gruppe 428"/>
          <p:cNvGrpSpPr/>
          <p:nvPr/>
        </p:nvGrpSpPr>
        <p:grpSpPr>
          <a:xfrm>
            <a:off x="1582883" y="5321745"/>
            <a:ext cx="2701443" cy="570340"/>
            <a:chOff x="1485831" y="5882461"/>
            <a:chExt cx="3601924" cy="760453"/>
          </a:xfrm>
        </p:grpSpPr>
        <p:grpSp>
          <p:nvGrpSpPr>
            <p:cNvPr id="430" name="Group 187"/>
            <p:cNvGrpSpPr>
              <a:grpSpLocks/>
            </p:cNvGrpSpPr>
            <p:nvPr/>
          </p:nvGrpSpPr>
          <p:grpSpPr bwMode="auto">
            <a:xfrm>
              <a:off x="3936817" y="5882461"/>
              <a:ext cx="998538" cy="376237"/>
              <a:chOff x="4202" y="2649"/>
              <a:chExt cx="629" cy="237"/>
            </a:xfrm>
            <a:solidFill>
              <a:srgbClr val="FFC000"/>
            </a:solidFill>
          </p:grpSpPr>
          <p:sp>
            <p:nvSpPr>
              <p:cNvPr id="459"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60"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61"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31" name="Group 187"/>
            <p:cNvGrpSpPr>
              <a:grpSpLocks/>
            </p:cNvGrpSpPr>
            <p:nvPr/>
          </p:nvGrpSpPr>
          <p:grpSpPr bwMode="auto">
            <a:xfrm>
              <a:off x="3189288" y="5934077"/>
              <a:ext cx="998538" cy="376237"/>
              <a:chOff x="4202" y="2649"/>
              <a:chExt cx="629" cy="237"/>
            </a:xfrm>
            <a:solidFill>
              <a:srgbClr val="FFC000"/>
            </a:solidFill>
          </p:grpSpPr>
          <p:sp>
            <p:nvSpPr>
              <p:cNvPr id="456"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57"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58"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32" name="Group 187"/>
            <p:cNvGrpSpPr>
              <a:grpSpLocks/>
            </p:cNvGrpSpPr>
            <p:nvPr/>
          </p:nvGrpSpPr>
          <p:grpSpPr bwMode="auto">
            <a:xfrm>
              <a:off x="4089217" y="6034861"/>
              <a:ext cx="998538" cy="376237"/>
              <a:chOff x="4202" y="2649"/>
              <a:chExt cx="629" cy="237"/>
            </a:xfrm>
            <a:solidFill>
              <a:srgbClr val="FFC000"/>
            </a:solidFill>
          </p:grpSpPr>
          <p:sp>
            <p:nvSpPr>
              <p:cNvPr id="453"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54"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55"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33" name="Group 187"/>
            <p:cNvGrpSpPr>
              <a:grpSpLocks/>
            </p:cNvGrpSpPr>
            <p:nvPr/>
          </p:nvGrpSpPr>
          <p:grpSpPr bwMode="auto">
            <a:xfrm>
              <a:off x="2701926" y="5950270"/>
              <a:ext cx="998538" cy="376237"/>
              <a:chOff x="4202" y="2649"/>
              <a:chExt cx="629" cy="237"/>
            </a:xfrm>
            <a:solidFill>
              <a:srgbClr val="FFC000"/>
            </a:solidFill>
          </p:grpSpPr>
          <p:sp>
            <p:nvSpPr>
              <p:cNvPr id="450"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51"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52"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34" name="Group 187"/>
            <p:cNvGrpSpPr>
              <a:grpSpLocks/>
            </p:cNvGrpSpPr>
            <p:nvPr/>
          </p:nvGrpSpPr>
          <p:grpSpPr bwMode="auto">
            <a:xfrm>
              <a:off x="1835257" y="5926116"/>
              <a:ext cx="998538" cy="376237"/>
              <a:chOff x="4202" y="2649"/>
              <a:chExt cx="629" cy="237"/>
            </a:xfrm>
            <a:solidFill>
              <a:srgbClr val="FFC000"/>
            </a:solidFill>
          </p:grpSpPr>
          <p:sp>
            <p:nvSpPr>
              <p:cNvPr id="447"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48"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49"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35" name="Group 187"/>
            <p:cNvGrpSpPr>
              <a:grpSpLocks/>
            </p:cNvGrpSpPr>
            <p:nvPr/>
          </p:nvGrpSpPr>
          <p:grpSpPr bwMode="auto">
            <a:xfrm>
              <a:off x="2997138" y="6260632"/>
              <a:ext cx="998538" cy="376237"/>
              <a:chOff x="4202" y="2649"/>
              <a:chExt cx="629" cy="237"/>
            </a:xfrm>
            <a:solidFill>
              <a:srgbClr val="FFC000"/>
            </a:solidFill>
          </p:grpSpPr>
          <p:sp>
            <p:nvSpPr>
              <p:cNvPr id="444"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45"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46"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36" name="Group 187"/>
            <p:cNvGrpSpPr>
              <a:grpSpLocks/>
            </p:cNvGrpSpPr>
            <p:nvPr/>
          </p:nvGrpSpPr>
          <p:grpSpPr bwMode="auto">
            <a:xfrm>
              <a:off x="1485831" y="6266677"/>
              <a:ext cx="998538" cy="376237"/>
              <a:chOff x="4202" y="2649"/>
              <a:chExt cx="629" cy="237"/>
            </a:xfrm>
            <a:solidFill>
              <a:srgbClr val="FFC000"/>
            </a:solidFill>
          </p:grpSpPr>
          <p:sp>
            <p:nvSpPr>
              <p:cNvPr id="441"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42"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43"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37" name="Group 187"/>
            <p:cNvGrpSpPr>
              <a:grpSpLocks/>
            </p:cNvGrpSpPr>
            <p:nvPr/>
          </p:nvGrpSpPr>
          <p:grpSpPr bwMode="auto">
            <a:xfrm>
              <a:off x="2279570" y="6155652"/>
              <a:ext cx="998538" cy="376237"/>
              <a:chOff x="4202" y="2649"/>
              <a:chExt cx="629" cy="237"/>
            </a:xfrm>
            <a:solidFill>
              <a:srgbClr val="FFC000"/>
            </a:solidFill>
          </p:grpSpPr>
          <p:sp>
            <p:nvSpPr>
              <p:cNvPr id="438"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39"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40"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grpSp>
        <p:nvGrpSpPr>
          <p:cNvPr id="462" name="Gruppe 461"/>
          <p:cNvGrpSpPr/>
          <p:nvPr/>
        </p:nvGrpSpPr>
        <p:grpSpPr>
          <a:xfrm>
            <a:off x="3316893" y="5369660"/>
            <a:ext cx="2263936" cy="500336"/>
            <a:chOff x="1485831" y="5882461"/>
            <a:chExt cx="3601924" cy="760453"/>
          </a:xfrm>
        </p:grpSpPr>
        <p:grpSp>
          <p:nvGrpSpPr>
            <p:cNvPr id="463" name="Group 187"/>
            <p:cNvGrpSpPr>
              <a:grpSpLocks/>
            </p:cNvGrpSpPr>
            <p:nvPr/>
          </p:nvGrpSpPr>
          <p:grpSpPr bwMode="auto">
            <a:xfrm>
              <a:off x="3936817" y="5882461"/>
              <a:ext cx="998538" cy="376237"/>
              <a:chOff x="4202" y="2649"/>
              <a:chExt cx="629" cy="237"/>
            </a:xfrm>
            <a:solidFill>
              <a:srgbClr val="FFC000"/>
            </a:solidFill>
          </p:grpSpPr>
          <p:sp>
            <p:nvSpPr>
              <p:cNvPr id="492"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93"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94"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64" name="Group 187"/>
            <p:cNvGrpSpPr>
              <a:grpSpLocks/>
            </p:cNvGrpSpPr>
            <p:nvPr/>
          </p:nvGrpSpPr>
          <p:grpSpPr bwMode="auto">
            <a:xfrm>
              <a:off x="3189288" y="5934077"/>
              <a:ext cx="998538" cy="376237"/>
              <a:chOff x="4202" y="2649"/>
              <a:chExt cx="629" cy="237"/>
            </a:xfrm>
            <a:solidFill>
              <a:srgbClr val="FFC000"/>
            </a:solidFill>
          </p:grpSpPr>
          <p:sp>
            <p:nvSpPr>
              <p:cNvPr id="489"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90"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91"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65" name="Group 187"/>
            <p:cNvGrpSpPr>
              <a:grpSpLocks/>
            </p:cNvGrpSpPr>
            <p:nvPr/>
          </p:nvGrpSpPr>
          <p:grpSpPr bwMode="auto">
            <a:xfrm>
              <a:off x="4089217" y="6034861"/>
              <a:ext cx="998538" cy="376237"/>
              <a:chOff x="4202" y="2649"/>
              <a:chExt cx="629" cy="237"/>
            </a:xfrm>
            <a:solidFill>
              <a:srgbClr val="FFC000"/>
            </a:solidFill>
          </p:grpSpPr>
          <p:sp>
            <p:nvSpPr>
              <p:cNvPr id="486"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87"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88"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66" name="Group 187"/>
            <p:cNvGrpSpPr>
              <a:grpSpLocks/>
            </p:cNvGrpSpPr>
            <p:nvPr/>
          </p:nvGrpSpPr>
          <p:grpSpPr bwMode="auto">
            <a:xfrm>
              <a:off x="2701926" y="5950270"/>
              <a:ext cx="998538" cy="376237"/>
              <a:chOff x="4202" y="2649"/>
              <a:chExt cx="629" cy="237"/>
            </a:xfrm>
            <a:solidFill>
              <a:srgbClr val="FFC000"/>
            </a:solidFill>
          </p:grpSpPr>
          <p:sp>
            <p:nvSpPr>
              <p:cNvPr id="483"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84"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85"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67" name="Group 187"/>
            <p:cNvGrpSpPr>
              <a:grpSpLocks/>
            </p:cNvGrpSpPr>
            <p:nvPr/>
          </p:nvGrpSpPr>
          <p:grpSpPr bwMode="auto">
            <a:xfrm>
              <a:off x="1835257" y="5926116"/>
              <a:ext cx="998538" cy="376237"/>
              <a:chOff x="4202" y="2649"/>
              <a:chExt cx="629" cy="237"/>
            </a:xfrm>
            <a:solidFill>
              <a:srgbClr val="FFC000"/>
            </a:solidFill>
          </p:grpSpPr>
          <p:sp>
            <p:nvSpPr>
              <p:cNvPr id="480"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81"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82"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68" name="Group 187"/>
            <p:cNvGrpSpPr>
              <a:grpSpLocks/>
            </p:cNvGrpSpPr>
            <p:nvPr/>
          </p:nvGrpSpPr>
          <p:grpSpPr bwMode="auto">
            <a:xfrm>
              <a:off x="2997138" y="6260632"/>
              <a:ext cx="998538" cy="376237"/>
              <a:chOff x="4202" y="2649"/>
              <a:chExt cx="629" cy="237"/>
            </a:xfrm>
            <a:solidFill>
              <a:srgbClr val="FFC000"/>
            </a:solidFill>
          </p:grpSpPr>
          <p:sp>
            <p:nvSpPr>
              <p:cNvPr id="477"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78"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79"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69" name="Group 187"/>
            <p:cNvGrpSpPr>
              <a:grpSpLocks/>
            </p:cNvGrpSpPr>
            <p:nvPr/>
          </p:nvGrpSpPr>
          <p:grpSpPr bwMode="auto">
            <a:xfrm>
              <a:off x="1485831" y="6266677"/>
              <a:ext cx="998538" cy="376237"/>
              <a:chOff x="4202" y="2649"/>
              <a:chExt cx="629" cy="237"/>
            </a:xfrm>
            <a:solidFill>
              <a:srgbClr val="FFC000"/>
            </a:solidFill>
          </p:grpSpPr>
          <p:sp>
            <p:nvSpPr>
              <p:cNvPr id="474"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75"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76"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70" name="Group 187"/>
            <p:cNvGrpSpPr>
              <a:grpSpLocks/>
            </p:cNvGrpSpPr>
            <p:nvPr/>
          </p:nvGrpSpPr>
          <p:grpSpPr bwMode="auto">
            <a:xfrm>
              <a:off x="2279570" y="6155652"/>
              <a:ext cx="998538" cy="376237"/>
              <a:chOff x="4202" y="2649"/>
              <a:chExt cx="629" cy="237"/>
            </a:xfrm>
            <a:solidFill>
              <a:srgbClr val="FFC000"/>
            </a:solidFill>
          </p:grpSpPr>
          <p:sp>
            <p:nvSpPr>
              <p:cNvPr id="471"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72"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73"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grpSp>
        <p:nvGrpSpPr>
          <p:cNvPr id="495" name="Gruppe 494"/>
          <p:cNvGrpSpPr/>
          <p:nvPr/>
        </p:nvGrpSpPr>
        <p:grpSpPr>
          <a:xfrm>
            <a:off x="1687247" y="5120976"/>
            <a:ext cx="2701443" cy="570340"/>
            <a:chOff x="1485831" y="5882461"/>
            <a:chExt cx="3601924" cy="760453"/>
          </a:xfrm>
        </p:grpSpPr>
        <p:grpSp>
          <p:nvGrpSpPr>
            <p:cNvPr id="496" name="Group 187"/>
            <p:cNvGrpSpPr>
              <a:grpSpLocks/>
            </p:cNvGrpSpPr>
            <p:nvPr/>
          </p:nvGrpSpPr>
          <p:grpSpPr bwMode="auto">
            <a:xfrm>
              <a:off x="3936817" y="5882461"/>
              <a:ext cx="998538" cy="376237"/>
              <a:chOff x="4202" y="2649"/>
              <a:chExt cx="629" cy="237"/>
            </a:xfrm>
            <a:solidFill>
              <a:srgbClr val="FFC000"/>
            </a:solidFill>
          </p:grpSpPr>
          <p:sp>
            <p:nvSpPr>
              <p:cNvPr id="525"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526"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527"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97" name="Group 187"/>
            <p:cNvGrpSpPr>
              <a:grpSpLocks/>
            </p:cNvGrpSpPr>
            <p:nvPr/>
          </p:nvGrpSpPr>
          <p:grpSpPr bwMode="auto">
            <a:xfrm>
              <a:off x="3189288" y="5934077"/>
              <a:ext cx="998538" cy="376237"/>
              <a:chOff x="4202" y="2649"/>
              <a:chExt cx="629" cy="237"/>
            </a:xfrm>
            <a:solidFill>
              <a:srgbClr val="FFC000"/>
            </a:solidFill>
          </p:grpSpPr>
          <p:sp>
            <p:nvSpPr>
              <p:cNvPr id="522"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523"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524"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98" name="Group 187"/>
            <p:cNvGrpSpPr>
              <a:grpSpLocks/>
            </p:cNvGrpSpPr>
            <p:nvPr/>
          </p:nvGrpSpPr>
          <p:grpSpPr bwMode="auto">
            <a:xfrm>
              <a:off x="4089217" y="6034861"/>
              <a:ext cx="998538" cy="376237"/>
              <a:chOff x="4202" y="2649"/>
              <a:chExt cx="629" cy="237"/>
            </a:xfrm>
            <a:solidFill>
              <a:srgbClr val="FFC000"/>
            </a:solidFill>
          </p:grpSpPr>
          <p:sp>
            <p:nvSpPr>
              <p:cNvPr id="519"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520"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521"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99" name="Group 187"/>
            <p:cNvGrpSpPr>
              <a:grpSpLocks/>
            </p:cNvGrpSpPr>
            <p:nvPr/>
          </p:nvGrpSpPr>
          <p:grpSpPr bwMode="auto">
            <a:xfrm>
              <a:off x="2701926" y="5950270"/>
              <a:ext cx="998538" cy="376237"/>
              <a:chOff x="4202" y="2649"/>
              <a:chExt cx="629" cy="237"/>
            </a:xfrm>
            <a:solidFill>
              <a:srgbClr val="FFC000"/>
            </a:solidFill>
          </p:grpSpPr>
          <p:sp>
            <p:nvSpPr>
              <p:cNvPr id="516"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517"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518"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500" name="Group 187"/>
            <p:cNvGrpSpPr>
              <a:grpSpLocks/>
            </p:cNvGrpSpPr>
            <p:nvPr/>
          </p:nvGrpSpPr>
          <p:grpSpPr bwMode="auto">
            <a:xfrm>
              <a:off x="1835257" y="5926116"/>
              <a:ext cx="998538" cy="376237"/>
              <a:chOff x="4202" y="2649"/>
              <a:chExt cx="629" cy="237"/>
            </a:xfrm>
            <a:solidFill>
              <a:srgbClr val="FFC000"/>
            </a:solidFill>
          </p:grpSpPr>
          <p:sp>
            <p:nvSpPr>
              <p:cNvPr id="513"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514"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515"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501" name="Group 187"/>
            <p:cNvGrpSpPr>
              <a:grpSpLocks/>
            </p:cNvGrpSpPr>
            <p:nvPr/>
          </p:nvGrpSpPr>
          <p:grpSpPr bwMode="auto">
            <a:xfrm>
              <a:off x="2997138" y="6260632"/>
              <a:ext cx="998538" cy="376237"/>
              <a:chOff x="4202" y="2649"/>
              <a:chExt cx="629" cy="237"/>
            </a:xfrm>
            <a:solidFill>
              <a:srgbClr val="FFC000"/>
            </a:solidFill>
          </p:grpSpPr>
          <p:sp>
            <p:nvSpPr>
              <p:cNvPr id="510"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511"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512"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502" name="Group 187"/>
            <p:cNvGrpSpPr>
              <a:grpSpLocks/>
            </p:cNvGrpSpPr>
            <p:nvPr/>
          </p:nvGrpSpPr>
          <p:grpSpPr bwMode="auto">
            <a:xfrm>
              <a:off x="1485831" y="6266677"/>
              <a:ext cx="998538" cy="376237"/>
              <a:chOff x="4202" y="2649"/>
              <a:chExt cx="629" cy="237"/>
            </a:xfrm>
            <a:solidFill>
              <a:srgbClr val="FFC000"/>
            </a:solidFill>
          </p:grpSpPr>
          <p:sp>
            <p:nvSpPr>
              <p:cNvPr id="507"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508"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509"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503" name="Group 187"/>
            <p:cNvGrpSpPr>
              <a:grpSpLocks/>
            </p:cNvGrpSpPr>
            <p:nvPr/>
          </p:nvGrpSpPr>
          <p:grpSpPr bwMode="auto">
            <a:xfrm>
              <a:off x="2279570" y="6155652"/>
              <a:ext cx="998538" cy="376237"/>
              <a:chOff x="4202" y="2649"/>
              <a:chExt cx="629" cy="237"/>
            </a:xfrm>
            <a:solidFill>
              <a:srgbClr val="FFC000"/>
            </a:solidFill>
          </p:grpSpPr>
          <p:sp>
            <p:nvSpPr>
              <p:cNvPr id="504"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505"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506"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sp>
        <p:nvSpPr>
          <p:cNvPr id="528" name="Tekstfelt 527"/>
          <p:cNvSpPr txBox="1"/>
          <p:nvPr/>
        </p:nvSpPr>
        <p:spPr>
          <a:xfrm>
            <a:off x="5529220" y="4903491"/>
            <a:ext cx="4976434" cy="2308324"/>
          </a:xfrm>
          <a:prstGeom prst="rect">
            <a:avLst/>
          </a:prstGeom>
          <a:noFill/>
        </p:spPr>
        <p:txBody>
          <a:bodyPr wrap="square" rtlCol="0">
            <a:spAutoFit/>
          </a:bodyPr>
          <a:lstStyle/>
          <a:p>
            <a:r>
              <a:rPr lang="da-DK" sz="7200" b="1" dirty="0">
                <a:solidFill>
                  <a:srgbClr val="FF0000"/>
                </a:solidFill>
              </a:rPr>
              <a:t>TI</a:t>
            </a:r>
            <a:r>
              <a:rPr lang="da-DK" sz="7200" dirty="0">
                <a:solidFill>
                  <a:schemeClr val="bg1">
                    <a:lumMod val="75000"/>
                  </a:schemeClr>
                </a:solidFill>
              </a:rPr>
              <a:t>M WOODS</a:t>
            </a:r>
          </a:p>
        </p:txBody>
      </p:sp>
    </p:spTree>
    <p:extLst>
      <p:ext uri="{BB962C8B-B14F-4D97-AF65-F5344CB8AC3E}">
        <p14:creationId xmlns:p14="http://schemas.microsoft.com/office/powerpoint/2010/main" val="142002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6500"/>
                                        </p:tgtEl>
                                        <p:attrNameLst>
                                          <p:attrName>style.visibility</p:attrName>
                                        </p:attrNameLst>
                                      </p:cBhvr>
                                      <p:to>
                                        <p:strVal val="visible"/>
                                      </p:to>
                                    </p:set>
                                    <p:anim calcmode="lin" valueType="num">
                                      <p:cBhvr>
                                        <p:cTn id="7" dur="1000" fill="hold"/>
                                        <p:tgtEl>
                                          <p:spTgt spid="106500"/>
                                        </p:tgtEl>
                                        <p:attrNameLst>
                                          <p:attrName>ppt_x</p:attrName>
                                        </p:attrNameLst>
                                      </p:cBhvr>
                                      <p:tavLst>
                                        <p:tav tm="0">
                                          <p:val>
                                            <p:strVal val="#ppt_x-.2"/>
                                          </p:val>
                                        </p:tav>
                                        <p:tav tm="100000">
                                          <p:val>
                                            <p:strVal val="#ppt_x"/>
                                          </p:val>
                                        </p:tav>
                                      </p:tavLst>
                                    </p:anim>
                                    <p:anim calcmode="lin" valueType="num">
                                      <p:cBhvr>
                                        <p:cTn id="8" dur="1000" fill="hold"/>
                                        <p:tgtEl>
                                          <p:spTgt spid="10650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650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2000" fill="hold"/>
                                        <p:tgtEl>
                                          <p:spTgt spid="5"/>
                                        </p:tgtEl>
                                        <p:attrNameLst>
                                          <p:attrName>ppt_x</p:attrName>
                                        </p:attrNameLst>
                                      </p:cBhvr>
                                      <p:tavLst>
                                        <p:tav tm="0">
                                          <p:val>
                                            <p:strVal val="0-#ppt_w/2"/>
                                          </p:val>
                                        </p:tav>
                                        <p:tav tm="100000">
                                          <p:val>
                                            <p:strVal val="#ppt_x"/>
                                          </p:val>
                                        </p:tav>
                                      </p:tavLst>
                                    </p:anim>
                                    <p:anim calcmode="lin" valueType="num">
                                      <p:cBhvr additive="base">
                                        <p:cTn id="15" dur="200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2000" fill="hold"/>
                                        <p:tgtEl>
                                          <p:spTgt spid="8"/>
                                        </p:tgtEl>
                                        <p:attrNameLst>
                                          <p:attrName>ppt_x</p:attrName>
                                        </p:attrNameLst>
                                      </p:cBhvr>
                                      <p:tavLst>
                                        <p:tav tm="0">
                                          <p:val>
                                            <p:strVal val="1+#ppt_w/2"/>
                                          </p:val>
                                        </p:tav>
                                        <p:tav tm="100000">
                                          <p:val>
                                            <p:strVal val="#ppt_x"/>
                                          </p:val>
                                        </p:tav>
                                      </p:tavLst>
                                    </p:anim>
                                    <p:anim calcmode="lin" valueType="num">
                                      <p:cBhvr additive="base">
                                        <p:cTn id="19"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35432"/>
                                        </p:tgtEl>
                                        <p:attrNameLst>
                                          <p:attrName>style.visibility</p:attrName>
                                        </p:attrNameLst>
                                      </p:cBhvr>
                                      <p:to>
                                        <p:strVal val="visible"/>
                                      </p:to>
                                    </p:set>
                                    <p:anim calcmode="lin" valueType="num">
                                      <p:cBhvr>
                                        <p:cTn id="24" dur="1000" fill="hold"/>
                                        <p:tgtEl>
                                          <p:spTgt spid="35432"/>
                                        </p:tgtEl>
                                        <p:attrNameLst>
                                          <p:attrName>ppt_x</p:attrName>
                                        </p:attrNameLst>
                                      </p:cBhvr>
                                      <p:tavLst>
                                        <p:tav tm="0">
                                          <p:val>
                                            <p:strVal val="#ppt_x-.2"/>
                                          </p:val>
                                        </p:tav>
                                        <p:tav tm="100000">
                                          <p:val>
                                            <p:strVal val="#ppt_x"/>
                                          </p:val>
                                        </p:tav>
                                      </p:tavLst>
                                    </p:anim>
                                    <p:anim calcmode="lin" valueType="num">
                                      <p:cBhvr>
                                        <p:cTn id="25" dur="1000" fill="hold"/>
                                        <p:tgtEl>
                                          <p:spTgt spid="3543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3543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6632"/>
                                        </p:tgtEl>
                                        <p:attrNameLst>
                                          <p:attrName>style.visibility</p:attrName>
                                        </p:attrNameLst>
                                      </p:cBhvr>
                                      <p:to>
                                        <p:strVal val="visible"/>
                                      </p:to>
                                    </p:set>
                                    <p:anim calcmode="lin" valueType="num">
                                      <p:cBhvr additive="base">
                                        <p:cTn id="31" dur="1000" fill="hold"/>
                                        <p:tgtEl>
                                          <p:spTgt spid="106632"/>
                                        </p:tgtEl>
                                        <p:attrNameLst>
                                          <p:attrName>ppt_x</p:attrName>
                                        </p:attrNameLst>
                                      </p:cBhvr>
                                      <p:tavLst>
                                        <p:tav tm="0">
                                          <p:val>
                                            <p:strVal val="0-#ppt_w/2"/>
                                          </p:val>
                                        </p:tav>
                                        <p:tav tm="100000">
                                          <p:val>
                                            <p:strVal val="#ppt_x"/>
                                          </p:val>
                                        </p:tav>
                                      </p:tavLst>
                                    </p:anim>
                                    <p:anim calcmode="lin" valueType="num">
                                      <p:cBhvr additive="base">
                                        <p:cTn id="32" dur="1000" fill="hold"/>
                                        <p:tgtEl>
                                          <p:spTgt spid="10663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ppt_w</p:attrName>
                                        </p:attrNameLst>
                                      </p:cBhvr>
                                      <p:tavLst>
                                        <p:tav tm="0">
                                          <p:val>
                                            <p:strVal val="#ppt_w*0.70"/>
                                          </p:val>
                                        </p:tav>
                                        <p:tav tm="100000">
                                          <p:val>
                                            <p:strVal val="#ppt_w"/>
                                          </p:val>
                                        </p:tav>
                                      </p:tavLst>
                                    </p:anim>
                                    <p:anim calcmode="lin" valueType="num">
                                      <p:cBhvr>
                                        <p:cTn id="38" dur="1000" fill="hold"/>
                                        <p:tgtEl>
                                          <p:spTgt spid="18"/>
                                        </p:tgtEl>
                                        <p:attrNameLst>
                                          <p:attrName>ppt_h</p:attrName>
                                        </p:attrNameLst>
                                      </p:cBhvr>
                                      <p:tavLst>
                                        <p:tav tm="0">
                                          <p:val>
                                            <p:strVal val="#ppt_h"/>
                                          </p:val>
                                        </p:tav>
                                        <p:tav tm="100000">
                                          <p:val>
                                            <p:strVal val="#ppt_h"/>
                                          </p:val>
                                        </p:tav>
                                      </p:tavLst>
                                    </p:anim>
                                    <p:animEffect transition="in" filter="fade">
                                      <p:cBhvr>
                                        <p:cTn id="39" dur="1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1000" fill="hold"/>
                                        <p:tgtEl>
                                          <p:spTgt spid="11"/>
                                        </p:tgtEl>
                                        <p:attrNameLst>
                                          <p:attrName>ppt_x</p:attrName>
                                        </p:attrNameLst>
                                      </p:cBhvr>
                                      <p:tavLst>
                                        <p:tav tm="0">
                                          <p:val>
                                            <p:strVal val="0-#ppt_w/2"/>
                                          </p:val>
                                        </p:tav>
                                        <p:tav tm="100000">
                                          <p:val>
                                            <p:strVal val="#ppt_x"/>
                                          </p:val>
                                        </p:tav>
                                      </p:tavLst>
                                    </p:anim>
                                    <p:anim calcmode="lin" valueType="num">
                                      <p:cBhvr additive="base">
                                        <p:cTn id="45"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strVal val="#ppt_w*0.70"/>
                                          </p:val>
                                        </p:tav>
                                        <p:tav tm="100000">
                                          <p:val>
                                            <p:strVal val="#ppt_w"/>
                                          </p:val>
                                        </p:tav>
                                      </p:tavLst>
                                    </p:anim>
                                    <p:anim calcmode="lin" valueType="num">
                                      <p:cBhvr>
                                        <p:cTn id="51" dur="1000" fill="hold"/>
                                        <p:tgtEl>
                                          <p:spTgt spid="12"/>
                                        </p:tgtEl>
                                        <p:attrNameLst>
                                          <p:attrName>ppt_h</p:attrName>
                                        </p:attrNameLst>
                                      </p:cBhvr>
                                      <p:tavLst>
                                        <p:tav tm="0">
                                          <p:val>
                                            <p:strVal val="#ppt_h"/>
                                          </p:val>
                                        </p:tav>
                                        <p:tav tm="100000">
                                          <p:val>
                                            <p:strVal val="#ppt_h"/>
                                          </p:val>
                                        </p:tav>
                                      </p:tavLst>
                                    </p:anim>
                                    <p:animEffect transition="in" filter="fade">
                                      <p:cBhvr>
                                        <p:cTn id="52" dur="10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childTnLst>
                                </p:cTn>
                              </p:par>
                            </p:childTnLst>
                          </p:cTn>
                        </p:par>
                        <p:par>
                          <p:cTn id="62" fill="hold">
                            <p:stCondLst>
                              <p:cond delay="2000"/>
                            </p:stCondLst>
                            <p:childTnLst>
                              <p:par>
                                <p:cTn id="63" presetID="10" presetClass="entr" presetSubtype="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1000" fill="hold"/>
                                        <p:tgtEl>
                                          <p:spTgt spid="19"/>
                                        </p:tgtEl>
                                        <p:attrNameLst>
                                          <p:attrName>ppt_x</p:attrName>
                                        </p:attrNameLst>
                                      </p:cBhvr>
                                      <p:tavLst>
                                        <p:tav tm="0">
                                          <p:val>
                                            <p:strVal val="0-#ppt_w/2"/>
                                          </p:val>
                                        </p:tav>
                                        <p:tav tm="100000">
                                          <p:val>
                                            <p:strVal val="#ppt_x"/>
                                          </p:val>
                                        </p:tav>
                                      </p:tavLst>
                                    </p:anim>
                                    <p:anim calcmode="lin" valueType="num">
                                      <p:cBhvr additive="base">
                                        <p:cTn id="7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06655"/>
                                        </p:tgtEl>
                                        <p:attrNameLst>
                                          <p:attrName>style.visibility</p:attrName>
                                        </p:attrNameLst>
                                      </p:cBhvr>
                                      <p:to>
                                        <p:strVal val="visible"/>
                                      </p:to>
                                    </p:set>
                                    <p:anim calcmode="lin" valueType="num">
                                      <p:cBhvr additive="base">
                                        <p:cTn id="76" dur="1000" fill="hold"/>
                                        <p:tgtEl>
                                          <p:spTgt spid="106655"/>
                                        </p:tgtEl>
                                        <p:attrNameLst>
                                          <p:attrName>ppt_x</p:attrName>
                                        </p:attrNameLst>
                                      </p:cBhvr>
                                      <p:tavLst>
                                        <p:tav tm="0">
                                          <p:val>
                                            <p:strVal val="#ppt_x"/>
                                          </p:val>
                                        </p:tav>
                                        <p:tav tm="100000">
                                          <p:val>
                                            <p:strVal val="#ppt_x"/>
                                          </p:val>
                                        </p:tav>
                                      </p:tavLst>
                                    </p:anim>
                                    <p:anim calcmode="lin" valueType="num">
                                      <p:cBhvr additive="base">
                                        <p:cTn id="77" dur="1000" fill="hold"/>
                                        <p:tgtEl>
                                          <p:spTgt spid="106655"/>
                                        </p:tgtEl>
                                        <p:attrNameLst>
                                          <p:attrName>ppt_y</p:attrName>
                                        </p:attrNameLst>
                                      </p:cBhvr>
                                      <p:tavLst>
                                        <p:tav tm="0">
                                          <p:val>
                                            <p:strVal val="1+#ppt_h/2"/>
                                          </p:val>
                                        </p:tav>
                                        <p:tav tm="100000">
                                          <p:val>
                                            <p:strVal val="#ppt_y"/>
                                          </p:val>
                                        </p:tav>
                                      </p:tavLst>
                                    </p:anim>
                                  </p:childTnLst>
                                </p:cTn>
                              </p:par>
                            </p:childTnLst>
                          </p:cTn>
                        </p:par>
                        <p:par>
                          <p:cTn id="78" fill="hold">
                            <p:stCondLst>
                              <p:cond delay="1000"/>
                            </p:stCondLst>
                            <p:childTnLst>
                              <p:par>
                                <p:cTn id="79" presetID="2" presetClass="entr" presetSubtype="4" fill="hold" grpId="0" nodeType="afterEffect">
                                  <p:stCondLst>
                                    <p:cond delay="0"/>
                                  </p:stCondLst>
                                  <p:childTnLst>
                                    <p:set>
                                      <p:cBhvr>
                                        <p:cTn id="80" dur="1" fill="hold">
                                          <p:stCondLst>
                                            <p:cond delay="0"/>
                                          </p:stCondLst>
                                        </p:cTn>
                                        <p:tgtEl>
                                          <p:spTgt spid="106654"/>
                                        </p:tgtEl>
                                        <p:attrNameLst>
                                          <p:attrName>style.visibility</p:attrName>
                                        </p:attrNameLst>
                                      </p:cBhvr>
                                      <p:to>
                                        <p:strVal val="visible"/>
                                      </p:to>
                                    </p:set>
                                    <p:anim calcmode="lin" valueType="num">
                                      <p:cBhvr additive="base">
                                        <p:cTn id="81" dur="1000" fill="hold"/>
                                        <p:tgtEl>
                                          <p:spTgt spid="106654"/>
                                        </p:tgtEl>
                                        <p:attrNameLst>
                                          <p:attrName>ppt_x</p:attrName>
                                        </p:attrNameLst>
                                      </p:cBhvr>
                                      <p:tavLst>
                                        <p:tav tm="0">
                                          <p:val>
                                            <p:strVal val="#ppt_x"/>
                                          </p:val>
                                        </p:tav>
                                        <p:tav tm="100000">
                                          <p:val>
                                            <p:strVal val="#ppt_x"/>
                                          </p:val>
                                        </p:tav>
                                      </p:tavLst>
                                    </p:anim>
                                    <p:anim calcmode="lin" valueType="num">
                                      <p:cBhvr additive="base">
                                        <p:cTn id="82" dur="1000" fill="hold"/>
                                        <p:tgtEl>
                                          <p:spTgt spid="106654"/>
                                        </p:tgtEl>
                                        <p:attrNameLst>
                                          <p:attrName>ppt_y</p:attrName>
                                        </p:attrNameLst>
                                      </p:cBhvr>
                                      <p:tavLst>
                                        <p:tav tm="0">
                                          <p:val>
                                            <p:strVal val="1+#ppt_h/2"/>
                                          </p:val>
                                        </p:tav>
                                        <p:tav tm="100000">
                                          <p:val>
                                            <p:strVal val="#ppt_y"/>
                                          </p:val>
                                        </p:tav>
                                      </p:tavLst>
                                    </p:anim>
                                  </p:childTnLst>
                                </p:cTn>
                              </p:par>
                            </p:childTnLst>
                          </p:cTn>
                        </p:par>
                        <p:par>
                          <p:cTn id="83" fill="hold">
                            <p:stCondLst>
                              <p:cond delay="2000"/>
                            </p:stCondLst>
                            <p:childTnLst>
                              <p:par>
                                <p:cTn id="84" presetID="2" presetClass="entr" presetSubtype="4" fill="hold" grpId="0" nodeType="afterEffect">
                                  <p:stCondLst>
                                    <p:cond delay="0"/>
                                  </p:stCondLst>
                                  <p:childTnLst>
                                    <p:set>
                                      <p:cBhvr>
                                        <p:cTn id="85" dur="1" fill="hold">
                                          <p:stCondLst>
                                            <p:cond delay="0"/>
                                          </p:stCondLst>
                                        </p:cTn>
                                        <p:tgtEl>
                                          <p:spTgt spid="106653"/>
                                        </p:tgtEl>
                                        <p:attrNameLst>
                                          <p:attrName>style.visibility</p:attrName>
                                        </p:attrNameLst>
                                      </p:cBhvr>
                                      <p:to>
                                        <p:strVal val="visible"/>
                                      </p:to>
                                    </p:set>
                                    <p:anim calcmode="lin" valueType="num">
                                      <p:cBhvr additive="base">
                                        <p:cTn id="86" dur="1000" fill="hold"/>
                                        <p:tgtEl>
                                          <p:spTgt spid="106653"/>
                                        </p:tgtEl>
                                        <p:attrNameLst>
                                          <p:attrName>ppt_x</p:attrName>
                                        </p:attrNameLst>
                                      </p:cBhvr>
                                      <p:tavLst>
                                        <p:tav tm="0">
                                          <p:val>
                                            <p:strVal val="#ppt_x"/>
                                          </p:val>
                                        </p:tav>
                                        <p:tav tm="100000">
                                          <p:val>
                                            <p:strVal val="#ppt_x"/>
                                          </p:val>
                                        </p:tav>
                                      </p:tavLst>
                                    </p:anim>
                                    <p:anim calcmode="lin" valueType="num">
                                      <p:cBhvr additive="base">
                                        <p:cTn id="87" dur="1000" fill="hold"/>
                                        <p:tgtEl>
                                          <p:spTgt spid="106653"/>
                                        </p:tgtEl>
                                        <p:attrNameLst>
                                          <p:attrName>ppt_y</p:attrName>
                                        </p:attrNameLst>
                                      </p:cBhvr>
                                      <p:tavLst>
                                        <p:tav tm="0">
                                          <p:val>
                                            <p:strVal val="1+#ppt_h/2"/>
                                          </p:val>
                                        </p:tav>
                                        <p:tav tm="100000">
                                          <p:val>
                                            <p:strVal val="#ppt_y"/>
                                          </p:val>
                                        </p:tav>
                                      </p:tavLst>
                                    </p:anim>
                                  </p:childTnLst>
                                </p:cTn>
                              </p:par>
                            </p:childTnLst>
                          </p:cTn>
                        </p:par>
                        <p:par>
                          <p:cTn id="88" fill="hold">
                            <p:stCondLst>
                              <p:cond delay="3000"/>
                            </p:stCondLst>
                            <p:childTnLst>
                              <p:par>
                                <p:cTn id="89" presetID="2" presetClass="entr" presetSubtype="4" fill="hold" nodeType="after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1000" fill="hold"/>
                                        <p:tgtEl>
                                          <p:spTgt spid="14"/>
                                        </p:tgtEl>
                                        <p:attrNameLst>
                                          <p:attrName>ppt_x</p:attrName>
                                        </p:attrNameLst>
                                      </p:cBhvr>
                                      <p:tavLst>
                                        <p:tav tm="0">
                                          <p:val>
                                            <p:strVal val="#ppt_x"/>
                                          </p:val>
                                        </p:tav>
                                        <p:tav tm="100000">
                                          <p:val>
                                            <p:strVal val="#ppt_x"/>
                                          </p:val>
                                        </p:tav>
                                      </p:tavLst>
                                    </p:anim>
                                    <p:anim calcmode="lin" valueType="num">
                                      <p:cBhvr additive="base">
                                        <p:cTn id="92" dur="1000" fill="hold"/>
                                        <p:tgtEl>
                                          <p:spTgt spid="14"/>
                                        </p:tgtEl>
                                        <p:attrNameLst>
                                          <p:attrName>ppt_y</p:attrName>
                                        </p:attrNameLst>
                                      </p:cBhvr>
                                      <p:tavLst>
                                        <p:tav tm="0">
                                          <p:val>
                                            <p:strVal val="1+#ppt_h/2"/>
                                          </p:val>
                                        </p:tav>
                                        <p:tav tm="100000">
                                          <p:val>
                                            <p:strVal val="#ppt_y"/>
                                          </p:val>
                                        </p:tav>
                                      </p:tavLst>
                                    </p:anim>
                                  </p:childTnLst>
                                </p:cTn>
                              </p:par>
                            </p:childTnLst>
                          </p:cTn>
                        </p:par>
                        <p:par>
                          <p:cTn id="93" fill="hold">
                            <p:stCondLst>
                              <p:cond delay="4000"/>
                            </p:stCondLst>
                            <p:childTnLst>
                              <p:par>
                                <p:cTn id="94" presetID="2" presetClass="entr" presetSubtype="4" fill="hold" nodeType="afterEffect">
                                  <p:stCondLst>
                                    <p:cond delay="0"/>
                                  </p:stCondLst>
                                  <p:childTnLst>
                                    <p:set>
                                      <p:cBhvr>
                                        <p:cTn id="95" dur="1" fill="hold">
                                          <p:stCondLst>
                                            <p:cond delay="0"/>
                                          </p:stCondLst>
                                        </p:cTn>
                                        <p:tgtEl>
                                          <p:spTgt spid="13"/>
                                        </p:tgtEl>
                                        <p:attrNameLst>
                                          <p:attrName>style.visibility</p:attrName>
                                        </p:attrNameLst>
                                      </p:cBhvr>
                                      <p:to>
                                        <p:strVal val="visible"/>
                                      </p:to>
                                    </p:set>
                                    <p:anim calcmode="lin" valueType="num">
                                      <p:cBhvr additive="base">
                                        <p:cTn id="96" dur="1000" fill="hold"/>
                                        <p:tgtEl>
                                          <p:spTgt spid="13"/>
                                        </p:tgtEl>
                                        <p:attrNameLst>
                                          <p:attrName>ppt_x</p:attrName>
                                        </p:attrNameLst>
                                      </p:cBhvr>
                                      <p:tavLst>
                                        <p:tav tm="0">
                                          <p:val>
                                            <p:strVal val="#ppt_x"/>
                                          </p:val>
                                        </p:tav>
                                        <p:tav tm="100000">
                                          <p:val>
                                            <p:strVal val="#ppt_x"/>
                                          </p:val>
                                        </p:tav>
                                      </p:tavLst>
                                    </p:anim>
                                    <p:anim calcmode="lin" valueType="num">
                                      <p:cBhvr additive="base">
                                        <p:cTn id="97" dur="1000" fill="hold"/>
                                        <p:tgtEl>
                                          <p:spTgt spid="13"/>
                                        </p:tgtEl>
                                        <p:attrNameLst>
                                          <p:attrName>ppt_y</p:attrName>
                                        </p:attrNameLst>
                                      </p:cBhvr>
                                      <p:tavLst>
                                        <p:tav tm="0">
                                          <p:val>
                                            <p:strVal val="1+#ppt_h/2"/>
                                          </p:val>
                                        </p:tav>
                                        <p:tav tm="100000">
                                          <p:val>
                                            <p:strVal val="#ppt_y"/>
                                          </p:val>
                                        </p:tav>
                                      </p:tavLst>
                                    </p:anim>
                                  </p:childTnLst>
                                </p:cTn>
                              </p:par>
                            </p:childTnLst>
                          </p:cTn>
                        </p:par>
                        <p:par>
                          <p:cTn id="98" fill="hold">
                            <p:stCondLst>
                              <p:cond delay="5000"/>
                            </p:stCondLst>
                            <p:childTnLst>
                              <p:par>
                                <p:cTn id="99" presetID="2" presetClass="entr" presetSubtype="4" fill="hold" grpId="0" nodeType="afterEffect">
                                  <p:stCondLst>
                                    <p:cond delay="0"/>
                                  </p:stCondLst>
                                  <p:childTnLst>
                                    <p:set>
                                      <p:cBhvr>
                                        <p:cTn id="100" dur="1" fill="hold">
                                          <p:stCondLst>
                                            <p:cond delay="0"/>
                                          </p:stCondLst>
                                        </p:cTn>
                                        <p:tgtEl>
                                          <p:spTgt spid="106659"/>
                                        </p:tgtEl>
                                        <p:attrNameLst>
                                          <p:attrName>style.visibility</p:attrName>
                                        </p:attrNameLst>
                                      </p:cBhvr>
                                      <p:to>
                                        <p:strVal val="visible"/>
                                      </p:to>
                                    </p:set>
                                    <p:anim calcmode="lin" valueType="num">
                                      <p:cBhvr additive="base">
                                        <p:cTn id="101" dur="500" fill="hold"/>
                                        <p:tgtEl>
                                          <p:spTgt spid="106659"/>
                                        </p:tgtEl>
                                        <p:attrNameLst>
                                          <p:attrName>ppt_x</p:attrName>
                                        </p:attrNameLst>
                                      </p:cBhvr>
                                      <p:tavLst>
                                        <p:tav tm="0">
                                          <p:val>
                                            <p:strVal val="#ppt_x"/>
                                          </p:val>
                                        </p:tav>
                                        <p:tav tm="100000">
                                          <p:val>
                                            <p:strVal val="#ppt_x"/>
                                          </p:val>
                                        </p:tav>
                                      </p:tavLst>
                                    </p:anim>
                                    <p:anim calcmode="lin" valueType="num">
                                      <p:cBhvr additive="base">
                                        <p:cTn id="102" dur="500" fill="hold"/>
                                        <p:tgtEl>
                                          <p:spTgt spid="106659"/>
                                        </p:tgtEl>
                                        <p:attrNameLst>
                                          <p:attrName>ppt_y</p:attrName>
                                        </p:attrNameLst>
                                      </p:cBhvr>
                                      <p:tavLst>
                                        <p:tav tm="0">
                                          <p:val>
                                            <p:strVal val="1+#ppt_h/2"/>
                                          </p:val>
                                        </p:tav>
                                        <p:tav tm="100000">
                                          <p:val>
                                            <p:strVal val="#ppt_y"/>
                                          </p:val>
                                        </p:tav>
                                      </p:tavLst>
                                    </p:anim>
                                  </p:childTnLst>
                                </p:cTn>
                              </p:par>
                            </p:childTnLst>
                          </p:cTn>
                        </p:par>
                        <p:par>
                          <p:cTn id="103" fill="hold">
                            <p:stCondLst>
                              <p:cond delay="5500"/>
                            </p:stCondLst>
                            <p:childTnLst>
                              <p:par>
                                <p:cTn id="104" presetID="2" presetClass="entr" presetSubtype="4" fill="hold" grpId="0" nodeType="afterEffect">
                                  <p:stCondLst>
                                    <p:cond delay="0"/>
                                  </p:stCondLst>
                                  <p:childTnLst>
                                    <p:set>
                                      <p:cBhvr>
                                        <p:cTn id="105" dur="1" fill="hold">
                                          <p:stCondLst>
                                            <p:cond delay="0"/>
                                          </p:stCondLst>
                                        </p:cTn>
                                        <p:tgtEl>
                                          <p:spTgt spid="106660"/>
                                        </p:tgtEl>
                                        <p:attrNameLst>
                                          <p:attrName>style.visibility</p:attrName>
                                        </p:attrNameLst>
                                      </p:cBhvr>
                                      <p:to>
                                        <p:strVal val="visible"/>
                                      </p:to>
                                    </p:set>
                                    <p:anim calcmode="lin" valueType="num">
                                      <p:cBhvr additive="base">
                                        <p:cTn id="106" dur="500" fill="hold"/>
                                        <p:tgtEl>
                                          <p:spTgt spid="106660"/>
                                        </p:tgtEl>
                                        <p:attrNameLst>
                                          <p:attrName>ppt_x</p:attrName>
                                        </p:attrNameLst>
                                      </p:cBhvr>
                                      <p:tavLst>
                                        <p:tav tm="0">
                                          <p:val>
                                            <p:strVal val="#ppt_x"/>
                                          </p:val>
                                        </p:tav>
                                        <p:tav tm="100000">
                                          <p:val>
                                            <p:strVal val="#ppt_x"/>
                                          </p:val>
                                        </p:tav>
                                      </p:tavLst>
                                    </p:anim>
                                    <p:anim calcmode="lin" valueType="num">
                                      <p:cBhvr additive="base">
                                        <p:cTn id="107" dur="500" fill="hold"/>
                                        <p:tgtEl>
                                          <p:spTgt spid="106660"/>
                                        </p:tgtEl>
                                        <p:attrNameLst>
                                          <p:attrName>ppt_y</p:attrName>
                                        </p:attrNameLst>
                                      </p:cBhvr>
                                      <p:tavLst>
                                        <p:tav tm="0">
                                          <p:val>
                                            <p:strVal val="1+#ppt_h/2"/>
                                          </p:val>
                                        </p:tav>
                                        <p:tav tm="100000">
                                          <p:val>
                                            <p:strVal val="#ppt_y"/>
                                          </p:val>
                                        </p:tav>
                                      </p:tavLst>
                                    </p:anim>
                                  </p:childTnLst>
                                </p:cTn>
                              </p:par>
                            </p:childTnLst>
                          </p:cTn>
                        </p:par>
                        <p:par>
                          <p:cTn id="108" fill="hold">
                            <p:stCondLst>
                              <p:cond delay="6000"/>
                            </p:stCondLst>
                            <p:childTnLst>
                              <p:par>
                                <p:cTn id="109" presetID="2" presetClass="entr" presetSubtype="4" fill="hold" grpId="0" nodeType="afterEffect">
                                  <p:stCondLst>
                                    <p:cond delay="0"/>
                                  </p:stCondLst>
                                  <p:childTnLst>
                                    <p:set>
                                      <p:cBhvr>
                                        <p:cTn id="110" dur="1" fill="hold">
                                          <p:stCondLst>
                                            <p:cond delay="0"/>
                                          </p:stCondLst>
                                        </p:cTn>
                                        <p:tgtEl>
                                          <p:spTgt spid="106662"/>
                                        </p:tgtEl>
                                        <p:attrNameLst>
                                          <p:attrName>style.visibility</p:attrName>
                                        </p:attrNameLst>
                                      </p:cBhvr>
                                      <p:to>
                                        <p:strVal val="visible"/>
                                      </p:to>
                                    </p:set>
                                    <p:anim calcmode="lin" valueType="num">
                                      <p:cBhvr additive="base">
                                        <p:cTn id="111" dur="500" fill="hold"/>
                                        <p:tgtEl>
                                          <p:spTgt spid="106662"/>
                                        </p:tgtEl>
                                        <p:attrNameLst>
                                          <p:attrName>ppt_x</p:attrName>
                                        </p:attrNameLst>
                                      </p:cBhvr>
                                      <p:tavLst>
                                        <p:tav tm="0">
                                          <p:val>
                                            <p:strVal val="#ppt_x"/>
                                          </p:val>
                                        </p:tav>
                                        <p:tav tm="100000">
                                          <p:val>
                                            <p:strVal val="#ppt_x"/>
                                          </p:val>
                                        </p:tav>
                                      </p:tavLst>
                                    </p:anim>
                                    <p:anim calcmode="lin" valueType="num">
                                      <p:cBhvr additive="base">
                                        <p:cTn id="112" dur="500" fill="hold"/>
                                        <p:tgtEl>
                                          <p:spTgt spid="106662"/>
                                        </p:tgtEl>
                                        <p:attrNameLst>
                                          <p:attrName>ppt_y</p:attrName>
                                        </p:attrNameLst>
                                      </p:cBhvr>
                                      <p:tavLst>
                                        <p:tav tm="0">
                                          <p:val>
                                            <p:strVal val="1+#ppt_h/2"/>
                                          </p:val>
                                        </p:tav>
                                        <p:tav tm="100000">
                                          <p:val>
                                            <p:strVal val="#ppt_y"/>
                                          </p:val>
                                        </p:tav>
                                      </p:tavLst>
                                    </p:anim>
                                  </p:childTnLst>
                                </p:cTn>
                              </p:par>
                            </p:childTnLst>
                          </p:cTn>
                        </p:par>
                        <p:par>
                          <p:cTn id="113" fill="hold">
                            <p:stCondLst>
                              <p:cond delay="6500"/>
                            </p:stCondLst>
                            <p:childTnLst>
                              <p:par>
                                <p:cTn id="114" presetID="2" presetClass="entr" presetSubtype="4" fill="hold" grpId="0" nodeType="afterEffect">
                                  <p:stCondLst>
                                    <p:cond delay="0"/>
                                  </p:stCondLst>
                                  <p:childTnLst>
                                    <p:set>
                                      <p:cBhvr>
                                        <p:cTn id="115" dur="1" fill="hold">
                                          <p:stCondLst>
                                            <p:cond delay="0"/>
                                          </p:stCondLst>
                                        </p:cTn>
                                        <p:tgtEl>
                                          <p:spTgt spid="106664"/>
                                        </p:tgtEl>
                                        <p:attrNameLst>
                                          <p:attrName>style.visibility</p:attrName>
                                        </p:attrNameLst>
                                      </p:cBhvr>
                                      <p:to>
                                        <p:strVal val="visible"/>
                                      </p:to>
                                    </p:set>
                                    <p:anim calcmode="lin" valueType="num">
                                      <p:cBhvr additive="base">
                                        <p:cTn id="116" dur="500" fill="hold"/>
                                        <p:tgtEl>
                                          <p:spTgt spid="106664"/>
                                        </p:tgtEl>
                                        <p:attrNameLst>
                                          <p:attrName>ppt_x</p:attrName>
                                        </p:attrNameLst>
                                      </p:cBhvr>
                                      <p:tavLst>
                                        <p:tav tm="0">
                                          <p:val>
                                            <p:strVal val="#ppt_x"/>
                                          </p:val>
                                        </p:tav>
                                        <p:tav tm="100000">
                                          <p:val>
                                            <p:strVal val="#ppt_x"/>
                                          </p:val>
                                        </p:tav>
                                      </p:tavLst>
                                    </p:anim>
                                    <p:anim calcmode="lin" valueType="num">
                                      <p:cBhvr additive="base">
                                        <p:cTn id="117" dur="500" fill="hold"/>
                                        <p:tgtEl>
                                          <p:spTgt spid="106664"/>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8" fill="hold" nodeType="clickEffect">
                                  <p:stCondLst>
                                    <p:cond delay="0"/>
                                  </p:stCondLst>
                                  <p:childTnLst>
                                    <p:set>
                                      <p:cBhvr>
                                        <p:cTn id="121" dur="1" fill="hold">
                                          <p:stCondLst>
                                            <p:cond delay="0"/>
                                          </p:stCondLst>
                                        </p:cTn>
                                        <p:tgtEl>
                                          <p:spTgt spid="106771"/>
                                        </p:tgtEl>
                                        <p:attrNameLst>
                                          <p:attrName>style.visibility</p:attrName>
                                        </p:attrNameLst>
                                      </p:cBhvr>
                                      <p:to>
                                        <p:strVal val="visible"/>
                                      </p:to>
                                    </p:set>
                                    <p:anim calcmode="lin" valueType="num">
                                      <p:cBhvr additive="base">
                                        <p:cTn id="122" dur="1000" fill="hold"/>
                                        <p:tgtEl>
                                          <p:spTgt spid="106771"/>
                                        </p:tgtEl>
                                        <p:attrNameLst>
                                          <p:attrName>ppt_x</p:attrName>
                                        </p:attrNameLst>
                                      </p:cBhvr>
                                      <p:tavLst>
                                        <p:tav tm="0">
                                          <p:val>
                                            <p:strVal val="0-#ppt_w/2"/>
                                          </p:val>
                                        </p:tav>
                                        <p:tav tm="100000">
                                          <p:val>
                                            <p:strVal val="#ppt_x"/>
                                          </p:val>
                                        </p:tav>
                                      </p:tavLst>
                                    </p:anim>
                                    <p:anim calcmode="lin" valueType="num">
                                      <p:cBhvr additive="base">
                                        <p:cTn id="123" dur="1000" fill="hold"/>
                                        <p:tgtEl>
                                          <p:spTgt spid="106771"/>
                                        </p:tgtEl>
                                        <p:attrNameLst>
                                          <p:attrName>ppt_y</p:attrName>
                                        </p:attrNameLst>
                                      </p:cBhvr>
                                      <p:tavLst>
                                        <p:tav tm="0">
                                          <p:val>
                                            <p:strVal val="#ppt_y"/>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18" presetClass="entr" presetSubtype="9" fill="hold" nodeType="clickEffect">
                                  <p:stCondLst>
                                    <p:cond delay="0"/>
                                  </p:stCondLst>
                                  <p:childTnLst>
                                    <p:set>
                                      <p:cBhvr>
                                        <p:cTn id="127" dur="1" fill="hold">
                                          <p:stCondLst>
                                            <p:cond delay="0"/>
                                          </p:stCondLst>
                                        </p:cTn>
                                        <p:tgtEl>
                                          <p:spTgt spid="106775"/>
                                        </p:tgtEl>
                                        <p:attrNameLst>
                                          <p:attrName>style.visibility</p:attrName>
                                        </p:attrNameLst>
                                      </p:cBhvr>
                                      <p:to>
                                        <p:strVal val="visible"/>
                                      </p:to>
                                    </p:set>
                                    <p:animEffect transition="in" filter="strips(upLeft)">
                                      <p:cBhvr>
                                        <p:cTn id="128" dur="1000"/>
                                        <p:tgtEl>
                                          <p:spTgt spid="106775"/>
                                        </p:tgtEl>
                                      </p:cBhvr>
                                    </p:animEffect>
                                  </p:childTnLst>
                                </p:cTn>
                              </p:par>
                            </p:childTnLst>
                          </p:cTn>
                        </p:par>
                      </p:childTnLst>
                    </p:cTn>
                  </p:par>
                  <p:par>
                    <p:cTn id="129" fill="hold">
                      <p:stCondLst>
                        <p:cond delay="indefinite"/>
                      </p:stCondLst>
                      <p:childTnLst>
                        <p:par>
                          <p:cTn id="130" fill="hold">
                            <p:stCondLst>
                              <p:cond delay="0"/>
                            </p:stCondLst>
                            <p:childTnLst>
                              <p:par>
                                <p:cTn id="131" presetID="55" presetClass="entr" presetSubtype="0" fill="hold" grpId="0" nodeType="clickEffect">
                                  <p:stCondLst>
                                    <p:cond delay="0"/>
                                  </p:stCondLst>
                                  <p:childTnLst>
                                    <p:set>
                                      <p:cBhvr>
                                        <p:cTn id="132" dur="1" fill="hold">
                                          <p:stCondLst>
                                            <p:cond delay="0"/>
                                          </p:stCondLst>
                                        </p:cTn>
                                        <p:tgtEl>
                                          <p:spTgt spid="106762"/>
                                        </p:tgtEl>
                                        <p:attrNameLst>
                                          <p:attrName>style.visibility</p:attrName>
                                        </p:attrNameLst>
                                      </p:cBhvr>
                                      <p:to>
                                        <p:strVal val="visible"/>
                                      </p:to>
                                    </p:set>
                                    <p:anim calcmode="lin" valueType="num">
                                      <p:cBhvr>
                                        <p:cTn id="133" dur="1000" fill="hold"/>
                                        <p:tgtEl>
                                          <p:spTgt spid="106762"/>
                                        </p:tgtEl>
                                        <p:attrNameLst>
                                          <p:attrName>ppt_w</p:attrName>
                                        </p:attrNameLst>
                                      </p:cBhvr>
                                      <p:tavLst>
                                        <p:tav tm="0">
                                          <p:val>
                                            <p:strVal val="#ppt_w*0.70"/>
                                          </p:val>
                                        </p:tav>
                                        <p:tav tm="100000">
                                          <p:val>
                                            <p:strVal val="#ppt_w"/>
                                          </p:val>
                                        </p:tav>
                                      </p:tavLst>
                                    </p:anim>
                                    <p:anim calcmode="lin" valueType="num">
                                      <p:cBhvr>
                                        <p:cTn id="134" dur="1000" fill="hold"/>
                                        <p:tgtEl>
                                          <p:spTgt spid="106762"/>
                                        </p:tgtEl>
                                        <p:attrNameLst>
                                          <p:attrName>ppt_h</p:attrName>
                                        </p:attrNameLst>
                                      </p:cBhvr>
                                      <p:tavLst>
                                        <p:tav tm="0">
                                          <p:val>
                                            <p:strVal val="#ppt_h"/>
                                          </p:val>
                                        </p:tav>
                                        <p:tav tm="100000">
                                          <p:val>
                                            <p:strVal val="#ppt_h"/>
                                          </p:val>
                                        </p:tav>
                                      </p:tavLst>
                                    </p:anim>
                                    <p:animEffect transition="in" filter="fade">
                                      <p:cBhvr>
                                        <p:cTn id="135" dur="1000"/>
                                        <p:tgtEl>
                                          <p:spTgt spid="106762"/>
                                        </p:tgtEl>
                                      </p:cBhvr>
                                    </p:animEffect>
                                  </p:childTnLst>
                                </p:cTn>
                              </p:par>
                            </p:childTnLst>
                          </p:cTn>
                        </p:par>
                      </p:childTnLst>
                    </p:cTn>
                  </p:par>
                  <p:par>
                    <p:cTn id="136" fill="hold">
                      <p:stCondLst>
                        <p:cond delay="indefinite"/>
                      </p:stCondLst>
                      <p:childTnLst>
                        <p:par>
                          <p:cTn id="137" fill="hold">
                            <p:stCondLst>
                              <p:cond delay="0"/>
                            </p:stCondLst>
                            <p:childTnLst>
                              <p:par>
                                <p:cTn id="138" presetID="4" presetClass="entr" presetSubtype="32" fill="hold" nodeType="clickEffect">
                                  <p:stCondLst>
                                    <p:cond delay="0"/>
                                  </p:stCondLst>
                                  <p:childTnLst>
                                    <p:set>
                                      <p:cBhvr>
                                        <p:cTn id="139" dur="1" fill="hold">
                                          <p:stCondLst>
                                            <p:cond delay="0"/>
                                          </p:stCondLst>
                                        </p:cTn>
                                        <p:tgtEl>
                                          <p:spTgt spid="22"/>
                                        </p:tgtEl>
                                        <p:attrNameLst>
                                          <p:attrName>style.visibility</p:attrName>
                                        </p:attrNameLst>
                                      </p:cBhvr>
                                      <p:to>
                                        <p:strVal val="visible"/>
                                      </p:to>
                                    </p:set>
                                    <p:animEffect transition="in" filter="box(out)">
                                      <p:cBhvr>
                                        <p:cTn id="140" dur="1000"/>
                                        <p:tgtEl>
                                          <p:spTgt spid="22"/>
                                        </p:tgtEl>
                                      </p:cBhvr>
                                    </p:animEffect>
                                  </p:childTnLst>
                                </p:cTn>
                              </p:par>
                            </p:childTnLst>
                          </p:cTn>
                        </p:par>
                        <p:par>
                          <p:cTn id="141" fill="hold">
                            <p:stCondLst>
                              <p:cond delay="1000"/>
                            </p:stCondLst>
                            <p:childTnLst>
                              <p:par>
                                <p:cTn id="142" presetID="4" presetClass="entr" presetSubtype="32" fill="hold" nodeType="afterEffect">
                                  <p:stCondLst>
                                    <p:cond delay="0"/>
                                  </p:stCondLst>
                                  <p:childTnLst>
                                    <p:set>
                                      <p:cBhvr>
                                        <p:cTn id="143" dur="1" fill="hold">
                                          <p:stCondLst>
                                            <p:cond delay="0"/>
                                          </p:stCondLst>
                                        </p:cTn>
                                        <p:tgtEl>
                                          <p:spTgt spid="23"/>
                                        </p:tgtEl>
                                        <p:attrNameLst>
                                          <p:attrName>style.visibility</p:attrName>
                                        </p:attrNameLst>
                                      </p:cBhvr>
                                      <p:to>
                                        <p:strVal val="visible"/>
                                      </p:to>
                                    </p:set>
                                    <p:animEffect transition="in" filter="box(out)">
                                      <p:cBhvr>
                                        <p:cTn id="144" dur="1000"/>
                                        <p:tgtEl>
                                          <p:spTgt spid="23"/>
                                        </p:tgtEl>
                                      </p:cBhvr>
                                    </p:animEffect>
                                  </p:childTnLst>
                                </p:cTn>
                              </p:par>
                            </p:childTnLst>
                          </p:cTn>
                        </p:par>
                        <p:par>
                          <p:cTn id="145" fill="hold">
                            <p:stCondLst>
                              <p:cond delay="2000"/>
                            </p:stCondLst>
                            <p:childTnLst>
                              <p:par>
                                <p:cTn id="146" presetID="4" presetClass="entr" presetSubtype="32" fill="hold" nodeType="afterEffect">
                                  <p:stCondLst>
                                    <p:cond delay="0"/>
                                  </p:stCondLst>
                                  <p:childTnLst>
                                    <p:set>
                                      <p:cBhvr>
                                        <p:cTn id="147" dur="1" fill="hold">
                                          <p:stCondLst>
                                            <p:cond delay="0"/>
                                          </p:stCondLst>
                                        </p:cTn>
                                        <p:tgtEl>
                                          <p:spTgt spid="29"/>
                                        </p:tgtEl>
                                        <p:attrNameLst>
                                          <p:attrName>style.visibility</p:attrName>
                                        </p:attrNameLst>
                                      </p:cBhvr>
                                      <p:to>
                                        <p:strVal val="visible"/>
                                      </p:to>
                                    </p:set>
                                    <p:animEffect transition="in" filter="box(out)">
                                      <p:cBhvr>
                                        <p:cTn id="148" dur="1000"/>
                                        <p:tgtEl>
                                          <p:spTgt spid="29"/>
                                        </p:tgtEl>
                                      </p:cBhvr>
                                    </p:animEffect>
                                  </p:childTnLst>
                                </p:cTn>
                              </p:par>
                            </p:childTnLst>
                          </p:cTn>
                        </p:par>
                        <p:par>
                          <p:cTn id="149" fill="hold">
                            <p:stCondLst>
                              <p:cond delay="3000"/>
                            </p:stCondLst>
                            <p:childTnLst>
                              <p:par>
                                <p:cTn id="150" presetID="4" presetClass="entr" presetSubtype="16" fill="hold" nodeType="afterEffect">
                                  <p:stCondLst>
                                    <p:cond delay="0"/>
                                  </p:stCondLst>
                                  <p:childTnLst>
                                    <p:set>
                                      <p:cBhvr>
                                        <p:cTn id="151" dur="1" fill="hold">
                                          <p:stCondLst>
                                            <p:cond delay="0"/>
                                          </p:stCondLst>
                                        </p:cTn>
                                        <p:tgtEl>
                                          <p:spTgt spid="106760"/>
                                        </p:tgtEl>
                                        <p:attrNameLst>
                                          <p:attrName>style.visibility</p:attrName>
                                        </p:attrNameLst>
                                      </p:cBhvr>
                                      <p:to>
                                        <p:strVal val="visible"/>
                                      </p:to>
                                    </p:set>
                                    <p:animEffect transition="in" filter="box(in)">
                                      <p:cBhvr>
                                        <p:cTn id="152" dur="500"/>
                                        <p:tgtEl>
                                          <p:spTgt spid="106760"/>
                                        </p:tgtEl>
                                      </p:cBhvr>
                                    </p:animEffect>
                                  </p:childTnLst>
                                </p:cTn>
                              </p:par>
                            </p:childTnLst>
                          </p:cTn>
                        </p:par>
                        <p:par>
                          <p:cTn id="153" fill="hold">
                            <p:stCondLst>
                              <p:cond delay="3500"/>
                            </p:stCondLst>
                            <p:childTnLst>
                              <p:par>
                                <p:cTn id="154" presetID="55" presetClass="entr" presetSubtype="0" fill="hold" nodeType="afterEffect">
                                  <p:stCondLst>
                                    <p:cond delay="0"/>
                                  </p:stCondLst>
                                  <p:childTnLst>
                                    <p:set>
                                      <p:cBhvr>
                                        <p:cTn id="155" dur="1" fill="hold">
                                          <p:stCondLst>
                                            <p:cond delay="0"/>
                                          </p:stCondLst>
                                        </p:cTn>
                                        <p:tgtEl>
                                          <p:spTgt spid="106770"/>
                                        </p:tgtEl>
                                        <p:attrNameLst>
                                          <p:attrName>style.visibility</p:attrName>
                                        </p:attrNameLst>
                                      </p:cBhvr>
                                      <p:to>
                                        <p:strVal val="visible"/>
                                      </p:to>
                                    </p:set>
                                    <p:anim calcmode="lin" valueType="num">
                                      <p:cBhvr>
                                        <p:cTn id="156" dur="1000" fill="hold"/>
                                        <p:tgtEl>
                                          <p:spTgt spid="106770"/>
                                        </p:tgtEl>
                                        <p:attrNameLst>
                                          <p:attrName>ppt_w</p:attrName>
                                        </p:attrNameLst>
                                      </p:cBhvr>
                                      <p:tavLst>
                                        <p:tav tm="0">
                                          <p:val>
                                            <p:strVal val="#ppt_w*0.70"/>
                                          </p:val>
                                        </p:tav>
                                        <p:tav tm="100000">
                                          <p:val>
                                            <p:strVal val="#ppt_w"/>
                                          </p:val>
                                        </p:tav>
                                      </p:tavLst>
                                    </p:anim>
                                    <p:anim calcmode="lin" valueType="num">
                                      <p:cBhvr>
                                        <p:cTn id="157" dur="1000" fill="hold"/>
                                        <p:tgtEl>
                                          <p:spTgt spid="106770"/>
                                        </p:tgtEl>
                                        <p:attrNameLst>
                                          <p:attrName>ppt_h</p:attrName>
                                        </p:attrNameLst>
                                      </p:cBhvr>
                                      <p:tavLst>
                                        <p:tav tm="0">
                                          <p:val>
                                            <p:strVal val="#ppt_h"/>
                                          </p:val>
                                        </p:tav>
                                        <p:tav tm="100000">
                                          <p:val>
                                            <p:strVal val="#ppt_h"/>
                                          </p:val>
                                        </p:tav>
                                      </p:tavLst>
                                    </p:anim>
                                    <p:animEffect transition="in" filter="fade">
                                      <p:cBhvr>
                                        <p:cTn id="158" dur="1000"/>
                                        <p:tgtEl>
                                          <p:spTgt spid="106770"/>
                                        </p:tgtEl>
                                      </p:cBhvr>
                                    </p:animEffect>
                                  </p:childTnLst>
                                </p:cTn>
                              </p:par>
                            </p:childTnLst>
                          </p:cTn>
                        </p:par>
                      </p:childTnLst>
                    </p:cTn>
                  </p:par>
                  <p:par>
                    <p:cTn id="159" fill="hold">
                      <p:stCondLst>
                        <p:cond delay="indefinite"/>
                      </p:stCondLst>
                      <p:childTnLst>
                        <p:par>
                          <p:cTn id="160" fill="hold">
                            <p:stCondLst>
                              <p:cond delay="0"/>
                            </p:stCondLst>
                            <p:childTnLst>
                              <p:par>
                                <p:cTn id="161" presetID="29" presetClass="entr" presetSubtype="0" fill="hold" nodeType="clickEffect">
                                  <p:stCondLst>
                                    <p:cond delay="0"/>
                                  </p:stCondLst>
                                  <p:childTnLst>
                                    <p:set>
                                      <p:cBhvr>
                                        <p:cTn id="162" dur="1" fill="hold">
                                          <p:stCondLst>
                                            <p:cond delay="0"/>
                                          </p:stCondLst>
                                        </p:cTn>
                                        <p:tgtEl>
                                          <p:spTgt spid="2"/>
                                        </p:tgtEl>
                                        <p:attrNameLst>
                                          <p:attrName>style.visibility</p:attrName>
                                        </p:attrNameLst>
                                      </p:cBhvr>
                                      <p:to>
                                        <p:strVal val="visible"/>
                                      </p:to>
                                    </p:set>
                                    <p:anim calcmode="lin" valueType="num">
                                      <p:cBhvr>
                                        <p:cTn id="163" dur="1000" fill="hold"/>
                                        <p:tgtEl>
                                          <p:spTgt spid="2"/>
                                        </p:tgtEl>
                                        <p:attrNameLst>
                                          <p:attrName>ppt_x</p:attrName>
                                        </p:attrNameLst>
                                      </p:cBhvr>
                                      <p:tavLst>
                                        <p:tav tm="0">
                                          <p:val>
                                            <p:strVal val="#ppt_x-.2"/>
                                          </p:val>
                                        </p:tav>
                                        <p:tav tm="100000">
                                          <p:val>
                                            <p:strVal val="#ppt_x"/>
                                          </p:val>
                                        </p:tav>
                                      </p:tavLst>
                                    </p:anim>
                                    <p:anim calcmode="lin" valueType="num">
                                      <p:cBhvr>
                                        <p:cTn id="164"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5" dur="1000"/>
                                        <p:tgtEl>
                                          <p:spTgt spid="2"/>
                                        </p:tgtEl>
                                      </p:cBhvr>
                                    </p:animEffect>
                                  </p:childTnLst>
                                </p:cTn>
                              </p:par>
                            </p:childTnLst>
                          </p:cTn>
                        </p:par>
                      </p:childTnLst>
                    </p:cTn>
                  </p:par>
                  <p:par>
                    <p:cTn id="166" fill="hold">
                      <p:stCondLst>
                        <p:cond delay="indefinite"/>
                      </p:stCondLst>
                      <p:childTnLst>
                        <p:par>
                          <p:cTn id="167" fill="hold">
                            <p:stCondLst>
                              <p:cond delay="0"/>
                            </p:stCondLst>
                            <p:childTnLst>
                              <p:par>
                                <p:cTn id="168" presetID="18" presetClass="entr" presetSubtype="12" fill="hold" nodeType="clickEffect">
                                  <p:stCondLst>
                                    <p:cond delay="0"/>
                                  </p:stCondLst>
                                  <p:childTnLst>
                                    <p:set>
                                      <p:cBhvr>
                                        <p:cTn id="169" dur="1" fill="hold">
                                          <p:stCondLst>
                                            <p:cond delay="0"/>
                                          </p:stCondLst>
                                        </p:cTn>
                                        <p:tgtEl>
                                          <p:spTgt spid="106776"/>
                                        </p:tgtEl>
                                        <p:attrNameLst>
                                          <p:attrName>style.visibility</p:attrName>
                                        </p:attrNameLst>
                                      </p:cBhvr>
                                      <p:to>
                                        <p:strVal val="visible"/>
                                      </p:to>
                                    </p:set>
                                    <p:animEffect transition="in" filter="strips(downLeft)">
                                      <p:cBhvr>
                                        <p:cTn id="170" dur="500"/>
                                        <p:tgtEl>
                                          <p:spTgt spid="106776"/>
                                        </p:tgtEl>
                                      </p:cBhvr>
                                    </p:animEffect>
                                  </p:childTnLst>
                                </p:cTn>
                              </p:par>
                            </p:childTnLst>
                          </p:cTn>
                        </p:par>
                        <p:par>
                          <p:cTn id="171" fill="hold">
                            <p:stCondLst>
                              <p:cond delay="500"/>
                            </p:stCondLst>
                            <p:childTnLst>
                              <p:par>
                                <p:cTn id="172" presetID="29" presetClass="entr" presetSubtype="0" fill="hold" nodeType="afterEffect">
                                  <p:stCondLst>
                                    <p:cond delay="0"/>
                                  </p:stCondLst>
                                  <p:childTnLst>
                                    <p:set>
                                      <p:cBhvr>
                                        <p:cTn id="173" dur="1" fill="hold">
                                          <p:stCondLst>
                                            <p:cond delay="0"/>
                                          </p:stCondLst>
                                        </p:cTn>
                                        <p:tgtEl>
                                          <p:spTgt spid="35386"/>
                                        </p:tgtEl>
                                        <p:attrNameLst>
                                          <p:attrName>style.visibility</p:attrName>
                                        </p:attrNameLst>
                                      </p:cBhvr>
                                      <p:to>
                                        <p:strVal val="visible"/>
                                      </p:to>
                                    </p:set>
                                    <p:anim calcmode="lin" valueType="num">
                                      <p:cBhvr>
                                        <p:cTn id="174" dur="1000" fill="hold"/>
                                        <p:tgtEl>
                                          <p:spTgt spid="35386"/>
                                        </p:tgtEl>
                                        <p:attrNameLst>
                                          <p:attrName>ppt_x</p:attrName>
                                        </p:attrNameLst>
                                      </p:cBhvr>
                                      <p:tavLst>
                                        <p:tav tm="0">
                                          <p:val>
                                            <p:strVal val="#ppt_x-.2"/>
                                          </p:val>
                                        </p:tav>
                                        <p:tav tm="100000">
                                          <p:val>
                                            <p:strVal val="#ppt_x"/>
                                          </p:val>
                                        </p:tav>
                                      </p:tavLst>
                                    </p:anim>
                                    <p:anim calcmode="lin" valueType="num">
                                      <p:cBhvr>
                                        <p:cTn id="175" dur="1000" fill="hold"/>
                                        <p:tgtEl>
                                          <p:spTgt spid="35386"/>
                                        </p:tgtEl>
                                        <p:attrNameLst>
                                          <p:attrName>ppt_y</p:attrName>
                                        </p:attrNameLst>
                                      </p:cBhvr>
                                      <p:tavLst>
                                        <p:tav tm="0">
                                          <p:val>
                                            <p:strVal val="#ppt_y"/>
                                          </p:val>
                                        </p:tav>
                                        <p:tav tm="100000">
                                          <p:val>
                                            <p:strVal val="#ppt_y"/>
                                          </p:val>
                                        </p:tav>
                                      </p:tavLst>
                                    </p:anim>
                                    <p:animEffect transition="in" filter="wipe(right)" prLst="gradientSize: 0.1">
                                      <p:cBhvr>
                                        <p:cTn id="176" dur="1000"/>
                                        <p:tgtEl>
                                          <p:spTgt spid="35386"/>
                                        </p:tgtEl>
                                      </p:cBhvr>
                                    </p:animEffect>
                                  </p:childTnLst>
                                </p:cTn>
                              </p:par>
                            </p:childTnLst>
                          </p:cTn>
                        </p:par>
                        <p:par>
                          <p:cTn id="177" fill="hold">
                            <p:stCondLst>
                              <p:cond delay="1500"/>
                            </p:stCondLst>
                            <p:childTnLst>
                              <p:par>
                                <p:cTn id="178" presetID="29" presetClass="entr" presetSubtype="0" fill="hold" nodeType="afterEffect">
                                  <p:stCondLst>
                                    <p:cond delay="0"/>
                                  </p:stCondLst>
                                  <p:childTnLst>
                                    <p:set>
                                      <p:cBhvr>
                                        <p:cTn id="179" dur="1" fill="hold">
                                          <p:stCondLst>
                                            <p:cond delay="0"/>
                                          </p:stCondLst>
                                        </p:cTn>
                                        <p:tgtEl>
                                          <p:spTgt spid="106783"/>
                                        </p:tgtEl>
                                        <p:attrNameLst>
                                          <p:attrName>style.visibility</p:attrName>
                                        </p:attrNameLst>
                                      </p:cBhvr>
                                      <p:to>
                                        <p:strVal val="visible"/>
                                      </p:to>
                                    </p:set>
                                    <p:anim calcmode="lin" valueType="num">
                                      <p:cBhvr>
                                        <p:cTn id="180" dur="1000" fill="hold"/>
                                        <p:tgtEl>
                                          <p:spTgt spid="106783"/>
                                        </p:tgtEl>
                                        <p:attrNameLst>
                                          <p:attrName>ppt_x</p:attrName>
                                        </p:attrNameLst>
                                      </p:cBhvr>
                                      <p:tavLst>
                                        <p:tav tm="0">
                                          <p:val>
                                            <p:strVal val="#ppt_x-.2"/>
                                          </p:val>
                                        </p:tav>
                                        <p:tav tm="100000">
                                          <p:val>
                                            <p:strVal val="#ppt_x"/>
                                          </p:val>
                                        </p:tav>
                                      </p:tavLst>
                                    </p:anim>
                                    <p:anim calcmode="lin" valueType="num">
                                      <p:cBhvr>
                                        <p:cTn id="181" dur="1000" fill="hold"/>
                                        <p:tgtEl>
                                          <p:spTgt spid="106783"/>
                                        </p:tgtEl>
                                        <p:attrNameLst>
                                          <p:attrName>ppt_y</p:attrName>
                                        </p:attrNameLst>
                                      </p:cBhvr>
                                      <p:tavLst>
                                        <p:tav tm="0">
                                          <p:val>
                                            <p:strVal val="#ppt_y"/>
                                          </p:val>
                                        </p:tav>
                                        <p:tav tm="100000">
                                          <p:val>
                                            <p:strVal val="#ppt_y"/>
                                          </p:val>
                                        </p:tav>
                                      </p:tavLst>
                                    </p:anim>
                                    <p:animEffect transition="in" filter="wipe(right)" prLst="gradientSize: 0.1">
                                      <p:cBhvr>
                                        <p:cTn id="182" dur="1000"/>
                                        <p:tgtEl>
                                          <p:spTgt spid="106783"/>
                                        </p:tgtEl>
                                      </p:cBhvr>
                                    </p:animEffect>
                                  </p:childTnLst>
                                </p:cTn>
                              </p:par>
                            </p:childTnLst>
                          </p:cTn>
                        </p:par>
                        <p:par>
                          <p:cTn id="183" fill="hold">
                            <p:stCondLst>
                              <p:cond delay="2500"/>
                            </p:stCondLst>
                            <p:childTnLst>
                              <p:par>
                                <p:cTn id="184" presetID="29" presetClass="entr" presetSubtype="0" fill="hold" nodeType="afterEffect">
                                  <p:stCondLst>
                                    <p:cond delay="0"/>
                                  </p:stCondLst>
                                  <p:childTnLst>
                                    <p:set>
                                      <p:cBhvr>
                                        <p:cTn id="185" dur="1" fill="hold">
                                          <p:stCondLst>
                                            <p:cond delay="0"/>
                                          </p:stCondLst>
                                        </p:cTn>
                                        <p:tgtEl>
                                          <p:spTgt spid="106780"/>
                                        </p:tgtEl>
                                        <p:attrNameLst>
                                          <p:attrName>style.visibility</p:attrName>
                                        </p:attrNameLst>
                                      </p:cBhvr>
                                      <p:to>
                                        <p:strVal val="visible"/>
                                      </p:to>
                                    </p:set>
                                    <p:anim calcmode="lin" valueType="num">
                                      <p:cBhvr>
                                        <p:cTn id="186" dur="1000" fill="hold"/>
                                        <p:tgtEl>
                                          <p:spTgt spid="106780"/>
                                        </p:tgtEl>
                                        <p:attrNameLst>
                                          <p:attrName>ppt_x</p:attrName>
                                        </p:attrNameLst>
                                      </p:cBhvr>
                                      <p:tavLst>
                                        <p:tav tm="0">
                                          <p:val>
                                            <p:strVal val="#ppt_x-.2"/>
                                          </p:val>
                                        </p:tav>
                                        <p:tav tm="100000">
                                          <p:val>
                                            <p:strVal val="#ppt_x"/>
                                          </p:val>
                                        </p:tav>
                                      </p:tavLst>
                                    </p:anim>
                                    <p:anim calcmode="lin" valueType="num">
                                      <p:cBhvr>
                                        <p:cTn id="187" dur="1000" fill="hold"/>
                                        <p:tgtEl>
                                          <p:spTgt spid="106780"/>
                                        </p:tgtEl>
                                        <p:attrNameLst>
                                          <p:attrName>ppt_y</p:attrName>
                                        </p:attrNameLst>
                                      </p:cBhvr>
                                      <p:tavLst>
                                        <p:tav tm="0">
                                          <p:val>
                                            <p:strVal val="#ppt_y"/>
                                          </p:val>
                                        </p:tav>
                                        <p:tav tm="100000">
                                          <p:val>
                                            <p:strVal val="#ppt_y"/>
                                          </p:val>
                                        </p:tav>
                                      </p:tavLst>
                                    </p:anim>
                                    <p:animEffect transition="in" filter="wipe(right)" prLst="gradientSize: 0.1">
                                      <p:cBhvr>
                                        <p:cTn id="188" dur="1000"/>
                                        <p:tgtEl>
                                          <p:spTgt spid="106780"/>
                                        </p:tgtEl>
                                      </p:cBhvr>
                                    </p:animEffect>
                                  </p:childTnLst>
                                </p:cTn>
                              </p:par>
                            </p:childTnLst>
                          </p:cTn>
                        </p:par>
                        <p:par>
                          <p:cTn id="189" fill="hold">
                            <p:stCondLst>
                              <p:cond delay="3500"/>
                            </p:stCondLst>
                            <p:childTnLst>
                              <p:par>
                                <p:cTn id="190" presetID="29" presetClass="entr" presetSubtype="0" fill="hold" nodeType="afterEffect">
                                  <p:stCondLst>
                                    <p:cond delay="0"/>
                                  </p:stCondLst>
                                  <p:childTnLst>
                                    <p:set>
                                      <p:cBhvr>
                                        <p:cTn id="191" dur="1" fill="hold">
                                          <p:stCondLst>
                                            <p:cond delay="0"/>
                                          </p:stCondLst>
                                        </p:cTn>
                                        <p:tgtEl>
                                          <p:spTgt spid="106777"/>
                                        </p:tgtEl>
                                        <p:attrNameLst>
                                          <p:attrName>style.visibility</p:attrName>
                                        </p:attrNameLst>
                                      </p:cBhvr>
                                      <p:to>
                                        <p:strVal val="visible"/>
                                      </p:to>
                                    </p:set>
                                    <p:anim calcmode="lin" valueType="num">
                                      <p:cBhvr>
                                        <p:cTn id="192" dur="1000" fill="hold"/>
                                        <p:tgtEl>
                                          <p:spTgt spid="106777"/>
                                        </p:tgtEl>
                                        <p:attrNameLst>
                                          <p:attrName>ppt_x</p:attrName>
                                        </p:attrNameLst>
                                      </p:cBhvr>
                                      <p:tavLst>
                                        <p:tav tm="0">
                                          <p:val>
                                            <p:strVal val="#ppt_x-.2"/>
                                          </p:val>
                                        </p:tav>
                                        <p:tav tm="100000">
                                          <p:val>
                                            <p:strVal val="#ppt_x"/>
                                          </p:val>
                                        </p:tav>
                                      </p:tavLst>
                                    </p:anim>
                                    <p:anim calcmode="lin" valueType="num">
                                      <p:cBhvr>
                                        <p:cTn id="193" dur="1000" fill="hold"/>
                                        <p:tgtEl>
                                          <p:spTgt spid="106777"/>
                                        </p:tgtEl>
                                        <p:attrNameLst>
                                          <p:attrName>ppt_y</p:attrName>
                                        </p:attrNameLst>
                                      </p:cBhvr>
                                      <p:tavLst>
                                        <p:tav tm="0">
                                          <p:val>
                                            <p:strVal val="#ppt_y"/>
                                          </p:val>
                                        </p:tav>
                                        <p:tav tm="100000">
                                          <p:val>
                                            <p:strVal val="#ppt_y"/>
                                          </p:val>
                                        </p:tav>
                                      </p:tavLst>
                                    </p:anim>
                                    <p:animEffect transition="in" filter="wipe(right)" prLst="gradientSize: 0.1">
                                      <p:cBhvr>
                                        <p:cTn id="194" dur="1000"/>
                                        <p:tgtEl>
                                          <p:spTgt spid="106777"/>
                                        </p:tgtEl>
                                      </p:cBhvr>
                                    </p:animEffect>
                                  </p:childTnLst>
                                </p:cTn>
                              </p:par>
                            </p:childTnLst>
                          </p:cTn>
                        </p:par>
                      </p:childTnLst>
                    </p:cTn>
                  </p:par>
                  <p:par>
                    <p:cTn id="195" fill="hold">
                      <p:stCondLst>
                        <p:cond delay="indefinite"/>
                      </p:stCondLst>
                      <p:childTnLst>
                        <p:par>
                          <p:cTn id="196" fill="hold">
                            <p:stCondLst>
                              <p:cond delay="0"/>
                            </p:stCondLst>
                            <p:childTnLst>
                              <p:par>
                                <p:cTn id="197" presetID="55" presetClass="entr" presetSubtype="0" fill="hold" nodeType="clickEffect">
                                  <p:stCondLst>
                                    <p:cond delay="0"/>
                                  </p:stCondLst>
                                  <p:childTnLst>
                                    <p:set>
                                      <p:cBhvr>
                                        <p:cTn id="198" dur="1" fill="hold">
                                          <p:stCondLst>
                                            <p:cond delay="0"/>
                                          </p:stCondLst>
                                        </p:cTn>
                                        <p:tgtEl>
                                          <p:spTgt spid="35421"/>
                                        </p:tgtEl>
                                        <p:attrNameLst>
                                          <p:attrName>style.visibility</p:attrName>
                                        </p:attrNameLst>
                                      </p:cBhvr>
                                      <p:to>
                                        <p:strVal val="visible"/>
                                      </p:to>
                                    </p:set>
                                    <p:anim calcmode="lin" valueType="num">
                                      <p:cBhvr>
                                        <p:cTn id="199" dur="1000" fill="hold"/>
                                        <p:tgtEl>
                                          <p:spTgt spid="35421"/>
                                        </p:tgtEl>
                                        <p:attrNameLst>
                                          <p:attrName>ppt_w</p:attrName>
                                        </p:attrNameLst>
                                      </p:cBhvr>
                                      <p:tavLst>
                                        <p:tav tm="0">
                                          <p:val>
                                            <p:strVal val="#ppt_w*0.70"/>
                                          </p:val>
                                        </p:tav>
                                        <p:tav tm="100000">
                                          <p:val>
                                            <p:strVal val="#ppt_w"/>
                                          </p:val>
                                        </p:tav>
                                      </p:tavLst>
                                    </p:anim>
                                    <p:anim calcmode="lin" valueType="num">
                                      <p:cBhvr>
                                        <p:cTn id="200" dur="1000" fill="hold"/>
                                        <p:tgtEl>
                                          <p:spTgt spid="35421"/>
                                        </p:tgtEl>
                                        <p:attrNameLst>
                                          <p:attrName>ppt_h</p:attrName>
                                        </p:attrNameLst>
                                      </p:cBhvr>
                                      <p:tavLst>
                                        <p:tav tm="0">
                                          <p:val>
                                            <p:strVal val="#ppt_h"/>
                                          </p:val>
                                        </p:tav>
                                        <p:tav tm="100000">
                                          <p:val>
                                            <p:strVal val="#ppt_h"/>
                                          </p:val>
                                        </p:tav>
                                      </p:tavLst>
                                    </p:anim>
                                    <p:animEffect transition="in" filter="fade">
                                      <p:cBhvr>
                                        <p:cTn id="201" dur="1000"/>
                                        <p:tgtEl>
                                          <p:spTgt spid="35421"/>
                                        </p:tgtEl>
                                      </p:cBhvr>
                                    </p:animEffect>
                                  </p:childTnLst>
                                </p:cTn>
                              </p:par>
                            </p:childTnLst>
                          </p:cTn>
                        </p:par>
                      </p:childTnLst>
                    </p:cTn>
                  </p:par>
                  <p:par>
                    <p:cTn id="202" fill="hold">
                      <p:stCondLst>
                        <p:cond delay="indefinite"/>
                      </p:stCondLst>
                      <p:childTnLst>
                        <p:par>
                          <p:cTn id="203" fill="hold">
                            <p:stCondLst>
                              <p:cond delay="0"/>
                            </p:stCondLst>
                            <p:childTnLst>
                              <p:par>
                                <p:cTn id="204" presetID="2" presetClass="entr" presetSubtype="8" fill="hold" grpId="0" nodeType="clickEffect">
                                  <p:stCondLst>
                                    <p:cond delay="0"/>
                                  </p:stCondLst>
                                  <p:childTnLst>
                                    <p:set>
                                      <p:cBhvr>
                                        <p:cTn id="205" dur="1" fill="hold">
                                          <p:stCondLst>
                                            <p:cond delay="0"/>
                                          </p:stCondLst>
                                        </p:cTn>
                                        <p:tgtEl>
                                          <p:spTgt spid="106980"/>
                                        </p:tgtEl>
                                        <p:attrNameLst>
                                          <p:attrName>style.visibility</p:attrName>
                                        </p:attrNameLst>
                                      </p:cBhvr>
                                      <p:to>
                                        <p:strVal val="visible"/>
                                      </p:to>
                                    </p:set>
                                    <p:anim calcmode="lin" valueType="num">
                                      <p:cBhvr additive="base">
                                        <p:cTn id="206" dur="500" fill="hold"/>
                                        <p:tgtEl>
                                          <p:spTgt spid="106980"/>
                                        </p:tgtEl>
                                        <p:attrNameLst>
                                          <p:attrName>ppt_x</p:attrName>
                                        </p:attrNameLst>
                                      </p:cBhvr>
                                      <p:tavLst>
                                        <p:tav tm="0">
                                          <p:val>
                                            <p:strVal val="0-#ppt_w/2"/>
                                          </p:val>
                                        </p:tav>
                                        <p:tav tm="100000">
                                          <p:val>
                                            <p:strVal val="#ppt_x"/>
                                          </p:val>
                                        </p:tav>
                                      </p:tavLst>
                                    </p:anim>
                                    <p:anim calcmode="lin" valueType="num">
                                      <p:cBhvr additive="base">
                                        <p:cTn id="207" dur="500" fill="hold"/>
                                        <p:tgtEl>
                                          <p:spTgt spid="106980"/>
                                        </p:tgtEl>
                                        <p:attrNameLst>
                                          <p:attrName>ppt_y</p:attrName>
                                        </p:attrNameLst>
                                      </p:cBhvr>
                                      <p:tavLst>
                                        <p:tav tm="0">
                                          <p:val>
                                            <p:strVal val="#ppt_y"/>
                                          </p:val>
                                        </p:tav>
                                        <p:tav tm="100000">
                                          <p:val>
                                            <p:strVal val="#ppt_y"/>
                                          </p:val>
                                        </p:tav>
                                      </p:tavLst>
                                    </p:anim>
                                  </p:childTnLst>
                                </p:cTn>
                              </p:par>
                            </p:childTnLst>
                          </p:cTn>
                        </p:par>
                        <p:par>
                          <p:cTn id="208" fill="hold">
                            <p:stCondLst>
                              <p:cond delay="500"/>
                            </p:stCondLst>
                            <p:childTnLst>
                              <p:par>
                                <p:cTn id="209" presetID="2" presetClass="entr" presetSubtype="8" fill="hold" grpId="0" nodeType="afterEffect">
                                  <p:stCondLst>
                                    <p:cond delay="0"/>
                                  </p:stCondLst>
                                  <p:childTnLst>
                                    <p:set>
                                      <p:cBhvr>
                                        <p:cTn id="210" dur="1" fill="hold">
                                          <p:stCondLst>
                                            <p:cond delay="0"/>
                                          </p:stCondLst>
                                        </p:cTn>
                                        <p:tgtEl>
                                          <p:spTgt spid="106981"/>
                                        </p:tgtEl>
                                        <p:attrNameLst>
                                          <p:attrName>style.visibility</p:attrName>
                                        </p:attrNameLst>
                                      </p:cBhvr>
                                      <p:to>
                                        <p:strVal val="visible"/>
                                      </p:to>
                                    </p:set>
                                    <p:anim calcmode="lin" valueType="num">
                                      <p:cBhvr additive="base">
                                        <p:cTn id="211" dur="500" fill="hold"/>
                                        <p:tgtEl>
                                          <p:spTgt spid="106981"/>
                                        </p:tgtEl>
                                        <p:attrNameLst>
                                          <p:attrName>ppt_x</p:attrName>
                                        </p:attrNameLst>
                                      </p:cBhvr>
                                      <p:tavLst>
                                        <p:tav tm="0">
                                          <p:val>
                                            <p:strVal val="0-#ppt_w/2"/>
                                          </p:val>
                                        </p:tav>
                                        <p:tav tm="100000">
                                          <p:val>
                                            <p:strVal val="#ppt_x"/>
                                          </p:val>
                                        </p:tav>
                                      </p:tavLst>
                                    </p:anim>
                                    <p:anim calcmode="lin" valueType="num">
                                      <p:cBhvr additive="base">
                                        <p:cTn id="212" dur="500" fill="hold"/>
                                        <p:tgtEl>
                                          <p:spTgt spid="106981"/>
                                        </p:tgtEl>
                                        <p:attrNameLst>
                                          <p:attrName>ppt_y</p:attrName>
                                        </p:attrNameLst>
                                      </p:cBhvr>
                                      <p:tavLst>
                                        <p:tav tm="0">
                                          <p:val>
                                            <p:strVal val="#ppt_y"/>
                                          </p:val>
                                        </p:tav>
                                        <p:tav tm="100000">
                                          <p:val>
                                            <p:strVal val="#ppt_y"/>
                                          </p:val>
                                        </p:tav>
                                      </p:tavLst>
                                    </p:anim>
                                  </p:childTnLst>
                                </p:cTn>
                              </p:par>
                            </p:childTnLst>
                          </p:cTn>
                        </p:par>
                        <p:par>
                          <p:cTn id="213" fill="hold">
                            <p:stCondLst>
                              <p:cond delay="1000"/>
                            </p:stCondLst>
                            <p:childTnLst>
                              <p:par>
                                <p:cTn id="214" presetID="2" presetClass="entr" presetSubtype="8" fill="hold" grpId="0" nodeType="afterEffect">
                                  <p:stCondLst>
                                    <p:cond delay="0"/>
                                  </p:stCondLst>
                                  <p:childTnLst>
                                    <p:set>
                                      <p:cBhvr>
                                        <p:cTn id="215" dur="1" fill="hold">
                                          <p:stCondLst>
                                            <p:cond delay="0"/>
                                          </p:stCondLst>
                                        </p:cTn>
                                        <p:tgtEl>
                                          <p:spTgt spid="106982"/>
                                        </p:tgtEl>
                                        <p:attrNameLst>
                                          <p:attrName>style.visibility</p:attrName>
                                        </p:attrNameLst>
                                      </p:cBhvr>
                                      <p:to>
                                        <p:strVal val="visible"/>
                                      </p:to>
                                    </p:set>
                                    <p:anim calcmode="lin" valueType="num">
                                      <p:cBhvr additive="base">
                                        <p:cTn id="216" dur="500" fill="hold"/>
                                        <p:tgtEl>
                                          <p:spTgt spid="106982"/>
                                        </p:tgtEl>
                                        <p:attrNameLst>
                                          <p:attrName>ppt_x</p:attrName>
                                        </p:attrNameLst>
                                      </p:cBhvr>
                                      <p:tavLst>
                                        <p:tav tm="0">
                                          <p:val>
                                            <p:strVal val="0-#ppt_w/2"/>
                                          </p:val>
                                        </p:tav>
                                        <p:tav tm="100000">
                                          <p:val>
                                            <p:strVal val="#ppt_x"/>
                                          </p:val>
                                        </p:tav>
                                      </p:tavLst>
                                    </p:anim>
                                    <p:anim calcmode="lin" valueType="num">
                                      <p:cBhvr additive="base">
                                        <p:cTn id="217" dur="500" fill="hold"/>
                                        <p:tgtEl>
                                          <p:spTgt spid="106982"/>
                                        </p:tgtEl>
                                        <p:attrNameLst>
                                          <p:attrName>ppt_y</p:attrName>
                                        </p:attrNameLst>
                                      </p:cBhvr>
                                      <p:tavLst>
                                        <p:tav tm="0">
                                          <p:val>
                                            <p:strVal val="#ppt_y"/>
                                          </p:val>
                                        </p:tav>
                                        <p:tav tm="100000">
                                          <p:val>
                                            <p:strVal val="#ppt_y"/>
                                          </p:val>
                                        </p:tav>
                                      </p:tavLst>
                                    </p:anim>
                                  </p:childTnLst>
                                </p:cTn>
                              </p:par>
                            </p:childTnLst>
                          </p:cTn>
                        </p:par>
                        <p:par>
                          <p:cTn id="218" fill="hold">
                            <p:stCondLst>
                              <p:cond delay="1500"/>
                            </p:stCondLst>
                            <p:childTnLst>
                              <p:par>
                                <p:cTn id="219" presetID="2" presetClass="entr" presetSubtype="8" fill="hold" grpId="0" nodeType="afterEffect">
                                  <p:stCondLst>
                                    <p:cond delay="0"/>
                                  </p:stCondLst>
                                  <p:childTnLst>
                                    <p:set>
                                      <p:cBhvr>
                                        <p:cTn id="220" dur="1" fill="hold">
                                          <p:stCondLst>
                                            <p:cond delay="0"/>
                                          </p:stCondLst>
                                        </p:cTn>
                                        <p:tgtEl>
                                          <p:spTgt spid="106983"/>
                                        </p:tgtEl>
                                        <p:attrNameLst>
                                          <p:attrName>style.visibility</p:attrName>
                                        </p:attrNameLst>
                                      </p:cBhvr>
                                      <p:to>
                                        <p:strVal val="visible"/>
                                      </p:to>
                                    </p:set>
                                    <p:anim calcmode="lin" valueType="num">
                                      <p:cBhvr additive="base">
                                        <p:cTn id="221" dur="500" fill="hold"/>
                                        <p:tgtEl>
                                          <p:spTgt spid="106983"/>
                                        </p:tgtEl>
                                        <p:attrNameLst>
                                          <p:attrName>ppt_x</p:attrName>
                                        </p:attrNameLst>
                                      </p:cBhvr>
                                      <p:tavLst>
                                        <p:tav tm="0">
                                          <p:val>
                                            <p:strVal val="0-#ppt_w/2"/>
                                          </p:val>
                                        </p:tav>
                                        <p:tav tm="100000">
                                          <p:val>
                                            <p:strVal val="#ppt_x"/>
                                          </p:val>
                                        </p:tav>
                                      </p:tavLst>
                                    </p:anim>
                                    <p:anim calcmode="lin" valueType="num">
                                      <p:cBhvr additive="base">
                                        <p:cTn id="222" dur="500" fill="hold"/>
                                        <p:tgtEl>
                                          <p:spTgt spid="106983"/>
                                        </p:tgtEl>
                                        <p:attrNameLst>
                                          <p:attrName>ppt_y</p:attrName>
                                        </p:attrNameLst>
                                      </p:cBhvr>
                                      <p:tavLst>
                                        <p:tav tm="0">
                                          <p:val>
                                            <p:strVal val="#ppt_y"/>
                                          </p:val>
                                        </p:tav>
                                        <p:tav tm="100000">
                                          <p:val>
                                            <p:strVal val="#ppt_y"/>
                                          </p:val>
                                        </p:tav>
                                      </p:tavLst>
                                    </p:anim>
                                  </p:childTnLst>
                                </p:cTn>
                              </p:par>
                            </p:childTnLst>
                          </p:cTn>
                        </p:par>
                        <p:par>
                          <p:cTn id="223" fill="hold">
                            <p:stCondLst>
                              <p:cond delay="2000"/>
                            </p:stCondLst>
                            <p:childTnLst>
                              <p:par>
                                <p:cTn id="224" presetID="2" presetClass="entr" presetSubtype="8" fill="hold" grpId="0" nodeType="afterEffect">
                                  <p:stCondLst>
                                    <p:cond delay="0"/>
                                  </p:stCondLst>
                                  <p:childTnLst>
                                    <p:set>
                                      <p:cBhvr>
                                        <p:cTn id="225" dur="1" fill="hold">
                                          <p:stCondLst>
                                            <p:cond delay="0"/>
                                          </p:stCondLst>
                                        </p:cTn>
                                        <p:tgtEl>
                                          <p:spTgt spid="106984"/>
                                        </p:tgtEl>
                                        <p:attrNameLst>
                                          <p:attrName>style.visibility</p:attrName>
                                        </p:attrNameLst>
                                      </p:cBhvr>
                                      <p:to>
                                        <p:strVal val="visible"/>
                                      </p:to>
                                    </p:set>
                                    <p:anim calcmode="lin" valueType="num">
                                      <p:cBhvr additive="base">
                                        <p:cTn id="226" dur="500" fill="hold"/>
                                        <p:tgtEl>
                                          <p:spTgt spid="106984"/>
                                        </p:tgtEl>
                                        <p:attrNameLst>
                                          <p:attrName>ppt_x</p:attrName>
                                        </p:attrNameLst>
                                      </p:cBhvr>
                                      <p:tavLst>
                                        <p:tav tm="0">
                                          <p:val>
                                            <p:strVal val="0-#ppt_w/2"/>
                                          </p:val>
                                        </p:tav>
                                        <p:tav tm="100000">
                                          <p:val>
                                            <p:strVal val="#ppt_x"/>
                                          </p:val>
                                        </p:tav>
                                      </p:tavLst>
                                    </p:anim>
                                    <p:anim calcmode="lin" valueType="num">
                                      <p:cBhvr additive="base">
                                        <p:cTn id="227" dur="500" fill="hold"/>
                                        <p:tgtEl>
                                          <p:spTgt spid="106984"/>
                                        </p:tgtEl>
                                        <p:attrNameLst>
                                          <p:attrName>ppt_y</p:attrName>
                                        </p:attrNameLst>
                                      </p:cBhvr>
                                      <p:tavLst>
                                        <p:tav tm="0">
                                          <p:val>
                                            <p:strVal val="#ppt_y"/>
                                          </p:val>
                                        </p:tav>
                                        <p:tav tm="100000">
                                          <p:val>
                                            <p:strVal val="#ppt_y"/>
                                          </p:val>
                                        </p:tav>
                                      </p:tavLst>
                                    </p:anim>
                                  </p:childTnLst>
                                </p:cTn>
                              </p:par>
                            </p:childTnLst>
                          </p:cTn>
                        </p:par>
                        <p:par>
                          <p:cTn id="228" fill="hold">
                            <p:stCondLst>
                              <p:cond delay="2500"/>
                            </p:stCondLst>
                            <p:childTnLst>
                              <p:par>
                                <p:cTn id="229" presetID="2" presetClass="entr" presetSubtype="8" fill="hold" grpId="0" nodeType="afterEffect">
                                  <p:stCondLst>
                                    <p:cond delay="0"/>
                                  </p:stCondLst>
                                  <p:childTnLst>
                                    <p:set>
                                      <p:cBhvr>
                                        <p:cTn id="230" dur="1" fill="hold">
                                          <p:stCondLst>
                                            <p:cond delay="0"/>
                                          </p:stCondLst>
                                        </p:cTn>
                                        <p:tgtEl>
                                          <p:spTgt spid="106985"/>
                                        </p:tgtEl>
                                        <p:attrNameLst>
                                          <p:attrName>style.visibility</p:attrName>
                                        </p:attrNameLst>
                                      </p:cBhvr>
                                      <p:to>
                                        <p:strVal val="visible"/>
                                      </p:to>
                                    </p:set>
                                    <p:anim calcmode="lin" valueType="num">
                                      <p:cBhvr additive="base">
                                        <p:cTn id="231" dur="500" fill="hold"/>
                                        <p:tgtEl>
                                          <p:spTgt spid="106985"/>
                                        </p:tgtEl>
                                        <p:attrNameLst>
                                          <p:attrName>ppt_x</p:attrName>
                                        </p:attrNameLst>
                                      </p:cBhvr>
                                      <p:tavLst>
                                        <p:tav tm="0">
                                          <p:val>
                                            <p:strVal val="0-#ppt_w/2"/>
                                          </p:val>
                                        </p:tav>
                                        <p:tav tm="100000">
                                          <p:val>
                                            <p:strVal val="#ppt_x"/>
                                          </p:val>
                                        </p:tav>
                                      </p:tavLst>
                                    </p:anim>
                                    <p:anim calcmode="lin" valueType="num">
                                      <p:cBhvr additive="base">
                                        <p:cTn id="232" dur="500" fill="hold"/>
                                        <p:tgtEl>
                                          <p:spTgt spid="106985"/>
                                        </p:tgtEl>
                                        <p:attrNameLst>
                                          <p:attrName>ppt_y</p:attrName>
                                        </p:attrNameLst>
                                      </p:cBhvr>
                                      <p:tavLst>
                                        <p:tav tm="0">
                                          <p:val>
                                            <p:strVal val="#ppt_y"/>
                                          </p:val>
                                        </p:tav>
                                        <p:tav tm="100000">
                                          <p:val>
                                            <p:strVal val="#ppt_y"/>
                                          </p:val>
                                        </p:tav>
                                      </p:tavLst>
                                    </p:anim>
                                  </p:childTnLst>
                                </p:cTn>
                              </p:par>
                            </p:childTnLst>
                          </p:cTn>
                        </p:par>
                        <p:par>
                          <p:cTn id="233" fill="hold">
                            <p:stCondLst>
                              <p:cond delay="3000"/>
                            </p:stCondLst>
                            <p:childTnLst>
                              <p:par>
                                <p:cTn id="234" presetID="2" presetClass="entr" presetSubtype="8" fill="hold" grpId="0" nodeType="afterEffect">
                                  <p:stCondLst>
                                    <p:cond delay="0"/>
                                  </p:stCondLst>
                                  <p:childTnLst>
                                    <p:set>
                                      <p:cBhvr>
                                        <p:cTn id="235" dur="1" fill="hold">
                                          <p:stCondLst>
                                            <p:cond delay="0"/>
                                          </p:stCondLst>
                                        </p:cTn>
                                        <p:tgtEl>
                                          <p:spTgt spid="106986"/>
                                        </p:tgtEl>
                                        <p:attrNameLst>
                                          <p:attrName>style.visibility</p:attrName>
                                        </p:attrNameLst>
                                      </p:cBhvr>
                                      <p:to>
                                        <p:strVal val="visible"/>
                                      </p:to>
                                    </p:set>
                                    <p:anim calcmode="lin" valueType="num">
                                      <p:cBhvr additive="base">
                                        <p:cTn id="236" dur="500" fill="hold"/>
                                        <p:tgtEl>
                                          <p:spTgt spid="106986"/>
                                        </p:tgtEl>
                                        <p:attrNameLst>
                                          <p:attrName>ppt_x</p:attrName>
                                        </p:attrNameLst>
                                      </p:cBhvr>
                                      <p:tavLst>
                                        <p:tav tm="0">
                                          <p:val>
                                            <p:strVal val="0-#ppt_w/2"/>
                                          </p:val>
                                        </p:tav>
                                        <p:tav tm="100000">
                                          <p:val>
                                            <p:strVal val="#ppt_x"/>
                                          </p:val>
                                        </p:tav>
                                      </p:tavLst>
                                    </p:anim>
                                    <p:anim calcmode="lin" valueType="num">
                                      <p:cBhvr additive="base">
                                        <p:cTn id="237" dur="500" fill="hold"/>
                                        <p:tgtEl>
                                          <p:spTgt spid="106986"/>
                                        </p:tgtEl>
                                        <p:attrNameLst>
                                          <p:attrName>ppt_y</p:attrName>
                                        </p:attrNameLst>
                                      </p:cBhvr>
                                      <p:tavLst>
                                        <p:tav tm="0">
                                          <p:val>
                                            <p:strVal val="#ppt_y"/>
                                          </p:val>
                                        </p:tav>
                                        <p:tav tm="100000">
                                          <p:val>
                                            <p:strVal val="#ppt_y"/>
                                          </p:val>
                                        </p:tav>
                                      </p:tavLst>
                                    </p:anim>
                                  </p:childTnLst>
                                </p:cTn>
                              </p:par>
                            </p:childTnLst>
                          </p:cTn>
                        </p:par>
                        <p:par>
                          <p:cTn id="238" fill="hold">
                            <p:stCondLst>
                              <p:cond delay="3500"/>
                            </p:stCondLst>
                            <p:childTnLst>
                              <p:par>
                                <p:cTn id="239" presetID="10" presetClass="entr" presetSubtype="0" fill="hold" nodeType="afterEffect">
                                  <p:stCondLst>
                                    <p:cond delay="0"/>
                                  </p:stCondLst>
                                  <p:childTnLst>
                                    <p:set>
                                      <p:cBhvr>
                                        <p:cTn id="240" dur="1" fill="hold">
                                          <p:stCondLst>
                                            <p:cond delay="0"/>
                                          </p:stCondLst>
                                        </p:cTn>
                                        <p:tgtEl>
                                          <p:spTgt spid="392"/>
                                        </p:tgtEl>
                                        <p:attrNameLst>
                                          <p:attrName>style.visibility</p:attrName>
                                        </p:attrNameLst>
                                      </p:cBhvr>
                                      <p:to>
                                        <p:strVal val="visible"/>
                                      </p:to>
                                    </p:set>
                                    <p:animEffect transition="in" filter="fade">
                                      <p:cBhvr>
                                        <p:cTn id="241" dur="1000"/>
                                        <p:tgtEl>
                                          <p:spTgt spid="392"/>
                                        </p:tgtEl>
                                      </p:cBhvr>
                                    </p:animEffect>
                                  </p:childTnLst>
                                </p:cTn>
                              </p:par>
                            </p:childTnLst>
                          </p:cTn>
                        </p:par>
                      </p:childTnLst>
                    </p:cTn>
                  </p:par>
                  <p:par>
                    <p:cTn id="242" fill="hold">
                      <p:stCondLst>
                        <p:cond delay="indefinite"/>
                      </p:stCondLst>
                      <p:childTnLst>
                        <p:par>
                          <p:cTn id="243" fill="hold">
                            <p:stCondLst>
                              <p:cond delay="0"/>
                            </p:stCondLst>
                            <p:childTnLst>
                              <p:par>
                                <p:cTn id="244" presetID="6" presetClass="entr" presetSubtype="32" fill="hold" nodeType="clickEffect">
                                  <p:stCondLst>
                                    <p:cond delay="0"/>
                                  </p:stCondLst>
                                  <p:childTnLst>
                                    <p:set>
                                      <p:cBhvr>
                                        <p:cTn id="245" dur="1" fill="hold">
                                          <p:stCondLst>
                                            <p:cond delay="0"/>
                                          </p:stCondLst>
                                        </p:cTn>
                                        <p:tgtEl>
                                          <p:spTgt spid="495"/>
                                        </p:tgtEl>
                                        <p:attrNameLst>
                                          <p:attrName>style.visibility</p:attrName>
                                        </p:attrNameLst>
                                      </p:cBhvr>
                                      <p:to>
                                        <p:strVal val="visible"/>
                                      </p:to>
                                    </p:set>
                                    <p:animEffect transition="in" filter="circle(out)">
                                      <p:cBhvr>
                                        <p:cTn id="246" dur="2000"/>
                                        <p:tgtEl>
                                          <p:spTgt spid="495"/>
                                        </p:tgtEl>
                                      </p:cBhvr>
                                    </p:animEffect>
                                  </p:childTnLst>
                                </p:cTn>
                              </p:par>
                            </p:childTnLst>
                          </p:cTn>
                        </p:par>
                      </p:childTnLst>
                    </p:cTn>
                  </p:par>
                  <p:par>
                    <p:cTn id="247" fill="hold">
                      <p:stCondLst>
                        <p:cond delay="indefinite"/>
                      </p:stCondLst>
                      <p:childTnLst>
                        <p:par>
                          <p:cTn id="248" fill="hold">
                            <p:stCondLst>
                              <p:cond delay="0"/>
                            </p:stCondLst>
                            <p:childTnLst>
                              <p:par>
                                <p:cTn id="249" presetID="6" presetClass="entr" presetSubtype="32" fill="hold" nodeType="clickEffect">
                                  <p:stCondLst>
                                    <p:cond delay="0"/>
                                  </p:stCondLst>
                                  <p:childTnLst>
                                    <p:set>
                                      <p:cBhvr>
                                        <p:cTn id="250" dur="1" fill="hold">
                                          <p:stCondLst>
                                            <p:cond delay="0"/>
                                          </p:stCondLst>
                                        </p:cTn>
                                        <p:tgtEl>
                                          <p:spTgt spid="462"/>
                                        </p:tgtEl>
                                        <p:attrNameLst>
                                          <p:attrName>style.visibility</p:attrName>
                                        </p:attrNameLst>
                                      </p:cBhvr>
                                      <p:to>
                                        <p:strVal val="visible"/>
                                      </p:to>
                                    </p:set>
                                    <p:animEffect transition="in" filter="circle(out)">
                                      <p:cBhvr>
                                        <p:cTn id="251" dur="2000"/>
                                        <p:tgtEl>
                                          <p:spTgt spid="462"/>
                                        </p:tgtEl>
                                      </p:cBhvr>
                                    </p:animEffect>
                                  </p:childTnLst>
                                </p:cTn>
                              </p:par>
                            </p:childTnLst>
                          </p:cTn>
                        </p:par>
                      </p:childTnLst>
                    </p:cTn>
                  </p:par>
                  <p:par>
                    <p:cTn id="252" fill="hold">
                      <p:stCondLst>
                        <p:cond delay="indefinite"/>
                      </p:stCondLst>
                      <p:childTnLst>
                        <p:par>
                          <p:cTn id="253" fill="hold">
                            <p:stCondLst>
                              <p:cond delay="0"/>
                            </p:stCondLst>
                            <p:childTnLst>
                              <p:par>
                                <p:cTn id="254" presetID="6" presetClass="entr" presetSubtype="32" fill="hold" nodeType="clickEffect">
                                  <p:stCondLst>
                                    <p:cond delay="0"/>
                                  </p:stCondLst>
                                  <p:childTnLst>
                                    <p:set>
                                      <p:cBhvr>
                                        <p:cTn id="255" dur="1" fill="hold">
                                          <p:stCondLst>
                                            <p:cond delay="0"/>
                                          </p:stCondLst>
                                        </p:cTn>
                                        <p:tgtEl>
                                          <p:spTgt spid="429"/>
                                        </p:tgtEl>
                                        <p:attrNameLst>
                                          <p:attrName>style.visibility</p:attrName>
                                        </p:attrNameLst>
                                      </p:cBhvr>
                                      <p:to>
                                        <p:strVal val="visible"/>
                                      </p:to>
                                    </p:set>
                                    <p:animEffect transition="in" filter="circle(out)">
                                      <p:cBhvr>
                                        <p:cTn id="256" dur="2000"/>
                                        <p:tgtEl>
                                          <p:spTgt spid="429"/>
                                        </p:tgtEl>
                                      </p:cBhvr>
                                    </p:animEffect>
                                  </p:childTnLst>
                                </p:cTn>
                              </p:par>
                            </p:childTnLst>
                          </p:cTn>
                        </p:par>
                      </p:childTnLst>
                    </p:cTn>
                  </p:par>
                  <p:par>
                    <p:cTn id="257" fill="hold">
                      <p:stCondLst>
                        <p:cond delay="indefinite"/>
                      </p:stCondLst>
                      <p:childTnLst>
                        <p:par>
                          <p:cTn id="258" fill="hold">
                            <p:stCondLst>
                              <p:cond delay="0"/>
                            </p:stCondLst>
                            <p:childTnLst>
                              <p:par>
                                <p:cTn id="259" presetID="6" presetClass="entr" presetSubtype="32" fill="hold" nodeType="clickEffect">
                                  <p:stCondLst>
                                    <p:cond delay="0"/>
                                  </p:stCondLst>
                                  <p:childTnLst>
                                    <p:set>
                                      <p:cBhvr>
                                        <p:cTn id="260" dur="1" fill="hold">
                                          <p:stCondLst>
                                            <p:cond delay="0"/>
                                          </p:stCondLst>
                                        </p:cTn>
                                        <p:tgtEl>
                                          <p:spTgt spid="384"/>
                                        </p:tgtEl>
                                        <p:attrNameLst>
                                          <p:attrName>style.visibility</p:attrName>
                                        </p:attrNameLst>
                                      </p:cBhvr>
                                      <p:to>
                                        <p:strVal val="visible"/>
                                      </p:to>
                                    </p:set>
                                    <p:animEffect transition="in" filter="circle(out)">
                                      <p:cBhvr>
                                        <p:cTn id="261" dur="200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762" grpId="0" animBg="1"/>
      <p:bldP spid="106500" grpId="0" animBg="1"/>
      <p:bldP spid="106632" grpId="0" animBg="1"/>
      <p:bldP spid="106653" grpId="0" animBg="1"/>
      <p:bldP spid="106654" grpId="0" animBg="1"/>
      <p:bldP spid="106655" grpId="0" animBg="1"/>
      <p:bldP spid="106659" grpId="0" animBg="1"/>
      <p:bldP spid="106660" grpId="0" animBg="1"/>
      <p:bldP spid="106662" grpId="0" animBg="1"/>
      <p:bldP spid="106664" grpId="0" animBg="1"/>
      <p:bldP spid="106980" grpId="0" animBg="1"/>
      <p:bldP spid="106981" grpId="0" animBg="1"/>
      <p:bldP spid="106982" grpId="0" animBg="1"/>
      <p:bldP spid="106983" grpId="0" animBg="1"/>
      <p:bldP spid="106984" grpId="0" animBg="1"/>
      <p:bldP spid="106985" grpId="0" animBg="1"/>
      <p:bldP spid="10698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ktangel 1"/>
          <p:cNvSpPr/>
          <p:nvPr/>
        </p:nvSpPr>
        <p:spPr>
          <a:xfrm>
            <a:off x="1977685" y="1577259"/>
            <a:ext cx="8271803" cy="1384995"/>
          </a:xfrm>
          <a:prstGeom prst="rect">
            <a:avLst/>
          </a:prstGeom>
        </p:spPr>
        <p:txBody>
          <a:bodyPr wrap="square">
            <a:spAutoFit/>
          </a:bodyPr>
          <a:lstStyle/>
          <a:p>
            <a:r>
              <a:rPr lang="da-DK" sz="2100" b="1" dirty="0">
                <a:solidFill>
                  <a:srgbClr val="000000"/>
                </a:solidFill>
                <a:latin typeface="Raleway"/>
              </a:rPr>
              <a:t>Bunker og lager</a:t>
            </a:r>
            <a:r>
              <a:rPr lang="da-DK" sz="2100" dirty="0">
                <a:solidFill>
                  <a:srgbClr val="000000"/>
                </a:solidFill>
                <a:latin typeface="Raleway"/>
              </a:rPr>
              <a:t>: Opgaver, viden, data og information som ikke er tilgængelig. Opgaver eller information der ligger stille i en mail </a:t>
            </a:r>
            <a:r>
              <a:rPr lang="da-DK" sz="2100" dirty="0" err="1">
                <a:solidFill>
                  <a:srgbClr val="000000"/>
                </a:solidFill>
                <a:latin typeface="Raleway"/>
              </a:rPr>
              <a:t>box</a:t>
            </a:r>
            <a:r>
              <a:rPr lang="da-DK" sz="2100" dirty="0">
                <a:solidFill>
                  <a:srgbClr val="000000"/>
                </a:solidFill>
                <a:latin typeface="Raleway"/>
              </a:rPr>
              <a:t>, på et skrivebord eller mellem afdelinger og som derfor bliver kold og skal “genopvarmes”</a:t>
            </a:r>
            <a:endParaRPr lang="da-DK" sz="2100" dirty="0"/>
          </a:p>
        </p:txBody>
      </p:sp>
      <p:grpSp>
        <p:nvGrpSpPr>
          <p:cNvPr id="3" name="Gruppe 2"/>
          <p:cNvGrpSpPr/>
          <p:nvPr/>
        </p:nvGrpSpPr>
        <p:grpSpPr>
          <a:xfrm>
            <a:off x="2980008" y="3452740"/>
            <a:ext cx="1487659" cy="1677572"/>
            <a:chOff x="1463040" y="3502854"/>
            <a:chExt cx="1983545" cy="2236763"/>
          </a:xfrm>
        </p:grpSpPr>
        <p:sp>
          <p:nvSpPr>
            <p:cNvPr id="4" name="Afrundet rektangel 3"/>
            <p:cNvSpPr/>
            <p:nvPr/>
          </p:nvSpPr>
          <p:spPr>
            <a:xfrm>
              <a:off x="1463040" y="3502854"/>
              <a:ext cx="1983545" cy="223676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5" name="Måne 4"/>
            <p:cNvSpPr/>
            <p:nvPr/>
          </p:nvSpPr>
          <p:spPr>
            <a:xfrm rot="5400000">
              <a:off x="2414366" y="4517487"/>
              <a:ext cx="45719" cy="822959"/>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nvGrpSpPr>
            <p:cNvPr id="6" name="Group 17"/>
            <p:cNvGrpSpPr>
              <a:grpSpLocks/>
            </p:cNvGrpSpPr>
            <p:nvPr/>
          </p:nvGrpSpPr>
          <p:grpSpPr bwMode="auto">
            <a:xfrm>
              <a:off x="2501525" y="4135757"/>
              <a:ext cx="792109" cy="244703"/>
              <a:chOff x="3654" y="5481"/>
              <a:chExt cx="1980" cy="1260"/>
            </a:xfrm>
          </p:grpSpPr>
          <p:sp>
            <p:nvSpPr>
              <p:cNvPr id="13" name="Oval 18"/>
              <p:cNvSpPr>
                <a:spLocks noChangeArrowheads="1"/>
              </p:cNvSpPr>
              <p:nvPr/>
            </p:nvSpPr>
            <p:spPr bwMode="auto">
              <a:xfrm>
                <a:off x="3654" y="5481"/>
                <a:ext cx="1980" cy="1260"/>
              </a:xfrm>
              <a:prstGeom prst="ellipse">
                <a:avLst/>
              </a:prstGeom>
              <a:solidFill>
                <a:srgbClr val="FFFFFF"/>
              </a:solidFill>
              <a:ln w="9525">
                <a:solidFill>
                  <a:srgbClr val="000000"/>
                </a:solidFill>
                <a:round/>
                <a:headEnd/>
                <a:tailEnd/>
              </a:ln>
            </p:spPr>
            <p:txBody>
              <a:bodyPr/>
              <a:lstStyle/>
              <a:p>
                <a:endParaRPr lang="da-DK" sz="1189" dirty="0"/>
              </a:p>
            </p:txBody>
          </p:sp>
          <p:sp>
            <p:nvSpPr>
              <p:cNvPr id="14" name="Oval 19"/>
              <p:cNvSpPr>
                <a:spLocks noChangeArrowheads="1"/>
              </p:cNvSpPr>
              <p:nvPr/>
            </p:nvSpPr>
            <p:spPr bwMode="auto">
              <a:xfrm>
                <a:off x="4014" y="5481"/>
                <a:ext cx="1260" cy="1260"/>
              </a:xfrm>
              <a:prstGeom prst="ellipse">
                <a:avLst/>
              </a:prstGeom>
              <a:solidFill>
                <a:srgbClr val="C0C0C0"/>
              </a:solidFill>
              <a:ln w="9525">
                <a:solidFill>
                  <a:srgbClr val="000000"/>
                </a:solidFill>
                <a:round/>
                <a:headEnd/>
                <a:tailEnd/>
              </a:ln>
            </p:spPr>
            <p:txBody>
              <a:bodyPr/>
              <a:lstStyle/>
              <a:p>
                <a:endParaRPr lang="da-DK" sz="1189" dirty="0"/>
              </a:p>
            </p:txBody>
          </p:sp>
          <p:sp>
            <p:nvSpPr>
              <p:cNvPr id="15" name="Oval 20"/>
              <p:cNvSpPr>
                <a:spLocks noChangeArrowheads="1"/>
              </p:cNvSpPr>
              <p:nvPr/>
            </p:nvSpPr>
            <p:spPr bwMode="auto">
              <a:xfrm>
                <a:off x="4374" y="5841"/>
                <a:ext cx="540" cy="540"/>
              </a:xfrm>
              <a:prstGeom prst="ellipse">
                <a:avLst/>
              </a:prstGeom>
              <a:solidFill>
                <a:srgbClr val="000000"/>
              </a:solidFill>
              <a:ln w="9525">
                <a:solidFill>
                  <a:srgbClr val="000000"/>
                </a:solidFill>
                <a:round/>
                <a:headEnd/>
                <a:tailEnd/>
              </a:ln>
            </p:spPr>
            <p:txBody>
              <a:bodyPr/>
              <a:lstStyle/>
              <a:p>
                <a:endParaRPr lang="da-DK" sz="1189" dirty="0"/>
              </a:p>
            </p:txBody>
          </p:sp>
        </p:grpSp>
        <p:grpSp>
          <p:nvGrpSpPr>
            <p:cNvPr id="7" name="Group 21"/>
            <p:cNvGrpSpPr>
              <a:grpSpLocks/>
            </p:cNvGrpSpPr>
            <p:nvPr/>
          </p:nvGrpSpPr>
          <p:grpSpPr bwMode="auto">
            <a:xfrm>
              <a:off x="1626035" y="4135757"/>
              <a:ext cx="792109" cy="244703"/>
              <a:chOff x="3654" y="5481"/>
              <a:chExt cx="1980" cy="1260"/>
            </a:xfrm>
          </p:grpSpPr>
          <p:sp>
            <p:nvSpPr>
              <p:cNvPr id="10" name="Oval 22"/>
              <p:cNvSpPr>
                <a:spLocks noChangeArrowheads="1"/>
              </p:cNvSpPr>
              <p:nvPr/>
            </p:nvSpPr>
            <p:spPr bwMode="auto">
              <a:xfrm>
                <a:off x="3654" y="5481"/>
                <a:ext cx="1980" cy="1260"/>
              </a:xfrm>
              <a:prstGeom prst="ellipse">
                <a:avLst/>
              </a:prstGeom>
              <a:solidFill>
                <a:srgbClr val="FFFFFF"/>
              </a:solidFill>
              <a:ln w="9525">
                <a:solidFill>
                  <a:srgbClr val="000000"/>
                </a:solidFill>
                <a:round/>
                <a:headEnd/>
                <a:tailEnd/>
              </a:ln>
            </p:spPr>
            <p:txBody>
              <a:bodyPr/>
              <a:lstStyle/>
              <a:p>
                <a:endParaRPr lang="da-DK" sz="1189" dirty="0"/>
              </a:p>
            </p:txBody>
          </p:sp>
          <p:sp>
            <p:nvSpPr>
              <p:cNvPr id="11" name="Oval 23"/>
              <p:cNvSpPr>
                <a:spLocks noChangeArrowheads="1"/>
              </p:cNvSpPr>
              <p:nvPr/>
            </p:nvSpPr>
            <p:spPr bwMode="auto">
              <a:xfrm>
                <a:off x="4014" y="5481"/>
                <a:ext cx="1260" cy="1260"/>
              </a:xfrm>
              <a:prstGeom prst="ellipse">
                <a:avLst/>
              </a:prstGeom>
              <a:solidFill>
                <a:srgbClr val="C0C0C0"/>
              </a:solidFill>
              <a:ln w="9525">
                <a:solidFill>
                  <a:srgbClr val="000000"/>
                </a:solidFill>
                <a:round/>
                <a:headEnd/>
                <a:tailEnd/>
              </a:ln>
            </p:spPr>
            <p:txBody>
              <a:bodyPr/>
              <a:lstStyle/>
              <a:p>
                <a:endParaRPr lang="da-DK" sz="1189" dirty="0"/>
              </a:p>
            </p:txBody>
          </p:sp>
          <p:sp>
            <p:nvSpPr>
              <p:cNvPr id="12" name="Oval 24"/>
              <p:cNvSpPr>
                <a:spLocks noChangeArrowheads="1"/>
              </p:cNvSpPr>
              <p:nvPr/>
            </p:nvSpPr>
            <p:spPr bwMode="auto">
              <a:xfrm>
                <a:off x="4374" y="5841"/>
                <a:ext cx="540" cy="540"/>
              </a:xfrm>
              <a:prstGeom prst="ellipse">
                <a:avLst/>
              </a:prstGeom>
              <a:solidFill>
                <a:srgbClr val="000000"/>
              </a:solidFill>
              <a:ln w="9525">
                <a:solidFill>
                  <a:srgbClr val="000000"/>
                </a:solidFill>
                <a:round/>
                <a:headEnd/>
                <a:tailEnd/>
              </a:ln>
            </p:spPr>
            <p:txBody>
              <a:bodyPr/>
              <a:lstStyle/>
              <a:p>
                <a:endParaRPr lang="da-DK" sz="1189" dirty="0"/>
              </a:p>
            </p:txBody>
          </p:sp>
        </p:grpSp>
        <p:sp>
          <p:nvSpPr>
            <p:cNvPr id="8" name="AutoShape 25"/>
            <p:cNvSpPr>
              <a:spLocks noChangeArrowheads="1"/>
            </p:cNvSpPr>
            <p:nvPr/>
          </p:nvSpPr>
          <p:spPr bwMode="auto">
            <a:xfrm flipH="1">
              <a:off x="1548214" y="3978823"/>
              <a:ext cx="875489" cy="218413"/>
            </a:xfrm>
            <a:prstGeom prst="rtTriangle">
              <a:avLst/>
            </a:prstGeom>
            <a:solidFill>
              <a:srgbClr val="000000"/>
            </a:solidFill>
            <a:ln w="9525">
              <a:solidFill>
                <a:srgbClr val="000000"/>
              </a:solidFill>
              <a:miter lim="800000"/>
              <a:headEnd/>
              <a:tailEnd/>
            </a:ln>
          </p:spPr>
          <p:txBody>
            <a:bodyPr/>
            <a:lstStyle/>
            <a:p>
              <a:endParaRPr lang="da-DK" sz="1189" dirty="0"/>
            </a:p>
          </p:txBody>
        </p:sp>
        <p:sp>
          <p:nvSpPr>
            <p:cNvPr id="9" name="AutoShape 26"/>
            <p:cNvSpPr>
              <a:spLocks noChangeArrowheads="1"/>
            </p:cNvSpPr>
            <p:nvPr/>
          </p:nvSpPr>
          <p:spPr bwMode="auto">
            <a:xfrm>
              <a:off x="2501525" y="3990148"/>
              <a:ext cx="875489" cy="218413"/>
            </a:xfrm>
            <a:prstGeom prst="rtTriangle">
              <a:avLst/>
            </a:prstGeom>
            <a:solidFill>
              <a:srgbClr val="000000"/>
            </a:solidFill>
            <a:ln w="9525">
              <a:solidFill>
                <a:srgbClr val="000000"/>
              </a:solidFill>
              <a:miter lim="800000"/>
              <a:headEnd/>
              <a:tailEnd/>
            </a:ln>
          </p:spPr>
          <p:txBody>
            <a:bodyPr/>
            <a:lstStyle/>
            <a:p>
              <a:endParaRPr lang="da-DK" sz="1189" dirty="0"/>
            </a:p>
          </p:txBody>
        </p:sp>
      </p:grpSp>
      <p:grpSp>
        <p:nvGrpSpPr>
          <p:cNvPr id="16" name="Gruppe 15"/>
          <p:cNvGrpSpPr/>
          <p:nvPr/>
        </p:nvGrpSpPr>
        <p:grpSpPr>
          <a:xfrm>
            <a:off x="7664550" y="3452739"/>
            <a:ext cx="1487659" cy="1677572"/>
            <a:chOff x="8271803" y="3052689"/>
            <a:chExt cx="1983545" cy="2236763"/>
          </a:xfrm>
        </p:grpSpPr>
        <p:sp>
          <p:nvSpPr>
            <p:cNvPr id="17" name="Afrundet rektangel 16"/>
            <p:cNvSpPr/>
            <p:nvPr/>
          </p:nvSpPr>
          <p:spPr>
            <a:xfrm>
              <a:off x="8271803" y="3052689"/>
              <a:ext cx="1983545" cy="223676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nvGrpSpPr>
            <p:cNvPr id="18" name="Group 5"/>
            <p:cNvGrpSpPr>
              <a:grpSpLocks/>
            </p:cNvGrpSpPr>
            <p:nvPr/>
          </p:nvGrpSpPr>
          <p:grpSpPr bwMode="auto">
            <a:xfrm>
              <a:off x="8376808" y="3555694"/>
              <a:ext cx="1828800" cy="385762"/>
              <a:chOff x="954" y="4041"/>
              <a:chExt cx="2446" cy="966"/>
            </a:xfrm>
          </p:grpSpPr>
          <p:grpSp>
            <p:nvGrpSpPr>
              <p:cNvPr id="20" name="Group 6"/>
              <p:cNvGrpSpPr>
                <a:grpSpLocks/>
              </p:cNvGrpSpPr>
              <p:nvPr/>
            </p:nvGrpSpPr>
            <p:grpSpPr bwMode="auto">
              <a:xfrm>
                <a:off x="954" y="4402"/>
                <a:ext cx="1140" cy="605"/>
                <a:chOff x="3654" y="5481"/>
                <a:chExt cx="1980" cy="1260"/>
              </a:xfrm>
            </p:grpSpPr>
            <p:sp>
              <p:nvSpPr>
                <p:cNvPr id="27" name="Oval 7"/>
                <p:cNvSpPr>
                  <a:spLocks noChangeArrowheads="1"/>
                </p:cNvSpPr>
                <p:nvPr/>
              </p:nvSpPr>
              <p:spPr bwMode="auto">
                <a:xfrm>
                  <a:off x="3654" y="5481"/>
                  <a:ext cx="1980" cy="1260"/>
                </a:xfrm>
                <a:prstGeom prst="ellipse">
                  <a:avLst/>
                </a:prstGeom>
                <a:solidFill>
                  <a:srgbClr val="FFFFFF"/>
                </a:solidFill>
                <a:ln w="9525">
                  <a:solidFill>
                    <a:srgbClr val="000000"/>
                  </a:solidFill>
                  <a:round/>
                  <a:headEnd/>
                  <a:tailEnd/>
                </a:ln>
              </p:spPr>
              <p:txBody>
                <a:bodyPr/>
                <a:lstStyle/>
                <a:p>
                  <a:endParaRPr lang="da-DK" sz="1189" dirty="0"/>
                </a:p>
              </p:txBody>
            </p:sp>
            <p:sp>
              <p:nvSpPr>
                <p:cNvPr id="28" name="Oval 8"/>
                <p:cNvSpPr>
                  <a:spLocks noChangeArrowheads="1"/>
                </p:cNvSpPr>
                <p:nvPr/>
              </p:nvSpPr>
              <p:spPr bwMode="auto">
                <a:xfrm>
                  <a:off x="4014" y="5481"/>
                  <a:ext cx="1260" cy="1260"/>
                </a:xfrm>
                <a:prstGeom prst="ellipse">
                  <a:avLst/>
                </a:prstGeom>
                <a:solidFill>
                  <a:srgbClr val="C0C0C0"/>
                </a:solidFill>
                <a:ln w="9525">
                  <a:solidFill>
                    <a:srgbClr val="000000"/>
                  </a:solidFill>
                  <a:round/>
                  <a:headEnd/>
                  <a:tailEnd/>
                </a:ln>
              </p:spPr>
              <p:txBody>
                <a:bodyPr/>
                <a:lstStyle/>
                <a:p>
                  <a:endParaRPr lang="da-DK" sz="1189" dirty="0"/>
                </a:p>
              </p:txBody>
            </p:sp>
            <p:sp>
              <p:nvSpPr>
                <p:cNvPr id="29" name="Oval 9"/>
                <p:cNvSpPr>
                  <a:spLocks noChangeArrowheads="1"/>
                </p:cNvSpPr>
                <p:nvPr/>
              </p:nvSpPr>
              <p:spPr bwMode="auto">
                <a:xfrm>
                  <a:off x="4374" y="5841"/>
                  <a:ext cx="540" cy="540"/>
                </a:xfrm>
                <a:prstGeom prst="ellipse">
                  <a:avLst/>
                </a:prstGeom>
                <a:solidFill>
                  <a:srgbClr val="000000"/>
                </a:solidFill>
                <a:ln w="9525">
                  <a:solidFill>
                    <a:srgbClr val="000000"/>
                  </a:solidFill>
                  <a:round/>
                  <a:headEnd/>
                  <a:tailEnd/>
                </a:ln>
              </p:spPr>
              <p:txBody>
                <a:bodyPr/>
                <a:lstStyle/>
                <a:p>
                  <a:endParaRPr lang="da-DK" sz="1189" dirty="0"/>
                </a:p>
              </p:txBody>
            </p:sp>
          </p:grpSp>
          <p:grpSp>
            <p:nvGrpSpPr>
              <p:cNvPr id="21" name="Group 10"/>
              <p:cNvGrpSpPr>
                <a:grpSpLocks/>
              </p:cNvGrpSpPr>
              <p:nvPr/>
            </p:nvGrpSpPr>
            <p:grpSpPr bwMode="auto">
              <a:xfrm>
                <a:off x="2214" y="4402"/>
                <a:ext cx="1140" cy="605"/>
                <a:chOff x="3654" y="5481"/>
                <a:chExt cx="1980" cy="1260"/>
              </a:xfrm>
            </p:grpSpPr>
            <p:sp>
              <p:nvSpPr>
                <p:cNvPr id="24" name="Oval 11"/>
                <p:cNvSpPr>
                  <a:spLocks noChangeArrowheads="1"/>
                </p:cNvSpPr>
                <p:nvPr/>
              </p:nvSpPr>
              <p:spPr bwMode="auto">
                <a:xfrm>
                  <a:off x="3654" y="5481"/>
                  <a:ext cx="1980" cy="1260"/>
                </a:xfrm>
                <a:prstGeom prst="ellipse">
                  <a:avLst/>
                </a:prstGeom>
                <a:solidFill>
                  <a:srgbClr val="FFFFFF"/>
                </a:solidFill>
                <a:ln w="9525">
                  <a:solidFill>
                    <a:srgbClr val="000000"/>
                  </a:solidFill>
                  <a:round/>
                  <a:headEnd/>
                  <a:tailEnd/>
                </a:ln>
              </p:spPr>
              <p:txBody>
                <a:bodyPr/>
                <a:lstStyle/>
                <a:p>
                  <a:endParaRPr lang="da-DK" sz="1189" dirty="0"/>
                </a:p>
              </p:txBody>
            </p:sp>
            <p:sp>
              <p:nvSpPr>
                <p:cNvPr id="25" name="Oval 12"/>
                <p:cNvSpPr>
                  <a:spLocks noChangeArrowheads="1"/>
                </p:cNvSpPr>
                <p:nvPr/>
              </p:nvSpPr>
              <p:spPr bwMode="auto">
                <a:xfrm>
                  <a:off x="4014" y="5481"/>
                  <a:ext cx="1260" cy="1260"/>
                </a:xfrm>
                <a:prstGeom prst="ellipse">
                  <a:avLst/>
                </a:prstGeom>
                <a:solidFill>
                  <a:srgbClr val="C0C0C0"/>
                </a:solidFill>
                <a:ln w="9525">
                  <a:solidFill>
                    <a:srgbClr val="000000"/>
                  </a:solidFill>
                  <a:round/>
                  <a:headEnd/>
                  <a:tailEnd/>
                </a:ln>
              </p:spPr>
              <p:txBody>
                <a:bodyPr/>
                <a:lstStyle/>
                <a:p>
                  <a:endParaRPr lang="da-DK" sz="1189" dirty="0"/>
                </a:p>
              </p:txBody>
            </p:sp>
            <p:sp>
              <p:nvSpPr>
                <p:cNvPr id="26" name="Oval 13"/>
                <p:cNvSpPr>
                  <a:spLocks noChangeArrowheads="1"/>
                </p:cNvSpPr>
                <p:nvPr/>
              </p:nvSpPr>
              <p:spPr bwMode="auto">
                <a:xfrm>
                  <a:off x="4374" y="5841"/>
                  <a:ext cx="540" cy="540"/>
                </a:xfrm>
                <a:prstGeom prst="ellipse">
                  <a:avLst/>
                </a:prstGeom>
                <a:solidFill>
                  <a:srgbClr val="000000"/>
                </a:solidFill>
                <a:ln w="9525">
                  <a:solidFill>
                    <a:srgbClr val="000000"/>
                  </a:solidFill>
                  <a:round/>
                  <a:headEnd/>
                  <a:tailEnd/>
                </a:ln>
              </p:spPr>
              <p:txBody>
                <a:bodyPr/>
                <a:lstStyle/>
                <a:p>
                  <a:endParaRPr lang="da-DK" sz="1189" dirty="0"/>
                </a:p>
              </p:txBody>
            </p:sp>
          </p:grpSp>
          <p:sp>
            <p:nvSpPr>
              <p:cNvPr id="22" name="AutoShape 14"/>
              <p:cNvSpPr>
                <a:spLocks noChangeArrowheads="1"/>
              </p:cNvSpPr>
              <p:nvPr/>
            </p:nvSpPr>
            <p:spPr bwMode="auto">
              <a:xfrm>
                <a:off x="954" y="4042"/>
                <a:ext cx="1260" cy="540"/>
              </a:xfrm>
              <a:prstGeom prst="rtTriangle">
                <a:avLst/>
              </a:prstGeom>
              <a:solidFill>
                <a:srgbClr val="000000"/>
              </a:solidFill>
              <a:ln w="9525">
                <a:solidFill>
                  <a:srgbClr val="000000"/>
                </a:solidFill>
                <a:miter lim="800000"/>
                <a:headEnd/>
                <a:tailEnd/>
              </a:ln>
            </p:spPr>
            <p:txBody>
              <a:bodyPr/>
              <a:lstStyle/>
              <a:p>
                <a:endParaRPr lang="da-DK" sz="1189" dirty="0"/>
              </a:p>
            </p:txBody>
          </p:sp>
          <p:sp>
            <p:nvSpPr>
              <p:cNvPr id="23" name="AutoShape 15"/>
              <p:cNvSpPr>
                <a:spLocks noChangeArrowheads="1"/>
              </p:cNvSpPr>
              <p:nvPr/>
            </p:nvSpPr>
            <p:spPr bwMode="auto">
              <a:xfrm flipH="1">
                <a:off x="2140" y="4041"/>
                <a:ext cx="1260" cy="540"/>
              </a:xfrm>
              <a:prstGeom prst="rtTriangle">
                <a:avLst/>
              </a:prstGeom>
              <a:solidFill>
                <a:srgbClr val="000000"/>
              </a:solidFill>
              <a:ln w="9525">
                <a:solidFill>
                  <a:srgbClr val="000000"/>
                </a:solidFill>
                <a:miter lim="800000"/>
                <a:headEnd/>
                <a:tailEnd/>
              </a:ln>
            </p:spPr>
            <p:txBody>
              <a:bodyPr/>
              <a:lstStyle/>
              <a:p>
                <a:endParaRPr lang="da-DK" sz="1189" dirty="0"/>
              </a:p>
            </p:txBody>
          </p:sp>
        </p:grpSp>
        <p:sp>
          <p:nvSpPr>
            <p:cNvPr id="19" name="Hjerte 18"/>
            <p:cNvSpPr/>
            <p:nvPr/>
          </p:nvSpPr>
          <p:spPr>
            <a:xfrm>
              <a:off x="8679766" y="4346917"/>
              <a:ext cx="1181686" cy="239151"/>
            </a:xfrm>
            <a:prstGeom prst="hear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sp>
        <p:nvSpPr>
          <p:cNvPr id="31" name="Æseløre 30"/>
          <p:cNvSpPr/>
          <p:nvPr/>
        </p:nvSpPr>
        <p:spPr>
          <a:xfrm>
            <a:off x="5090162" y="3157318"/>
            <a:ext cx="1941341" cy="2447778"/>
          </a:xfrm>
          <a:prstGeom prst="foldedCorner">
            <a:avLst>
              <a:gd name="adj" fmla="val 500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solidFill>
                  <a:schemeClr val="tx1"/>
                </a:solidFill>
              </a:rPr>
              <a:t>Rute diagram</a:t>
            </a:r>
          </a:p>
          <a:p>
            <a:pPr algn="ctr"/>
            <a:r>
              <a:rPr lang="da-DK" sz="2400" b="1" dirty="0">
                <a:solidFill>
                  <a:schemeClr val="tx1"/>
                </a:solidFill>
              </a:rPr>
              <a:t>og</a:t>
            </a:r>
          </a:p>
          <a:p>
            <a:pPr algn="ctr"/>
            <a:r>
              <a:rPr lang="da-DK" sz="4500" b="1" dirty="0">
                <a:solidFill>
                  <a:schemeClr val="tx1"/>
                </a:solidFill>
              </a:rPr>
              <a:t>A3 </a:t>
            </a:r>
            <a:r>
              <a:rPr lang="da-DK" sz="3000" b="1" dirty="0">
                <a:solidFill>
                  <a:schemeClr val="tx1"/>
                </a:solidFill>
              </a:rPr>
              <a:t>&amp;</a:t>
            </a:r>
            <a:r>
              <a:rPr lang="da-DK" sz="4500" b="1" dirty="0">
                <a:solidFill>
                  <a:schemeClr val="tx1"/>
                </a:solidFill>
              </a:rPr>
              <a:t> 5S</a:t>
            </a:r>
          </a:p>
        </p:txBody>
      </p:sp>
      <p:sp>
        <p:nvSpPr>
          <p:cNvPr id="30" name="Tekstfelt 29">
            <a:extLst>
              <a:ext uri="{FF2B5EF4-FFF2-40B4-BE49-F238E27FC236}">
                <a16:creationId xmlns:a16="http://schemas.microsoft.com/office/drawing/2014/main" id="{EC649018-BCB9-3ACF-0C02-F450FA680FCC}"/>
              </a:ext>
            </a:extLst>
          </p:cNvPr>
          <p:cNvSpPr txBox="1"/>
          <p:nvPr/>
        </p:nvSpPr>
        <p:spPr>
          <a:xfrm>
            <a:off x="1956249" y="579992"/>
            <a:ext cx="4918479" cy="584775"/>
          </a:xfrm>
          <a:prstGeom prst="rect">
            <a:avLst/>
          </a:prstGeom>
          <a:solidFill>
            <a:srgbClr val="FFFF00"/>
          </a:solidFill>
        </p:spPr>
        <p:txBody>
          <a:bodyPr wrap="square" rtlCol="0">
            <a:spAutoFit/>
          </a:bodyPr>
          <a:lstStyle/>
          <a:p>
            <a:r>
              <a:rPr lang="da-DK" sz="3200" b="1" dirty="0"/>
              <a:t>Administrativ LEAN.</a:t>
            </a:r>
          </a:p>
        </p:txBody>
      </p:sp>
    </p:spTree>
    <p:extLst>
      <p:ext uri="{BB962C8B-B14F-4D97-AF65-F5344CB8AC3E}">
        <p14:creationId xmlns:p14="http://schemas.microsoft.com/office/powerpoint/2010/main" val="1197179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0" name="AutoShape 8"/>
          <p:cNvSpPr>
            <a:spLocks noChangeArrowheads="1"/>
          </p:cNvSpPr>
          <p:nvPr/>
        </p:nvSpPr>
        <p:spPr bwMode="auto">
          <a:xfrm>
            <a:off x="2121765" y="1961522"/>
            <a:ext cx="1133475" cy="215503"/>
          </a:xfrm>
          <a:prstGeom prst="roundRect">
            <a:avLst>
              <a:gd name="adj" fmla="val 16667"/>
            </a:avLst>
          </a:prstGeom>
          <a:solidFill>
            <a:schemeClr val="accent4"/>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38921" name="AutoShape 9" descr="Kork"/>
          <p:cNvSpPr>
            <a:spLocks noChangeArrowheads="1"/>
          </p:cNvSpPr>
          <p:nvPr/>
        </p:nvSpPr>
        <p:spPr bwMode="auto">
          <a:xfrm>
            <a:off x="2066998" y="1854366"/>
            <a:ext cx="1221581" cy="105965"/>
          </a:xfrm>
          <a:prstGeom prst="roundRect">
            <a:avLst>
              <a:gd name="adj" fmla="val 50000"/>
            </a:avLst>
          </a:prstGeom>
          <a:blipFill dpi="0" rotWithShape="1">
            <a:blip r:embed="rId3"/>
            <a:srcRect/>
            <a:tile tx="0" ty="0" sx="100000" sy="100000" flip="none" algn="tl"/>
          </a:bli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38922" name="Freeform 10"/>
          <p:cNvSpPr>
            <a:spLocks/>
          </p:cNvSpPr>
          <p:nvPr/>
        </p:nvSpPr>
        <p:spPr bwMode="auto">
          <a:xfrm>
            <a:off x="1959840" y="1854364"/>
            <a:ext cx="1403747" cy="323850"/>
          </a:xfrm>
          <a:custGeom>
            <a:avLst/>
            <a:gdLst>
              <a:gd name="T0" fmla="*/ 95682243 w 2312"/>
              <a:gd name="T1" fmla="*/ 58411949 h 265"/>
              <a:gd name="T2" fmla="*/ 47841526 w 2312"/>
              <a:gd name="T3" fmla="*/ 132753244 h 265"/>
              <a:gd name="T4" fmla="*/ 0 w 2312"/>
              <a:gd name="T5" fmla="*/ 278781486 h 265"/>
              <a:gd name="T6" fmla="*/ 149422096 w 2312"/>
              <a:gd name="T7" fmla="*/ 398258102 h 265"/>
              <a:gd name="T8" fmla="*/ 263454236 w 2312"/>
              <a:gd name="T9" fmla="*/ 374362453 h 265"/>
              <a:gd name="T10" fmla="*/ 299499111 w 2312"/>
              <a:gd name="T11" fmla="*/ 326571155 h 265"/>
              <a:gd name="T12" fmla="*/ 323091605 w 2312"/>
              <a:gd name="T13" fmla="*/ 302675506 h 265"/>
              <a:gd name="T14" fmla="*/ 359136480 w 2312"/>
              <a:gd name="T15" fmla="*/ 254885837 h 265"/>
              <a:gd name="T16" fmla="*/ 377486377 w 2312"/>
              <a:gd name="T17" fmla="*/ 228334211 h 265"/>
              <a:gd name="T18" fmla="*/ 437124555 w 2312"/>
              <a:gd name="T19" fmla="*/ 326571155 h 265"/>
              <a:gd name="T20" fmla="*/ 443022881 w 2312"/>
              <a:gd name="T21" fmla="*/ 398258102 h 265"/>
              <a:gd name="T22" fmla="*/ 551156696 w 2312"/>
              <a:gd name="T23" fmla="*/ 448703748 h 265"/>
              <a:gd name="T24" fmla="*/ 671087163 w 2312"/>
              <a:gd name="T25" fmla="*/ 568181993 h 265"/>
              <a:gd name="T26" fmla="*/ 688782140 w 2312"/>
              <a:gd name="T27" fmla="*/ 520390695 h 265"/>
              <a:gd name="T28" fmla="*/ 718928689 w 2312"/>
              <a:gd name="T29" fmla="*/ 398258102 h 265"/>
              <a:gd name="T30" fmla="*/ 808712607 w 2312"/>
              <a:gd name="T31" fmla="*/ 350466804 h 265"/>
              <a:gd name="T32" fmla="*/ 868350785 w 2312"/>
              <a:gd name="T33" fmla="*/ 278781486 h 265"/>
              <a:gd name="T34" fmla="*/ 940439725 w 2312"/>
              <a:gd name="T35" fmla="*/ 398258102 h 265"/>
              <a:gd name="T36" fmla="*/ 976484600 w 2312"/>
              <a:gd name="T37" fmla="*/ 448703748 h 265"/>
              <a:gd name="T38" fmla="*/ 1036122778 w 2312"/>
              <a:gd name="T39" fmla="*/ 424808099 h 265"/>
              <a:gd name="T40" fmla="*/ 1072166843 w 2312"/>
              <a:gd name="T41" fmla="*/ 374362453 h 265"/>
              <a:gd name="T42" fmla="*/ 1161951570 w 2312"/>
              <a:gd name="T43" fmla="*/ 472599397 h 265"/>
              <a:gd name="T44" fmla="*/ 1210448016 w 2312"/>
              <a:gd name="T45" fmla="*/ 520390695 h 265"/>
              <a:gd name="T46" fmla="*/ 1234040510 w 2312"/>
              <a:gd name="T47" fmla="*/ 544286344 h 265"/>
              <a:gd name="T48" fmla="*/ 1312028586 w 2312"/>
              <a:gd name="T49" fmla="*/ 424808099 h 265"/>
              <a:gd name="T50" fmla="*/ 1401812503 w 2312"/>
              <a:gd name="T51" fmla="*/ 424808099 h 265"/>
              <a:gd name="T52" fmla="*/ 1504048802 w 2312"/>
              <a:gd name="T53" fmla="*/ 448703748 h 265"/>
              <a:gd name="T54" fmla="*/ 1491596421 w 2312"/>
              <a:gd name="T55" fmla="*/ 204438562 h 265"/>
              <a:gd name="T56" fmla="*/ 1437857378 w 2312"/>
              <a:gd name="T57" fmla="*/ 132753244 h 265"/>
              <a:gd name="T58" fmla="*/ 1420162401 w 2312"/>
              <a:gd name="T59" fmla="*/ 108857595 h 265"/>
              <a:gd name="T60" fmla="*/ 1264187059 w 2312"/>
              <a:gd name="T61" fmla="*/ 132753244 h 265"/>
              <a:gd name="T62" fmla="*/ 892599008 w 2312"/>
              <a:gd name="T63" fmla="*/ 108857595 h 265"/>
              <a:gd name="T64" fmla="*/ 347339828 w 2312"/>
              <a:gd name="T65" fmla="*/ 84961946 h 265"/>
              <a:gd name="T66" fmla="*/ 191364487 w 2312"/>
              <a:gd name="T67" fmla="*/ 34516300 h 265"/>
              <a:gd name="T68" fmla="*/ 95682243 w 2312"/>
              <a:gd name="T69" fmla="*/ 58411949 h 2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12"/>
              <a:gd name="T106" fmla="*/ 0 h 265"/>
              <a:gd name="T107" fmla="*/ 2312 w 2312"/>
              <a:gd name="T108" fmla="*/ 265 h 2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12" h="265">
                <a:moveTo>
                  <a:pt x="146" y="22"/>
                </a:moveTo>
                <a:cubicBezTo>
                  <a:pt x="67" y="77"/>
                  <a:pt x="185" y="0"/>
                  <a:pt x="73" y="50"/>
                </a:cubicBezTo>
                <a:cubicBezTo>
                  <a:pt x="32" y="68"/>
                  <a:pt x="25" y="79"/>
                  <a:pt x="0" y="105"/>
                </a:cubicBezTo>
                <a:cubicBezTo>
                  <a:pt x="25" y="179"/>
                  <a:pt x="190" y="148"/>
                  <a:pt x="228" y="150"/>
                </a:cubicBezTo>
                <a:cubicBezTo>
                  <a:pt x="273" y="166"/>
                  <a:pt x="364" y="144"/>
                  <a:pt x="402" y="141"/>
                </a:cubicBezTo>
                <a:cubicBezTo>
                  <a:pt x="420" y="135"/>
                  <a:pt x="438" y="128"/>
                  <a:pt x="457" y="123"/>
                </a:cubicBezTo>
                <a:cubicBezTo>
                  <a:pt x="469" y="120"/>
                  <a:pt x="481" y="118"/>
                  <a:pt x="493" y="114"/>
                </a:cubicBezTo>
                <a:cubicBezTo>
                  <a:pt x="511" y="109"/>
                  <a:pt x="530" y="102"/>
                  <a:pt x="548" y="96"/>
                </a:cubicBezTo>
                <a:cubicBezTo>
                  <a:pt x="557" y="93"/>
                  <a:pt x="576" y="86"/>
                  <a:pt x="576" y="86"/>
                </a:cubicBezTo>
                <a:cubicBezTo>
                  <a:pt x="611" y="96"/>
                  <a:pt x="637" y="103"/>
                  <a:pt x="667" y="123"/>
                </a:cubicBezTo>
                <a:cubicBezTo>
                  <a:pt x="670" y="132"/>
                  <a:pt x="668" y="145"/>
                  <a:pt x="676" y="150"/>
                </a:cubicBezTo>
                <a:cubicBezTo>
                  <a:pt x="722" y="181"/>
                  <a:pt x="786" y="165"/>
                  <a:pt x="841" y="169"/>
                </a:cubicBezTo>
                <a:cubicBezTo>
                  <a:pt x="873" y="265"/>
                  <a:pt x="888" y="223"/>
                  <a:pt x="1024" y="214"/>
                </a:cubicBezTo>
                <a:cubicBezTo>
                  <a:pt x="1033" y="208"/>
                  <a:pt x="1043" y="203"/>
                  <a:pt x="1051" y="196"/>
                </a:cubicBezTo>
                <a:cubicBezTo>
                  <a:pt x="1067" y="182"/>
                  <a:pt x="1097" y="150"/>
                  <a:pt x="1097" y="150"/>
                </a:cubicBezTo>
                <a:cubicBezTo>
                  <a:pt x="1121" y="79"/>
                  <a:pt x="1091" y="139"/>
                  <a:pt x="1234" y="132"/>
                </a:cubicBezTo>
                <a:cubicBezTo>
                  <a:pt x="1247" y="131"/>
                  <a:pt x="1303" y="112"/>
                  <a:pt x="1325" y="105"/>
                </a:cubicBezTo>
                <a:cubicBezTo>
                  <a:pt x="1406" y="118"/>
                  <a:pt x="1370" y="124"/>
                  <a:pt x="1435" y="150"/>
                </a:cubicBezTo>
                <a:cubicBezTo>
                  <a:pt x="1453" y="157"/>
                  <a:pt x="1490" y="169"/>
                  <a:pt x="1490" y="169"/>
                </a:cubicBezTo>
                <a:cubicBezTo>
                  <a:pt x="1520" y="166"/>
                  <a:pt x="1551" y="166"/>
                  <a:pt x="1581" y="160"/>
                </a:cubicBezTo>
                <a:cubicBezTo>
                  <a:pt x="1600" y="156"/>
                  <a:pt x="1636" y="141"/>
                  <a:pt x="1636" y="141"/>
                </a:cubicBezTo>
                <a:cubicBezTo>
                  <a:pt x="1683" y="156"/>
                  <a:pt x="1725" y="168"/>
                  <a:pt x="1773" y="178"/>
                </a:cubicBezTo>
                <a:cubicBezTo>
                  <a:pt x="1798" y="183"/>
                  <a:pt x="1822" y="190"/>
                  <a:pt x="1847" y="196"/>
                </a:cubicBezTo>
                <a:cubicBezTo>
                  <a:pt x="1859" y="199"/>
                  <a:pt x="1883" y="205"/>
                  <a:pt x="1883" y="205"/>
                </a:cubicBezTo>
                <a:cubicBezTo>
                  <a:pt x="1976" y="194"/>
                  <a:pt x="1941" y="201"/>
                  <a:pt x="2002" y="160"/>
                </a:cubicBezTo>
                <a:cubicBezTo>
                  <a:pt x="2066" y="172"/>
                  <a:pt x="2076" y="181"/>
                  <a:pt x="2139" y="160"/>
                </a:cubicBezTo>
                <a:cubicBezTo>
                  <a:pt x="2190" y="177"/>
                  <a:pt x="2243" y="186"/>
                  <a:pt x="2295" y="169"/>
                </a:cubicBezTo>
                <a:cubicBezTo>
                  <a:pt x="2305" y="139"/>
                  <a:pt x="2312" y="95"/>
                  <a:pt x="2276" y="77"/>
                </a:cubicBezTo>
                <a:cubicBezTo>
                  <a:pt x="2250" y="64"/>
                  <a:pt x="2221" y="59"/>
                  <a:pt x="2194" y="50"/>
                </a:cubicBezTo>
                <a:cubicBezTo>
                  <a:pt x="2185" y="47"/>
                  <a:pt x="2167" y="41"/>
                  <a:pt x="2167" y="41"/>
                </a:cubicBezTo>
                <a:cubicBezTo>
                  <a:pt x="2085" y="67"/>
                  <a:pt x="2012" y="52"/>
                  <a:pt x="1929" y="50"/>
                </a:cubicBezTo>
                <a:cubicBezTo>
                  <a:pt x="1740" y="45"/>
                  <a:pt x="1551" y="43"/>
                  <a:pt x="1362" y="41"/>
                </a:cubicBezTo>
                <a:cubicBezTo>
                  <a:pt x="1085" y="37"/>
                  <a:pt x="807" y="35"/>
                  <a:pt x="530" y="32"/>
                </a:cubicBezTo>
                <a:cubicBezTo>
                  <a:pt x="464" y="25"/>
                  <a:pt x="351" y="11"/>
                  <a:pt x="292" y="13"/>
                </a:cubicBezTo>
                <a:cubicBezTo>
                  <a:pt x="125" y="19"/>
                  <a:pt x="220" y="49"/>
                  <a:pt x="146" y="22"/>
                </a:cubicBezTo>
                <a:close/>
              </a:path>
            </a:pathLst>
          </a:custGeom>
          <a:solidFill>
            <a:srgbClr val="00CC00"/>
          </a:solidFill>
          <a:ln w="9525">
            <a:solidFill>
              <a:schemeClr val="tx1"/>
            </a:solidFill>
            <a:round/>
            <a:headEnd/>
            <a:tailEnd/>
          </a:ln>
        </p:spPr>
        <p:txBody>
          <a:bodyPr/>
          <a:lstStyle/>
          <a:p>
            <a:endParaRPr lang="da-DK" sz="1189"/>
          </a:p>
        </p:txBody>
      </p:sp>
      <p:sp>
        <p:nvSpPr>
          <p:cNvPr id="38923" name="Rectangle 11"/>
          <p:cNvSpPr>
            <a:spLocks noChangeArrowheads="1"/>
          </p:cNvSpPr>
          <p:nvPr/>
        </p:nvSpPr>
        <p:spPr bwMode="auto">
          <a:xfrm>
            <a:off x="2121764" y="1746018"/>
            <a:ext cx="917972" cy="107156"/>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38924" name="Rectangle 12"/>
          <p:cNvSpPr>
            <a:spLocks noChangeArrowheads="1"/>
          </p:cNvSpPr>
          <p:nvPr/>
        </p:nvSpPr>
        <p:spPr bwMode="auto">
          <a:xfrm>
            <a:off x="2509909" y="1755543"/>
            <a:ext cx="756047" cy="107156"/>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38925" name="Freeform 13"/>
          <p:cNvSpPr>
            <a:spLocks/>
          </p:cNvSpPr>
          <p:nvPr/>
        </p:nvSpPr>
        <p:spPr bwMode="auto">
          <a:xfrm>
            <a:off x="2066997" y="1668628"/>
            <a:ext cx="1228725" cy="134540"/>
          </a:xfrm>
          <a:custGeom>
            <a:avLst/>
            <a:gdLst>
              <a:gd name="T0" fmla="*/ 22914779 w 2218"/>
              <a:gd name="T1" fmla="*/ 183208330 h 139"/>
              <a:gd name="T2" fmla="*/ 73108953 w 2218"/>
              <a:gd name="T3" fmla="*/ 59959137 h 139"/>
              <a:gd name="T4" fmla="*/ 237330431 w 2218"/>
              <a:gd name="T5" fmla="*/ 136572872 h 139"/>
              <a:gd name="T6" fmla="*/ 382456629 w 2218"/>
              <a:gd name="T7" fmla="*/ 151562657 h 139"/>
              <a:gd name="T8" fmla="*/ 457201666 w 2218"/>
              <a:gd name="T9" fmla="*/ 106593304 h 139"/>
              <a:gd name="T10" fmla="*/ 766549343 w 2218"/>
              <a:gd name="T11" fmla="*/ 151562657 h 139"/>
              <a:gd name="T12" fmla="*/ 1165373461 w 2218"/>
              <a:gd name="T13" fmla="*/ 198198114 h 139"/>
              <a:gd name="T14" fmla="*/ 1200291114 w 2218"/>
              <a:gd name="T15" fmla="*/ 166552441 h 139"/>
              <a:gd name="T16" fmla="*/ 1120634871 w 2218"/>
              <a:gd name="T17" fmla="*/ 44969353 h 139"/>
              <a:gd name="T18" fmla="*/ 941136873 w 2218"/>
              <a:gd name="T19" fmla="*/ 29979568 h 139"/>
              <a:gd name="T20" fmla="*/ 656340798 w 2218"/>
              <a:gd name="T21" fmla="*/ 0 h 139"/>
              <a:gd name="T22" fmla="*/ 462112134 w 2218"/>
              <a:gd name="T23" fmla="*/ 14989784 h 139"/>
              <a:gd name="T24" fmla="*/ 267337617 w 2218"/>
              <a:gd name="T25" fmla="*/ 0 h 139"/>
              <a:gd name="T26" fmla="*/ 18004311 w 2218"/>
              <a:gd name="T27" fmla="*/ 14989784 h 139"/>
              <a:gd name="T28" fmla="*/ 3273645 w 2218"/>
              <a:gd name="T29" fmla="*/ 44969353 h 139"/>
              <a:gd name="T30" fmla="*/ 27825248 w 2218"/>
              <a:gd name="T31" fmla="*/ 166552441 h 139"/>
              <a:gd name="T32" fmla="*/ 48011497 w 2218"/>
              <a:gd name="T33" fmla="*/ 151562657 h 139"/>
              <a:gd name="T34" fmla="*/ 57832433 w 2218"/>
              <a:gd name="T35" fmla="*/ 106593304 h 139"/>
              <a:gd name="T36" fmla="*/ 92750087 w 2218"/>
              <a:gd name="T37" fmla="*/ 91603520 h 1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18"/>
              <a:gd name="T58" fmla="*/ 0 h 139"/>
              <a:gd name="T59" fmla="*/ 2218 w 2218"/>
              <a:gd name="T60" fmla="*/ 139 h 1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18" h="139">
                <a:moveTo>
                  <a:pt x="42" y="110"/>
                </a:moveTo>
                <a:cubicBezTo>
                  <a:pt x="75" y="77"/>
                  <a:pt x="88" y="52"/>
                  <a:pt x="134" y="36"/>
                </a:cubicBezTo>
                <a:cubicBezTo>
                  <a:pt x="160" y="116"/>
                  <a:pt x="337" y="71"/>
                  <a:pt x="435" y="82"/>
                </a:cubicBezTo>
                <a:cubicBezTo>
                  <a:pt x="524" y="111"/>
                  <a:pt x="608" y="96"/>
                  <a:pt x="701" y="91"/>
                </a:cubicBezTo>
                <a:cubicBezTo>
                  <a:pt x="748" y="82"/>
                  <a:pt x="790" y="71"/>
                  <a:pt x="838" y="64"/>
                </a:cubicBezTo>
                <a:cubicBezTo>
                  <a:pt x="992" y="115"/>
                  <a:pt x="1356" y="90"/>
                  <a:pt x="1405" y="91"/>
                </a:cubicBezTo>
                <a:cubicBezTo>
                  <a:pt x="1645" y="139"/>
                  <a:pt x="1894" y="85"/>
                  <a:pt x="2136" y="119"/>
                </a:cubicBezTo>
                <a:cubicBezTo>
                  <a:pt x="2158" y="114"/>
                  <a:pt x="2192" y="121"/>
                  <a:pt x="2200" y="100"/>
                </a:cubicBezTo>
                <a:cubicBezTo>
                  <a:pt x="2218" y="54"/>
                  <a:pt x="2080" y="28"/>
                  <a:pt x="2054" y="27"/>
                </a:cubicBezTo>
                <a:cubicBezTo>
                  <a:pt x="1944" y="21"/>
                  <a:pt x="1835" y="21"/>
                  <a:pt x="1725" y="18"/>
                </a:cubicBezTo>
                <a:cubicBezTo>
                  <a:pt x="1533" y="23"/>
                  <a:pt x="1383" y="35"/>
                  <a:pt x="1203" y="0"/>
                </a:cubicBezTo>
                <a:cubicBezTo>
                  <a:pt x="1083" y="5"/>
                  <a:pt x="965" y="22"/>
                  <a:pt x="847" y="9"/>
                </a:cubicBezTo>
                <a:cubicBezTo>
                  <a:pt x="734" y="37"/>
                  <a:pt x="606" y="9"/>
                  <a:pt x="490" y="0"/>
                </a:cubicBezTo>
                <a:cubicBezTo>
                  <a:pt x="337" y="12"/>
                  <a:pt x="188" y="4"/>
                  <a:pt x="33" y="9"/>
                </a:cubicBezTo>
                <a:cubicBezTo>
                  <a:pt x="24" y="15"/>
                  <a:pt x="7" y="16"/>
                  <a:pt x="6" y="27"/>
                </a:cubicBezTo>
                <a:cubicBezTo>
                  <a:pt x="0" y="74"/>
                  <a:pt x="23" y="81"/>
                  <a:pt x="51" y="100"/>
                </a:cubicBezTo>
                <a:cubicBezTo>
                  <a:pt x="63" y="97"/>
                  <a:pt x="77" y="98"/>
                  <a:pt x="88" y="91"/>
                </a:cubicBezTo>
                <a:cubicBezTo>
                  <a:pt x="97" y="85"/>
                  <a:pt x="97" y="69"/>
                  <a:pt x="106" y="64"/>
                </a:cubicBezTo>
                <a:cubicBezTo>
                  <a:pt x="124" y="54"/>
                  <a:pt x="149" y="55"/>
                  <a:pt x="170" y="55"/>
                </a:cubicBezTo>
              </a:path>
            </a:pathLst>
          </a:custGeom>
          <a:solidFill>
            <a:srgbClr val="FFFF00"/>
          </a:solidFill>
          <a:ln w="9525">
            <a:solidFill>
              <a:schemeClr val="tx1"/>
            </a:solidFill>
            <a:round/>
            <a:headEnd/>
            <a:tailEnd/>
          </a:ln>
        </p:spPr>
        <p:txBody>
          <a:bodyPr/>
          <a:lstStyle/>
          <a:p>
            <a:endParaRPr lang="da-DK" sz="1189"/>
          </a:p>
        </p:txBody>
      </p:sp>
      <p:sp>
        <p:nvSpPr>
          <p:cNvPr id="38926" name="Freeform 14"/>
          <p:cNvSpPr>
            <a:spLocks/>
          </p:cNvSpPr>
          <p:nvPr/>
        </p:nvSpPr>
        <p:spPr bwMode="auto">
          <a:xfrm>
            <a:off x="2013418" y="1584093"/>
            <a:ext cx="1291829" cy="164306"/>
          </a:xfrm>
          <a:custGeom>
            <a:avLst/>
            <a:gdLst>
              <a:gd name="T0" fmla="*/ 537504215 w 2262"/>
              <a:gd name="T1" fmla="*/ 182802233 h 152"/>
              <a:gd name="T2" fmla="*/ 463285565 w 2262"/>
              <a:gd name="T3" fmla="*/ 126714710 h 152"/>
              <a:gd name="T4" fmla="*/ 405302149 w 2262"/>
              <a:gd name="T5" fmla="*/ 182802233 h 152"/>
              <a:gd name="T6" fmla="*/ 49865418 w 2262"/>
              <a:gd name="T7" fmla="*/ 164105912 h 152"/>
              <a:gd name="T8" fmla="*/ 86974743 w 2262"/>
              <a:gd name="T9" fmla="*/ 49855417 h 152"/>
              <a:gd name="T10" fmla="*/ 177428628 w 2262"/>
              <a:gd name="T11" fmla="*/ 49855417 h 152"/>
              <a:gd name="T12" fmla="*/ 245848708 w 2262"/>
              <a:gd name="T13" fmla="*/ 31159095 h 152"/>
              <a:gd name="T14" fmla="*/ 643613097 w 2262"/>
              <a:gd name="T15" fmla="*/ 49855417 h 152"/>
              <a:gd name="T16" fmla="*/ 876705713 w 2262"/>
              <a:gd name="T17" fmla="*/ 49855417 h 152"/>
              <a:gd name="T18" fmla="*/ 1232142444 w 2262"/>
              <a:gd name="T19" fmla="*/ 87246619 h 152"/>
              <a:gd name="T20" fmla="*/ 1253596011 w 2262"/>
              <a:gd name="T21" fmla="*/ 108019829 h 152"/>
              <a:gd name="T22" fmla="*/ 1279688434 w 2262"/>
              <a:gd name="T23" fmla="*/ 126714710 h 152"/>
              <a:gd name="T24" fmla="*/ 1311579427 w 2262"/>
              <a:gd name="T25" fmla="*/ 164105912 h 152"/>
              <a:gd name="T26" fmla="*/ 1279688434 w 2262"/>
              <a:gd name="T27" fmla="*/ 315749050 h 152"/>
              <a:gd name="T28" fmla="*/ 1253596011 w 2262"/>
              <a:gd name="T29" fmla="*/ 240966646 h 152"/>
              <a:gd name="T30" fmla="*/ 1226924112 w 2262"/>
              <a:gd name="T31" fmla="*/ 182802233 h 152"/>
              <a:gd name="T32" fmla="*/ 1046596580 w 2262"/>
              <a:gd name="T33" fmla="*/ 240966646 h 152"/>
              <a:gd name="T34" fmla="*/ 808285632 w 2262"/>
              <a:gd name="T35" fmla="*/ 220193436 h 152"/>
              <a:gd name="T36" fmla="*/ 754941073 w 2262"/>
              <a:gd name="T37" fmla="*/ 145411031 h 152"/>
              <a:gd name="T38" fmla="*/ 707395083 w 2262"/>
              <a:gd name="T39" fmla="*/ 164105912 h 152"/>
              <a:gd name="T40" fmla="*/ 675504090 w 2262"/>
              <a:gd name="T41" fmla="*/ 201497114 h 152"/>
              <a:gd name="T42" fmla="*/ 474302467 w 2262"/>
              <a:gd name="T43" fmla="*/ 145411031 h 152"/>
              <a:gd name="T44" fmla="*/ 240630376 w 2262"/>
              <a:gd name="T45" fmla="*/ 220193436 h 152"/>
              <a:gd name="T46" fmla="*/ 219756285 w 2262"/>
              <a:gd name="T47" fmla="*/ 201497114 h 152"/>
              <a:gd name="T48" fmla="*/ 187865292 w 2262"/>
              <a:gd name="T49" fmla="*/ 182802233 h 152"/>
              <a:gd name="T50" fmla="*/ 155975061 w 2262"/>
              <a:gd name="T51" fmla="*/ 145411031 h 152"/>
              <a:gd name="T52" fmla="*/ 113647403 w 2262"/>
              <a:gd name="T53" fmla="*/ 164105912 h 1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62"/>
              <a:gd name="T82" fmla="*/ 0 h 152"/>
              <a:gd name="T83" fmla="*/ 2262 w 2262"/>
              <a:gd name="T84" fmla="*/ 152 h 1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62" h="152">
                <a:moveTo>
                  <a:pt x="927" y="88"/>
                </a:moveTo>
                <a:cubicBezTo>
                  <a:pt x="836" y="66"/>
                  <a:pt x="879" y="74"/>
                  <a:pt x="799" y="61"/>
                </a:cubicBezTo>
                <a:cubicBezTo>
                  <a:pt x="766" y="72"/>
                  <a:pt x="732" y="77"/>
                  <a:pt x="699" y="88"/>
                </a:cubicBezTo>
                <a:cubicBezTo>
                  <a:pt x="429" y="81"/>
                  <a:pt x="338" y="70"/>
                  <a:pt x="86" y="79"/>
                </a:cubicBezTo>
                <a:cubicBezTo>
                  <a:pt x="0" y="22"/>
                  <a:pt x="116" y="28"/>
                  <a:pt x="150" y="24"/>
                </a:cubicBezTo>
                <a:cubicBezTo>
                  <a:pt x="239" y="2"/>
                  <a:pt x="133" y="24"/>
                  <a:pt x="306" y="24"/>
                </a:cubicBezTo>
                <a:cubicBezTo>
                  <a:pt x="345" y="24"/>
                  <a:pt x="385" y="18"/>
                  <a:pt x="424" y="15"/>
                </a:cubicBezTo>
                <a:cubicBezTo>
                  <a:pt x="653" y="25"/>
                  <a:pt x="881" y="11"/>
                  <a:pt x="1110" y="24"/>
                </a:cubicBezTo>
                <a:cubicBezTo>
                  <a:pt x="1910" y="0"/>
                  <a:pt x="1157" y="11"/>
                  <a:pt x="1512" y="24"/>
                </a:cubicBezTo>
                <a:cubicBezTo>
                  <a:pt x="1716" y="32"/>
                  <a:pt x="2125" y="42"/>
                  <a:pt x="2125" y="42"/>
                </a:cubicBezTo>
                <a:cubicBezTo>
                  <a:pt x="2137" y="45"/>
                  <a:pt x="2150" y="49"/>
                  <a:pt x="2162" y="52"/>
                </a:cubicBezTo>
                <a:cubicBezTo>
                  <a:pt x="2177" y="55"/>
                  <a:pt x="2192" y="57"/>
                  <a:pt x="2207" y="61"/>
                </a:cubicBezTo>
                <a:cubicBezTo>
                  <a:pt x="2226" y="66"/>
                  <a:pt x="2262" y="79"/>
                  <a:pt x="2262" y="79"/>
                </a:cubicBezTo>
                <a:cubicBezTo>
                  <a:pt x="2249" y="131"/>
                  <a:pt x="2242" y="119"/>
                  <a:pt x="2207" y="152"/>
                </a:cubicBezTo>
                <a:cubicBezTo>
                  <a:pt x="2171" y="97"/>
                  <a:pt x="2211" y="146"/>
                  <a:pt x="2162" y="116"/>
                </a:cubicBezTo>
                <a:cubicBezTo>
                  <a:pt x="2100" y="78"/>
                  <a:pt x="2190" y="113"/>
                  <a:pt x="2116" y="88"/>
                </a:cubicBezTo>
                <a:cubicBezTo>
                  <a:pt x="2015" y="98"/>
                  <a:pt x="1899" y="81"/>
                  <a:pt x="1805" y="116"/>
                </a:cubicBezTo>
                <a:cubicBezTo>
                  <a:pt x="1665" y="108"/>
                  <a:pt x="1534" y="116"/>
                  <a:pt x="1394" y="106"/>
                </a:cubicBezTo>
                <a:cubicBezTo>
                  <a:pt x="1359" y="97"/>
                  <a:pt x="1336" y="81"/>
                  <a:pt x="1302" y="70"/>
                </a:cubicBezTo>
                <a:cubicBezTo>
                  <a:pt x="1275" y="73"/>
                  <a:pt x="1247" y="74"/>
                  <a:pt x="1220" y="79"/>
                </a:cubicBezTo>
                <a:cubicBezTo>
                  <a:pt x="1201" y="83"/>
                  <a:pt x="1165" y="97"/>
                  <a:pt x="1165" y="97"/>
                </a:cubicBezTo>
                <a:cubicBezTo>
                  <a:pt x="1001" y="91"/>
                  <a:pt x="947" y="91"/>
                  <a:pt x="818" y="70"/>
                </a:cubicBezTo>
                <a:cubicBezTo>
                  <a:pt x="683" y="85"/>
                  <a:pt x="548" y="80"/>
                  <a:pt x="415" y="106"/>
                </a:cubicBezTo>
                <a:cubicBezTo>
                  <a:pt x="403" y="103"/>
                  <a:pt x="391" y="99"/>
                  <a:pt x="379" y="97"/>
                </a:cubicBezTo>
                <a:cubicBezTo>
                  <a:pt x="361" y="93"/>
                  <a:pt x="342" y="92"/>
                  <a:pt x="324" y="88"/>
                </a:cubicBezTo>
                <a:cubicBezTo>
                  <a:pt x="305" y="83"/>
                  <a:pt x="269" y="70"/>
                  <a:pt x="269" y="70"/>
                </a:cubicBezTo>
                <a:cubicBezTo>
                  <a:pt x="208" y="80"/>
                  <a:pt x="233" y="79"/>
                  <a:pt x="196" y="79"/>
                </a:cubicBezTo>
              </a:path>
            </a:pathLst>
          </a:custGeom>
          <a:solidFill>
            <a:srgbClr val="FFCC99"/>
          </a:solidFill>
          <a:ln w="9525">
            <a:solidFill>
              <a:schemeClr val="tx1"/>
            </a:solidFill>
            <a:round/>
            <a:headEnd/>
            <a:tailEnd/>
          </a:ln>
        </p:spPr>
        <p:txBody>
          <a:bodyPr/>
          <a:lstStyle/>
          <a:p>
            <a:endParaRPr lang="da-DK" sz="1189"/>
          </a:p>
        </p:txBody>
      </p:sp>
      <p:grpSp>
        <p:nvGrpSpPr>
          <p:cNvPr id="2" name="Group 15"/>
          <p:cNvGrpSpPr>
            <a:grpSpLocks/>
          </p:cNvGrpSpPr>
          <p:nvPr/>
        </p:nvGrpSpPr>
        <p:grpSpPr bwMode="auto">
          <a:xfrm>
            <a:off x="2121765" y="1313820"/>
            <a:ext cx="1133475" cy="338138"/>
            <a:chOff x="1637" y="1389"/>
            <a:chExt cx="2087" cy="511"/>
          </a:xfrm>
          <a:solidFill>
            <a:schemeClr val="accent4"/>
          </a:solidFill>
        </p:grpSpPr>
        <p:sp>
          <p:nvSpPr>
            <p:cNvPr id="19628" name="AutoShape 16"/>
            <p:cNvSpPr>
              <a:spLocks noChangeArrowheads="1"/>
            </p:cNvSpPr>
            <p:nvPr/>
          </p:nvSpPr>
          <p:spPr bwMode="auto">
            <a:xfrm rot="-5400000">
              <a:off x="2431" y="607"/>
              <a:ext cx="499" cy="2087"/>
            </a:xfrm>
            <a:prstGeom prst="flowChartDelay">
              <a:avLst/>
            </a:prstGeom>
            <a:gr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29" name="Oval 17"/>
            <p:cNvSpPr>
              <a:spLocks noChangeArrowheads="1"/>
            </p:cNvSpPr>
            <p:nvPr/>
          </p:nvSpPr>
          <p:spPr bwMode="auto">
            <a:xfrm>
              <a:off x="2109" y="1434"/>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30" name="Oval 18"/>
            <p:cNvSpPr>
              <a:spLocks noChangeArrowheads="1"/>
            </p:cNvSpPr>
            <p:nvPr/>
          </p:nvSpPr>
          <p:spPr bwMode="auto">
            <a:xfrm>
              <a:off x="2426" y="1434"/>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31" name="Oval 19"/>
            <p:cNvSpPr>
              <a:spLocks noChangeArrowheads="1"/>
            </p:cNvSpPr>
            <p:nvPr/>
          </p:nvSpPr>
          <p:spPr bwMode="auto">
            <a:xfrm>
              <a:off x="2245" y="1570"/>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32" name="Oval 20"/>
            <p:cNvSpPr>
              <a:spLocks noChangeArrowheads="1"/>
            </p:cNvSpPr>
            <p:nvPr/>
          </p:nvSpPr>
          <p:spPr bwMode="auto">
            <a:xfrm>
              <a:off x="2653" y="1480"/>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33" name="Oval 21"/>
            <p:cNvSpPr>
              <a:spLocks noChangeArrowheads="1"/>
            </p:cNvSpPr>
            <p:nvPr/>
          </p:nvSpPr>
          <p:spPr bwMode="auto">
            <a:xfrm>
              <a:off x="3198" y="1570"/>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34" name="Oval 22"/>
            <p:cNvSpPr>
              <a:spLocks noChangeArrowheads="1"/>
            </p:cNvSpPr>
            <p:nvPr/>
          </p:nvSpPr>
          <p:spPr bwMode="auto">
            <a:xfrm>
              <a:off x="2789" y="1525"/>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35" name="Oval 23"/>
            <p:cNvSpPr>
              <a:spLocks noChangeArrowheads="1"/>
            </p:cNvSpPr>
            <p:nvPr/>
          </p:nvSpPr>
          <p:spPr bwMode="auto">
            <a:xfrm>
              <a:off x="2925" y="1480"/>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36" name="Oval 24"/>
            <p:cNvSpPr>
              <a:spLocks noChangeArrowheads="1"/>
            </p:cNvSpPr>
            <p:nvPr/>
          </p:nvSpPr>
          <p:spPr bwMode="auto">
            <a:xfrm>
              <a:off x="2290" y="1434"/>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37" name="Oval 25"/>
            <p:cNvSpPr>
              <a:spLocks noChangeArrowheads="1"/>
            </p:cNvSpPr>
            <p:nvPr/>
          </p:nvSpPr>
          <p:spPr bwMode="auto">
            <a:xfrm>
              <a:off x="3107" y="1434"/>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38" name="Oval 26"/>
            <p:cNvSpPr>
              <a:spLocks noChangeArrowheads="1"/>
            </p:cNvSpPr>
            <p:nvPr/>
          </p:nvSpPr>
          <p:spPr bwMode="auto">
            <a:xfrm>
              <a:off x="2699" y="1389"/>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39" name="Oval 27"/>
            <p:cNvSpPr>
              <a:spLocks noChangeArrowheads="1"/>
            </p:cNvSpPr>
            <p:nvPr/>
          </p:nvSpPr>
          <p:spPr bwMode="auto">
            <a:xfrm>
              <a:off x="3288" y="1480"/>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40" name="Oval 28"/>
            <p:cNvSpPr>
              <a:spLocks noChangeArrowheads="1"/>
            </p:cNvSpPr>
            <p:nvPr/>
          </p:nvSpPr>
          <p:spPr bwMode="auto">
            <a:xfrm>
              <a:off x="2018" y="1480"/>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41" name="Oval 29"/>
            <p:cNvSpPr>
              <a:spLocks noChangeArrowheads="1"/>
            </p:cNvSpPr>
            <p:nvPr/>
          </p:nvSpPr>
          <p:spPr bwMode="auto">
            <a:xfrm>
              <a:off x="2426" y="1389"/>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42" name="Oval 30"/>
            <p:cNvSpPr>
              <a:spLocks noChangeArrowheads="1"/>
            </p:cNvSpPr>
            <p:nvPr/>
          </p:nvSpPr>
          <p:spPr bwMode="auto">
            <a:xfrm>
              <a:off x="3016" y="1525"/>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43" name="Oval 31"/>
            <p:cNvSpPr>
              <a:spLocks noChangeArrowheads="1"/>
            </p:cNvSpPr>
            <p:nvPr/>
          </p:nvSpPr>
          <p:spPr bwMode="auto">
            <a:xfrm>
              <a:off x="2925" y="1389"/>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44" name="Oval 32"/>
            <p:cNvSpPr>
              <a:spLocks noChangeArrowheads="1"/>
            </p:cNvSpPr>
            <p:nvPr/>
          </p:nvSpPr>
          <p:spPr bwMode="auto">
            <a:xfrm>
              <a:off x="1927" y="1434"/>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45" name="Oval 33"/>
            <p:cNvSpPr>
              <a:spLocks noChangeArrowheads="1"/>
            </p:cNvSpPr>
            <p:nvPr/>
          </p:nvSpPr>
          <p:spPr bwMode="auto">
            <a:xfrm>
              <a:off x="2517" y="1525"/>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46" name="Oval 34"/>
            <p:cNvSpPr>
              <a:spLocks noChangeArrowheads="1"/>
            </p:cNvSpPr>
            <p:nvPr/>
          </p:nvSpPr>
          <p:spPr bwMode="auto">
            <a:xfrm>
              <a:off x="3152" y="1480"/>
              <a:ext cx="91" cy="46"/>
            </a:xfrm>
            <a:prstGeom prst="ellipse">
              <a:avLst/>
            </a:prstGeom>
            <a:gr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sp>
        <p:nvSpPr>
          <p:cNvPr id="38947" name="AutoShape 35"/>
          <p:cNvSpPr>
            <a:spLocks noChangeArrowheads="1"/>
          </p:cNvSpPr>
          <p:nvPr/>
        </p:nvSpPr>
        <p:spPr bwMode="auto">
          <a:xfrm>
            <a:off x="1905071" y="1892110"/>
            <a:ext cx="1566863" cy="377428"/>
          </a:xfrm>
          <a:custGeom>
            <a:avLst/>
            <a:gdLst>
              <a:gd name="T0" fmla="*/ 2147483646 w 21600"/>
              <a:gd name="T1" fmla="*/ 136578102 h 21600"/>
              <a:gd name="T2" fmla="*/ 2147483646 w 21600"/>
              <a:gd name="T3" fmla="*/ 273155646 h 21600"/>
              <a:gd name="T4" fmla="*/ 503060550 w 21600"/>
              <a:gd name="T5" fmla="*/ 136578102 h 21600"/>
              <a:gd name="T6" fmla="*/ 2147483646 w 21600"/>
              <a:gd name="T7" fmla="*/ 0 h 21600"/>
              <a:gd name="T8" fmla="*/ 0 60000 65536"/>
              <a:gd name="T9" fmla="*/ 0 60000 65536"/>
              <a:gd name="T10" fmla="*/ 0 60000 65536"/>
              <a:gd name="T11" fmla="*/ 0 60000 65536"/>
              <a:gd name="T12" fmla="*/ 2356 w 21600"/>
              <a:gd name="T13" fmla="*/ 2356 h 21600"/>
              <a:gd name="T14" fmla="*/ 19244 w 21600"/>
              <a:gd name="T15" fmla="*/ 19244 h 21600"/>
            </a:gdLst>
            <a:ahLst/>
            <a:cxnLst>
              <a:cxn ang="T8">
                <a:pos x="T0" y="T1"/>
              </a:cxn>
              <a:cxn ang="T9">
                <a:pos x="T2" y="T3"/>
              </a:cxn>
              <a:cxn ang="T10">
                <a:pos x="T4" y="T5"/>
              </a:cxn>
              <a:cxn ang="T11">
                <a:pos x="T6" y="T7"/>
              </a:cxn>
            </a:cxnLst>
            <a:rect l="T12" t="T13" r="T14" b="T15"/>
            <a:pathLst>
              <a:path w="21600" h="21600">
                <a:moveTo>
                  <a:pt x="0" y="0"/>
                </a:moveTo>
                <a:lnTo>
                  <a:pt x="1111" y="21600"/>
                </a:lnTo>
                <a:lnTo>
                  <a:pt x="20489" y="21600"/>
                </a:lnTo>
                <a:lnTo>
                  <a:pt x="21600" y="0"/>
                </a:lnTo>
                <a:lnTo>
                  <a:pt x="0" y="0"/>
                </a:lnTo>
                <a:close/>
              </a:path>
            </a:pathLst>
          </a:custGeom>
          <a:solidFill>
            <a:srgbClr val="FF0000"/>
          </a:solidFill>
          <a:ln w="9525">
            <a:solidFill>
              <a:schemeClr val="tx1"/>
            </a:solidFill>
            <a:miter lim="800000"/>
            <a:headEnd/>
            <a:tailEnd/>
          </a:ln>
        </p:spPr>
        <p:txBody>
          <a:bodyPr wrap="none" anchor="ctr"/>
          <a:lstStyle/>
          <a:p>
            <a:endParaRPr lang="da-DK" sz="1189"/>
          </a:p>
        </p:txBody>
      </p:sp>
      <p:grpSp>
        <p:nvGrpSpPr>
          <p:cNvPr id="3" name="Group 36"/>
          <p:cNvGrpSpPr>
            <a:grpSpLocks/>
          </p:cNvGrpSpPr>
          <p:nvPr/>
        </p:nvGrpSpPr>
        <p:grpSpPr bwMode="auto">
          <a:xfrm>
            <a:off x="1861270" y="1270373"/>
            <a:ext cx="1674019" cy="647700"/>
            <a:chOff x="1066" y="119"/>
            <a:chExt cx="3402" cy="1089"/>
          </a:xfrm>
        </p:grpSpPr>
        <p:sp>
          <p:nvSpPr>
            <p:cNvPr id="19625" name="AutoShape 37"/>
            <p:cNvSpPr>
              <a:spLocks noChangeArrowheads="1"/>
            </p:cNvSpPr>
            <p:nvPr/>
          </p:nvSpPr>
          <p:spPr bwMode="auto">
            <a:xfrm flipV="1">
              <a:off x="1066" y="119"/>
              <a:ext cx="3402" cy="1089"/>
            </a:xfrm>
            <a:custGeom>
              <a:avLst/>
              <a:gdLst>
                <a:gd name="T0" fmla="*/ 81 w 21600"/>
                <a:gd name="T1" fmla="*/ 1 h 21600"/>
                <a:gd name="T2" fmla="*/ 42 w 21600"/>
                <a:gd name="T3" fmla="*/ 3 h 21600"/>
                <a:gd name="T4" fmla="*/ 3 w 21600"/>
                <a:gd name="T5" fmla="*/ 1 h 21600"/>
                <a:gd name="T6" fmla="*/ 42 w 21600"/>
                <a:gd name="T7" fmla="*/ 0 h 21600"/>
                <a:gd name="T8" fmla="*/ 0 60000 65536"/>
                <a:gd name="T9" fmla="*/ 0 60000 65536"/>
                <a:gd name="T10" fmla="*/ 0 60000 65536"/>
                <a:gd name="T11" fmla="*/ 0 60000 65536"/>
                <a:gd name="T12" fmla="*/ 2552 w 21600"/>
                <a:gd name="T13" fmla="*/ 2559 h 21600"/>
                <a:gd name="T14" fmla="*/ 19048 w 21600"/>
                <a:gd name="T15" fmla="*/ 19041 h 21600"/>
              </a:gdLst>
              <a:ahLst/>
              <a:cxnLst>
                <a:cxn ang="T8">
                  <a:pos x="T0" y="T1"/>
                </a:cxn>
                <a:cxn ang="T9">
                  <a:pos x="T2" y="T3"/>
                </a:cxn>
                <a:cxn ang="T10">
                  <a:pos x="T4" y="T5"/>
                </a:cxn>
                <a:cxn ang="T11">
                  <a:pos x="T6" y="T7"/>
                </a:cxn>
              </a:cxnLst>
              <a:rect l="T12" t="T13" r="T14" b="T15"/>
              <a:pathLst>
                <a:path w="21600" h="21600">
                  <a:moveTo>
                    <a:pt x="0" y="0"/>
                  </a:moveTo>
                  <a:lnTo>
                    <a:pt x="1508" y="21600"/>
                  </a:lnTo>
                  <a:lnTo>
                    <a:pt x="20092" y="21600"/>
                  </a:lnTo>
                  <a:lnTo>
                    <a:pt x="21600" y="0"/>
                  </a:lnTo>
                  <a:lnTo>
                    <a:pt x="0" y="0"/>
                  </a:lnTo>
                  <a:close/>
                </a:path>
              </a:pathLst>
            </a:custGeom>
            <a:solidFill>
              <a:srgbClr val="FF0000"/>
            </a:solidFill>
            <a:ln w="9525">
              <a:solidFill>
                <a:schemeClr val="tx1"/>
              </a:solidFill>
              <a:miter lim="800000"/>
              <a:headEnd/>
              <a:tailEnd/>
            </a:ln>
          </p:spPr>
          <p:txBody>
            <a:bodyPr wrap="none" anchor="ctr"/>
            <a:lstStyle/>
            <a:p>
              <a:endParaRPr lang="da-DK" sz="1189"/>
            </a:p>
          </p:txBody>
        </p:sp>
        <p:sp>
          <p:nvSpPr>
            <p:cNvPr id="19626" name="WordArt 38"/>
            <p:cNvSpPr>
              <a:spLocks noChangeArrowheads="1" noChangeShapeType="1" noTextEdit="1"/>
            </p:cNvSpPr>
            <p:nvPr/>
          </p:nvSpPr>
          <p:spPr bwMode="auto">
            <a:xfrm>
              <a:off x="1383" y="391"/>
              <a:ext cx="2722" cy="499"/>
            </a:xfrm>
            <a:prstGeom prst="rect">
              <a:avLst/>
            </a:prstGeom>
          </p:spPr>
          <p:txBody>
            <a:bodyPr spcFirstLastPara="1" wrap="none" fromWordArt="1">
              <a:prstTxWarp prst="textArchUp">
                <a:avLst>
                  <a:gd name="adj" fmla="val 10800004"/>
                </a:avLst>
              </a:prstTxWarp>
            </a:bodyPr>
            <a:lstStyle/>
            <a:p>
              <a:pPr algn="ctr"/>
              <a:r>
                <a:rPr lang="da-DK" sz="2700" kern="10" dirty="0">
                  <a:ln w="9525">
                    <a:solidFill>
                      <a:srgbClr val="FF0000"/>
                    </a:solidFill>
                    <a:round/>
                    <a:headEnd/>
                    <a:tailEnd/>
                  </a:ln>
                  <a:solidFill>
                    <a:schemeClr val="bg1"/>
                  </a:solidFill>
                  <a:latin typeface="Arial Black" panose="020B0A04020102020204" pitchFamily="34" charset="0"/>
                </a:rPr>
                <a:t>BURGEREN</a:t>
              </a:r>
            </a:p>
          </p:txBody>
        </p:sp>
        <p:sp>
          <p:nvSpPr>
            <p:cNvPr id="19627" name="WordArt 39"/>
            <p:cNvSpPr>
              <a:spLocks noChangeArrowheads="1" noChangeShapeType="1" noTextEdit="1"/>
            </p:cNvSpPr>
            <p:nvPr/>
          </p:nvSpPr>
          <p:spPr bwMode="auto">
            <a:xfrm>
              <a:off x="1837" y="618"/>
              <a:ext cx="1769" cy="408"/>
            </a:xfrm>
            <a:prstGeom prst="rect">
              <a:avLst/>
            </a:prstGeom>
          </p:spPr>
          <p:txBody>
            <a:bodyPr wrap="none" fromWordArt="1">
              <a:prstTxWarp prst="textPlain">
                <a:avLst>
                  <a:gd name="adj" fmla="val 50000"/>
                </a:avLst>
              </a:prstTxWarp>
            </a:bodyPr>
            <a:lstStyle/>
            <a:p>
              <a:pPr algn="ctr"/>
              <a:r>
                <a:rPr lang="da-DK" sz="2700" kern="10">
                  <a:ln w="9525">
                    <a:solidFill>
                      <a:schemeClr val="bg1"/>
                    </a:solidFill>
                    <a:round/>
                    <a:headEnd/>
                    <a:tailEnd/>
                  </a:ln>
                  <a:solidFill>
                    <a:srgbClr val="FFFFFF"/>
                  </a:solidFill>
                  <a:cs typeface="Arial" panose="020B0604020202020204" pitchFamily="34" charset="0"/>
                </a:rPr>
                <a:t>som</a:t>
              </a:r>
            </a:p>
            <a:p>
              <a:pPr algn="ctr"/>
              <a:r>
                <a:rPr lang="da-DK" sz="2700" kern="10">
                  <a:ln w="9525">
                    <a:solidFill>
                      <a:schemeClr val="bg1"/>
                    </a:solidFill>
                    <a:round/>
                    <a:headEnd/>
                    <a:tailEnd/>
                  </a:ln>
                  <a:solidFill>
                    <a:srgbClr val="FFFFFF"/>
                  </a:solidFill>
                  <a:cs typeface="Arial" panose="020B0604020202020204" pitchFamily="34" charset="0"/>
                </a:rPr>
                <a:t>symbol</a:t>
              </a:r>
            </a:p>
          </p:txBody>
        </p:sp>
      </p:grpSp>
      <p:grpSp>
        <p:nvGrpSpPr>
          <p:cNvPr id="4" name="Group 211"/>
          <p:cNvGrpSpPr>
            <a:grpSpLocks/>
          </p:cNvGrpSpPr>
          <p:nvPr/>
        </p:nvGrpSpPr>
        <p:grpSpPr bwMode="auto">
          <a:xfrm>
            <a:off x="2769465" y="2448487"/>
            <a:ext cx="701278" cy="1889522"/>
            <a:chOff x="1111" y="1616"/>
            <a:chExt cx="589" cy="1587"/>
          </a:xfrm>
        </p:grpSpPr>
        <p:grpSp>
          <p:nvGrpSpPr>
            <p:cNvPr id="19588" name="Group 141"/>
            <p:cNvGrpSpPr>
              <a:grpSpLocks/>
            </p:cNvGrpSpPr>
            <p:nvPr/>
          </p:nvGrpSpPr>
          <p:grpSpPr bwMode="auto">
            <a:xfrm>
              <a:off x="1111" y="1616"/>
              <a:ext cx="589" cy="998"/>
              <a:chOff x="340" y="1888"/>
              <a:chExt cx="1179" cy="1587"/>
            </a:xfrm>
          </p:grpSpPr>
          <p:sp>
            <p:nvSpPr>
              <p:cNvPr id="19591" name="AutoShape 67"/>
              <p:cNvSpPr>
                <a:spLocks noChangeArrowheads="1"/>
              </p:cNvSpPr>
              <p:nvPr/>
            </p:nvSpPr>
            <p:spPr bwMode="auto">
              <a:xfrm rot="-4341254">
                <a:off x="306" y="2948"/>
                <a:ext cx="133" cy="62"/>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92" name="AutoShape 68"/>
              <p:cNvSpPr>
                <a:spLocks noChangeArrowheads="1"/>
              </p:cNvSpPr>
              <p:nvPr/>
            </p:nvSpPr>
            <p:spPr bwMode="auto">
              <a:xfrm rot="-4341254">
                <a:off x="351" y="2968"/>
                <a:ext cx="151" cy="62"/>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93" name="AutoShape 69"/>
              <p:cNvSpPr>
                <a:spLocks noChangeArrowheads="1"/>
              </p:cNvSpPr>
              <p:nvPr/>
            </p:nvSpPr>
            <p:spPr bwMode="auto">
              <a:xfrm rot="-4341254">
                <a:off x="422" y="2973"/>
                <a:ext cx="137" cy="62"/>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94" name="AutoShape 70"/>
              <p:cNvSpPr>
                <a:spLocks noChangeArrowheads="1"/>
              </p:cNvSpPr>
              <p:nvPr/>
            </p:nvSpPr>
            <p:spPr bwMode="auto">
              <a:xfrm rot="-4341254">
                <a:off x="506" y="2969"/>
                <a:ext cx="103" cy="62"/>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95" name="AutoShape 71"/>
              <p:cNvSpPr>
                <a:spLocks noChangeArrowheads="1"/>
              </p:cNvSpPr>
              <p:nvPr/>
            </p:nvSpPr>
            <p:spPr bwMode="auto">
              <a:xfrm rot="-4341254">
                <a:off x="303" y="2948"/>
                <a:ext cx="137" cy="64"/>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96" name="AutoShape 72"/>
              <p:cNvSpPr>
                <a:spLocks noChangeArrowheads="1"/>
              </p:cNvSpPr>
              <p:nvPr/>
            </p:nvSpPr>
            <p:spPr bwMode="auto">
              <a:xfrm rot="-4341254">
                <a:off x="467" y="2757"/>
                <a:ext cx="104" cy="251"/>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97" name="AutoShape 73"/>
              <p:cNvSpPr>
                <a:spLocks noChangeArrowheads="1"/>
              </p:cNvSpPr>
              <p:nvPr/>
            </p:nvSpPr>
            <p:spPr bwMode="auto">
              <a:xfrm rot="-4341254">
                <a:off x="318" y="2870"/>
                <a:ext cx="124" cy="65"/>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98" name="Oval 74"/>
              <p:cNvSpPr>
                <a:spLocks noChangeArrowheads="1"/>
              </p:cNvSpPr>
              <p:nvPr/>
            </p:nvSpPr>
            <p:spPr bwMode="auto">
              <a:xfrm>
                <a:off x="1346" y="2590"/>
                <a:ext cx="173" cy="148"/>
              </a:xfrm>
              <a:prstGeom prst="ellipse">
                <a:avLst/>
              </a:prstGeom>
              <a:solidFill>
                <a:srgbClr val="66CCFF"/>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99" name="AutoShape 75"/>
              <p:cNvSpPr>
                <a:spLocks noChangeArrowheads="1"/>
              </p:cNvSpPr>
              <p:nvPr/>
            </p:nvSpPr>
            <p:spPr bwMode="auto">
              <a:xfrm>
                <a:off x="711" y="1888"/>
                <a:ext cx="577" cy="369"/>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00" name="Rectangle 76"/>
              <p:cNvSpPr>
                <a:spLocks noChangeArrowheads="1"/>
              </p:cNvSpPr>
              <p:nvPr/>
            </p:nvSpPr>
            <p:spPr bwMode="auto">
              <a:xfrm>
                <a:off x="850" y="2256"/>
                <a:ext cx="290" cy="38"/>
              </a:xfrm>
              <a:prstGeom prst="rect">
                <a:avLst/>
              </a:prstGeom>
              <a:solidFill>
                <a:srgbClr val="FF9900"/>
              </a:solidFill>
              <a:ln w="9525">
                <a:solidFill>
                  <a:srgbClr val="FF99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01" name="Oval 77"/>
              <p:cNvSpPr>
                <a:spLocks noChangeArrowheads="1"/>
              </p:cNvSpPr>
              <p:nvPr/>
            </p:nvSpPr>
            <p:spPr bwMode="auto">
              <a:xfrm>
                <a:off x="734" y="1977"/>
                <a:ext cx="252" cy="74"/>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02" name="Oval 78"/>
              <p:cNvSpPr>
                <a:spLocks noChangeArrowheads="1"/>
              </p:cNvSpPr>
              <p:nvPr/>
            </p:nvSpPr>
            <p:spPr bwMode="auto">
              <a:xfrm>
                <a:off x="806" y="1977"/>
                <a:ext cx="108" cy="74"/>
              </a:xfrm>
              <a:prstGeom prst="ellipse">
                <a:avLst/>
              </a:prstGeom>
              <a:solidFill>
                <a:srgbClr val="DDDDDD"/>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03" name="Oval 79"/>
              <p:cNvSpPr>
                <a:spLocks noChangeArrowheads="1"/>
              </p:cNvSpPr>
              <p:nvPr/>
            </p:nvSpPr>
            <p:spPr bwMode="auto">
              <a:xfrm>
                <a:off x="841" y="2003"/>
                <a:ext cx="37" cy="24"/>
              </a:xfrm>
              <a:prstGeom prst="ellipse">
                <a:avLst/>
              </a:prstGeom>
              <a:solidFill>
                <a:srgbClr val="000000"/>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04" name="Oval 80"/>
              <p:cNvSpPr>
                <a:spLocks noChangeArrowheads="1"/>
              </p:cNvSpPr>
              <p:nvPr/>
            </p:nvSpPr>
            <p:spPr bwMode="auto">
              <a:xfrm>
                <a:off x="1014" y="1979"/>
                <a:ext cx="253" cy="74"/>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05" name="Oval 81"/>
              <p:cNvSpPr>
                <a:spLocks noChangeArrowheads="1"/>
              </p:cNvSpPr>
              <p:nvPr/>
            </p:nvSpPr>
            <p:spPr bwMode="auto">
              <a:xfrm>
                <a:off x="1085" y="1979"/>
                <a:ext cx="109" cy="74"/>
              </a:xfrm>
              <a:prstGeom prst="ellipse">
                <a:avLst/>
              </a:prstGeom>
              <a:solidFill>
                <a:srgbClr val="DDDDDD"/>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06" name="Oval 82"/>
              <p:cNvSpPr>
                <a:spLocks noChangeArrowheads="1"/>
              </p:cNvSpPr>
              <p:nvPr/>
            </p:nvSpPr>
            <p:spPr bwMode="auto">
              <a:xfrm>
                <a:off x="1122" y="2004"/>
                <a:ext cx="37" cy="25"/>
              </a:xfrm>
              <a:prstGeom prst="ellipse">
                <a:avLst/>
              </a:prstGeom>
              <a:solidFill>
                <a:srgbClr val="000000"/>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07" name="Line 83"/>
              <p:cNvSpPr>
                <a:spLocks noChangeShapeType="1"/>
              </p:cNvSpPr>
              <p:nvPr/>
            </p:nvSpPr>
            <p:spPr bwMode="auto">
              <a:xfrm>
                <a:off x="767" y="1962"/>
                <a:ext cx="463"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a-DK" sz="1189"/>
              </a:p>
            </p:txBody>
          </p:sp>
          <p:sp>
            <p:nvSpPr>
              <p:cNvPr id="19608" name="AutoShape 84"/>
              <p:cNvSpPr>
                <a:spLocks noChangeArrowheads="1"/>
              </p:cNvSpPr>
              <p:nvPr/>
            </p:nvSpPr>
            <p:spPr bwMode="auto">
              <a:xfrm>
                <a:off x="1288" y="1999"/>
                <a:ext cx="115" cy="148"/>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09" name="AutoShape 85"/>
              <p:cNvSpPr>
                <a:spLocks noChangeArrowheads="1"/>
              </p:cNvSpPr>
              <p:nvPr/>
            </p:nvSpPr>
            <p:spPr bwMode="auto">
              <a:xfrm>
                <a:off x="594" y="1999"/>
                <a:ext cx="117" cy="148"/>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10" name="AutoShape 86"/>
              <p:cNvSpPr>
                <a:spLocks noChangeArrowheads="1"/>
              </p:cNvSpPr>
              <p:nvPr/>
            </p:nvSpPr>
            <p:spPr bwMode="auto">
              <a:xfrm>
                <a:off x="626" y="2295"/>
                <a:ext cx="720" cy="628"/>
              </a:xfrm>
              <a:prstGeom prst="roundRect">
                <a:avLst>
                  <a:gd name="adj" fmla="val 16667"/>
                </a:avLst>
              </a:prstGeom>
              <a:solidFill>
                <a:srgbClr val="66CC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11" name="Rectangle 87" descr="Denim"/>
              <p:cNvSpPr>
                <a:spLocks noChangeArrowheads="1"/>
              </p:cNvSpPr>
              <p:nvPr/>
            </p:nvSpPr>
            <p:spPr bwMode="auto">
              <a:xfrm>
                <a:off x="760" y="2923"/>
                <a:ext cx="470" cy="480"/>
              </a:xfrm>
              <a:prstGeom prst="rect">
                <a:avLst/>
              </a:prstGeom>
              <a:blipFill dpi="0" rotWithShape="1">
                <a:blip r:embed="rId4"/>
                <a:srcRect/>
                <a:tile tx="0" ty="0" sx="100000" sy="100000" flip="none" algn="tl"/>
              </a:blip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12" name="AutoShape 88"/>
              <p:cNvSpPr>
                <a:spLocks noChangeArrowheads="1"/>
              </p:cNvSpPr>
              <p:nvPr/>
            </p:nvSpPr>
            <p:spPr bwMode="auto">
              <a:xfrm>
                <a:off x="499" y="3401"/>
                <a:ext cx="983" cy="74"/>
              </a:xfrm>
              <a:prstGeom prst="roundRect">
                <a:avLst>
                  <a:gd name="adj" fmla="val 16667"/>
                </a:avLst>
              </a:prstGeom>
              <a:solidFill>
                <a:srgbClr val="996633"/>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13" name="Line 89"/>
              <p:cNvSpPr>
                <a:spLocks noChangeShapeType="1"/>
              </p:cNvSpPr>
              <p:nvPr/>
            </p:nvSpPr>
            <p:spPr bwMode="auto">
              <a:xfrm>
                <a:off x="998" y="2923"/>
                <a:ext cx="0" cy="4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a-DK" sz="1189"/>
              </a:p>
            </p:txBody>
          </p:sp>
          <p:sp>
            <p:nvSpPr>
              <p:cNvPr id="19614" name="AutoShape 90"/>
              <p:cNvSpPr>
                <a:spLocks noChangeArrowheads="1"/>
              </p:cNvSpPr>
              <p:nvPr/>
            </p:nvSpPr>
            <p:spPr bwMode="auto">
              <a:xfrm>
                <a:off x="1346" y="2369"/>
                <a:ext cx="173" cy="295"/>
              </a:xfrm>
              <a:prstGeom prst="rtTriangle">
                <a:avLst/>
              </a:prstGeom>
              <a:solidFill>
                <a:srgbClr val="66CCFF"/>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15" name="Rectangle 91"/>
              <p:cNvSpPr>
                <a:spLocks noChangeArrowheads="1"/>
              </p:cNvSpPr>
              <p:nvPr/>
            </p:nvSpPr>
            <p:spPr bwMode="auto">
              <a:xfrm>
                <a:off x="884" y="2442"/>
                <a:ext cx="520" cy="444"/>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16" name="AutoShape 92"/>
              <p:cNvSpPr>
                <a:spLocks noChangeArrowheads="1"/>
              </p:cNvSpPr>
              <p:nvPr/>
            </p:nvSpPr>
            <p:spPr bwMode="auto">
              <a:xfrm>
                <a:off x="1231" y="2590"/>
                <a:ext cx="209" cy="41"/>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17" name="AutoShape 93"/>
              <p:cNvSpPr>
                <a:spLocks noChangeArrowheads="1"/>
              </p:cNvSpPr>
              <p:nvPr/>
            </p:nvSpPr>
            <p:spPr bwMode="auto">
              <a:xfrm>
                <a:off x="1194" y="2627"/>
                <a:ext cx="246" cy="37"/>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18" name="AutoShape 94"/>
              <p:cNvSpPr>
                <a:spLocks noChangeArrowheads="1"/>
              </p:cNvSpPr>
              <p:nvPr/>
            </p:nvSpPr>
            <p:spPr bwMode="auto">
              <a:xfrm>
                <a:off x="1205" y="2664"/>
                <a:ext cx="235" cy="37"/>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19" name="AutoShape 95"/>
              <p:cNvSpPr>
                <a:spLocks noChangeArrowheads="1"/>
              </p:cNvSpPr>
              <p:nvPr/>
            </p:nvSpPr>
            <p:spPr bwMode="auto">
              <a:xfrm>
                <a:off x="1230" y="2701"/>
                <a:ext cx="210" cy="37"/>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20" name="Rectangle 99"/>
              <p:cNvSpPr>
                <a:spLocks noChangeArrowheads="1"/>
              </p:cNvSpPr>
              <p:nvPr/>
            </p:nvSpPr>
            <p:spPr bwMode="auto">
              <a:xfrm>
                <a:off x="838" y="2259"/>
                <a:ext cx="326" cy="43"/>
              </a:xfrm>
              <a:prstGeom prst="rect">
                <a:avLst/>
              </a:prstGeom>
              <a:solidFill>
                <a:srgbClr val="0000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21" name="AutoShape 100"/>
              <p:cNvSpPr>
                <a:spLocks noChangeArrowheads="1"/>
              </p:cNvSpPr>
              <p:nvPr/>
            </p:nvSpPr>
            <p:spPr bwMode="auto">
              <a:xfrm flipV="1">
                <a:off x="968" y="2275"/>
                <a:ext cx="73" cy="129"/>
              </a:xfrm>
              <a:prstGeom prst="triangle">
                <a:avLst>
                  <a:gd name="adj" fmla="val 50000"/>
                </a:avLst>
              </a:prstGeom>
              <a:solidFill>
                <a:srgbClr val="0000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22" name="Rectangle 102"/>
              <p:cNvSpPr>
                <a:spLocks noChangeArrowheads="1"/>
              </p:cNvSpPr>
              <p:nvPr/>
            </p:nvSpPr>
            <p:spPr bwMode="auto">
              <a:xfrm rot="-4341254">
                <a:off x="541" y="2726"/>
                <a:ext cx="34" cy="188"/>
              </a:xfrm>
              <a:prstGeom prst="rect">
                <a:avLst/>
              </a:prstGeom>
              <a:solidFill>
                <a:srgbClr val="FF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23" name="AutoShape 103"/>
              <p:cNvSpPr>
                <a:spLocks noChangeArrowheads="1"/>
              </p:cNvSpPr>
              <p:nvPr/>
            </p:nvSpPr>
            <p:spPr bwMode="auto">
              <a:xfrm flipH="1">
                <a:off x="365" y="2350"/>
                <a:ext cx="260" cy="491"/>
              </a:xfrm>
              <a:prstGeom prst="rtTriangle">
                <a:avLst/>
              </a:prstGeom>
              <a:solidFill>
                <a:srgbClr val="66CC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624" name="AutoShape 134"/>
              <p:cNvSpPr>
                <a:spLocks noChangeArrowheads="1"/>
              </p:cNvSpPr>
              <p:nvPr/>
            </p:nvSpPr>
            <p:spPr bwMode="auto">
              <a:xfrm rot="5400000" flipH="1">
                <a:off x="964" y="1992"/>
                <a:ext cx="78" cy="305"/>
              </a:xfrm>
              <a:prstGeom prst="moon">
                <a:avLst>
                  <a:gd name="adj" fmla="val 50000"/>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sp>
          <p:nvSpPr>
            <p:cNvPr id="19589" name="AutoShape 204"/>
            <p:cNvSpPr>
              <a:spLocks noChangeArrowheads="1"/>
            </p:cNvSpPr>
            <p:nvPr/>
          </p:nvSpPr>
          <p:spPr bwMode="auto">
            <a:xfrm>
              <a:off x="1247" y="2659"/>
              <a:ext cx="362" cy="363"/>
            </a:xfrm>
            <a:prstGeom prst="flowChartSummingJunction">
              <a:avLst/>
            </a:prstGeom>
            <a:solidFill>
              <a:srgbClr val="3399FF"/>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90" name="WordArt 206"/>
            <p:cNvSpPr>
              <a:spLocks noChangeArrowheads="1" noChangeShapeType="1" noTextEdit="1"/>
            </p:cNvSpPr>
            <p:nvPr/>
          </p:nvSpPr>
          <p:spPr bwMode="auto">
            <a:xfrm>
              <a:off x="1156" y="3067"/>
              <a:ext cx="544" cy="136"/>
            </a:xfrm>
            <a:prstGeom prst="rect">
              <a:avLst/>
            </a:prstGeom>
          </p:spPr>
          <p:txBody>
            <a:bodyPr wrap="none" fromWordArt="1">
              <a:prstTxWarp prst="textPlain">
                <a:avLst>
                  <a:gd name="adj" fmla="val 50000"/>
                </a:avLst>
              </a:prstTxWarp>
            </a:bodyPr>
            <a:lstStyle/>
            <a:p>
              <a:pPr algn="ctr"/>
              <a:r>
                <a:rPr lang="da-DK" sz="2700" kern="10">
                  <a:ln w="9525">
                    <a:solidFill>
                      <a:srgbClr val="000000"/>
                    </a:solidFill>
                    <a:round/>
                    <a:headEnd/>
                    <a:tailEnd/>
                  </a:ln>
                  <a:cs typeface="Arial" panose="020B0604020202020204" pitchFamily="34" charset="0"/>
                </a:rPr>
                <a:t>KUNDE</a:t>
              </a:r>
            </a:p>
          </p:txBody>
        </p:sp>
      </p:grpSp>
      <p:grpSp>
        <p:nvGrpSpPr>
          <p:cNvPr id="6" name="Group 210"/>
          <p:cNvGrpSpPr>
            <a:grpSpLocks/>
          </p:cNvGrpSpPr>
          <p:nvPr/>
        </p:nvGrpSpPr>
        <p:grpSpPr bwMode="auto">
          <a:xfrm>
            <a:off x="1797916" y="2393718"/>
            <a:ext cx="702469" cy="1944291"/>
            <a:chOff x="312" y="1570"/>
            <a:chExt cx="590" cy="1633"/>
          </a:xfrm>
        </p:grpSpPr>
        <p:grpSp>
          <p:nvGrpSpPr>
            <p:cNvPr id="19543" name="Group 203"/>
            <p:cNvGrpSpPr>
              <a:grpSpLocks/>
            </p:cNvGrpSpPr>
            <p:nvPr/>
          </p:nvGrpSpPr>
          <p:grpSpPr bwMode="auto">
            <a:xfrm>
              <a:off x="385" y="1570"/>
              <a:ext cx="454" cy="1044"/>
              <a:chOff x="1319" y="2296"/>
              <a:chExt cx="589" cy="1492"/>
            </a:xfrm>
          </p:grpSpPr>
          <p:sp>
            <p:nvSpPr>
              <p:cNvPr id="19546" name="Oval 153"/>
              <p:cNvSpPr>
                <a:spLocks noChangeArrowheads="1"/>
              </p:cNvSpPr>
              <p:nvPr/>
            </p:nvSpPr>
            <p:spPr bwMode="auto">
              <a:xfrm>
                <a:off x="1812" y="3068"/>
                <a:ext cx="96" cy="120"/>
              </a:xfrm>
              <a:prstGeom prst="ellipse">
                <a:avLst/>
              </a:prstGeom>
              <a:solidFill>
                <a:srgbClr val="FF0000"/>
              </a:solidFill>
              <a:ln w="9525">
                <a:solidFill>
                  <a:srgbClr val="FF99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47" name="AutoShape 154"/>
              <p:cNvSpPr>
                <a:spLocks noChangeArrowheads="1"/>
              </p:cNvSpPr>
              <p:nvPr/>
            </p:nvSpPr>
            <p:spPr bwMode="auto">
              <a:xfrm>
                <a:off x="1457" y="2496"/>
                <a:ext cx="322" cy="301"/>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48" name="Rectangle 155"/>
              <p:cNvSpPr>
                <a:spLocks noChangeArrowheads="1"/>
              </p:cNvSpPr>
              <p:nvPr/>
            </p:nvSpPr>
            <p:spPr bwMode="auto">
              <a:xfrm>
                <a:off x="1535" y="2796"/>
                <a:ext cx="161" cy="29"/>
              </a:xfrm>
              <a:prstGeom prst="rect">
                <a:avLst/>
              </a:prstGeom>
              <a:solidFill>
                <a:srgbClr val="FF9900"/>
              </a:solidFill>
              <a:ln w="9525">
                <a:solidFill>
                  <a:srgbClr val="FF99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49" name="Oval 156"/>
              <p:cNvSpPr>
                <a:spLocks noChangeArrowheads="1"/>
              </p:cNvSpPr>
              <p:nvPr/>
            </p:nvSpPr>
            <p:spPr bwMode="auto">
              <a:xfrm>
                <a:off x="1553" y="2676"/>
                <a:ext cx="129" cy="91"/>
              </a:xfrm>
              <a:prstGeom prst="ellipse">
                <a:avLst/>
              </a:prstGeom>
              <a:solidFill>
                <a:srgbClr val="000000"/>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nvGrpSpPr>
              <p:cNvPr id="19550" name="Group 157"/>
              <p:cNvGrpSpPr>
                <a:grpSpLocks/>
              </p:cNvGrpSpPr>
              <p:nvPr/>
            </p:nvGrpSpPr>
            <p:grpSpPr bwMode="auto">
              <a:xfrm>
                <a:off x="1470" y="2569"/>
                <a:ext cx="141" cy="60"/>
                <a:chOff x="1854" y="13221"/>
                <a:chExt cx="1260" cy="540"/>
              </a:xfrm>
            </p:grpSpPr>
            <p:sp>
              <p:nvSpPr>
                <p:cNvPr id="19585" name="Oval 158"/>
                <p:cNvSpPr>
                  <a:spLocks noChangeArrowheads="1"/>
                </p:cNvSpPr>
                <p:nvPr/>
              </p:nvSpPr>
              <p:spPr bwMode="auto">
                <a:xfrm>
                  <a:off x="1854" y="13221"/>
                  <a:ext cx="1260" cy="540"/>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86" name="Oval 159"/>
                <p:cNvSpPr>
                  <a:spLocks noChangeArrowheads="1"/>
                </p:cNvSpPr>
                <p:nvPr/>
              </p:nvSpPr>
              <p:spPr bwMode="auto">
                <a:xfrm>
                  <a:off x="2214" y="13221"/>
                  <a:ext cx="540" cy="540"/>
                </a:xfrm>
                <a:prstGeom prst="ellipse">
                  <a:avLst/>
                </a:prstGeom>
                <a:solidFill>
                  <a:srgbClr val="DDDDDD"/>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87" name="Oval 160"/>
                <p:cNvSpPr>
                  <a:spLocks noChangeArrowheads="1"/>
                </p:cNvSpPr>
                <p:nvPr/>
              </p:nvSpPr>
              <p:spPr bwMode="auto">
                <a:xfrm>
                  <a:off x="2394" y="13401"/>
                  <a:ext cx="180" cy="180"/>
                </a:xfrm>
                <a:prstGeom prst="ellipse">
                  <a:avLst/>
                </a:prstGeom>
                <a:solidFill>
                  <a:srgbClr val="000000"/>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grpSp>
            <p:nvGrpSpPr>
              <p:cNvPr id="19551" name="Group 161"/>
              <p:cNvGrpSpPr>
                <a:grpSpLocks/>
              </p:cNvGrpSpPr>
              <p:nvPr/>
            </p:nvGrpSpPr>
            <p:grpSpPr bwMode="auto">
              <a:xfrm>
                <a:off x="1626" y="2570"/>
                <a:ext cx="141" cy="60"/>
                <a:chOff x="1854" y="13221"/>
                <a:chExt cx="1260" cy="540"/>
              </a:xfrm>
            </p:grpSpPr>
            <p:sp>
              <p:nvSpPr>
                <p:cNvPr id="19582" name="Oval 162"/>
                <p:cNvSpPr>
                  <a:spLocks noChangeArrowheads="1"/>
                </p:cNvSpPr>
                <p:nvPr/>
              </p:nvSpPr>
              <p:spPr bwMode="auto">
                <a:xfrm>
                  <a:off x="1854" y="13221"/>
                  <a:ext cx="1260" cy="540"/>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83" name="Oval 163"/>
                <p:cNvSpPr>
                  <a:spLocks noChangeArrowheads="1"/>
                </p:cNvSpPr>
                <p:nvPr/>
              </p:nvSpPr>
              <p:spPr bwMode="auto">
                <a:xfrm>
                  <a:off x="2214" y="13221"/>
                  <a:ext cx="540" cy="540"/>
                </a:xfrm>
                <a:prstGeom prst="ellipse">
                  <a:avLst/>
                </a:prstGeom>
                <a:solidFill>
                  <a:srgbClr val="DDDDDD"/>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84" name="Oval 164"/>
                <p:cNvSpPr>
                  <a:spLocks noChangeArrowheads="1"/>
                </p:cNvSpPr>
                <p:nvPr/>
              </p:nvSpPr>
              <p:spPr bwMode="auto">
                <a:xfrm>
                  <a:off x="2394" y="13401"/>
                  <a:ext cx="180" cy="180"/>
                </a:xfrm>
                <a:prstGeom prst="ellipse">
                  <a:avLst/>
                </a:prstGeom>
                <a:solidFill>
                  <a:srgbClr val="000000"/>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sp>
            <p:nvSpPr>
              <p:cNvPr id="19552" name="AutoShape 165"/>
              <p:cNvSpPr>
                <a:spLocks noChangeArrowheads="1"/>
              </p:cNvSpPr>
              <p:nvPr/>
            </p:nvSpPr>
            <p:spPr bwMode="auto">
              <a:xfrm>
                <a:off x="1779" y="2586"/>
                <a:ext cx="65" cy="120"/>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53" name="AutoShape 166"/>
              <p:cNvSpPr>
                <a:spLocks noChangeArrowheads="1"/>
              </p:cNvSpPr>
              <p:nvPr/>
            </p:nvSpPr>
            <p:spPr bwMode="auto">
              <a:xfrm>
                <a:off x="1392" y="2586"/>
                <a:ext cx="65" cy="120"/>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54" name="AutoShape 167"/>
              <p:cNvSpPr>
                <a:spLocks noChangeArrowheads="1"/>
              </p:cNvSpPr>
              <p:nvPr/>
            </p:nvSpPr>
            <p:spPr bwMode="auto">
              <a:xfrm>
                <a:off x="1410" y="2827"/>
                <a:ext cx="402" cy="511"/>
              </a:xfrm>
              <a:prstGeom prst="roundRect">
                <a:avLst>
                  <a:gd name="adj" fmla="val 16667"/>
                </a:avLst>
              </a:prstGeom>
              <a:solidFill>
                <a:srgbClr val="FF0000"/>
              </a:solidFill>
              <a:ln w="9525">
                <a:solidFill>
                  <a:srgbClr val="FF99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55" name="Rectangle 168"/>
              <p:cNvSpPr>
                <a:spLocks noChangeArrowheads="1"/>
              </p:cNvSpPr>
              <p:nvPr/>
            </p:nvSpPr>
            <p:spPr bwMode="auto">
              <a:xfrm>
                <a:off x="1485" y="3338"/>
                <a:ext cx="262" cy="392"/>
              </a:xfrm>
              <a:prstGeom prst="rect">
                <a:avLst/>
              </a:prstGeom>
              <a:solidFill>
                <a:schemeClr val="bg2"/>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56" name="AutoShape 169"/>
              <p:cNvSpPr>
                <a:spLocks noChangeArrowheads="1"/>
              </p:cNvSpPr>
              <p:nvPr/>
            </p:nvSpPr>
            <p:spPr bwMode="auto">
              <a:xfrm>
                <a:off x="1339" y="3728"/>
                <a:ext cx="548" cy="60"/>
              </a:xfrm>
              <a:prstGeom prst="roundRect">
                <a:avLst>
                  <a:gd name="adj" fmla="val 16667"/>
                </a:avLst>
              </a:prstGeom>
              <a:solidFill>
                <a:srgbClr val="996633"/>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57" name="Line 170"/>
              <p:cNvSpPr>
                <a:spLocks noChangeShapeType="1"/>
              </p:cNvSpPr>
              <p:nvPr/>
            </p:nvSpPr>
            <p:spPr bwMode="auto">
              <a:xfrm>
                <a:off x="1618" y="3338"/>
                <a:ext cx="0" cy="39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a-DK" sz="1189"/>
              </a:p>
            </p:txBody>
          </p:sp>
          <p:sp>
            <p:nvSpPr>
              <p:cNvPr id="19558" name="AutoShape 172"/>
              <p:cNvSpPr>
                <a:spLocks noChangeArrowheads="1"/>
              </p:cNvSpPr>
              <p:nvPr/>
            </p:nvSpPr>
            <p:spPr bwMode="auto">
              <a:xfrm>
                <a:off x="1812" y="2887"/>
                <a:ext cx="96" cy="241"/>
              </a:xfrm>
              <a:prstGeom prst="rtTriangle">
                <a:avLst/>
              </a:prstGeom>
              <a:solidFill>
                <a:srgbClr val="FF0000"/>
              </a:solidFill>
              <a:ln w="9525">
                <a:solidFill>
                  <a:srgbClr val="FF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nvGrpSpPr>
              <p:cNvPr id="19559" name="Group 173"/>
              <p:cNvGrpSpPr>
                <a:grpSpLocks/>
              </p:cNvGrpSpPr>
              <p:nvPr/>
            </p:nvGrpSpPr>
            <p:grpSpPr bwMode="auto">
              <a:xfrm>
                <a:off x="1553" y="2947"/>
                <a:ext cx="311" cy="361"/>
                <a:chOff x="5814" y="6201"/>
                <a:chExt cx="1733" cy="2160"/>
              </a:xfrm>
            </p:grpSpPr>
            <p:sp>
              <p:nvSpPr>
                <p:cNvPr id="19577" name="Rectangle 174"/>
                <p:cNvSpPr>
                  <a:spLocks noChangeArrowheads="1"/>
                </p:cNvSpPr>
                <p:nvPr/>
              </p:nvSpPr>
              <p:spPr bwMode="auto">
                <a:xfrm>
                  <a:off x="5814" y="6201"/>
                  <a:ext cx="1620" cy="2160"/>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78" name="AutoShape 175"/>
                <p:cNvSpPr>
                  <a:spLocks noChangeArrowheads="1"/>
                </p:cNvSpPr>
                <p:nvPr/>
              </p:nvSpPr>
              <p:spPr bwMode="auto">
                <a:xfrm>
                  <a:off x="6899" y="6921"/>
                  <a:ext cx="648" cy="195"/>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79" name="AutoShape 176"/>
                <p:cNvSpPr>
                  <a:spLocks noChangeArrowheads="1"/>
                </p:cNvSpPr>
                <p:nvPr/>
              </p:nvSpPr>
              <p:spPr bwMode="auto">
                <a:xfrm>
                  <a:off x="6781" y="7101"/>
                  <a:ext cx="766" cy="180"/>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80" name="AutoShape 177"/>
                <p:cNvSpPr>
                  <a:spLocks noChangeArrowheads="1"/>
                </p:cNvSpPr>
                <p:nvPr/>
              </p:nvSpPr>
              <p:spPr bwMode="auto">
                <a:xfrm>
                  <a:off x="6815" y="7281"/>
                  <a:ext cx="732" cy="179"/>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81" name="AutoShape 178"/>
                <p:cNvSpPr>
                  <a:spLocks noChangeArrowheads="1"/>
                </p:cNvSpPr>
                <p:nvPr/>
              </p:nvSpPr>
              <p:spPr bwMode="auto">
                <a:xfrm>
                  <a:off x="6894" y="7461"/>
                  <a:ext cx="653" cy="180"/>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sp>
            <p:nvSpPr>
              <p:cNvPr id="19560" name="Rectangle 185"/>
              <p:cNvSpPr>
                <a:spLocks noChangeArrowheads="1"/>
              </p:cNvSpPr>
              <p:nvPr/>
            </p:nvSpPr>
            <p:spPr bwMode="auto">
              <a:xfrm>
                <a:off x="1529" y="2798"/>
                <a:ext cx="181" cy="35"/>
              </a:xfrm>
              <a:prstGeom prst="rect">
                <a:avLst/>
              </a:prstGeom>
              <a:solidFill>
                <a:srgbClr val="0000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61" name="AutoShape 186"/>
              <p:cNvSpPr>
                <a:spLocks noChangeArrowheads="1"/>
              </p:cNvSpPr>
              <p:nvPr/>
            </p:nvSpPr>
            <p:spPr bwMode="auto">
              <a:xfrm flipV="1">
                <a:off x="1601" y="2811"/>
                <a:ext cx="40" cy="105"/>
              </a:xfrm>
              <a:prstGeom prst="triangle">
                <a:avLst>
                  <a:gd name="adj" fmla="val 50000"/>
                </a:avLst>
              </a:prstGeom>
              <a:solidFill>
                <a:srgbClr val="0000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62" name="AutoShape 187" descr="Smal lodret"/>
              <p:cNvSpPr>
                <a:spLocks noChangeArrowheads="1"/>
              </p:cNvSpPr>
              <p:nvPr/>
            </p:nvSpPr>
            <p:spPr bwMode="auto">
              <a:xfrm rot="5400000" flipH="1">
                <a:off x="1559" y="2297"/>
                <a:ext cx="105" cy="364"/>
              </a:xfrm>
              <a:prstGeom prst="flowChartDelay">
                <a:avLst/>
              </a:prstGeom>
              <a:blipFill dpi="0" rotWithShape="0">
                <a:blip r:embed="rId5"/>
                <a:srcRect/>
                <a:tile tx="0" ty="0" sx="100000" sy="100000" flip="none" algn="tl"/>
              </a:blipFill>
              <a:ln w="9525">
                <a:solidFill>
                  <a:srgbClr val="9966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63" name="Oval 188" descr="Smal lodret"/>
              <p:cNvSpPr>
                <a:spLocks noChangeArrowheads="1"/>
              </p:cNvSpPr>
              <p:nvPr/>
            </p:nvSpPr>
            <p:spPr bwMode="auto">
              <a:xfrm>
                <a:off x="1521" y="2296"/>
                <a:ext cx="186" cy="105"/>
              </a:xfrm>
              <a:prstGeom prst="ellipse">
                <a:avLst/>
              </a:prstGeom>
              <a:blipFill dpi="0" rotWithShape="0">
                <a:blip r:embed="rId5"/>
                <a:srcRect/>
                <a:tile tx="0" ty="0" sx="100000" sy="100000" flip="none" algn="tl"/>
              </a:blipFill>
              <a:ln w="9525">
                <a:solidFill>
                  <a:srgbClr val="CC99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nvGrpSpPr>
              <p:cNvPr id="19564" name="Group 189"/>
              <p:cNvGrpSpPr>
                <a:grpSpLocks/>
              </p:cNvGrpSpPr>
              <p:nvPr/>
            </p:nvGrpSpPr>
            <p:grpSpPr bwMode="auto">
              <a:xfrm>
                <a:off x="1461" y="2362"/>
                <a:ext cx="303" cy="105"/>
                <a:chOff x="7974" y="2061"/>
                <a:chExt cx="1346" cy="541"/>
              </a:xfrm>
            </p:grpSpPr>
            <p:sp>
              <p:nvSpPr>
                <p:cNvPr id="19574" name="AutoShape 190"/>
                <p:cNvSpPr>
                  <a:spLocks noChangeArrowheads="1"/>
                </p:cNvSpPr>
                <p:nvPr/>
              </p:nvSpPr>
              <p:spPr bwMode="auto">
                <a:xfrm rot="5400000">
                  <a:off x="8064" y="1972"/>
                  <a:ext cx="540" cy="720"/>
                </a:xfrm>
                <a:prstGeom prst="triangle">
                  <a:avLst>
                    <a:gd name="adj" fmla="val 50000"/>
                  </a:avLst>
                </a:prstGeom>
                <a:solidFill>
                  <a:srgbClr val="FF00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75" name="AutoShape 191"/>
                <p:cNvSpPr>
                  <a:spLocks noChangeArrowheads="1"/>
                </p:cNvSpPr>
                <p:nvPr/>
              </p:nvSpPr>
              <p:spPr bwMode="auto">
                <a:xfrm rot="16200000" flipH="1">
                  <a:off x="8690" y="1971"/>
                  <a:ext cx="540" cy="720"/>
                </a:xfrm>
                <a:prstGeom prst="triangle">
                  <a:avLst>
                    <a:gd name="adj" fmla="val 50000"/>
                  </a:avLst>
                </a:prstGeom>
                <a:solidFill>
                  <a:srgbClr val="FF00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76" name="Oval 192"/>
                <p:cNvSpPr>
                  <a:spLocks noChangeArrowheads="1"/>
                </p:cNvSpPr>
                <p:nvPr/>
              </p:nvSpPr>
              <p:spPr bwMode="auto">
                <a:xfrm>
                  <a:off x="8408" y="2168"/>
                  <a:ext cx="512" cy="318"/>
                </a:xfrm>
                <a:prstGeom prst="ellipse">
                  <a:avLst/>
                </a:prstGeom>
                <a:solidFill>
                  <a:srgbClr val="FF0000"/>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grpSp>
            <p:nvGrpSpPr>
              <p:cNvPr id="19565" name="Group 202"/>
              <p:cNvGrpSpPr>
                <a:grpSpLocks/>
              </p:cNvGrpSpPr>
              <p:nvPr/>
            </p:nvGrpSpPr>
            <p:grpSpPr bwMode="auto">
              <a:xfrm flipH="1">
                <a:off x="1319" y="2867"/>
                <a:ext cx="96" cy="301"/>
                <a:chOff x="1948" y="3023"/>
                <a:chExt cx="96" cy="301"/>
              </a:xfrm>
            </p:grpSpPr>
            <p:sp>
              <p:nvSpPr>
                <p:cNvPr id="19572" name="Oval 200"/>
                <p:cNvSpPr>
                  <a:spLocks noChangeArrowheads="1"/>
                </p:cNvSpPr>
                <p:nvPr/>
              </p:nvSpPr>
              <p:spPr bwMode="auto">
                <a:xfrm>
                  <a:off x="1948" y="3204"/>
                  <a:ext cx="96" cy="120"/>
                </a:xfrm>
                <a:prstGeom prst="ellipse">
                  <a:avLst/>
                </a:prstGeom>
                <a:solidFill>
                  <a:srgbClr val="FF0000"/>
                </a:solidFill>
                <a:ln w="9525">
                  <a:solidFill>
                    <a:srgbClr val="FF99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73" name="AutoShape 201"/>
                <p:cNvSpPr>
                  <a:spLocks noChangeArrowheads="1"/>
                </p:cNvSpPr>
                <p:nvPr/>
              </p:nvSpPr>
              <p:spPr bwMode="auto">
                <a:xfrm>
                  <a:off x="1948" y="3023"/>
                  <a:ext cx="96" cy="241"/>
                </a:xfrm>
                <a:prstGeom prst="rtTriangle">
                  <a:avLst/>
                </a:prstGeom>
                <a:solidFill>
                  <a:srgbClr val="FF0000"/>
                </a:solidFill>
                <a:ln w="9525">
                  <a:solidFill>
                    <a:srgbClr val="FF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grpSp>
            <p:nvGrpSpPr>
              <p:cNvPr id="19566" name="Group 194"/>
              <p:cNvGrpSpPr>
                <a:grpSpLocks/>
              </p:cNvGrpSpPr>
              <p:nvPr/>
            </p:nvGrpSpPr>
            <p:grpSpPr bwMode="auto">
              <a:xfrm rot="10647248">
                <a:off x="1383" y="2976"/>
                <a:ext cx="311" cy="361"/>
                <a:chOff x="5814" y="6201"/>
                <a:chExt cx="1733" cy="2160"/>
              </a:xfrm>
            </p:grpSpPr>
            <p:sp>
              <p:nvSpPr>
                <p:cNvPr id="19567" name="Rectangle 195"/>
                <p:cNvSpPr>
                  <a:spLocks noChangeArrowheads="1"/>
                </p:cNvSpPr>
                <p:nvPr/>
              </p:nvSpPr>
              <p:spPr bwMode="auto">
                <a:xfrm>
                  <a:off x="5814" y="6201"/>
                  <a:ext cx="1620" cy="2160"/>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68" name="AutoShape 196"/>
                <p:cNvSpPr>
                  <a:spLocks noChangeArrowheads="1"/>
                </p:cNvSpPr>
                <p:nvPr/>
              </p:nvSpPr>
              <p:spPr bwMode="auto">
                <a:xfrm>
                  <a:off x="6899" y="6921"/>
                  <a:ext cx="648" cy="195"/>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69" name="AutoShape 197"/>
                <p:cNvSpPr>
                  <a:spLocks noChangeArrowheads="1"/>
                </p:cNvSpPr>
                <p:nvPr/>
              </p:nvSpPr>
              <p:spPr bwMode="auto">
                <a:xfrm>
                  <a:off x="6781" y="7101"/>
                  <a:ext cx="766" cy="180"/>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70" name="AutoShape 198"/>
                <p:cNvSpPr>
                  <a:spLocks noChangeArrowheads="1"/>
                </p:cNvSpPr>
                <p:nvPr/>
              </p:nvSpPr>
              <p:spPr bwMode="auto">
                <a:xfrm>
                  <a:off x="6815" y="7281"/>
                  <a:ext cx="732" cy="179"/>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71" name="AutoShape 199"/>
                <p:cNvSpPr>
                  <a:spLocks noChangeArrowheads="1"/>
                </p:cNvSpPr>
                <p:nvPr/>
              </p:nvSpPr>
              <p:spPr bwMode="auto">
                <a:xfrm>
                  <a:off x="6894" y="7461"/>
                  <a:ext cx="653" cy="180"/>
                </a:xfrm>
                <a:prstGeom prst="roundRect">
                  <a:avLst>
                    <a:gd name="adj" fmla="val 16667"/>
                  </a:avLst>
                </a:prstGeom>
                <a:solidFill>
                  <a:srgbClr val="FFCC99"/>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grpSp>
        <p:sp>
          <p:nvSpPr>
            <p:cNvPr id="19544" name="AutoShape 205"/>
            <p:cNvSpPr>
              <a:spLocks noChangeArrowheads="1"/>
            </p:cNvSpPr>
            <p:nvPr/>
          </p:nvSpPr>
          <p:spPr bwMode="auto">
            <a:xfrm>
              <a:off x="431" y="2659"/>
              <a:ext cx="362" cy="363"/>
            </a:xfrm>
            <a:prstGeom prst="flowChartSummingJunction">
              <a:avLst/>
            </a:prstGeom>
            <a:solidFill>
              <a:schemeClr val="accent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45" name="WordArt 207"/>
            <p:cNvSpPr>
              <a:spLocks noChangeArrowheads="1" noChangeShapeType="1" noTextEdit="1"/>
            </p:cNvSpPr>
            <p:nvPr/>
          </p:nvSpPr>
          <p:spPr bwMode="auto">
            <a:xfrm>
              <a:off x="312" y="3067"/>
              <a:ext cx="590" cy="136"/>
            </a:xfrm>
            <a:prstGeom prst="rect">
              <a:avLst/>
            </a:prstGeom>
          </p:spPr>
          <p:txBody>
            <a:bodyPr wrap="none" fromWordArt="1">
              <a:prstTxWarp prst="textPlain">
                <a:avLst>
                  <a:gd name="adj" fmla="val 50000"/>
                </a:avLst>
              </a:prstTxWarp>
            </a:bodyPr>
            <a:lstStyle/>
            <a:p>
              <a:pPr algn="ctr"/>
              <a:r>
                <a:rPr lang="da-DK" sz="2700" kern="10">
                  <a:ln w="9525">
                    <a:solidFill>
                      <a:srgbClr val="000000"/>
                    </a:solidFill>
                    <a:round/>
                    <a:headEnd/>
                    <a:tailEnd/>
                  </a:ln>
                  <a:cs typeface="Arial" panose="020B0604020202020204" pitchFamily="34" charset="0"/>
                </a:rPr>
                <a:t>SERViCE</a:t>
              </a:r>
            </a:p>
          </p:txBody>
        </p:sp>
      </p:grpSp>
      <p:grpSp>
        <p:nvGrpSpPr>
          <p:cNvPr id="14" name="Group 218"/>
          <p:cNvGrpSpPr>
            <a:grpSpLocks/>
          </p:cNvGrpSpPr>
          <p:nvPr/>
        </p:nvGrpSpPr>
        <p:grpSpPr bwMode="auto">
          <a:xfrm>
            <a:off x="4011287" y="1098319"/>
            <a:ext cx="3673079" cy="4212431"/>
            <a:chOff x="2154" y="482"/>
            <a:chExt cx="3085" cy="3538"/>
          </a:xfrm>
        </p:grpSpPr>
        <p:sp>
          <p:nvSpPr>
            <p:cNvPr id="19514" name="Rectangle 40"/>
            <p:cNvSpPr>
              <a:spLocks noChangeArrowheads="1"/>
            </p:cNvSpPr>
            <p:nvPr/>
          </p:nvSpPr>
          <p:spPr bwMode="auto">
            <a:xfrm>
              <a:off x="2154" y="482"/>
              <a:ext cx="3085" cy="3402"/>
            </a:xfrm>
            <a:prstGeom prst="rect">
              <a:avLst/>
            </a:prstGeom>
            <a:solidFill>
              <a:srgbClr val="CCFFFF"/>
            </a:solidFill>
            <a:ln w="285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15" name="Rectangle 41" descr="Papyrus"/>
            <p:cNvSpPr>
              <a:spLocks noChangeArrowheads="1"/>
            </p:cNvSpPr>
            <p:nvPr/>
          </p:nvSpPr>
          <p:spPr bwMode="auto">
            <a:xfrm>
              <a:off x="2744" y="2614"/>
              <a:ext cx="2495" cy="272"/>
            </a:xfrm>
            <a:prstGeom prst="rect">
              <a:avLst/>
            </a:prstGeom>
            <a:blipFill dpi="0" rotWithShape="1">
              <a:blip r:embed="rId6"/>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nvGrpSpPr>
            <p:cNvPr id="19516" name="Group 44"/>
            <p:cNvGrpSpPr>
              <a:grpSpLocks/>
            </p:cNvGrpSpPr>
            <p:nvPr/>
          </p:nvGrpSpPr>
          <p:grpSpPr bwMode="auto">
            <a:xfrm>
              <a:off x="3061" y="2568"/>
              <a:ext cx="363" cy="273"/>
              <a:chOff x="657" y="3430"/>
              <a:chExt cx="454" cy="318"/>
            </a:xfrm>
          </p:grpSpPr>
          <p:sp>
            <p:nvSpPr>
              <p:cNvPr id="19541" name="Rectangle 42" descr="Kugle"/>
              <p:cNvSpPr>
                <a:spLocks noChangeArrowheads="1"/>
              </p:cNvSpPr>
              <p:nvPr/>
            </p:nvSpPr>
            <p:spPr bwMode="auto">
              <a:xfrm>
                <a:off x="703" y="3430"/>
                <a:ext cx="408" cy="272"/>
              </a:xfrm>
              <a:prstGeom prst="rect">
                <a:avLst/>
              </a:prstGeom>
              <a:blipFill dpi="0" rotWithShape="0">
                <a:blip r:embed="rId7"/>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42" name="Rectangle 43"/>
              <p:cNvSpPr>
                <a:spLocks noChangeArrowheads="1"/>
              </p:cNvSpPr>
              <p:nvPr/>
            </p:nvSpPr>
            <p:spPr bwMode="auto">
              <a:xfrm>
                <a:off x="657" y="3612"/>
                <a:ext cx="318" cy="136"/>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grpSp>
          <p:nvGrpSpPr>
            <p:cNvPr id="19517" name="Group 45"/>
            <p:cNvGrpSpPr>
              <a:grpSpLocks/>
            </p:cNvGrpSpPr>
            <p:nvPr/>
          </p:nvGrpSpPr>
          <p:grpSpPr bwMode="auto">
            <a:xfrm>
              <a:off x="4286" y="2568"/>
              <a:ext cx="363" cy="273"/>
              <a:chOff x="657" y="3430"/>
              <a:chExt cx="454" cy="318"/>
            </a:xfrm>
          </p:grpSpPr>
          <p:sp>
            <p:nvSpPr>
              <p:cNvPr id="19539" name="Rectangle 46" descr="Kugle"/>
              <p:cNvSpPr>
                <a:spLocks noChangeArrowheads="1"/>
              </p:cNvSpPr>
              <p:nvPr/>
            </p:nvSpPr>
            <p:spPr bwMode="auto">
              <a:xfrm>
                <a:off x="703" y="3430"/>
                <a:ext cx="408" cy="272"/>
              </a:xfrm>
              <a:prstGeom prst="rect">
                <a:avLst/>
              </a:prstGeom>
              <a:blipFill dpi="0" rotWithShape="0">
                <a:blip r:embed="rId7"/>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40" name="Rectangle 47"/>
              <p:cNvSpPr>
                <a:spLocks noChangeArrowheads="1"/>
              </p:cNvSpPr>
              <p:nvPr/>
            </p:nvSpPr>
            <p:spPr bwMode="auto">
              <a:xfrm>
                <a:off x="657" y="3612"/>
                <a:ext cx="318" cy="136"/>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grpSp>
          <p:nvGrpSpPr>
            <p:cNvPr id="19518" name="Group 53"/>
            <p:cNvGrpSpPr>
              <a:grpSpLocks/>
            </p:cNvGrpSpPr>
            <p:nvPr/>
          </p:nvGrpSpPr>
          <p:grpSpPr bwMode="auto">
            <a:xfrm>
              <a:off x="2336" y="3249"/>
              <a:ext cx="590" cy="544"/>
              <a:chOff x="521" y="3294"/>
              <a:chExt cx="590" cy="544"/>
            </a:xfrm>
          </p:grpSpPr>
          <p:sp>
            <p:nvSpPr>
              <p:cNvPr id="19534" name="Oval 48"/>
              <p:cNvSpPr>
                <a:spLocks noChangeArrowheads="1"/>
              </p:cNvSpPr>
              <p:nvPr/>
            </p:nvSpPr>
            <p:spPr bwMode="auto">
              <a:xfrm>
                <a:off x="703" y="3294"/>
                <a:ext cx="227" cy="91"/>
              </a:xfrm>
              <a:prstGeom prst="ellipse">
                <a:avLst/>
              </a:prstGeom>
              <a:solidFill>
                <a:srgbClr val="FF66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35" name="Oval 49" descr="Papyrus"/>
              <p:cNvSpPr>
                <a:spLocks noChangeArrowheads="1"/>
              </p:cNvSpPr>
              <p:nvPr/>
            </p:nvSpPr>
            <p:spPr bwMode="auto">
              <a:xfrm>
                <a:off x="612" y="3385"/>
                <a:ext cx="408" cy="363"/>
              </a:xfrm>
              <a:prstGeom prst="ellipse">
                <a:avLst/>
              </a:prstGeom>
              <a:blipFill dpi="0" rotWithShape="1">
                <a:blip r:embed="rId6"/>
                <a:srcRect/>
                <a:tile tx="0" ty="0" sx="100000" sy="100000" flip="none" algn="tl"/>
              </a:bli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36" name="Oval 50"/>
              <p:cNvSpPr>
                <a:spLocks noChangeArrowheads="1"/>
              </p:cNvSpPr>
              <p:nvPr/>
            </p:nvSpPr>
            <p:spPr bwMode="auto">
              <a:xfrm>
                <a:off x="695" y="3747"/>
                <a:ext cx="227" cy="91"/>
              </a:xfrm>
              <a:prstGeom prst="ellipse">
                <a:avLst/>
              </a:prstGeom>
              <a:solidFill>
                <a:srgbClr val="FF66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37" name="Oval 51"/>
              <p:cNvSpPr>
                <a:spLocks noChangeArrowheads="1"/>
              </p:cNvSpPr>
              <p:nvPr/>
            </p:nvSpPr>
            <p:spPr bwMode="auto">
              <a:xfrm rot="5400000">
                <a:off x="952" y="3543"/>
                <a:ext cx="227" cy="91"/>
              </a:xfrm>
              <a:prstGeom prst="ellipse">
                <a:avLst/>
              </a:prstGeom>
              <a:solidFill>
                <a:srgbClr val="FF66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38" name="Oval 52"/>
              <p:cNvSpPr>
                <a:spLocks noChangeArrowheads="1"/>
              </p:cNvSpPr>
              <p:nvPr/>
            </p:nvSpPr>
            <p:spPr bwMode="auto">
              <a:xfrm rot="5400000">
                <a:off x="453" y="3543"/>
                <a:ext cx="227" cy="91"/>
              </a:xfrm>
              <a:prstGeom prst="ellipse">
                <a:avLst/>
              </a:prstGeom>
              <a:solidFill>
                <a:srgbClr val="FF66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grpSp>
          <p:nvGrpSpPr>
            <p:cNvPr id="19519" name="Group 54"/>
            <p:cNvGrpSpPr>
              <a:grpSpLocks/>
            </p:cNvGrpSpPr>
            <p:nvPr/>
          </p:nvGrpSpPr>
          <p:grpSpPr bwMode="auto">
            <a:xfrm>
              <a:off x="3107" y="3249"/>
              <a:ext cx="590" cy="544"/>
              <a:chOff x="521" y="3294"/>
              <a:chExt cx="590" cy="544"/>
            </a:xfrm>
          </p:grpSpPr>
          <p:sp>
            <p:nvSpPr>
              <p:cNvPr id="19529" name="Oval 55"/>
              <p:cNvSpPr>
                <a:spLocks noChangeArrowheads="1"/>
              </p:cNvSpPr>
              <p:nvPr/>
            </p:nvSpPr>
            <p:spPr bwMode="auto">
              <a:xfrm>
                <a:off x="703" y="3294"/>
                <a:ext cx="227" cy="91"/>
              </a:xfrm>
              <a:prstGeom prst="ellipse">
                <a:avLst/>
              </a:prstGeom>
              <a:solidFill>
                <a:srgbClr val="FF66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30" name="Oval 56" descr="Papyrus"/>
              <p:cNvSpPr>
                <a:spLocks noChangeArrowheads="1"/>
              </p:cNvSpPr>
              <p:nvPr/>
            </p:nvSpPr>
            <p:spPr bwMode="auto">
              <a:xfrm>
                <a:off x="612" y="3385"/>
                <a:ext cx="408" cy="363"/>
              </a:xfrm>
              <a:prstGeom prst="ellipse">
                <a:avLst/>
              </a:prstGeom>
              <a:blipFill dpi="0" rotWithShape="1">
                <a:blip r:embed="rId6"/>
                <a:srcRect/>
                <a:tile tx="0" ty="0" sx="100000" sy="100000" flip="none" algn="tl"/>
              </a:bli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31" name="Oval 57"/>
              <p:cNvSpPr>
                <a:spLocks noChangeArrowheads="1"/>
              </p:cNvSpPr>
              <p:nvPr/>
            </p:nvSpPr>
            <p:spPr bwMode="auto">
              <a:xfrm>
                <a:off x="695" y="3747"/>
                <a:ext cx="227" cy="91"/>
              </a:xfrm>
              <a:prstGeom prst="ellipse">
                <a:avLst/>
              </a:prstGeom>
              <a:solidFill>
                <a:srgbClr val="FF66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32" name="Oval 58"/>
              <p:cNvSpPr>
                <a:spLocks noChangeArrowheads="1"/>
              </p:cNvSpPr>
              <p:nvPr/>
            </p:nvSpPr>
            <p:spPr bwMode="auto">
              <a:xfrm rot="5400000">
                <a:off x="952" y="3543"/>
                <a:ext cx="227" cy="91"/>
              </a:xfrm>
              <a:prstGeom prst="ellipse">
                <a:avLst/>
              </a:prstGeom>
              <a:solidFill>
                <a:srgbClr val="FF66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33" name="Oval 59"/>
              <p:cNvSpPr>
                <a:spLocks noChangeArrowheads="1"/>
              </p:cNvSpPr>
              <p:nvPr/>
            </p:nvSpPr>
            <p:spPr bwMode="auto">
              <a:xfrm rot="5400000">
                <a:off x="453" y="3543"/>
                <a:ext cx="227" cy="91"/>
              </a:xfrm>
              <a:prstGeom prst="ellipse">
                <a:avLst/>
              </a:prstGeom>
              <a:solidFill>
                <a:srgbClr val="FF66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sp>
          <p:nvSpPr>
            <p:cNvPr id="19520" name="Rectangle 60"/>
            <p:cNvSpPr>
              <a:spLocks noChangeArrowheads="1"/>
            </p:cNvSpPr>
            <p:nvPr/>
          </p:nvSpPr>
          <p:spPr bwMode="auto">
            <a:xfrm>
              <a:off x="2172" y="499"/>
              <a:ext cx="454" cy="1769"/>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21" name="Rectangle 62" descr="Lærred"/>
            <p:cNvSpPr>
              <a:spLocks noChangeArrowheads="1"/>
            </p:cNvSpPr>
            <p:nvPr/>
          </p:nvSpPr>
          <p:spPr bwMode="auto">
            <a:xfrm>
              <a:off x="4948" y="1035"/>
              <a:ext cx="272" cy="1134"/>
            </a:xfrm>
            <a:prstGeom prst="rect">
              <a:avLst/>
            </a:prstGeom>
            <a:blipFill dpi="0" rotWithShape="1">
              <a:blip r:embed="rId8"/>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nvGrpSpPr>
            <p:cNvPr id="19522" name="Group 212"/>
            <p:cNvGrpSpPr>
              <a:grpSpLocks/>
            </p:cNvGrpSpPr>
            <p:nvPr/>
          </p:nvGrpSpPr>
          <p:grpSpPr bwMode="auto">
            <a:xfrm>
              <a:off x="3061" y="1480"/>
              <a:ext cx="1542" cy="408"/>
              <a:chOff x="3061" y="1253"/>
              <a:chExt cx="1542" cy="408"/>
            </a:xfrm>
          </p:grpSpPr>
          <p:sp>
            <p:nvSpPr>
              <p:cNvPr id="19527" name="Rectangle 61"/>
              <p:cNvSpPr>
                <a:spLocks noChangeArrowheads="1"/>
              </p:cNvSpPr>
              <p:nvPr/>
            </p:nvSpPr>
            <p:spPr bwMode="auto">
              <a:xfrm>
                <a:off x="3061" y="1253"/>
                <a:ext cx="1542" cy="408"/>
              </a:xfrm>
              <a:prstGeom prst="rect">
                <a:avLst/>
              </a:prstGeom>
              <a:gradFill rotWithShape="1">
                <a:gsLst>
                  <a:gs pos="0">
                    <a:srgbClr val="C0C0C0"/>
                  </a:gs>
                  <a:gs pos="50000">
                    <a:srgbClr val="FFFFFF"/>
                  </a:gs>
                  <a:gs pos="100000">
                    <a:srgbClr val="C0C0C0"/>
                  </a:gs>
                </a:gsLst>
                <a:lin ang="27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28" name="AutoShape 63"/>
              <p:cNvSpPr>
                <a:spLocks noChangeArrowheads="1"/>
              </p:cNvSpPr>
              <p:nvPr/>
            </p:nvSpPr>
            <p:spPr bwMode="auto">
              <a:xfrm>
                <a:off x="3107" y="1298"/>
                <a:ext cx="453" cy="318"/>
              </a:xfrm>
              <a:prstGeom prst="roundRect">
                <a:avLst>
                  <a:gd name="adj" fmla="val 16667"/>
                </a:avLst>
              </a:prstGeom>
              <a:gradFill rotWithShape="1">
                <a:gsLst>
                  <a:gs pos="0">
                    <a:srgbClr val="C0C0C0"/>
                  </a:gs>
                  <a:gs pos="100000">
                    <a:schemeClr val="bg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sp>
          <p:nvSpPr>
            <p:cNvPr id="19523" name="Rectangle 64" descr="Lys vandret"/>
            <p:cNvSpPr>
              <a:spLocks noChangeArrowheads="1"/>
            </p:cNvSpPr>
            <p:nvPr/>
          </p:nvSpPr>
          <p:spPr bwMode="auto">
            <a:xfrm>
              <a:off x="3969" y="3838"/>
              <a:ext cx="1179" cy="182"/>
            </a:xfrm>
            <a:prstGeom prst="rect">
              <a:avLst/>
            </a:prstGeom>
            <a:blipFill dpi="0" rotWithShape="0">
              <a:blip r:embed="rId9"/>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nvGrpSpPr>
            <p:cNvPr id="19524" name="Group 213"/>
            <p:cNvGrpSpPr>
              <a:grpSpLocks/>
            </p:cNvGrpSpPr>
            <p:nvPr/>
          </p:nvGrpSpPr>
          <p:grpSpPr bwMode="auto">
            <a:xfrm rot="-5400000">
              <a:off x="3559" y="615"/>
              <a:ext cx="572" cy="339"/>
              <a:chOff x="3061" y="1253"/>
              <a:chExt cx="1542" cy="408"/>
            </a:xfrm>
          </p:grpSpPr>
          <p:sp>
            <p:nvSpPr>
              <p:cNvPr id="19525" name="Rectangle 214"/>
              <p:cNvSpPr>
                <a:spLocks noChangeArrowheads="1"/>
              </p:cNvSpPr>
              <p:nvPr/>
            </p:nvSpPr>
            <p:spPr bwMode="auto">
              <a:xfrm>
                <a:off x="3061" y="1253"/>
                <a:ext cx="1542" cy="408"/>
              </a:xfrm>
              <a:prstGeom prst="rect">
                <a:avLst/>
              </a:prstGeom>
              <a:gradFill rotWithShape="1">
                <a:gsLst>
                  <a:gs pos="0">
                    <a:srgbClr val="C0C0C0"/>
                  </a:gs>
                  <a:gs pos="50000">
                    <a:srgbClr val="FFFFFF"/>
                  </a:gs>
                  <a:gs pos="100000">
                    <a:srgbClr val="C0C0C0"/>
                  </a:gs>
                </a:gsLst>
                <a:lin ang="27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26" name="AutoShape 215"/>
              <p:cNvSpPr>
                <a:spLocks noChangeArrowheads="1"/>
              </p:cNvSpPr>
              <p:nvPr/>
            </p:nvSpPr>
            <p:spPr bwMode="auto">
              <a:xfrm>
                <a:off x="3107" y="1298"/>
                <a:ext cx="453" cy="318"/>
              </a:xfrm>
              <a:prstGeom prst="roundRect">
                <a:avLst>
                  <a:gd name="adj" fmla="val 16667"/>
                </a:avLst>
              </a:prstGeom>
              <a:gradFill rotWithShape="1">
                <a:gsLst>
                  <a:gs pos="0">
                    <a:srgbClr val="C0C0C0"/>
                  </a:gs>
                  <a:gs pos="100000">
                    <a:schemeClr val="bg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grpSp>
      <p:sp>
        <p:nvSpPr>
          <p:cNvPr id="39129" name="AutoShape 217"/>
          <p:cNvSpPr>
            <a:spLocks noChangeArrowheads="1"/>
          </p:cNvSpPr>
          <p:nvPr/>
        </p:nvSpPr>
        <p:spPr bwMode="auto">
          <a:xfrm>
            <a:off x="4605410" y="2178214"/>
            <a:ext cx="269081" cy="270272"/>
          </a:xfrm>
          <a:prstGeom prst="flowChartSummingJunction">
            <a:avLst/>
          </a:prstGeom>
          <a:solidFill>
            <a:schemeClr val="accent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39120" name="AutoShape 208"/>
          <p:cNvSpPr>
            <a:spLocks noChangeArrowheads="1"/>
          </p:cNvSpPr>
          <p:nvPr/>
        </p:nvSpPr>
        <p:spPr bwMode="auto">
          <a:xfrm>
            <a:off x="6334198" y="3311689"/>
            <a:ext cx="269081" cy="270272"/>
          </a:xfrm>
          <a:prstGeom prst="flowChartSummingJunction">
            <a:avLst/>
          </a:prstGeom>
          <a:solidFill>
            <a:schemeClr val="accent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39121" name="AutoShape 209"/>
          <p:cNvSpPr>
            <a:spLocks noChangeArrowheads="1"/>
          </p:cNvSpPr>
          <p:nvPr/>
        </p:nvSpPr>
        <p:spPr bwMode="auto">
          <a:xfrm>
            <a:off x="6496123" y="4014157"/>
            <a:ext cx="269081" cy="270272"/>
          </a:xfrm>
          <a:prstGeom prst="flowChartSummingJunction">
            <a:avLst/>
          </a:prstGeom>
          <a:solidFill>
            <a:srgbClr val="3399FF"/>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39136" name="Freeform 224"/>
          <p:cNvSpPr>
            <a:spLocks/>
          </p:cNvSpPr>
          <p:nvPr/>
        </p:nvSpPr>
        <p:spPr bwMode="auto">
          <a:xfrm>
            <a:off x="6225850" y="1313821"/>
            <a:ext cx="378619" cy="864394"/>
          </a:xfrm>
          <a:custGeom>
            <a:avLst/>
            <a:gdLst>
              <a:gd name="T0" fmla="*/ 262845728 w 946"/>
              <a:gd name="T1" fmla="*/ 1297181519 h 1024"/>
              <a:gd name="T2" fmla="*/ 247183345 w 946"/>
              <a:gd name="T3" fmla="*/ 996954384 h 1024"/>
              <a:gd name="T4" fmla="*/ 223831721 w 946"/>
              <a:gd name="T5" fmla="*/ 880410921 h 1024"/>
              <a:gd name="T6" fmla="*/ 182255166 w 946"/>
              <a:gd name="T7" fmla="*/ 695461048 h 1024"/>
              <a:gd name="T8" fmla="*/ 169155331 w 946"/>
              <a:gd name="T9" fmla="*/ 637189879 h 1024"/>
              <a:gd name="T10" fmla="*/ 158903541 w 946"/>
              <a:gd name="T11" fmla="*/ 578917584 h 1024"/>
              <a:gd name="T12" fmla="*/ 132704404 w 946"/>
              <a:gd name="T13" fmla="*/ 521912617 h 1024"/>
              <a:gd name="T14" fmla="*/ 93690397 w 946"/>
              <a:gd name="T15" fmla="*/ 371165949 h 1024"/>
              <a:gd name="T16" fmla="*/ 88564769 w 946"/>
              <a:gd name="T17" fmla="*/ 335696542 h 1024"/>
              <a:gd name="T18" fmla="*/ 80591095 w 946"/>
              <a:gd name="T19" fmla="*/ 324295098 h 1024"/>
              <a:gd name="T20" fmla="*/ 78028015 w 946"/>
              <a:gd name="T21" fmla="*/ 290091893 h 1024"/>
              <a:gd name="T22" fmla="*/ 64928179 w 946"/>
              <a:gd name="T23" fmla="*/ 231820724 h 1024"/>
              <a:gd name="T24" fmla="*/ 49550762 w 946"/>
              <a:gd name="T25" fmla="*/ 197617519 h 1024"/>
              <a:gd name="T26" fmla="*/ 33887846 w 946"/>
              <a:gd name="T27" fmla="*/ 105143145 h 1024"/>
              <a:gd name="T28" fmla="*/ 13099835 w 946"/>
              <a:gd name="T29" fmla="*/ 35469407 h 1024"/>
              <a:gd name="T30" fmla="*/ 7688709 w 946"/>
              <a:gd name="T31" fmla="*/ 11401444 h 1024"/>
              <a:gd name="T32" fmla="*/ 0 w 946"/>
              <a:gd name="T33" fmla="*/ 0 h 10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46"/>
              <a:gd name="T52" fmla="*/ 0 h 1024"/>
              <a:gd name="T53" fmla="*/ 946 w 946"/>
              <a:gd name="T54" fmla="*/ 1024 h 10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46" h="1024">
                <a:moveTo>
                  <a:pt x="923" y="1024"/>
                </a:moveTo>
                <a:cubicBezTo>
                  <a:pt x="946" y="955"/>
                  <a:pt x="924" y="840"/>
                  <a:pt x="868" y="787"/>
                </a:cubicBezTo>
                <a:cubicBezTo>
                  <a:pt x="855" y="746"/>
                  <a:pt x="817" y="723"/>
                  <a:pt x="786" y="695"/>
                </a:cubicBezTo>
                <a:cubicBezTo>
                  <a:pt x="733" y="648"/>
                  <a:pt x="699" y="588"/>
                  <a:pt x="640" y="549"/>
                </a:cubicBezTo>
                <a:cubicBezTo>
                  <a:pt x="594" y="478"/>
                  <a:pt x="653" y="561"/>
                  <a:pt x="594" y="503"/>
                </a:cubicBezTo>
                <a:cubicBezTo>
                  <a:pt x="548" y="458"/>
                  <a:pt x="602" y="492"/>
                  <a:pt x="558" y="457"/>
                </a:cubicBezTo>
                <a:cubicBezTo>
                  <a:pt x="531" y="435"/>
                  <a:pt x="498" y="422"/>
                  <a:pt x="466" y="412"/>
                </a:cubicBezTo>
                <a:cubicBezTo>
                  <a:pt x="427" y="373"/>
                  <a:pt x="384" y="311"/>
                  <a:pt x="329" y="293"/>
                </a:cubicBezTo>
                <a:cubicBezTo>
                  <a:pt x="323" y="284"/>
                  <a:pt x="320" y="272"/>
                  <a:pt x="311" y="265"/>
                </a:cubicBezTo>
                <a:cubicBezTo>
                  <a:pt x="303" y="259"/>
                  <a:pt x="290" y="263"/>
                  <a:pt x="283" y="256"/>
                </a:cubicBezTo>
                <a:cubicBezTo>
                  <a:pt x="276" y="249"/>
                  <a:pt x="280" y="237"/>
                  <a:pt x="274" y="229"/>
                </a:cubicBezTo>
                <a:cubicBezTo>
                  <a:pt x="261" y="212"/>
                  <a:pt x="243" y="198"/>
                  <a:pt x="228" y="183"/>
                </a:cubicBezTo>
                <a:cubicBezTo>
                  <a:pt x="214" y="169"/>
                  <a:pt x="190" y="169"/>
                  <a:pt x="174" y="156"/>
                </a:cubicBezTo>
                <a:cubicBezTo>
                  <a:pt x="131" y="121"/>
                  <a:pt x="182" y="146"/>
                  <a:pt x="119" y="83"/>
                </a:cubicBezTo>
                <a:cubicBezTo>
                  <a:pt x="85" y="49"/>
                  <a:pt x="107" y="69"/>
                  <a:pt x="46" y="28"/>
                </a:cubicBezTo>
                <a:cubicBezTo>
                  <a:pt x="39" y="23"/>
                  <a:pt x="35" y="14"/>
                  <a:pt x="27" y="9"/>
                </a:cubicBezTo>
                <a:cubicBezTo>
                  <a:pt x="19" y="4"/>
                  <a:pt x="0" y="0"/>
                  <a:pt x="0" y="0"/>
                </a:cubicBezTo>
              </a:path>
            </a:pathLst>
          </a:custGeom>
          <a:noFill/>
          <a:ln w="57150" cap="flat" cmpd="sng">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da-DK" sz="1189"/>
          </a:p>
        </p:txBody>
      </p:sp>
      <p:sp>
        <p:nvSpPr>
          <p:cNvPr id="39137" name="Freeform 225"/>
          <p:cNvSpPr>
            <a:spLocks/>
          </p:cNvSpPr>
          <p:nvPr/>
        </p:nvSpPr>
        <p:spPr bwMode="auto">
          <a:xfrm>
            <a:off x="5307877" y="1475746"/>
            <a:ext cx="1138238" cy="864394"/>
          </a:xfrm>
          <a:custGeom>
            <a:avLst/>
            <a:gdLst>
              <a:gd name="T0" fmla="*/ 2147483646 w 956"/>
              <a:gd name="T1" fmla="*/ 0 h 686"/>
              <a:gd name="T2" fmla="*/ 2147483646 w 956"/>
              <a:gd name="T3" fmla="*/ 53629374 h 686"/>
              <a:gd name="T4" fmla="*/ 2147483646 w 956"/>
              <a:gd name="T5" fmla="*/ 208874155 h 686"/>
              <a:gd name="T6" fmla="*/ 2041326563 w 956"/>
              <a:gd name="T7" fmla="*/ 1137515294 h 686"/>
              <a:gd name="T8" fmla="*/ 1857355950 w 956"/>
              <a:gd name="T9" fmla="*/ 1292760075 h 686"/>
              <a:gd name="T10" fmla="*/ 1260078125 w 956"/>
              <a:gd name="T11" fmla="*/ 1368971211 h 686"/>
              <a:gd name="T12" fmla="*/ 682963138 w 956"/>
              <a:gd name="T13" fmla="*/ 1524214313 h 686"/>
              <a:gd name="T14" fmla="*/ 131048125 w 956"/>
              <a:gd name="T15" fmla="*/ 1755670230 h 686"/>
              <a:gd name="T16" fmla="*/ 105846563 w 956"/>
              <a:gd name="T17" fmla="*/ 1834703875 h 686"/>
              <a:gd name="T18" fmla="*/ 83165950 w 956"/>
              <a:gd name="T19" fmla="*/ 1936317603 h 6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6"/>
              <a:gd name="T31" fmla="*/ 0 h 686"/>
              <a:gd name="T32" fmla="*/ 956 w 956"/>
              <a:gd name="T33" fmla="*/ 686 h 6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6" h="686">
                <a:moveTo>
                  <a:pt x="874" y="0"/>
                </a:moveTo>
                <a:cubicBezTo>
                  <a:pt x="880" y="6"/>
                  <a:pt x="889" y="11"/>
                  <a:pt x="893" y="19"/>
                </a:cubicBezTo>
                <a:cubicBezTo>
                  <a:pt x="902" y="36"/>
                  <a:pt x="911" y="74"/>
                  <a:pt x="911" y="74"/>
                </a:cubicBezTo>
                <a:cubicBezTo>
                  <a:pt x="917" y="187"/>
                  <a:pt x="956" y="368"/>
                  <a:pt x="810" y="403"/>
                </a:cubicBezTo>
                <a:cubicBezTo>
                  <a:pt x="785" y="420"/>
                  <a:pt x="763" y="442"/>
                  <a:pt x="737" y="458"/>
                </a:cubicBezTo>
                <a:cubicBezTo>
                  <a:pt x="685" y="490"/>
                  <a:pt x="533" y="483"/>
                  <a:pt x="500" y="485"/>
                </a:cubicBezTo>
                <a:cubicBezTo>
                  <a:pt x="423" y="504"/>
                  <a:pt x="350" y="527"/>
                  <a:pt x="271" y="540"/>
                </a:cubicBezTo>
                <a:cubicBezTo>
                  <a:pt x="200" y="563"/>
                  <a:pt x="114" y="581"/>
                  <a:pt x="52" y="622"/>
                </a:cubicBezTo>
                <a:cubicBezTo>
                  <a:pt x="49" y="631"/>
                  <a:pt x="48" y="642"/>
                  <a:pt x="42" y="650"/>
                </a:cubicBezTo>
                <a:cubicBezTo>
                  <a:pt x="17" y="681"/>
                  <a:pt x="0" y="653"/>
                  <a:pt x="33" y="686"/>
                </a:cubicBezTo>
              </a:path>
            </a:pathLst>
          </a:custGeom>
          <a:noFill/>
          <a:ln w="57150" cap="flat" cmpd="sng">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da-DK" sz="1189"/>
          </a:p>
        </p:txBody>
      </p:sp>
      <p:sp>
        <p:nvSpPr>
          <p:cNvPr id="39138" name="Freeform 226"/>
          <p:cNvSpPr>
            <a:spLocks/>
          </p:cNvSpPr>
          <p:nvPr/>
        </p:nvSpPr>
        <p:spPr bwMode="auto">
          <a:xfrm>
            <a:off x="4605410" y="1799596"/>
            <a:ext cx="1839515" cy="489347"/>
          </a:xfrm>
          <a:custGeom>
            <a:avLst/>
            <a:gdLst>
              <a:gd name="T0" fmla="*/ 1567536868 w 1545"/>
              <a:gd name="T1" fmla="*/ 1035782631 h 411"/>
              <a:gd name="T2" fmla="*/ 1774189638 w 1545"/>
              <a:gd name="T3" fmla="*/ 945057076 h 411"/>
              <a:gd name="T4" fmla="*/ 1980842409 w 1545"/>
              <a:gd name="T5" fmla="*/ 735885061 h 411"/>
              <a:gd name="T6" fmla="*/ 2147483646 w 1545"/>
              <a:gd name="T7" fmla="*/ 690522283 h 411"/>
              <a:gd name="T8" fmla="*/ 2147483646 w 1545"/>
              <a:gd name="T9" fmla="*/ 758565656 h 411"/>
              <a:gd name="T10" fmla="*/ 2147483646 w 1545"/>
              <a:gd name="T11" fmla="*/ 874492755 h 411"/>
              <a:gd name="T12" fmla="*/ 2147483646 w 1545"/>
              <a:gd name="T13" fmla="*/ 990419854 h 411"/>
              <a:gd name="T14" fmla="*/ 2147483646 w 1545"/>
              <a:gd name="T15" fmla="*/ 806449382 h 411"/>
              <a:gd name="T16" fmla="*/ 2147483646 w 1545"/>
              <a:gd name="T17" fmla="*/ 645159506 h 411"/>
              <a:gd name="T18" fmla="*/ 2147483646 w 1545"/>
              <a:gd name="T19" fmla="*/ 574595185 h 411"/>
              <a:gd name="T20" fmla="*/ 2147483646 w 1545"/>
              <a:gd name="T21" fmla="*/ 551913002 h 411"/>
              <a:gd name="T22" fmla="*/ 1590217476 w 1545"/>
              <a:gd name="T23" fmla="*/ 506550224 h 411"/>
              <a:gd name="T24" fmla="*/ 1428927509 w 1545"/>
              <a:gd name="T25" fmla="*/ 461187447 h 411"/>
              <a:gd name="T26" fmla="*/ 945057607 w 1545"/>
              <a:gd name="T27" fmla="*/ 367942531 h 411"/>
              <a:gd name="T28" fmla="*/ 738404837 w 1545"/>
              <a:gd name="T29" fmla="*/ 299897570 h 411"/>
              <a:gd name="T30" fmla="*/ 0 w 1545"/>
              <a:gd name="T31" fmla="*/ 252015432 h 411"/>
              <a:gd name="T32" fmla="*/ 161289967 w 1545"/>
              <a:gd name="T33" fmla="*/ 113406151 h 411"/>
              <a:gd name="T34" fmla="*/ 645159868 w 1545"/>
              <a:gd name="T35" fmla="*/ 0 h 411"/>
              <a:gd name="T36" fmla="*/ 1958160213 w 1545"/>
              <a:gd name="T37" fmla="*/ 45362778 h 411"/>
              <a:gd name="T38" fmla="*/ 2147483646 w 1545"/>
              <a:gd name="T39" fmla="*/ 206652654 h 411"/>
              <a:gd name="T40" fmla="*/ 2147483646 w 1545"/>
              <a:gd name="T41" fmla="*/ 299897570 h 411"/>
              <a:gd name="T42" fmla="*/ 2147483646 w 1545"/>
              <a:gd name="T43" fmla="*/ 367942531 h 411"/>
              <a:gd name="T44" fmla="*/ 2147483646 w 1545"/>
              <a:gd name="T45" fmla="*/ 435985903 h 411"/>
              <a:gd name="T46" fmla="*/ 2147483646 w 1545"/>
              <a:gd name="T47" fmla="*/ 529232407 h 411"/>
              <a:gd name="T48" fmla="*/ 2147483646 w 1545"/>
              <a:gd name="T49" fmla="*/ 713202878 h 411"/>
              <a:gd name="T50" fmla="*/ 2147483646 w 1545"/>
              <a:gd name="T51" fmla="*/ 806449382 h 411"/>
              <a:gd name="T52" fmla="*/ 2147483646 w 1545"/>
              <a:gd name="T53" fmla="*/ 945057076 h 411"/>
              <a:gd name="T54" fmla="*/ 2147483646 w 1545"/>
              <a:gd name="T55" fmla="*/ 990419854 h 41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45"/>
              <a:gd name="T85" fmla="*/ 0 h 411"/>
              <a:gd name="T86" fmla="*/ 1545 w 1545"/>
              <a:gd name="T87" fmla="*/ 411 h 41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45" h="411">
                <a:moveTo>
                  <a:pt x="622" y="411"/>
                </a:moveTo>
                <a:cubicBezTo>
                  <a:pt x="663" y="398"/>
                  <a:pt x="674" y="399"/>
                  <a:pt x="704" y="375"/>
                </a:cubicBezTo>
                <a:cubicBezTo>
                  <a:pt x="730" y="354"/>
                  <a:pt x="753" y="300"/>
                  <a:pt x="786" y="292"/>
                </a:cubicBezTo>
                <a:cubicBezTo>
                  <a:pt x="843" y="279"/>
                  <a:pt x="902" y="280"/>
                  <a:pt x="960" y="274"/>
                </a:cubicBezTo>
                <a:cubicBezTo>
                  <a:pt x="1090" y="278"/>
                  <a:pt x="1214" y="261"/>
                  <a:pt x="1335" y="301"/>
                </a:cubicBezTo>
                <a:cubicBezTo>
                  <a:pt x="1358" y="325"/>
                  <a:pt x="1370" y="332"/>
                  <a:pt x="1399" y="347"/>
                </a:cubicBezTo>
                <a:cubicBezTo>
                  <a:pt x="1429" y="362"/>
                  <a:pt x="1440" y="382"/>
                  <a:pt x="1472" y="393"/>
                </a:cubicBezTo>
                <a:cubicBezTo>
                  <a:pt x="1455" y="366"/>
                  <a:pt x="1449" y="342"/>
                  <a:pt x="1426" y="320"/>
                </a:cubicBezTo>
                <a:cubicBezTo>
                  <a:pt x="1413" y="278"/>
                  <a:pt x="1382" y="261"/>
                  <a:pt x="1335" y="256"/>
                </a:cubicBezTo>
                <a:cubicBezTo>
                  <a:pt x="1277" y="250"/>
                  <a:pt x="1220" y="230"/>
                  <a:pt x="1161" y="228"/>
                </a:cubicBezTo>
                <a:cubicBezTo>
                  <a:pt x="1067" y="225"/>
                  <a:pt x="972" y="222"/>
                  <a:pt x="878" y="219"/>
                </a:cubicBezTo>
                <a:cubicBezTo>
                  <a:pt x="765" y="191"/>
                  <a:pt x="898" y="221"/>
                  <a:pt x="631" y="201"/>
                </a:cubicBezTo>
                <a:cubicBezTo>
                  <a:pt x="609" y="199"/>
                  <a:pt x="589" y="187"/>
                  <a:pt x="567" y="183"/>
                </a:cubicBezTo>
                <a:cubicBezTo>
                  <a:pt x="503" y="171"/>
                  <a:pt x="439" y="159"/>
                  <a:pt x="375" y="146"/>
                </a:cubicBezTo>
                <a:cubicBezTo>
                  <a:pt x="347" y="140"/>
                  <a:pt x="322" y="122"/>
                  <a:pt x="293" y="119"/>
                </a:cubicBezTo>
                <a:cubicBezTo>
                  <a:pt x="140" y="101"/>
                  <a:pt x="238" y="110"/>
                  <a:pt x="0" y="100"/>
                </a:cubicBezTo>
                <a:cubicBezTo>
                  <a:pt x="45" y="86"/>
                  <a:pt x="32" y="61"/>
                  <a:pt x="64" y="45"/>
                </a:cubicBezTo>
                <a:cubicBezTo>
                  <a:pt x="111" y="21"/>
                  <a:pt x="205" y="7"/>
                  <a:pt x="256" y="0"/>
                </a:cubicBezTo>
                <a:cubicBezTo>
                  <a:pt x="375" y="3"/>
                  <a:pt x="619" y="0"/>
                  <a:pt x="777" y="18"/>
                </a:cubicBezTo>
                <a:cubicBezTo>
                  <a:pt x="853" y="27"/>
                  <a:pt x="925" y="59"/>
                  <a:pt x="997" y="82"/>
                </a:cubicBezTo>
                <a:cubicBezTo>
                  <a:pt x="1052" y="100"/>
                  <a:pt x="1123" y="110"/>
                  <a:pt x="1180" y="119"/>
                </a:cubicBezTo>
                <a:cubicBezTo>
                  <a:pt x="1252" y="143"/>
                  <a:pt x="1215" y="134"/>
                  <a:pt x="1289" y="146"/>
                </a:cubicBezTo>
                <a:cubicBezTo>
                  <a:pt x="1344" y="198"/>
                  <a:pt x="1268" y="132"/>
                  <a:pt x="1335" y="173"/>
                </a:cubicBezTo>
                <a:cubicBezTo>
                  <a:pt x="1352" y="183"/>
                  <a:pt x="1364" y="199"/>
                  <a:pt x="1381" y="210"/>
                </a:cubicBezTo>
                <a:cubicBezTo>
                  <a:pt x="1406" y="248"/>
                  <a:pt x="1439" y="269"/>
                  <a:pt x="1481" y="283"/>
                </a:cubicBezTo>
                <a:cubicBezTo>
                  <a:pt x="1485" y="286"/>
                  <a:pt x="1516" y="315"/>
                  <a:pt x="1518" y="320"/>
                </a:cubicBezTo>
                <a:cubicBezTo>
                  <a:pt x="1526" y="337"/>
                  <a:pt x="1527" y="358"/>
                  <a:pt x="1536" y="375"/>
                </a:cubicBezTo>
                <a:cubicBezTo>
                  <a:pt x="1539" y="381"/>
                  <a:pt x="1542" y="387"/>
                  <a:pt x="1545" y="393"/>
                </a:cubicBezTo>
              </a:path>
            </a:pathLst>
          </a:custGeom>
          <a:noFill/>
          <a:ln w="57150" cap="flat" cmpd="sng">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da-DK" sz="1189"/>
          </a:p>
        </p:txBody>
      </p:sp>
      <p:sp>
        <p:nvSpPr>
          <p:cNvPr id="39141" name="Freeform 229"/>
          <p:cNvSpPr>
            <a:spLocks/>
          </p:cNvSpPr>
          <p:nvPr/>
        </p:nvSpPr>
        <p:spPr bwMode="auto">
          <a:xfrm>
            <a:off x="5254298" y="1475747"/>
            <a:ext cx="1238250" cy="797719"/>
          </a:xfrm>
          <a:custGeom>
            <a:avLst/>
            <a:gdLst>
              <a:gd name="T0" fmla="*/ 2147483646 w 1040"/>
              <a:gd name="T1" fmla="*/ 1688504688 h 670"/>
              <a:gd name="T2" fmla="*/ 2147483646 w 1040"/>
              <a:gd name="T3" fmla="*/ 1136591263 h 670"/>
              <a:gd name="T4" fmla="*/ 2147483646 w 1040"/>
              <a:gd name="T5" fmla="*/ 1020664075 h 670"/>
              <a:gd name="T6" fmla="*/ 1806952825 w 1040"/>
              <a:gd name="T7" fmla="*/ 950099700 h 670"/>
              <a:gd name="T8" fmla="*/ 748487200 w 1040"/>
              <a:gd name="T9" fmla="*/ 927417500 h 670"/>
              <a:gd name="T10" fmla="*/ 587197200 w 1040"/>
              <a:gd name="T11" fmla="*/ 788809700 h 670"/>
              <a:gd name="T12" fmla="*/ 748487200 w 1040"/>
              <a:gd name="T13" fmla="*/ 398184688 h 670"/>
              <a:gd name="T14" fmla="*/ 816530625 w 1040"/>
              <a:gd name="T15" fmla="*/ 282257500 h 670"/>
              <a:gd name="T16" fmla="*/ 839212825 w 1040"/>
              <a:gd name="T17" fmla="*/ 214214075 h 670"/>
              <a:gd name="T18" fmla="*/ 977820625 w 1040"/>
              <a:gd name="T19" fmla="*/ 168851263 h 670"/>
              <a:gd name="T20" fmla="*/ 1048385000 w 1040"/>
              <a:gd name="T21" fmla="*/ 143649700 h 670"/>
              <a:gd name="T22" fmla="*/ 1116430013 w 1040"/>
              <a:gd name="T23" fmla="*/ 120967500 h 670"/>
              <a:gd name="T24" fmla="*/ 425907200 w 1040"/>
              <a:gd name="T25" fmla="*/ 168851263 h 670"/>
              <a:gd name="T26" fmla="*/ 216733438 w 1040"/>
              <a:gd name="T27" fmla="*/ 282257500 h 670"/>
              <a:gd name="T28" fmla="*/ 126007813 w 1040"/>
              <a:gd name="T29" fmla="*/ 420866888 h 670"/>
              <a:gd name="T30" fmla="*/ 103327200 w 1040"/>
              <a:gd name="T31" fmla="*/ 491431263 h 670"/>
              <a:gd name="T32" fmla="*/ 55443438 w 1040"/>
              <a:gd name="T33" fmla="*/ 559474688 h 670"/>
              <a:gd name="T34" fmla="*/ 171370625 w 1040"/>
              <a:gd name="T35" fmla="*/ 975301263 h 670"/>
              <a:gd name="T36" fmla="*/ 1139110625 w 1040"/>
              <a:gd name="T37" fmla="*/ 1343244075 h 670"/>
              <a:gd name="T38" fmla="*/ 1484372825 w 1040"/>
              <a:gd name="T39" fmla="*/ 1343244075 h 670"/>
              <a:gd name="T40" fmla="*/ 1738907813 w 1040"/>
              <a:gd name="T41" fmla="*/ 1365924688 h 670"/>
              <a:gd name="T42" fmla="*/ 2038807200 w 1040"/>
              <a:gd name="T43" fmla="*/ 1572577500 h 670"/>
              <a:gd name="T44" fmla="*/ 2147483646 w 1040"/>
              <a:gd name="T45" fmla="*/ 1665824075 h 67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0"/>
              <a:gd name="T70" fmla="*/ 0 h 670"/>
              <a:gd name="T71" fmla="*/ 1040 w 1040"/>
              <a:gd name="T72" fmla="*/ 670 h 67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0" h="670">
                <a:moveTo>
                  <a:pt x="1001" y="670"/>
                </a:moveTo>
                <a:cubicBezTo>
                  <a:pt x="1025" y="598"/>
                  <a:pt x="1040" y="506"/>
                  <a:pt x="982" y="451"/>
                </a:cubicBezTo>
                <a:cubicBezTo>
                  <a:pt x="967" y="406"/>
                  <a:pt x="945" y="416"/>
                  <a:pt x="900" y="405"/>
                </a:cubicBezTo>
                <a:cubicBezTo>
                  <a:pt x="840" y="390"/>
                  <a:pt x="778" y="385"/>
                  <a:pt x="717" y="377"/>
                </a:cubicBezTo>
                <a:cubicBezTo>
                  <a:pt x="575" y="387"/>
                  <a:pt x="439" y="385"/>
                  <a:pt x="297" y="368"/>
                </a:cubicBezTo>
                <a:cubicBezTo>
                  <a:pt x="260" y="356"/>
                  <a:pt x="245" y="351"/>
                  <a:pt x="233" y="313"/>
                </a:cubicBezTo>
                <a:cubicBezTo>
                  <a:pt x="241" y="243"/>
                  <a:pt x="247" y="205"/>
                  <a:pt x="297" y="158"/>
                </a:cubicBezTo>
                <a:cubicBezTo>
                  <a:pt x="322" y="83"/>
                  <a:pt x="287" y="175"/>
                  <a:pt x="324" y="112"/>
                </a:cubicBezTo>
                <a:cubicBezTo>
                  <a:pt x="329" y="104"/>
                  <a:pt x="325" y="90"/>
                  <a:pt x="333" y="85"/>
                </a:cubicBezTo>
                <a:cubicBezTo>
                  <a:pt x="349" y="74"/>
                  <a:pt x="370" y="73"/>
                  <a:pt x="388" y="67"/>
                </a:cubicBezTo>
                <a:cubicBezTo>
                  <a:pt x="397" y="64"/>
                  <a:pt x="407" y="60"/>
                  <a:pt x="416" y="57"/>
                </a:cubicBezTo>
                <a:cubicBezTo>
                  <a:pt x="425" y="54"/>
                  <a:pt x="443" y="48"/>
                  <a:pt x="443" y="48"/>
                </a:cubicBezTo>
                <a:cubicBezTo>
                  <a:pt x="371" y="0"/>
                  <a:pt x="250" y="44"/>
                  <a:pt x="169" y="67"/>
                </a:cubicBezTo>
                <a:cubicBezTo>
                  <a:pt x="141" y="85"/>
                  <a:pt x="114" y="94"/>
                  <a:pt x="86" y="112"/>
                </a:cubicBezTo>
                <a:cubicBezTo>
                  <a:pt x="64" y="179"/>
                  <a:pt x="95" y="98"/>
                  <a:pt x="50" y="167"/>
                </a:cubicBezTo>
                <a:cubicBezTo>
                  <a:pt x="45" y="175"/>
                  <a:pt x="45" y="186"/>
                  <a:pt x="41" y="195"/>
                </a:cubicBezTo>
                <a:cubicBezTo>
                  <a:pt x="36" y="205"/>
                  <a:pt x="28" y="213"/>
                  <a:pt x="22" y="222"/>
                </a:cubicBezTo>
                <a:cubicBezTo>
                  <a:pt x="0" y="287"/>
                  <a:pt x="34" y="335"/>
                  <a:pt x="68" y="387"/>
                </a:cubicBezTo>
                <a:cubicBezTo>
                  <a:pt x="157" y="522"/>
                  <a:pt x="306" y="515"/>
                  <a:pt x="452" y="533"/>
                </a:cubicBezTo>
                <a:cubicBezTo>
                  <a:pt x="523" y="556"/>
                  <a:pt x="440" y="533"/>
                  <a:pt x="589" y="533"/>
                </a:cubicBezTo>
                <a:cubicBezTo>
                  <a:pt x="623" y="533"/>
                  <a:pt x="656" y="539"/>
                  <a:pt x="690" y="542"/>
                </a:cubicBezTo>
                <a:cubicBezTo>
                  <a:pt x="740" y="559"/>
                  <a:pt x="759" y="608"/>
                  <a:pt x="809" y="624"/>
                </a:cubicBezTo>
                <a:cubicBezTo>
                  <a:pt x="830" y="646"/>
                  <a:pt x="844" y="643"/>
                  <a:pt x="864" y="661"/>
                </a:cubicBezTo>
              </a:path>
            </a:pathLst>
          </a:custGeom>
          <a:noFill/>
          <a:ln w="57150" cap="flat" cmpd="sng">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da-DK" sz="1189"/>
          </a:p>
        </p:txBody>
      </p:sp>
      <p:sp>
        <p:nvSpPr>
          <p:cNvPr id="39142" name="Freeform 230"/>
          <p:cNvSpPr>
            <a:spLocks/>
          </p:cNvSpPr>
          <p:nvPr/>
        </p:nvSpPr>
        <p:spPr bwMode="auto">
          <a:xfrm>
            <a:off x="4605408" y="1746016"/>
            <a:ext cx="1818084" cy="1862138"/>
          </a:xfrm>
          <a:custGeom>
            <a:avLst/>
            <a:gdLst>
              <a:gd name="T0" fmla="*/ 2147483646 w 1527"/>
              <a:gd name="T1" fmla="*/ 1060986575 h 1564"/>
              <a:gd name="T2" fmla="*/ 2147483646 w 1527"/>
              <a:gd name="T3" fmla="*/ 761087188 h 1564"/>
              <a:gd name="T4" fmla="*/ 2147483646 w 1527"/>
              <a:gd name="T5" fmla="*/ 645160000 h 1564"/>
              <a:gd name="T6" fmla="*/ 2147483646 w 1527"/>
              <a:gd name="T7" fmla="*/ 299899388 h 1564"/>
              <a:gd name="T8" fmla="*/ 2147483646 w 1527"/>
              <a:gd name="T9" fmla="*/ 183972200 h 1564"/>
              <a:gd name="T10" fmla="*/ 2147483646 w 1527"/>
              <a:gd name="T11" fmla="*/ 115927188 h 1564"/>
              <a:gd name="T12" fmla="*/ 2147483646 w 1527"/>
              <a:gd name="T13" fmla="*/ 93246575 h 1564"/>
              <a:gd name="T14" fmla="*/ 1958160209 w 1527"/>
              <a:gd name="T15" fmla="*/ 0 h 1564"/>
              <a:gd name="T16" fmla="*/ 1244956931 w 1527"/>
              <a:gd name="T17" fmla="*/ 115927188 h 1564"/>
              <a:gd name="T18" fmla="*/ 922376997 w 1527"/>
              <a:gd name="T19" fmla="*/ 209173763 h 1564"/>
              <a:gd name="T20" fmla="*/ 783767638 w 1527"/>
              <a:gd name="T21" fmla="*/ 254536575 h 1564"/>
              <a:gd name="T22" fmla="*/ 690522670 w 1527"/>
              <a:gd name="T23" fmla="*/ 345262200 h 1564"/>
              <a:gd name="T24" fmla="*/ 599797064 w 1527"/>
              <a:gd name="T25" fmla="*/ 438507188 h 1564"/>
              <a:gd name="T26" fmla="*/ 438507097 w 1527"/>
              <a:gd name="T27" fmla="*/ 554434375 h 1564"/>
              <a:gd name="T28" fmla="*/ 390623344 w 1527"/>
              <a:gd name="T29" fmla="*/ 599797188 h 1564"/>
              <a:gd name="T30" fmla="*/ 254534935 w 1527"/>
              <a:gd name="T31" fmla="*/ 645160000 h 1564"/>
              <a:gd name="T32" fmla="*/ 115927164 w 1527"/>
              <a:gd name="T33" fmla="*/ 806450000 h 1564"/>
              <a:gd name="T34" fmla="*/ 0 w 1527"/>
              <a:gd name="T35" fmla="*/ 967740000 h 1564"/>
              <a:gd name="T36" fmla="*/ 299897738 w 1527"/>
              <a:gd name="T37" fmla="*/ 1176913763 h 1564"/>
              <a:gd name="T38" fmla="*/ 322579933 w 1527"/>
              <a:gd name="T39" fmla="*/ 1244957188 h 1564"/>
              <a:gd name="T40" fmla="*/ 367942737 w 1527"/>
              <a:gd name="T41" fmla="*/ 1313002200 h 1564"/>
              <a:gd name="T42" fmla="*/ 415824902 w 1527"/>
              <a:gd name="T43" fmla="*/ 1474292200 h 1564"/>
              <a:gd name="T44" fmla="*/ 322579933 w 1527"/>
              <a:gd name="T45" fmla="*/ 1728827188 h 1564"/>
              <a:gd name="T46" fmla="*/ 277217130 w 1527"/>
              <a:gd name="T47" fmla="*/ 2051407188 h 1564"/>
              <a:gd name="T48" fmla="*/ 229333378 w 1527"/>
              <a:gd name="T49" fmla="*/ 2147483646 h 1564"/>
              <a:gd name="T50" fmla="*/ 161289967 w 1527"/>
              <a:gd name="T51" fmla="*/ 2147483646 h 1564"/>
              <a:gd name="T52" fmla="*/ 22680608 w 1527"/>
              <a:gd name="T53" fmla="*/ 2147483646 h 1564"/>
              <a:gd name="T54" fmla="*/ 277217130 w 1527"/>
              <a:gd name="T55" fmla="*/ 2147483646 h 1564"/>
              <a:gd name="T56" fmla="*/ 345260541 w 1527"/>
              <a:gd name="T57" fmla="*/ 2147483646 h 1564"/>
              <a:gd name="T58" fmla="*/ 783767638 w 1527"/>
              <a:gd name="T59" fmla="*/ 2147483646 h 1564"/>
              <a:gd name="T60" fmla="*/ 1451609701 w 1527"/>
              <a:gd name="T61" fmla="*/ 2147483646 h 1564"/>
              <a:gd name="T62" fmla="*/ 2147483646 w 1527"/>
              <a:gd name="T63" fmla="*/ 2147483646 h 1564"/>
              <a:gd name="T64" fmla="*/ 2147483646 w 1527"/>
              <a:gd name="T65" fmla="*/ 2147483646 h 1564"/>
              <a:gd name="T66" fmla="*/ 2147483646 w 1527"/>
              <a:gd name="T67" fmla="*/ 2147483646 h 1564"/>
              <a:gd name="T68" fmla="*/ 2147483646 w 1527"/>
              <a:gd name="T69" fmla="*/ 2147483646 h 1564"/>
              <a:gd name="T70" fmla="*/ 2147483646 w 1527"/>
              <a:gd name="T71" fmla="*/ 2147483646 h 1564"/>
              <a:gd name="T72" fmla="*/ 2147483646 w 1527"/>
              <a:gd name="T73" fmla="*/ 2147483646 h 1564"/>
              <a:gd name="T74" fmla="*/ 2147483646 w 1527"/>
              <a:gd name="T75" fmla="*/ 2147483646 h 1564"/>
              <a:gd name="T76" fmla="*/ 2147483646 w 1527"/>
              <a:gd name="T77" fmla="*/ 2147483646 h 1564"/>
              <a:gd name="T78" fmla="*/ 2147483646 w 1527"/>
              <a:gd name="T79" fmla="*/ 2147483646 h 15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27"/>
              <a:gd name="T121" fmla="*/ 0 h 1564"/>
              <a:gd name="T122" fmla="*/ 1527 w 1527"/>
              <a:gd name="T123" fmla="*/ 1564 h 15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27" h="1564">
                <a:moveTo>
                  <a:pt x="1509" y="421"/>
                </a:moveTo>
                <a:cubicBezTo>
                  <a:pt x="1483" y="382"/>
                  <a:pt x="1464" y="339"/>
                  <a:pt x="1435" y="302"/>
                </a:cubicBezTo>
                <a:cubicBezTo>
                  <a:pt x="1419" y="281"/>
                  <a:pt x="1392" y="272"/>
                  <a:pt x="1371" y="256"/>
                </a:cubicBezTo>
                <a:cubicBezTo>
                  <a:pt x="1343" y="210"/>
                  <a:pt x="1319" y="164"/>
                  <a:pt x="1289" y="119"/>
                </a:cubicBezTo>
                <a:cubicBezTo>
                  <a:pt x="1284" y="111"/>
                  <a:pt x="1264" y="79"/>
                  <a:pt x="1253" y="73"/>
                </a:cubicBezTo>
                <a:cubicBezTo>
                  <a:pt x="1210" y="51"/>
                  <a:pt x="1161" y="50"/>
                  <a:pt x="1115" y="46"/>
                </a:cubicBezTo>
                <a:cubicBezTo>
                  <a:pt x="1069" y="42"/>
                  <a:pt x="1024" y="40"/>
                  <a:pt x="978" y="37"/>
                </a:cubicBezTo>
                <a:cubicBezTo>
                  <a:pt x="913" y="15"/>
                  <a:pt x="845" y="7"/>
                  <a:pt x="777" y="0"/>
                </a:cubicBezTo>
                <a:cubicBezTo>
                  <a:pt x="638" y="8"/>
                  <a:pt x="608" y="9"/>
                  <a:pt x="494" y="46"/>
                </a:cubicBezTo>
                <a:cubicBezTo>
                  <a:pt x="451" y="60"/>
                  <a:pt x="409" y="68"/>
                  <a:pt x="366" y="83"/>
                </a:cubicBezTo>
                <a:cubicBezTo>
                  <a:pt x="348" y="89"/>
                  <a:pt x="311" y="101"/>
                  <a:pt x="311" y="101"/>
                </a:cubicBezTo>
                <a:cubicBezTo>
                  <a:pt x="287" y="174"/>
                  <a:pt x="324" y="87"/>
                  <a:pt x="274" y="137"/>
                </a:cubicBezTo>
                <a:cubicBezTo>
                  <a:pt x="224" y="187"/>
                  <a:pt x="311" y="150"/>
                  <a:pt x="238" y="174"/>
                </a:cubicBezTo>
                <a:cubicBezTo>
                  <a:pt x="215" y="196"/>
                  <a:pt x="205" y="210"/>
                  <a:pt x="174" y="220"/>
                </a:cubicBezTo>
                <a:cubicBezTo>
                  <a:pt x="168" y="226"/>
                  <a:pt x="163" y="234"/>
                  <a:pt x="155" y="238"/>
                </a:cubicBezTo>
                <a:cubicBezTo>
                  <a:pt x="138" y="246"/>
                  <a:pt x="101" y="256"/>
                  <a:pt x="101" y="256"/>
                </a:cubicBezTo>
                <a:cubicBezTo>
                  <a:pt x="73" y="284"/>
                  <a:pt x="82" y="296"/>
                  <a:pt x="46" y="320"/>
                </a:cubicBezTo>
                <a:cubicBezTo>
                  <a:pt x="28" y="377"/>
                  <a:pt x="19" y="328"/>
                  <a:pt x="0" y="384"/>
                </a:cubicBezTo>
                <a:cubicBezTo>
                  <a:pt x="44" y="399"/>
                  <a:pt x="87" y="433"/>
                  <a:pt x="119" y="467"/>
                </a:cubicBezTo>
                <a:cubicBezTo>
                  <a:pt x="122" y="476"/>
                  <a:pt x="124" y="486"/>
                  <a:pt x="128" y="494"/>
                </a:cubicBezTo>
                <a:cubicBezTo>
                  <a:pt x="133" y="504"/>
                  <a:pt x="142" y="511"/>
                  <a:pt x="146" y="521"/>
                </a:cubicBezTo>
                <a:cubicBezTo>
                  <a:pt x="155" y="542"/>
                  <a:pt x="157" y="564"/>
                  <a:pt x="165" y="585"/>
                </a:cubicBezTo>
                <a:cubicBezTo>
                  <a:pt x="156" y="626"/>
                  <a:pt x="151" y="652"/>
                  <a:pt x="128" y="686"/>
                </a:cubicBezTo>
                <a:cubicBezTo>
                  <a:pt x="109" y="765"/>
                  <a:pt x="128" y="680"/>
                  <a:pt x="110" y="814"/>
                </a:cubicBezTo>
                <a:cubicBezTo>
                  <a:pt x="110" y="816"/>
                  <a:pt x="100" y="878"/>
                  <a:pt x="91" y="887"/>
                </a:cubicBezTo>
                <a:cubicBezTo>
                  <a:pt x="84" y="894"/>
                  <a:pt x="73" y="893"/>
                  <a:pt x="64" y="896"/>
                </a:cubicBezTo>
                <a:cubicBezTo>
                  <a:pt x="44" y="918"/>
                  <a:pt x="26" y="935"/>
                  <a:pt x="9" y="960"/>
                </a:cubicBezTo>
                <a:cubicBezTo>
                  <a:pt x="25" y="1011"/>
                  <a:pt x="61" y="1008"/>
                  <a:pt x="110" y="1024"/>
                </a:cubicBezTo>
                <a:cubicBezTo>
                  <a:pt x="119" y="1027"/>
                  <a:pt x="137" y="1033"/>
                  <a:pt x="137" y="1033"/>
                </a:cubicBezTo>
                <a:cubicBezTo>
                  <a:pt x="196" y="1073"/>
                  <a:pt x="240" y="1072"/>
                  <a:pt x="311" y="1079"/>
                </a:cubicBezTo>
                <a:cubicBezTo>
                  <a:pt x="396" y="1107"/>
                  <a:pt x="490" y="1115"/>
                  <a:pt x="576" y="1143"/>
                </a:cubicBezTo>
                <a:cubicBezTo>
                  <a:pt x="683" y="1178"/>
                  <a:pt x="793" y="1211"/>
                  <a:pt x="905" y="1225"/>
                </a:cubicBezTo>
                <a:cubicBezTo>
                  <a:pt x="953" y="1242"/>
                  <a:pt x="1002" y="1246"/>
                  <a:pt x="1051" y="1262"/>
                </a:cubicBezTo>
                <a:cubicBezTo>
                  <a:pt x="1069" y="1268"/>
                  <a:pt x="1106" y="1280"/>
                  <a:pt x="1106" y="1280"/>
                </a:cubicBezTo>
                <a:cubicBezTo>
                  <a:pt x="1129" y="1303"/>
                  <a:pt x="1153" y="1306"/>
                  <a:pt x="1179" y="1326"/>
                </a:cubicBezTo>
                <a:cubicBezTo>
                  <a:pt x="1216" y="1355"/>
                  <a:pt x="1243" y="1393"/>
                  <a:pt x="1289" y="1408"/>
                </a:cubicBezTo>
                <a:cubicBezTo>
                  <a:pt x="1315" y="1436"/>
                  <a:pt x="1344" y="1468"/>
                  <a:pt x="1381" y="1481"/>
                </a:cubicBezTo>
                <a:cubicBezTo>
                  <a:pt x="1399" y="1487"/>
                  <a:pt x="1435" y="1500"/>
                  <a:pt x="1435" y="1500"/>
                </a:cubicBezTo>
                <a:cubicBezTo>
                  <a:pt x="1449" y="1514"/>
                  <a:pt x="1484" y="1546"/>
                  <a:pt x="1499" y="1555"/>
                </a:cubicBezTo>
                <a:cubicBezTo>
                  <a:pt x="1507" y="1560"/>
                  <a:pt x="1527" y="1564"/>
                  <a:pt x="1527" y="1564"/>
                </a:cubicBezTo>
              </a:path>
            </a:pathLst>
          </a:custGeom>
          <a:noFill/>
          <a:ln w="57150" cap="flat" cmpd="sng">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da-DK" sz="1189"/>
          </a:p>
        </p:txBody>
      </p:sp>
      <p:grpSp>
        <p:nvGrpSpPr>
          <p:cNvPr id="21" name="Group 280"/>
          <p:cNvGrpSpPr>
            <a:grpSpLocks/>
          </p:cNvGrpSpPr>
          <p:nvPr/>
        </p:nvGrpSpPr>
        <p:grpSpPr bwMode="auto">
          <a:xfrm>
            <a:off x="5876997" y="1151896"/>
            <a:ext cx="834628" cy="1512094"/>
            <a:chOff x="3721" y="527"/>
            <a:chExt cx="701" cy="1270"/>
          </a:xfrm>
        </p:grpSpPr>
        <p:sp>
          <p:nvSpPr>
            <p:cNvPr id="19508" name="AutoShape 216"/>
            <p:cNvSpPr>
              <a:spLocks noChangeArrowheads="1"/>
            </p:cNvSpPr>
            <p:nvPr/>
          </p:nvSpPr>
          <p:spPr bwMode="auto">
            <a:xfrm>
              <a:off x="4014" y="663"/>
              <a:ext cx="226" cy="227"/>
            </a:xfrm>
            <a:prstGeom prst="flowChartSummingJunction">
              <a:avLst/>
            </a:prstGeom>
            <a:solidFill>
              <a:schemeClr val="accent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09" name="AutoShape 232" descr="Papyrus"/>
            <p:cNvSpPr>
              <a:spLocks noChangeArrowheads="1"/>
            </p:cNvSpPr>
            <p:nvPr/>
          </p:nvSpPr>
          <p:spPr bwMode="auto">
            <a:xfrm>
              <a:off x="3878" y="1525"/>
              <a:ext cx="363" cy="181"/>
            </a:xfrm>
            <a:prstGeom prst="roundRect">
              <a:avLst>
                <a:gd name="adj" fmla="val 16667"/>
              </a:avLst>
            </a:prstGeom>
            <a:blipFill dpi="0" rotWithShape="1">
              <a:blip r:embed="rId6"/>
              <a:srcRect/>
              <a:tile tx="0" ty="0" sx="100000" sy="100000" flip="none" algn="tl"/>
            </a:bli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nvGrpSpPr>
            <p:cNvPr id="19510" name="Group 235"/>
            <p:cNvGrpSpPr>
              <a:grpSpLocks/>
            </p:cNvGrpSpPr>
            <p:nvPr/>
          </p:nvGrpSpPr>
          <p:grpSpPr bwMode="auto">
            <a:xfrm>
              <a:off x="4377" y="1525"/>
              <a:ext cx="45" cy="272"/>
              <a:chOff x="702" y="3583"/>
              <a:chExt cx="91" cy="372"/>
            </a:xfrm>
          </p:grpSpPr>
          <p:sp>
            <p:nvSpPr>
              <p:cNvPr id="19512" name="AutoShape 233"/>
              <p:cNvSpPr>
                <a:spLocks noChangeArrowheads="1"/>
              </p:cNvSpPr>
              <p:nvPr/>
            </p:nvSpPr>
            <p:spPr bwMode="auto">
              <a:xfrm flipH="1" flipV="1">
                <a:off x="728" y="3728"/>
                <a:ext cx="46" cy="227"/>
              </a:xfrm>
              <a:prstGeom prst="rtTriangle">
                <a:avLst/>
              </a:prstGeom>
              <a:solidFill>
                <a:srgbClr val="96969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513" name="AutoShape 234"/>
              <p:cNvSpPr>
                <a:spLocks noChangeArrowheads="1"/>
              </p:cNvSpPr>
              <p:nvPr/>
            </p:nvSpPr>
            <p:spPr bwMode="auto">
              <a:xfrm>
                <a:off x="702" y="3583"/>
                <a:ext cx="91" cy="136"/>
              </a:xfrm>
              <a:prstGeom prst="hexagon">
                <a:avLst>
                  <a:gd name="adj" fmla="val 25000"/>
                  <a:gd name="vf" fmla="val 11547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sp>
          <p:nvSpPr>
            <p:cNvPr id="19511" name="Oval 236"/>
            <p:cNvSpPr>
              <a:spLocks noChangeArrowheads="1"/>
            </p:cNvSpPr>
            <p:nvPr/>
          </p:nvSpPr>
          <p:spPr bwMode="auto">
            <a:xfrm>
              <a:off x="3721" y="527"/>
              <a:ext cx="248" cy="227"/>
            </a:xfrm>
            <a:prstGeom prst="ellipse">
              <a:avLst/>
            </a:prstGeom>
            <a:solidFill>
              <a:srgbClr val="969696"/>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grpSp>
        <p:nvGrpSpPr>
          <p:cNvPr id="25" name="Group 285"/>
          <p:cNvGrpSpPr>
            <a:grpSpLocks/>
          </p:cNvGrpSpPr>
          <p:nvPr/>
        </p:nvGrpSpPr>
        <p:grpSpPr bwMode="auto">
          <a:xfrm>
            <a:off x="6117502" y="3659352"/>
            <a:ext cx="323850" cy="246459"/>
            <a:chOff x="295" y="3339"/>
            <a:chExt cx="362" cy="273"/>
          </a:xfrm>
        </p:grpSpPr>
        <p:sp>
          <p:nvSpPr>
            <p:cNvPr id="19483" name="AutoShape 281"/>
            <p:cNvSpPr>
              <a:spLocks noChangeArrowheads="1"/>
            </p:cNvSpPr>
            <p:nvPr/>
          </p:nvSpPr>
          <p:spPr bwMode="auto">
            <a:xfrm>
              <a:off x="295" y="3339"/>
              <a:ext cx="362" cy="273"/>
            </a:xfrm>
            <a:prstGeom prst="roundRect">
              <a:avLst>
                <a:gd name="adj" fmla="val 16667"/>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484" name="Oval 282"/>
            <p:cNvSpPr>
              <a:spLocks noChangeArrowheads="1"/>
            </p:cNvSpPr>
            <p:nvPr/>
          </p:nvSpPr>
          <p:spPr bwMode="auto">
            <a:xfrm>
              <a:off x="340" y="3385"/>
              <a:ext cx="136" cy="136"/>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485" name="Line 283"/>
            <p:cNvSpPr>
              <a:spLocks noChangeShapeType="1"/>
            </p:cNvSpPr>
            <p:nvPr/>
          </p:nvSpPr>
          <p:spPr bwMode="auto">
            <a:xfrm>
              <a:off x="385" y="3339"/>
              <a:ext cx="18" cy="12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da-DK" sz="1189"/>
            </a:p>
          </p:txBody>
        </p:sp>
        <p:sp>
          <p:nvSpPr>
            <p:cNvPr id="19486" name="Rectangle 284"/>
            <p:cNvSpPr>
              <a:spLocks noChangeArrowheads="1"/>
            </p:cNvSpPr>
            <p:nvPr/>
          </p:nvSpPr>
          <p:spPr bwMode="auto">
            <a:xfrm>
              <a:off x="476" y="3430"/>
              <a:ext cx="136" cy="136"/>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sp>
        <p:nvSpPr>
          <p:cNvPr id="39199" name="Freeform 287"/>
          <p:cNvSpPr>
            <a:spLocks/>
          </p:cNvSpPr>
          <p:nvPr/>
        </p:nvSpPr>
        <p:spPr bwMode="auto">
          <a:xfrm>
            <a:off x="6496123" y="2124636"/>
            <a:ext cx="848915" cy="1457325"/>
          </a:xfrm>
          <a:custGeom>
            <a:avLst/>
            <a:gdLst>
              <a:gd name="T0" fmla="*/ 0 w 673"/>
              <a:gd name="T1" fmla="*/ 2147483646 h 1224"/>
              <a:gd name="T2" fmla="*/ 1538774308 w 673"/>
              <a:gd name="T3" fmla="*/ 1600300013 h 1224"/>
              <a:gd name="T4" fmla="*/ 1796180212 w 673"/>
              <a:gd name="T5" fmla="*/ 342741250 h 1224"/>
              <a:gd name="T6" fmla="*/ 896674827 w 673"/>
              <a:gd name="T7" fmla="*/ 0 h 1224"/>
              <a:gd name="T8" fmla="*/ 0 w 673"/>
              <a:gd name="T9" fmla="*/ 342741250 h 1224"/>
              <a:gd name="T10" fmla="*/ 0 60000 65536"/>
              <a:gd name="T11" fmla="*/ 0 60000 65536"/>
              <a:gd name="T12" fmla="*/ 0 60000 65536"/>
              <a:gd name="T13" fmla="*/ 0 60000 65536"/>
              <a:gd name="T14" fmla="*/ 0 60000 65536"/>
              <a:gd name="T15" fmla="*/ 0 w 673"/>
              <a:gd name="T16" fmla="*/ 0 h 1224"/>
              <a:gd name="T17" fmla="*/ 673 w 673"/>
              <a:gd name="T18" fmla="*/ 1224 h 1224"/>
            </a:gdLst>
            <a:ahLst/>
            <a:cxnLst>
              <a:cxn ang="T10">
                <a:pos x="T0" y="T1"/>
              </a:cxn>
              <a:cxn ang="T11">
                <a:pos x="T2" y="T3"/>
              </a:cxn>
              <a:cxn ang="T12">
                <a:pos x="T4" y="T5"/>
              </a:cxn>
              <a:cxn ang="T13">
                <a:pos x="T6" y="T7"/>
              </a:cxn>
              <a:cxn ang="T14">
                <a:pos x="T8" y="T9"/>
              </a:cxn>
            </a:cxnLst>
            <a:rect l="T15" t="T16" r="T17" b="T18"/>
            <a:pathLst>
              <a:path w="673" h="1224">
                <a:moveTo>
                  <a:pt x="0" y="1224"/>
                </a:moveTo>
                <a:cubicBezTo>
                  <a:pt x="219" y="1020"/>
                  <a:pt x="438" y="816"/>
                  <a:pt x="544" y="635"/>
                </a:cubicBezTo>
                <a:cubicBezTo>
                  <a:pt x="650" y="454"/>
                  <a:pt x="673" y="242"/>
                  <a:pt x="635" y="136"/>
                </a:cubicBezTo>
                <a:cubicBezTo>
                  <a:pt x="597" y="30"/>
                  <a:pt x="423" y="0"/>
                  <a:pt x="317" y="0"/>
                </a:cubicBezTo>
                <a:cubicBezTo>
                  <a:pt x="211" y="0"/>
                  <a:pt x="53" y="113"/>
                  <a:pt x="0" y="136"/>
                </a:cubicBezTo>
              </a:path>
            </a:pathLst>
          </a:custGeom>
          <a:noFill/>
          <a:ln w="57150" cap="flat" cmpd="sng">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da-DK" sz="1189"/>
          </a:p>
        </p:txBody>
      </p:sp>
      <p:sp>
        <p:nvSpPr>
          <p:cNvPr id="175" name="AutoShape 209"/>
          <p:cNvSpPr>
            <a:spLocks noChangeArrowheads="1"/>
          </p:cNvSpPr>
          <p:nvPr/>
        </p:nvSpPr>
        <p:spPr bwMode="auto">
          <a:xfrm>
            <a:off x="6468738" y="4330567"/>
            <a:ext cx="269081" cy="270272"/>
          </a:xfrm>
          <a:prstGeom prst="flowChartSummingJunction">
            <a:avLst/>
          </a:prstGeom>
          <a:solidFill>
            <a:srgbClr val="3399FF"/>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76" name="AutoShape 209"/>
          <p:cNvSpPr>
            <a:spLocks noChangeArrowheads="1"/>
          </p:cNvSpPr>
          <p:nvPr/>
        </p:nvSpPr>
        <p:spPr bwMode="auto">
          <a:xfrm>
            <a:off x="5888069" y="3989575"/>
            <a:ext cx="269081" cy="270272"/>
          </a:xfrm>
          <a:prstGeom prst="flowChartSummingJunction">
            <a:avLst/>
          </a:prstGeom>
          <a:solidFill>
            <a:srgbClr val="3399FF"/>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77" name="AutoShape 209"/>
          <p:cNvSpPr>
            <a:spLocks noChangeArrowheads="1"/>
          </p:cNvSpPr>
          <p:nvPr/>
        </p:nvSpPr>
        <p:spPr bwMode="auto">
          <a:xfrm>
            <a:off x="5145953" y="3984781"/>
            <a:ext cx="269081" cy="270272"/>
          </a:xfrm>
          <a:prstGeom prst="flowChartSummingJunction">
            <a:avLst/>
          </a:prstGeom>
          <a:solidFill>
            <a:srgbClr val="3399FF"/>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78" name="AutoShape 209"/>
          <p:cNvSpPr>
            <a:spLocks noChangeArrowheads="1"/>
          </p:cNvSpPr>
          <p:nvPr/>
        </p:nvSpPr>
        <p:spPr bwMode="auto">
          <a:xfrm>
            <a:off x="6146078" y="4249485"/>
            <a:ext cx="269081" cy="270272"/>
          </a:xfrm>
          <a:prstGeom prst="flowChartSummingJunction">
            <a:avLst/>
          </a:prstGeom>
          <a:solidFill>
            <a:srgbClr val="3399FF"/>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79" name="AutoShape 209"/>
          <p:cNvSpPr>
            <a:spLocks noChangeArrowheads="1"/>
          </p:cNvSpPr>
          <p:nvPr/>
        </p:nvSpPr>
        <p:spPr bwMode="auto">
          <a:xfrm>
            <a:off x="4810270" y="4614232"/>
            <a:ext cx="269081" cy="270272"/>
          </a:xfrm>
          <a:prstGeom prst="flowChartSummingJunction">
            <a:avLst/>
          </a:prstGeom>
          <a:solidFill>
            <a:srgbClr val="3399FF"/>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80" name="AutoShape 209"/>
          <p:cNvSpPr>
            <a:spLocks noChangeArrowheads="1"/>
          </p:cNvSpPr>
          <p:nvPr/>
        </p:nvSpPr>
        <p:spPr bwMode="auto">
          <a:xfrm>
            <a:off x="4438721" y="4246366"/>
            <a:ext cx="269081" cy="270272"/>
          </a:xfrm>
          <a:prstGeom prst="flowChartSummingJunction">
            <a:avLst/>
          </a:prstGeom>
          <a:solidFill>
            <a:srgbClr val="3399FF"/>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81" name="AutoShape 209"/>
          <p:cNvSpPr>
            <a:spLocks noChangeArrowheads="1"/>
          </p:cNvSpPr>
          <p:nvPr/>
        </p:nvSpPr>
        <p:spPr bwMode="auto">
          <a:xfrm>
            <a:off x="5742313" y="4608280"/>
            <a:ext cx="269081" cy="270272"/>
          </a:xfrm>
          <a:prstGeom prst="flowChartSummingJunction">
            <a:avLst/>
          </a:prstGeom>
          <a:solidFill>
            <a:srgbClr val="3399FF"/>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82" name="AutoShape 209"/>
          <p:cNvSpPr>
            <a:spLocks noChangeArrowheads="1"/>
          </p:cNvSpPr>
          <p:nvPr/>
        </p:nvSpPr>
        <p:spPr bwMode="auto">
          <a:xfrm>
            <a:off x="5372489" y="4221922"/>
            <a:ext cx="269081" cy="270272"/>
          </a:xfrm>
          <a:prstGeom prst="flowChartSummingJunction">
            <a:avLst/>
          </a:prstGeom>
          <a:solidFill>
            <a:srgbClr val="3399FF"/>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83" name="AutoShape 209"/>
          <p:cNvSpPr>
            <a:spLocks noChangeArrowheads="1"/>
          </p:cNvSpPr>
          <p:nvPr/>
        </p:nvSpPr>
        <p:spPr bwMode="auto">
          <a:xfrm>
            <a:off x="6883112" y="4355272"/>
            <a:ext cx="269081" cy="270272"/>
          </a:xfrm>
          <a:prstGeom prst="flowChartSummingJunction">
            <a:avLst/>
          </a:prstGeom>
          <a:solidFill>
            <a:srgbClr val="3399FF"/>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84" name="AutoShape 209"/>
          <p:cNvSpPr>
            <a:spLocks noChangeArrowheads="1"/>
          </p:cNvSpPr>
          <p:nvPr/>
        </p:nvSpPr>
        <p:spPr bwMode="auto">
          <a:xfrm>
            <a:off x="7117839" y="4121848"/>
            <a:ext cx="269081" cy="270272"/>
          </a:xfrm>
          <a:prstGeom prst="flowChartSummingJunction">
            <a:avLst/>
          </a:prstGeom>
          <a:solidFill>
            <a:srgbClr val="3399FF"/>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85" name="Tekstfelt 184"/>
          <p:cNvSpPr txBox="1"/>
          <p:nvPr/>
        </p:nvSpPr>
        <p:spPr>
          <a:xfrm>
            <a:off x="1767277" y="5274540"/>
            <a:ext cx="4890770" cy="2308324"/>
          </a:xfrm>
          <a:prstGeom prst="rect">
            <a:avLst/>
          </a:prstGeom>
          <a:noFill/>
        </p:spPr>
        <p:txBody>
          <a:bodyPr wrap="square" rtlCol="0">
            <a:spAutoFit/>
          </a:bodyPr>
          <a:lstStyle/>
          <a:p>
            <a:r>
              <a:rPr lang="da-DK" sz="7200" b="1" dirty="0">
                <a:solidFill>
                  <a:srgbClr val="FF0000"/>
                </a:solidFill>
              </a:rPr>
              <a:t>TIM </a:t>
            </a:r>
            <a:r>
              <a:rPr lang="da-DK" sz="7200" dirty="0">
                <a:solidFill>
                  <a:schemeClr val="bg1">
                    <a:lumMod val="75000"/>
                  </a:schemeClr>
                </a:solidFill>
              </a:rPr>
              <a:t>WOODS</a:t>
            </a:r>
          </a:p>
        </p:txBody>
      </p:sp>
      <p:sp>
        <p:nvSpPr>
          <p:cNvPr id="186" name="Tekstboks 193"/>
          <p:cNvSpPr txBox="1"/>
          <p:nvPr/>
        </p:nvSpPr>
        <p:spPr>
          <a:xfrm>
            <a:off x="8089600" y="2385499"/>
            <a:ext cx="2483117" cy="3183820"/>
          </a:xfrm>
          <a:prstGeom prst="rect">
            <a:avLst/>
          </a:prstGeom>
          <a:noFill/>
        </p:spPr>
        <p:txBody>
          <a:bodyPr wrap="square" rtlCol="0">
            <a:spAutoFit/>
          </a:bodyPr>
          <a:lstStyle/>
          <a:p>
            <a:pPr marL="385763" indent="-385763">
              <a:buFont typeface="+mj-lt"/>
              <a:buAutoNum type="arabicPeriod"/>
            </a:pPr>
            <a:r>
              <a:rPr lang="da-DK" sz="2100" dirty="0"/>
              <a:t>Tager tid</a:t>
            </a:r>
          </a:p>
          <a:p>
            <a:pPr marL="385763" indent="-385763">
              <a:buFont typeface="+mj-lt"/>
              <a:buAutoNum type="arabicPeriod"/>
            </a:pPr>
            <a:r>
              <a:rPr lang="da-DK" sz="2100" dirty="0"/>
              <a:t>Giver ventetid</a:t>
            </a:r>
          </a:p>
          <a:p>
            <a:pPr marL="385763" indent="-385763">
              <a:buFont typeface="+mj-lt"/>
              <a:buAutoNum type="arabicPeriod"/>
            </a:pPr>
            <a:r>
              <a:rPr lang="da-DK" sz="2100" dirty="0"/>
              <a:t>Tab af kunder</a:t>
            </a:r>
          </a:p>
          <a:p>
            <a:pPr marL="385763" indent="-385763">
              <a:buFont typeface="+mj-lt"/>
              <a:buAutoNum type="arabicPeriod"/>
            </a:pPr>
            <a:r>
              <a:rPr lang="da-DK" sz="2100" dirty="0"/>
              <a:t>Koster kræfter</a:t>
            </a:r>
          </a:p>
          <a:p>
            <a:pPr marL="385763" indent="-385763">
              <a:buFont typeface="+mj-lt"/>
              <a:buAutoNum type="arabicPeriod"/>
            </a:pPr>
            <a:r>
              <a:rPr lang="da-DK" sz="2100" dirty="0"/>
              <a:t>Taber overblik</a:t>
            </a:r>
          </a:p>
          <a:p>
            <a:pPr marL="385763" indent="-385763">
              <a:buFont typeface="+mj-lt"/>
              <a:buAutoNum type="arabicPeriod"/>
            </a:pPr>
            <a:r>
              <a:rPr lang="da-DK" sz="2100" dirty="0"/>
              <a:t>Risiko for ulykker</a:t>
            </a:r>
          </a:p>
          <a:p>
            <a:r>
              <a:rPr lang="da-DK" sz="2100" dirty="0"/>
              <a:t>?___________</a:t>
            </a:r>
          </a:p>
          <a:p>
            <a:r>
              <a:rPr lang="da-DK" sz="2100" dirty="0"/>
              <a:t>?___________</a:t>
            </a:r>
          </a:p>
          <a:p>
            <a:endParaRPr lang="da-DK" sz="1189" dirty="0"/>
          </a:p>
        </p:txBody>
      </p:sp>
      <p:sp>
        <p:nvSpPr>
          <p:cNvPr id="9" name="Rektangel 8"/>
          <p:cNvSpPr/>
          <p:nvPr/>
        </p:nvSpPr>
        <p:spPr>
          <a:xfrm>
            <a:off x="1127448" y="311865"/>
            <a:ext cx="7806766" cy="523220"/>
          </a:xfrm>
          <a:prstGeom prst="rect">
            <a:avLst/>
          </a:prstGeom>
        </p:spPr>
        <p:txBody>
          <a:bodyPr wrap="square">
            <a:spAutoFit/>
          </a:bodyPr>
          <a:lstStyle/>
          <a:p>
            <a:pPr lvl="2"/>
            <a:r>
              <a:rPr lang="da-DK" sz="2800" b="1" dirty="0">
                <a:latin typeface="Verdana" panose="020B0604030504040204" pitchFamily="34" charset="0"/>
                <a:ea typeface="Verdana" panose="020B0604030504040204" pitchFamily="34" charset="0"/>
              </a:rPr>
              <a:t>M : Motion (bevægelse).</a:t>
            </a:r>
          </a:p>
        </p:txBody>
      </p:sp>
    </p:spTree>
    <p:extLst>
      <p:ext uri="{BB962C8B-B14F-4D97-AF65-F5344CB8AC3E}">
        <p14:creationId xmlns:p14="http://schemas.microsoft.com/office/powerpoint/2010/main" val="2406035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1000"/>
                                        <p:tgtEl>
                                          <p:spTgt spid="14"/>
                                        </p:tgtEl>
                                      </p:cBhvr>
                                    </p:animEffect>
                                  </p:childTnLst>
                                </p:cTn>
                              </p:par>
                            </p:childTnLst>
                          </p:cTn>
                        </p:par>
                        <p:par>
                          <p:cTn id="8" fill="hold" nodeType="afterGroup">
                            <p:stCondLst>
                              <p:cond delay="1000"/>
                            </p:stCondLst>
                            <p:childTnLst>
                              <p:par>
                                <p:cTn id="9" presetID="8"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amond(out)">
                                      <p:cBhvr>
                                        <p:cTn id="11" dur="2000"/>
                                        <p:tgtEl>
                                          <p:spTgt spid="4"/>
                                        </p:tgtEl>
                                      </p:cBhvr>
                                    </p:animEffect>
                                  </p:childTnLst>
                                </p:cTn>
                              </p:par>
                              <p:par>
                                <p:cTn id="12" presetID="8" presetClass="entr" presetSubtype="32"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amond(out)">
                                      <p:cBhvr>
                                        <p:cTn id="14" dur="20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9120"/>
                                        </p:tgtEl>
                                        <p:attrNameLst>
                                          <p:attrName>style.visibility</p:attrName>
                                        </p:attrNameLst>
                                      </p:cBhvr>
                                      <p:to>
                                        <p:strVal val="visible"/>
                                      </p:to>
                                    </p:set>
                                    <p:anim calcmode="lin" valueType="num">
                                      <p:cBhvr>
                                        <p:cTn id="19" dur="500" fill="hold"/>
                                        <p:tgtEl>
                                          <p:spTgt spid="39120"/>
                                        </p:tgtEl>
                                        <p:attrNameLst>
                                          <p:attrName>ppt_w</p:attrName>
                                        </p:attrNameLst>
                                      </p:cBhvr>
                                      <p:tavLst>
                                        <p:tav tm="0">
                                          <p:val>
                                            <p:fltVal val="0"/>
                                          </p:val>
                                        </p:tav>
                                        <p:tav tm="100000">
                                          <p:val>
                                            <p:strVal val="#ppt_w"/>
                                          </p:val>
                                        </p:tav>
                                      </p:tavLst>
                                    </p:anim>
                                    <p:anim calcmode="lin" valueType="num">
                                      <p:cBhvr>
                                        <p:cTn id="20" dur="500" fill="hold"/>
                                        <p:tgtEl>
                                          <p:spTgt spid="39120"/>
                                        </p:tgtEl>
                                        <p:attrNameLst>
                                          <p:attrName>ppt_h</p:attrName>
                                        </p:attrNameLst>
                                      </p:cBhvr>
                                      <p:tavLst>
                                        <p:tav tm="0">
                                          <p:val>
                                            <p:fltVal val="0"/>
                                          </p:val>
                                        </p:tav>
                                        <p:tav tm="100000">
                                          <p:val>
                                            <p:strVal val="#ppt_h"/>
                                          </p:val>
                                        </p:tav>
                                      </p:tavLst>
                                    </p:anim>
                                    <p:animEffect transition="in" filter="fade">
                                      <p:cBhvr>
                                        <p:cTn id="21" dur="500"/>
                                        <p:tgtEl>
                                          <p:spTgt spid="39120"/>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39129"/>
                                        </p:tgtEl>
                                        <p:attrNameLst>
                                          <p:attrName>style.visibility</p:attrName>
                                        </p:attrNameLst>
                                      </p:cBhvr>
                                      <p:to>
                                        <p:strVal val="visible"/>
                                      </p:to>
                                    </p:set>
                                    <p:anim calcmode="lin" valueType="num">
                                      <p:cBhvr>
                                        <p:cTn id="24" dur="500" fill="hold"/>
                                        <p:tgtEl>
                                          <p:spTgt spid="39129"/>
                                        </p:tgtEl>
                                        <p:attrNameLst>
                                          <p:attrName>ppt_w</p:attrName>
                                        </p:attrNameLst>
                                      </p:cBhvr>
                                      <p:tavLst>
                                        <p:tav tm="0">
                                          <p:val>
                                            <p:fltVal val="0"/>
                                          </p:val>
                                        </p:tav>
                                        <p:tav tm="100000">
                                          <p:val>
                                            <p:strVal val="#ppt_w"/>
                                          </p:val>
                                        </p:tav>
                                      </p:tavLst>
                                    </p:anim>
                                    <p:anim calcmode="lin" valueType="num">
                                      <p:cBhvr>
                                        <p:cTn id="25" dur="500" fill="hold"/>
                                        <p:tgtEl>
                                          <p:spTgt spid="39129"/>
                                        </p:tgtEl>
                                        <p:attrNameLst>
                                          <p:attrName>ppt_h</p:attrName>
                                        </p:attrNameLst>
                                      </p:cBhvr>
                                      <p:tavLst>
                                        <p:tav tm="0">
                                          <p:val>
                                            <p:fltVal val="0"/>
                                          </p:val>
                                        </p:tav>
                                        <p:tav tm="100000">
                                          <p:val>
                                            <p:strVal val="#ppt_h"/>
                                          </p:val>
                                        </p:tav>
                                      </p:tavLst>
                                    </p:anim>
                                    <p:animEffect transition="in" filter="fade">
                                      <p:cBhvr>
                                        <p:cTn id="26" dur="500"/>
                                        <p:tgtEl>
                                          <p:spTgt spid="391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9121"/>
                                        </p:tgtEl>
                                        <p:attrNameLst>
                                          <p:attrName>style.visibility</p:attrName>
                                        </p:attrNameLst>
                                      </p:cBhvr>
                                      <p:to>
                                        <p:strVal val="visible"/>
                                      </p:to>
                                    </p:set>
                                    <p:anim calcmode="lin" valueType="num">
                                      <p:cBhvr>
                                        <p:cTn id="31" dur="500" fill="hold"/>
                                        <p:tgtEl>
                                          <p:spTgt spid="39121"/>
                                        </p:tgtEl>
                                        <p:attrNameLst>
                                          <p:attrName>ppt_w</p:attrName>
                                        </p:attrNameLst>
                                      </p:cBhvr>
                                      <p:tavLst>
                                        <p:tav tm="0">
                                          <p:val>
                                            <p:fltVal val="0"/>
                                          </p:val>
                                        </p:tav>
                                        <p:tav tm="100000">
                                          <p:val>
                                            <p:strVal val="#ppt_w"/>
                                          </p:val>
                                        </p:tav>
                                      </p:tavLst>
                                    </p:anim>
                                    <p:anim calcmode="lin" valueType="num">
                                      <p:cBhvr>
                                        <p:cTn id="32" dur="500" fill="hold"/>
                                        <p:tgtEl>
                                          <p:spTgt spid="39121"/>
                                        </p:tgtEl>
                                        <p:attrNameLst>
                                          <p:attrName>ppt_h</p:attrName>
                                        </p:attrNameLst>
                                      </p:cBhvr>
                                      <p:tavLst>
                                        <p:tav tm="0">
                                          <p:val>
                                            <p:fltVal val="0"/>
                                          </p:val>
                                        </p:tav>
                                        <p:tav tm="100000">
                                          <p:val>
                                            <p:strVal val="#ppt_h"/>
                                          </p:val>
                                        </p:tav>
                                      </p:tavLst>
                                    </p:anim>
                                    <p:animEffect transition="in" filter="fade">
                                      <p:cBhvr>
                                        <p:cTn id="33" dur="500"/>
                                        <p:tgtEl>
                                          <p:spTgt spid="3912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1000"/>
                                        <p:tgtEl>
                                          <p:spTgt spid="2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39199"/>
                                        </p:tgtEl>
                                        <p:attrNameLst>
                                          <p:attrName>style.visibility</p:attrName>
                                        </p:attrNameLst>
                                      </p:cBhvr>
                                      <p:to>
                                        <p:strVal val="visible"/>
                                      </p:to>
                                    </p:set>
                                    <p:animEffect transition="in" filter="fade">
                                      <p:cBhvr>
                                        <p:cTn id="43" dur="2000"/>
                                        <p:tgtEl>
                                          <p:spTgt spid="3919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1" fill="hold" grpId="0" nodeType="clickEffect">
                                  <p:stCondLst>
                                    <p:cond delay="0"/>
                                  </p:stCondLst>
                                  <p:childTnLst>
                                    <p:set>
                                      <p:cBhvr>
                                        <p:cTn id="47" dur="1" fill="hold">
                                          <p:stCondLst>
                                            <p:cond delay="0"/>
                                          </p:stCondLst>
                                        </p:cTn>
                                        <p:tgtEl>
                                          <p:spTgt spid="38920"/>
                                        </p:tgtEl>
                                        <p:attrNameLst>
                                          <p:attrName>style.visibility</p:attrName>
                                        </p:attrNameLst>
                                      </p:cBhvr>
                                      <p:to>
                                        <p:strVal val="visible"/>
                                      </p:to>
                                    </p:set>
                                    <p:anim calcmode="lin" valueType="num">
                                      <p:cBhvr additive="base">
                                        <p:cTn id="48" dur="1000" fill="hold"/>
                                        <p:tgtEl>
                                          <p:spTgt spid="38920"/>
                                        </p:tgtEl>
                                        <p:attrNameLst>
                                          <p:attrName>ppt_x</p:attrName>
                                        </p:attrNameLst>
                                      </p:cBhvr>
                                      <p:tavLst>
                                        <p:tav tm="0">
                                          <p:val>
                                            <p:strVal val="#ppt_x"/>
                                          </p:val>
                                        </p:tav>
                                        <p:tav tm="100000">
                                          <p:val>
                                            <p:strVal val="#ppt_x"/>
                                          </p:val>
                                        </p:tav>
                                      </p:tavLst>
                                    </p:anim>
                                    <p:anim calcmode="lin" valueType="num">
                                      <p:cBhvr additive="base">
                                        <p:cTn id="49" dur="1000" fill="hold"/>
                                        <p:tgtEl>
                                          <p:spTgt spid="38920"/>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39136"/>
                                        </p:tgtEl>
                                        <p:attrNameLst>
                                          <p:attrName>style.visibility</p:attrName>
                                        </p:attrNameLst>
                                      </p:cBhvr>
                                      <p:to>
                                        <p:strVal val="visible"/>
                                      </p:to>
                                    </p:set>
                                    <p:animEffect transition="in" filter="fade">
                                      <p:cBhvr>
                                        <p:cTn id="54" dur="2000"/>
                                        <p:tgtEl>
                                          <p:spTgt spid="3913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1" fill="hold" nodeType="clickEffect">
                                  <p:stCondLst>
                                    <p:cond delay="0"/>
                                  </p:stCondLst>
                                  <p:childTnLst>
                                    <p:set>
                                      <p:cBhvr>
                                        <p:cTn id="58" dur="1" fill="hold">
                                          <p:stCondLst>
                                            <p:cond delay="0"/>
                                          </p:stCondLst>
                                        </p:cTn>
                                        <p:tgtEl>
                                          <p:spTgt spid="38922"/>
                                        </p:tgtEl>
                                        <p:attrNameLst>
                                          <p:attrName>style.visibility</p:attrName>
                                        </p:attrNameLst>
                                      </p:cBhvr>
                                      <p:to>
                                        <p:strVal val="visible"/>
                                      </p:to>
                                    </p:set>
                                    <p:anim calcmode="lin" valueType="num">
                                      <p:cBhvr additive="base">
                                        <p:cTn id="59" dur="500" fill="hold"/>
                                        <p:tgtEl>
                                          <p:spTgt spid="38922"/>
                                        </p:tgtEl>
                                        <p:attrNameLst>
                                          <p:attrName>ppt_x</p:attrName>
                                        </p:attrNameLst>
                                      </p:cBhvr>
                                      <p:tavLst>
                                        <p:tav tm="0">
                                          <p:val>
                                            <p:strVal val="#ppt_x"/>
                                          </p:val>
                                        </p:tav>
                                        <p:tav tm="100000">
                                          <p:val>
                                            <p:strVal val="#ppt_x"/>
                                          </p:val>
                                        </p:tav>
                                      </p:tavLst>
                                    </p:anim>
                                    <p:anim calcmode="lin" valueType="num">
                                      <p:cBhvr additive="base">
                                        <p:cTn id="60" dur="500" fill="hold"/>
                                        <p:tgtEl>
                                          <p:spTgt spid="38922"/>
                                        </p:tgtEl>
                                        <p:attrNameLst>
                                          <p:attrName>ppt_y</p:attrName>
                                        </p:attrNameLst>
                                      </p:cBhvr>
                                      <p:tavLst>
                                        <p:tav tm="0">
                                          <p:val>
                                            <p:strVal val="0-#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nodeType="clickEffect">
                                  <p:stCondLst>
                                    <p:cond delay="0"/>
                                  </p:stCondLst>
                                  <p:childTnLst>
                                    <p:set>
                                      <p:cBhvr>
                                        <p:cTn id="64" dur="1" fill="hold">
                                          <p:stCondLst>
                                            <p:cond delay="0"/>
                                          </p:stCondLst>
                                        </p:cTn>
                                        <p:tgtEl>
                                          <p:spTgt spid="39137"/>
                                        </p:tgtEl>
                                        <p:attrNameLst>
                                          <p:attrName>style.visibility</p:attrName>
                                        </p:attrNameLst>
                                      </p:cBhvr>
                                      <p:to>
                                        <p:strVal val="visible"/>
                                      </p:to>
                                    </p:set>
                                    <p:animEffect transition="in" filter="fade">
                                      <p:cBhvr>
                                        <p:cTn id="65" dur="2000"/>
                                        <p:tgtEl>
                                          <p:spTgt spid="3913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1" fill="hold" grpId="0" nodeType="clickEffect">
                                  <p:stCondLst>
                                    <p:cond delay="0"/>
                                  </p:stCondLst>
                                  <p:childTnLst>
                                    <p:set>
                                      <p:cBhvr>
                                        <p:cTn id="69" dur="1" fill="hold">
                                          <p:stCondLst>
                                            <p:cond delay="0"/>
                                          </p:stCondLst>
                                        </p:cTn>
                                        <p:tgtEl>
                                          <p:spTgt spid="38921"/>
                                        </p:tgtEl>
                                        <p:attrNameLst>
                                          <p:attrName>style.visibility</p:attrName>
                                        </p:attrNameLst>
                                      </p:cBhvr>
                                      <p:to>
                                        <p:strVal val="visible"/>
                                      </p:to>
                                    </p:set>
                                    <p:anim calcmode="lin" valueType="num">
                                      <p:cBhvr additive="base">
                                        <p:cTn id="70" dur="1000" fill="hold"/>
                                        <p:tgtEl>
                                          <p:spTgt spid="38921"/>
                                        </p:tgtEl>
                                        <p:attrNameLst>
                                          <p:attrName>ppt_x</p:attrName>
                                        </p:attrNameLst>
                                      </p:cBhvr>
                                      <p:tavLst>
                                        <p:tav tm="0">
                                          <p:val>
                                            <p:strVal val="#ppt_x"/>
                                          </p:val>
                                        </p:tav>
                                        <p:tav tm="100000">
                                          <p:val>
                                            <p:strVal val="#ppt_x"/>
                                          </p:val>
                                        </p:tav>
                                      </p:tavLst>
                                    </p:anim>
                                    <p:anim calcmode="lin" valueType="num">
                                      <p:cBhvr additive="base">
                                        <p:cTn id="71" dur="1000" fill="hold"/>
                                        <p:tgtEl>
                                          <p:spTgt spid="38921"/>
                                        </p:tgtEl>
                                        <p:attrNameLst>
                                          <p:attrName>ppt_y</p:attrName>
                                        </p:attrNameLst>
                                      </p:cBhvr>
                                      <p:tavLst>
                                        <p:tav tm="0">
                                          <p:val>
                                            <p:strVal val="0-#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nodeType="clickEffect">
                                  <p:stCondLst>
                                    <p:cond delay="0"/>
                                  </p:stCondLst>
                                  <p:childTnLst>
                                    <p:set>
                                      <p:cBhvr>
                                        <p:cTn id="75" dur="1" fill="hold">
                                          <p:stCondLst>
                                            <p:cond delay="0"/>
                                          </p:stCondLst>
                                        </p:cTn>
                                        <p:tgtEl>
                                          <p:spTgt spid="39141"/>
                                        </p:tgtEl>
                                        <p:attrNameLst>
                                          <p:attrName>style.visibility</p:attrName>
                                        </p:attrNameLst>
                                      </p:cBhvr>
                                      <p:to>
                                        <p:strVal val="visible"/>
                                      </p:to>
                                    </p:set>
                                    <p:animEffect transition="in" filter="fade">
                                      <p:cBhvr>
                                        <p:cTn id="76" dur="2000"/>
                                        <p:tgtEl>
                                          <p:spTgt spid="3914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1" fill="hold" grpId="0" nodeType="clickEffect">
                                  <p:stCondLst>
                                    <p:cond delay="0"/>
                                  </p:stCondLst>
                                  <p:childTnLst>
                                    <p:set>
                                      <p:cBhvr>
                                        <p:cTn id="80" dur="1" fill="hold">
                                          <p:stCondLst>
                                            <p:cond delay="0"/>
                                          </p:stCondLst>
                                        </p:cTn>
                                        <p:tgtEl>
                                          <p:spTgt spid="38923"/>
                                        </p:tgtEl>
                                        <p:attrNameLst>
                                          <p:attrName>style.visibility</p:attrName>
                                        </p:attrNameLst>
                                      </p:cBhvr>
                                      <p:to>
                                        <p:strVal val="visible"/>
                                      </p:to>
                                    </p:set>
                                    <p:anim calcmode="lin" valueType="num">
                                      <p:cBhvr additive="base">
                                        <p:cTn id="81" dur="1000" fill="hold"/>
                                        <p:tgtEl>
                                          <p:spTgt spid="38923"/>
                                        </p:tgtEl>
                                        <p:attrNameLst>
                                          <p:attrName>ppt_x</p:attrName>
                                        </p:attrNameLst>
                                      </p:cBhvr>
                                      <p:tavLst>
                                        <p:tav tm="0">
                                          <p:val>
                                            <p:strVal val="#ppt_x"/>
                                          </p:val>
                                        </p:tav>
                                        <p:tav tm="100000">
                                          <p:val>
                                            <p:strVal val="#ppt_x"/>
                                          </p:val>
                                        </p:tav>
                                      </p:tavLst>
                                    </p:anim>
                                    <p:anim calcmode="lin" valueType="num">
                                      <p:cBhvr additive="base">
                                        <p:cTn id="82" dur="1000" fill="hold"/>
                                        <p:tgtEl>
                                          <p:spTgt spid="38923"/>
                                        </p:tgtEl>
                                        <p:attrNameLst>
                                          <p:attrName>ppt_y</p:attrName>
                                        </p:attrNameLst>
                                      </p:cBhvr>
                                      <p:tavLst>
                                        <p:tav tm="0">
                                          <p:val>
                                            <p:strVal val="0-#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3" fill="hold" grpId="0" nodeType="clickEffect">
                                  <p:stCondLst>
                                    <p:cond delay="0"/>
                                  </p:stCondLst>
                                  <p:childTnLst>
                                    <p:set>
                                      <p:cBhvr>
                                        <p:cTn id="86" dur="1" fill="hold">
                                          <p:stCondLst>
                                            <p:cond delay="0"/>
                                          </p:stCondLst>
                                        </p:cTn>
                                        <p:tgtEl>
                                          <p:spTgt spid="38924"/>
                                        </p:tgtEl>
                                        <p:attrNameLst>
                                          <p:attrName>style.visibility</p:attrName>
                                        </p:attrNameLst>
                                      </p:cBhvr>
                                      <p:to>
                                        <p:strVal val="visible"/>
                                      </p:to>
                                    </p:set>
                                    <p:anim calcmode="lin" valueType="num">
                                      <p:cBhvr additive="base">
                                        <p:cTn id="87" dur="1000" fill="hold"/>
                                        <p:tgtEl>
                                          <p:spTgt spid="38924"/>
                                        </p:tgtEl>
                                        <p:attrNameLst>
                                          <p:attrName>ppt_x</p:attrName>
                                        </p:attrNameLst>
                                      </p:cBhvr>
                                      <p:tavLst>
                                        <p:tav tm="0">
                                          <p:val>
                                            <p:strVal val="1+#ppt_w/2"/>
                                          </p:val>
                                        </p:tav>
                                        <p:tav tm="100000">
                                          <p:val>
                                            <p:strVal val="#ppt_x"/>
                                          </p:val>
                                        </p:tav>
                                      </p:tavLst>
                                    </p:anim>
                                    <p:anim calcmode="lin" valueType="num">
                                      <p:cBhvr additive="base">
                                        <p:cTn id="88" dur="1000" fill="hold"/>
                                        <p:tgtEl>
                                          <p:spTgt spid="38924"/>
                                        </p:tgtEl>
                                        <p:attrNameLst>
                                          <p:attrName>ppt_y</p:attrName>
                                        </p:attrNameLst>
                                      </p:cBhvr>
                                      <p:tavLst>
                                        <p:tav tm="0">
                                          <p:val>
                                            <p:strVal val="0-#ppt_h/2"/>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nodeType="clickEffect">
                                  <p:stCondLst>
                                    <p:cond delay="0"/>
                                  </p:stCondLst>
                                  <p:childTnLst>
                                    <p:set>
                                      <p:cBhvr>
                                        <p:cTn id="92" dur="1" fill="hold">
                                          <p:stCondLst>
                                            <p:cond delay="0"/>
                                          </p:stCondLst>
                                        </p:cTn>
                                        <p:tgtEl>
                                          <p:spTgt spid="39138"/>
                                        </p:tgtEl>
                                        <p:attrNameLst>
                                          <p:attrName>style.visibility</p:attrName>
                                        </p:attrNameLst>
                                      </p:cBhvr>
                                      <p:to>
                                        <p:strVal val="visible"/>
                                      </p:to>
                                    </p:set>
                                    <p:animEffect transition="in" filter="fade">
                                      <p:cBhvr>
                                        <p:cTn id="93" dur="2000"/>
                                        <p:tgtEl>
                                          <p:spTgt spid="39138"/>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 presetClass="entr" presetSubtype="1" fill="hold" nodeType="clickEffect">
                                  <p:stCondLst>
                                    <p:cond delay="0"/>
                                  </p:stCondLst>
                                  <p:childTnLst>
                                    <p:set>
                                      <p:cBhvr>
                                        <p:cTn id="97" dur="1" fill="hold">
                                          <p:stCondLst>
                                            <p:cond delay="0"/>
                                          </p:stCondLst>
                                        </p:cTn>
                                        <p:tgtEl>
                                          <p:spTgt spid="38925"/>
                                        </p:tgtEl>
                                        <p:attrNameLst>
                                          <p:attrName>style.visibility</p:attrName>
                                        </p:attrNameLst>
                                      </p:cBhvr>
                                      <p:to>
                                        <p:strVal val="visible"/>
                                      </p:to>
                                    </p:set>
                                    <p:anim calcmode="lin" valueType="num">
                                      <p:cBhvr additive="base">
                                        <p:cTn id="98" dur="1000" fill="hold"/>
                                        <p:tgtEl>
                                          <p:spTgt spid="38925"/>
                                        </p:tgtEl>
                                        <p:attrNameLst>
                                          <p:attrName>ppt_x</p:attrName>
                                        </p:attrNameLst>
                                      </p:cBhvr>
                                      <p:tavLst>
                                        <p:tav tm="0">
                                          <p:val>
                                            <p:strVal val="#ppt_x"/>
                                          </p:val>
                                        </p:tav>
                                        <p:tav tm="100000">
                                          <p:val>
                                            <p:strVal val="#ppt_x"/>
                                          </p:val>
                                        </p:tav>
                                      </p:tavLst>
                                    </p:anim>
                                    <p:anim calcmode="lin" valueType="num">
                                      <p:cBhvr additive="base">
                                        <p:cTn id="99" dur="1000" fill="hold"/>
                                        <p:tgtEl>
                                          <p:spTgt spid="38925"/>
                                        </p:tgtEl>
                                        <p:attrNameLst>
                                          <p:attrName>ppt_y</p:attrName>
                                        </p:attrNameLst>
                                      </p:cBhvr>
                                      <p:tavLst>
                                        <p:tav tm="0">
                                          <p:val>
                                            <p:strVal val="0-#ppt_h/2"/>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4" presetClass="entr" presetSubtype="32" fill="hold" nodeType="clickEffect">
                                  <p:stCondLst>
                                    <p:cond delay="0"/>
                                  </p:stCondLst>
                                  <p:childTnLst>
                                    <p:set>
                                      <p:cBhvr>
                                        <p:cTn id="103" dur="1" fill="hold">
                                          <p:stCondLst>
                                            <p:cond delay="0"/>
                                          </p:stCondLst>
                                        </p:cTn>
                                        <p:tgtEl>
                                          <p:spTgt spid="38926"/>
                                        </p:tgtEl>
                                        <p:attrNameLst>
                                          <p:attrName>style.visibility</p:attrName>
                                        </p:attrNameLst>
                                      </p:cBhvr>
                                      <p:to>
                                        <p:strVal val="visible"/>
                                      </p:to>
                                    </p:set>
                                    <p:animEffect transition="in" filter="box(out)">
                                      <p:cBhvr>
                                        <p:cTn id="104" dur="2000"/>
                                        <p:tgtEl>
                                          <p:spTgt spid="38926"/>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1" fill="hold" nodeType="clickEffect">
                                  <p:stCondLst>
                                    <p:cond delay="0"/>
                                  </p:stCondLst>
                                  <p:childTnLst>
                                    <p:set>
                                      <p:cBhvr>
                                        <p:cTn id="108" dur="1" fill="hold">
                                          <p:stCondLst>
                                            <p:cond delay="0"/>
                                          </p:stCondLst>
                                        </p:cTn>
                                        <p:tgtEl>
                                          <p:spTgt spid="2"/>
                                        </p:tgtEl>
                                        <p:attrNameLst>
                                          <p:attrName>style.visibility</p:attrName>
                                        </p:attrNameLst>
                                      </p:cBhvr>
                                      <p:to>
                                        <p:strVal val="visible"/>
                                      </p:to>
                                    </p:set>
                                    <p:anim calcmode="lin" valueType="num">
                                      <p:cBhvr additive="base">
                                        <p:cTn id="109" dur="1000" fill="hold"/>
                                        <p:tgtEl>
                                          <p:spTgt spid="2"/>
                                        </p:tgtEl>
                                        <p:attrNameLst>
                                          <p:attrName>ppt_x</p:attrName>
                                        </p:attrNameLst>
                                      </p:cBhvr>
                                      <p:tavLst>
                                        <p:tav tm="0">
                                          <p:val>
                                            <p:strVal val="#ppt_x"/>
                                          </p:val>
                                        </p:tav>
                                        <p:tav tm="100000">
                                          <p:val>
                                            <p:strVal val="#ppt_x"/>
                                          </p:val>
                                        </p:tav>
                                      </p:tavLst>
                                    </p:anim>
                                    <p:anim calcmode="lin" valueType="num">
                                      <p:cBhvr additive="base">
                                        <p:cTn id="11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4" fill="hold" nodeType="clickEffect">
                                  <p:stCondLst>
                                    <p:cond delay="0"/>
                                  </p:stCondLst>
                                  <p:childTnLst>
                                    <p:set>
                                      <p:cBhvr>
                                        <p:cTn id="114" dur="1" fill="hold">
                                          <p:stCondLst>
                                            <p:cond delay="0"/>
                                          </p:stCondLst>
                                        </p:cTn>
                                        <p:tgtEl>
                                          <p:spTgt spid="38947"/>
                                        </p:tgtEl>
                                        <p:attrNameLst>
                                          <p:attrName>style.visibility</p:attrName>
                                        </p:attrNameLst>
                                      </p:cBhvr>
                                      <p:to>
                                        <p:strVal val="visible"/>
                                      </p:to>
                                    </p:set>
                                    <p:anim calcmode="lin" valueType="num">
                                      <p:cBhvr additive="base">
                                        <p:cTn id="115" dur="1000" fill="hold"/>
                                        <p:tgtEl>
                                          <p:spTgt spid="38947"/>
                                        </p:tgtEl>
                                        <p:attrNameLst>
                                          <p:attrName>ppt_x</p:attrName>
                                        </p:attrNameLst>
                                      </p:cBhvr>
                                      <p:tavLst>
                                        <p:tav tm="0">
                                          <p:val>
                                            <p:strVal val="#ppt_x"/>
                                          </p:val>
                                        </p:tav>
                                        <p:tav tm="100000">
                                          <p:val>
                                            <p:strVal val="#ppt_x"/>
                                          </p:val>
                                        </p:tav>
                                      </p:tavLst>
                                    </p:anim>
                                    <p:anim calcmode="lin" valueType="num">
                                      <p:cBhvr additive="base">
                                        <p:cTn id="116" dur="1000" fill="hold"/>
                                        <p:tgtEl>
                                          <p:spTgt spid="38947"/>
                                        </p:tgtEl>
                                        <p:attrNameLst>
                                          <p:attrName>ppt_y</p:attrName>
                                        </p:attrNameLst>
                                      </p:cBhvr>
                                      <p:tavLst>
                                        <p:tav tm="0">
                                          <p:val>
                                            <p:strVal val="1+#ppt_h/2"/>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3" fill="hold" nodeType="clickEffect">
                                  <p:stCondLst>
                                    <p:cond delay="0"/>
                                  </p:stCondLst>
                                  <p:childTnLst>
                                    <p:set>
                                      <p:cBhvr>
                                        <p:cTn id="120" dur="1" fill="hold">
                                          <p:stCondLst>
                                            <p:cond delay="0"/>
                                          </p:stCondLst>
                                        </p:cTn>
                                        <p:tgtEl>
                                          <p:spTgt spid="3"/>
                                        </p:tgtEl>
                                        <p:attrNameLst>
                                          <p:attrName>style.visibility</p:attrName>
                                        </p:attrNameLst>
                                      </p:cBhvr>
                                      <p:to>
                                        <p:strVal val="visible"/>
                                      </p:to>
                                    </p:set>
                                    <p:anim calcmode="lin" valueType="num">
                                      <p:cBhvr additive="base">
                                        <p:cTn id="121" dur="1000" fill="hold"/>
                                        <p:tgtEl>
                                          <p:spTgt spid="3"/>
                                        </p:tgtEl>
                                        <p:attrNameLst>
                                          <p:attrName>ppt_x</p:attrName>
                                        </p:attrNameLst>
                                      </p:cBhvr>
                                      <p:tavLst>
                                        <p:tav tm="0">
                                          <p:val>
                                            <p:strVal val="1+#ppt_w/2"/>
                                          </p:val>
                                        </p:tav>
                                        <p:tav tm="100000">
                                          <p:val>
                                            <p:strVal val="#ppt_x"/>
                                          </p:val>
                                        </p:tav>
                                      </p:tavLst>
                                    </p:anim>
                                    <p:anim calcmode="lin" valueType="num">
                                      <p:cBhvr additive="base">
                                        <p:cTn id="122"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0" presetClass="entr" presetSubtype="0" fill="hold" nodeType="clickEffect">
                                  <p:stCondLst>
                                    <p:cond delay="0"/>
                                  </p:stCondLst>
                                  <p:childTnLst>
                                    <p:set>
                                      <p:cBhvr>
                                        <p:cTn id="126" dur="1" fill="hold">
                                          <p:stCondLst>
                                            <p:cond delay="0"/>
                                          </p:stCondLst>
                                        </p:cTn>
                                        <p:tgtEl>
                                          <p:spTgt spid="39142"/>
                                        </p:tgtEl>
                                        <p:attrNameLst>
                                          <p:attrName>style.visibility</p:attrName>
                                        </p:attrNameLst>
                                      </p:cBhvr>
                                      <p:to>
                                        <p:strVal val="visible"/>
                                      </p:to>
                                    </p:set>
                                    <p:animEffect transition="in" filter="fade">
                                      <p:cBhvr>
                                        <p:cTn id="127" dur="2000"/>
                                        <p:tgtEl>
                                          <p:spTgt spid="39142"/>
                                        </p:tgtEl>
                                      </p:cBhvr>
                                    </p:animEffect>
                                  </p:childTnLst>
                                </p:cTn>
                              </p:par>
                            </p:childTnLst>
                          </p:cTn>
                        </p:par>
                        <p:par>
                          <p:cTn id="128" fill="hold" nodeType="afterGroup">
                            <p:stCondLst>
                              <p:cond delay="2000"/>
                            </p:stCondLst>
                            <p:childTnLst>
                              <p:par>
                                <p:cTn id="129" presetID="4" presetClass="entr" presetSubtype="32" fill="hold" nodeType="after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box(out)">
                                      <p:cBhvr>
                                        <p:cTn id="131" dur="500"/>
                                        <p:tgtEl>
                                          <p:spTgt spid="25"/>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0" fill="hold" grpId="0" nodeType="clickEffect">
                                  <p:stCondLst>
                                    <p:cond delay="0"/>
                                  </p:stCondLst>
                                  <p:childTnLst>
                                    <p:set>
                                      <p:cBhvr>
                                        <p:cTn id="135" dur="1" fill="hold">
                                          <p:stCondLst>
                                            <p:cond delay="0"/>
                                          </p:stCondLst>
                                        </p:cTn>
                                        <p:tgtEl>
                                          <p:spTgt spid="175"/>
                                        </p:tgtEl>
                                        <p:attrNameLst>
                                          <p:attrName>style.visibility</p:attrName>
                                        </p:attrNameLst>
                                      </p:cBhvr>
                                      <p:to>
                                        <p:strVal val="visible"/>
                                      </p:to>
                                    </p:set>
                                    <p:anim calcmode="lin" valueType="num">
                                      <p:cBhvr>
                                        <p:cTn id="136" dur="500" fill="hold"/>
                                        <p:tgtEl>
                                          <p:spTgt spid="175"/>
                                        </p:tgtEl>
                                        <p:attrNameLst>
                                          <p:attrName>ppt_w</p:attrName>
                                        </p:attrNameLst>
                                      </p:cBhvr>
                                      <p:tavLst>
                                        <p:tav tm="0">
                                          <p:val>
                                            <p:fltVal val="0"/>
                                          </p:val>
                                        </p:tav>
                                        <p:tav tm="100000">
                                          <p:val>
                                            <p:strVal val="#ppt_w"/>
                                          </p:val>
                                        </p:tav>
                                      </p:tavLst>
                                    </p:anim>
                                    <p:anim calcmode="lin" valueType="num">
                                      <p:cBhvr>
                                        <p:cTn id="137" dur="500" fill="hold"/>
                                        <p:tgtEl>
                                          <p:spTgt spid="175"/>
                                        </p:tgtEl>
                                        <p:attrNameLst>
                                          <p:attrName>ppt_h</p:attrName>
                                        </p:attrNameLst>
                                      </p:cBhvr>
                                      <p:tavLst>
                                        <p:tav tm="0">
                                          <p:val>
                                            <p:fltVal val="0"/>
                                          </p:val>
                                        </p:tav>
                                        <p:tav tm="100000">
                                          <p:val>
                                            <p:strVal val="#ppt_h"/>
                                          </p:val>
                                        </p:tav>
                                      </p:tavLst>
                                    </p:anim>
                                    <p:animEffect transition="in" filter="fade">
                                      <p:cBhvr>
                                        <p:cTn id="138" dur="500"/>
                                        <p:tgtEl>
                                          <p:spTgt spid="175"/>
                                        </p:tgtEl>
                                      </p:cBhvr>
                                    </p:animEffect>
                                  </p:childTnLst>
                                </p:cTn>
                              </p:par>
                            </p:childTnLst>
                          </p:cTn>
                        </p:par>
                        <p:par>
                          <p:cTn id="139" fill="hold">
                            <p:stCondLst>
                              <p:cond delay="500"/>
                            </p:stCondLst>
                            <p:childTnLst>
                              <p:par>
                                <p:cTn id="140" presetID="53" presetClass="entr" presetSubtype="0" fill="hold" grpId="0" nodeType="afterEffect">
                                  <p:stCondLst>
                                    <p:cond delay="0"/>
                                  </p:stCondLst>
                                  <p:childTnLst>
                                    <p:set>
                                      <p:cBhvr>
                                        <p:cTn id="141" dur="1" fill="hold">
                                          <p:stCondLst>
                                            <p:cond delay="0"/>
                                          </p:stCondLst>
                                        </p:cTn>
                                        <p:tgtEl>
                                          <p:spTgt spid="176"/>
                                        </p:tgtEl>
                                        <p:attrNameLst>
                                          <p:attrName>style.visibility</p:attrName>
                                        </p:attrNameLst>
                                      </p:cBhvr>
                                      <p:to>
                                        <p:strVal val="visible"/>
                                      </p:to>
                                    </p:set>
                                    <p:anim calcmode="lin" valueType="num">
                                      <p:cBhvr>
                                        <p:cTn id="142" dur="500" fill="hold"/>
                                        <p:tgtEl>
                                          <p:spTgt spid="176"/>
                                        </p:tgtEl>
                                        <p:attrNameLst>
                                          <p:attrName>ppt_w</p:attrName>
                                        </p:attrNameLst>
                                      </p:cBhvr>
                                      <p:tavLst>
                                        <p:tav tm="0">
                                          <p:val>
                                            <p:fltVal val="0"/>
                                          </p:val>
                                        </p:tav>
                                        <p:tav tm="100000">
                                          <p:val>
                                            <p:strVal val="#ppt_w"/>
                                          </p:val>
                                        </p:tav>
                                      </p:tavLst>
                                    </p:anim>
                                    <p:anim calcmode="lin" valueType="num">
                                      <p:cBhvr>
                                        <p:cTn id="143" dur="500" fill="hold"/>
                                        <p:tgtEl>
                                          <p:spTgt spid="176"/>
                                        </p:tgtEl>
                                        <p:attrNameLst>
                                          <p:attrName>ppt_h</p:attrName>
                                        </p:attrNameLst>
                                      </p:cBhvr>
                                      <p:tavLst>
                                        <p:tav tm="0">
                                          <p:val>
                                            <p:fltVal val="0"/>
                                          </p:val>
                                        </p:tav>
                                        <p:tav tm="100000">
                                          <p:val>
                                            <p:strVal val="#ppt_h"/>
                                          </p:val>
                                        </p:tav>
                                      </p:tavLst>
                                    </p:anim>
                                    <p:animEffect transition="in" filter="fade">
                                      <p:cBhvr>
                                        <p:cTn id="144" dur="500"/>
                                        <p:tgtEl>
                                          <p:spTgt spid="176"/>
                                        </p:tgtEl>
                                      </p:cBhvr>
                                    </p:animEffect>
                                  </p:childTnLst>
                                </p:cTn>
                              </p:par>
                            </p:childTnLst>
                          </p:cTn>
                        </p:par>
                        <p:par>
                          <p:cTn id="145" fill="hold">
                            <p:stCondLst>
                              <p:cond delay="1000"/>
                            </p:stCondLst>
                            <p:childTnLst>
                              <p:par>
                                <p:cTn id="146" presetID="53" presetClass="entr" presetSubtype="0" fill="hold" grpId="0" nodeType="afterEffect">
                                  <p:stCondLst>
                                    <p:cond delay="0"/>
                                  </p:stCondLst>
                                  <p:childTnLst>
                                    <p:set>
                                      <p:cBhvr>
                                        <p:cTn id="147" dur="1" fill="hold">
                                          <p:stCondLst>
                                            <p:cond delay="0"/>
                                          </p:stCondLst>
                                        </p:cTn>
                                        <p:tgtEl>
                                          <p:spTgt spid="177"/>
                                        </p:tgtEl>
                                        <p:attrNameLst>
                                          <p:attrName>style.visibility</p:attrName>
                                        </p:attrNameLst>
                                      </p:cBhvr>
                                      <p:to>
                                        <p:strVal val="visible"/>
                                      </p:to>
                                    </p:set>
                                    <p:anim calcmode="lin" valueType="num">
                                      <p:cBhvr>
                                        <p:cTn id="148" dur="500" fill="hold"/>
                                        <p:tgtEl>
                                          <p:spTgt spid="177"/>
                                        </p:tgtEl>
                                        <p:attrNameLst>
                                          <p:attrName>ppt_w</p:attrName>
                                        </p:attrNameLst>
                                      </p:cBhvr>
                                      <p:tavLst>
                                        <p:tav tm="0">
                                          <p:val>
                                            <p:fltVal val="0"/>
                                          </p:val>
                                        </p:tav>
                                        <p:tav tm="100000">
                                          <p:val>
                                            <p:strVal val="#ppt_w"/>
                                          </p:val>
                                        </p:tav>
                                      </p:tavLst>
                                    </p:anim>
                                    <p:anim calcmode="lin" valueType="num">
                                      <p:cBhvr>
                                        <p:cTn id="149" dur="500" fill="hold"/>
                                        <p:tgtEl>
                                          <p:spTgt spid="177"/>
                                        </p:tgtEl>
                                        <p:attrNameLst>
                                          <p:attrName>ppt_h</p:attrName>
                                        </p:attrNameLst>
                                      </p:cBhvr>
                                      <p:tavLst>
                                        <p:tav tm="0">
                                          <p:val>
                                            <p:fltVal val="0"/>
                                          </p:val>
                                        </p:tav>
                                        <p:tav tm="100000">
                                          <p:val>
                                            <p:strVal val="#ppt_h"/>
                                          </p:val>
                                        </p:tav>
                                      </p:tavLst>
                                    </p:anim>
                                    <p:animEffect transition="in" filter="fade">
                                      <p:cBhvr>
                                        <p:cTn id="150" dur="500"/>
                                        <p:tgtEl>
                                          <p:spTgt spid="177"/>
                                        </p:tgtEl>
                                      </p:cBhvr>
                                    </p:animEffect>
                                  </p:childTnLst>
                                </p:cTn>
                              </p:par>
                            </p:childTnLst>
                          </p:cTn>
                        </p:par>
                        <p:par>
                          <p:cTn id="151" fill="hold">
                            <p:stCondLst>
                              <p:cond delay="1500"/>
                            </p:stCondLst>
                            <p:childTnLst>
                              <p:par>
                                <p:cTn id="152" presetID="53" presetClass="entr" presetSubtype="0" fill="hold" grpId="0" nodeType="afterEffect">
                                  <p:stCondLst>
                                    <p:cond delay="0"/>
                                  </p:stCondLst>
                                  <p:childTnLst>
                                    <p:set>
                                      <p:cBhvr>
                                        <p:cTn id="153" dur="1" fill="hold">
                                          <p:stCondLst>
                                            <p:cond delay="0"/>
                                          </p:stCondLst>
                                        </p:cTn>
                                        <p:tgtEl>
                                          <p:spTgt spid="178"/>
                                        </p:tgtEl>
                                        <p:attrNameLst>
                                          <p:attrName>style.visibility</p:attrName>
                                        </p:attrNameLst>
                                      </p:cBhvr>
                                      <p:to>
                                        <p:strVal val="visible"/>
                                      </p:to>
                                    </p:set>
                                    <p:anim calcmode="lin" valueType="num">
                                      <p:cBhvr>
                                        <p:cTn id="154" dur="500" fill="hold"/>
                                        <p:tgtEl>
                                          <p:spTgt spid="178"/>
                                        </p:tgtEl>
                                        <p:attrNameLst>
                                          <p:attrName>ppt_w</p:attrName>
                                        </p:attrNameLst>
                                      </p:cBhvr>
                                      <p:tavLst>
                                        <p:tav tm="0">
                                          <p:val>
                                            <p:fltVal val="0"/>
                                          </p:val>
                                        </p:tav>
                                        <p:tav tm="100000">
                                          <p:val>
                                            <p:strVal val="#ppt_w"/>
                                          </p:val>
                                        </p:tav>
                                      </p:tavLst>
                                    </p:anim>
                                    <p:anim calcmode="lin" valueType="num">
                                      <p:cBhvr>
                                        <p:cTn id="155" dur="500" fill="hold"/>
                                        <p:tgtEl>
                                          <p:spTgt spid="178"/>
                                        </p:tgtEl>
                                        <p:attrNameLst>
                                          <p:attrName>ppt_h</p:attrName>
                                        </p:attrNameLst>
                                      </p:cBhvr>
                                      <p:tavLst>
                                        <p:tav tm="0">
                                          <p:val>
                                            <p:fltVal val="0"/>
                                          </p:val>
                                        </p:tav>
                                        <p:tav tm="100000">
                                          <p:val>
                                            <p:strVal val="#ppt_h"/>
                                          </p:val>
                                        </p:tav>
                                      </p:tavLst>
                                    </p:anim>
                                    <p:animEffect transition="in" filter="fade">
                                      <p:cBhvr>
                                        <p:cTn id="156" dur="500"/>
                                        <p:tgtEl>
                                          <p:spTgt spid="178"/>
                                        </p:tgtEl>
                                      </p:cBhvr>
                                    </p:animEffect>
                                  </p:childTnLst>
                                </p:cTn>
                              </p:par>
                            </p:childTnLst>
                          </p:cTn>
                        </p:par>
                        <p:par>
                          <p:cTn id="157" fill="hold">
                            <p:stCondLst>
                              <p:cond delay="2000"/>
                            </p:stCondLst>
                            <p:childTnLst>
                              <p:par>
                                <p:cTn id="158" presetID="53" presetClass="entr" presetSubtype="0" fill="hold" grpId="0" nodeType="afterEffect">
                                  <p:stCondLst>
                                    <p:cond delay="0"/>
                                  </p:stCondLst>
                                  <p:childTnLst>
                                    <p:set>
                                      <p:cBhvr>
                                        <p:cTn id="159" dur="1" fill="hold">
                                          <p:stCondLst>
                                            <p:cond delay="0"/>
                                          </p:stCondLst>
                                        </p:cTn>
                                        <p:tgtEl>
                                          <p:spTgt spid="179"/>
                                        </p:tgtEl>
                                        <p:attrNameLst>
                                          <p:attrName>style.visibility</p:attrName>
                                        </p:attrNameLst>
                                      </p:cBhvr>
                                      <p:to>
                                        <p:strVal val="visible"/>
                                      </p:to>
                                    </p:set>
                                    <p:anim calcmode="lin" valueType="num">
                                      <p:cBhvr>
                                        <p:cTn id="160" dur="500" fill="hold"/>
                                        <p:tgtEl>
                                          <p:spTgt spid="179"/>
                                        </p:tgtEl>
                                        <p:attrNameLst>
                                          <p:attrName>ppt_w</p:attrName>
                                        </p:attrNameLst>
                                      </p:cBhvr>
                                      <p:tavLst>
                                        <p:tav tm="0">
                                          <p:val>
                                            <p:fltVal val="0"/>
                                          </p:val>
                                        </p:tav>
                                        <p:tav tm="100000">
                                          <p:val>
                                            <p:strVal val="#ppt_w"/>
                                          </p:val>
                                        </p:tav>
                                      </p:tavLst>
                                    </p:anim>
                                    <p:anim calcmode="lin" valueType="num">
                                      <p:cBhvr>
                                        <p:cTn id="161" dur="500" fill="hold"/>
                                        <p:tgtEl>
                                          <p:spTgt spid="179"/>
                                        </p:tgtEl>
                                        <p:attrNameLst>
                                          <p:attrName>ppt_h</p:attrName>
                                        </p:attrNameLst>
                                      </p:cBhvr>
                                      <p:tavLst>
                                        <p:tav tm="0">
                                          <p:val>
                                            <p:fltVal val="0"/>
                                          </p:val>
                                        </p:tav>
                                        <p:tav tm="100000">
                                          <p:val>
                                            <p:strVal val="#ppt_h"/>
                                          </p:val>
                                        </p:tav>
                                      </p:tavLst>
                                    </p:anim>
                                    <p:animEffect transition="in" filter="fade">
                                      <p:cBhvr>
                                        <p:cTn id="162" dur="500"/>
                                        <p:tgtEl>
                                          <p:spTgt spid="179"/>
                                        </p:tgtEl>
                                      </p:cBhvr>
                                    </p:animEffect>
                                  </p:childTnLst>
                                </p:cTn>
                              </p:par>
                            </p:childTnLst>
                          </p:cTn>
                        </p:par>
                        <p:par>
                          <p:cTn id="163" fill="hold">
                            <p:stCondLst>
                              <p:cond delay="2500"/>
                            </p:stCondLst>
                            <p:childTnLst>
                              <p:par>
                                <p:cTn id="164" presetID="53" presetClass="entr" presetSubtype="0" fill="hold" grpId="0" nodeType="afterEffect">
                                  <p:stCondLst>
                                    <p:cond delay="0"/>
                                  </p:stCondLst>
                                  <p:childTnLst>
                                    <p:set>
                                      <p:cBhvr>
                                        <p:cTn id="165" dur="1" fill="hold">
                                          <p:stCondLst>
                                            <p:cond delay="0"/>
                                          </p:stCondLst>
                                        </p:cTn>
                                        <p:tgtEl>
                                          <p:spTgt spid="180"/>
                                        </p:tgtEl>
                                        <p:attrNameLst>
                                          <p:attrName>style.visibility</p:attrName>
                                        </p:attrNameLst>
                                      </p:cBhvr>
                                      <p:to>
                                        <p:strVal val="visible"/>
                                      </p:to>
                                    </p:set>
                                    <p:anim calcmode="lin" valueType="num">
                                      <p:cBhvr>
                                        <p:cTn id="166" dur="500" fill="hold"/>
                                        <p:tgtEl>
                                          <p:spTgt spid="180"/>
                                        </p:tgtEl>
                                        <p:attrNameLst>
                                          <p:attrName>ppt_w</p:attrName>
                                        </p:attrNameLst>
                                      </p:cBhvr>
                                      <p:tavLst>
                                        <p:tav tm="0">
                                          <p:val>
                                            <p:fltVal val="0"/>
                                          </p:val>
                                        </p:tav>
                                        <p:tav tm="100000">
                                          <p:val>
                                            <p:strVal val="#ppt_w"/>
                                          </p:val>
                                        </p:tav>
                                      </p:tavLst>
                                    </p:anim>
                                    <p:anim calcmode="lin" valueType="num">
                                      <p:cBhvr>
                                        <p:cTn id="167" dur="500" fill="hold"/>
                                        <p:tgtEl>
                                          <p:spTgt spid="180"/>
                                        </p:tgtEl>
                                        <p:attrNameLst>
                                          <p:attrName>ppt_h</p:attrName>
                                        </p:attrNameLst>
                                      </p:cBhvr>
                                      <p:tavLst>
                                        <p:tav tm="0">
                                          <p:val>
                                            <p:fltVal val="0"/>
                                          </p:val>
                                        </p:tav>
                                        <p:tav tm="100000">
                                          <p:val>
                                            <p:strVal val="#ppt_h"/>
                                          </p:val>
                                        </p:tav>
                                      </p:tavLst>
                                    </p:anim>
                                    <p:animEffect transition="in" filter="fade">
                                      <p:cBhvr>
                                        <p:cTn id="168" dur="500"/>
                                        <p:tgtEl>
                                          <p:spTgt spid="180"/>
                                        </p:tgtEl>
                                      </p:cBhvr>
                                    </p:animEffect>
                                  </p:childTnLst>
                                </p:cTn>
                              </p:par>
                            </p:childTnLst>
                          </p:cTn>
                        </p:par>
                        <p:par>
                          <p:cTn id="169" fill="hold">
                            <p:stCondLst>
                              <p:cond delay="3000"/>
                            </p:stCondLst>
                            <p:childTnLst>
                              <p:par>
                                <p:cTn id="170" presetID="53" presetClass="entr" presetSubtype="0" fill="hold" grpId="0" nodeType="afterEffect">
                                  <p:stCondLst>
                                    <p:cond delay="0"/>
                                  </p:stCondLst>
                                  <p:childTnLst>
                                    <p:set>
                                      <p:cBhvr>
                                        <p:cTn id="171" dur="1" fill="hold">
                                          <p:stCondLst>
                                            <p:cond delay="0"/>
                                          </p:stCondLst>
                                        </p:cTn>
                                        <p:tgtEl>
                                          <p:spTgt spid="181"/>
                                        </p:tgtEl>
                                        <p:attrNameLst>
                                          <p:attrName>style.visibility</p:attrName>
                                        </p:attrNameLst>
                                      </p:cBhvr>
                                      <p:to>
                                        <p:strVal val="visible"/>
                                      </p:to>
                                    </p:set>
                                    <p:anim calcmode="lin" valueType="num">
                                      <p:cBhvr>
                                        <p:cTn id="172" dur="500" fill="hold"/>
                                        <p:tgtEl>
                                          <p:spTgt spid="181"/>
                                        </p:tgtEl>
                                        <p:attrNameLst>
                                          <p:attrName>ppt_w</p:attrName>
                                        </p:attrNameLst>
                                      </p:cBhvr>
                                      <p:tavLst>
                                        <p:tav tm="0">
                                          <p:val>
                                            <p:fltVal val="0"/>
                                          </p:val>
                                        </p:tav>
                                        <p:tav tm="100000">
                                          <p:val>
                                            <p:strVal val="#ppt_w"/>
                                          </p:val>
                                        </p:tav>
                                      </p:tavLst>
                                    </p:anim>
                                    <p:anim calcmode="lin" valueType="num">
                                      <p:cBhvr>
                                        <p:cTn id="173" dur="500" fill="hold"/>
                                        <p:tgtEl>
                                          <p:spTgt spid="181"/>
                                        </p:tgtEl>
                                        <p:attrNameLst>
                                          <p:attrName>ppt_h</p:attrName>
                                        </p:attrNameLst>
                                      </p:cBhvr>
                                      <p:tavLst>
                                        <p:tav tm="0">
                                          <p:val>
                                            <p:fltVal val="0"/>
                                          </p:val>
                                        </p:tav>
                                        <p:tav tm="100000">
                                          <p:val>
                                            <p:strVal val="#ppt_h"/>
                                          </p:val>
                                        </p:tav>
                                      </p:tavLst>
                                    </p:anim>
                                    <p:animEffect transition="in" filter="fade">
                                      <p:cBhvr>
                                        <p:cTn id="174" dur="500"/>
                                        <p:tgtEl>
                                          <p:spTgt spid="181"/>
                                        </p:tgtEl>
                                      </p:cBhvr>
                                    </p:animEffect>
                                  </p:childTnLst>
                                </p:cTn>
                              </p:par>
                            </p:childTnLst>
                          </p:cTn>
                        </p:par>
                        <p:par>
                          <p:cTn id="175" fill="hold">
                            <p:stCondLst>
                              <p:cond delay="3500"/>
                            </p:stCondLst>
                            <p:childTnLst>
                              <p:par>
                                <p:cTn id="176" presetID="53" presetClass="entr" presetSubtype="0" fill="hold" grpId="0" nodeType="afterEffect">
                                  <p:stCondLst>
                                    <p:cond delay="0"/>
                                  </p:stCondLst>
                                  <p:childTnLst>
                                    <p:set>
                                      <p:cBhvr>
                                        <p:cTn id="177" dur="1" fill="hold">
                                          <p:stCondLst>
                                            <p:cond delay="0"/>
                                          </p:stCondLst>
                                        </p:cTn>
                                        <p:tgtEl>
                                          <p:spTgt spid="182"/>
                                        </p:tgtEl>
                                        <p:attrNameLst>
                                          <p:attrName>style.visibility</p:attrName>
                                        </p:attrNameLst>
                                      </p:cBhvr>
                                      <p:to>
                                        <p:strVal val="visible"/>
                                      </p:to>
                                    </p:set>
                                    <p:anim calcmode="lin" valueType="num">
                                      <p:cBhvr>
                                        <p:cTn id="178" dur="500" fill="hold"/>
                                        <p:tgtEl>
                                          <p:spTgt spid="182"/>
                                        </p:tgtEl>
                                        <p:attrNameLst>
                                          <p:attrName>ppt_w</p:attrName>
                                        </p:attrNameLst>
                                      </p:cBhvr>
                                      <p:tavLst>
                                        <p:tav tm="0">
                                          <p:val>
                                            <p:fltVal val="0"/>
                                          </p:val>
                                        </p:tav>
                                        <p:tav tm="100000">
                                          <p:val>
                                            <p:strVal val="#ppt_w"/>
                                          </p:val>
                                        </p:tav>
                                      </p:tavLst>
                                    </p:anim>
                                    <p:anim calcmode="lin" valueType="num">
                                      <p:cBhvr>
                                        <p:cTn id="179" dur="500" fill="hold"/>
                                        <p:tgtEl>
                                          <p:spTgt spid="182"/>
                                        </p:tgtEl>
                                        <p:attrNameLst>
                                          <p:attrName>ppt_h</p:attrName>
                                        </p:attrNameLst>
                                      </p:cBhvr>
                                      <p:tavLst>
                                        <p:tav tm="0">
                                          <p:val>
                                            <p:fltVal val="0"/>
                                          </p:val>
                                        </p:tav>
                                        <p:tav tm="100000">
                                          <p:val>
                                            <p:strVal val="#ppt_h"/>
                                          </p:val>
                                        </p:tav>
                                      </p:tavLst>
                                    </p:anim>
                                    <p:animEffect transition="in" filter="fade">
                                      <p:cBhvr>
                                        <p:cTn id="180" dur="500"/>
                                        <p:tgtEl>
                                          <p:spTgt spid="182"/>
                                        </p:tgtEl>
                                      </p:cBhvr>
                                    </p:animEffect>
                                  </p:childTnLst>
                                </p:cTn>
                              </p:par>
                            </p:childTnLst>
                          </p:cTn>
                        </p:par>
                        <p:par>
                          <p:cTn id="181" fill="hold">
                            <p:stCondLst>
                              <p:cond delay="4000"/>
                            </p:stCondLst>
                            <p:childTnLst>
                              <p:par>
                                <p:cTn id="182" presetID="53" presetClass="entr" presetSubtype="0" fill="hold" grpId="0" nodeType="afterEffect">
                                  <p:stCondLst>
                                    <p:cond delay="0"/>
                                  </p:stCondLst>
                                  <p:childTnLst>
                                    <p:set>
                                      <p:cBhvr>
                                        <p:cTn id="183" dur="1" fill="hold">
                                          <p:stCondLst>
                                            <p:cond delay="0"/>
                                          </p:stCondLst>
                                        </p:cTn>
                                        <p:tgtEl>
                                          <p:spTgt spid="183"/>
                                        </p:tgtEl>
                                        <p:attrNameLst>
                                          <p:attrName>style.visibility</p:attrName>
                                        </p:attrNameLst>
                                      </p:cBhvr>
                                      <p:to>
                                        <p:strVal val="visible"/>
                                      </p:to>
                                    </p:set>
                                    <p:anim calcmode="lin" valueType="num">
                                      <p:cBhvr>
                                        <p:cTn id="184" dur="500" fill="hold"/>
                                        <p:tgtEl>
                                          <p:spTgt spid="183"/>
                                        </p:tgtEl>
                                        <p:attrNameLst>
                                          <p:attrName>ppt_w</p:attrName>
                                        </p:attrNameLst>
                                      </p:cBhvr>
                                      <p:tavLst>
                                        <p:tav tm="0">
                                          <p:val>
                                            <p:fltVal val="0"/>
                                          </p:val>
                                        </p:tav>
                                        <p:tav tm="100000">
                                          <p:val>
                                            <p:strVal val="#ppt_w"/>
                                          </p:val>
                                        </p:tav>
                                      </p:tavLst>
                                    </p:anim>
                                    <p:anim calcmode="lin" valueType="num">
                                      <p:cBhvr>
                                        <p:cTn id="185" dur="500" fill="hold"/>
                                        <p:tgtEl>
                                          <p:spTgt spid="183"/>
                                        </p:tgtEl>
                                        <p:attrNameLst>
                                          <p:attrName>ppt_h</p:attrName>
                                        </p:attrNameLst>
                                      </p:cBhvr>
                                      <p:tavLst>
                                        <p:tav tm="0">
                                          <p:val>
                                            <p:fltVal val="0"/>
                                          </p:val>
                                        </p:tav>
                                        <p:tav tm="100000">
                                          <p:val>
                                            <p:strVal val="#ppt_h"/>
                                          </p:val>
                                        </p:tav>
                                      </p:tavLst>
                                    </p:anim>
                                    <p:animEffect transition="in" filter="fade">
                                      <p:cBhvr>
                                        <p:cTn id="186" dur="500"/>
                                        <p:tgtEl>
                                          <p:spTgt spid="183"/>
                                        </p:tgtEl>
                                      </p:cBhvr>
                                    </p:animEffect>
                                  </p:childTnLst>
                                </p:cTn>
                              </p:par>
                            </p:childTnLst>
                          </p:cTn>
                        </p:par>
                        <p:par>
                          <p:cTn id="187" fill="hold">
                            <p:stCondLst>
                              <p:cond delay="4500"/>
                            </p:stCondLst>
                            <p:childTnLst>
                              <p:par>
                                <p:cTn id="188" presetID="53" presetClass="entr" presetSubtype="0" fill="hold" grpId="0" nodeType="afterEffect">
                                  <p:stCondLst>
                                    <p:cond delay="0"/>
                                  </p:stCondLst>
                                  <p:childTnLst>
                                    <p:set>
                                      <p:cBhvr>
                                        <p:cTn id="189" dur="1" fill="hold">
                                          <p:stCondLst>
                                            <p:cond delay="0"/>
                                          </p:stCondLst>
                                        </p:cTn>
                                        <p:tgtEl>
                                          <p:spTgt spid="184"/>
                                        </p:tgtEl>
                                        <p:attrNameLst>
                                          <p:attrName>style.visibility</p:attrName>
                                        </p:attrNameLst>
                                      </p:cBhvr>
                                      <p:to>
                                        <p:strVal val="visible"/>
                                      </p:to>
                                    </p:set>
                                    <p:anim calcmode="lin" valueType="num">
                                      <p:cBhvr>
                                        <p:cTn id="190" dur="500" fill="hold"/>
                                        <p:tgtEl>
                                          <p:spTgt spid="184"/>
                                        </p:tgtEl>
                                        <p:attrNameLst>
                                          <p:attrName>ppt_w</p:attrName>
                                        </p:attrNameLst>
                                      </p:cBhvr>
                                      <p:tavLst>
                                        <p:tav tm="0">
                                          <p:val>
                                            <p:fltVal val="0"/>
                                          </p:val>
                                        </p:tav>
                                        <p:tav tm="100000">
                                          <p:val>
                                            <p:strVal val="#ppt_w"/>
                                          </p:val>
                                        </p:tav>
                                      </p:tavLst>
                                    </p:anim>
                                    <p:anim calcmode="lin" valueType="num">
                                      <p:cBhvr>
                                        <p:cTn id="191" dur="500" fill="hold"/>
                                        <p:tgtEl>
                                          <p:spTgt spid="184"/>
                                        </p:tgtEl>
                                        <p:attrNameLst>
                                          <p:attrName>ppt_h</p:attrName>
                                        </p:attrNameLst>
                                      </p:cBhvr>
                                      <p:tavLst>
                                        <p:tav tm="0">
                                          <p:val>
                                            <p:fltVal val="0"/>
                                          </p:val>
                                        </p:tav>
                                        <p:tav tm="100000">
                                          <p:val>
                                            <p:strVal val="#ppt_h"/>
                                          </p:val>
                                        </p:tav>
                                      </p:tavLst>
                                    </p:anim>
                                    <p:animEffect transition="in" filter="fade">
                                      <p:cBhvr>
                                        <p:cTn id="192" dur="500"/>
                                        <p:tgtEl>
                                          <p:spTgt spid="184"/>
                                        </p:tgtEl>
                                      </p:cBhvr>
                                    </p:animEffect>
                                  </p:childTnLst>
                                </p:cTn>
                              </p:par>
                            </p:childTnLst>
                          </p:cTn>
                        </p:par>
                        <p:par>
                          <p:cTn id="193" fill="hold">
                            <p:stCondLst>
                              <p:cond delay="5000"/>
                            </p:stCondLst>
                            <p:childTnLst>
                              <p:par>
                                <p:cTn id="194" presetID="22" presetClass="entr" presetSubtype="1" fill="hold" grpId="0" nodeType="afterEffect">
                                  <p:stCondLst>
                                    <p:cond delay="0"/>
                                  </p:stCondLst>
                                  <p:childTnLst>
                                    <p:set>
                                      <p:cBhvr>
                                        <p:cTn id="195" dur="1" fill="hold">
                                          <p:stCondLst>
                                            <p:cond delay="0"/>
                                          </p:stCondLst>
                                        </p:cTn>
                                        <p:tgtEl>
                                          <p:spTgt spid="186"/>
                                        </p:tgtEl>
                                        <p:attrNameLst>
                                          <p:attrName>style.visibility</p:attrName>
                                        </p:attrNameLst>
                                      </p:cBhvr>
                                      <p:to>
                                        <p:strVal val="visible"/>
                                      </p:to>
                                    </p:set>
                                    <p:animEffect transition="in" filter="wipe(up)">
                                      <p:cBhvr>
                                        <p:cTn id="196"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0" grpId="0" animBg="1"/>
      <p:bldP spid="38921" grpId="0" animBg="1"/>
      <p:bldP spid="38923" grpId="0" animBg="1"/>
      <p:bldP spid="38924" grpId="0" animBg="1"/>
      <p:bldP spid="39129" grpId="0" animBg="1"/>
      <p:bldP spid="39120" grpId="0" animBg="1"/>
      <p:bldP spid="39121"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ktangel 2"/>
          <p:cNvSpPr>
            <a:spLocks noChangeArrowheads="1"/>
          </p:cNvSpPr>
          <p:nvPr/>
        </p:nvSpPr>
        <p:spPr bwMode="auto">
          <a:xfrm>
            <a:off x="1908462" y="491475"/>
            <a:ext cx="6295322" cy="1338828"/>
          </a:xfrm>
          <a:prstGeom prst="rect">
            <a:avLst/>
          </a:prstGeom>
          <a:noFill/>
          <a:ln w="9525">
            <a:noFill/>
            <a:miter lim="800000"/>
            <a:headEnd/>
            <a:tailEnd/>
          </a:ln>
        </p:spPr>
        <p:txBody>
          <a:bodyPr wrap="square">
            <a:spAutoFit/>
          </a:bodyPr>
          <a:lstStyle/>
          <a:p>
            <a:pPr>
              <a:spcBef>
                <a:spcPct val="50000"/>
              </a:spcBef>
            </a:pPr>
            <a:r>
              <a:rPr lang="da-DK" sz="2700" b="1" dirty="0">
                <a:latin typeface="Verdana" panose="020B0604030504040204" pitchFamily="34" charset="0"/>
                <a:ea typeface="Verdana" panose="020B0604030504040204" pitchFamily="34" charset="0"/>
              </a:rPr>
              <a:t>Hold orden og hav kun det nødvendige værktøj og materialer på pladsen!</a:t>
            </a:r>
          </a:p>
        </p:txBody>
      </p:sp>
      <p:sp>
        <p:nvSpPr>
          <p:cNvPr id="5" name="Rektangel 4"/>
          <p:cNvSpPr/>
          <p:nvPr/>
        </p:nvSpPr>
        <p:spPr>
          <a:xfrm>
            <a:off x="5281172" y="2103836"/>
            <a:ext cx="3564731" cy="178236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grpSp>
        <p:nvGrpSpPr>
          <p:cNvPr id="11" name="Gruppe 10"/>
          <p:cNvGrpSpPr/>
          <p:nvPr/>
        </p:nvGrpSpPr>
        <p:grpSpPr>
          <a:xfrm>
            <a:off x="5551165" y="2211533"/>
            <a:ext cx="723764" cy="1566173"/>
            <a:chOff x="2256865" y="2348880"/>
            <a:chExt cx="965019" cy="2088231"/>
          </a:xfrm>
          <a:solidFill>
            <a:srgbClr val="C00000"/>
          </a:solidFill>
        </p:grpSpPr>
        <p:sp>
          <p:nvSpPr>
            <p:cNvPr id="10" name="Ligebenet trapez 9"/>
            <p:cNvSpPr/>
            <p:nvPr/>
          </p:nvSpPr>
          <p:spPr>
            <a:xfrm>
              <a:off x="2604655" y="2698956"/>
              <a:ext cx="297208" cy="1738155"/>
            </a:xfrm>
            <a:prstGeom prst="trapezoid">
              <a:avLst/>
            </a:prstGeom>
            <a:grp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a-DK" sz="1189" dirty="0"/>
            </a:p>
          </p:txBody>
        </p:sp>
        <p:sp>
          <p:nvSpPr>
            <p:cNvPr id="7" name="Rektangel med afrundet hjørne i samme side 6"/>
            <p:cNvSpPr/>
            <p:nvPr/>
          </p:nvSpPr>
          <p:spPr>
            <a:xfrm rot="5400000" flipV="1">
              <a:off x="2232125" y="2373620"/>
              <a:ext cx="350077" cy="300597"/>
            </a:xfrm>
            <a:prstGeom prst="round2SameRect">
              <a:avLst/>
            </a:prstGeom>
            <a:grp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a-DK" sz="1189" dirty="0"/>
            </a:p>
          </p:txBody>
        </p:sp>
        <p:sp>
          <p:nvSpPr>
            <p:cNvPr id="8" name="Rektangel 7"/>
            <p:cNvSpPr/>
            <p:nvPr/>
          </p:nvSpPr>
          <p:spPr>
            <a:xfrm>
              <a:off x="2557462" y="2348880"/>
              <a:ext cx="358354" cy="350077"/>
            </a:xfrm>
            <a:prstGeom prst="rect">
              <a:avLst/>
            </a:prstGeom>
            <a:grp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a-DK" sz="1189" dirty="0"/>
            </a:p>
          </p:txBody>
        </p:sp>
        <p:sp>
          <p:nvSpPr>
            <p:cNvPr id="9" name="Rektangel med afrundet hjørne i samme side 8"/>
            <p:cNvSpPr/>
            <p:nvPr/>
          </p:nvSpPr>
          <p:spPr>
            <a:xfrm rot="16200000" flipH="1" flipV="1">
              <a:off x="2896547" y="2373620"/>
              <a:ext cx="350077" cy="300597"/>
            </a:xfrm>
            <a:prstGeom prst="round2SameRect">
              <a:avLst/>
            </a:prstGeom>
            <a:grp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a-DK" sz="1189" dirty="0"/>
            </a:p>
          </p:txBody>
        </p:sp>
      </p:grpSp>
      <p:grpSp>
        <p:nvGrpSpPr>
          <p:cNvPr id="19" name="Gruppe 18"/>
          <p:cNvGrpSpPr/>
          <p:nvPr/>
        </p:nvGrpSpPr>
        <p:grpSpPr>
          <a:xfrm flipV="1">
            <a:off x="6274927" y="2193976"/>
            <a:ext cx="400952" cy="1583729"/>
            <a:chOff x="2036620" y="2960948"/>
            <a:chExt cx="651164" cy="2651698"/>
          </a:xfrm>
          <a:solidFill>
            <a:srgbClr val="C00000"/>
          </a:solidFill>
        </p:grpSpPr>
        <p:grpSp>
          <p:nvGrpSpPr>
            <p:cNvPr id="14" name="Gruppe 13"/>
            <p:cNvGrpSpPr/>
            <p:nvPr/>
          </p:nvGrpSpPr>
          <p:grpSpPr>
            <a:xfrm>
              <a:off x="2036620" y="2960948"/>
              <a:ext cx="651164" cy="684076"/>
              <a:chOff x="2008910" y="2960948"/>
              <a:chExt cx="651164" cy="684076"/>
            </a:xfrm>
            <a:grpFill/>
          </p:grpSpPr>
          <p:sp>
            <p:nvSpPr>
              <p:cNvPr id="13" name="Ellipse 12"/>
              <p:cNvSpPr/>
              <p:nvPr/>
            </p:nvSpPr>
            <p:spPr>
              <a:xfrm>
                <a:off x="2008910" y="2960948"/>
                <a:ext cx="651164" cy="684076"/>
              </a:xfrm>
              <a:prstGeom prst="ellipse">
                <a:avLst/>
              </a:prstGeom>
              <a:grpFill/>
              <a:ln>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2" name="Heksagon 11"/>
              <p:cNvSpPr/>
              <p:nvPr/>
            </p:nvSpPr>
            <p:spPr>
              <a:xfrm>
                <a:off x="2123728" y="3135985"/>
                <a:ext cx="432048" cy="365023"/>
              </a:xfrm>
              <a:prstGeom prst="hexagon">
                <a:avLst/>
              </a:prstGeom>
              <a:solidFill>
                <a:schemeClr val="bg2">
                  <a:lumMod val="75000"/>
                </a:schemeClr>
              </a:solidFill>
              <a:ln>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sp>
          <p:nvSpPr>
            <p:cNvPr id="15" name="Heksagon 14"/>
            <p:cNvSpPr/>
            <p:nvPr/>
          </p:nvSpPr>
          <p:spPr>
            <a:xfrm>
              <a:off x="2212326" y="3631169"/>
              <a:ext cx="315742" cy="1584176"/>
            </a:xfrm>
            <a:prstGeom prst="hexagon">
              <a:avLst/>
            </a:prstGeom>
            <a:grpFill/>
            <a:ln>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nvGrpSpPr>
            <p:cNvPr id="16" name="Gruppe 15"/>
            <p:cNvGrpSpPr/>
            <p:nvPr/>
          </p:nvGrpSpPr>
          <p:grpSpPr>
            <a:xfrm>
              <a:off x="2179148" y="5186283"/>
              <a:ext cx="392074" cy="426363"/>
              <a:chOff x="2008910" y="2960948"/>
              <a:chExt cx="651164" cy="684076"/>
            </a:xfrm>
            <a:grpFill/>
          </p:grpSpPr>
          <p:sp>
            <p:nvSpPr>
              <p:cNvPr id="17" name="Ellipse 16"/>
              <p:cNvSpPr/>
              <p:nvPr/>
            </p:nvSpPr>
            <p:spPr>
              <a:xfrm>
                <a:off x="2008910" y="2960948"/>
                <a:ext cx="651164" cy="684076"/>
              </a:xfrm>
              <a:prstGeom prst="ellipse">
                <a:avLst/>
              </a:prstGeom>
              <a:grpFill/>
              <a:ln>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8" name="Heksagon 17"/>
              <p:cNvSpPr/>
              <p:nvPr/>
            </p:nvSpPr>
            <p:spPr>
              <a:xfrm>
                <a:off x="2123728" y="3135985"/>
                <a:ext cx="432048" cy="365023"/>
              </a:xfrm>
              <a:prstGeom prst="hexagon">
                <a:avLst/>
              </a:prstGeom>
              <a:solidFill>
                <a:schemeClr val="bg2">
                  <a:lumMod val="75000"/>
                </a:schemeClr>
              </a:solidFill>
              <a:ln>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grpSp>
      <p:grpSp>
        <p:nvGrpSpPr>
          <p:cNvPr id="24" name="Gruppe 23"/>
          <p:cNvGrpSpPr/>
          <p:nvPr/>
        </p:nvGrpSpPr>
        <p:grpSpPr>
          <a:xfrm>
            <a:off x="6793301" y="2211531"/>
            <a:ext cx="270030" cy="1439723"/>
            <a:chOff x="5580112" y="1916832"/>
            <a:chExt cx="360040" cy="1919630"/>
          </a:xfrm>
          <a:solidFill>
            <a:srgbClr val="C00000"/>
          </a:solidFill>
        </p:grpSpPr>
        <p:sp>
          <p:nvSpPr>
            <p:cNvPr id="22" name="Rektangel 21"/>
            <p:cNvSpPr/>
            <p:nvPr/>
          </p:nvSpPr>
          <p:spPr>
            <a:xfrm>
              <a:off x="5735782" y="2785908"/>
              <a:ext cx="70069" cy="789087"/>
            </a:xfrm>
            <a:prstGeom prst="rect">
              <a:avLst/>
            </a:prstGeom>
            <a:grp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a-DK" sz="1189" dirty="0"/>
            </a:p>
          </p:txBody>
        </p:sp>
        <p:sp>
          <p:nvSpPr>
            <p:cNvPr id="23" name="Rektangel med afrundet hjørne i samme side 22"/>
            <p:cNvSpPr/>
            <p:nvPr/>
          </p:nvSpPr>
          <p:spPr>
            <a:xfrm>
              <a:off x="5671802" y="3588327"/>
              <a:ext cx="202526" cy="248135"/>
            </a:xfrm>
            <a:prstGeom prst="round2SameRect">
              <a:avLst/>
            </a:prstGeom>
            <a:grp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a-DK" sz="1189" dirty="0"/>
            </a:p>
          </p:txBody>
        </p:sp>
        <p:sp>
          <p:nvSpPr>
            <p:cNvPr id="21" name="Afrundet rektangel 20"/>
            <p:cNvSpPr/>
            <p:nvPr/>
          </p:nvSpPr>
          <p:spPr>
            <a:xfrm>
              <a:off x="5580112" y="1916832"/>
              <a:ext cx="360040" cy="869076"/>
            </a:xfrm>
            <a:prstGeom prst="roundRect">
              <a:avLst/>
            </a:prstGeom>
            <a:grp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a-DK" sz="1189" dirty="0"/>
            </a:p>
          </p:txBody>
        </p:sp>
      </p:grpSp>
      <p:grpSp>
        <p:nvGrpSpPr>
          <p:cNvPr id="25" name="Gruppe 24"/>
          <p:cNvGrpSpPr/>
          <p:nvPr/>
        </p:nvGrpSpPr>
        <p:grpSpPr>
          <a:xfrm>
            <a:off x="7180217" y="2194869"/>
            <a:ext cx="246662" cy="1280675"/>
            <a:chOff x="5580112" y="1916832"/>
            <a:chExt cx="360040" cy="1919630"/>
          </a:xfrm>
          <a:solidFill>
            <a:srgbClr val="C00000"/>
          </a:solidFill>
        </p:grpSpPr>
        <p:sp>
          <p:nvSpPr>
            <p:cNvPr id="26" name="Rektangel 25"/>
            <p:cNvSpPr/>
            <p:nvPr/>
          </p:nvSpPr>
          <p:spPr>
            <a:xfrm>
              <a:off x="5735782" y="2785908"/>
              <a:ext cx="70069" cy="789087"/>
            </a:xfrm>
            <a:prstGeom prst="rect">
              <a:avLst/>
            </a:prstGeom>
            <a:grpFill/>
            <a:ln>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27" name="Rektangel med afrundet hjørne i samme side 26"/>
            <p:cNvSpPr/>
            <p:nvPr/>
          </p:nvSpPr>
          <p:spPr>
            <a:xfrm>
              <a:off x="5671802" y="3588327"/>
              <a:ext cx="202526" cy="248135"/>
            </a:xfrm>
            <a:prstGeom prst="round2SameRect">
              <a:avLst/>
            </a:prstGeom>
            <a:grpFill/>
            <a:ln>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28" name="Afrundet rektangel 27"/>
            <p:cNvSpPr/>
            <p:nvPr/>
          </p:nvSpPr>
          <p:spPr>
            <a:xfrm>
              <a:off x="5580112" y="1916832"/>
              <a:ext cx="360040" cy="869076"/>
            </a:xfrm>
            <a:prstGeom prst="roundRect">
              <a:avLst/>
            </a:prstGeom>
            <a:grpFill/>
            <a:ln>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a-DK" sz="1189" dirty="0"/>
            </a:p>
          </p:txBody>
        </p:sp>
      </p:grpSp>
      <p:grpSp>
        <p:nvGrpSpPr>
          <p:cNvPr id="55" name="Gruppe 54"/>
          <p:cNvGrpSpPr/>
          <p:nvPr/>
        </p:nvGrpSpPr>
        <p:grpSpPr>
          <a:xfrm>
            <a:off x="7549387" y="2257508"/>
            <a:ext cx="1066934" cy="703418"/>
            <a:chOff x="1292277" y="3574995"/>
            <a:chExt cx="1422579" cy="937891"/>
          </a:xfrm>
          <a:solidFill>
            <a:srgbClr val="C00000"/>
          </a:solidFill>
        </p:grpSpPr>
        <p:sp>
          <p:nvSpPr>
            <p:cNvPr id="29" name="Blokbue 28"/>
            <p:cNvSpPr/>
            <p:nvPr/>
          </p:nvSpPr>
          <p:spPr>
            <a:xfrm>
              <a:off x="1475656" y="3574995"/>
              <a:ext cx="1152128" cy="718101"/>
            </a:xfrm>
            <a:prstGeom prst="blockArc">
              <a:avLst/>
            </a:prstGeom>
            <a:grpFill/>
            <a:ln>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solidFill>
                  <a:schemeClr val="tx1"/>
                </a:solidFill>
              </a:endParaRPr>
            </a:p>
          </p:txBody>
        </p:sp>
        <p:sp>
          <p:nvSpPr>
            <p:cNvPr id="48" name="Ellipse 47"/>
            <p:cNvSpPr/>
            <p:nvPr/>
          </p:nvSpPr>
          <p:spPr>
            <a:xfrm flipV="1">
              <a:off x="1292277" y="3922414"/>
              <a:ext cx="534602" cy="544753"/>
            </a:xfrm>
            <a:prstGeom prst="ellipse">
              <a:avLst/>
            </a:prstGeom>
            <a:grpFill/>
            <a:ln>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nvGrpSpPr>
            <p:cNvPr id="50" name="Gruppe 49"/>
            <p:cNvGrpSpPr/>
            <p:nvPr/>
          </p:nvGrpSpPr>
          <p:grpSpPr>
            <a:xfrm flipV="1">
              <a:off x="2392965" y="3893384"/>
              <a:ext cx="321891" cy="339527"/>
              <a:chOff x="2008910" y="2960948"/>
              <a:chExt cx="651164" cy="684076"/>
            </a:xfrm>
            <a:grpFill/>
          </p:grpSpPr>
          <p:sp>
            <p:nvSpPr>
              <p:cNvPr id="51" name="Ellipse 50"/>
              <p:cNvSpPr/>
              <p:nvPr/>
            </p:nvSpPr>
            <p:spPr>
              <a:xfrm>
                <a:off x="2008910" y="2960948"/>
                <a:ext cx="651164" cy="684076"/>
              </a:xfrm>
              <a:prstGeom prst="ellipse">
                <a:avLst/>
              </a:prstGeom>
              <a:grpFill/>
              <a:ln>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52" name="Heksagon 51"/>
              <p:cNvSpPr/>
              <p:nvPr/>
            </p:nvSpPr>
            <p:spPr>
              <a:xfrm>
                <a:off x="2123728" y="3135985"/>
                <a:ext cx="432048" cy="365023"/>
              </a:xfrm>
              <a:prstGeom prst="hexagon">
                <a:avLst/>
              </a:prstGeom>
              <a:solidFill>
                <a:schemeClr val="bg2">
                  <a:lumMod val="75000"/>
                </a:schemeClr>
              </a:solidFill>
              <a:ln>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sp>
          <p:nvSpPr>
            <p:cNvPr id="53" name="Rektangel med afrundet hjørne i samme side 52"/>
            <p:cNvSpPr/>
            <p:nvPr/>
          </p:nvSpPr>
          <p:spPr>
            <a:xfrm>
              <a:off x="1427018" y="4077548"/>
              <a:ext cx="264662" cy="389619"/>
            </a:xfrm>
            <a:prstGeom prst="round2SameRect">
              <a:avLst>
                <a:gd name="adj1" fmla="val 48693"/>
                <a:gd name="adj2" fmla="val 0"/>
              </a:avLst>
            </a:prstGeom>
            <a:solidFill>
              <a:schemeClr val="accent3">
                <a:lumMod val="40000"/>
                <a:lumOff val="6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54" name="Rektangel 53"/>
            <p:cNvSpPr/>
            <p:nvPr/>
          </p:nvSpPr>
          <p:spPr>
            <a:xfrm>
              <a:off x="1427018" y="4467167"/>
              <a:ext cx="264662" cy="4571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grpSp>
      <p:grpSp>
        <p:nvGrpSpPr>
          <p:cNvPr id="60" name="Gruppe 59"/>
          <p:cNvGrpSpPr/>
          <p:nvPr/>
        </p:nvGrpSpPr>
        <p:grpSpPr>
          <a:xfrm>
            <a:off x="7586768" y="3125895"/>
            <a:ext cx="1036086" cy="287658"/>
            <a:chOff x="6638067" y="3135985"/>
            <a:chExt cx="1381448" cy="383544"/>
          </a:xfrm>
          <a:solidFill>
            <a:srgbClr val="C00000"/>
          </a:solidFill>
        </p:grpSpPr>
        <p:sp>
          <p:nvSpPr>
            <p:cNvPr id="56" name="Heksagon 55"/>
            <p:cNvSpPr/>
            <p:nvPr/>
          </p:nvSpPr>
          <p:spPr>
            <a:xfrm rot="5400000">
              <a:off x="7194580" y="2896944"/>
              <a:ext cx="264871" cy="883928"/>
            </a:xfrm>
            <a:prstGeom prst="hexagon">
              <a:avLst/>
            </a:prstGeom>
            <a:grpFill/>
            <a:ln>
              <a:solidFill>
                <a:srgbClr val="C00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da-DK" sz="1189" dirty="0"/>
            </a:p>
          </p:txBody>
        </p:sp>
        <p:sp>
          <p:nvSpPr>
            <p:cNvPr id="57" name="Rektangel 56"/>
            <p:cNvSpPr/>
            <p:nvPr/>
          </p:nvSpPr>
          <p:spPr>
            <a:xfrm>
              <a:off x="7768980" y="3135985"/>
              <a:ext cx="250535" cy="383544"/>
            </a:xfrm>
            <a:prstGeom prst="rect">
              <a:avLst/>
            </a:prstGeom>
            <a:grpFill/>
            <a:ln>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58" name="Rektangel 57"/>
            <p:cNvSpPr/>
            <p:nvPr/>
          </p:nvSpPr>
          <p:spPr>
            <a:xfrm>
              <a:off x="6638067" y="3195321"/>
              <a:ext cx="267071" cy="264872"/>
            </a:xfrm>
            <a:prstGeom prst="rect">
              <a:avLst/>
            </a:prstGeom>
            <a:grpFill/>
            <a:ln>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59" name="Tekstboks 58"/>
            <p:cNvSpPr txBox="1"/>
            <p:nvPr/>
          </p:nvSpPr>
          <p:spPr>
            <a:xfrm>
              <a:off x="7035262" y="3180452"/>
              <a:ext cx="701285" cy="338555"/>
            </a:xfrm>
            <a:prstGeom prst="rect">
              <a:avLst/>
            </a:prstGeom>
            <a:grpFill/>
            <a:ln>
              <a:solidFill>
                <a:srgbClr val="C00000"/>
              </a:solidFill>
            </a:ln>
          </p:spPr>
          <p:txBody>
            <a:bodyPr>
              <a:spAutoFit/>
            </a:bodyPr>
            <a:lstStyle/>
            <a:p>
              <a:pPr>
                <a:defRPr/>
              </a:pPr>
              <a:r>
                <a:rPr lang="da-DK" sz="1050" b="1" dirty="0"/>
                <a:t>ISO 1</a:t>
              </a:r>
            </a:p>
          </p:txBody>
        </p:sp>
      </p:grpSp>
      <p:grpSp>
        <p:nvGrpSpPr>
          <p:cNvPr id="61" name="Gruppe 60"/>
          <p:cNvGrpSpPr/>
          <p:nvPr/>
        </p:nvGrpSpPr>
        <p:grpSpPr>
          <a:xfrm>
            <a:off x="7586768" y="3453580"/>
            <a:ext cx="1036086" cy="296666"/>
            <a:chOff x="6638067" y="3135985"/>
            <a:chExt cx="1381448" cy="395554"/>
          </a:xfrm>
          <a:solidFill>
            <a:srgbClr val="C00000"/>
          </a:solidFill>
        </p:grpSpPr>
        <p:sp>
          <p:nvSpPr>
            <p:cNvPr id="62" name="Heksagon 61"/>
            <p:cNvSpPr/>
            <p:nvPr/>
          </p:nvSpPr>
          <p:spPr>
            <a:xfrm rot="5400000">
              <a:off x="7194580" y="2896944"/>
              <a:ext cx="264871" cy="883928"/>
            </a:xfrm>
            <a:prstGeom prst="hexagon">
              <a:avLst/>
            </a:prstGeom>
            <a:grpFill/>
            <a:ln>
              <a:solidFill>
                <a:srgbClr val="C00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da-DK" sz="1189" dirty="0"/>
            </a:p>
          </p:txBody>
        </p:sp>
        <p:sp>
          <p:nvSpPr>
            <p:cNvPr id="63" name="Rektangel 62"/>
            <p:cNvSpPr/>
            <p:nvPr/>
          </p:nvSpPr>
          <p:spPr>
            <a:xfrm>
              <a:off x="7768980" y="3135985"/>
              <a:ext cx="250535" cy="383544"/>
            </a:xfrm>
            <a:prstGeom prst="rect">
              <a:avLst/>
            </a:prstGeom>
            <a:grpFill/>
            <a:ln>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64" name="Rektangel 63"/>
            <p:cNvSpPr/>
            <p:nvPr/>
          </p:nvSpPr>
          <p:spPr>
            <a:xfrm>
              <a:off x="6638067" y="3195321"/>
              <a:ext cx="267071" cy="264872"/>
            </a:xfrm>
            <a:prstGeom prst="rect">
              <a:avLst/>
            </a:prstGeom>
            <a:grpFill/>
            <a:ln>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65" name="Tekstboks 64"/>
            <p:cNvSpPr txBox="1"/>
            <p:nvPr/>
          </p:nvSpPr>
          <p:spPr>
            <a:xfrm>
              <a:off x="7042960" y="3192984"/>
              <a:ext cx="701285" cy="338555"/>
            </a:xfrm>
            <a:prstGeom prst="rect">
              <a:avLst/>
            </a:prstGeom>
            <a:grpFill/>
            <a:ln>
              <a:solidFill>
                <a:srgbClr val="C00000"/>
              </a:solidFill>
            </a:ln>
          </p:spPr>
          <p:txBody>
            <a:bodyPr>
              <a:spAutoFit/>
            </a:bodyPr>
            <a:lstStyle/>
            <a:p>
              <a:pPr>
                <a:defRPr/>
              </a:pPr>
              <a:r>
                <a:rPr lang="da-DK" sz="1050" b="1" dirty="0"/>
                <a:t>ISO 2</a:t>
              </a:r>
            </a:p>
          </p:txBody>
        </p:sp>
      </p:grpSp>
      <p:grpSp>
        <p:nvGrpSpPr>
          <p:cNvPr id="68" name="Gruppe 67"/>
          <p:cNvGrpSpPr>
            <a:grpSpLocks/>
          </p:cNvGrpSpPr>
          <p:nvPr/>
        </p:nvGrpSpPr>
        <p:grpSpPr bwMode="auto">
          <a:xfrm>
            <a:off x="5559777" y="2219326"/>
            <a:ext cx="723900" cy="1565672"/>
            <a:chOff x="2256865" y="2348880"/>
            <a:chExt cx="965019" cy="2088231"/>
          </a:xfrm>
        </p:grpSpPr>
        <p:sp>
          <p:nvSpPr>
            <p:cNvPr id="69" name="Ligebenet trapez 68"/>
            <p:cNvSpPr/>
            <p:nvPr/>
          </p:nvSpPr>
          <p:spPr>
            <a:xfrm>
              <a:off x="2604462" y="2698242"/>
              <a:ext cx="296807" cy="1738869"/>
            </a:xfrm>
            <a:prstGeom prst="trapezoid">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70" name="Rektangel med afrundet hjørne i samme side 69"/>
            <p:cNvSpPr/>
            <p:nvPr/>
          </p:nvSpPr>
          <p:spPr>
            <a:xfrm rot="5400000" flipV="1">
              <a:off x="2232175" y="2373570"/>
              <a:ext cx="349362" cy="299981"/>
            </a:xfrm>
            <a:prstGeom prst="round2Same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da-DK" sz="1189" dirty="0"/>
            </a:p>
          </p:txBody>
        </p:sp>
        <p:sp>
          <p:nvSpPr>
            <p:cNvPr id="71" name="Rektangel 70"/>
            <p:cNvSpPr/>
            <p:nvPr/>
          </p:nvSpPr>
          <p:spPr>
            <a:xfrm>
              <a:off x="2556846" y="2348880"/>
              <a:ext cx="358708" cy="34936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endParaRPr lang="da-DK" sz="1189" dirty="0"/>
            </a:p>
          </p:txBody>
        </p:sp>
        <p:sp>
          <p:nvSpPr>
            <p:cNvPr id="72" name="Rektangel med afrundet hjørne i samme side 71"/>
            <p:cNvSpPr/>
            <p:nvPr/>
          </p:nvSpPr>
          <p:spPr>
            <a:xfrm rot="16200000" flipH="1" flipV="1">
              <a:off x="2897212" y="2373570"/>
              <a:ext cx="349362" cy="299982"/>
            </a:xfrm>
            <a:prstGeom prst="round2Same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da-DK" sz="1189" dirty="0"/>
            </a:p>
          </p:txBody>
        </p:sp>
      </p:grpSp>
      <p:grpSp>
        <p:nvGrpSpPr>
          <p:cNvPr id="73" name="Gruppe 72"/>
          <p:cNvGrpSpPr>
            <a:grpSpLocks/>
          </p:cNvGrpSpPr>
          <p:nvPr/>
        </p:nvGrpSpPr>
        <p:grpSpPr bwMode="auto">
          <a:xfrm flipV="1">
            <a:off x="6277725" y="2189561"/>
            <a:ext cx="401241" cy="1583531"/>
            <a:chOff x="2036620" y="2960948"/>
            <a:chExt cx="651164" cy="2651698"/>
          </a:xfrm>
        </p:grpSpPr>
        <p:grpSp>
          <p:nvGrpSpPr>
            <p:cNvPr id="74" name="Gruppe 73"/>
            <p:cNvGrpSpPr/>
            <p:nvPr/>
          </p:nvGrpSpPr>
          <p:grpSpPr>
            <a:xfrm>
              <a:off x="2036620" y="2960948"/>
              <a:ext cx="651164" cy="684076"/>
              <a:chOff x="2008910" y="2960948"/>
              <a:chExt cx="651164" cy="684076"/>
            </a:xfrm>
            <a:solidFill>
              <a:schemeClr val="bg1">
                <a:lumMod val="50000"/>
              </a:schemeClr>
            </a:solidFill>
          </p:grpSpPr>
          <p:sp>
            <p:nvSpPr>
              <p:cNvPr id="79" name="Ellipse 78"/>
              <p:cNvSpPr/>
              <p:nvPr/>
            </p:nvSpPr>
            <p:spPr>
              <a:xfrm>
                <a:off x="2008910" y="2960948"/>
                <a:ext cx="651164" cy="684076"/>
              </a:xfrm>
              <a:prstGeom prst="ellipse">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80" name="Heksagon 79"/>
              <p:cNvSpPr/>
              <p:nvPr/>
            </p:nvSpPr>
            <p:spPr>
              <a:xfrm>
                <a:off x="2100394" y="3062630"/>
                <a:ext cx="472510" cy="438377"/>
              </a:xfrm>
              <a:prstGeom prst="hexagon">
                <a:avLst/>
              </a:prstGeom>
              <a:solidFill>
                <a:schemeClr val="accent3">
                  <a:lumMod val="40000"/>
                  <a:lumOff val="60000"/>
                </a:schemeClr>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sp>
          <p:nvSpPr>
            <p:cNvPr id="75" name="Heksagon 74"/>
            <p:cNvSpPr/>
            <p:nvPr/>
          </p:nvSpPr>
          <p:spPr>
            <a:xfrm>
              <a:off x="2212454" y="3630851"/>
              <a:ext cx="314954" cy="1585038"/>
            </a:xfrm>
            <a:prstGeom prst="hexagon">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nvGrpSpPr>
            <p:cNvPr id="76" name="Gruppe 75"/>
            <p:cNvGrpSpPr/>
            <p:nvPr/>
          </p:nvGrpSpPr>
          <p:grpSpPr>
            <a:xfrm>
              <a:off x="2179148" y="5186283"/>
              <a:ext cx="392074" cy="426363"/>
              <a:chOff x="2008910" y="2960948"/>
              <a:chExt cx="651164" cy="684076"/>
            </a:xfrm>
            <a:solidFill>
              <a:schemeClr val="bg1">
                <a:lumMod val="50000"/>
              </a:schemeClr>
            </a:solidFill>
          </p:grpSpPr>
          <p:sp>
            <p:nvSpPr>
              <p:cNvPr id="77" name="Ellipse 76"/>
              <p:cNvSpPr/>
              <p:nvPr/>
            </p:nvSpPr>
            <p:spPr>
              <a:xfrm>
                <a:off x="2008910" y="2960948"/>
                <a:ext cx="651164" cy="684076"/>
              </a:xfrm>
              <a:prstGeom prst="ellipse">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78" name="Heksagon 77"/>
              <p:cNvSpPr/>
              <p:nvPr/>
            </p:nvSpPr>
            <p:spPr>
              <a:xfrm>
                <a:off x="2123728" y="3135985"/>
                <a:ext cx="432048" cy="365023"/>
              </a:xfrm>
              <a:prstGeom prst="hexagon">
                <a:avLst/>
              </a:prstGeom>
              <a:solidFill>
                <a:schemeClr val="accent3">
                  <a:lumMod val="40000"/>
                  <a:lumOff val="60000"/>
                </a:schemeClr>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grpSp>
      <p:grpSp>
        <p:nvGrpSpPr>
          <p:cNvPr id="81" name="Gruppe 80"/>
          <p:cNvGrpSpPr>
            <a:grpSpLocks/>
          </p:cNvGrpSpPr>
          <p:nvPr/>
        </p:nvGrpSpPr>
        <p:grpSpPr bwMode="auto">
          <a:xfrm>
            <a:off x="6793264" y="2210993"/>
            <a:ext cx="270272" cy="1439465"/>
            <a:chOff x="5580112" y="1916832"/>
            <a:chExt cx="360040" cy="1919630"/>
          </a:xfrm>
        </p:grpSpPr>
        <p:sp>
          <p:nvSpPr>
            <p:cNvPr id="82" name="Rektangel 81"/>
            <p:cNvSpPr/>
            <p:nvPr/>
          </p:nvSpPr>
          <p:spPr>
            <a:xfrm>
              <a:off x="5735548" y="2785349"/>
              <a:ext cx="69788" cy="789129"/>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83" name="Rektangel med afrundet hjørne i samme side 82"/>
            <p:cNvSpPr/>
            <p:nvPr/>
          </p:nvSpPr>
          <p:spPr>
            <a:xfrm>
              <a:off x="5672105" y="3588768"/>
              <a:ext cx="201432" cy="247694"/>
            </a:xfrm>
            <a:prstGeom prst="round2SameRect">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84" name="Afrundet rektangel 83"/>
            <p:cNvSpPr/>
            <p:nvPr/>
          </p:nvSpPr>
          <p:spPr>
            <a:xfrm>
              <a:off x="5580112" y="1916832"/>
              <a:ext cx="360040" cy="868517"/>
            </a:xfrm>
            <a:prstGeom prst="roundRect">
              <a:avLst/>
            </a:prstGeom>
            <a:solidFill>
              <a:srgbClr val="FFC000"/>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da-DK" sz="1189" dirty="0"/>
            </a:p>
          </p:txBody>
        </p:sp>
      </p:grpSp>
      <p:grpSp>
        <p:nvGrpSpPr>
          <p:cNvPr id="85" name="Gruppe 84"/>
          <p:cNvGrpSpPr>
            <a:grpSpLocks/>
          </p:cNvGrpSpPr>
          <p:nvPr/>
        </p:nvGrpSpPr>
        <p:grpSpPr bwMode="auto">
          <a:xfrm>
            <a:off x="7188552" y="2194322"/>
            <a:ext cx="247650" cy="1279922"/>
            <a:chOff x="5580112" y="1916832"/>
            <a:chExt cx="360040" cy="1919630"/>
          </a:xfrm>
        </p:grpSpPr>
        <p:sp>
          <p:nvSpPr>
            <p:cNvPr id="86" name="Rektangel 85"/>
            <p:cNvSpPr/>
            <p:nvPr/>
          </p:nvSpPr>
          <p:spPr>
            <a:xfrm>
              <a:off x="5735899" y="2786469"/>
              <a:ext cx="69238" cy="789281"/>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87" name="Rektangel med afrundet hjørne i samme side 86"/>
            <p:cNvSpPr/>
            <p:nvPr/>
          </p:nvSpPr>
          <p:spPr>
            <a:xfrm>
              <a:off x="5671852" y="3588250"/>
              <a:ext cx="202523" cy="248212"/>
            </a:xfrm>
            <a:prstGeom prst="round2SameRect">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88" name="Afrundet rektangel 87"/>
            <p:cNvSpPr/>
            <p:nvPr/>
          </p:nvSpPr>
          <p:spPr>
            <a:xfrm>
              <a:off x="5580112" y="1916832"/>
              <a:ext cx="360040" cy="869637"/>
            </a:xfrm>
            <a:prstGeom prst="roundRect">
              <a:avLst/>
            </a:prstGeom>
            <a:solidFill>
              <a:srgbClr val="FFC000"/>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da-DK" sz="1189" dirty="0"/>
            </a:p>
          </p:txBody>
        </p:sp>
      </p:grpSp>
      <p:grpSp>
        <p:nvGrpSpPr>
          <p:cNvPr id="89" name="Gruppe 88"/>
          <p:cNvGrpSpPr>
            <a:grpSpLocks/>
          </p:cNvGrpSpPr>
          <p:nvPr/>
        </p:nvGrpSpPr>
        <p:grpSpPr bwMode="auto">
          <a:xfrm>
            <a:off x="7556455" y="2257425"/>
            <a:ext cx="1066800" cy="703660"/>
            <a:chOff x="1292277" y="3574995"/>
            <a:chExt cx="1422579" cy="937891"/>
          </a:xfrm>
        </p:grpSpPr>
        <p:sp>
          <p:nvSpPr>
            <p:cNvPr id="90" name="Blokbue 89"/>
            <p:cNvSpPr/>
            <p:nvPr/>
          </p:nvSpPr>
          <p:spPr>
            <a:xfrm>
              <a:off x="1474863" y="3574995"/>
              <a:ext cx="1152670" cy="718891"/>
            </a:xfrm>
            <a:prstGeom prst="blockArc">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solidFill>
                  <a:schemeClr val="tx1"/>
                </a:solidFill>
              </a:endParaRPr>
            </a:p>
          </p:txBody>
        </p:sp>
        <p:sp>
          <p:nvSpPr>
            <p:cNvPr id="91" name="Ellipse 90"/>
            <p:cNvSpPr/>
            <p:nvPr/>
          </p:nvSpPr>
          <p:spPr>
            <a:xfrm flipV="1">
              <a:off x="1292277" y="3922539"/>
              <a:ext cx="535055" cy="544325"/>
            </a:xfrm>
            <a:prstGeom prst="ellipse">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nvGrpSpPr>
            <p:cNvPr id="92" name="Gruppe 91"/>
            <p:cNvGrpSpPr/>
            <p:nvPr/>
          </p:nvGrpSpPr>
          <p:grpSpPr>
            <a:xfrm flipV="1">
              <a:off x="2392965" y="3893384"/>
              <a:ext cx="321891" cy="339527"/>
              <a:chOff x="2008910" y="2960948"/>
              <a:chExt cx="651164" cy="684076"/>
            </a:xfrm>
            <a:solidFill>
              <a:schemeClr val="bg1">
                <a:lumMod val="50000"/>
              </a:schemeClr>
            </a:solidFill>
          </p:grpSpPr>
          <p:sp>
            <p:nvSpPr>
              <p:cNvPr id="95" name="Ellipse 94"/>
              <p:cNvSpPr/>
              <p:nvPr/>
            </p:nvSpPr>
            <p:spPr>
              <a:xfrm>
                <a:off x="2008910" y="2960948"/>
                <a:ext cx="651164" cy="684076"/>
              </a:xfrm>
              <a:prstGeom prst="ellipse">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96" name="Heksagon 95"/>
              <p:cNvSpPr/>
              <p:nvPr/>
            </p:nvSpPr>
            <p:spPr>
              <a:xfrm>
                <a:off x="2123728" y="3135985"/>
                <a:ext cx="432048" cy="365023"/>
              </a:xfrm>
              <a:prstGeom prst="hexagon">
                <a:avLst/>
              </a:prstGeom>
              <a:solidFill>
                <a:schemeClr val="accent3">
                  <a:lumMod val="40000"/>
                  <a:lumOff val="60000"/>
                </a:schemeClr>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sp>
          <p:nvSpPr>
            <p:cNvPr id="93" name="Rektangel med afrundet hjørne i samme side 92"/>
            <p:cNvSpPr/>
            <p:nvPr/>
          </p:nvSpPr>
          <p:spPr>
            <a:xfrm>
              <a:off x="1427232" y="4078060"/>
              <a:ext cx="265145" cy="388804"/>
            </a:xfrm>
            <a:prstGeom prst="round2SameRect">
              <a:avLst>
                <a:gd name="adj1" fmla="val 48693"/>
                <a:gd name="adj2" fmla="val 0"/>
              </a:avLst>
            </a:prstGeom>
            <a:solidFill>
              <a:schemeClr val="accent3">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94" name="Rektangel 93"/>
            <p:cNvSpPr/>
            <p:nvPr/>
          </p:nvSpPr>
          <p:spPr>
            <a:xfrm>
              <a:off x="1427232" y="4466864"/>
              <a:ext cx="265145" cy="46022"/>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grpSp>
      <p:grpSp>
        <p:nvGrpSpPr>
          <p:cNvPr id="97" name="Gruppe 96"/>
          <p:cNvGrpSpPr>
            <a:grpSpLocks/>
          </p:cNvGrpSpPr>
          <p:nvPr/>
        </p:nvGrpSpPr>
        <p:grpSpPr bwMode="auto">
          <a:xfrm>
            <a:off x="7586221" y="3120630"/>
            <a:ext cx="1037034" cy="288131"/>
            <a:chOff x="6638067" y="3135985"/>
            <a:chExt cx="1381448" cy="383544"/>
          </a:xfrm>
        </p:grpSpPr>
        <p:sp>
          <p:nvSpPr>
            <p:cNvPr id="98" name="Heksagon 97"/>
            <p:cNvSpPr/>
            <p:nvPr/>
          </p:nvSpPr>
          <p:spPr>
            <a:xfrm rot="5400000">
              <a:off x="7194074" y="2897136"/>
              <a:ext cx="266262" cy="883429"/>
            </a:xfrm>
            <a:prstGeom prst="hexagon">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da-DK" sz="1189" dirty="0"/>
            </a:p>
          </p:txBody>
        </p:sp>
        <p:sp>
          <p:nvSpPr>
            <p:cNvPr id="99" name="Rektangel 98"/>
            <p:cNvSpPr/>
            <p:nvPr/>
          </p:nvSpPr>
          <p:spPr>
            <a:xfrm>
              <a:off x="7768919" y="3135985"/>
              <a:ext cx="250596" cy="383544"/>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00" name="Rektangel 99"/>
            <p:cNvSpPr/>
            <p:nvPr/>
          </p:nvSpPr>
          <p:spPr>
            <a:xfrm>
              <a:off x="6638067" y="3194626"/>
              <a:ext cx="266456" cy="266262"/>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30854" name="Tekstboks 100"/>
            <p:cNvSpPr txBox="1">
              <a:spLocks noChangeArrowheads="1"/>
            </p:cNvSpPr>
            <p:nvPr/>
          </p:nvSpPr>
          <p:spPr bwMode="auto">
            <a:xfrm>
              <a:off x="7035261" y="3180451"/>
              <a:ext cx="701285" cy="337999"/>
            </a:xfrm>
            <a:prstGeom prst="rect">
              <a:avLst/>
            </a:prstGeom>
            <a:noFill/>
            <a:ln w="9525">
              <a:noFill/>
              <a:miter lim="800000"/>
              <a:headEnd/>
              <a:tailEnd/>
            </a:ln>
          </p:spPr>
          <p:txBody>
            <a:bodyPr>
              <a:spAutoFit/>
            </a:bodyPr>
            <a:lstStyle/>
            <a:p>
              <a:r>
                <a:rPr lang="da-DK" sz="1050" b="1">
                  <a:latin typeface="Calibri" pitchFamily="34" charset="0"/>
                </a:rPr>
                <a:t>ISO 1</a:t>
              </a:r>
            </a:p>
          </p:txBody>
        </p:sp>
      </p:grpSp>
      <p:grpSp>
        <p:nvGrpSpPr>
          <p:cNvPr id="102" name="Gruppe 101"/>
          <p:cNvGrpSpPr>
            <a:grpSpLocks/>
          </p:cNvGrpSpPr>
          <p:nvPr/>
        </p:nvGrpSpPr>
        <p:grpSpPr bwMode="auto">
          <a:xfrm>
            <a:off x="7600508" y="3468294"/>
            <a:ext cx="1037034" cy="296735"/>
            <a:chOff x="6638067" y="3135985"/>
            <a:chExt cx="1381448" cy="394997"/>
          </a:xfrm>
        </p:grpSpPr>
        <p:sp>
          <p:nvSpPr>
            <p:cNvPr id="103" name="Heksagon 102"/>
            <p:cNvSpPr/>
            <p:nvPr/>
          </p:nvSpPr>
          <p:spPr>
            <a:xfrm rot="5400000">
              <a:off x="7194074" y="2897136"/>
              <a:ext cx="266262" cy="883429"/>
            </a:xfrm>
            <a:prstGeom prst="hexagon">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da-DK" sz="1189" dirty="0"/>
            </a:p>
          </p:txBody>
        </p:sp>
        <p:sp>
          <p:nvSpPr>
            <p:cNvPr id="104" name="Rektangel 103"/>
            <p:cNvSpPr/>
            <p:nvPr/>
          </p:nvSpPr>
          <p:spPr>
            <a:xfrm>
              <a:off x="7768919" y="3135985"/>
              <a:ext cx="250596" cy="383544"/>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05" name="Rektangel 104"/>
            <p:cNvSpPr/>
            <p:nvPr/>
          </p:nvSpPr>
          <p:spPr>
            <a:xfrm>
              <a:off x="6638067" y="3194626"/>
              <a:ext cx="266456" cy="266262"/>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30850" name="Tekstboks 105"/>
            <p:cNvSpPr txBox="1">
              <a:spLocks noChangeArrowheads="1"/>
            </p:cNvSpPr>
            <p:nvPr/>
          </p:nvSpPr>
          <p:spPr bwMode="auto">
            <a:xfrm>
              <a:off x="7042961" y="3192983"/>
              <a:ext cx="701285" cy="337999"/>
            </a:xfrm>
            <a:prstGeom prst="rect">
              <a:avLst/>
            </a:prstGeom>
            <a:noFill/>
            <a:ln w="9525">
              <a:noFill/>
              <a:miter lim="800000"/>
              <a:headEnd/>
              <a:tailEnd/>
            </a:ln>
          </p:spPr>
          <p:txBody>
            <a:bodyPr>
              <a:spAutoFit/>
            </a:bodyPr>
            <a:lstStyle/>
            <a:p>
              <a:r>
                <a:rPr lang="da-DK" sz="1050" b="1">
                  <a:latin typeface="Calibri" pitchFamily="34" charset="0"/>
                </a:rPr>
                <a:t>ISO 2</a:t>
              </a:r>
            </a:p>
          </p:txBody>
        </p:sp>
      </p:grpSp>
      <p:sp>
        <p:nvSpPr>
          <p:cNvPr id="108" name="Afrundet rektangel 107"/>
          <p:cNvSpPr/>
          <p:nvPr/>
        </p:nvSpPr>
        <p:spPr>
          <a:xfrm>
            <a:off x="5750277" y="2445544"/>
            <a:ext cx="72628" cy="120254"/>
          </a:xfrm>
          <a:prstGeom prst="roundRect">
            <a:avLst/>
          </a:prstGeom>
          <a:solidFill>
            <a:schemeClr val="tx1">
              <a:lumMod val="65000"/>
              <a:lumOff val="3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109" name="Afrundet rektangel 108"/>
          <p:cNvSpPr/>
          <p:nvPr/>
        </p:nvSpPr>
        <p:spPr>
          <a:xfrm>
            <a:off x="6039600" y="2445544"/>
            <a:ext cx="73819" cy="120254"/>
          </a:xfrm>
          <a:prstGeom prst="roundRect">
            <a:avLst/>
          </a:prstGeom>
          <a:solidFill>
            <a:schemeClr val="tx1">
              <a:lumMod val="65000"/>
              <a:lumOff val="3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110" name="Afrundet rektangel 109"/>
          <p:cNvSpPr/>
          <p:nvPr/>
        </p:nvSpPr>
        <p:spPr>
          <a:xfrm>
            <a:off x="6456319" y="2216944"/>
            <a:ext cx="73819" cy="120254"/>
          </a:xfrm>
          <a:prstGeom prst="roundRect">
            <a:avLst/>
          </a:prstGeom>
          <a:solidFill>
            <a:schemeClr val="tx1">
              <a:lumMod val="65000"/>
              <a:lumOff val="3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111" name="Afrundet rektangel 110"/>
          <p:cNvSpPr/>
          <p:nvPr/>
        </p:nvSpPr>
        <p:spPr>
          <a:xfrm>
            <a:off x="6840890" y="2861074"/>
            <a:ext cx="72628" cy="120253"/>
          </a:xfrm>
          <a:prstGeom prst="roundRect">
            <a:avLst/>
          </a:prstGeom>
          <a:solidFill>
            <a:schemeClr val="tx1">
              <a:lumMod val="65000"/>
              <a:lumOff val="3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112" name="Afrundet rektangel 111"/>
          <p:cNvSpPr/>
          <p:nvPr/>
        </p:nvSpPr>
        <p:spPr>
          <a:xfrm>
            <a:off x="6975431" y="2861074"/>
            <a:ext cx="73819" cy="120253"/>
          </a:xfrm>
          <a:prstGeom prst="roundRect">
            <a:avLst/>
          </a:prstGeom>
          <a:solidFill>
            <a:schemeClr val="tx1">
              <a:lumMod val="65000"/>
              <a:lumOff val="3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114" name="Afrundet rektangel 113"/>
          <p:cNvSpPr/>
          <p:nvPr/>
        </p:nvSpPr>
        <p:spPr>
          <a:xfrm>
            <a:off x="7214747" y="2788444"/>
            <a:ext cx="73819" cy="120254"/>
          </a:xfrm>
          <a:prstGeom prst="roundRect">
            <a:avLst/>
          </a:prstGeom>
          <a:solidFill>
            <a:schemeClr val="tx1">
              <a:lumMod val="65000"/>
              <a:lumOff val="3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115" name="Afrundet rektangel 114"/>
          <p:cNvSpPr/>
          <p:nvPr/>
        </p:nvSpPr>
        <p:spPr>
          <a:xfrm>
            <a:off x="7339762" y="2788444"/>
            <a:ext cx="72629" cy="120254"/>
          </a:xfrm>
          <a:prstGeom prst="roundRect">
            <a:avLst/>
          </a:prstGeom>
          <a:solidFill>
            <a:schemeClr val="tx1">
              <a:lumMod val="65000"/>
              <a:lumOff val="3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116" name="Afrundet rektangel 115"/>
          <p:cNvSpPr/>
          <p:nvPr/>
        </p:nvSpPr>
        <p:spPr>
          <a:xfrm>
            <a:off x="7702903" y="2612231"/>
            <a:ext cx="73819" cy="120254"/>
          </a:xfrm>
          <a:prstGeom prst="roundRect">
            <a:avLst/>
          </a:prstGeom>
          <a:solidFill>
            <a:schemeClr val="tx1">
              <a:lumMod val="65000"/>
              <a:lumOff val="3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117" name="Afrundet rektangel 116"/>
          <p:cNvSpPr/>
          <p:nvPr/>
        </p:nvSpPr>
        <p:spPr>
          <a:xfrm>
            <a:off x="8316075" y="2403874"/>
            <a:ext cx="73819" cy="120253"/>
          </a:xfrm>
          <a:prstGeom prst="roundRect">
            <a:avLst/>
          </a:prstGeom>
          <a:solidFill>
            <a:schemeClr val="tx1">
              <a:lumMod val="65000"/>
              <a:lumOff val="3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118" name="Afrundet rektangel 117"/>
          <p:cNvSpPr/>
          <p:nvPr/>
        </p:nvSpPr>
        <p:spPr>
          <a:xfrm>
            <a:off x="7952934" y="3328987"/>
            <a:ext cx="347663" cy="120254"/>
          </a:xfrm>
          <a:prstGeom prst="roundRect">
            <a:avLst/>
          </a:prstGeom>
          <a:solidFill>
            <a:schemeClr val="tx1">
              <a:lumMod val="65000"/>
              <a:lumOff val="3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119" name="Afrundet rektangel 118"/>
          <p:cNvSpPr/>
          <p:nvPr/>
        </p:nvSpPr>
        <p:spPr>
          <a:xfrm>
            <a:off x="7952934" y="3671887"/>
            <a:ext cx="347663" cy="120254"/>
          </a:xfrm>
          <a:prstGeom prst="roundRect">
            <a:avLst/>
          </a:prstGeom>
          <a:solidFill>
            <a:schemeClr val="tx1">
              <a:lumMod val="65000"/>
              <a:lumOff val="3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grpSp>
        <p:nvGrpSpPr>
          <p:cNvPr id="212" name="Gruppe 211"/>
          <p:cNvGrpSpPr>
            <a:grpSpLocks/>
          </p:cNvGrpSpPr>
          <p:nvPr/>
        </p:nvGrpSpPr>
        <p:grpSpPr bwMode="auto">
          <a:xfrm>
            <a:off x="3877424" y="2103835"/>
            <a:ext cx="1027510" cy="670322"/>
            <a:chOff x="1939636" y="1894616"/>
            <a:chExt cx="1039091" cy="710039"/>
          </a:xfrm>
        </p:grpSpPr>
        <p:sp>
          <p:nvSpPr>
            <p:cNvPr id="211" name="Rektangel 210"/>
            <p:cNvSpPr/>
            <p:nvPr/>
          </p:nvSpPr>
          <p:spPr>
            <a:xfrm>
              <a:off x="1939636" y="1894616"/>
              <a:ext cx="1039091" cy="7100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grpSp>
          <p:nvGrpSpPr>
            <p:cNvPr id="30795" name="Gruppe 209"/>
            <p:cNvGrpSpPr>
              <a:grpSpLocks/>
            </p:cNvGrpSpPr>
            <p:nvPr/>
          </p:nvGrpSpPr>
          <p:grpSpPr bwMode="auto">
            <a:xfrm>
              <a:off x="1980573" y="1923622"/>
              <a:ext cx="958420" cy="653218"/>
              <a:chOff x="176859" y="4298238"/>
              <a:chExt cx="4752769" cy="2394265"/>
            </a:xfrm>
          </p:grpSpPr>
          <p:sp>
            <p:nvSpPr>
              <p:cNvPr id="120" name="Rektangel 119"/>
              <p:cNvSpPr/>
              <p:nvPr/>
            </p:nvSpPr>
            <p:spPr>
              <a:xfrm>
                <a:off x="176859" y="4298238"/>
                <a:ext cx="4752769" cy="2376025"/>
              </a:xfrm>
              <a:prstGeom prst="rect">
                <a:avLst/>
              </a:prstGeom>
              <a:solidFill>
                <a:schemeClr val="accent3">
                  <a:lumMod val="40000"/>
                  <a:lumOff val="60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grpSp>
            <p:nvGrpSpPr>
              <p:cNvPr id="121" name="Gruppe 120"/>
              <p:cNvGrpSpPr/>
              <p:nvPr/>
            </p:nvGrpSpPr>
            <p:grpSpPr>
              <a:xfrm>
                <a:off x="539630" y="4443055"/>
                <a:ext cx="965019" cy="2088231"/>
                <a:chOff x="2256865" y="2348880"/>
                <a:chExt cx="965019" cy="2088231"/>
              </a:xfrm>
              <a:solidFill>
                <a:srgbClr val="C00000"/>
              </a:solidFill>
            </p:grpSpPr>
            <p:sp>
              <p:nvSpPr>
                <p:cNvPr id="122" name="Ligebenet trapez 121"/>
                <p:cNvSpPr/>
                <p:nvPr/>
              </p:nvSpPr>
              <p:spPr>
                <a:xfrm>
                  <a:off x="2604655" y="2698956"/>
                  <a:ext cx="297208" cy="1738155"/>
                </a:xfrm>
                <a:prstGeom prst="trapezoid">
                  <a:avLst/>
                </a:prstGeom>
                <a:grpFill/>
                <a:ln w="12700" cap="rnd">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a-DK" sz="1189" dirty="0"/>
                </a:p>
              </p:txBody>
            </p:sp>
            <p:sp>
              <p:nvSpPr>
                <p:cNvPr id="123" name="Rektangel med afrundet hjørne i samme side 122"/>
                <p:cNvSpPr/>
                <p:nvPr/>
              </p:nvSpPr>
              <p:spPr>
                <a:xfrm rot="5400000" flipV="1">
                  <a:off x="2232125" y="2373620"/>
                  <a:ext cx="350077" cy="300597"/>
                </a:xfrm>
                <a:prstGeom prst="round2SameRect">
                  <a:avLst/>
                </a:prstGeom>
                <a:grpFill/>
                <a:ln w="12700" cap="rnd">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a-DK" sz="1189" dirty="0"/>
                </a:p>
              </p:txBody>
            </p:sp>
            <p:sp>
              <p:nvSpPr>
                <p:cNvPr id="124" name="Rektangel 123"/>
                <p:cNvSpPr/>
                <p:nvPr/>
              </p:nvSpPr>
              <p:spPr>
                <a:xfrm>
                  <a:off x="2557462" y="2348880"/>
                  <a:ext cx="358354" cy="350077"/>
                </a:xfrm>
                <a:prstGeom prst="rect">
                  <a:avLst/>
                </a:prstGeom>
                <a:grpFill/>
                <a:ln w="12700" cap="rnd">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a-DK" sz="1189" dirty="0"/>
                </a:p>
              </p:txBody>
            </p:sp>
            <p:sp>
              <p:nvSpPr>
                <p:cNvPr id="125" name="Rektangel med afrundet hjørne i samme side 124"/>
                <p:cNvSpPr/>
                <p:nvPr/>
              </p:nvSpPr>
              <p:spPr>
                <a:xfrm rot="16200000" flipH="1" flipV="1">
                  <a:off x="2896547" y="2373620"/>
                  <a:ext cx="350077" cy="300597"/>
                </a:xfrm>
                <a:prstGeom prst="round2SameRect">
                  <a:avLst/>
                </a:prstGeom>
                <a:grpFill/>
                <a:ln w="12700" cap="rnd">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a-DK" sz="1189" dirty="0"/>
                </a:p>
              </p:txBody>
            </p:sp>
          </p:grpSp>
          <p:grpSp>
            <p:nvGrpSpPr>
              <p:cNvPr id="126" name="Gruppe 125"/>
              <p:cNvGrpSpPr/>
              <p:nvPr/>
            </p:nvGrpSpPr>
            <p:grpSpPr>
              <a:xfrm flipV="1">
                <a:off x="1504649" y="4419648"/>
                <a:ext cx="534602" cy="2111638"/>
                <a:chOff x="2036620" y="2960948"/>
                <a:chExt cx="651164" cy="2651698"/>
              </a:xfrm>
              <a:solidFill>
                <a:srgbClr val="C00000"/>
              </a:solidFill>
            </p:grpSpPr>
            <p:grpSp>
              <p:nvGrpSpPr>
                <p:cNvPr id="127" name="Gruppe 126"/>
                <p:cNvGrpSpPr/>
                <p:nvPr/>
              </p:nvGrpSpPr>
              <p:grpSpPr>
                <a:xfrm>
                  <a:off x="2036620" y="2960948"/>
                  <a:ext cx="651164" cy="684076"/>
                  <a:chOff x="2008910" y="2960948"/>
                  <a:chExt cx="651164" cy="684076"/>
                </a:xfrm>
                <a:grpFill/>
              </p:grpSpPr>
              <p:sp>
                <p:nvSpPr>
                  <p:cNvPr id="132" name="Ellipse 131"/>
                  <p:cNvSpPr/>
                  <p:nvPr/>
                </p:nvSpPr>
                <p:spPr>
                  <a:xfrm>
                    <a:off x="2008910" y="2960948"/>
                    <a:ext cx="651164" cy="684076"/>
                  </a:xfrm>
                  <a:prstGeom prst="ellipse">
                    <a:avLst/>
                  </a:prstGeom>
                  <a:grpFill/>
                  <a:ln w="12700" cap="rnd">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33" name="Heksagon 132"/>
                  <p:cNvSpPr/>
                  <p:nvPr/>
                </p:nvSpPr>
                <p:spPr>
                  <a:xfrm>
                    <a:off x="2123728" y="3135985"/>
                    <a:ext cx="432048" cy="365023"/>
                  </a:xfrm>
                  <a:prstGeom prst="hexagon">
                    <a:avLst/>
                  </a:prstGeom>
                  <a:solidFill>
                    <a:schemeClr val="bg2">
                      <a:lumMod val="75000"/>
                    </a:schemeClr>
                  </a:solidFill>
                  <a:ln w="12700" cap="rnd">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sp>
              <p:nvSpPr>
                <p:cNvPr id="128" name="Heksagon 127"/>
                <p:cNvSpPr/>
                <p:nvPr/>
              </p:nvSpPr>
              <p:spPr>
                <a:xfrm>
                  <a:off x="2212326" y="3631169"/>
                  <a:ext cx="315742" cy="1584176"/>
                </a:xfrm>
                <a:prstGeom prst="hexagon">
                  <a:avLst/>
                </a:prstGeom>
                <a:grpFill/>
                <a:ln w="12700" cap="rnd">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nvGrpSpPr>
                <p:cNvPr id="129" name="Gruppe 128"/>
                <p:cNvGrpSpPr/>
                <p:nvPr/>
              </p:nvGrpSpPr>
              <p:grpSpPr>
                <a:xfrm>
                  <a:off x="2179148" y="5186283"/>
                  <a:ext cx="392074" cy="426363"/>
                  <a:chOff x="2008910" y="2960948"/>
                  <a:chExt cx="651164" cy="684076"/>
                </a:xfrm>
                <a:grpFill/>
              </p:grpSpPr>
              <p:sp>
                <p:nvSpPr>
                  <p:cNvPr id="130" name="Ellipse 129"/>
                  <p:cNvSpPr/>
                  <p:nvPr/>
                </p:nvSpPr>
                <p:spPr>
                  <a:xfrm>
                    <a:off x="2008910" y="2960948"/>
                    <a:ext cx="651164" cy="684076"/>
                  </a:xfrm>
                  <a:prstGeom prst="ellipse">
                    <a:avLst/>
                  </a:prstGeom>
                  <a:grpFill/>
                  <a:ln w="12700" cap="rnd">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31" name="Heksagon 130"/>
                  <p:cNvSpPr/>
                  <p:nvPr/>
                </p:nvSpPr>
                <p:spPr>
                  <a:xfrm>
                    <a:off x="2123728" y="3135985"/>
                    <a:ext cx="432048" cy="365023"/>
                  </a:xfrm>
                  <a:prstGeom prst="hexagon">
                    <a:avLst/>
                  </a:prstGeom>
                  <a:solidFill>
                    <a:schemeClr val="bg2">
                      <a:lumMod val="75000"/>
                    </a:schemeClr>
                  </a:solidFill>
                  <a:ln w="12700" cap="rnd">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grpSp>
          <p:grpSp>
            <p:nvGrpSpPr>
              <p:cNvPr id="134" name="Gruppe 133"/>
              <p:cNvGrpSpPr/>
              <p:nvPr/>
            </p:nvGrpSpPr>
            <p:grpSpPr>
              <a:xfrm>
                <a:off x="2195814" y="4443055"/>
                <a:ext cx="360040" cy="1919630"/>
                <a:chOff x="5580112" y="1916832"/>
                <a:chExt cx="360040" cy="1919630"/>
              </a:xfrm>
              <a:solidFill>
                <a:srgbClr val="C00000"/>
              </a:solidFill>
            </p:grpSpPr>
            <p:sp>
              <p:nvSpPr>
                <p:cNvPr id="135" name="Rektangel 134"/>
                <p:cNvSpPr/>
                <p:nvPr/>
              </p:nvSpPr>
              <p:spPr>
                <a:xfrm>
                  <a:off x="5735782" y="2785908"/>
                  <a:ext cx="70069" cy="789087"/>
                </a:xfrm>
                <a:prstGeom prst="rect">
                  <a:avLst/>
                </a:prstGeom>
                <a:grpFill/>
                <a:ln w="12700" cap="rnd">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a-DK" sz="1189" dirty="0"/>
                </a:p>
              </p:txBody>
            </p:sp>
            <p:sp>
              <p:nvSpPr>
                <p:cNvPr id="136" name="Rektangel med afrundet hjørne i samme side 135"/>
                <p:cNvSpPr/>
                <p:nvPr/>
              </p:nvSpPr>
              <p:spPr>
                <a:xfrm>
                  <a:off x="5671802" y="3588327"/>
                  <a:ext cx="202526" cy="248135"/>
                </a:xfrm>
                <a:prstGeom prst="round2SameRect">
                  <a:avLst/>
                </a:prstGeom>
                <a:grpFill/>
                <a:ln w="12700" cap="rnd">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a-DK" sz="1189" dirty="0"/>
                </a:p>
              </p:txBody>
            </p:sp>
            <p:sp>
              <p:nvSpPr>
                <p:cNvPr id="137" name="Afrundet rektangel 136"/>
                <p:cNvSpPr/>
                <p:nvPr/>
              </p:nvSpPr>
              <p:spPr>
                <a:xfrm>
                  <a:off x="5580112" y="1916832"/>
                  <a:ext cx="360040" cy="869076"/>
                </a:xfrm>
                <a:prstGeom prst="roundRect">
                  <a:avLst/>
                </a:prstGeom>
                <a:grpFill/>
                <a:ln w="12700" cap="rnd">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a-DK" sz="1189" dirty="0"/>
                </a:p>
              </p:txBody>
            </p:sp>
          </p:grpSp>
          <p:grpSp>
            <p:nvGrpSpPr>
              <p:cNvPr id="138" name="Gruppe 137"/>
              <p:cNvGrpSpPr/>
              <p:nvPr/>
            </p:nvGrpSpPr>
            <p:grpSpPr>
              <a:xfrm>
                <a:off x="2711700" y="4420839"/>
                <a:ext cx="328883" cy="1707566"/>
                <a:chOff x="5580112" y="1916832"/>
                <a:chExt cx="360040" cy="1919630"/>
              </a:xfrm>
              <a:solidFill>
                <a:srgbClr val="C00000"/>
              </a:solidFill>
            </p:grpSpPr>
            <p:sp>
              <p:nvSpPr>
                <p:cNvPr id="139" name="Rektangel 138"/>
                <p:cNvSpPr/>
                <p:nvPr/>
              </p:nvSpPr>
              <p:spPr>
                <a:xfrm>
                  <a:off x="5735782" y="2785908"/>
                  <a:ext cx="70069" cy="789087"/>
                </a:xfrm>
                <a:prstGeom prst="rect">
                  <a:avLst/>
                </a:prstGeom>
                <a:grpFill/>
                <a:ln w="12700" cap="rnd">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40" name="Rektangel med afrundet hjørne i samme side 139"/>
                <p:cNvSpPr/>
                <p:nvPr/>
              </p:nvSpPr>
              <p:spPr>
                <a:xfrm>
                  <a:off x="5671802" y="3588327"/>
                  <a:ext cx="202526" cy="248135"/>
                </a:xfrm>
                <a:prstGeom prst="round2SameRect">
                  <a:avLst/>
                </a:prstGeom>
                <a:grpFill/>
                <a:ln w="12700" cap="rnd">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41" name="Afrundet rektangel 140"/>
                <p:cNvSpPr/>
                <p:nvPr/>
              </p:nvSpPr>
              <p:spPr>
                <a:xfrm>
                  <a:off x="5580112" y="1916832"/>
                  <a:ext cx="360040" cy="869076"/>
                </a:xfrm>
                <a:prstGeom prst="roundRect">
                  <a:avLst/>
                </a:prstGeom>
                <a:grpFill/>
                <a:ln w="12700" cap="rnd">
                  <a:solidFill>
                    <a:srgbClr val="C0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a-DK" sz="1189" dirty="0"/>
                </a:p>
              </p:txBody>
            </p:sp>
          </p:grpSp>
          <p:grpSp>
            <p:nvGrpSpPr>
              <p:cNvPr id="142" name="Gruppe 141"/>
              <p:cNvGrpSpPr/>
              <p:nvPr/>
            </p:nvGrpSpPr>
            <p:grpSpPr>
              <a:xfrm>
                <a:off x="3203926" y="4504357"/>
                <a:ext cx="1422579" cy="937891"/>
                <a:chOff x="1292277" y="3574995"/>
                <a:chExt cx="1422579" cy="937891"/>
              </a:xfrm>
              <a:solidFill>
                <a:srgbClr val="C00000"/>
              </a:solidFill>
            </p:grpSpPr>
            <p:sp>
              <p:nvSpPr>
                <p:cNvPr id="143" name="Blokbue 142"/>
                <p:cNvSpPr/>
                <p:nvPr/>
              </p:nvSpPr>
              <p:spPr>
                <a:xfrm>
                  <a:off x="1475656" y="3574995"/>
                  <a:ext cx="1152128" cy="718101"/>
                </a:xfrm>
                <a:prstGeom prst="blockArc">
                  <a:avLst/>
                </a:prstGeom>
                <a:grpFill/>
                <a:ln w="12700" cap="rnd">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solidFill>
                      <a:schemeClr val="tx1"/>
                    </a:solidFill>
                  </a:endParaRPr>
                </a:p>
              </p:txBody>
            </p:sp>
            <p:sp>
              <p:nvSpPr>
                <p:cNvPr id="144" name="Ellipse 143"/>
                <p:cNvSpPr/>
                <p:nvPr/>
              </p:nvSpPr>
              <p:spPr>
                <a:xfrm flipV="1">
                  <a:off x="1292277" y="3922414"/>
                  <a:ext cx="534602" cy="544753"/>
                </a:xfrm>
                <a:prstGeom prst="ellipse">
                  <a:avLst/>
                </a:prstGeom>
                <a:grpFill/>
                <a:ln w="12700" cap="rnd">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nvGrpSpPr>
                <p:cNvPr id="145" name="Gruppe 144"/>
                <p:cNvGrpSpPr/>
                <p:nvPr/>
              </p:nvGrpSpPr>
              <p:grpSpPr>
                <a:xfrm flipV="1">
                  <a:off x="2392965" y="3893384"/>
                  <a:ext cx="321891" cy="339527"/>
                  <a:chOff x="2008910" y="2960948"/>
                  <a:chExt cx="651164" cy="684076"/>
                </a:xfrm>
                <a:grpFill/>
              </p:grpSpPr>
              <p:sp>
                <p:nvSpPr>
                  <p:cNvPr id="148" name="Ellipse 147"/>
                  <p:cNvSpPr/>
                  <p:nvPr/>
                </p:nvSpPr>
                <p:spPr>
                  <a:xfrm>
                    <a:off x="2008910" y="2960948"/>
                    <a:ext cx="651164" cy="684076"/>
                  </a:xfrm>
                  <a:prstGeom prst="ellipse">
                    <a:avLst/>
                  </a:prstGeom>
                  <a:grpFill/>
                  <a:ln w="12700" cap="rnd">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49" name="Heksagon 148"/>
                  <p:cNvSpPr/>
                  <p:nvPr/>
                </p:nvSpPr>
                <p:spPr>
                  <a:xfrm>
                    <a:off x="2123728" y="3135985"/>
                    <a:ext cx="432048" cy="365023"/>
                  </a:xfrm>
                  <a:prstGeom prst="hexagon">
                    <a:avLst/>
                  </a:prstGeom>
                  <a:solidFill>
                    <a:schemeClr val="bg2">
                      <a:lumMod val="75000"/>
                    </a:schemeClr>
                  </a:solidFill>
                  <a:ln w="12700" cap="rnd">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sp>
              <p:nvSpPr>
                <p:cNvPr id="146" name="Rektangel med afrundet hjørne i samme side 145"/>
                <p:cNvSpPr/>
                <p:nvPr/>
              </p:nvSpPr>
              <p:spPr>
                <a:xfrm>
                  <a:off x="1427018" y="4077548"/>
                  <a:ext cx="264662" cy="389619"/>
                </a:xfrm>
                <a:prstGeom prst="round2SameRect">
                  <a:avLst>
                    <a:gd name="adj1" fmla="val 48693"/>
                    <a:gd name="adj2" fmla="val 0"/>
                  </a:avLst>
                </a:prstGeom>
                <a:solidFill>
                  <a:schemeClr val="accent3">
                    <a:lumMod val="40000"/>
                    <a:lumOff val="60000"/>
                  </a:schemeClr>
                </a:solidFill>
                <a:ln w="1270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147" name="Rektangel 146"/>
                <p:cNvSpPr/>
                <p:nvPr/>
              </p:nvSpPr>
              <p:spPr>
                <a:xfrm>
                  <a:off x="1427018" y="4467167"/>
                  <a:ext cx="264662" cy="45719"/>
                </a:xfrm>
                <a:prstGeom prst="rect">
                  <a:avLst/>
                </a:prstGeom>
                <a:solidFill>
                  <a:schemeClr val="accent3">
                    <a:lumMod val="40000"/>
                    <a:lumOff val="60000"/>
                  </a:schemeClr>
                </a:solidFill>
                <a:ln w="12700" cap="rnd">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grpSp>
          <p:grpSp>
            <p:nvGrpSpPr>
              <p:cNvPr id="150" name="Gruppe 149"/>
              <p:cNvGrpSpPr/>
              <p:nvPr/>
            </p:nvGrpSpPr>
            <p:grpSpPr>
              <a:xfrm>
                <a:off x="3253769" y="5662208"/>
                <a:ext cx="1381448" cy="1030295"/>
                <a:chOff x="6638067" y="3135985"/>
                <a:chExt cx="1381448" cy="1030295"/>
              </a:xfrm>
              <a:solidFill>
                <a:srgbClr val="C00000"/>
              </a:solidFill>
            </p:grpSpPr>
            <p:sp>
              <p:nvSpPr>
                <p:cNvPr id="151" name="Heksagon 150"/>
                <p:cNvSpPr/>
                <p:nvPr/>
              </p:nvSpPr>
              <p:spPr>
                <a:xfrm rot="5400000">
                  <a:off x="7194580" y="2896944"/>
                  <a:ext cx="264871" cy="883928"/>
                </a:xfrm>
                <a:prstGeom prst="hexagon">
                  <a:avLst/>
                </a:prstGeom>
                <a:grpFill/>
                <a:ln w="12700" cap="rnd">
                  <a:solidFill>
                    <a:srgbClr val="C00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da-DK" sz="1189" dirty="0"/>
                </a:p>
              </p:txBody>
            </p:sp>
            <p:sp>
              <p:nvSpPr>
                <p:cNvPr id="152" name="Rektangel 151"/>
                <p:cNvSpPr/>
                <p:nvPr/>
              </p:nvSpPr>
              <p:spPr>
                <a:xfrm>
                  <a:off x="7768980" y="3135985"/>
                  <a:ext cx="250535" cy="383544"/>
                </a:xfrm>
                <a:prstGeom prst="rect">
                  <a:avLst/>
                </a:prstGeom>
                <a:grpFill/>
                <a:ln w="12700" cap="rnd">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53" name="Rektangel 152"/>
                <p:cNvSpPr/>
                <p:nvPr/>
              </p:nvSpPr>
              <p:spPr>
                <a:xfrm>
                  <a:off x="6638067" y="3195321"/>
                  <a:ext cx="267071" cy="264872"/>
                </a:xfrm>
                <a:prstGeom prst="rect">
                  <a:avLst/>
                </a:prstGeom>
                <a:grpFill/>
                <a:ln w="12700" cap="rnd">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54" name="Tekstboks 153"/>
                <p:cNvSpPr txBox="1"/>
                <p:nvPr/>
              </p:nvSpPr>
              <p:spPr>
                <a:xfrm>
                  <a:off x="7035259" y="3180451"/>
                  <a:ext cx="701283" cy="985829"/>
                </a:xfrm>
                <a:prstGeom prst="rect">
                  <a:avLst/>
                </a:prstGeom>
                <a:grpFill/>
                <a:ln w="12700" cap="rnd">
                  <a:solidFill>
                    <a:srgbClr val="C00000"/>
                  </a:solidFill>
                </a:ln>
              </p:spPr>
              <p:txBody>
                <a:bodyPr>
                  <a:spAutoFit/>
                </a:bodyPr>
                <a:lstStyle/>
                <a:p>
                  <a:pPr>
                    <a:defRPr/>
                  </a:pPr>
                  <a:endParaRPr lang="da-DK" sz="1050" b="1" dirty="0"/>
                </a:p>
              </p:txBody>
            </p:sp>
          </p:grpSp>
          <p:grpSp>
            <p:nvGrpSpPr>
              <p:cNvPr id="155" name="Gruppe 154"/>
              <p:cNvGrpSpPr/>
              <p:nvPr/>
            </p:nvGrpSpPr>
            <p:grpSpPr>
              <a:xfrm>
                <a:off x="3253769" y="6099116"/>
                <a:ext cx="1381448" cy="383544"/>
                <a:chOff x="6638067" y="3135985"/>
                <a:chExt cx="1381448" cy="383544"/>
              </a:xfrm>
              <a:solidFill>
                <a:srgbClr val="C00000"/>
              </a:solidFill>
            </p:grpSpPr>
            <p:sp>
              <p:nvSpPr>
                <p:cNvPr id="156" name="Heksagon 155"/>
                <p:cNvSpPr/>
                <p:nvPr/>
              </p:nvSpPr>
              <p:spPr>
                <a:xfrm rot="5400000">
                  <a:off x="7194580" y="2896944"/>
                  <a:ext cx="264871" cy="883928"/>
                </a:xfrm>
                <a:prstGeom prst="hexagon">
                  <a:avLst/>
                </a:prstGeom>
                <a:grpFill/>
                <a:ln w="12700" cap="rnd">
                  <a:solidFill>
                    <a:srgbClr val="C00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da-DK" sz="1189" dirty="0"/>
                </a:p>
              </p:txBody>
            </p:sp>
            <p:sp>
              <p:nvSpPr>
                <p:cNvPr id="157" name="Rektangel 156"/>
                <p:cNvSpPr/>
                <p:nvPr/>
              </p:nvSpPr>
              <p:spPr>
                <a:xfrm>
                  <a:off x="7768980" y="3135985"/>
                  <a:ext cx="250535" cy="383544"/>
                </a:xfrm>
                <a:prstGeom prst="rect">
                  <a:avLst/>
                </a:prstGeom>
                <a:grpFill/>
                <a:ln w="12700" cap="rnd">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58" name="Rektangel 157"/>
                <p:cNvSpPr/>
                <p:nvPr/>
              </p:nvSpPr>
              <p:spPr>
                <a:xfrm>
                  <a:off x="6638067" y="3195321"/>
                  <a:ext cx="267071" cy="264872"/>
                </a:xfrm>
                <a:prstGeom prst="rect">
                  <a:avLst/>
                </a:prstGeom>
                <a:grpFill/>
                <a:ln w="12700" cap="rnd">
                  <a:solidFill>
                    <a:srgbClr val="C00000"/>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grpSp>
            <p:nvGrpSpPr>
              <p:cNvPr id="30804" name="Gruppe 159"/>
              <p:cNvGrpSpPr>
                <a:grpSpLocks/>
              </p:cNvGrpSpPr>
              <p:nvPr/>
            </p:nvGrpSpPr>
            <p:grpSpPr bwMode="auto">
              <a:xfrm>
                <a:off x="551819" y="4452728"/>
                <a:ext cx="965019" cy="2088231"/>
                <a:chOff x="2256865" y="2348880"/>
                <a:chExt cx="965019" cy="2088231"/>
              </a:xfrm>
            </p:grpSpPr>
            <p:sp>
              <p:nvSpPr>
                <p:cNvPr id="161" name="Ligebenet trapez 160"/>
                <p:cNvSpPr/>
                <p:nvPr/>
              </p:nvSpPr>
              <p:spPr>
                <a:xfrm>
                  <a:off x="2586461" y="2698257"/>
                  <a:ext cx="298541" cy="1738103"/>
                </a:xfrm>
                <a:prstGeom prst="trapezoid">
                  <a:avLst/>
                </a:prstGeom>
                <a:solidFill>
                  <a:srgbClr val="FFC000"/>
                </a:solidFill>
                <a:ln w="12700" cap="rn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162" name="Rektangel med afrundet hjørne i samme side 161"/>
                <p:cNvSpPr/>
                <p:nvPr/>
              </p:nvSpPr>
              <p:spPr>
                <a:xfrm rot="5400000" flipV="1">
                  <a:off x="2225709" y="2373325"/>
                  <a:ext cx="351319" cy="298541"/>
                </a:xfrm>
                <a:prstGeom prst="round2SameRect">
                  <a:avLst/>
                </a:prstGeom>
                <a:ln w="12700" cap="rnd"/>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da-DK" sz="1189" dirty="0"/>
                </a:p>
              </p:txBody>
            </p:sp>
            <p:sp>
              <p:nvSpPr>
                <p:cNvPr id="163" name="Rektangel 162"/>
                <p:cNvSpPr/>
                <p:nvPr/>
              </p:nvSpPr>
              <p:spPr>
                <a:xfrm>
                  <a:off x="2550637" y="2346938"/>
                  <a:ext cx="364222" cy="351319"/>
                </a:xfrm>
                <a:prstGeom prst="rect">
                  <a:avLst/>
                </a:prstGeom>
                <a:ln w="12700" cap="rnd"/>
              </p:spPr>
              <p:style>
                <a:lnRef idx="0">
                  <a:schemeClr val="dk1"/>
                </a:lnRef>
                <a:fillRef idx="3">
                  <a:schemeClr val="dk1"/>
                </a:fillRef>
                <a:effectRef idx="3">
                  <a:schemeClr val="dk1"/>
                </a:effectRef>
                <a:fontRef idx="minor">
                  <a:schemeClr val="lt1"/>
                </a:fontRef>
              </p:style>
              <p:txBody>
                <a:bodyPr anchor="ctr"/>
                <a:lstStyle/>
                <a:p>
                  <a:pPr algn="ctr">
                    <a:defRPr/>
                  </a:pPr>
                  <a:endParaRPr lang="da-DK" sz="1189" dirty="0"/>
                </a:p>
              </p:txBody>
            </p:sp>
            <p:sp>
              <p:nvSpPr>
                <p:cNvPr id="164" name="Rektangel med afrundet hjørne i samme side 163"/>
                <p:cNvSpPr/>
                <p:nvPr/>
              </p:nvSpPr>
              <p:spPr>
                <a:xfrm rot="16200000" flipH="1" flipV="1">
                  <a:off x="2894440" y="2373325"/>
                  <a:ext cx="351319" cy="298541"/>
                </a:xfrm>
                <a:prstGeom prst="round2SameRect">
                  <a:avLst/>
                </a:prstGeom>
                <a:ln w="12700" cap="rnd"/>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da-DK" sz="1189" dirty="0"/>
                </a:p>
              </p:txBody>
            </p:sp>
          </p:grpSp>
          <p:grpSp>
            <p:nvGrpSpPr>
              <p:cNvPr id="30805" name="Gruppe 164"/>
              <p:cNvGrpSpPr>
                <a:grpSpLocks/>
              </p:cNvGrpSpPr>
              <p:nvPr/>
            </p:nvGrpSpPr>
            <p:grpSpPr bwMode="auto">
              <a:xfrm flipV="1">
                <a:off x="1508967" y="4413662"/>
                <a:ext cx="534602" cy="2111638"/>
                <a:chOff x="2036620" y="2960948"/>
                <a:chExt cx="651164" cy="2651698"/>
              </a:xfrm>
            </p:grpSpPr>
            <p:grpSp>
              <p:nvGrpSpPr>
                <p:cNvPr id="166" name="Gruppe 165"/>
                <p:cNvGrpSpPr/>
                <p:nvPr/>
              </p:nvGrpSpPr>
              <p:grpSpPr>
                <a:xfrm>
                  <a:off x="2036620" y="2960948"/>
                  <a:ext cx="651164" cy="684076"/>
                  <a:chOff x="2008910" y="2960948"/>
                  <a:chExt cx="651164" cy="684076"/>
                </a:xfrm>
                <a:solidFill>
                  <a:schemeClr val="bg1">
                    <a:lumMod val="50000"/>
                  </a:schemeClr>
                </a:solidFill>
              </p:grpSpPr>
              <p:sp>
                <p:nvSpPr>
                  <p:cNvPr id="171" name="Ellipse 170"/>
                  <p:cNvSpPr/>
                  <p:nvPr/>
                </p:nvSpPr>
                <p:spPr>
                  <a:xfrm>
                    <a:off x="2008910" y="2960948"/>
                    <a:ext cx="651164" cy="684076"/>
                  </a:xfrm>
                  <a:prstGeom prst="ellipse">
                    <a:avLst/>
                  </a:prstGeom>
                  <a:ln w="12700" cap="rnd"/>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72" name="Heksagon 171"/>
                  <p:cNvSpPr/>
                  <p:nvPr/>
                </p:nvSpPr>
                <p:spPr>
                  <a:xfrm>
                    <a:off x="2123728" y="3135985"/>
                    <a:ext cx="432048" cy="365023"/>
                  </a:xfrm>
                  <a:prstGeom prst="hexagon">
                    <a:avLst/>
                  </a:prstGeom>
                  <a:solidFill>
                    <a:schemeClr val="accent3">
                      <a:lumMod val="40000"/>
                      <a:lumOff val="60000"/>
                    </a:schemeClr>
                  </a:solidFill>
                  <a:ln w="12700" cap="rnd"/>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sp>
              <p:nvSpPr>
                <p:cNvPr id="167" name="Heksagon 166"/>
                <p:cNvSpPr/>
                <p:nvPr/>
              </p:nvSpPr>
              <p:spPr>
                <a:xfrm>
                  <a:off x="2210417" y="3633008"/>
                  <a:ext cx="305452" cy="1584728"/>
                </a:xfrm>
                <a:prstGeom prst="hexagon">
                  <a:avLst/>
                </a:prstGeom>
                <a:ln w="12700" cap="rnd"/>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nvGrpSpPr>
                <p:cNvPr id="168" name="Gruppe 167"/>
                <p:cNvGrpSpPr/>
                <p:nvPr/>
              </p:nvGrpSpPr>
              <p:grpSpPr>
                <a:xfrm>
                  <a:off x="2179148" y="5186283"/>
                  <a:ext cx="392074" cy="426363"/>
                  <a:chOff x="2008910" y="2960948"/>
                  <a:chExt cx="651164" cy="684076"/>
                </a:xfrm>
                <a:solidFill>
                  <a:schemeClr val="bg1">
                    <a:lumMod val="50000"/>
                  </a:schemeClr>
                </a:solidFill>
              </p:grpSpPr>
              <p:sp>
                <p:nvSpPr>
                  <p:cNvPr id="169" name="Ellipse 168"/>
                  <p:cNvSpPr/>
                  <p:nvPr/>
                </p:nvSpPr>
                <p:spPr>
                  <a:xfrm>
                    <a:off x="2008910" y="2960948"/>
                    <a:ext cx="651164" cy="684076"/>
                  </a:xfrm>
                  <a:prstGeom prst="ellipse">
                    <a:avLst/>
                  </a:prstGeom>
                  <a:ln w="12700" cap="rnd"/>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70" name="Heksagon 169"/>
                  <p:cNvSpPr/>
                  <p:nvPr/>
                </p:nvSpPr>
                <p:spPr>
                  <a:xfrm>
                    <a:off x="2123728" y="3135985"/>
                    <a:ext cx="432048" cy="365023"/>
                  </a:xfrm>
                  <a:prstGeom prst="hexagon">
                    <a:avLst/>
                  </a:prstGeom>
                  <a:solidFill>
                    <a:schemeClr val="accent3">
                      <a:lumMod val="40000"/>
                      <a:lumOff val="60000"/>
                    </a:schemeClr>
                  </a:solidFill>
                  <a:ln w="12700" cap="rnd"/>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grpSp>
          <p:grpSp>
            <p:nvGrpSpPr>
              <p:cNvPr id="30806" name="Gruppe 172"/>
              <p:cNvGrpSpPr>
                <a:grpSpLocks/>
              </p:cNvGrpSpPr>
              <p:nvPr/>
            </p:nvGrpSpPr>
            <p:grpSpPr bwMode="auto">
              <a:xfrm>
                <a:off x="2195814" y="4442023"/>
                <a:ext cx="360040" cy="1919630"/>
                <a:chOff x="5580112" y="1916832"/>
                <a:chExt cx="360040" cy="1919630"/>
              </a:xfrm>
            </p:grpSpPr>
            <p:sp>
              <p:nvSpPr>
                <p:cNvPr id="174" name="Rektangel 173"/>
                <p:cNvSpPr/>
                <p:nvPr/>
              </p:nvSpPr>
              <p:spPr>
                <a:xfrm>
                  <a:off x="5734534" y="2785400"/>
                  <a:ext cx="71650" cy="785845"/>
                </a:xfrm>
                <a:prstGeom prst="rect">
                  <a:avLst/>
                </a:prstGeom>
                <a:ln w="12700" cap="rnd"/>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75" name="Rektangel med afrundet hjørne i samme side 174"/>
                <p:cNvSpPr/>
                <p:nvPr/>
              </p:nvSpPr>
              <p:spPr>
                <a:xfrm>
                  <a:off x="5668856" y="3585111"/>
                  <a:ext cx="203008" cy="249621"/>
                </a:xfrm>
                <a:prstGeom prst="round2SameRect">
                  <a:avLst/>
                </a:prstGeom>
                <a:ln w="12700" cap="rnd"/>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76" name="Afrundet rektangel 175"/>
                <p:cNvSpPr/>
                <p:nvPr/>
              </p:nvSpPr>
              <p:spPr>
                <a:xfrm>
                  <a:off x="5579292" y="1916349"/>
                  <a:ext cx="358250" cy="869052"/>
                </a:xfrm>
                <a:prstGeom prst="roundRect">
                  <a:avLst/>
                </a:prstGeom>
                <a:ln w="12700" cap="rn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da-DK" sz="1189" dirty="0"/>
                </a:p>
              </p:txBody>
            </p:sp>
          </p:grpSp>
          <p:grpSp>
            <p:nvGrpSpPr>
              <p:cNvPr id="30807" name="Gruppe 176"/>
              <p:cNvGrpSpPr>
                <a:grpSpLocks/>
              </p:cNvGrpSpPr>
              <p:nvPr/>
            </p:nvGrpSpPr>
            <p:grpSpPr bwMode="auto">
              <a:xfrm>
                <a:off x="2723513" y="4419648"/>
                <a:ext cx="328883" cy="1707566"/>
                <a:chOff x="5580112" y="1916832"/>
                <a:chExt cx="360040" cy="1919630"/>
              </a:xfrm>
            </p:grpSpPr>
            <p:sp>
              <p:nvSpPr>
                <p:cNvPr id="178" name="Rektangel 177"/>
                <p:cNvSpPr/>
                <p:nvPr/>
              </p:nvSpPr>
              <p:spPr>
                <a:xfrm>
                  <a:off x="5720534" y="2783308"/>
                  <a:ext cx="65365" cy="779505"/>
                </a:xfrm>
                <a:prstGeom prst="rect">
                  <a:avLst/>
                </a:prstGeom>
                <a:ln w="12700" cap="rnd"/>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79" name="Rektangel med afrundet hjørne i samme side 178"/>
                <p:cNvSpPr/>
                <p:nvPr/>
              </p:nvSpPr>
              <p:spPr>
                <a:xfrm>
                  <a:off x="5655169" y="3573206"/>
                  <a:ext cx="202633" cy="249442"/>
                </a:xfrm>
                <a:prstGeom prst="round2SameRect">
                  <a:avLst/>
                </a:prstGeom>
                <a:ln w="12700" cap="rnd"/>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80" name="Afrundet rektangel 179"/>
                <p:cNvSpPr/>
                <p:nvPr/>
              </p:nvSpPr>
              <p:spPr>
                <a:xfrm>
                  <a:off x="5576732" y="1915457"/>
                  <a:ext cx="359509" cy="867851"/>
                </a:xfrm>
                <a:prstGeom prst="roundRect">
                  <a:avLst/>
                </a:prstGeom>
                <a:ln w="12700" cap="rn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da-DK" sz="1189" dirty="0"/>
                </a:p>
              </p:txBody>
            </p:sp>
          </p:grpSp>
          <p:grpSp>
            <p:nvGrpSpPr>
              <p:cNvPr id="30808" name="Gruppe 180"/>
              <p:cNvGrpSpPr>
                <a:grpSpLocks/>
              </p:cNvGrpSpPr>
              <p:nvPr/>
            </p:nvGrpSpPr>
            <p:grpSpPr bwMode="auto">
              <a:xfrm>
                <a:off x="3212638" y="4504357"/>
                <a:ext cx="1422579" cy="937891"/>
                <a:chOff x="1292277" y="3574995"/>
                <a:chExt cx="1422579" cy="937891"/>
              </a:xfrm>
            </p:grpSpPr>
            <p:sp>
              <p:nvSpPr>
                <p:cNvPr id="182" name="Blokbue 181"/>
                <p:cNvSpPr/>
                <p:nvPr/>
              </p:nvSpPr>
              <p:spPr>
                <a:xfrm>
                  <a:off x="1474772" y="3563027"/>
                  <a:ext cx="1134456" cy="716506"/>
                </a:xfrm>
                <a:prstGeom prst="blockArc">
                  <a:avLst/>
                </a:prstGeom>
                <a:ln w="12700" cap="rnd"/>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solidFill>
                      <a:schemeClr val="tx1"/>
                    </a:solidFill>
                  </a:endParaRPr>
                </a:p>
              </p:txBody>
            </p:sp>
            <p:sp>
              <p:nvSpPr>
                <p:cNvPr id="183" name="Ellipse 182"/>
                <p:cNvSpPr/>
                <p:nvPr/>
              </p:nvSpPr>
              <p:spPr>
                <a:xfrm flipV="1">
                  <a:off x="1289674" y="3909725"/>
                  <a:ext cx="519463" cy="554714"/>
                </a:xfrm>
                <a:prstGeom prst="ellipse">
                  <a:avLst/>
                </a:prstGeom>
                <a:ln w="12700" cap="rnd"/>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nvGrpSpPr>
                <p:cNvPr id="184" name="Gruppe 183"/>
                <p:cNvGrpSpPr/>
                <p:nvPr/>
              </p:nvGrpSpPr>
              <p:grpSpPr>
                <a:xfrm flipV="1">
                  <a:off x="2392965" y="3893384"/>
                  <a:ext cx="321891" cy="339527"/>
                  <a:chOff x="2008910" y="2960948"/>
                  <a:chExt cx="651164" cy="684076"/>
                </a:xfrm>
                <a:solidFill>
                  <a:schemeClr val="bg1">
                    <a:lumMod val="50000"/>
                  </a:schemeClr>
                </a:solidFill>
              </p:grpSpPr>
              <p:sp>
                <p:nvSpPr>
                  <p:cNvPr id="187" name="Ellipse 186"/>
                  <p:cNvSpPr/>
                  <p:nvPr/>
                </p:nvSpPr>
                <p:spPr>
                  <a:xfrm>
                    <a:off x="2008910" y="2960948"/>
                    <a:ext cx="651164" cy="684076"/>
                  </a:xfrm>
                  <a:prstGeom prst="ellipse">
                    <a:avLst/>
                  </a:prstGeom>
                  <a:ln w="12700" cap="rnd"/>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88" name="Heksagon 187"/>
                  <p:cNvSpPr/>
                  <p:nvPr/>
                </p:nvSpPr>
                <p:spPr>
                  <a:xfrm>
                    <a:off x="2123728" y="3135985"/>
                    <a:ext cx="432048" cy="365023"/>
                  </a:xfrm>
                  <a:prstGeom prst="hexagon">
                    <a:avLst/>
                  </a:prstGeom>
                  <a:solidFill>
                    <a:schemeClr val="accent3">
                      <a:lumMod val="40000"/>
                      <a:lumOff val="60000"/>
                    </a:schemeClr>
                  </a:solidFill>
                  <a:ln w="12700" cap="rnd"/>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sp>
              <p:nvSpPr>
                <p:cNvPr id="185" name="Rektangel med afrundet hjørne i samme side 184"/>
                <p:cNvSpPr/>
                <p:nvPr/>
              </p:nvSpPr>
              <p:spPr>
                <a:xfrm>
                  <a:off x="1427005" y="4066893"/>
                  <a:ext cx="250775" cy="397545"/>
                </a:xfrm>
                <a:prstGeom prst="round2SameRect">
                  <a:avLst>
                    <a:gd name="adj1" fmla="val 48693"/>
                    <a:gd name="adj2" fmla="val 0"/>
                  </a:avLst>
                </a:prstGeom>
                <a:solidFill>
                  <a:schemeClr val="accent3">
                    <a:lumMod val="40000"/>
                    <a:lumOff val="60000"/>
                  </a:schemeClr>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186" name="Rektangel 185"/>
                <p:cNvSpPr/>
                <p:nvPr/>
              </p:nvSpPr>
              <p:spPr>
                <a:xfrm>
                  <a:off x="1427005" y="4464438"/>
                  <a:ext cx="250775" cy="46226"/>
                </a:xfrm>
                <a:prstGeom prst="rect">
                  <a:avLst/>
                </a:prstGeom>
                <a:solidFill>
                  <a:schemeClr val="accent3">
                    <a:lumMod val="40000"/>
                    <a:lumOff val="60000"/>
                  </a:schemeClr>
                </a:solidFill>
                <a:ln w="12700" cap="rnd">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grpSp>
          <p:grpSp>
            <p:nvGrpSpPr>
              <p:cNvPr id="30809" name="Gruppe 188"/>
              <p:cNvGrpSpPr>
                <a:grpSpLocks/>
              </p:cNvGrpSpPr>
              <p:nvPr/>
            </p:nvGrpSpPr>
            <p:grpSpPr bwMode="auto">
              <a:xfrm>
                <a:off x="3251832" y="5643422"/>
                <a:ext cx="1367314" cy="1041960"/>
                <a:chOff x="6636130" y="3124326"/>
                <a:chExt cx="1367314" cy="1041960"/>
              </a:xfrm>
            </p:grpSpPr>
            <p:sp>
              <p:nvSpPr>
                <p:cNvPr id="190" name="Heksagon 189"/>
                <p:cNvSpPr/>
                <p:nvPr/>
              </p:nvSpPr>
              <p:spPr>
                <a:xfrm rot="5400000">
                  <a:off x="7188713" y="2895126"/>
                  <a:ext cx="268112" cy="883680"/>
                </a:xfrm>
                <a:prstGeom prst="hexagon">
                  <a:avLst/>
                </a:prstGeom>
                <a:ln w="12700" cap="rnd"/>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da-DK" sz="1189" dirty="0"/>
                </a:p>
              </p:txBody>
            </p:sp>
            <p:sp>
              <p:nvSpPr>
                <p:cNvPr id="191" name="Rektangel 190"/>
                <p:cNvSpPr/>
                <p:nvPr/>
              </p:nvSpPr>
              <p:spPr>
                <a:xfrm>
                  <a:off x="7752670" y="3124326"/>
                  <a:ext cx="250774" cy="392921"/>
                </a:xfrm>
                <a:prstGeom prst="rect">
                  <a:avLst/>
                </a:prstGeom>
                <a:ln w="12700" cap="rnd"/>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92" name="Rektangel 191"/>
                <p:cNvSpPr/>
                <p:nvPr/>
              </p:nvSpPr>
              <p:spPr>
                <a:xfrm>
                  <a:off x="6636130" y="3184418"/>
                  <a:ext cx="268685" cy="272736"/>
                </a:xfrm>
                <a:prstGeom prst="rect">
                  <a:avLst/>
                </a:prstGeom>
                <a:ln w="12700" cap="rnd"/>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30828" name="Tekstboks 192"/>
                <p:cNvSpPr txBox="1">
                  <a:spLocks noChangeArrowheads="1"/>
                </p:cNvSpPr>
                <p:nvPr/>
              </p:nvSpPr>
              <p:spPr bwMode="auto">
                <a:xfrm>
                  <a:off x="7035257" y="3180452"/>
                  <a:ext cx="701282" cy="985834"/>
                </a:xfrm>
                <a:prstGeom prst="rect">
                  <a:avLst/>
                </a:prstGeom>
                <a:noFill/>
                <a:ln w="12700" cap="rnd">
                  <a:solidFill>
                    <a:schemeClr val="tx1"/>
                  </a:solidFill>
                  <a:miter lim="800000"/>
                  <a:headEnd/>
                  <a:tailEnd/>
                </a:ln>
              </p:spPr>
              <p:txBody>
                <a:bodyPr>
                  <a:spAutoFit/>
                </a:bodyPr>
                <a:lstStyle/>
                <a:p>
                  <a:endParaRPr lang="da-DK" sz="1050" b="1">
                    <a:latin typeface="Calibri" pitchFamily="34" charset="0"/>
                  </a:endParaRPr>
                </a:p>
              </p:txBody>
            </p:sp>
          </p:grpSp>
          <p:grpSp>
            <p:nvGrpSpPr>
              <p:cNvPr id="30810" name="Gruppe 193"/>
              <p:cNvGrpSpPr>
                <a:grpSpLocks/>
              </p:cNvGrpSpPr>
              <p:nvPr/>
            </p:nvGrpSpPr>
            <p:grpSpPr bwMode="auto">
              <a:xfrm>
                <a:off x="3272645" y="6119399"/>
                <a:ext cx="1381448" cy="383544"/>
                <a:chOff x="6638067" y="3135985"/>
                <a:chExt cx="1381448" cy="383544"/>
              </a:xfrm>
            </p:grpSpPr>
            <p:sp>
              <p:nvSpPr>
                <p:cNvPr id="195" name="Heksagon 194"/>
                <p:cNvSpPr/>
                <p:nvPr/>
              </p:nvSpPr>
              <p:spPr>
                <a:xfrm rot="5400000">
                  <a:off x="7187751" y="2897694"/>
                  <a:ext cx="268111" cy="883680"/>
                </a:xfrm>
                <a:prstGeom prst="hexagon">
                  <a:avLst/>
                </a:prstGeom>
                <a:ln w="12700" cap="rnd"/>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da-DK" sz="1189" dirty="0"/>
                </a:p>
              </p:txBody>
            </p:sp>
            <p:sp>
              <p:nvSpPr>
                <p:cNvPr id="196" name="Rektangel 195"/>
                <p:cNvSpPr/>
                <p:nvPr/>
              </p:nvSpPr>
              <p:spPr>
                <a:xfrm>
                  <a:off x="7751707" y="3136136"/>
                  <a:ext cx="250774" cy="383678"/>
                </a:xfrm>
                <a:prstGeom prst="rect">
                  <a:avLst/>
                </a:prstGeom>
                <a:ln w="12700" cap="rnd"/>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sp>
              <p:nvSpPr>
                <p:cNvPr id="197" name="Rektangel 196"/>
                <p:cNvSpPr/>
                <p:nvPr/>
              </p:nvSpPr>
              <p:spPr>
                <a:xfrm>
                  <a:off x="6635163" y="3196232"/>
                  <a:ext cx="256747" cy="263487"/>
                </a:xfrm>
                <a:prstGeom prst="rect">
                  <a:avLst/>
                </a:prstGeom>
                <a:ln w="12700" cap="rnd"/>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sp>
            <p:nvSpPr>
              <p:cNvPr id="199" name="Afrundet rektangel 198"/>
              <p:cNvSpPr/>
              <p:nvPr/>
            </p:nvSpPr>
            <p:spPr>
              <a:xfrm>
                <a:off x="803797" y="4755879"/>
                <a:ext cx="95533" cy="157169"/>
              </a:xfrm>
              <a:prstGeom prst="roundRect">
                <a:avLst/>
              </a:prstGeom>
              <a:solidFill>
                <a:schemeClr val="tx1">
                  <a:lumMod val="65000"/>
                  <a:lumOff val="35000"/>
                </a:schemeClr>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200" name="Afrundet rektangel 199"/>
              <p:cNvSpPr/>
              <p:nvPr/>
            </p:nvSpPr>
            <p:spPr>
              <a:xfrm>
                <a:off x="1191898" y="4755879"/>
                <a:ext cx="95533" cy="157169"/>
              </a:xfrm>
              <a:prstGeom prst="roundRect">
                <a:avLst/>
              </a:prstGeom>
              <a:solidFill>
                <a:schemeClr val="tx1">
                  <a:lumMod val="65000"/>
                  <a:lumOff val="35000"/>
                </a:schemeClr>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201" name="Afrundet rektangel 200"/>
              <p:cNvSpPr/>
              <p:nvPr/>
            </p:nvSpPr>
            <p:spPr>
              <a:xfrm>
                <a:off x="1741213" y="4450786"/>
                <a:ext cx="101506" cy="157169"/>
              </a:xfrm>
              <a:prstGeom prst="roundRect">
                <a:avLst/>
              </a:prstGeom>
              <a:solidFill>
                <a:schemeClr val="tx1">
                  <a:lumMod val="65000"/>
                  <a:lumOff val="35000"/>
                </a:schemeClr>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202" name="Afrundet rektangel 201"/>
              <p:cNvSpPr/>
              <p:nvPr/>
            </p:nvSpPr>
            <p:spPr>
              <a:xfrm>
                <a:off x="2254703" y="5305969"/>
                <a:ext cx="101506" cy="161793"/>
              </a:xfrm>
              <a:prstGeom prst="roundRect">
                <a:avLst/>
              </a:prstGeom>
              <a:solidFill>
                <a:schemeClr val="tx1">
                  <a:lumMod val="65000"/>
                  <a:lumOff val="35000"/>
                </a:schemeClr>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203" name="Afrundet rektangel 202"/>
              <p:cNvSpPr/>
              <p:nvPr/>
            </p:nvSpPr>
            <p:spPr>
              <a:xfrm>
                <a:off x="2433827" y="5305969"/>
                <a:ext cx="101506" cy="161793"/>
              </a:xfrm>
              <a:prstGeom prst="roundRect">
                <a:avLst/>
              </a:prstGeom>
              <a:solidFill>
                <a:schemeClr val="tx1">
                  <a:lumMod val="65000"/>
                  <a:lumOff val="35000"/>
                </a:schemeClr>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204" name="Afrundet rektangel 203"/>
              <p:cNvSpPr/>
              <p:nvPr/>
            </p:nvSpPr>
            <p:spPr>
              <a:xfrm>
                <a:off x="2756251" y="5208895"/>
                <a:ext cx="95533" cy="161790"/>
              </a:xfrm>
              <a:prstGeom prst="roundRect">
                <a:avLst/>
              </a:prstGeom>
              <a:solidFill>
                <a:schemeClr val="tx1">
                  <a:lumMod val="65000"/>
                  <a:lumOff val="35000"/>
                </a:schemeClr>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205" name="Afrundet rektangel 204"/>
              <p:cNvSpPr/>
              <p:nvPr/>
            </p:nvSpPr>
            <p:spPr>
              <a:xfrm>
                <a:off x="2923434" y="5208895"/>
                <a:ext cx="95533" cy="161790"/>
              </a:xfrm>
              <a:prstGeom prst="roundRect">
                <a:avLst/>
              </a:prstGeom>
              <a:solidFill>
                <a:schemeClr val="tx1">
                  <a:lumMod val="65000"/>
                  <a:lumOff val="35000"/>
                </a:schemeClr>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206" name="Afrundet rektangel 205"/>
              <p:cNvSpPr/>
              <p:nvPr/>
            </p:nvSpPr>
            <p:spPr>
              <a:xfrm>
                <a:off x="3407072" y="4977764"/>
                <a:ext cx="95533" cy="157169"/>
              </a:xfrm>
              <a:prstGeom prst="roundRect">
                <a:avLst/>
              </a:prstGeom>
              <a:solidFill>
                <a:schemeClr val="tx1">
                  <a:lumMod val="65000"/>
                  <a:lumOff val="35000"/>
                </a:schemeClr>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207" name="Afrundet rektangel 206"/>
              <p:cNvSpPr/>
              <p:nvPr/>
            </p:nvSpPr>
            <p:spPr>
              <a:xfrm>
                <a:off x="4225072" y="4700407"/>
                <a:ext cx="95533" cy="157169"/>
              </a:xfrm>
              <a:prstGeom prst="roundRect">
                <a:avLst/>
              </a:prstGeom>
              <a:solidFill>
                <a:schemeClr val="tx1">
                  <a:lumMod val="65000"/>
                  <a:lumOff val="35000"/>
                </a:schemeClr>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208" name="Afrundet rektangel 207"/>
              <p:cNvSpPr/>
              <p:nvPr/>
            </p:nvSpPr>
            <p:spPr>
              <a:xfrm>
                <a:off x="3741438" y="5930024"/>
                <a:ext cx="459751" cy="161790"/>
              </a:xfrm>
              <a:prstGeom prst="roundRect">
                <a:avLst/>
              </a:prstGeom>
              <a:solidFill>
                <a:schemeClr val="tx1">
                  <a:lumMod val="65000"/>
                  <a:lumOff val="35000"/>
                </a:schemeClr>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sp>
            <p:nvSpPr>
              <p:cNvPr id="209" name="Afrundet rektangel 208"/>
              <p:cNvSpPr/>
              <p:nvPr/>
            </p:nvSpPr>
            <p:spPr>
              <a:xfrm>
                <a:off x="3765321" y="6346059"/>
                <a:ext cx="465724" cy="161790"/>
              </a:xfrm>
              <a:prstGeom prst="roundRect">
                <a:avLst/>
              </a:prstGeom>
              <a:solidFill>
                <a:schemeClr val="tx1">
                  <a:lumMod val="65000"/>
                  <a:lumOff val="35000"/>
                </a:schemeClr>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dirty="0"/>
              </a:p>
            </p:txBody>
          </p:sp>
        </p:grpSp>
      </p:grpSp>
      <p:grpSp>
        <p:nvGrpSpPr>
          <p:cNvPr id="306" name="Gruppe 305"/>
          <p:cNvGrpSpPr>
            <a:grpSpLocks/>
          </p:cNvGrpSpPr>
          <p:nvPr/>
        </p:nvGrpSpPr>
        <p:grpSpPr bwMode="auto">
          <a:xfrm>
            <a:off x="3882186" y="2827735"/>
            <a:ext cx="1020366" cy="935815"/>
            <a:chOff x="1940763" y="2671420"/>
            <a:chExt cx="1039091" cy="716407"/>
          </a:xfrm>
        </p:grpSpPr>
        <p:sp>
          <p:nvSpPr>
            <p:cNvPr id="215" name="Rektangel 214"/>
            <p:cNvSpPr/>
            <p:nvPr/>
          </p:nvSpPr>
          <p:spPr>
            <a:xfrm>
              <a:off x="1940763" y="2671420"/>
              <a:ext cx="1039091" cy="7100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a-DK" sz="1189" dirty="0"/>
                <a:t>5-S</a:t>
              </a:r>
            </a:p>
          </p:txBody>
        </p:sp>
        <p:sp>
          <p:nvSpPr>
            <p:cNvPr id="30793" name="Tekstboks 304"/>
            <p:cNvSpPr txBox="1">
              <a:spLocks noChangeArrowheads="1"/>
            </p:cNvSpPr>
            <p:nvPr/>
          </p:nvSpPr>
          <p:spPr bwMode="auto">
            <a:xfrm>
              <a:off x="1975414" y="2698650"/>
              <a:ext cx="921012" cy="689177"/>
            </a:xfrm>
            <a:prstGeom prst="rect">
              <a:avLst/>
            </a:prstGeom>
            <a:noFill/>
            <a:ln w="9525">
              <a:noFill/>
              <a:miter lim="800000"/>
              <a:headEnd/>
              <a:tailEnd/>
            </a:ln>
          </p:spPr>
          <p:txBody>
            <a:bodyPr wrap="none">
              <a:spAutoFit/>
            </a:bodyPr>
            <a:lstStyle/>
            <a:p>
              <a:r>
                <a:rPr lang="da-DK" sz="1050">
                  <a:latin typeface="Calibri" pitchFamily="34" charset="0"/>
                </a:rPr>
                <a:t>5-S opgaver</a:t>
              </a:r>
            </a:p>
            <a:p>
              <a:r>
                <a:rPr lang="da-DK" sz="600">
                  <a:latin typeface="Calibri" pitchFamily="34" charset="0"/>
                </a:rPr>
                <a:t>1Værktøjet rengøres</a:t>
              </a:r>
            </a:p>
            <a:p>
              <a:r>
                <a:rPr lang="da-DK" sz="600">
                  <a:latin typeface="Calibri" pitchFamily="34" charset="0"/>
                </a:rPr>
                <a:t>2Værktøjet hænges op</a:t>
              </a:r>
            </a:p>
            <a:p>
              <a:r>
                <a:rPr lang="da-DK" sz="600">
                  <a:latin typeface="Calibri" pitchFamily="34" charset="0"/>
                </a:rPr>
                <a:t>3Kontroler prøvedorne</a:t>
              </a:r>
            </a:p>
            <a:p>
              <a:r>
                <a:rPr lang="da-DK" sz="600">
                  <a:latin typeface="Calibri" pitchFamily="34" charset="0"/>
                </a:rPr>
                <a:t>4 Fejl meldes</a:t>
              </a:r>
            </a:p>
            <a:p>
              <a:r>
                <a:rPr lang="da-DK" sz="600">
                  <a:latin typeface="Calibri" pitchFamily="34" charset="0"/>
                </a:rPr>
                <a:t>5læg O-måler i skuffen</a:t>
              </a:r>
            </a:p>
            <a:p>
              <a:r>
                <a:rPr lang="da-DK" sz="600">
                  <a:latin typeface="Calibri" pitchFamily="34" charset="0"/>
                </a:rPr>
                <a:t>6HUSK! Lås skuffen</a:t>
              </a:r>
            </a:p>
            <a:p>
              <a:r>
                <a:rPr lang="da-DK" sz="600">
                  <a:latin typeface="Calibri" pitchFamily="34" charset="0"/>
                </a:rPr>
                <a:t>7rengør arbejdsboret</a:t>
              </a:r>
            </a:p>
          </p:txBody>
        </p:sp>
      </p:grpSp>
      <p:grpSp>
        <p:nvGrpSpPr>
          <p:cNvPr id="49" name="Gruppe 48"/>
          <p:cNvGrpSpPr>
            <a:grpSpLocks/>
          </p:cNvGrpSpPr>
          <p:nvPr/>
        </p:nvGrpSpPr>
        <p:grpSpPr bwMode="auto">
          <a:xfrm>
            <a:off x="3024936" y="4015978"/>
            <a:ext cx="6103144" cy="1984772"/>
            <a:chOff x="556319" y="4322617"/>
            <a:chExt cx="8136904" cy="2646956"/>
          </a:xfrm>
        </p:grpSpPr>
        <p:sp>
          <p:nvSpPr>
            <p:cNvPr id="42" name="Facet 41"/>
            <p:cNvSpPr/>
            <p:nvPr/>
          </p:nvSpPr>
          <p:spPr>
            <a:xfrm>
              <a:off x="4432698" y="5300736"/>
              <a:ext cx="3604938" cy="108133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a:p>
          </p:txBody>
        </p:sp>
        <p:sp>
          <p:nvSpPr>
            <p:cNvPr id="214" name="Facet 213"/>
            <p:cNvSpPr/>
            <p:nvPr/>
          </p:nvSpPr>
          <p:spPr>
            <a:xfrm>
              <a:off x="8136054" y="5241985"/>
              <a:ext cx="360334" cy="172758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a:p>
          </p:txBody>
        </p:sp>
        <p:sp>
          <p:nvSpPr>
            <p:cNvPr id="41" name="Facet 40"/>
            <p:cNvSpPr/>
            <p:nvPr/>
          </p:nvSpPr>
          <p:spPr>
            <a:xfrm>
              <a:off x="827761" y="5227695"/>
              <a:ext cx="360334" cy="172758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a:p>
          </p:txBody>
        </p:sp>
        <p:sp>
          <p:nvSpPr>
            <p:cNvPr id="2" name="Rektangel 1"/>
            <p:cNvSpPr/>
            <p:nvPr/>
          </p:nvSpPr>
          <p:spPr>
            <a:xfrm>
              <a:off x="556319" y="5084788"/>
              <a:ext cx="8136904" cy="215948"/>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a:p>
          </p:txBody>
        </p:sp>
        <p:grpSp>
          <p:nvGrpSpPr>
            <p:cNvPr id="30775" name="Gruppe 39"/>
            <p:cNvGrpSpPr>
              <a:grpSpLocks/>
            </p:cNvGrpSpPr>
            <p:nvPr/>
          </p:nvGrpSpPr>
          <p:grpSpPr bwMode="auto">
            <a:xfrm>
              <a:off x="1577659" y="4322617"/>
              <a:ext cx="1081718" cy="1797517"/>
              <a:chOff x="1577659" y="4322617"/>
              <a:chExt cx="1081718" cy="1797517"/>
            </a:xfrm>
          </p:grpSpPr>
          <p:grpSp>
            <p:nvGrpSpPr>
              <p:cNvPr id="30780" name="Gruppe 37"/>
              <p:cNvGrpSpPr>
                <a:grpSpLocks/>
              </p:cNvGrpSpPr>
              <p:nvPr/>
            </p:nvGrpSpPr>
            <p:grpSpPr bwMode="auto">
              <a:xfrm>
                <a:off x="1577659" y="4322617"/>
                <a:ext cx="1081718" cy="1797517"/>
                <a:chOff x="1577659" y="4322617"/>
                <a:chExt cx="1081718" cy="1797517"/>
              </a:xfrm>
            </p:grpSpPr>
            <p:sp>
              <p:nvSpPr>
                <p:cNvPr id="20" name="Rektangel med afrundet hjørne i samme side 19"/>
                <p:cNvSpPr/>
                <p:nvPr/>
              </p:nvSpPr>
              <p:spPr>
                <a:xfrm>
                  <a:off x="1577004" y="4976814"/>
                  <a:ext cx="1082592" cy="107974"/>
                </a:xfrm>
                <a:prstGeom prst="round2Same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da-DK" sz="1189"/>
                </a:p>
              </p:txBody>
            </p:sp>
            <p:sp>
              <p:nvSpPr>
                <p:cNvPr id="30" name="Rektangel med afrundet hjørne i samme side 29"/>
                <p:cNvSpPr/>
                <p:nvPr/>
              </p:nvSpPr>
              <p:spPr>
                <a:xfrm flipV="1">
                  <a:off x="1634150" y="4322617"/>
                  <a:ext cx="998460" cy="214360"/>
                </a:xfrm>
                <a:prstGeom prst="round2SameRect">
                  <a:avLst>
                    <a:gd name="adj1" fmla="val 50000"/>
                    <a:gd name="adj2" fmla="val 0"/>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da-DK" sz="1189"/>
                </a:p>
              </p:txBody>
            </p:sp>
            <p:sp>
              <p:nvSpPr>
                <p:cNvPr id="6" name="Plakette 5"/>
                <p:cNvSpPr/>
                <p:nvPr/>
              </p:nvSpPr>
              <p:spPr>
                <a:xfrm>
                  <a:off x="1716693" y="4433767"/>
                  <a:ext cx="833373" cy="528756"/>
                </a:xfrm>
                <a:prstGeom prst="plaque">
                  <a:avLst>
                    <a:gd name="adj" fmla="val 35463"/>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da-DK" sz="1189"/>
                </a:p>
              </p:txBody>
            </p:sp>
            <p:sp>
              <p:nvSpPr>
                <p:cNvPr id="31" name="Rektangel 30"/>
                <p:cNvSpPr/>
                <p:nvPr/>
              </p:nvSpPr>
              <p:spPr>
                <a:xfrm>
                  <a:off x="2488159" y="4876778"/>
                  <a:ext cx="103179" cy="85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a:p>
              </p:txBody>
            </p:sp>
            <p:sp>
              <p:nvSpPr>
                <p:cNvPr id="198" name="Rektangel 197"/>
                <p:cNvSpPr/>
                <p:nvPr/>
              </p:nvSpPr>
              <p:spPr>
                <a:xfrm>
                  <a:off x="1662722" y="4876778"/>
                  <a:ext cx="96830" cy="85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a:p>
              </p:txBody>
            </p:sp>
            <p:grpSp>
              <p:nvGrpSpPr>
                <p:cNvPr id="30787" name="Gruppe 36"/>
                <p:cNvGrpSpPr>
                  <a:grpSpLocks/>
                </p:cNvGrpSpPr>
                <p:nvPr/>
              </p:nvGrpSpPr>
              <p:grpSpPr bwMode="auto">
                <a:xfrm>
                  <a:off x="2033895" y="4339440"/>
                  <a:ext cx="199407" cy="1780694"/>
                  <a:chOff x="8642290" y="2507789"/>
                  <a:chExt cx="199407" cy="1780694"/>
                </a:xfrm>
              </p:grpSpPr>
              <p:sp>
                <p:nvSpPr>
                  <p:cNvPr id="35" name="Rektangel 34"/>
                  <p:cNvSpPr/>
                  <p:nvPr/>
                </p:nvSpPr>
                <p:spPr>
                  <a:xfrm>
                    <a:off x="8693360" y="2602116"/>
                    <a:ext cx="96830" cy="1554510"/>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a:p>
                </p:txBody>
              </p:sp>
              <p:sp>
                <p:nvSpPr>
                  <p:cNvPr id="36" name="Rektangel med afrundet hjørne i samme side 35"/>
                  <p:cNvSpPr/>
                  <p:nvPr/>
                </p:nvSpPr>
                <p:spPr>
                  <a:xfrm>
                    <a:off x="8642564" y="2508432"/>
                    <a:ext cx="198422" cy="131793"/>
                  </a:xfrm>
                  <a:prstGeom prst="round2SameRect">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a:p>
                </p:txBody>
              </p:sp>
              <p:sp>
                <p:nvSpPr>
                  <p:cNvPr id="213" name="Rektangel med afrundet hjørne i samme side 212"/>
                  <p:cNvSpPr/>
                  <p:nvPr/>
                </p:nvSpPr>
                <p:spPr>
                  <a:xfrm flipV="1">
                    <a:off x="8642564" y="4156626"/>
                    <a:ext cx="198422" cy="131793"/>
                  </a:xfrm>
                  <a:prstGeom prst="round2SameRect">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a:p>
                </p:txBody>
              </p:sp>
            </p:grpSp>
            <p:sp>
              <p:nvSpPr>
                <p:cNvPr id="34" name="Ellipse 33"/>
                <p:cNvSpPr/>
                <p:nvPr/>
              </p:nvSpPr>
              <p:spPr>
                <a:xfrm>
                  <a:off x="1965911" y="4536977"/>
                  <a:ext cx="350811" cy="339801"/>
                </a:xfrm>
                <a:prstGeom prst="ellipse">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a:p>
              </p:txBody>
            </p:sp>
          </p:grpSp>
          <p:sp>
            <p:nvSpPr>
              <p:cNvPr id="39" name="Krans 38"/>
              <p:cNvSpPr/>
              <p:nvPr/>
            </p:nvSpPr>
            <p:spPr>
              <a:xfrm>
                <a:off x="1953212" y="4536977"/>
                <a:ext cx="363510" cy="339801"/>
              </a:xfrm>
              <a:prstGeom prst="donut">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a:solidFill>
                    <a:schemeClr val="tx1"/>
                  </a:solidFill>
                </a:endParaRPr>
              </a:p>
            </p:txBody>
          </p:sp>
        </p:grpSp>
        <p:grpSp>
          <p:nvGrpSpPr>
            <p:cNvPr id="30776" name="Gruppe 45"/>
            <p:cNvGrpSpPr>
              <a:grpSpLocks/>
            </p:cNvGrpSpPr>
            <p:nvPr/>
          </p:nvGrpSpPr>
          <p:grpSpPr bwMode="auto">
            <a:xfrm>
              <a:off x="6192865" y="5523156"/>
              <a:ext cx="346481" cy="392736"/>
              <a:chOff x="6913418" y="702903"/>
              <a:chExt cx="427720" cy="596301"/>
            </a:xfrm>
          </p:grpSpPr>
          <p:sp>
            <p:nvSpPr>
              <p:cNvPr id="44" name="Blokbue 43"/>
              <p:cNvSpPr/>
              <p:nvPr/>
            </p:nvSpPr>
            <p:spPr>
              <a:xfrm>
                <a:off x="6954861" y="702721"/>
                <a:ext cx="331168" cy="532804"/>
              </a:xfrm>
              <a:prstGeom prst="blockArc">
                <a:avLst>
                  <a:gd name="adj1" fmla="val 10800000"/>
                  <a:gd name="adj2" fmla="val 281984"/>
                  <a:gd name="adj3" fmla="val 12626"/>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a:solidFill>
                    <a:schemeClr val="tx1"/>
                  </a:solidFill>
                </a:endParaRPr>
              </a:p>
            </p:txBody>
          </p:sp>
          <p:sp>
            <p:nvSpPr>
              <p:cNvPr id="45" name="Rektangel med afrundet hjørne i samme side 44"/>
              <p:cNvSpPr/>
              <p:nvPr/>
            </p:nvSpPr>
            <p:spPr>
              <a:xfrm rot="10800000">
                <a:off x="6913711" y="907645"/>
                <a:ext cx="427187" cy="390563"/>
              </a:xfrm>
              <a:prstGeom prst="round2SameRect">
                <a:avLst/>
              </a:prstGeom>
              <a:solidFill>
                <a:schemeClr val="accent2"/>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da-DK" sz="1189"/>
              </a:p>
            </p:txBody>
          </p:sp>
        </p:grpSp>
        <p:sp>
          <p:nvSpPr>
            <p:cNvPr id="47" name="Facet 46"/>
            <p:cNvSpPr/>
            <p:nvPr/>
          </p:nvSpPr>
          <p:spPr>
            <a:xfrm>
              <a:off x="6180403" y="5589726"/>
              <a:ext cx="225408" cy="4446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a:p>
          </p:txBody>
        </p:sp>
      </p:grpSp>
      <p:grpSp>
        <p:nvGrpSpPr>
          <p:cNvPr id="216" name="Gruppe 215"/>
          <p:cNvGrpSpPr>
            <a:grpSpLocks/>
          </p:cNvGrpSpPr>
          <p:nvPr/>
        </p:nvGrpSpPr>
        <p:grpSpPr bwMode="auto">
          <a:xfrm rot="-4704056">
            <a:off x="5512748" y="3551039"/>
            <a:ext cx="723900" cy="1565672"/>
            <a:chOff x="2256865" y="2348880"/>
            <a:chExt cx="965019" cy="2088231"/>
          </a:xfrm>
        </p:grpSpPr>
        <p:sp>
          <p:nvSpPr>
            <p:cNvPr id="217" name="Ligebenet trapez 216"/>
            <p:cNvSpPr/>
            <p:nvPr/>
          </p:nvSpPr>
          <p:spPr>
            <a:xfrm>
              <a:off x="2610665" y="2694596"/>
              <a:ext cx="296807" cy="1738869"/>
            </a:xfrm>
            <a:prstGeom prst="trapezoid">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a:p>
          </p:txBody>
        </p:sp>
        <p:sp>
          <p:nvSpPr>
            <p:cNvPr id="218" name="Rektangel med afrundet hjørne i samme side 217"/>
            <p:cNvSpPr/>
            <p:nvPr/>
          </p:nvSpPr>
          <p:spPr>
            <a:xfrm rot="5400000" flipV="1">
              <a:off x="2234706" y="2372956"/>
              <a:ext cx="349362" cy="299981"/>
            </a:xfrm>
            <a:prstGeom prst="round2Same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da-DK" sz="1189"/>
            </a:p>
          </p:txBody>
        </p:sp>
        <p:sp>
          <p:nvSpPr>
            <p:cNvPr id="219" name="Rektangel 218"/>
            <p:cNvSpPr/>
            <p:nvPr/>
          </p:nvSpPr>
          <p:spPr>
            <a:xfrm>
              <a:off x="2557961" y="2347388"/>
              <a:ext cx="358708" cy="34936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endParaRPr lang="da-DK" sz="1189"/>
            </a:p>
          </p:txBody>
        </p:sp>
        <p:sp>
          <p:nvSpPr>
            <p:cNvPr id="220" name="Rektangel med afrundet hjørne i samme side 219"/>
            <p:cNvSpPr/>
            <p:nvPr/>
          </p:nvSpPr>
          <p:spPr>
            <a:xfrm rot="16200000" flipH="1" flipV="1">
              <a:off x="2898976" y="2372717"/>
              <a:ext cx="349362" cy="299981"/>
            </a:xfrm>
            <a:prstGeom prst="round2Same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da-DK" sz="1189"/>
            </a:p>
          </p:txBody>
        </p:sp>
      </p:grpSp>
      <p:grpSp>
        <p:nvGrpSpPr>
          <p:cNvPr id="239" name="Gruppe 238"/>
          <p:cNvGrpSpPr>
            <a:grpSpLocks/>
          </p:cNvGrpSpPr>
          <p:nvPr/>
        </p:nvGrpSpPr>
        <p:grpSpPr bwMode="auto">
          <a:xfrm>
            <a:off x="4573941" y="4191001"/>
            <a:ext cx="4316015" cy="439341"/>
            <a:chOff x="2620786" y="4556636"/>
            <a:chExt cx="5754144" cy="586029"/>
          </a:xfrm>
        </p:grpSpPr>
        <p:grpSp>
          <p:nvGrpSpPr>
            <p:cNvPr id="30753" name="Gruppe 220"/>
            <p:cNvGrpSpPr>
              <a:grpSpLocks/>
            </p:cNvGrpSpPr>
            <p:nvPr/>
          </p:nvGrpSpPr>
          <p:grpSpPr bwMode="auto">
            <a:xfrm rot="5612386" flipV="1">
              <a:off x="3409304" y="3768118"/>
              <a:ext cx="534602" cy="2111638"/>
              <a:chOff x="2036620" y="2960948"/>
              <a:chExt cx="651164" cy="2651698"/>
            </a:xfrm>
          </p:grpSpPr>
          <p:grpSp>
            <p:nvGrpSpPr>
              <p:cNvPr id="222" name="Gruppe 221"/>
              <p:cNvGrpSpPr/>
              <p:nvPr/>
            </p:nvGrpSpPr>
            <p:grpSpPr>
              <a:xfrm>
                <a:off x="2036620" y="2960948"/>
                <a:ext cx="651164" cy="684076"/>
                <a:chOff x="2008910" y="2960948"/>
                <a:chExt cx="651164" cy="684076"/>
              </a:xfrm>
              <a:solidFill>
                <a:schemeClr val="bg1">
                  <a:lumMod val="50000"/>
                </a:schemeClr>
              </a:solidFill>
            </p:grpSpPr>
            <p:sp>
              <p:nvSpPr>
                <p:cNvPr id="227" name="Ellipse 226"/>
                <p:cNvSpPr/>
                <p:nvPr/>
              </p:nvSpPr>
              <p:spPr>
                <a:xfrm>
                  <a:off x="2008910" y="2960948"/>
                  <a:ext cx="651164" cy="684076"/>
                </a:xfrm>
                <a:prstGeom prst="ellipse">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a:p>
              </p:txBody>
            </p:sp>
            <p:sp>
              <p:nvSpPr>
                <p:cNvPr id="228" name="Heksagon 227"/>
                <p:cNvSpPr/>
                <p:nvPr/>
              </p:nvSpPr>
              <p:spPr>
                <a:xfrm>
                  <a:off x="2092318" y="3080295"/>
                  <a:ext cx="484558" cy="425091"/>
                </a:xfrm>
                <a:prstGeom prst="hexagon">
                  <a:avLst/>
                </a:prstGeom>
                <a:solidFill>
                  <a:schemeClr val="bg1"/>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a:p>
              </p:txBody>
            </p:sp>
          </p:grpSp>
          <p:sp>
            <p:nvSpPr>
              <p:cNvPr id="223" name="Heksagon 222"/>
              <p:cNvSpPr/>
              <p:nvPr/>
            </p:nvSpPr>
            <p:spPr>
              <a:xfrm>
                <a:off x="2210984" y="3619391"/>
                <a:ext cx="315312" cy="1584690"/>
              </a:xfrm>
              <a:prstGeom prst="hexagon">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dirty="0"/>
              </a:p>
            </p:txBody>
          </p:sp>
          <p:grpSp>
            <p:nvGrpSpPr>
              <p:cNvPr id="224" name="Gruppe 223"/>
              <p:cNvGrpSpPr/>
              <p:nvPr/>
            </p:nvGrpSpPr>
            <p:grpSpPr>
              <a:xfrm>
                <a:off x="2179148" y="5186283"/>
                <a:ext cx="392074" cy="426363"/>
                <a:chOff x="2008910" y="2960948"/>
                <a:chExt cx="651164" cy="684076"/>
              </a:xfrm>
              <a:solidFill>
                <a:schemeClr val="bg1">
                  <a:lumMod val="50000"/>
                </a:schemeClr>
              </a:solidFill>
            </p:grpSpPr>
            <p:sp>
              <p:nvSpPr>
                <p:cNvPr id="225" name="Ellipse 224"/>
                <p:cNvSpPr/>
                <p:nvPr/>
              </p:nvSpPr>
              <p:spPr>
                <a:xfrm>
                  <a:off x="2008910" y="2960948"/>
                  <a:ext cx="651164" cy="684076"/>
                </a:xfrm>
                <a:prstGeom prst="ellipse">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a:p>
              </p:txBody>
            </p:sp>
            <p:sp>
              <p:nvSpPr>
                <p:cNvPr id="226" name="Heksagon 225"/>
                <p:cNvSpPr/>
                <p:nvPr/>
              </p:nvSpPr>
              <p:spPr>
                <a:xfrm>
                  <a:off x="2123728" y="3135985"/>
                  <a:ext cx="432048" cy="365023"/>
                </a:xfrm>
                <a:prstGeom prst="hexagon">
                  <a:avLst/>
                </a:prstGeom>
                <a:solidFill>
                  <a:schemeClr val="accent3">
                    <a:lumMod val="40000"/>
                    <a:lumOff val="60000"/>
                  </a:schemeClr>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a:p>
              </p:txBody>
            </p:sp>
          </p:grpSp>
        </p:grpSp>
        <p:grpSp>
          <p:nvGrpSpPr>
            <p:cNvPr id="30754" name="Gruppe 228"/>
            <p:cNvGrpSpPr>
              <a:grpSpLocks/>
            </p:cNvGrpSpPr>
            <p:nvPr/>
          </p:nvGrpSpPr>
          <p:grpSpPr bwMode="auto">
            <a:xfrm rot="-5154727">
              <a:off x="5283111" y="3960243"/>
              <a:ext cx="360040" cy="1919630"/>
              <a:chOff x="5580112" y="1916832"/>
              <a:chExt cx="360040" cy="1919630"/>
            </a:xfrm>
          </p:grpSpPr>
          <p:sp>
            <p:nvSpPr>
              <p:cNvPr id="230" name="Rektangel 229"/>
              <p:cNvSpPr/>
              <p:nvPr/>
            </p:nvSpPr>
            <p:spPr>
              <a:xfrm>
                <a:off x="5735110" y="2780471"/>
                <a:ext cx="69879" cy="788913"/>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a:p>
            </p:txBody>
          </p:sp>
          <p:sp>
            <p:nvSpPr>
              <p:cNvPr id="231" name="Rektangel med afrundet hjørne i samme side 230"/>
              <p:cNvSpPr/>
              <p:nvPr/>
            </p:nvSpPr>
            <p:spPr>
              <a:xfrm>
                <a:off x="5676293" y="3584521"/>
                <a:ext cx="201696" cy="247627"/>
              </a:xfrm>
              <a:prstGeom prst="round2SameRect">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a:p>
            </p:txBody>
          </p:sp>
          <p:sp>
            <p:nvSpPr>
              <p:cNvPr id="232" name="Afrundet rektangel 231"/>
              <p:cNvSpPr/>
              <p:nvPr/>
            </p:nvSpPr>
            <p:spPr>
              <a:xfrm>
                <a:off x="5580935" y="1915483"/>
                <a:ext cx="360510" cy="86828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da-DK" sz="1189"/>
              </a:p>
            </p:txBody>
          </p:sp>
        </p:grpSp>
        <p:grpSp>
          <p:nvGrpSpPr>
            <p:cNvPr id="30755" name="Gruppe 232"/>
            <p:cNvGrpSpPr>
              <a:grpSpLocks/>
            </p:cNvGrpSpPr>
            <p:nvPr/>
          </p:nvGrpSpPr>
          <p:grpSpPr bwMode="auto">
            <a:xfrm rot="-244007">
              <a:off x="5568593" y="4730240"/>
              <a:ext cx="1383910" cy="384333"/>
              <a:chOff x="6633842" y="3130920"/>
              <a:chExt cx="1383910" cy="384333"/>
            </a:xfrm>
          </p:grpSpPr>
          <p:sp>
            <p:nvSpPr>
              <p:cNvPr id="234" name="Heksagon 233"/>
              <p:cNvSpPr/>
              <p:nvPr/>
            </p:nvSpPr>
            <p:spPr>
              <a:xfrm rot="5400000">
                <a:off x="7192916" y="2897265"/>
                <a:ext cx="266810" cy="882567"/>
              </a:xfrm>
              <a:prstGeom prst="hexagon">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da-DK" sz="1189"/>
              </a:p>
            </p:txBody>
          </p:sp>
          <p:sp>
            <p:nvSpPr>
              <p:cNvPr id="235" name="Rektangel 234"/>
              <p:cNvSpPr/>
              <p:nvPr/>
            </p:nvSpPr>
            <p:spPr>
              <a:xfrm>
                <a:off x="7766951" y="3130920"/>
                <a:ext cx="250801" cy="384333"/>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a:p>
            </p:txBody>
          </p:sp>
          <p:sp>
            <p:nvSpPr>
              <p:cNvPr id="236" name="Rektangel 235"/>
              <p:cNvSpPr/>
              <p:nvPr/>
            </p:nvSpPr>
            <p:spPr>
              <a:xfrm>
                <a:off x="6633842" y="3190844"/>
                <a:ext cx="266675" cy="266810"/>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da-DK" sz="1189"/>
              </a:p>
            </p:txBody>
          </p:sp>
          <p:sp>
            <p:nvSpPr>
              <p:cNvPr id="30760" name="Tekstboks 236"/>
              <p:cNvSpPr txBox="1">
                <a:spLocks noChangeArrowheads="1"/>
              </p:cNvSpPr>
              <p:nvPr/>
            </p:nvSpPr>
            <p:spPr bwMode="auto">
              <a:xfrm>
                <a:off x="7035261" y="3164993"/>
                <a:ext cx="701285" cy="338694"/>
              </a:xfrm>
              <a:prstGeom prst="rect">
                <a:avLst/>
              </a:prstGeom>
              <a:noFill/>
              <a:ln w="9525">
                <a:noFill/>
                <a:miter lim="800000"/>
                <a:headEnd/>
                <a:tailEnd/>
              </a:ln>
            </p:spPr>
            <p:txBody>
              <a:bodyPr>
                <a:spAutoFit/>
              </a:bodyPr>
              <a:lstStyle/>
              <a:p>
                <a:r>
                  <a:rPr lang="da-DK" sz="1050" b="1">
                    <a:latin typeface="Calibri" pitchFamily="34" charset="0"/>
                  </a:rPr>
                  <a:t>ISO 1</a:t>
                </a:r>
              </a:p>
            </p:txBody>
          </p:sp>
        </p:grpSp>
        <p:sp>
          <p:nvSpPr>
            <p:cNvPr id="238" name="Kombinationstegning 237"/>
            <p:cNvSpPr/>
            <p:nvPr/>
          </p:nvSpPr>
          <p:spPr>
            <a:xfrm rot="163254">
              <a:off x="6860598" y="4721804"/>
              <a:ext cx="1514332" cy="420861"/>
            </a:xfrm>
            <a:custGeom>
              <a:avLst/>
              <a:gdLst>
                <a:gd name="connsiteX0" fmla="*/ 319175 w 1513729"/>
                <a:gd name="connsiteY0" fmla="*/ 364977 h 420395"/>
                <a:gd name="connsiteX1" fmla="*/ 55938 w 1513729"/>
                <a:gd name="connsiteY1" fmla="*/ 364977 h 420395"/>
                <a:gd name="connsiteX2" fmla="*/ 14375 w 1513729"/>
                <a:gd name="connsiteY2" fmla="*/ 323414 h 420395"/>
                <a:gd name="connsiteX3" fmla="*/ 69793 w 1513729"/>
                <a:gd name="connsiteY3" fmla="*/ 267995 h 420395"/>
                <a:gd name="connsiteX4" fmla="*/ 180629 w 1513729"/>
                <a:gd name="connsiteY4" fmla="*/ 171014 h 420395"/>
                <a:gd name="connsiteX5" fmla="*/ 291466 w 1513729"/>
                <a:gd name="connsiteY5" fmla="*/ 184868 h 420395"/>
                <a:gd name="connsiteX6" fmla="*/ 333029 w 1513729"/>
                <a:gd name="connsiteY6" fmla="*/ 157159 h 420395"/>
                <a:gd name="connsiteX7" fmla="*/ 402302 w 1513729"/>
                <a:gd name="connsiteY7" fmla="*/ 143304 h 420395"/>
                <a:gd name="connsiteX8" fmla="*/ 443866 w 1513729"/>
                <a:gd name="connsiteY8" fmla="*/ 157159 h 420395"/>
                <a:gd name="connsiteX9" fmla="*/ 457720 w 1513729"/>
                <a:gd name="connsiteY9" fmla="*/ 226432 h 420395"/>
                <a:gd name="connsiteX10" fmla="*/ 471575 w 1513729"/>
                <a:gd name="connsiteY10" fmla="*/ 267995 h 420395"/>
                <a:gd name="connsiteX11" fmla="*/ 513138 w 1513729"/>
                <a:gd name="connsiteY11" fmla="*/ 240286 h 420395"/>
                <a:gd name="connsiteX12" fmla="*/ 568557 w 1513729"/>
                <a:gd name="connsiteY12" fmla="*/ 171014 h 420395"/>
                <a:gd name="connsiteX13" fmla="*/ 693248 w 1513729"/>
                <a:gd name="connsiteY13" fmla="*/ 157159 h 420395"/>
                <a:gd name="connsiteX14" fmla="*/ 720957 w 1513729"/>
                <a:gd name="connsiteY14" fmla="*/ 74032 h 420395"/>
                <a:gd name="connsiteX15" fmla="*/ 887211 w 1513729"/>
                <a:gd name="connsiteY15" fmla="*/ 46323 h 420395"/>
                <a:gd name="connsiteX16" fmla="*/ 914920 w 1513729"/>
                <a:gd name="connsiteY16" fmla="*/ 4759 h 420395"/>
                <a:gd name="connsiteX17" fmla="*/ 1122738 w 1513729"/>
                <a:gd name="connsiteY17" fmla="*/ 32468 h 420395"/>
                <a:gd name="connsiteX18" fmla="*/ 1219720 w 1513729"/>
                <a:gd name="connsiteY18" fmla="*/ 101741 h 420395"/>
                <a:gd name="connsiteX19" fmla="*/ 1330557 w 1513729"/>
                <a:gd name="connsiteY19" fmla="*/ 129450 h 420395"/>
                <a:gd name="connsiteX20" fmla="*/ 1372120 w 1513729"/>
                <a:gd name="connsiteY20" fmla="*/ 226432 h 420395"/>
                <a:gd name="connsiteX21" fmla="*/ 1469102 w 1513729"/>
                <a:gd name="connsiteY21" fmla="*/ 240286 h 420395"/>
                <a:gd name="connsiteX22" fmla="*/ 1510666 w 1513729"/>
                <a:gd name="connsiteY22" fmla="*/ 281850 h 420395"/>
                <a:gd name="connsiteX23" fmla="*/ 1455248 w 1513729"/>
                <a:gd name="connsiteY23" fmla="*/ 295704 h 420395"/>
                <a:gd name="connsiteX24" fmla="*/ 1219720 w 1513729"/>
                <a:gd name="connsiteY24" fmla="*/ 309559 h 420395"/>
                <a:gd name="connsiteX25" fmla="*/ 1122738 w 1513729"/>
                <a:gd name="connsiteY25" fmla="*/ 337268 h 420395"/>
                <a:gd name="connsiteX26" fmla="*/ 1095029 w 1513729"/>
                <a:gd name="connsiteY26" fmla="*/ 378832 h 420395"/>
                <a:gd name="connsiteX27" fmla="*/ 1219720 w 1513729"/>
                <a:gd name="connsiteY27" fmla="*/ 378832 h 420395"/>
                <a:gd name="connsiteX28" fmla="*/ 1261284 w 1513729"/>
                <a:gd name="connsiteY28" fmla="*/ 351123 h 420395"/>
                <a:gd name="connsiteX29" fmla="*/ 1427538 w 1513729"/>
                <a:gd name="connsiteY29" fmla="*/ 323414 h 420395"/>
                <a:gd name="connsiteX30" fmla="*/ 1469102 w 1513729"/>
                <a:gd name="connsiteY30" fmla="*/ 309559 h 420395"/>
                <a:gd name="connsiteX31" fmla="*/ 1510666 w 1513729"/>
                <a:gd name="connsiteY31" fmla="*/ 323414 h 420395"/>
                <a:gd name="connsiteX32" fmla="*/ 1455248 w 1513729"/>
                <a:gd name="connsiteY32" fmla="*/ 309559 h 420395"/>
                <a:gd name="connsiteX33" fmla="*/ 1164302 w 1513729"/>
                <a:gd name="connsiteY33" fmla="*/ 295704 h 420395"/>
                <a:gd name="connsiteX34" fmla="*/ 1136593 w 1513729"/>
                <a:gd name="connsiteY34" fmla="*/ 240286 h 420395"/>
                <a:gd name="connsiteX35" fmla="*/ 1081175 w 1513729"/>
                <a:gd name="connsiteY35" fmla="*/ 143304 h 420395"/>
                <a:gd name="connsiteX36" fmla="*/ 873357 w 1513729"/>
                <a:gd name="connsiteY36" fmla="*/ 157159 h 420395"/>
                <a:gd name="connsiteX37" fmla="*/ 914920 w 1513729"/>
                <a:gd name="connsiteY37" fmla="*/ 171014 h 420395"/>
                <a:gd name="connsiteX38" fmla="*/ 998048 w 1513729"/>
                <a:gd name="connsiteY38" fmla="*/ 184868 h 420395"/>
                <a:gd name="connsiteX39" fmla="*/ 1053466 w 1513729"/>
                <a:gd name="connsiteY39" fmla="*/ 198723 h 420395"/>
                <a:gd name="connsiteX40" fmla="*/ 1178157 w 1513729"/>
                <a:gd name="connsiteY40" fmla="*/ 212577 h 420395"/>
                <a:gd name="connsiteX41" fmla="*/ 1261284 w 1513729"/>
                <a:gd name="connsiteY41" fmla="*/ 226432 h 420395"/>
                <a:gd name="connsiteX42" fmla="*/ 914920 w 1513729"/>
                <a:gd name="connsiteY42" fmla="*/ 171014 h 420395"/>
                <a:gd name="connsiteX43" fmla="*/ 942629 w 1513729"/>
                <a:gd name="connsiteY43" fmla="*/ 129450 h 420395"/>
                <a:gd name="connsiteX44" fmla="*/ 984193 w 1513729"/>
                <a:gd name="connsiteY44" fmla="*/ 115595 h 420395"/>
                <a:gd name="connsiteX45" fmla="*/ 1039611 w 1513729"/>
                <a:gd name="connsiteY45" fmla="*/ 101741 h 420395"/>
                <a:gd name="connsiteX46" fmla="*/ 928775 w 1513729"/>
                <a:gd name="connsiteY46" fmla="*/ 143304 h 420395"/>
                <a:gd name="connsiteX47" fmla="*/ 762520 w 1513729"/>
                <a:gd name="connsiteY47" fmla="*/ 171014 h 420395"/>
                <a:gd name="connsiteX48" fmla="*/ 651684 w 1513729"/>
                <a:gd name="connsiteY48" fmla="*/ 184868 h 420395"/>
                <a:gd name="connsiteX49" fmla="*/ 693248 w 1513729"/>
                <a:gd name="connsiteY49" fmla="*/ 240286 h 420395"/>
                <a:gd name="connsiteX50" fmla="*/ 776375 w 1513729"/>
                <a:gd name="connsiteY50" fmla="*/ 254141 h 420395"/>
                <a:gd name="connsiteX51" fmla="*/ 831793 w 1513729"/>
                <a:gd name="connsiteY51" fmla="*/ 267995 h 420395"/>
                <a:gd name="connsiteX52" fmla="*/ 845648 w 1513729"/>
                <a:gd name="connsiteY52" fmla="*/ 309559 h 420395"/>
                <a:gd name="connsiteX53" fmla="*/ 914920 w 1513729"/>
                <a:gd name="connsiteY53" fmla="*/ 254141 h 420395"/>
                <a:gd name="connsiteX54" fmla="*/ 887211 w 1513729"/>
                <a:gd name="connsiteY54" fmla="*/ 254141 h 420395"/>
                <a:gd name="connsiteX55" fmla="*/ 845648 w 1513729"/>
                <a:gd name="connsiteY55" fmla="*/ 240286 h 420395"/>
                <a:gd name="connsiteX56" fmla="*/ 679393 w 1513729"/>
                <a:gd name="connsiteY56" fmla="*/ 267995 h 420395"/>
                <a:gd name="connsiteX57" fmla="*/ 665538 w 1513729"/>
                <a:gd name="connsiteY57" fmla="*/ 309559 h 420395"/>
                <a:gd name="connsiteX58" fmla="*/ 623975 w 1513729"/>
                <a:gd name="connsiteY58" fmla="*/ 323414 h 420395"/>
                <a:gd name="connsiteX59" fmla="*/ 582411 w 1513729"/>
                <a:gd name="connsiteY59" fmla="*/ 309559 h 420395"/>
                <a:gd name="connsiteX60" fmla="*/ 416157 w 1513729"/>
                <a:gd name="connsiteY60" fmla="*/ 281850 h 420395"/>
                <a:gd name="connsiteX61" fmla="*/ 374593 w 1513729"/>
                <a:gd name="connsiteY61" fmla="*/ 254141 h 420395"/>
                <a:gd name="connsiteX62" fmla="*/ 194484 w 1513729"/>
                <a:gd name="connsiteY62" fmla="*/ 254141 h 420395"/>
                <a:gd name="connsiteX63" fmla="*/ 152920 w 1513729"/>
                <a:gd name="connsiteY63" fmla="*/ 267995 h 420395"/>
                <a:gd name="connsiteX64" fmla="*/ 83648 w 1513729"/>
                <a:gd name="connsiteY64" fmla="*/ 323414 h 420395"/>
                <a:gd name="connsiteX65" fmla="*/ 249902 w 1513729"/>
                <a:gd name="connsiteY65" fmla="*/ 323414 h 420395"/>
                <a:gd name="connsiteX66" fmla="*/ 194484 w 1513729"/>
                <a:gd name="connsiteY66" fmla="*/ 309559 h 420395"/>
                <a:gd name="connsiteX67" fmla="*/ 208338 w 1513729"/>
                <a:gd name="connsiteY67" fmla="*/ 267995 h 420395"/>
                <a:gd name="connsiteX68" fmla="*/ 402302 w 1513729"/>
                <a:gd name="connsiteY68" fmla="*/ 254141 h 420395"/>
                <a:gd name="connsiteX69" fmla="*/ 139066 w 1513729"/>
                <a:gd name="connsiteY69" fmla="*/ 267995 h 420395"/>
                <a:gd name="connsiteX70" fmla="*/ 180629 w 1513729"/>
                <a:gd name="connsiteY70" fmla="*/ 267995 h 420395"/>
                <a:gd name="connsiteX71" fmla="*/ 249902 w 1513729"/>
                <a:gd name="connsiteY71" fmla="*/ 254141 h 420395"/>
                <a:gd name="connsiteX72" fmla="*/ 305320 w 1513729"/>
                <a:gd name="connsiteY72" fmla="*/ 240286 h 420395"/>
                <a:gd name="connsiteX73" fmla="*/ 346884 w 1513729"/>
                <a:gd name="connsiteY73" fmla="*/ 240286 h 420395"/>
                <a:gd name="connsiteX74" fmla="*/ 333029 w 1513729"/>
                <a:gd name="connsiteY74" fmla="*/ 281850 h 420395"/>
                <a:gd name="connsiteX75" fmla="*/ 305320 w 1513729"/>
                <a:gd name="connsiteY75" fmla="*/ 323414 h 420395"/>
                <a:gd name="connsiteX76" fmla="*/ 388448 w 1513729"/>
                <a:gd name="connsiteY76" fmla="*/ 406541 h 420395"/>
                <a:gd name="connsiteX77" fmla="*/ 457720 w 1513729"/>
                <a:gd name="connsiteY77" fmla="*/ 420395 h 420395"/>
                <a:gd name="connsiteX78" fmla="*/ 554702 w 1513729"/>
                <a:gd name="connsiteY78" fmla="*/ 364977 h 420395"/>
                <a:gd name="connsiteX79" fmla="*/ 637829 w 1513729"/>
                <a:gd name="connsiteY79" fmla="*/ 351123 h 420395"/>
                <a:gd name="connsiteX80" fmla="*/ 734811 w 1513729"/>
                <a:gd name="connsiteY80" fmla="*/ 323414 h 420395"/>
                <a:gd name="connsiteX81" fmla="*/ 790229 w 1513729"/>
                <a:gd name="connsiteY81" fmla="*/ 337268 h 420395"/>
                <a:gd name="connsiteX82" fmla="*/ 831793 w 1513729"/>
                <a:gd name="connsiteY82" fmla="*/ 364977 h 420395"/>
                <a:gd name="connsiteX83" fmla="*/ 873357 w 1513729"/>
                <a:gd name="connsiteY83" fmla="*/ 378832 h 420395"/>
                <a:gd name="connsiteX84" fmla="*/ 970338 w 1513729"/>
                <a:gd name="connsiteY84" fmla="*/ 337268 h 420395"/>
                <a:gd name="connsiteX85" fmla="*/ 1108884 w 1513729"/>
                <a:gd name="connsiteY85" fmla="*/ 295704 h 420395"/>
                <a:gd name="connsiteX86" fmla="*/ 1122738 w 1513729"/>
                <a:gd name="connsiteY86" fmla="*/ 212577 h 420395"/>
                <a:gd name="connsiteX87" fmla="*/ 1081175 w 1513729"/>
                <a:gd name="connsiteY87" fmla="*/ 198723 h 420395"/>
                <a:gd name="connsiteX88" fmla="*/ 1011902 w 1513729"/>
                <a:gd name="connsiteY88" fmla="*/ 129450 h 420395"/>
                <a:gd name="connsiteX89" fmla="*/ 928775 w 1513729"/>
                <a:gd name="connsiteY89" fmla="*/ 101741 h 420395"/>
                <a:gd name="connsiteX90" fmla="*/ 845648 w 1513729"/>
                <a:gd name="connsiteY90" fmla="*/ 115595 h 42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513729" h="420395">
                  <a:moveTo>
                    <a:pt x="319175" y="364977"/>
                  </a:moveTo>
                  <a:cubicBezTo>
                    <a:pt x="219401" y="379231"/>
                    <a:pt x="165741" y="394258"/>
                    <a:pt x="55938" y="364977"/>
                  </a:cubicBezTo>
                  <a:cubicBezTo>
                    <a:pt x="37007" y="359929"/>
                    <a:pt x="28229" y="337268"/>
                    <a:pt x="14375" y="323414"/>
                  </a:cubicBezTo>
                  <a:cubicBezTo>
                    <a:pt x="-14856" y="235724"/>
                    <a:pt x="-1015" y="323068"/>
                    <a:pt x="69793" y="267995"/>
                  </a:cubicBezTo>
                  <a:cubicBezTo>
                    <a:pt x="226060" y="146454"/>
                    <a:pt x="41280" y="205850"/>
                    <a:pt x="180629" y="171014"/>
                  </a:cubicBezTo>
                  <a:cubicBezTo>
                    <a:pt x="217575" y="175632"/>
                    <a:pt x="254386" y="188239"/>
                    <a:pt x="291466" y="184868"/>
                  </a:cubicBezTo>
                  <a:cubicBezTo>
                    <a:pt x="308049" y="183360"/>
                    <a:pt x="317438" y="163006"/>
                    <a:pt x="333029" y="157159"/>
                  </a:cubicBezTo>
                  <a:cubicBezTo>
                    <a:pt x="355078" y="148891"/>
                    <a:pt x="379211" y="147922"/>
                    <a:pt x="402302" y="143304"/>
                  </a:cubicBezTo>
                  <a:cubicBezTo>
                    <a:pt x="416157" y="147922"/>
                    <a:pt x="435765" y="145008"/>
                    <a:pt x="443866" y="157159"/>
                  </a:cubicBezTo>
                  <a:cubicBezTo>
                    <a:pt x="456928" y="176752"/>
                    <a:pt x="452009" y="203587"/>
                    <a:pt x="457720" y="226432"/>
                  </a:cubicBezTo>
                  <a:cubicBezTo>
                    <a:pt x="461262" y="240600"/>
                    <a:pt x="466957" y="254141"/>
                    <a:pt x="471575" y="267995"/>
                  </a:cubicBezTo>
                  <a:cubicBezTo>
                    <a:pt x="485429" y="258759"/>
                    <a:pt x="502736" y="253288"/>
                    <a:pt x="513138" y="240286"/>
                  </a:cubicBezTo>
                  <a:cubicBezTo>
                    <a:pt x="546089" y="199098"/>
                    <a:pt x="499073" y="188385"/>
                    <a:pt x="568557" y="171014"/>
                  </a:cubicBezTo>
                  <a:cubicBezTo>
                    <a:pt x="609128" y="160871"/>
                    <a:pt x="651684" y="161777"/>
                    <a:pt x="693248" y="157159"/>
                  </a:cubicBezTo>
                  <a:cubicBezTo>
                    <a:pt x="680932" y="120213"/>
                    <a:pt x="658688" y="94788"/>
                    <a:pt x="720957" y="74032"/>
                  </a:cubicBezTo>
                  <a:cubicBezTo>
                    <a:pt x="774256" y="56266"/>
                    <a:pt x="887211" y="46323"/>
                    <a:pt x="887211" y="46323"/>
                  </a:cubicBezTo>
                  <a:cubicBezTo>
                    <a:pt x="896447" y="32468"/>
                    <a:pt x="898436" y="7114"/>
                    <a:pt x="914920" y="4759"/>
                  </a:cubicBezTo>
                  <a:cubicBezTo>
                    <a:pt x="1009842" y="-8801"/>
                    <a:pt x="1050973" y="8547"/>
                    <a:pt x="1122738" y="32468"/>
                  </a:cubicBezTo>
                  <a:cubicBezTo>
                    <a:pt x="1144360" y="97332"/>
                    <a:pt x="1125677" y="78231"/>
                    <a:pt x="1219720" y="101741"/>
                  </a:cubicBezTo>
                  <a:lnTo>
                    <a:pt x="1330557" y="129450"/>
                  </a:lnTo>
                  <a:cubicBezTo>
                    <a:pt x="1335457" y="149051"/>
                    <a:pt x="1345210" y="214472"/>
                    <a:pt x="1372120" y="226432"/>
                  </a:cubicBezTo>
                  <a:cubicBezTo>
                    <a:pt x="1401961" y="239695"/>
                    <a:pt x="1436775" y="235668"/>
                    <a:pt x="1469102" y="240286"/>
                  </a:cubicBezTo>
                  <a:cubicBezTo>
                    <a:pt x="1482957" y="254141"/>
                    <a:pt x="1515418" y="262842"/>
                    <a:pt x="1510666" y="281850"/>
                  </a:cubicBezTo>
                  <a:cubicBezTo>
                    <a:pt x="1506048" y="300323"/>
                    <a:pt x="1474203" y="293899"/>
                    <a:pt x="1455248" y="295704"/>
                  </a:cubicBezTo>
                  <a:cubicBezTo>
                    <a:pt x="1376957" y="303160"/>
                    <a:pt x="1298229" y="304941"/>
                    <a:pt x="1219720" y="309559"/>
                  </a:cubicBezTo>
                  <a:cubicBezTo>
                    <a:pt x="1216103" y="310463"/>
                    <a:pt x="1131770" y="330042"/>
                    <a:pt x="1122738" y="337268"/>
                  </a:cubicBezTo>
                  <a:cubicBezTo>
                    <a:pt x="1109736" y="347670"/>
                    <a:pt x="1104265" y="364977"/>
                    <a:pt x="1095029" y="378832"/>
                  </a:cubicBezTo>
                  <a:cubicBezTo>
                    <a:pt x="1150566" y="397343"/>
                    <a:pt x="1146572" y="403214"/>
                    <a:pt x="1219720" y="378832"/>
                  </a:cubicBezTo>
                  <a:cubicBezTo>
                    <a:pt x="1235517" y="373567"/>
                    <a:pt x="1245693" y="356970"/>
                    <a:pt x="1261284" y="351123"/>
                  </a:cubicBezTo>
                  <a:cubicBezTo>
                    <a:pt x="1286222" y="341771"/>
                    <a:pt x="1413131" y="325472"/>
                    <a:pt x="1427538" y="323414"/>
                  </a:cubicBezTo>
                  <a:cubicBezTo>
                    <a:pt x="1441393" y="318796"/>
                    <a:pt x="1454498" y="309559"/>
                    <a:pt x="1469102" y="309559"/>
                  </a:cubicBezTo>
                  <a:cubicBezTo>
                    <a:pt x="1483706" y="309559"/>
                    <a:pt x="1525270" y="323414"/>
                    <a:pt x="1510666" y="323414"/>
                  </a:cubicBezTo>
                  <a:cubicBezTo>
                    <a:pt x="1491625" y="323414"/>
                    <a:pt x="1473721" y="314177"/>
                    <a:pt x="1455248" y="309559"/>
                  </a:cubicBezTo>
                  <a:cubicBezTo>
                    <a:pt x="1323244" y="221558"/>
                    <a:pt x="1536142" y="351480"/>
                    <a:pt x="1164302" y="295704"/>
                  </a:cubicBezTo>
                  <a:cubicBezTo>
                    <a:pt x="1143877" y="292640"/>
                    <a:pt x="1144981" y="259159"/>
                    <a:pt x="1136593" y="240286"/>
                  </a:cubicBezTo>
                  <a:cubicBezTo>
                    <a:pt x="1097521" y="152374"/>
                    <a:pt x="1129889" y="192020"/>
                    <a:pt x="1081175" y="143304"/>
                  </a:cubicBezTo>
                  <a:cubicBezTo>
                    <a:pt x="1011902" y="147922"/>
                    <a:pt x="941839" y="145745"/>
                    <a:pt x="873357" y="157159"/>
                  </a:cubicBezTo>
                  <a:cubicBezTo>
                    <a:pt x="858952" y="159560"/>
                    <a:pt x="900664" y="167846"/>
                    <a:pt x="914920" y="171014"/>
                  </a:cubicBezTo>
                  <a:cubicBezTo>
                    <a:pt x="942343" y="177108"/>
                    <a:pt x="970502" y="179359"/>
                    <a:pt x="998048" y="184868"/>
                  </a:cubicBezTo>
                  <a:cubicBezTo>
                    <a:pt x="1016719" y="188602"/>
                    <a:pt x="1034646" y="195828"/>
                    <a:pt x="1053466" y="198723"/>
                  </a:cubicBezTo>
                  <a:cubicBezTo>
                    <a:pt x="1094799" y="205082"/>
                    <a:pt x="1136704" y="207050"/>
                    <a:pt x="1178157" y="212577"/>
                  </a:cubicBezTo>
                  <a:cubicBezTo>
                    <a:pt x="1206002" y="216290"/>
                    <a:pt x="1233575" y="221814"/>
                    <a:pt x="1261284" y="226432"/>
                  </a:cubicBezTo>
                  <a:cubicBezTo>
                    <a:pt x="1027997" y="109787"/>
                    <a:pt x="1412086" y="287994"/>
                    <a:pt x="914920" y="171014"/>
                  </a:cubicBezTo>
                  <a:cubicBezTo>
                    <a:pt x="898711" y="167200"/>
                    <a:pt x="929627" y="139852"/>
                    <a:pt x="942629" y="129450"/>
                  </a:cubicBezTo>
                  <a:cubicBezTo>
                    <a:pt x="954033" y="120327"/>
                    <a:pt x="970151" y="119607"/>
                    <a:pt x="984193" y="115595"/>
                  </a:cubicBezTo>
                  <a:cubicBezTo>
                    <a:pt x="1002502" y="110364"/>
                    <a:pt x="1056642" y="93226"/>
                    <a:pt x="1039611" y="101741"/>
                  </a:cubicBezTo>
                  <a:cubicBezTo>
                    <a:pt x="1004319" y="119387"/>
                    <a:pt x="966488" y="131700"/>
                    <a:pt x="928775" y="143304"/>
                  </a:cubicBezTo>
                  <a:cubicBezTo>
                    <a:pt x="894782" y="153763"/>
                    <a:pt x="789484" y="167419"/>
                    <a:pt x="762520" y="171014"/>
                  </a:cubicBezTo>
                  <a:lnTo>
                    <a:pt x="651684" y="184868"/>
                  </a:lnTo>
                  <a:cubicBezTo>
                    <a:pt x="665539" y="203341"/>
                    <a:pt x="673063" y="229072"/>
                    <a:pt x="693248" y="240286"/>
                  </a:cubicBezTo>
                  <a:cubicBezTo>
                    <a:pt x="717804" y="253928"/>
                    <a:pt x="748829" y="248632"/>
                    <a:pt x="776375" y="254141"/>
                  </a:cubicBezTo>
                  <a:cubicBezTo>
                    <a:pt x="795046" y="257875"/>
                    <a:pt x="813320" y="263377"/>
                    <a:pt x="831793" y="267995"/>
                  </a:cubicBezTo>
                  <a:cubicBezTo>
                    <a:pt x="836411" y="281850"/>
                    <a:pt x="832088" y="304135"/>
                    <a:pt x="845648" y="309559"/>
                  </a:cubicBezTo>
                  <a:cubicBezTo>
                    <a:pt x="901931" y="332072"/>
                    <a:pt x="905248" y="283159"/>
                    <a:pt x="914920" y="254141"/>
                  </a:cubicBezTo>
                  <a:cubicBezTo>
                    <a:pt x="964969" y="329214"/>
                    <a:pt x="942731" y="285867"/>
                    <a:pt x="887211" y="254141"/>
                  </a:cubicBezTo>
                  <a:cubicBezTo>
                    <a:pt x="874531" y="246895"/>
                    <a:pt x="859502" y="244904"/>
                    <a:pt x="845648" y="240286"/>
                  </a:cubicBezTo>
                  <a:cubicBezTo>
                    <a:pt x="790230" y="249522"/>
                    <a:pt x="731831" y="247827"/>
                    <a:pt x="679393" y="267995"/>
                  </a:cubicBezTo>
                  <a:cubicBezTo>
                    <a:pt x="665762" y="273238"/>
                    <a:pt x="675865" y="299232"/>
                    <a:pt x="665538" y="309559"/>
                  </a:cubicBezTo>
                  <a:cubicBezTo>
                    <a:pt x="655212" y="319886"/>
                    <a:pt x="637829" y="318796"/>
                    <a:pt x="623975" y="323414"/>
                  </a:cubicBezTo>
                  <a:cubicBezTo>
                    <a:pt x="610120" y="318796"/>
                    <a:pt x="596579" y="313101"/>
                    <a:pt x="582411" y="309559"/>
                  </a:cubicBezTo>
                  <a:cubicBezTo>
                    <a:pt x="528384" y="296052"/>
                    <a:pt x="470904" y="289671"/>
                    <a:pt x="416157" y="281850"/>
                  </a:cubicBezTo>
                  <a:cubicBezTo>
                    <a:pt x="402302" y="272614"/>
                    <a:pt x="389486" y="261588"/>
                    <a:pt x="374593" y="254141"/>
                  </a:cubicBezTo>
                  <a:cubicBezTo>
                    <a:pt x="312774" y="223231"/>
                    <a:pt x="272004" y="246389"/>
                    <a:pt x="194484" y="254141"/>
                  </a:cubicBezTo>
                  <a:cubicBezTo>
                    <a:pt x="180629" y="258759"/>
                    <a:pt x="165982" y="261464"/>
                    <a:pt x="152920" y="267995"/>
                  </a:cubicBezTo>
                  <a:cubicBezTo>
                    <a:pt x="117966" y="285472"/>
                    <a:pt x="109420" y="297641"/>
                    <a:pt x="83648" y="323414"/>
                  </a:cubicBezTo>
                  <a:cubicBezTo>
                    <a:pt x="142014" y="338005"/>
                    <a:pt x="185039" y="355846"/>
                    <a:pt x="249902" y="323414"/>
                  </a:cubicBezTo>
                  <a:cubicBezTo>
                    <a:pt x="266933" y="314899"/>
                    <a:pt x="212957" y="314177"/>
                    <a:pt x="194484" y="309559"/>
                  </a:cubicBezTo>
                  <a:cubicBezTo>
                    <a:pt x="199102" y="295704"/>
                    <a:pt x="194227" y="271758"/>
                    <a:pt x="208338" y="267995"/>
                  </a:cubicBezTo>
                  <a:cubicBezTo>
                    <a:pt x="270969" y="251294"/>
                    <a:pt x="467121" y="254141"/>
                    <a:pt x="402302" y="254141"/>
                  </a:cubicBezTo>
                  <a:cubicBezTo>
                    <a:pt x="314435" y="254141"/>
                    <a:pt x="226811" y="263377"/>
                    <a:pt x="139066" y="267995"/>
                  </a:cubicBezTo>
                  <a:cubicBezTo>
                    <a:pt x="75920" y="289044"/>
                    <a:pt x="73348" y="287501"/>
                    <a:pt x="180629" y="267995"/>
                  </a:cubicBezTo>
                  <a:cubicBezTo>
                    <a:pt x="203797" y="263783"/>
                    <a:pt x="226914" y="259249"/>
                    <a:pt x="249902" y="254141"/>
                  </a:cubicBezTo>
                  <a:cubicBezTo>
                    <a:pt x="268490" y="250010"/>
                    <a:pt x="286649" y="244020"/>
                    <a:pt x="305320" y="240286"/>
                  </a:cubicBezTo>
                  <a:cubicBezTo>
                    <a:pt x="427244" y="215901"/>
                    <a:pt x="402418" y="221776"/>
                    <a:pt x="346884" y="240286"/>
                  </a:cubicBezTo>
                  <a:cubicBezTo>
                    <a:pt x="342266" y="254141"/>
                    <a:pt x="339560" y="268788"/>
                    <a:pt x="333029" y="281850"/>
                  </a:cubicBezTo>
                  <a:cubicBezTo>
                    <a:pt x="325582" y="296743"/>
                    <a:pt x="305320" y="306763"/>
                    <a:pt x="305320" y="323414"/>
                  </a:cubicBezTo>
                  <a:cubicBezTo>
                    <a:pt x="305320" y="399750"/>
                    <a:pt x="335533" y="394782"/>
                    <a:pt x="388448" y="406541"/>
                  </a:cubicBezTo>
                  <a:cubicBezTo>
                    <a:pt x="411435" y="411649"/>
                    <a:pt x="434629" y="415777"/>
                    <a:pt x="457720" y="420395"/>
                  </a:cubicBezTo>
                  <a:cubicBezTo>
                    <a:pt x="485547" y="401844"/>
                    <a:pt x="522743" y="374564"/>
                    <a:pt x="554702" y="364977"/>
                  </a:cubicBezTo>
                  <a:cubicBezTo>
                    <a:pt x="581609" y="356905"/>
                    <a:pt x="610283" y="356632"/>
                    <a:pt x="637829" y="351123"/>
                  </a:cubicBezTo>
                  <a:cubicBezTo>
                    <a:pt x="681316" y="342426"/>
                    <a:pt x="695200" y="336617"/>
                    <a:pt x="734811" y="323414"/>
                  </a:cubicBezTo>
                  <a:cubicBezTo>
                    <a:pt x="753284" y="328032"/>
                    <a:pt x="772727" y="329767"/>
                    <a:pt x="790229" y="337268"/>
                  </a:cubicBezTo>
                  <a:cubicBezTo>
                    <a:pt x="805534" y="343827"/>
                    <a:pt x="816900" y="357530"/>
                    <a:pt x="831793" y="364977"/>
                  </a:cubicBezTo>
                  <a:cubicBezTo>
                    <a:pt x="844855" y="371508"/>
                    <a:pt x="859502" y="374214"/>
                    <a:pt x="873357" y="378832"/>
                  </a:cubicBezTo>
                  <a:cubicBezTo>
                    <a:pt x="939296" y="334872"/>
                    <a:pt x="889008" y="361667"/>
                    <a:pt x="970338" y="337268"/>
                  </a:cubicBezTo>
                  <a:cubicBezTo>
                    <a:pt x="1138991" y="286672"/>
                    <a:pt x="981151" y="327638"/>
                    <a:pt x="1108884" y="295704"/>
                  </a:cubicBezTo>
                  <a:cubicBezTo>
                    <a:pt x="1127254" y="268149"/>
                    <a:pt x="1157155" y="246994"/>
                    <a:pt x="1122738" y="212577"/>
                  </a:cubicBezTo>
                  <a:cubicBezTo>
                    <a:pt x="1112412" y="202251"/>
                    <a:pt x="1095029" y="203341"/>
                    <a:pt x="1081175" y="198723"/>
                  </a:cubicBezTo>
                  <a:cubicBezTo>
                    <a:pt x="1062651" y="143153"/>
                    <a:pt x="1077748" y="155789"/>
                    <a:pt x="1011902" y="129450"/>
                  </a:cubicBezTo>
                  <a:cubicBezTo>
                    <a:pt x="984783" y="118602"/>
                    <a:pt x="928775" y="101741"/>
                    <a:pt x="928775" y="101741"/>
                  </a:cubicBezTo>
                  <a:cubicBezTo>
                    <a:pt x="771848" y="117433"/>
                    <a:pt x="743817" y="115595"/>
                    <a:pt x="845648" y="115595"/>
                  </a:cubicBezTo>
                </a:path>
              </a:pathLst>
            </a:custGeom>
            <a:solidFill>
              <a:schemeClr val="bg1">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89"/>
            </a:p>
          </p:txBody>
        </p:sp>
      </p:grpSp>
      <p:sp>
        <p:nvSpPr>
          <p:cNvPr id="3" name="Tekstfelt 2">
            <a:extLst>
              <a:ext uri="{FF2B5EF4-FFF2-40B4-BE49-F238E27FC236}">
                <a16:creationId xmlns:a16="http://schemas.microsoft.com/office/drawing/2014/main" id="{68424C32-08DF-F94C-1F88-473A4D3BD1E8}"/>
              </a:ext>
            </a:extLst>
          </p:cNvPr>
          <p:cNvSpPr txBox="1"/>
          <p:nvPr/>
        </p:nvSpPr>
        <p:spPr>
          <a:xfrm>
            <a:off x="2151086" y="2365773"/>
            <a:ext cx="1110908" cy="2308324"/>
          </a:xfrm>
          <a:prstGeom prst="rect">
            <a:avLst/>
          </a:prstGeom>
          <a:noFill/>
        </p:spPr>
        <p:txBody>
          <a:bodyPr wrap="square" rtlCol="0">
            <a:spAutoFit/>
          </a:bodyPr>
          <a:lstStyle/>
          <a:p>
            <a:r>
              <a:rPr lang="da-DK" sz="7200" dirty="0"/>
              <a:t>5S</a:t>
            </a:r>
          </a:p>
        </p:txBody>
      </p:sp>
      <p:sp>
        <p:nvSpPr>
          <p:cNvPr id="4" name="Cirkel: udhulet 3">
            <a:extLst>
              <a:ext uri="{FF2B5EF4-FFF2-40B4-BE49-F238E27FC236}">
                <a16:creationId xmlns:a16="http://schemas.microsoft.com/office/drawing/2014/main" id="{0A36A281-5AAA-1BCA-CDFB-E967372F75FB}"/>
              </a:ext>
            </a:extLst>
          </p:cNvPr>
          <p:cNvSpPr/>
          <p:nvPr/>
        </p:nvSpPr>
        <p:spPr>
          <a:xfrm>
            <a:off x="1908463" y="2211491"/>
            <a:ext cx="1530905" cy="1544557"/>
          </a:xfrm>
          <a:prstGeom prst="donut">
            <a:avLst>
              <a:gd name="adj" fmla="val 649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solidFill>
                <a:schemeClr val="tx1"/>
              </a:solidFill>
            </a:endParaRPr>
          </a:p>
        </p:txBody>
      </p:sp>
    </p:spTree>
    <p:extLst>
      <p:ext uri="{BB962C8B-B14F-4D97-AF65-F5344CB8AC3E}">
        <p14:creationId xmlns:p14="http://schemas.microsoft.com/office/powerpoint/2010/main" val="34936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239"/>
                                        </p:tgtEl>
                                        <p:attrNameLst>
                                          <p:attrName>style.visibility</p:attrName>
                                        </p:attrNameLst>
                                      </p:cBhvr>
                                      <p:to>
                                        <p:strVal val="visible"/>
                                      </p:to>
                                    </p:set>
                                    <p:animEffect transition="in" filter="barn(outVertical)">
                                      <p:cBhvr>
                                        <p:cTn id="13" dur="500"/>
                                        <p:tgtEl>
                                          <p:spTgt spid="23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216"/>
                                        </p:tgtEl>
                                        <p:attrNameLst>
                                          <p:attrName>style.visibility</p:attrName>
                                        </p:attrNameLst>
                                      </p:cBhvr>
                                      <p:to>
                                        <p:strVal val="visible"/>
                                      </p:to>
                                    </p:set>
                                    <p:anim calcmode="lin" valueType="num">
                                      <p:cBhvr additive="base">
                                        <p:cTn id="18" dur="500" fill="hold"/>
                                        <p:tgtEl>
                                          <p:spTgt spid="216"/>
                                        </p:tgtEl>
                                        <p:attrNameLst>
                                          <p:attrName>ppt_x</p:attrName>
                                        </p:attrNameLst>
                                      </p:cBhvr>
                                      <p:tavLst>
                                        <p:tav tm="0">
                                          <p:val>
                                            <p:strVal val="0-#ppt_w/2"/>
                                          </p:val>
                                        </p:tav>
                                        <p:tav tm="100000">
                                          <p:val>
                                            <p:strVal val="#ppt_x"/>
                                          </p:val>
                                        </p:tav>
                                      </p:tavLst>
                                    </p:anim>
                                    <p:anim calcmode="lin" valueType="num">
                                      <p:cBhvr additive="base">
                                        <p:cTn id="19" dur="500" fill="hold"/>
                                        <p:tgtEl>
                                          <p:spTgt spid="21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8"/>
                                        </p:tgtEl>
                                        <p:attrNameLst>
                                          <p:attrName>style.visibility</p:attrName>
                                        </p:attrNameLst>
                                      </p:cBhvr>
                                      <p:to>
                                        <p:strVal val="visible"/>
                                      </p:to>
                                    </p:set>
                                    <p:anim calcmode="lin" valueType="num">
                                      <p:cBhvr additive="base">
                                        <p:cTn id="31" dur="500" fill="hold"/>
                                        <p:tgtEl>
                                          <p:spTgt spid="108"/>
                                        </p:tgtEl>
                                        <p:attrNameLst>
                                          <p:attrName>ppt_x</p:attrName>
                                        </p:attrNameLst>
                                      </p:cBhvr>
                                      <p:tavLst>
                                        <p:tav tm="0">
                                          <p:val>
                                            <p:strVal val="#ppt_x"/>
                                          </p:val>
                                        </p:tav>
                                        <p:tav tm="100000">
                                          <p:val>
                                            <p:strVal val="#ppt_x"/>
                                          </p:val>
                                        </p:tav>
                                      </p:tavLst>
                                    </p:anim>
                                    <p:anim calcmode="lin" valueType="num">
                                      <p:cBhvr additive="base">
                                        <p:cTn id="32" dur="500" fill="hold"/>
                                        <p:tgtEl>
                                          <p:spTgt spid="108"/>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109"/>
                                        </p:tgtEl>
                                        <p:attrNameLst>
                                          <p:attrName>style.visibility</p:attrName>
                                        </p:attrNameLst>
                                      </p:cBhvr>
                                      <p:to>
                                        <p:strVal val="visible"/>
                                      </p:to>
                                    </p:set>
                                    <p:anim calcmode="lin" valueType="num">
                                      <p:cBhvr additive="base">
                                        <p:cTn id="36" dur="500" fill="hold"/>
                                        <p:tgtEl>
                                          <p:spTgt spid="109"/>
                                        </p:tgtEl>
                                        <p:attrNameLst>
                                          <p:attrName>ppt_x</p:attrName>
                                        </p:attrNameLst>
                                      </p:cBhvr>
                                      <p:tavLst>
                                        <p:tav tm="0">
                                          <p:val>
                                            <p:strVal val="#ppt_x"/>
                                          </p:val>
                                        </p:tav>
                                        <p:tav tm="100000">
                                          <p:val>
                                            <p:strVal val="#ppt_x"/>
                                          </p:val>
                                        </p:tav>
                                      </p:tavLst>
                                    </p:anim>
                                    <p:anim calcmode="lin" valueType="num">
                                      <p:cBhvr additive="base">
                                        <p:cTn id="37" dur="500" fill="hold"/>
                                        <p:tgtEl>
                                          <p:spTgt spid="109"/>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grpId="0" nodeType="afterEffect">
                                  <p:stCondLst>
                                    <p:cond delay="0"/>
                                  </p:stCondLst>
                                  <p:childTnLst>
                                    <p:set>
                                      <p:cBhvr>
                                        <p:cTn id="40" dur="1" fill="hold">
                                          <p:stCondLst>
                                            <p:cond delay="0"/>
                                          </p:stCondLst>
                                        </p:cTn>
                                        <p:tgtEl>
                                          <p:spTgt spid="110"/>
                                        </p:tgtEl>
                                        <p:attrNameLst>
                                          <p:attrName>style.visibility</p:attrName>
                                        </p:attrNameLst>
                                      </p:cBhvr>
                                      <p:to>
                                        <p:strVal val="visible"/>
                                      </p:to>
                                    </p:set>
                                    <p:anim calcmode="lin" valueType="num">
                                      <p:cBhvr additive="base">
                                        <p:cTn id="41" dur="500" fill="hold"/>
                                        <p:tgtEl>
                                          <p:spTgt spid="110"/>
                                        </p:tgtEl>
                                        <p:attrNameLst>
                                          <p:attrName>ppt_x</p:attrName>
                                        </p:attrNameLst>
                                      </p:cBhvr>
                                      <p:tavLst>
                                        <p:tav tm="0">
                                          <p:val>
                                            <p:strVal val="#ppt_x"/>
                                          </p:val>
                                        </p:tav>
                                        <p:tav tm="100000">
                                          <p:val>
                                            <p:strVal val="#ppt_x"/>
                                          </p:val>
                                        </p:tav>
                                      </p:tavLst>
                                    </p:anim>
                                    <p:anim calcmode="lin" valueType="num">
                                      <p:cBhvr additive="base">
                                        <p:cTn id="42" dur="500" fill="hold"/>
                                        <p:tgtEl>
                                          <p:spTgt spid="110"/>
                                        </p:tgtEl>
                                        <p:attrNameLst>
                                          <p:attrName>ppt_y</p:attrName>
                                        </p:attrNameLst>
                                      </p:cBhvr>
                                      <p:tavLst>
                                        <p:tav tm="0">
                                          <p:val>
                                            <p:strVal val="1+#ppt_h/2"/>
                                          </p:val>
                                        </p:tav>
                                        <p:tav tm="100000">
                                          <p:val>
                                            <p:strVal val="#ppt_y"/>
                                          </p:val>
                                        </p:tav>
                                      </p:tavLst>
                                    </p:anim>
                                  </p:childTnLst>
                                </p:cTn>
                              </p:par>
                            </p:childTnLst>
                          </p:cTn>
                        </p:par>
                        <p:par>
                          <p:cTn id="43" fill="hold">
                            <p:stCondLst>
                              <p:cond delay="1500"/>
                            </p:stCondLst>
                            <p:childTnLst>
                              <p:par>
                                <p:cTn id="44" presetID="2" presetClass="entr" presetSubtype="4" fill="hold" grpId="0" nodeType="afterEffect">
                                  <p:stCondLst>
                                    <p:cond delay="0"/>
                                  </p:stCondLst>
                                  <p:childTnLst>
                                    <p:set>
                                      <p:cBhvr>
                                        <p:cTn id="45" dur="1" fill="hold">
                                          <p:stCondLst>
                                            <p:cond delay="0"/>
                                          </p:stCondLst>
                                        </p:cTn>
                                        <p:tgtEl>
                                          <p:spTgt spid="111"/>
                                        </p:tgtEl>
                                        <p:attrNameLst>
                                          <p:attrName>style.visibility</p:attrName>
                                        </p:attrNameLst>
                                      </p:cBhvr>
                                      <p:to>
                                        <p:strVal val="visible"/>
                                      </p:to>
                                    </p:set>
                                    <p:anim calcmode="lin" valueType="num">
                                      <p:cBhvr additive="base">
                                        <p:cTn id="46" dur="500" fill="hold"/>
                                        <p:tgtEl>
                                          <p:spTgt spid="111"/>
                                        </p:tgtEl>
                                        <p:attrNameLst>
                                          <p:attrName>ppt_x</p:attrName>
                                        </p:attrNameLst>
                                      </p:cBhvr>
                                      <p:tavLst>
                                        <p:tav tm="0">
                                          <p:val>
                                            <p:strVal val="#ppt_x"/>
                                          </p:val>
                                        </p:tav>
                                        <p:tav tm="100000">
                                          <p:val>
                                            <p:strVal val="#ppt_x"/>
                                          </p:val>
                                        </p:tav>
                                      </p:tavLst>
                                    </p:anim>
                                    <p:anim calcmode="lin" valueType="num">
                                      <p:cBhvr additive="base">
                                        <p:cTn id="47" dur="500" fill="hold"/>
                                        <p:tgtEl>
                                          <p:spTgt spid="111"/>
                                        </p:tgtEl>
                                        <p:attrNameLst>
                                          <p:attrName>ppt_y</p:attrName>
                                        </p:attrNameLst>
                                      </p:cBhvr>
                                      <p:tavLst>
                                        <p:tav tm="0">
                                          <p:val>
                                            <p:strVal val="1+#ppt_h/2"/>
                                          </p:val>
                                        </p:tav>
                                        <p:tav tm="100000">
                                          <p:val>
                                            <p:strVal val="#ppt_y"/>
                                          </p:val>
                                        </p:tav>
                                      </p:tavLst>
                                    </p:anim>
                                  </p:childTnLst>
                                </p:cTn>
                              </p:par>
                            </p:childTnLst>
                          </p:cTn>
                        </p:par>
                        <p:par>
                          <p:cTn id="48" fill="hold">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112"/>
                                        </p:tgtEl>
                                        <p:attrNameLst>
                                          <p:attrName>style.visibility</p:attrName>
                                        </p:attrNameLst>
                                      </p:cBhvr>
                                      <p:to>
                                        <p:strVal val="visible"/>
                                      </p:to>
                                    </p:set>
                                    <p:anim calcmode="lin" valueType="num">
                                      <p:cBhvr additive="base">
                                        <p:cTn id="51" dur="500" fill="hold"/>
                                        <p:tgtEl>
                                          <p:spTgt spid="112"/>
                                        </p:tgtEl>
                                        <p:attrNameLst>
                                          <p:attrName>ppt_x</p:attrName>
                                        </p:attrNameLst>
                                      </p:cBhvr>
                                      <p:tavLst>
                                        <p:tav tm="0">
                                          <p:val>
                                            <p:strVal val="#ppt_x"/>
                                          </p:val>
                                        </p:tav>
                                        <p:tav tm="100000">
                                          <p:val>
                                            <p:strVal val="#ppt_x"/>
                                          </p:val>
                                        </p:tav>
                                      </p:tavLst>
                                    </p:anim>
                                    <p:anim calcmode="lin" valueType="num">
                                      <p:cBhvr additive="base">
                                        <p:cTn id="52" dur="500" fill="hold"/>
                                        <p:tgtEl>
                                          <p:spTgt spid="112"/>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2" presetClass="entr" presetSubtype="4" fill="hold" grpId="0" nodeType="afterEffect">
                                  <p:stCondLst>
                                    <p:cond delay="0"/>
                                  </p:stCondLst>
                                  <p:childTnLst>
                                    <p:set>
                                      <p:cBhvr>
                                        <p:cTn id="55" dur="1" fill="hold">
                                          <p:stCondLst>
                                            <p:cond delay="0"/>
                                          </p:stCondLst>
                                        </p:cTn>
                                        <p:tgtEl>
                                          <p:spTgt spid="114"/>
                                        </p:tgtEl>
                                        <p:attrNameLst>
                                          <p:attrName>style.visibility</p:attrName>
                                        </p:attrNameLst>
                                      </p:cBhvr>
                                      <p:to>
                                        <p:strVal val="visible"/>
                                      </p:to>
                                    </p:set>
                                    <p:anim calcmode="lin" valueType="num">
                                      <p:cBhvr additive="base">
                                        <p:cTn id="56" dur="500" fill="hold"/>
                                        <p:tgtEl>
                                          <p:spTgt spid="114"/>
                                        </p:tgtEl>
                                        <p:attrNameLst>
                                          <p:attrName>ppt_x</p:attrName>
                                        </p:attrNameLst>
                                      </p:cBhvr>
                                      <p:tavLst>
                                        <p:tav tm="0">
                                          <p:val>
                                            <p:strVal val="#ppt_x"/>
                                          </p:val>
                                        </p:tav>
                                        <p:tav tm="100000">
                                          <p:val>
                                            <p:strVal val="#ppt_x"/>
                                          </p:val>
                                        </p:tav>
                                      </p:tavLst>
                                    </p:anim>
                                    <p:anim calcmode="lin" valueType="num">
                                      <p:cBhvr additive="base">
                                        <p:cTn id="57" dur="500" fill="hold"/>
                                        <p:tgtEl>
                                          <p:spTgt spid="114"/>
                                        </p:tgtEl>
                                        <p:attrNameLst>
                                          <p:attrName>ppt_y</p:attrName>
                                        </p:attrNameLst>
                                      </p:cBhvr>
                                      <p:tavLst>
                                        <p:tav tm="0">
                                          <p:val>
                                            <p:strVal val="1+#ppt_h/2"/>
                                          </p:val>
                                        </p:tav>
                                        <p:tav tm="100000">
                                          <p:val>
                                            <p:strVal val="#ppt_y"/>
                                          </p:val>
                                        </p:tav>
                                      </p:tavLst>
                                    </p:anim>
                                  </p:childTnLst>
                                </p:cTn>
                              </p:par>
                            </p:childTnLst>
                          </p:cTn>
                        </p:par>
                        <p:par>
                          <p:cTn id="58" fill="hold">
                            <p:stCondLst>
                              <p:cond delay="3000"/>
                            </p:stCondLst>
                            <p:childTnLst>
                              <p:par>
                                <p:cTn id="59" presetID="2" presetClass="entr" presetSubtype="4" fill="hold" grpId="0" nodeType="afterEffect">
                                  <p:stCondLst>
                                    <p:cond delay="0"/>
                                  </p:stCondLst>
                                  <p:childTnLst>
                                    <p:set>
                                      <p:cBhvr>
                                        <p:cTn id="60" dur="1" fill="hold">
                                          <p:stCondLst>
                                            <p:cond delay="0"/>
                                          </p:stCondLst>
                                        </p:cTn>
                                        <p:tgtEl>
                                          <p:spTgt spid="115"/>
                                        </p:tgtEl>
                                        <p:attrNameLst>
                                          <p:attrName>style.visibility</p:attrName>
                                        </p:attrNameLst>
                                      </p:cBhvr>
                                      <p:to>
                                        <p:strVal val="visible"/>
                                      </p:to>
                                    </p:set>
                                    <p:anim calcmode="lin" valueType="num">
                                      <p:cBhvr additive="base">
                                        <p:cTn id="61" dur="500" fill="hold"/>
                                        <p:tgtEl>
                                          <p:spTgt spid="115"/>
                                        </p:tgtEl>
                                        <p:attrNameLst>
                                          <p:attrName>ppt_x</p:attrName>
                                        </p:attrNameLst>
                                      </p:cBhvr>
                                      <p:tavLst>
                                        <p:tav tm="0">
                                          <p:val>
                                            <p:strVal val="#ppt_x"/>
                                          </p:val>
                                        </p:tav>
                                        <p:tav tm="100000">
                                          <p:val>
                                            <p:strVal val="#ppt_x"/>
                                          </p:val>
                                        </p:tav>
                                      </p:tavLst>
                                    </p:anim>
                                    <p:anim calcmode="lin" valueType="num">
                                      <p:cBhvr additive="base">
                                        <p:cTn id="62" dur="500" fill="hold"/>
                                        <p:tgtEl>
                                          <p:spTgt spid="115"/>
                                        </p:tgtEl>
                                        <p:attrNameLst>
                                          <p:attrName>ppt_y</p:attrName>
                                        </p:attrNameLst>
                                      </p:cBhvr>
                                      <p:tavLst>
                                        <p:tav tm="0">
                                          <p:val>
                                            <p:strVal val="1+#ppt_h/2"/>
                                          </p:val>
                                        </p:tav>
                                        <p:tav tm="100000">
                                          <p:val>
                                            <p:strVal val="#ppt_y"/>
                                          </p:val>
                                        </p:tav>
                                      </p:tavLst>
                                    </p:anim>
                                  </p:childTnLst>
                                </p:cTn>
                              </p:par>
                            </p:childTnLst>
                          </p:cTn>
                        </p:par>
                        <p:par>
                          <p:cTn id="63" fill="hold">
                            <p:stCondLst>
                              <p:cond delay="3500"/>
                            </p:stCondLst>
                            <p:childTnLst>
                              <p:par>
                                <p:cTn id="64" presetID="2" presetClass="entr" presetSubtype="4" fill="hold" grpId="0" nodeType="afterEffect">
                                  <p:stCondLst>
                                    <p:cond delay="0"/>
                                  </p:stCondLst>
                                  <p:childTnLst>
                                    <p:set>
                                      <p:cBhvr>
                                        <p:cTn id="65" dur="1" fill="hold">
                                          <p:stCondLst>
                                            <p:cond delay="0"/>
                                          </p:stCondLst>
                                        </p:cTn>
                                        <p:tgtEl>
                                          <p:spTgt spid="116"/>
                                        </p:tgtEl>
                                        <p:attrNameLst>
                                          <p:attrName>style.visibility</p:attrName>
                                        </p:attrNameLst>
                                      </p:cBhvr>
                                      <p:to>
                                        <p:strVal val="visible"/>
                                      </p:to>
                                    </p:set>
                                    <p:anim calcmode="lin" valueType="num">
                                      <p:cBhvr additive="base">
                                        <p:cTn id="66" dur="500" fill="hold"/>
                                        <p:tgtEl>
                                          <p:spTgt spid="116"/>
                                        </p:tgtEl>
                                        <p:attrNameLst>
                                          <p:attrName>ppt_x</p:attrName>
                                        </p:attrNameLst>
                                      </p:cBhvr>
                                      <p:tavLst>
                                        <p:tav tm="0">
                                          <p:val>
                                            <p:strVal val="#ppt_x"/>
                                          </p:val>
                                        </p:tav>
                                        <p:tav tm="100000">
                                          <p:val>
                                            <p:strVal val="#ppt_x"/>
                                          </p:val>
                                        </p:tav>
                                      </p:tavLst>
                                    </p:anim>
                                    <p:anim calcmode="lin" valueType="num">
                                      <p:cBhvr additive="base">
                                        <p:cTn id="67" dur="500" fill="hold"/>
                                        <p:tgtEl>
                                          <p:spTgt spid="116"/>
                                        </p:tgtEl>
                                        <p:attrNameLst>
                                          <p:attrName>ppt_y</p:attrName>
                                        </p:attrNameLst>
                                      </p:cBhvr>
                                      <p:tavLst>
                                        <p:tav tm="0">
                                          <p:val>
                                            <p:strVal val="1+#ppt_h/2"/>
                                          </p:val>
                                        </p:tav>
                                        <p:tav tm="100000">
                                          <p:val>
                                            <p:strVal val="#ppt_y"/>
                                          </p:val>
                                        </p:tav>
                                      </p:tavLst>
                                    </p:anim>
                                  </p:childTnLst>
                                </p:cTn>
                              </p:par>
                            </p:childTnLst>
                          </p:cTn>
                        </p:par>
                        <p:par>
                          <p:cTn id="68" fill="hold">
                            <p:stCondLst>
                              <p:cond delay="4000"/>
                            </p:stCondLst>
                            <p:childTnLst>
                              <p:par>
                                <p:cTn id="69" presetID="2" presetClass="entr" presetSubtype="4" fill="hold" grpId="0" nodeType="afterEffect">
                                  <p:stCondLst>
                                    <p:cond delay="0"/>
                                  </p:stCondLst>
                                  <p:childTnLst>
                                    <p:set>
                                      <p:cBhvr>
                                        <p:cTn id="70" dur="1" fill="hold">
                                          <p:stCondLst>
                                            <p:cond delay="0"/>
                                          </p:stCondLst>
                                        </p:cTn>
                                        <p:tgtEl>
                                          <p:spTgt spid="117"/>
                                        </p:tgtEl>
                                        <p:attrNameLst>
                                          <p:attrName>style.visibility</p:attrName>
                                        </p:attrNameLst>
                                      </p:cBhvr>
                                      <p:to>
                                        <p:strVal val="visible"/>
                                      </p:to>
                                    </p:set>
                                    <p:anim calcmode="lin" valueType="num">
                                      <p:cBhvr additive="base">
                                        <p:cTn id="71" dur="500" fill="hold"/>
                                        <p:tgtEl>
                                          <p:spTgt spid="117"/>
                                        </p:tgtEl>
                                        <p:attrNameLst>
                                          <p:attrName>ppt_x</p:attrName>
                                        </p:attrNameLst>
                                      </p:cBhvr>
                                      <p:tavLst>
                                        <p:tav tm="0">
                                          <p:val>
                                            <p:strVal val="#ppt_x"/>
                                          </p:val>
                                        </p:tav>
                                        <p:tav tm="100000">
                                          <p:val>
                                            <p:strVal val="#ppt_x"/>
                                          </p:val>
                                        </p:tav>
                                      </p:tavLst>
                                    </p:anim>
                                    <p:anim calcmode="lin" valueType="num">
                                      <p:cBhvr additive="base">
                                        <p:cTn id="72" dur="500" fill="hold"/>
                                        <p:tgtEl>
                                          <p:spTgt spid="117"/>
                                        </p:tgtEl>
                                        <p:attrNameLst>
                                          <p:attrName>ppt_y</p:attrName>
                                        </p:attrNameLst>
                                      </p:cBhvr>
                                      <p:tavLst>
                                        <p:tav tm="0">
                                          <p:val>
                                            <p:strVal val="1+#ppt_h/2"/>
                                          </p:val>
                                        </p:tav>
                                        <p:tav tm="100000">
                                          <p:val>
                                            <p:strVal val="#ppt_y"/>
                                          </p:val>
                                        </p:tav>
                                      </p:tavLst>
                                    </p:anim>
                                  </p:childTnLst>
                                </p:cTn>
                              </p:par>
                            </p:childTnLst>
                          </p:cTn>
                        </p:par>
                        <p:par>
                          <p:cTn id="73" fill="hold">
                            <p:stCondLst>
                              <p:cond delay="4500"/>
                            </p:stCondLst>
                            <p:childTnLst>
                              <p:par>
                                <p:cTn id="74" presetID="2" presetClass="entr" presetSubtype="4" fill="hold" grpId="0" nodeType="afterEffect">
                                  <p:stCondLst>
                                    <p:cond delay="0"/>
                                  </p:stCondLst>
                                  <p:childTnLst>
                                    <p:set>
                                      <p:cBhvr>
                                        <p:cTn id="75" dur="1" fill="hold">
                                          <p:stCondLst>
                                            <p:cond delay="0"/>
                                          </p:stCondLst>
                                        </p:cTn>
                                        <p:tgtEl>
                                          <p:spTgt spid="118"/>
                                        </p:tgtEl>
                                        <p:attrNameLst>
                                          <p:attrName>style.visibility</p:attrName>
                                        </p:attrNameLst>
                                      </p:cBhvr>
                                      <p:to>
                                        <p:strVal val="visible"/>
                                      </p:to>
                                    </p:set>
                                    <p:anim calcmode="lin" valueType="num">
                                      <p:cBhvr additive="base">
                                        <p:cTn id="76" dur="500" fill="hold"/>
                                        <p:tgtEl>
                                          <p:spTgt spid="118"/>
                                        </p:tgtEl>
                                        <p:attrNameLst>
                                          <p:attrName>ppt_x</p:attrName>
                                        </p:attrNameLst>
                                      </p:cBhvr>
                                      <p:tavLst>
                                        <p:tav tm="0">
                                          <p:val>
                                            <p:strVal val="#ppt_x"/>
                                          </p:val>
                                        </p:tav>
                                        <p:tav tm="100000">
                                          <p:val>
                                            <p:strVal val="#ppt_x"/>
                                          </p:val>
                                        </p:tav>
                                      </p:tavLst>
                                    </p:anim>
                                    <p:anim calcmode="lin" valueType="num">
                                      <p:cBhvr additive="base">
                                        <p:cTn id="77" dur="500" fill="hold"/>
                                        <p:tgtEl>
                                          <p:spTgt spid="118"/>
                                        </p:tgtEl>
                                        <p:attrNameLst>
                                          <p:attrName>ppt_y</p:attrName>
                                        </p:attrNameLst>
                                      </p:cBhvr>
                                      <p:tavLst>
                                        <p:tav tm="0">
                                          <p:val>
                                            <p:strVal val="1+#ppt_h/2"/>
                                          </p:val>
                                        </p:tav>
                                        <p:tav tm="100000">
                                          <p:val>
                                            <p:strVal val="#ppt_y"/>
                                          </p:val>
                                        </p:tav>
                                      </p:tavLst>
                                    </p:anim>
                                  </p:childTnLst>
                                </p:cTn>
                              </p:par>
                            </p:childTnLst>
                          </p:cTn>
                        </p:par>
                        <p:par>
                          <p:cTn id="78" fill="hold">
                            <p:stCondLst>
                              <p:cond delay="5000"/>
                            </p:stCondLst>
                            <p:childTnLst>
                              <p:par>
                                <p:cTn id="79" presetID="2" presetClass="entr" presetSubtype="4" fill="hold" grpId="0" nodeType="afterEffect">
                                  <p:stCondLst>
                                    <p:cond delay="0"/>
                                  </p:stCondLst>
                                  <p:childTnLst>
                                    <p:set>
                                      <p:cBhvr>
                                        <p:cTn id="80" dur="1" fill="hold">
                                          <p:stCondLst>
                                            <p:cond delay="0"/>
                                          </p:stCondLst>
                                        </p:cTn>
                                        <p:tgtEl>
                                          <p:spTgt spid="119"/>
                                        </p:tgtEl>
                                        <p:attrNameLst>
                                          <p:attrName>style.visibility</p:attrName>
                                        </p:attrNameLst>
                                      </p:cBhvr>
                                      <p:to>
                                        <p:strVal val="visible"/>
                                      </p:to>
                                    </p:set>
                                    <p:anim calcmode="lin" valueType="num">
                                      <p:cBhvr additive="base">
                                        <p:cTn id="81" dur="500" fill="hold"/>
                                        <p:tgtEl>
                                          <p:spTgt spid="119"/>
                                        </p:tgtEl>
                                        <p:attrNameLst>
                                          <p:attrName>ppt_x</p:attrName>
                                        </p:attrNameLst>
                                      </p:cBhvr>
                                      <p:tavLst>
                                        <p:tav tm="0">
                                          <p:val>
                                            <p:strVal val="#ppt_x"/>
                                          </p:val>
                                        </p:tav>
                                        <p:tav tm="100000">
                                          <p:val>
                                            <p:strVal val="#ppt_x"/>
                                          </p:val>
                                        </p:tav>
                                      </p:tavLst>
                                    </p:anim>
                                    <p:anim calcmode="lin" valueType="num">
                                      <p:cBhvr additive="base">
                                        <p:cTn id="82"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wipe(down)">
                                      <p:cBhvr>
                                        <p:cTn id="87" dur="500"/>
                                        <p:tgtEl>
                                          <p:spTgt spid="11"/>
                                        </p:tgtEl>
                                      </p:cBhvr>
                                    </p:animEffect>
                                  </p:childTnLst>
                                </p:cTn>
                              </p:par>
                            </p:childTnLst>
                          </p:cTn>
                        </p:par>
                        <p:par>
                          <p:cTn id="88" fill="hold">
                            <p:stCondLst>
                              <p:cond delay="500"/>
                            </p:stCondLst>
                            <p:childTnLst>
                              <p:par>
                                <p:cTn id="89" presetID="22" presetClass="entr" presetSubtype="1" fill="hold" nodeType="after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wipe(up)">
                                      <p:cBhvr>
                                        <p:cTn id="91" dur="500"/>
                                        <p:tgtEl>
                                          <p:spTgt spid="19"/>
                                        </p:tgtEl>
                                      </p:cBhvr>
                                    </p:animEffect>
                                  </p:childTnLst>
                                </p:cTn>
                              </p:par>
                            </p:childTnLst>
                          </p:cTn>
                        </p:par>
                        <p:par>
                          <p:cTn id="92" fill="hold">
                            <p:stCondLst>
                              <p:cond delay="1000"/>
                            </p:stCondLst>
                            <p:childTnLst>
                              <p:par>
                                <p:cTn id="93" presetID="22" presetClass="entr" presetSubtype="4" fill="hold"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wipe(down)">
                                      <p:cBhvr>
                                        <p:cTn id="95" dur="500"/>
                                        <p:tgtEl>
                                          <p:spTgt spid="24"/>
                                        </p:tgtEl>
                                      </p:cBhvr>
                                    </p:animEffect>
                                  </p:childTnLst>
                                </p:cTn>
                              </p:par>
                            </p:childTnLst>
                          </p:cTn>
                        </p:par>
                        <p:par>
                          <p:cTn id="96" fill="hold">
                            <p:stCondLst>
                              <p:cond delay="1500"/>
                            </p:stCondLst>
                            <p:childTnLst>
                              <p:par>
                                <p:cTn id="97" presetID="22" presetClass="entr" presetSubtype="4" fill="hold" nodeType="after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wipe(down)">
                                      <p:cBhvr>
                                        <p:cTn id="99" dur="500"/>
                                        <p:tgtEl>
                                          <p:spTgt spid="25"/>
                                        </p:tgtEl>
                                      </p:cBhvr>
                                    </p:animEffect>
                                  </p:childTnLst>
                                </p:cTn>
                              </p:par>
                            </p:childTnLst>
                          </p:cTn>
                        </p:par>
                        <p:par>
                          <p:cTn id="100" fill="hold">
                            <p:stCondLst>
                              <p:cond delay="2000"/>
                            </p:stCondLst>
                            <p:childTnLst>
                              <p:par>
                                <p:cTn id="101" presetID="2" presetClass="entr" presetSubtype="2" fill="hold" nodeType="afterEffect">
                                  <p:stCondLst>
                                    <p:cond delay="0"/>
                                  </p:stCondLst>
                                  <p:childTnLst>
                                    <p:set>
                                      <p:cBhvr>
                                        <p:cTn id="102" dur="1" fill="hold">
                                          <p:stCondLst>
                                            <p:cond delay="0"/>
                                          </p:stCondLst>
                                        </p:cTn>
                                        <p:tgtEl>
                                          <p:spTgt spid="55"/>
                                        </p:tgtEl>
                                        <p:attrNameLst>
                                          <p:attrName>style.visibility</p:attrName>
                                        </p:attrNameLst>
                                      </p:cBhvr>
                                      <p:to>
                                        <p:strVal val="visible"/>
                                      </p:to>
                                    </p:set>
                                    <p:anim calcmode="lin" valueType="num">
                                      <p:cBhvr additive="base">
                                        <p:cTn id="103" dur="500" fill="hold"/>
                                        <p:tgtEl>
                                          <p:spTgt spid="55"/>
                                        </p:tgtEl>
                                        <p:attrNameLst>
                                          <p:attrName>ppt_x</p:attrName>
                                        </p:attrNameLst>
                                      </p:cBhvr>
                                      <p:tavLst>
                                        <p:tav tm="0">
                                          <p:val>
                                            <p:strVal val="1+#ppt_w/2"/>
                                          </p:val>
                                        </p:tav>
                                        <p:tav tm="100000">
                                          <p:val>
                                            <p:strVal val="#ppt_x"/>
                                          </p:val>
                                        </p:tav>
                                      </p:tavLst>
                                    </p:anim>
                                    <p:anim calcmode="lin" valueType="num">
                                      <p:cBhvr additive="base">
                                        <p:cTn id="104" dur="500" fill="hold"/>
                                        <p:tgtEl>
                                          <p:spTgt spid="55"/>
                                        </p:tgtEl>
                                        <p:attrNameLst>
                                          <p:attrName>ppt_y</p:attrName>
                                        </p:attrNameLst>
                                      </p:cBhvr>
                                      <p:tavLst>
                                        <p:tav tm="0">
                                          <p:val>
                                            <p:strVal val="#ppt_y"/>
                                          </p:val>
                                        </p:tav>
                                        <p:tav tm="100000">
                                          <p:val>
                                            <p:strVal val="#ppt_y"/>
                                          </p:val>
                                        </p:tav>
                                      </p:tavLst>
                                    </p:anim>
                                  </p:childTnLst>
                                </p:cTn>
                              </p:par>
                            </p:childTnLst>
                          </p:cTn>
                        </p:par>
                        <p:par>
                          <p:cTn id="105" fill="hold">
                            <p:stCondLst>
                              <p:cond delay="2500"/>
                            </p:stCondLst>
                            <p:childTnLst>
                              <p:par>
                                <p:cTn id="106" presetID="2" presetClass="entr" presetSubtype="4" fill="hold" nodeType="afterEffect">
                                  <p:stCondLst>
                                    <p:cond delay="0"/>
                                  </p:stCondLst>
                                  <p:childTnLst>
                                    <p:set>
                                      <p:cBhvr>
                                        <p:cTn id="107" dur="1" fill="hold">
                                          <p:stCondLst>
                                            <p:cond delay="0"/>
                                          </p:stCondLst>
                                        </p:cTn>
                                        <p:tgtEl>
                                          <p:spTgt spid="60"/>
                                        </p:tgtEl>
                                        <p:attrNameLst>
                                          <p:attrName>style.visibility</p:attrName>
                                        </p:attrNameLst>
                                      </p:cBhvr>
                                      <p:to>
                                        <p:strVal val="visible"/>
                                      </p:to>
                                    </p:set>
                                    <p:anim calcmode="lin" valueType="num">
                                      <p:cBhvr additive="base">
                                        <p:cTn id="108" dur="500" fill="hold"/>
                                        <p:tgtEl>
                                          <p:spTgt spid="60"/>
                                        </p:tgtEl>
                                        <p:attrNameLst>
                                          <p:attrName>ppt_x</p:attrName>
                                        </p:attrNameLst>
                                      </p:cBhvr>
                                      <p:tavLst>
                                        <p:tav tm="0">
                                          <p:val>
                                            <p:strVal val="#ppt_x"/>
                                          </p:val>
                                        </p:tav>
                                        <p:tav tm="100000">
                                          <p:val>
                                            <p:strVal val="#ppt_x"/>
                                          </p:val>
                                        </p:tav>
                                      </p:tavLst>
                                    </p:anim>
                                    <p:anim calcmode="lin" valueType="num">
                                      <p:cBhvr additive="base">
                                        <p:cTn id="109" dur="500" fill="hold"/>
                                        <p:tgtEl>
                                          <p:spTgt spid="60"/>
                                        </p:tgtEl>
                                        <p:attrNameLst>
                                          <p:attrName>ppt_y</p:attrName>
                                        </p:attrNameLst>
                                      </p:cBhvr>
                                      <p:tavLst>
                                        <p:tav tm="0">
                                          <p:val>
                                            <p:strVal val="1+#ppt_h/2"/>
                                          </p:val>
                                        </p:tav>
                                        <p:tav tm="100000">
                                          <p:val>
                                            <p:strVal val="#ppt_y"/>
                                          </p:val>
                                        </p:tav>
                                      </p:tavLst>
                                    </p:anim>
                                  </p:childTnLst>
                                </p:cTn>
                              </p:par>
                            </p:childTnLst>
                          </p:cTn>
                        </p:par>
                        <p:par>
                          <p:cTn id="110" fill="hold">
                            <p:stCondLst>
                              <p:cond delay="3000"/>
                            </p:stCondLst>
                            <p:childTnLst>
                              <p:par>
                                <p:cTn id="111" presetID="22" presetClass="entr" presetSubtype="1" fill="hold" nodeType="afterEffect">
                                  <p:stCondLst>
                                    <p:cond delay="0"/>
                                  </p:stCondLst>
                                  <p:childTnLst>
                                    <p:set>
                                      <p:cBhvr>
                                        <p:cTn id="112" dur="1" fill="hold">
                                          <p:stCondLst>
                                            <p:cond delay="0"/>
                                          </p:stCondLst>
                                        </p:cTn>
                                        <p:tgtEl>
                                          <p:spTgt spid="61"/>
                                        </p:tgtEl>
                                        <p:attrNameLst>
                                          <p:attrName>style.visibility</p:attrName>
                                        </p:attrNameLst>
                                      </p:cBhvr>
                                      <p:to>
                                        <p:strVal val="visible"/>
                                      </p:to>
                                    </p:set>
                                    <p:animEffect transition="in" filter="wipe(up)">
                                      <p:cBhvr>
                                        <p:cTn id="113" dur="500"/>
                                        <p:tgtEl>
                                          <p:spTgt spid="61"/>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xit" presetSubtype="0" fill="hold" nodeType="clickEffect">
                                  <p:stCondLst>
                                    <p:cond delay="0"/>
                                  </p:stCondLst>
                                  <p:childTnLst>
                                    <p:set>
                                      <p:cBhvr>
                                        <p:cTn id="117" dur="1" fill="hold">
                                          <p:stCondLst>
                                            <p:cond delay="0"/>
                                          </p:stCondLst>
                                        </p:cTn>
                                        <p:tgtEl>
                                          <p:spTgt spid="216"/>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xit" presetSubtype="8" fill="hold" nodeType="clickEffect">
                                  <p:stCondLst>
                                    <p:cond delay="0"/>
                                  </p:stCondLst>
                                  <p:childTnLst>
                                    <p:animEffect transition="out" filter="wipe(left)">
                                      <p:cBhvr>
                                        <p:cTn id="121" dur="500"/>
                                        <p:tgtEl>
                                          <p:spTgt spid="239"/>
                                        </p:tgtEl>
                                      </p:cBhvr>
                                    </p:animEffect>
                                    <p:set>
                                      <p:cBhvr>
                                        <p:cTn id="122" dur="1" fill="hold">
                                          <p:stCondLst>
                                            <p:cond delay="499"/>
                                          </p:stCondLst>
                                        </p:cTn>
                                        <p:tgtEl>
                                          <p:spTgt spid="23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 presetClass="entr" presetSubtype="9" fill="hold" nodeType="clickEffect">
                                  <p:stCondLst>
                                    <p:cond delay="0"/>
                                  </p:stCondLst>
                                  <p:childTnLst>
                                    <p:set>
                                      <p:cBhvr>
                                        <p:cTn id="126" dur="1" fill="hold">
                                          <p:stCondLst>
                                            <p:cond delay="0"/>
                                          </p:stCondLst>
                                        </p:cTn>
                                        <p:tgtEl>
                                          <p:spTgt spid="68"/>
                                        </p:tgtEl>
                                        <p:attrNameLst>
                                          <p:attrName>style.visibility</p:attrName>
                                        </p:attrNameLst>
                                      </p:cBhvr>
                                      <p:to>
                                        <p:strVal val="visible"/>
                                      </p:to>
                                    </p:set>
                                    <p:anim calcmode="lin" valueType="num">
                                      <p:cBhvr additive="base">
                                        <p:cTn id="127" dur="500" fill="hold"/>
                                        <p:tgtEl>
                                          <p:spTgt spid="68"/>
                                        </p:tgtEl>
                                        <p:attrNameLst>
                                          <p:attrName>ppt_x</p:attrName>
                                        </p:attrNameLst>
                                      </p:cBhvr>
                                      <p:tavLst>
                                        <p:tav tm="0">
                                          <p:val>
                                            <p:strVal val="0-#ppt_w/2"/>
                                          </p:val>
                                        </p:tav>
                                        <p:tav tm="100000">
                                          <p:val>
                                            <p:strVal val="#ppt_x"/>
                                          </p:val>
                                        </p:tav>
                                      </p:tavLst>
                                    </p:anim>
                                    <p:anim calcmode="lin" valueType="num">
                                      <p:cBhvr additive="base">
                                        <p:cTn id="128" dur="500" fill="hold"/>
                                        <p:tgtEl>
                                          <p:spTgt spid="68"/>
                                        </p:tgtEl>
                                        <p:attrNameLst>
                                          <p:attrName>ppt_y</p:attrName>
                                        </p:attrNameLst>
                                      </p:cBhvr>
                                      <p:tavLst>
                                        <p:tav tm="0">
                                          <p:val>
                                            <p:strVal val="0-#ppt_h/2"/>
                                          </p:val>
                                        </p:tav>
                                        <p:tav tm="100000">
                                          <p:val>
                                            <p:strVal val="#ppt_y"/>
                                          </p:val>
                                        </p:tav>
                                      </p:tavLst>
                                    </p:anim>
                                  </p:childTnLst>
                                </p:cTn>
                              </p:par>
                            </p:childTnLst>
                          </p:cTn>
                        </p:par>
                        <p:par>
                          <p:cTn id="129" fill="hold">
                            <p:stCondLst>
                              <p:cond delay="500"/>
                            </p:stCondLst>
                            <p:childTnLst>
                              <p:par>
                                <p:cTn id="130" presetID="2" presetClass="entr" presetSubtype="4" fill="hold" nodeType="afterEffect">
                                  <p:stCondLst>
                                    <p:cond delay="0"/>
                                  </p:stCondLst>
                                  <p:childTnLst>
                                    <p:set>
                                      <p:cBhvr>
                                        <p:cTn id="131" dur="1" fill="hold">
                                          <p:stCondLst>
                                            <p:cond delay="0"/>
                                          </p:stCondLst>
                                        </p:cTn>
                                        <p:tgtEl>
                                          <p:spTgt spid="73"/>
                                        </p:tgtEl>
                                        <p:attrNameLst>
                                          <p:attrName>style.visibility</p:attrName>
                                        </p:attrNameLst>
                                      </p:cBhvr>
                                      <p:to>
                                        <p:strVal val="visible"/>
                                      </p:to>
                                    </p:set>
                                    <p:anim calcmode="lin" valueType="num">
                                      <p:cBhvr additive="base">
                                        <p:cTn id="132" dur="500" fill="hold"/>
                                        <p:tgtEl>
                                          <p:spTgt spid="73"/>
                                        </p:tgtEl>
                                        <p:attrNameLst>
                                          <p:attrName>ppt_x</p:attrName>
                                        </p:attrNameLst>
                                      </p:cBhvr>
                                      <p:tavLst>
                                        <p:tav tm="0">
                                          <p:val>
                                            <p:strVal val="#ppt_x"/>
                                          </p:val>
                                        </p:tav>
                                        <p:tav tm="100000">
                                          <p:val>
                                            <p:strVal val="#ppt_x"/>
                                          </p:val>
                                        </p:tav>
                                      </p:tavLst>
                                    </p:anim>
                                    <p:anim calcmode="lin" valueType="num">
                                      <p:cBhvr additive="base">
                                        <p:cTn id="133" dur="500" fill="hold"/>
                                        <p:tgtEl>
                                          <p:spTgt spid="73"/>
                                        </p:tgtEl>
                                        <p:attrNameLst>
                                          <p:attrName>ppt_y</p:attrName>
                                        </p:attrNameLst>
                                      </p:cBhvr>
                                      <p:tavLst>
                                        <p:tav tm="0">
                                          <p:val>
                                            <p:strVal val="1+#ppt_h/2"/>
                                          </p:val>
                                        </p:tav>
                                        <p:tav tm="100000">
                                          <p:val>
                                            <p:strVal val="#ppt_y"/>
                                          </p:val>
                                        </p:tav>
                                      </p:tavLst>
                                    </p:anim>
                                  </p:childTnLst>
                                </p:cTn>
                              </p:par>
                            </p:childTnLst>
                          </p:cTn>
                        </p:par>
                        <p:par>
                          <p:cTn id="134" fill="hold">
                            <p:stCondLst>
                              <p:cond delay="1000"/>
                            </p:stCondLst>
                            <p:childTnLst>
                              <p:par>
                                <p:cTn id="135" presetID="2" presetClass="entr" presetSubtype="3" fill="hold" nodeType="afterEffect">
                                  <p:stCondLst>
                                    <p:cond delay="0"/>
                                  </p:stCondLst>
                                  <p:childTnLst>
                                    <p:set>
                                      <p:cBhvr>
                                        <p:cTn id="136" dur="1" fill="hold">
                                          <p:stCondLst>
                                            <p:cond delay="0"/>
                                          </p:stCondLst>
                                        </p:cTn>
                                        <p:tgtEl>
                                          <p:spTgt spid="81"/>
                                        </p:tgtEl>
                                        <p:attrNameLst>
                                          <p:attrName>style.visibility</p:attrName>
                                        </p:attrNameLst>
                                      </p:cBhvr>
                                      <p:to>
                                        <p:strVal val="visible"/>
                                      </p:to>
                                    </p:set>
                                    <p:anim calcmode="lin" valueType="num">
                                      <p:cBhvr additive="base">
                                        <p:cTn id="137" dur="500" fill="hold"/>
                                        <p:tgtEl>
                                          <p:spTgt spid="81"/>
                                        </p:tgtEl>
                                        <p:attrNameLst>
                                          <p:attrName>ppt_x</p:attrName>
                                        </p:attrNameLst>
                                      </p:cBhvr>
                                      <p:tavLst>
                                        <p:tav tm="0">
                                          <p:val>
                                            <p:strVal val="1+#ppt_w/2"/>
                                          </p:val>
                                        </p:tav>
                                        <p:tav tm="100000">
                                          <p:val>
                                            <p:strVal val="#ppt_x"/>
                                          </p:val>
                                        </p:tav>
                                      </p:tavLst>
                                    </p:anim>
                                    <p:anim calcmode="lin" valueType="num">
                                      <p:cBhvr additive="base">
                                        <p:cTn id="138" dur="500" fill="hold"/>
                                        <p:tgtEl>
                                          <p:spTgt spid="81"/>
                                        </p:tgtEl>
                                        <p:attrNameLst>
                                          <p:attrName>ppt_y</p:attrName>
                                        </p:attrNameLst>
                                      </p:cBhvr>
                                      <p:tavLst>
                                        <p:tav tm="0">
                                          <p:val>
                                            <p:strVal val="0-#ppt_h/2"/>
                                          </p:val>
                                        </p:tav>
                                        <p:tav tm="100000">
                                          <p:val>
                                            <p:strVal val="#ppt_y"/>
                                          </p:val>
                                        </p:tav>
                                      </p:tavLst>
                                    </p:anim>
                                  </p:childTnLst>
                                </p:cTn>
                              </p:par>
                            </p:childTnLst>
                          </p:cTn>
                        </p:par>
                        <p:par>
                          <p:cTn id="139" fill="hold">
                            <p:stCondLst>
                              <p:cond delay="1500"/>
                            </p:stCondLst>
                            <p:childTnLst>
                              <p:par>
                                <p:cTn id="140" presetID="2" presetClass="entr" presetSubtype="9" fill="hold" nodeType="afterEffect">
                                  <p:stCondLst>
                                    <p:cond delay="0"/>
                                  </p:stCondLst>
                                  <p:childTnLst>
                                    <p:set>
                                      <p:cBhvr>
                                        <p:cTn id="141" dur="1" fill="hold">
                                          <p:stCondLst>
                                            <p:cond delay="0"/>
                                          </p:stCondLst>
                                        </p:cTn>
                                        <p:tgtEl>
                                          <p:spTgt spid="85"/>
                                        </p:tgtEl>
                                        <p:attrNameLst>
                                          <p:attrName>style.visibility</p:attrName>
                                        </p:attrNameLst>
                                      </p:cBhvr>
                                      <p:to>
                                        <p:strVal val="visible"/>
                                      </p:to>
                                    </p:set>
                                    <p:anim calcmode="lin" valueType="num">
                                      <p:cBhvr additive="base">
                                        <p:cTn id="142" dur="500" fill="hold"/>
                                        <p:tgtEl>
                                          <p:spTgt spid="85"/>
                                        </p:tgtEl>
                                        <p:attrNameLst>
                                          <p:attrName>ppt_x</p:attrName>
                                        </p:attrNameLst>
                                      </p:cBhvr>
                                      <p:tavLst>
                                        <p:tav tm="0">
                                          <p:val>
                                            <p:strVal val="0-#ppt_w/2"/>
                                          </p:val>
                                        </p:tav>
                                        <p:tav tm="100000">
                                          <p:val>
                                            <p:strVal val="#ppt_x"/>
                                          </p:val>
                                        </p:tav>
                                      </p:tavLst>
                                    </p:anim>
                                    <p:anim calcmode="lin" valueType="num">
                                      <p:cBhvr additive="base">
                                        <p:cTn id="143" dur="500" fill="hold"/>
                                        <p:tgtEl>
                                          <p:spTgt spid="85"/>
                                        </p:tgtEl>
                                        <p:attrNameLst>
                                          <p:attrName>ppt_y</p:attrName>
                                        </p:attrNameLst>
                                      </p:cBhvr>
                                      <p:tavLst>
                                        <p:tav tm="0">
                                          <p:val>
                                            <p:strVal val="0-#ppt_h/2"/>
                                          </p:val>
                                        </p:tav>
                                        <p:tav tm="100000">
                                          <p:val>
                                            <p:strVal val="#ppt_y"/>
                                          </p:val>
                                        </p:tav>
                                      </p:tavLst>
                                    </p:anim>
                                  </p:childTnLst>
                                </p:cTn>
                              </p:par>
                            </p:childTnLst>
                          </p:cTn>
                        </p:par>
                        <p:par>
                          <p:cTn id="144" fill="hold">
                            <p:stCondLst>
                              <p:cond delay="2000"/>
                            </p:stCondLst>
                            <p:childTnLst>
                              <p:par>
                                <p:cTn id="145" presetID="2" presetClass="entr" presetSubtype="2" fill="hold" nodeType="afterEffect">
                                  <p:stCondLst>
                                    <p:cond delay="0"/>
                                  </p:stCondLst>
                                  <p:childTnLst>
                                    <p:set>
                                      <p:cBhvr>
                                        <p:cTn id="146" dur="1" fill="hold">
                                          <p:stCondLst>
                                            <p:cond delay="0"/>
                                          </p:stCondLst>
                                        </p:cTn>
                                        <p:tgtEl>
                                          <p:spTgt spid="89"/>
                                        </p:tgtEl>
                                        <p:attrNameLst>
                                          <p:attrName>style.visibility</p:attrName>
                                        </p:attrNameLst>
                                      </p:cBhvr>
                                      <p:to>
                                        <p:strVal val="visible"/>
                                      </p:to>
                                    </p:set>
                                    <p:anim calcmode="lin" valueType="num">
                                      <p:cBhvr additive="base">
                                        <p:cTn id="147" dur="500" fill="hold"/>
                                        <p:tgtEl>
                                          <p:spTgt spid="89"/>
                                        </p:tgtEl>
                                        <p:attrNameLst>
                                          <p:attrName>ppt_x</p:attrName>
                                        </p:attrNameLst>
                                      </p:cBhvr>
                                      <p:tavLst>
                                        <p:tav tm="0">
                                          <p:val>
                                            <p:strVal val="1+#ppt_w/2"/>
                                          </p:val>
                                        </p:tav>
                                        <p:tav tm="100000">
                                          <p:val>
                                            <p:strVal val="#ppt_x"/>
                                          </p:val>
                                        </p:tav>
                                      </p:tavLst>
                                    </p:anim>
                                    <p:anim calcmode="lin" valueType="num">
                                      <p:cBhvr additive="base">
                                        <p:cTn id="148" dur="500" fill="hold"/>
                                        <p:tgtEl>
                                          <p:spTgt spid="89"/>
                                        </p:tgtEl>
                                        <p:attrNameLst>
                                          <p:attrName>ppt_y</p:attrName>
                                        </p:attrNameLst>
                                      </p:cBhvr>
                                      <p:tavLst>
                                        <p:tav tm="0">
                                          <p:val>
                                            <p:strVal val="#ppt_y"/>
                                          </p:val>
                                        </p:tav>
                                        <p:tav tm="100000">
                                          <p:val>
                                            <p:strVal val="#ppt_y"/>
                                          </p:val>
                                        </p:tav>
                                      </p:tavLst>
                                    </p:anim>
                                  </p:childTnLst>
                                </p:cTn>
                              </p:par>
                            </p:childTnLst>
                          </p:cTn>
                        </p:par>
                        <p:par>
                          <p:cTn id="149" fill="hold">
                            <p:stCondLst>
                              <p:cond delay="2500"/>
                            </p:stCondLst>
                            <p:childTnLst>
                              <p:par>
                                <p:cTn id="150" presetID="2" presetClass="entr" presetSubtype="3" fill="hold" nodeType="afterEffect">
                                  <p:stCondLst>
                                    <p:cond delay="0"/>
                                  </p:stCondLst>
                                  <p:childTnLst>
                                    <p:set>
                                      <p:cBhvr>
                                        <p:cTn id="151" dur="1" fill="hold">
                                          <p:stCondLst>
                                            <p:cond delay="0"/>
                                          </p:stCondLst>
                                        </p:cTn>
                                        <p:tgtEl>
                                          <p:spTgt spid="97"/>
                                        </p:tgtEl>
                                        <p:attrNameLst>
                                          <p:attrName>style.visibility</p:attrName>
                                        </p:attrNameLst>
                                      </p:cBhvr>
                                      <p:to>
                                        <p:strVal val="visible"/>
                                      </p:to>
                                    </p:set>
                                    <p:anim calcmode="lin" valueType="num">
                                      <p:cBhvr additive="base">
                                        <p:cTn id="152" dur="500" fill="hold"/>
                                        <p:tgtEl>
                                          <p:spTgt spid="97"/>
                                        </p:tgtEl>
                                        <p:attrNameLst>
                                          <p:attrName>ppt_x</p:attrName>
                                        </p:attrNameLst>
                                      </p:cBhvr>
                                      <p:tavLst>
                                        <p:tav tm="0">
                                          <p:val>
                                            <p:strVal val="1+#ppt_w/2"/>
                                          </p:val>
                                        </p:tav>
                                        <p:tav tm="100000">
                                          <p:val>
                                            <p:strVal val="#ppt_x"/>
                                          </p:val>
                                        </p:tav>
                                      </p:tavLst>
                                    </p:anim>
                                    <p:anim calcmode="lin" valueType="num">
                                      <p:cBhvr additive="base">
                                        <p:cTn id="153" dur="500" fill="hold"/>
                                        <p:tgtEl>
                                          <p:spTgt spid="97"/>
                                        </p:tgtEl>
                                        <p:attrNameLst>
                                          <p:attrName>ppt_y</p:attrName>
                                        </p:attrNameLst>
                                      </p:cBhvr>
                                      <p:tavLst>
                                        <p:tav tm="0">
                                          <p:val>
                                            <p:strVal val="0-#ppt_h/2"/>
                                          </p:val>
                                        </p:tav>
                                        <p:tav tm="100000">
                                          <p:val>
                                            <p:strVal val="#ppt_y"/>
                                          </p:val>
                                        </p:tav>
                                      </p:tavLst>
                                    </p:anim>
                                  </p:childTnLst>
                                </p:cTn>
                              </p:par>
                            </p:childTnLst>
                          </p:cTn>
                        </p:par>
                        <p:par>
                          <p:cTn id="154" fill="hold">
                            <p:stCondLst>
                              <p:cond delay="3000"/>
                            </p:stCondLst>
                            <p:childTnLst>
                              <p:par>
                                <p:cTn id="155" presetID="2" presetClass="entr" presetSubtype="3" fill="hold" nodeType="afterEffect">
                                  <p:stCondLst>
                                    <p:cond delay="0"/>
                                  </p:stCondLst>
                                  <p:childTnLst>
                                    <p:set>
                                      <p:cBhvr>
                                        <p:cTn id="156" dur="1" fill="hold">
                                          <p:stCondLst>
                                            <p:cond delay="0"/>
                                          </p:stCondLst>
                                        </p:cTn>
                                        <p:tgtEl>
                                          <p:spTgt spid="102"/>
                                        </p:tgtEl>
                                        <p:attrNameLst>
                                          <p:attrName>style.visibility</p:attrName>
                                        </p:attrNameLst>
                                      </p:cBhvr>
                                      <p:to>
                                        <p:strVal val="visible"/>
                                      </p:to>
                                    </p:set>
                                    <p:anim calcmode="lin" valueType="num">
                                      <p:cBhvr additive="base">
                                        <p:cTn id="157" dur="500" fill="hold"/>
                                        <p:tgtEl>
                                          <p:spTgt spid="102"/>
                                        </p:tgtEl>
                                        <p:attrNameLst>
                                          <p:attrName>ppt_x</p:attrName>
                                        </p:attrNameLst>
                                      </p:cBhvr>
                                      <p:tavLst>
                                        <p:tav tm="0">
                                          <p:val>
                                            <p:strVal val="1+#ppt_w/2"/>
                                          </p:val>
                                        </p:tav>
                                        <p:tav tm="100000">
                                          <p:val>
                                            <p:strVal val="#ppt_x"/>
                                          </p:val>
                                        </p:tav>
                                      </p:tavLst>
                                    </p:anim>
                                    <p:anim calcmode="lin" valueType="num">
                                      <p:cBhvr additive="base">
                                        <p:cTn id="158" dur="500" fill="hold"/>
                                        <p:tgtEl>
                                          <p:spTgt spid="102"/>
                                        </p:tgtEl>
                                        <p:attrNameLst>
                                          <p:attrName>ppt_y</p:attrName>
                                        </p:attrNameLst>
                                      </p:cBhvr>
                                      <p:tavLst>
                                        <p:tav tm="0">
                                          <p:val>
                                            <p:strVal val="0-#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31" presetClass="entr" presetSubtype="0" fill="hold" nodeType="clickEffect">
                                  <p:stCondLst>
                                    <p:cond delay="0"/>
                                  </p:stCondLst>
                                  <p:childTnLst>
                                    <p:set>
                                      <p:cBhvr>
                                        <p:cTn id="162" dur="1" fill="hold">
                                          <p:stCondLst>
                                            <p:cond delay="0"/>
                                          </p:stCondLst>
                                        </p:cTn>
                                        <p:tgtEl>
                                          <p:spTgt spid="212"/>
                                        </p:tgtEl>
                                        <p:attrNameLst>
                                          <p:attrName>style.visibility</p:attrName>
                                        </p:attrNameLst>
                                      </p:cBhvr>
                                      <p:to>
                                        <p:strVal val="visible"/>
                                      </p:to>
                                    </p:set>
                                    <p:anim calcmode="lin" valueType="num">
                                      <p:cBhvr>
                                        <p:cTn id="163" dur="1000" fill="hold"/>
                                        <p:tgtEl>
                                          <p:spTgt spid="212"/>
                                        </p:tgtEl>
                                        <p:attrNameLst>
                                          <p:attrName>ppt_w</p:attrName>
                                        </p:attrNameLst>
                                      </p:cBhvr>
                                      <p:tavLst>
                                        <p:tav tm="0">
                                          <p:val>
                                            <p:fltVal val="0"/>
                                          </p:val>
                                        </p:tav>
                                        <p:tav tm="100000">
                                          <p:val>
                                            <p:strVal val="#ppt_w"/>
                                          </p:val>
                                        </p:tav>
                                      </p:tavLst>
                                    </p:anim>
                                    <p:anim calcmode="lin" valueType="num">
                                      <p:cBhvr>
                                        <p:cTn id="164" dur="1000" fill="hold"/>
                                        <p:tgtEl>
                                          <p:spTgt spid="212"/>
                                        </p:tgtEl>
                                        <p:attrNameLst>
                                          <p:attrName>ppt_h</p:attrName>
                                        </p:attrNameLst>
                                      </p:cBhvr>
                                      <p:tavLst>
                                        <p:tav tm="0">
                                          <p:val>
                                            <p:fltVal val="0"/>
                                          </p:val>
                                        </p:tav>
                                        <p:tav tm="100000">
                                          <p:val>
                                            <p:strVal val="#ppt_h"/>
                                          </p:val>
                                        </p:tav>
                                      </p:tavLst>
                                    </p:anim>
                                    <p:anim calcmode="lin" valueType="num">
                                      <p:cBhvr>
                                        <p:cTn id="165" dur="1000" fill="hold"/>
                                        <p:tgtEl>
                                          <p:spTgt spid="212"/>
                                        </p:tgtEl>
                                        <p:attrNameLst>
                                          <p:attrName>style.rotation</p:attrName>
                                        </p:attrNameLst>
                                      </p:cBhvr>
                                      <p:tavLst>
                                        <p:tav tm="0">
                                          <p:val>
                                            <p:fltVal val="90"/>
                                          </p:val>
                                        </p:tav>
                                        <p:tav tm="100000">
                                          <p:val>
                                            <p:fltVal val="0"/>
                                          </p:val>
                                        </p:tav>
                                      </p:tavLst>
                                    </p:anim>
                                    <p:animEffect transition="in" filter="fade">
                                      <p:cBhvr>
                                        <p:cTn id="166" dur="1000"/>
                                        <p:tgtEl>
                                          <p:spTgt spid="212"/>
                                        </p:tgtEl>
                                      </p:cBhvr>
                                    </p:animEffect>
                                  </p:childTnLst>
                                </p:cTn>
                              </p:par>
                            </p:childTnLst>
                          </p:cTn>
                        </p:par>
                      </p:childTnLst>
                    </p:cTn>
                  </p:par>
                  <p:par>
                    <p:cTn id="167" fill="hold">
                      <p:stCondLst>
                        <p:cond delay="indefinite"/>
                      </p:stCondLst>
                      <p:childTnLst>
                        <p:par>
                          <p:cTn id="168" fill="hold">
                            <p:stCondLst>
                              <p:cond delay="0"/>
                            </p:stCondLst>
                            <p:childTnLst>
                              <p:par>
                                <p:cTn id="169" presetID="31" presetClass="entr" presetSubtype="0" fill="hold" nodeType="clickEffect">
                                  <p:stCondLst>
                                    <p:cond delay="0"/>
                                  </p:stCondLst>
                                  <p:childTnLst>
                                    <p:set>
                                      <p:cBhvr>
                                        <p:cTn id="170" dur="1" fill="hold">
                                          <p:stCondLst>
                                            <p:cond delay="0"/>
                                          </p:stCondLst>
                                        </p:cTn>
                                        <p:tgtEl>
                                          <p:spTgt spid="306"/>
                                        </p:tgtEl>
                                        <p:attrNameLst>
                                          <p:attrName>style.visibility</p:attrName>
                                        </p:attrNameLst>
                                      </p:cBhvr>
                                      <p:to>
                                        <p:strVal val="visible"/>
                                      </p:to>
                                    </p:set>
                                    <p:anim calcmode="lin" valueType="num">
                                      <p:cBhvr>
                                        <p:cTn id="171" dur="1000" fill="hold"/>
                                        <p:tgtEl>
                                          <p:spTgt spid="306"/>
                                        </p:tgtEl>
                                        <p:attrNameLst>
                                          <p:attrName>ppt_w</p:attrName>
                                        </p:attrNameLst>
                                      </p:cBhvr>
                                      <p:tavLst>
                                        <p:tav tm="0">
                                          <p:val>
                                            <p:fltVal val="0"/>
                                          </p:val>
                                        </p:tav>
                                        <p:tav tm="100000">
                                          <p:val>
                                            <p:strVal val="#ppt_w"/>
                                          </p:val>
                                        </p:tav>
                                      </p:tavLst>
                                    </p:anim>
                                    <p:anim calcmode="lin" valueType="num">
                                      <p:cBhvr>
                                        <p:cTn id="172" dur="1000" fill="hold"/>
                                        <p:tgtEl>
                                          <p:spTgt spid="306"/>
                                        </p:tgtEl>
                                        <p:attrNameLst>
                                          <p:attrName>ppt_h</p:attrName>
                                        </p:attrNameLst>
                                      </p:cBhvr>
                                      <p:tavLst>
                                        <p:tav tm="0">
                                          <p:val>
                                            <p:fltVal val="0"/>
                                          </p:val>
                                        </p:tav>
                                        <p:tav tm="100000">
                                          <p:val>
                                            <p:strVal val="#ppt_h"/>
                                          </p:val>
                                        </p:tav>
                                      </p:tavLst>
                                    </p:anim>
                                    <p:anim calcmode="lin" valueType="num">
                                      <p:cBhvr>
                                        <p:cTn id="173" dur="1000" fill="hold"/>
                                        <p:tgtEl>
                                          <p:spTgt spid="306"/>
                                        </p:tgtEl>
                                        <p:attrNameLst>
                                          <p:attrName>style.rotation</p:attrName>
                                        </p:attrNameLst>
                                      </p:cBhvr>
                                      <p:tavLst>
                                        <p:tav tm="0">
                                          <p:val>
                                            <p:fltVal val="90"/>
                                          </p:val>
                                        </p:tav>
                                        <p:tav tm="100000">
                                          <p:val>
                                            <p:fltVal val="0"/>
                                          </p:val>
                                        </p:tav>
                                      </p:tavLst>
                                    </p:anim>
                                    <p:animEffect transition="in" filter="fade">
                                      <p:cBhvr>
                                        <p:cTn id="174" dur="1000"/>
                                        <p:tgtEl>
                                          <p:spTgt spid="306"/>
                                        </p:tgtEl>
                                      </p:cBhvr>
                                    </p:animEffect>
                                  </p:childTnLst>
                                </p:cTn>
                              </p:par>
                            </p:childTnLst>
                          </p:cTn>
                        </p:par>
                      </p:childTnLst>
                    </p:cTn>
                  </p:par>
                  <p:par>
                    <p:cTn id="175" fill="hold">
                      <p:stCondLst>
                        <p:cond delay="indefinite"/>
                      </p:stCondLst>
                      <p:childTnLst>
                        <p:par>
                          <p:cTn id="176" fill="hold">
                            <p:stCondLst>
                              <p:cond delay="0"/>
                            </p:stCondLst>
                            <p:childTnLst>
                              <p:par>
                                <p:cTn id="177" presetID="21" presetClass="entr" presetSubtype="1" fill="hold" grpId="0" nodeType="clickEffect">
                                  <p:stCondLst>
                                    <p:cond delay="0"/>
                                  </p:stCondLst>
                                  <p:childTnLst>
                                    <p:set>
                                      <p:cBhvr>
                                        <p:cTn id="178" dur="1" fill="hold">
                                          <p:stCondLst>
                                            <p:cond delay="0"/>
                                          </p:stCondLst>
                                        </p:cTn>
                                        <p:tgtEl>
                                          <p:spTgt spid="4"/>
                                        </p:tgtEl>
                                        <p:attrNameLst>
                                          <p:attrName>style.visibility</p:attrName>
                                        </p:attrNameLst>
                                      </p:cBhvr>
                                      <p:to>
                                        <p:strVal val="visible"/>
                                      </p:to>
                                    </p:set>
                                    <p:animEffect transition="in" filter="wheel(1)">
                                      <p:cBhvr>
                                        <p:cTn id="17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8" grpId="0" animBg="1"/>
      <p:bldP spid="109" grpId="0" animBg="1"/>
      <p:bldP spid="110" grpId="0" animBg="1"/>
      <p:bldP spid="111" grpId="0" animBg="1"/>
      <p:bldP spid="112" grpId="0" animBg="1"/>
      <p:bldP spid="114" grpId="0" animBg="1"/>
      <p:bldP spid="115" grpId="0" animBg="1"/>
      <p:bldP spid="116" grpId="0" animBg="1"/>
      <p:bldP spid="117" grpId="0" animBg="1"/>
      <p:bldP spid="118" grpId="0" animBg="1"/>
      <p:bldP spid="119"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B827267-D35D-466E-BCBE-88C4A4B5BCF3}"/>
              </a:ext>
            </a:extLst>
          </p:cNvPr>
          <p:cNvGraphicFramePr/>
          <p:nvPr/>
        </p:nvGraphicFramePr>
        <p:xfrm>
          <a:off x="1572450" y="1873139"/>
          <a:ext cx="8939284" cy="4391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ktangel: afrundede hjørner 4">
            <a:extLst>
              <a:ext uri="{FF2B5EF4-FFF2-40B4-BE49-F238E27FC236}">
                <a16:creationId xmlns:a16="http://schemas.microsoft.com/office/drawing/2014/main" id="{22B5498E-8C74-4E95-ACE6-49A1432653DE}"/>
              </a:ext>
            </a:extLst>
          </p:cNvPr>
          <p:cNvSpPr txBox="1"/>
          <p:nvPr/>
        </p:nvSpPr>
        <p:spPr>
          <a:xfrm>
            <a:off x="7104112" y="6189774"/>
            <a:ext cx="1472732" cy="45611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defRPr/>
            </a:pPr>
            <a:r>
              <a:rPr lang="da-DK" dirty="0">
                <a:solidFill>
                  <a:prstClr val="white"/>
                </a:solidFill>
                <a:latin typeface="Calibri" panose="020F0502020204030204"/>
              </a:rPr>
              <a:t>Fremlæggelse</a:t>
            </a:r>
          </a:p>
        </p:txBody>
      </p:sp>
      <p:sp>
        <p:nvSpPr>
          <p:cNvPr id="4" name="Titel 3">
            <a:extLst>
              <a:ext uri="{FF2B5EF4-FFF2-40B4-BE49-F238E27FC236}">
                <a16:creationId xmlns:a16="http://schemas.microsoft.com/office/drawing/2014/main" id="{59CBC2C4-CFCE-4448-9685-64C945786A97}"/>
              </a:ext>
            </a:extLst>
          </p:cNvPr>
          <p:cNvSpPr>
            <a:spLocks noGrp="1"/>
          </p:cNvSpPr>
          <p:nvPr>
            <p:ph type="title"/>
          </p:nvPr>
        </p:nvSpPr>
        <p:spPr>
          <a:xfrm>
            <a:off x="1703511" y="116633"/>
            <a:ext cx="7886700" cy="1325563"/>
          </a:xfrm>
        </p:spPr>
        <p:txBody>
          <a:bodyPr>
            <a:normAutofit fontScale="90000"/>
          </a:bodyPr>
          <a:lstStyle/>
          <a:p>
            <a:r>
              <a:rPr lang="da-DK" sz="3200" b="1" dirty="0">
                <a:latin typeface="Verdana" panose="020B0604030504040204" pitchFamily="34" charset="0"/>
                <a:ea typeface="Verdana" panose="020B0604030504040204" pitchFamily="34" charset="0"/>
              </a:rPr>
              <a:t>Anvendelse af LEAN værktøjer i produktionen </a:t>
            </a:r>
            <a:br>
              <a:rPr lang="da-DK" sz="3200" b="1" dirty="0">
                <a:latin typeface="Verdana" panose="020B0604030504040204" pitchFamily="34" charset="0"/>
                <a:ea typeface="Verdana" panose="020B0604030504040204" pitchFamily="34" charset="0"/>
              </a:rPr>
            </a:br>
            <a:r>
              <a:rPr lang="da-DK" sz="3200" b="1" dirty="0">
                <a:latin typeface="Verdana" panose="020B0604030504040204" pitchFamily="34" charset="0"/>
                <a:ea typeface="Verdana" panose="020B0604030504040204" pitchFamily="34" charset="0"/>
              </a:rPr>
              <a:t>5 dage: </a:t>
            </a:r>
            <a:r>
              <a:rPr lang="da-DK" sz="3200" b="1" dirty="0">
                <a:solidFill>
                  <a:schemeClr val="accent2"/>
                </a:solidFill>
                <a:latin typeface="Verdana" panose="020B0604030504040204" pitchFamily="34" charset="0"/>
                <a:ea typeface="Verdana" panose="020B0604030504040204" pitchFamily="34" charset="0"/>
              </a:rPr>
              <a:t>2</a:t>
            </a:r>
            <a:r>
              <a:rPr lang="da-DK" sz="3200" b="1" dirty="0">
                <a:latin typeface="Verdana" panose="020B0604030504040204" pitchFamily="34" charset="0"/>
                <a:ea typeface="Verdana" panose="020B0604030504040204" pitchFamily="34" charset="0"/>
              </a:rPr>
              <a:t> + </a:t>
            </a:r>
            <a:r>
              <a:rPr lang="da-DK" sz="3200" b="1" dirty="0">
                <a:solidFill>
                  <a:schemeClr val="accent1"/>
                </a:solidFill>
                <a:latin typeface="Verdana" panose="020B0604030504040204" pitchFamily="34" charset="0"/>
                <a:ea typeface="Verdana" panose="020B0604030504040204" pitchFamily="34" charset="0"/>
              </a:rPr>
              <a:t>3</a:t>
            </a:r>
          </a:p>
        </p:txBody>
      </p:sp>
      <p:sp>
        <p:nvSpPr>
          <p:cNvPr id="17" name="Rektangel: afrundede hjørner 4">
            <a:extLst>
              <a:ext uri="{FF2B5EF4-FFF2-40B4-BE49-F238E27FC236}">
                <a16:creationId xmlns:a16="http://schemas.microsoft.com/office/drawing/2014/main" id="{77634090-3C59-4565-81AD-23B9CD879921}"/>
              </a:ext>
            </a:extLst>
          </p:cNvPr>
          <p:cNvSpPr txBox="1"/>
          <p:nvPr/>
        </p:nvSpPr>
        <p:spPr>
          <a:xfrm>
            <a:off x="8853846" y="6215054"/>
            <a:ext cx="1472731" cy="45611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defRPr/>
            </a:pPr>
            <a:r>
              <a:rPr lang="da-DK" dirty="0">
                <a:solidFill>
                  <a:prstClr val="white"/>
                </a:solidFill>
                <a:latin typeface="Calibri" panose="020F0502020204030204"/>
              </a:rPr>
              <a:t>Fremlæggelse</a:t>
            </a:r>
          </a:p>
        </p:txBody>
      </p:sp>
      <p:sp>
        <p:nvSpPr>
          <p:cNvPr id="3" name="Pil: højre 2">
            <a:extLst>
              <a:ext uri="{FF2B5EF4-FFF2-40B4-BE49-F238E27FC236}">
                <a16:creationId xmlns:a16="http://schemas.microsoft.com/office/drawing/2014/main" id="{F8DD7C23-316C-056A-7D8D-00D2C1CBC6D9}"/>
              </a:ext>
            </a:extLst>
          </p:cNvPr>
          <p:cNvSpPr/>
          <p:nvPr/>
        </p:nvSpPr>
        <p:spPr>
          <a:xfrm>
            <a:off x="1703512" y="1340768"/>
            <a:ext cx="8745539" cy="720080"/>
          </a:xfrm>
          <a:prstGeom prst="rightArrow">
            <a:avLst/>
          </a:prstGeom>
          <a:blipFill>
            <a:blip r:embed="rId8">
              <a:extLst>
                <a:ext uri="{BEBA8EAE-BF5A-486C-A8C5-ECC9F3942E4B}">
                  <a14:imgProps xmlns:a14="http://schemas.microsoft.com/office/drawing/2010/main">
                    <a14:imgLayer r:embed="rId9">
                      <a14:imgEffect>
                        <a14:saturation sat="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76">
              <a:defRPr/>
            </a:pPr>
            <a:r>
              <a:rPr lang="da-DK" sz="2000" b="1" i="1" dirty="0" err="1">
                <a:solidFill>
                  <a:srgbClr val="4472C4">
                    <a:lumMod val="50000"/>
                  </a:srgbClr>
                </a:solidFill>
                <a:latin typeface="Calibri" panose="020F0502020204030204"/>
              </a:rPr>
              <a:t>Portefolio</a:t>
            </a:r>
            <a:r>
              <a:rPr lang="da-DK" sz="2000" b="1" i="1" dirty="0">
                <a:solidFill>
                  <a:srgbClr val="4472C4">
                    <a:lumMod val="50000"/>
                  </a:srgbClr>
                </a:solidFill>
                <a:latin typeface="Calibri" panose="020F0502020204030204"/>
              </a:rPr>
              <a:t> &amp; hjemmeopgaver</a:t>
            </a:r>
          </a:p>
        </p:txBody>
      </p:sp>
    </p:spTree>
    <p:extLst>
      <p:ext uri="{BB962C8B-B14F-4D97-AF65-F5344CB8AC3E}">
        <p14:creationId xmlns:p14="http://schemas.microsoft.com/office/powerpoint/2010/main" val="3364716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ktangel 1"/>
          <p:cNvSpPr/>
          <p:nvPr/>
        </p:nvSpPr>
        <p:spPr>
          <a:xfrm>
            <a:off x="2327872" y="1927126"/>
            <a:ext cx="7469945" cy="1708160"/>
          </a:xfrm>
          <a:prstGeom prst="rect">
            <a:avLst/>
          </a:prstGeom>
        </p:spPr>
        <p:txBody>
          <a:bodyPr wrap="square">
            <a:spAutoFit/>
          </a:bodyPr>
          <a:lstStyle/>
          <a:p>
            <a:pPr fontAlgn="base">
              <a:buFont typeface="Arial" panose="020B0604020202020204" pitchFamily="34" charset="0"/>
              <a:buChar char="•"/>
            </a:pPr>
            <a:r>
              <a:rPr lang="da-DK" sz="2100" b="1" dirty="0">
                <a:solidFill>
                  <a:srgbClr val="000000"/>
                </a:solidFill>
                <a:latin typeface="inherit"/>
              </a:rPr>
              <a:t>Unødvendige bevægelser</a:t>
            </a:r>
            <a:r>
              <a:rPr lang="da-DK" sz="2100" dirty="0">
                <a:solidFill>
                  <a:srgbClr val="000000"/>
                </a:solidFill>
                <a:latin typeface="Raleway"/>
              </a:rPr>
              <a:t> = Unødvendige afbrydelser. Unødvendige forstyrrelser. Opgaver der ikke løses/afsluttes mens de er “varme”. For mange igangværende opgaver og projekter. Møder uden agenda og god mødeledelse. Møder uden referat.</a:t>
            </a:r>
          </a:p>
        </p:txBody>
      </p:sp>
      <p:grpSp>
        <p:nvGrpSpPr>
          <p:cNvPr id="48" name="Group 55"/>
          <p:cNvGrpSpPr>
            <a:grpSpLocks/>
          </p:cNvGrpSpPr>
          <p:nvPr/>
        </p:nvGrpSpPr>
        <p:grpSpPr bwMode="auto">
          <a:xfrm>
            <a:off x="7947483" y="1141095"/>
            <a:ext cx="1114425" cy="514350"/>
            <a:chOff x="3908" y="0"/>
            <a:chExt cx="936" cy="432"/>
          </a:xfrm>
        </p:grpSpPr>
        <p:grpSp>
          <p:nvGrpSpPr>
            <p:cNvPr id="54" name="Group 56"/>
            <p:cNvGrpSpPr>
              <a:grpSpLocks/>
            </p:cNvGrpSpPr>
            <p:nvPr/>
          </p:nvGrpSpPr>
          <p:grpSpPr bwMode="auto">
            <a:xfrm>
              <a:off x="4459" y="288"/>
              <a:ext cx="385" cy="144"/>
              <a:chOff x="3654" y="5481"/>
              <a:chExt cx="1980" cy="1260"/>
            </a:xfrm>
          </p:grpSpPr>
          <p:sp>
            <p:nvSpPr>
              <p:cNvPr id="59" name="Oval 57"/>
              <p:cNvSpPr>
                <a:spLocks noChangeArrowheads="1"/>
              </p:cNvSpPr>
              <p:nvPr/>
            </p:nvSpPr>
            <p:spPr bwMode="auto">
              <a:xfrm>
                <a:off x="3654" y="5481"/>
                <a:ext cx="1980" cy="1260"/>
              </a:xfrm>
              <a:prstGeom prst="ellipse">
                <a:avLst/>
              </a:prstGeom>
              <a:solidFill>
                <a:srgbClr val="FFFFFF"/>
              </a:solidFill>
              <a:ln w="9525">
                <a:solidFill>
                  <a:srgbClr val="000000"/>
                </a:solidFill>
                <a:round/>
                <a:headEnd/>
                <a:tailEnd/>
              </a:ln>
            </p:spPr>
            <p:txBody>
              <a:bodyPr/>
              <a:lstStyle/>
              <a:p>
                <a:endParaRPr lang="da-DK" sz="1189" dirty="0"/>
              </a:p>
            </p:txBody>
          </p:sp>
          <p:sp>
            <p:nvSpPr>
              <p:cNvPr id="60" name="Oval 58"/>
              <p:cNvSpPr>
                <a:spLocks noChangeArrowheads="1"/>
              </p:cNvSpPr>
              <p:nvPr/>
            </p:nvSpPr>
            <p:spPr bwMode="auto">
              <a:xfrm>
                <a:off x="4014" y="5481"/>
                <a:ext cx="1260" cy="1260"/>
              </a:xfrm>
              <a:prstGeom prst="ellipse">
                <a:avLst/>
              </a:prstGeom>
              <a:solidFill>
                <a:srgbClr val="C0C0C0"/>
              </a:solidFill>
              <a:ln w="9525">
                <a:solidFill>
                  <a:srgbClr val="000000"/>
                </a:solidFill>
                <a:round/>
                <a:headEnd/>
                <a:tailEnd/>
              </a:ln>
            </p:spPr>
            <p:txBody>
              <a:bodyPr/>
              <a:lstStyle/>
              <a:p>
                <a:endParaRPr lang="da-DK" sz="1189" dirty="0"/>
              </a:p>
            </p:txBody>
          </p:sp>
          <p:sp>
            <p:nvSpPr>
              <p:cNvPr id="61" name="Oval 59"/>
              <p:cNvSpPr>
                <a:spLocks noChangeArrowheads="1"/>
              </p:cNvSpPr>
              <p:nvPr/>
            </p:nvSpPr>
            <p:spPr bwMode="auto">
              <a:xfrm>
                <a:off x="4374" y="5841"/>
                <a:ext cx="540" cy="540"/>
              </a:xfrm>
              <a:prstGeom prst="ellipse">
                <a:avLst/>
              </a:prstGeom>
              <a:solidFill>
                <a:srgbClr val="000000"/>
              </a:solidFill>
              <a:ln w="9525">
                <a:solidFill>
                  <a:srgbClr val="000000"/>
                </a:solidFill>
                <a:round/>
                <a:headEnd/>
                <a:tailEnd/>
              </a:ln>
            </p:spPr>
            <p:txBody>
              <a:bodyPr/>
              <a:lstStyle/>
              <a:p>
                <a:endParaRPr lang="da-DK" sz="1189" dirty="0"/>
              </a:p>
            </p:txBody>
          </p:sp>
        </p:grpSp>
        <p:grpSp>
          <p:nvGrpSpPr>
            <p:cNvPr id="55" name="Group 60"/>
            <p:cNvGrpSpPr>
              <a:grpSpLocks/>
            </p:cNvGrpSpPr>
            <p:nvPr/>
          </p:nvGrpSpPr>
          <p:grpSpPr bwMode="auto">
            <a:xfrm>
              <a:off x="3908" y="0"/>
              <a:ext cx="499" cy="432"/>
              <a:chOff x="3654" y="5481"/>
              <a:chExt cx="1980" cy="1260"/>
            </a:xfrm>
          </p:grpSpPr>
          <p:sp>
            <p:nvSpPr>
              <p:cNvPr id="56" name="Oval 61"/>
              <p:cNvSpPr>
                <a:spLocks noChangeArrowheads="1"/>
              </p:cNvSpPr>
              <p:nvPr/>
            </p:nvSpPr>
            <p:spPr bwMode="auto">
              <a:xfrm>
                <a:off x="3654" y="5481"/>
                <a:ext cx="1980" cy="1260"/>
              </a:xfrm>
              <a:prstGeom prst="ellipse">
                <a:avLst/>
              </a:prstGeom>
              <a:solidFill>
                <a:srgbClr val="FFFFFF"/>
              </a:solidFill>
              <a:ln w="9525">
                <a:solidFill>
                  <a:srgbClr val="000000"/>
                </a:solidFill>
                <a:round/>
                <a:headEnd/>
                <a:tailEnd/>
              </a:ln>
            </p:spPr>
            <p:txBody>
              <a:bodyPr/>
              <a:lstStyle/>
              <a:p>
                <a:endParaRPr lang="da-DK" sz="1189" dirty="0"/>
              </a:p>
            </p:txBody>
          </p:sp>
          <p:sp>
            <p:nvSpPr>
              <p:cNvPr id="57" name="Oval 62"/>
              <p:cNvSpPr>
                <a:spLocks noChangeArrowheads="1"/>
              </p:cNvSpPr>
              <p:nvPr/>
            </p:nvSpPr>
            <p:spPr bwMode="auto">
              <a:xfrm>
                <a:off x="4014" y="5481"/>
                <a:ext cx="1260" cy="1260"/>
              </a:xfrm>
              <a:prstGeom prst="ellipse">
                <a:avLst/>
              </a:prstGeom>
              <a:solidFill>
                <a:srgbClr val="C0C0C0"/>
              </a:solidFill>
              <a:ln w="9525">
                <a:solidFill>
                  <a:srgbClr val="000000"/>
                </a:solidFill>
                <a:round/>
                <a:headEnd/>
                <a:tailEnd/>
              </a:ln>
            </p:spPr>
            <p:txBody>
              <a:bodyPr/>
              <a:lstStyle/>
              <a:p>
                <a:endParaRPr lang="da-DK" sz="1189" dirty="0"/>
              </a:p>
            </p:txBody>
          </p:sp>
          <p:sp>
            <p:nvSpPr>
              <p:cNvPr id="58" name="Oval 63"/>
              <p:cNvSpPr>
                <a:spLocks noChangeArrowheads="1"/>
              </p:cNvSpPr>
              <p:nvPr/>
            </p:nvSpPr>
            <p:spPr bwMode="auto">
              <a:xfrm>
                <a:off x="4374" y="5841"/>
                <a:ext cx="540" cy="540"/>
              </a:xfrm>
              <a:prstGeom prst="ellipse">
                <a:avLst/>
              </a:prstGeom>
              <a:solidFill>
                <a:srgbClr val="000000"/>
              </a:solidFill>
              <a:ln w="9525">
                <a:solidFill>
                  <a:srgbClr val="000000"/>
                </a:solidFill>
                <a:round/>
                <a:headEnd/>
                <a:tailEnd/>
              </a:ln>
            </p:spPr>
            <p:txBody>
              <a:bodyPr/>
              <a:lstStyle/>
              <a:p>
                <a:endParaRPr lang="da-DK" sz="1189" dirty="0"/>
              </a:p>
            </p:txBody>
          </p:sp>
        </p:grpSp>
      </p:grpSp>
      <p:grpSp>
        <p:nvGrpSpPr>
          <p:cNvPr id="126" name="Gruppe 125"/>
          <p:cNvGrpSpPr/>
          <p:nvPr/>
        </p:nvGrpSpPr>
        <p:grpSpPr>
          <a:xfrm>
            <a:off x="2887063" y="4224639"/>
            <a:ext cx="1487659" cy="1677572"/>
            <a:chOff x="1955409" y="4206240"/>
            <a:chExt cx="1983545" cy="2236763"/>
          </a:xfrm>
        </p:grpSpPr>
        <p:sp>
          <p:nvSpPr>
            <p:cNvPr id="3" name="Afrundet rektangel 2"/>
            <p:cNvSpPr/>
            <p:nvPr/>
          </p:nvSpPr>
          <p:spPr>
            <a:xfrm>
              <a:off x="1955409" y="4206240"/>
              <a:ext cx="1983545" cy="223676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nvGrpSpPr>
            <p:cNvPr id="47" name="Group 45"/>
            <p:cNvGrpSpPr>
              <a:grpSpLocks/>
            </p:cNvGrpSpPr>
            <p:nvPr/>
          </p:nvGrpSpPr>
          <p:grpSpPr bwMode="auto">
            <a:xfrm>
              <a:off x="2105060" y="4681629"/>
              <a:ext cx="1714500" cy="269906"/>
              <a:chOff x="730" y="14100"/>
              <a:chExt cx="2700" cy="423"/>
            </a:xfrm>
          </p:grpSpPr>
          <p:sp>
            <p:nvSpPr>
              <p:cNvPr id="62" name="Oval 46"/>
              <p:cNvSpPr>
                <a:spLocks noChangeArrowheads="1"/>
              </p:cNvSpPr>
              <p:nvPr/>
            </p:nvSpPr>
            <p:spPr bwMode="auto">
              <a:xfrm>
                <a:off x="2200" y="14121"/>
                <a:ext cx="1085" cy="402"/>
              </a:xfrm>
              <a:prstGeom prst="ellipse">
                <a:avLst/>
              </a:prstGeom>
              <a:solidFill>
                <a:srgbClr val="FFFFFF"/>
              </a:solidFill>
              <a:ln w="9525">
                <a:solidFill>
                  <a:schemeClr val="tx1"/>
                </a:solidFill>
                <a:round/>
                <a:headEnd/>
                <a:tailEnd/>
              </a:ln>
            </p:spPr>
            <p:txBody>
              <a:bodyPr/>
              <a:lstStyle/>
              <a:p>
                <a:endParaRPr lang="da-DK" sz="1189" dirty="0"/>
              </a:p>
            </p:txBody>
          </p:sp>
          <p:sp>
            <p:nvSpPr>
              <p:cNvPr id="63" name="Oval 47"/>
              <p:cNvSpPr>
                <a:spLocks noChangeArrowheads="1"/>
              </p:cNvSpPr>
              <p:nvPr/>
            </p:nvSpPr>
            <p:spPr bwMode="auto">
              <a:xfrm>
                <a:off x="774" y="14121"/>
                <a:ext cx="1247" cy="386"/>
              </a:xfrm>
              <a:prstGeom prst="ellipse">
                <a:avLst/>
              </a:prstGeom>
              <a:solidFill>
                <a:srgbClr val="FFFFFF"/>
              </a:solidFill>
              <a:ln w="9525">
                <a:solidFill>
                  <a:schemeClr val="tx1"/>
                </a:solidFill>
                <a:round/>
                <a:headEnd/>
                <a:tailEnd/>
              </a:ln>
            </p:spPr>
            <p:txBody>
              <a:bodyPr/>
              <a:lstStyle/>
              <a:p>
                <a:endParaRPr lang="da-DK" sz="1189" dirty="0"/>
              </a:p>
            </p:txBody>
          </p:sp>
          <p:grpSp>
            <p:nvGrpSpPr>
              <p:cNvPr id="64" name="Group 48"/>
              <p:cNvGrpSpPr>
                <a:grpSpLocks/>
              </p:cNvGrpSpPr>
              <p:nvPr/>
            </p:nvGrpSpPr>
            <p:grpSpPr bwMode="auto">
              <a:xfrm>
                <a:off x="1215" y="14100"/>
                <a:ext cx="793" cy="386"/>
                <a:chOff x="1001" y="14121"/>
                <a:chExt cx="793" cy="386"/>
              </a:xfrm>
            </p:grpSpPr>
            <p:sp>
              <p:nvSpPr>
                <p:cNvPr id="69" name="Oval 49"/>
                <p:cNvSpPr>
                  <a:spLocks noChangeArrowheads="1"/>
                </p:cNvSpPr>
                <p:nvPr/>
              </p:nvSpPr>
              <p:spPr bwMode="auto">
                <a:xfrm>
                  <a:off x="1001" y="14121"/>
                  <a:ext cx="793" cy="386"/>
                </a:xfrm>
                <a:prstGeom prst="ellipse">
                  <a:avLst/>
                </a:prstGeom>
                <a:solidFill>
                  <a:srgbClr val="C0C0C0"/>
                </a:solidFill>
                <a:ln w="9525">
                  <a:solidFill>
                    <a:schemeClr val="tx1"/>
                  </a:solidFill>
                  <a:round/>
                  <a:headEnd/>
                  <a:tailEnd/>
                </a:ln>
              </p:spPr>
              <p:txBody>
                <a:bodyPr/>
                <a:lstStyle/>
                <a:p>
                  <a:endParaRPr lang="da-DK" sz="1189" dirty="0"/>
                </a:p>
              </p:txBody>
            </p:sp>
            <p:sp>
              <p:nvSpPr>
                <p:cNvPr id="70" name="Oval 50"/>
                <p:cNvSpPr>
                  <a:spLocks noChangeArrowheads="1"/>
                </p:cNvSpPr>
                <p:nvPr/>
              </p:nvSpPr>
              <p:spPr bwMode="auto">
                <a:xfrm>
                  <a:off x="1227" y="14231"/>
                  <a:ext cx="341" cy="166"/>
                </a:xfrm>
                <a:prstGeom prst="ellipse">
                  <a:avLst/>
                </a:prstGeom>
                <a:solidFill>
                  <a:srgbClr val="000000"/>
                </a:solidFill>
                <a:ln w="9525">
                  <a:solidFill>
                    <a:schemeClr val="tx1"/>
                  </a:solidFill>
                  <a:round/>
                  <a:headEnd/>
                  <a:tailEnd/>
                </a:ln>
              </p:spPr>
              <p:txBody>
                <a:bodyPr/>
                <a:lstStyle/>
                <a:p>
                  <a:endParaRPr lang="da-DK" sz="1189" dirty="0"/>
                </a:p>
              </p:txBody>
            </p:sp>
          </p:grpSp>
          <p:grpSp>
            <p:nvGrpSpPr>
              <p:cNvPr id="65" name="Group 51"/>
              <p:cNvGrpSpPr>
                <a:grpSpLocks/>
              </p:cNvGrpSpPr>
              <p:nvPr/>
            </p:nvGrpSpPr>
            <p:grpSpPr bwMode="auto">
              <a:xfrm>
                <a:off x="2222" y="14127"/>
                <a:ext cx="643" cy="374"/>
                <a:chOff x="1075" y="14121"/>
                <a:chExt cx="643" cy="374"/>
              </a:xfrm>
            </p:grpSpPr>
            <p:sp>
              <p:nvSpPr>
                <p:cNvPr id="67" name="Oval 52"/>
                <p:cNvSpPr>
                  <a:spLocks noChangeArrowheads="1"/>
                </p:cNvSpPr>
                <p:nvPr/>
              </p:nvSpPr>
              <p:spPr bwMode="auto">
                <a:xfrm>
                  <a:off x="1075" y="14121"/>
                  <a:ext cx="643" cy="374"/>
                </a:xfrm>
                <a:prstGeom prst="ellipse">
                  <a:avLst/>
                </a:prstGeom>
                <a:solidFill>
                  <a:srgbClr val="C0C0C0"/>
                </a:solidFill>
                <a:ln w="9525">
                  <a:solidFill>
                    <a:schemeClr val="tx1"/>
                  </a:solidFill>
                  <a:round/>
                  <a:headEnd/>
                  <a:tailEnd/>
                </a:ln>
              </p:spPr>
              <p:txBody>
                <a:bodyPr/>
                <a:lstStyle/>
                <a:p>
                  <a:endParaRPr lang="da-DK" sz="1189" dirty="0"/>
                </a:p>
              </p:txBody>
            </p:sp>
            <p:sp>
              <p:nvSpPr>
                <p:cNvPr id="68" name="Oval 53"/>
                <p:cNvSpPr>
                  <a:spLocks noChangeArrowheads="1"/>
                </p:cNvSpPr>
                <p:nvPr/>
              </p:nvSpPr>
              <p:spPr bwMode="auto">
                <a:xfrm>
                  <a:off x="1227" y="14231"/>
                  <a:ext cx="341" cy="166"/>
                </a:xfrm>
                <a:prstGeom prst="ellipse">
                  <a:avLst/>
                </a:prstGeom>
                <a:solidFill>
                  <a:srgbClr val="000000"/>
                </a:solidFill>
                <a:ln w="9525">
                  <a:solidFill>
                    <a:schemeClr val="tx1"/>
                  </a:solidFill>
                  <a:round/>
                  <a:headEnd/>
                  <a:tailEnd/>
                </a:ln>
              </p:spPr>
              <p:txBody>
                <a:bodyPr/>
                <a:lstStyle/>
                <a:p>
                  <a:endParaRPr lang="da-DK" sz="1189" dirty="0"/>
                </a:p>
              </p:txBody>
            </p:sp>
          </p:grpSp>
          <p:sp>
            <p:nvSpPr>
              <p:cNvPr id="66" name="Line 54"/>
              <p:cNvSpPr>
                <a:spLocks noChangeShapeType="1"/>
              </p:cNvSpPr>
              <p:nvPr/>
            </p:nvSpPr>
            <p:spPr bwMode="auto">
              <a:xfrm>
                <a:off x="730" y="14121"/>
                <a:ext cx="27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da-DK" sz="1189" dirty="0"/>
              </a:p>
            </p:txBody>
          </p:sp>
        </p:grpSp>
        <p:sp>
          <p:nvSpPr>
            <p:cNvPr id="107" name="Måne 106"/>
            <p:cNvSpPr/>
            <p:nvPr/>
          </p:nvSpPr>
          <p:spPr>
            <a:xfrm rot="5400000">
              <a:off x="2866291" y="5166361"/>
              <a:ext cx="154744" cy="822959"/>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grpSp>
        <p:nvGrpSpPr>
          <p:cNvPr id="123" name="Gruppe 122"/>
          <p:cNvGrpSpPr/>
          <p:nvPr/>
        </p:nvGrpSpPr>
        <p:grpSpPr>
          <a:xfrm>
            <a:off x="7601497" y="4265083"/>
            <a:ext cx="1487659" cy="1677572"/>
            <a:chOff x="7847426" y="4217962"/>
            <a:chExt cx="1983545" cy="2236763"/>
          </a:xfrm>
        </p:grpSpPr>
        <p:grpSp>
          <p:nvGrpSpPr>
            <p:cNvPr id="122" name="Gruppe 121"/>
            <p:cNvGrpSpPr/>
            <p:nvPr/>
          </p:nvGrpSpPr>
          <p:grpSpPr>
            <a:xfrm>
              <a:off x="7847426" y="4217962"/>
              <a:ext cx="1983545" cy="2236763"/>
              <a:chOff x="7847426" y="4217962"/>
              <a:chExt cx="1983545" cy="2236763"/>
            </a:xfrm>
          </p:grpSpPr>
          <p:sp>
            <p:nvSpPr>
              <p:cNvPr id="110" name="Afrundet rektangel 109"/>
              <p:cNvSpPr/>
              <p:nvPr/>
            </p:nvSpPr>
            <p:spPr>
              <a:xfrm>
                <a:off x="7847426" y="4217962"/>
                <a:ext cx="1983545" cy="223676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12" name="Måne 111"/>
              <p:cNvSpPr/>
              <p:nvPr/>
            </p:nvSpPr>
            <p:spPr>
              <a:xfrm rot="5400000">
                <a:off x="9109414" y="5325206"/>
                <a:ext cx="45719" cy="651799"/>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grpSp>
          <p:nvGrpSpPr>
            <p:cNvPr id="45" name="Group 27"/>
            <p:cNvGrpSpPr>
              <a:grpSpLocks/>
            </p:cNvGrpSpPr>
            <p:nvPr/>
          </p:nvGrpSpPr>
          <p:grpSpPr bwMode="auto">
            <a:xfrm rot="2385666">
              <a:off x="8053545" y="4313129"/>
              <a:ext cx="1590675" cy="927100"/>
              <a:chOff x="784" y="1314"/>
              <a:chExt cx="1002" cy="584"/>
            </a:xfrm>
          </p:grpSpPr>
          <p:sp>
            <p:nvSpPr>
              <p:cNvPr id="79" name="Oval 28"/>
              <p:cNvSpPr>
                <a:spLocks noChangeArrowheads="1"/>
              </p:cNvSpPr>
              <p:nvPr/>
            </p:nvSpPr>
            <p:spPr bwMode="auto">
              <a:xfrm rot="-2375895">
                <a:off x="1287" y="1391"/>
                <a:ext cx="499" cy="155"/>
              </a:xfrm>
              <a:prstGeom prst="ellipse">
                <a:avLst/>
              </a:prstGeom>
              <a:solidFill>
                <a:srgbClr val="FFFFFF"/>
              </a:solidFill>
              <a:ln w="9525">
                <a:solidFill>
                  <a:srgbClr val="000000"/>
                </a:solidFill>
                <a:round/>
                <a:headEnd/>
                <a:tailEnd/>
              </a:ln>
            </p:spPr>
            <p:txBody>
              <a:bodyPr/>
              <a:lstStyle/>
              <a:p>
                <a:endParaRPr lang="da-DK" sz="1189" dirty="0"/>
              </a:p>
            </p:txBody>
          </p:sp>
          <p:sp>
            <p:nvSpPr>
              <p:cNvPr id="80" name="Oval 29"/>
              <p:cNvSpPr>
                <a:spLocks noChangeArrowheads="1"/>
              </p:cNvSpPr>
              <p:nvPr/>
            </p:nvSpPr>
            <p:spPr bwMode="auto">
              <a:xfrm rot="-2375895">
                <a:off x="1377" y="1392"/>
                <a:ext cx="318" cy="155"/>
              </a:xfrm>
              <a:prstGeom prst="ellipse">
                <a:avLst/>
              </a:prstGeom>
              <a:solidFill>
                <a:srgbClr val="C0C0C0"/>
              </a:solidFill>
              <a:ln w="9525">
                <a:solidFill>
                  <a:srgbClr val="000000"/>
                </a:solidFill>
                <a:round/>
                <a:headEnd/>
                <a:tailEnd/>
              </a:ln>
            </p:spPr>
            <p:txBody>
              <a:bodyPr/>
              <a:lstStyle/>
              <a:p>
                <a:endParaRPr lang="da-DK" sz="1189" dirty="0"/>
              </a:p>
            </p:txBody>
          </p:sp>
          <p:sp>
            <p:nvSpPr>
              <p:cNvPr id="81" name="Oval 30"/>
              <p:cNvSpPr>
                <a:spLocks noChangeArrowheads="1"/>
              </p:cNvSpPr>
              <p:nvPr/>
            </p:nvSpPr>
            <p:spPr bwMode="auto">
              <a:xfrm rot="-2375895">
                <a:off x="1468" y="1437"/>
                <a:ext cx="136" cy="66"/>
              </a:xfrm>
              <a:prstGeom prst="ellipse">
                <a:avLst/>
              </a:prstGeom>
              <a:solidFill>
                <a:srgbClr val="000000"/>
              </a:solidFill>
              <a:ln w="9525">
                <a:solidFill>
                  <a:srgbClr val="000000"/>
                </a:solidFill>
                <a:round/>
                <a:headEnd/>
                <a:tailEnd/>
              </a:ln>
            </p:spPr>
            <p:txBody>
              <a:bodyPr/>
              <a:lstStyle/>
              <a:p>
                <a:endParaRPr lang="da-DK" sz="1189" dirty="0"/>
              </a:p>
            </p:txBody>
          </p:sp>
          <p:sp>
            <p:nvSpPr>
              <p:cNvPr id="82" name="Oval 31"/>
              <p:cNvSpPr>
                <a:spLocks noChangeArrowheads="1"/>
              </p:cNvSpPr>
              <p:nvPr/>
            </p:nvSpPr>
            <p:spPr bwMode="auto">
              <a:xfrm rot="-2375895">
                <a:off x="861" y="1743"/>
                <a:ext cx="499" cy="155"/>
              </a:xfrm>
              <a:prstGeom prst="ellipse">
                <a:avLst/>
              </a:prstGeom>
              <a:solidFill>
                <a:srgbClr val="FFFFFF"/>
              </a:solidFill>
              <a:ln w="9525">
                <a:solidFill>
                  <a:srgbClr val="000000"/>
                </a:solidFill>
                <a:round/>
                <a:headEnd/>
                <a:tailEnd/>
              </a:ln>
            </p:spPr>
            <p:txBody>
              <a:bodyPr/>
              <a:lstStyle/>
              <a:p>
                <a:endParaRPr lang="da-DK" sz="1189" dirty="0"/>
              </a:p>
            </p:txBody>
          </p:sp>
          <p:sp>
            <p:nvSpPr>
              <p:cNvPr id="83" name="Oval 32"/>
              <p:cNvSpPr>
                <a:spLocks noChangeArrowheads="1"/>
              </p:cNvSpPr>
              <p:nvPr/>
            </p:nvSpPr>
            <p:spPr bwMode="auto">
              <a:xfrm rot="-2375895">
                <a:off x="952" y="1743"/>
                <a:ext cx="317" cy="155"/>
              </a:xfrm>
              <a:prstGeom prst="ellipse">
                <a:avLst/>
              </a:prstGeom>
              <a:solidFill>
                <a:srgbClr val="C0C0C0"/>
              </a:solidFill>
              <a:ln w="9525">
                <a:solidFill>
                  <a:srgbClr val="000000"/>
                </a:solidFill>
                <a:round/>
                <a:headEnd/>
                <a:tailEnd/>
              </a:ln>
            </p:spPr>
            <p:txBody>
              <a:bodyPr/>
              <a:lstStyle/>
              <a:p>
                <a:endParaRPr lang="da-DK" sz="1189" dirty="0"/>
              </a:p>
            </p:txBody>
          </p:sp>
          <p:sp>
            <p:nvSpPr>
              <p:cNvPr id="84" name="Oval 33"/>
              <p:cNvSpPr>
                <a:spLocks noChangeArrowheads="1"/>
              </p:cNvSpPr>
              <p:nvPr/>
            </p:nvSpPr>
            <p:spPr bwMode="auto">
              <a:xfrm rot="-2375895">
                <a:off x="1042" y="1788"/>
                <a:ext cx="137" cy="66"/>
              </a:xfrm>
              <a:prstGeom prst="ellipse">
                <a:avLst/>
              </a:prstGeom>
              <a:solidFill>
                <a:srgbClr val="000000"/>
              </a:solidFill>
              <a:ln w="9525">
                <a:solidFill>
                  <a:srgbClr val="000000"/>
                </a:solidFill>
                <a:round/>
                <a:headEnd/>
                <a:tailEnd/>
              </a:ln>
            </p:spPr>
            <p:txBody>
              <a:bodyPr/>
              <a:lstStyle/>
              <a:p>
                <a:endParaRPr lang="da-DK" sz="1189" dirty="0"/>
              </a:p>
            </p:txBody>
          </p:sp>
          <p:sp>
            <p:nvSpPr>
              <p:cNvPr id="85" name="AutoShape 34"/>
              <p:cNvSpPr>
                <a:spLocks noChangeArrowheads="1"/>
              </p:cNvSpPr>
              <p:nvPr/>
            </p:nvSpPr>
            <p:spPr bwMode="auto">
              <a:xfrm rot="-7775895">
                <a:off x="975" y="1475"/>
                <a:ext cx="166" cy="547"/>
              </a:xfrm>
              <a:prstGeom prst="flowChartDelay">
                <a:avLst/>
              </a:prstGeom>
              <a:solidFill>
                <a:srgbClr val="FFCC99"/>
              </a:solidFill>
              <a:ln w="9525">
                <a:solidFill>
                  <a:srgbClr val="000000"/>
                </a:solidFill>
                <a:miter lim="800000"/>
                <a:headEnd/>
                <a:tailEnd/>
              </a:ln>
            </p:spPr>
            <p:txBody>
              <a:bodyPr/>
              <a:lstStyle/>
              <a:p>
                <a:endParaRPr lang="da-DK" sz="1189" dirty="0"/>
              </a:p>
            </p:txBody>
          </p:sp>
          <p:sp>
            <p:nvSpPr>
              <p:cNvPr id="86" name="AutoShape 35"/>
              <p:cNvSpPr>
                <a:spLocks noChangeArrowheads="1"/>
              </p:cNvSpPr>
              <p:nvPr/>
            </p:nvSpPr>
            <p:spPr bwMode="auto">
              <a:xfrm rot="-7775895">
                <a:off x="1398" y="1123"/>
                <a:ext cx="166" cy="547"/>
              </a:xfrm>
              <a:prstGeom prst="flowChartDelay">
                <a:avLst/>
              </a:prstGeom>
              <a:solidFill>
                <a:srgbClr val="FFCC99"/>
              </a:solidFill>
              <a:ln w="9525">
                <a:solidFill>
                  <a:srgbClr val="000000"/>
                </a:solidFill>
                <a:miter lim="800000"/>
                <a:headEnd/>
                <a:tailEnd/>
              </a:ln>
            </p:spPr>
            <p:txBody>
              <a:bodyPr/>
              <a:lstStyle/>
              <a:p>
                <a:endParaRPr lang="da-DK" sz="1189" dirty="0"/>
              </a:p>
            </p:txBody>
          </p:sp>
        </p:grpSp>
      </p:grpSp>
      <p:grpSp>
        <p:nvGrpSpPr>
          <p:cNvPr id="127" name="Gruppe 126"/>
          <p:cNvGrpSpPr/>
          <p:nvPr/>
        </p:nvGrpSpPr>
        <p:grpSpPr>
          <a:xfrm>
            <a:off x="4481254" y="3747169"/>
            <a:ext cx="3070273" cy="1688123"/>
            <a:chOff x="4023360" y="3263705"/>
            <a:chExt cx="4093697" cy="2250830"/>
          </a:xfrm>
        </p:grpSpPr>
        <p:sp>
          <p:nvSpPr>
            <p:cNvPr id="124" name="Sky 123"/>
            <p:cNvSpPr/>
            <p:nvPr/>
          </p:nvSpPr>
          <p:spPr>
            <a:xfrm rot="236987">
              <a:off x="4023360" y="3263705"/>
              <a:ext cx="4093697" cy="2250830"/>
            </a:xfrm>
            <a:prstGeom prst="cloud">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25" name="Tekstfelt 124"/>
            <p:cNvSpPr txBox="1"/>
            <p:nvPr/>
          </p:nvSpPr>
          <p:spPr>
            <a:xfrm>
              <a:off x="4895557" y="3488788"/>
              <a:ext cx="2377440" cy="1846659"/>
            </a:xfrm>
            <a:prstGeom prst="rect">
              <a:avLst/>
            </a:prstGeom>
            <a:noFill/>
          </p:spPr>
          <p:txBody>
            <a:bodyPr wrap="square" rtlCol="0">
              <a:spAutoFit/>
            </a:bodyPr>
            <a:lstStyle/>
            <a:p>
              <a:pPr algn="ctr"/>
              <a:r>
                <a:rPr lang="da-DK" sz="2100" dirty="0">
                  <a:solidFill>
                    <a:schemeClr val="bg1"/>
                  </a:solidFill>
                </a:rPr>
                <a:t>Frustration</a:t>
              </a:r>
            </a:p>
            <a:p>
              <a:pPr algn="ctr"/>
              <a:r>
                <a:rPr lang="da-DK" sz="2100" dirty="0">
                  <a:solidFill>
                    <a:schemeClr val="bg1"/>
                  </a:solidFill>
                </a:rPr>
                <a:t>Disillusion</a:t>
              </a:r>
            </a:p>
            <a:p>
              <a:pPr algn="ctr"/>
              <a:r>
                <a:rPr lang="da-DK" sz="2100" dirty="0">
                  <a:solidFill>
                    <a:schemeClr val="bg1"/>
                  </a:solidFill>
                </a:rPr>
                <a:t>Ligegyldighed</a:t>
              </a:r>
            </a:p>
            <a:p>
              <a:pPr algn="ctr"/>
              <a:r>
                <a:rPr lang="da-DK" sz="2100" dirty="0">
                  <a:solidFill>
                    <a:schemeClr val="bg1"/>
                  </a:solidFill>
                </a:rPr>
                <a:t>Stress</a:t>
              </a:r>
            </a:p>
          </p:txBody>
        </p:sp>
      </p:grpSp>
      <p:sp>
        <p:nvSpPr>
          <p:cNvPr id="4" name="Tekstfelt 3">
            <a:extLst>
              <a:ext uri="{FF2B5EF4-FFF2-40B4-BE49-F238E27FC236}">
                <a16:creationId xmlns:a16="http://schemas.microsoft.com/office/drawing/2014/main" id="{44B38987-07FB-1881-87B3-A4BE07F553E3}"/>
              </a:ext>
            </a:extLst>
          </p:cNvPr>
          <p:cNvSpPr txBox="1"/>
          <p:nvPr/>
        </p:nvSpPr>
        <p:spPr>
          <a:xfrm>
            <a:off x="2207568" y="674718"/>
            <a:ext cx="4888512" cy="584775"/>
          </a:xfrm>
          <a:prstGeom prst="rect">
            <a:avLst/>
          </a:prstGeom>
          <a:solidFill>
            <a:srgbClr val="FFFF00"/>
          </a:solidFill>
        </p:spPr>
        <p:txBody>
          <a:bodyPr wrap="square" rtlCol="0">
            <a:spAutoFit/>
          </a:bodyPr>
          <a:lstStyle/>
          <a:p>
            <a:r>
              <a:rPr lang="da-DK" sz="3200" b="1" dirty="0">
                <a:latin typeface="Verdana" panose="020B0604030504040204" pitchFamily="34" charset="0"/>
                <a:ea typeface="Verdana" panose="020B0604030504040204" pitchFamily="34" charset="0"/>
              </a:rPr>
              <a:t>Administrativ LEAN.</a:t>
            </a:r>
          </a:p>
        </p:txBody>
      </p:sp>
    </p:spTree>
    <p:extLst>
      <p:ext uri="{BB962C8B-B14F-4D97-AF65-F5344CB8AC3E}">
        <p14:creationId xmlns:p14="http://schemas.microsoft.com/office/powerpoint/2010/main" val="515244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1601374" y="1522385"/>
            <a:ext cx="4494627" cy="3376247"/>
          </a:xfrm>
          <a:prstGeom prst="rect">
            <a:avLst/>
          </a:prstGeom>
        </p:spPr>
      </p:pic>
      <p:pic>
        <p:nvPicPr>
          <p:cNvPr id="8194" name="Picture 2" descr="Organized Office Drawer : oddlysatisfying | Office supply organization,  Office design diy, Pretty office suppl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6552" y="1522384"/>
            <a:ext cx="4638821" cy="337624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e 7"/>
          <p:cNvGrpSpPr/>
          <p:nvPr/>
        </p:nvGrpSpPr>
        <p:grpSpPr>
          <a:xfrm>
            <a:off x="2495601" y="5013177"/>
            <a:ext cx="7448843" cy="1107831"/>
            <a:chOff x="998806" y="4839286"/>
            <a:chExt cx="9931790" cy="2018714"/>
          </a:xfrm>
          <a:solidFill>
            <a:srgbClr val="FFFF00"/>
          </a:solidFill>
        </p:grpSpPr>
        <p:sp>
          <p:nvSpPr>
            <p:cNvPr id="2" name="Ligebenet trekant 1"/>
            <p:cNvSpPr/>
            <p:nvPr/>
          </p:nvSpPr>
          <p:spPr>
            <a:xfrm>
              <a:off x="1111347" y="4839286"/>
              <a:ext cx="9819249" cy="267286"/>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4" name="Ligebenet trekant 3"/>
            <p:cNvSpPr/>
            <p:nvPr/>
          </p:nvSpPr>
          <p:spPr>
            <a:xfrm>
              <a:off x="5767754" y="5134708"/>
              <a:ext cx="492369" cy="172329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nvGrpSpPr>
            <p:cNvPr id="7" name="Gruppe 6"/>
            <p:cNvGrpSpPr/>
            <p:nvPr/>
          </p:nvGrpSpPr>
          <p:grpSpPr>
            <a:xfrm>
              <a:off x="998806" y="5120640"/>
              <a:ext cx="858129" cy="1153551"/>
              <a:chOff x="914400" y="5120640"/>
              <a:chExt cx="858129" cy="1153551"/>
            </a:xfrm>
            <a:grpFill/>
          </p:grpSpPr>
          <p:sp>
            <p:nvSpPr>
              <p:cNvPr id="5" name="Ligebenet trekant 4"/>
              <p:cNvSpPr/>
              <p:nvPr/>
            </p:nvSpPr>
            <p:spPr>
              <a:xfrm>
                <a:off x="970671" y="5120640"/>
                <a:ext cx="773723" cy="64711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6" name="Rektangel 5"/>
              <p:cNvSpPr/>
              <p:nvPr/>
            </p:nvSpPr>
            <p:spPr>
              <a:xfrm>
                <a:off x="914400" y="5767754"/>
                <a:ext cx="858129" cy="5064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grpSp>
          <p:nvGrpSpPr>
            <p:cNvPr id="9" name="Gruppe 8"/>
            <p:cNvGrpSpPr/>
            <p:nvPr/>
          </p:nvGrpSpPr>
          <p:grpSpPr>
            <a:xfrm>
              <a:off x="9957582" y="5118296"/>
              <a:ext cx="858129" cy="1153551"/>
              <a:chOff x="914400" y="5120640"/>
              <a:chExt cx="858129" cy="1153551"/>
            </a:xfrm>
            <a:grpFill/>
          </p:grpSpPr>
          <p:sp>
            <p:nvSpPr>
              <p:cNvPr id="10" name="Ligebenet trekant 9"/>
              <p:cNvSpPr/>
              <p:nvPr/>
            </p:nvSpPr>
            <p:spPr>
              <a:xfrm>
                <a:off x="970671" y="5120640"/>
                <a:ext cx="773723" cy="64711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1" name="Rektangel 10"/>
              <p:cNvSpPr/>
              <p:nvPr/>
            </p:nvSpPr>
            <p:spPr>
              <a:xfrm>
                <a:off x="914400" y="5767754"/>
                <a:ext cx="858129" cy="5064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dirty="0"/>
              </a:p>
            </p:txBody>
          </p:sp>
        </p:grpSp>
      </p:grpSp>
      <p:sp>
        <p:nvSpPr>
          <p:cNvPr id="12" name="Tekstfelt 11"/>
          <p:cNvSpPr txBox="1"/>
          <p:nvPr/>
        </p:nvSpPr>
        <p:spPr>
          <a:xfrm>
            <a:off x="4268130" y="6124245"/>
            <a:ext cx="3945988" cy="738664"/>
          </a:xfrm>
          <a:prstGeom prst="rect">
            <a:avLst/>
          </a:prstGeom>
          <a:solidFill>
            <a:srgbClr val="FFFF00"/>
          </a:solidFill>
          <a:ln>
            <a:solidFill>
              <a:schemeClr val="tx1"/>
            </a:solidFill>
          </a:ln>
        </p:spPr>
        <p:txBody>
          <a:bodyPr wrap="square" rtlCol="0">
            <a:spAutoFit/>
          </a:bodyPr>
          <a:lstStyle/>
          <a:p>
            <a:pPr algn="ctr"/>
            <a:r>
              <a:rPr lang="da-DK" sz="2100" dirty="0">
                <a:latin typeface="Verdana" panose="020B0604030504040204" pitchFamily="34" charset="0"/>
                <a:ea typeface="Verdana" panose="020B0604030504040204" pitchFamily="34" charset="0"/>
              </a:rPr>
              <a:t>Hvad er en passende balance?</a:t>
            </a:r>
          </a:p>
        </p:txBody>
      </p:sp>
      <p:pic>
        <p:nvPicPr>
          <p:cNvPr id="6146" name="Picture 2" descr="Emerald pilea i keramikpotte 25 c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327" r="12759"/>
          <a:stretch/>
        </p:blipFill>
        <p:spPr bwMode="auto">
          <a:xfrm>
            <a:off x="3297460" y="5404030"/>
            <a:ext cx="833511" cy="111263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pe 14"/>
          <p:cNvGrpSpPr/>
          <p:nvPr/>
        </p:nvGrpSpPr>
        <p:grpSpPr>
          <a:xfrm>
            <a:off x="8340726" y="5572366"/>
            <a:ext cx="767312" cy="817684"/>
            <a:chOff x="6822830" y="3335679"/>
            <a:chExt cx="2373581" cy="2256228"/>
          </a:xfrm>
        </p:grpSpPr>
        <p:pic>
          <p:nvPicPr>
            <p:cNvPr id="6148" name="Picture 4" descr="Familie billed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909"/>
            <a:stretch/>
          </p:blipFill>
          <p:spPr bwMode="auto">
            <a:xfrm>
              <a:off x="6822830" y="3335679"/>
              <a:ext cx="2373581" cy="2256228"/>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14" name="Smilende ansigt 13"/>
            <p:cNvSpPr/>
            <p:nvPr/>
          </p:nvSpPr>
          <p:spPr>
            <a:xfrm>
              <a:off x="7554351" y="4206240"/>
              <a:ext cx="618979" cy="647114"/>
            </a:xfrm>
            <a:prstGeom prst="smileyFace">
              <a:avLst/>
            </a:prstGeom>
            <a:solidFill>
              <a:schemeClr val="bg2">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8" name="Smilende ansigt 17"/>
            <p:cNvSpPr/>
            <p:nvPr/>
          </p:nvSpPr>
          <p:spPr>
            <a:xfrm>
              <a:off x="7326924" y="3556782"/>
              <a:ext cx="618979" cy="647114"/>
            </a:xfrm>
            <a:prstGeom prst="smileyFace">
              <a:avLst/>
            </a:prstGeom>
            <a:solidFill>
              <a:schemeClr val="bg2">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9" name="Smilende ansigt 18"/>
            <p:cNvSpPr/>
            <p:nvPr/>
          </p:nvSpPr>
          <p:spPr>
            <a:xfrm>
              <a:off x="7901354" y="3568504"/>
              <a:ext cx="618979" cy="647114"/>
            </a:xfrm>
            <a:prstGeom prst="smileyFace">
              <a:avLst/>
            </a:prstGeom>
            <a:solidFill>
              <a:schemeClr val="bg2">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spTree>
    <p:extLst>
      <p:ext uri="{BB962C8B-B14F-4D97-AF65-F5344CB8AC3E}">
        <p14:creationId xmlns:p14="http://schemas.microsoft.com/office/powerpoint/2010/main" val="210184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ktangel 30"/>
          <p:cNvSpPr/>
          <p:nvPr/>
        </p:nvSpPr>
        <p:spPr>
          <a:xfrm>
            <a:off x="1530054" y="1628800"/>
            <a:ext cx="9143626" cy="5143500"/>
          </a:xfrm>
          <a:prstGeom prst="rect">
            <a:avLst/>
          </a:prstGeom>
          <a:solidFill>
            <a:schemeClr val="accent1">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nvGrpSpPr>
          <p:cNvPr id="2" name="Group 91"/>
          <p:cNvGrpSpPr>
            <a:grpSpLocks/>
          </p:cNvGrpSpPr>
          <p:nvPr/>
        </p:nvGrpSpPr>
        <p:grpSpPr bwMode="auto">
          <a:xfrm>
            <a:off x="1512050" y="4600600"/>
            <a:ext cx="9143626" cy="2171700"/>
            <a:chOff x="249" y="2069"/>
            <a:chExt cx="8126" cy="1824"/>
          </a:xfrm>
        </p:grpSpPr>
        <p:sp>
          <p:nvSpPr>
            <p:cNvPr id="5" name="Rectangle 18"/>
            <p:cNvSpPr>
              <a:spLocks noChangeArrowheads="1"/>
            </p:cNvSpPr>
            <p:nvPr/>
          </p:nvSpPr>
          <p:spPr bwMode="auto">
            <a:xfrm>
              <a:off x="249" y="3604"/>
              <a:ext cx="8126" cy="289"/>
            </a:xfrm>
            <a:prstGeom prst="rect">
              <a:avLst/>
            </a:prstGeom>
            <a:solidFill>
              <a:schemeClr val="accent6">
                <a:lumMod val="60000"/>
                <a:lumOff val="4000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3" name="Rectangle 19"/>
            <p:cNvSpPr>
              <a:spLocks noChangeArrowheads="1"/>
            </p:cNvSpPr>
            <p:nvPr/>
          </p:nvSpPr>
          <p:spPr bwMode="auto">
            <a:xfrm>
              <a:off x="295" y="2160"/>
              <a:ext cx="1344" cy="1584"/>
            </a:xfrm>
            <a:prstGeom prst="rect">
              <a:avLst/>
            </a:prstGeom>
            <a:solidFill>
              <a:srgbClr val="66FF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nvGrpSpPr>
            <p:cNvPr id="6" name="Group 20"/>
            <p:cNvGrpSpPr>
              <a:grpSpLocks/>
            </p:cNvGrpSpPr>
            <p:nvPr/>
          </p:nvGrpSpPr>
          <p:grpSpPr bwMode="auto">
            <a:xfrm>
              <a:off x="2634" y="3251"/>
              <a:ext cx="471" cy="422"/>
              <a:chOff x="3456" y="5760"/>
              <a:chExt cx="1536" cy="1440"/>
            </a:xfrm>
          </p:grpSpPr>
          <p:sp>
            <p:nvSpPr>
              <p:cNvPr id="58" name="AutoShape 21"/>
              <p:cNvSpPr>
                <a:spLocks noChangeArrowheads="1"/>
              </p:cNvSpPr>
              <p:nvPr/>
            </p:nvSpPr>
            <p:spPr bwMode="auto">
              <a:xfrm>
                <a:off x="3456" y="5760"/>
                <a:ext cx="1536" cy="1440"/>
              </a:xfrm>
              <a:custGeom>
                <a:avLst/>
                <a:gdLst>
                  <a:gd name="T0" fmla="*/ 7 w 21600"/>
                  <a:gd name="T1" fmla="*/ 3 h 21600"/>
                  <a:gd name="T2" fmla="*/ 4 w 21600"/>
                  <a:gd name="T3" fmla="*/ 6 h 21600"/>
                  <a:gd name="T4" fmla="*/ 1 w 21600"/>
                  <a:gd name="T5" fmla="*/ 3 h 21600"/>
                  <a:gd name="T6" fmla="*/ 4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00"/>
              </a:solidFill>
              <a:ln w="9525">
                <a:solidFill>
                  <a:srgbClr val="000000"/>
                </a:solidFill>
                <a:miter lim="800000"/>
                <a:headEnd/>
                <a:tailEnd/>
              </a:ln>
            </p:spPr>
            <p:txBody>
              <a:bodyPr/>
              <a:lstStyle/>
              <a:p>
                <a:endParaRPr lang="da-DK" sz="1189"/>
              </a:p>
            </p:txBody>
          </p:sp>
          <p:sp>
            <p:nvSpPr>
              <p:cNvPr id="59" name="Line 22"/>
              <p:cNvSpPr>
                <a:spLocks noChangeShapeType="1"/>
              </p:cNvSpPr>
              <p:nvPr/>
            </p:nvSpPr>
            <p:spPr bwMode="auto">
              <a:xfrm>
                <a:off x="4240" y="5784"/>
                <a:ext cx="4" cy="1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a-DK" sz="1189"/>
              </a:p>
            </p:txBody>
          </p:sp>
        </p:grpSp>
        <p:sp>
          <p:nvSpPr>
            <p:cNvPr id="7" name="Oval 23"/>
            <p:cNvSpPr>
              <a:spLocks noChangeArrowheads="1"/>
            </p:cNvSpPr>
            <p:nvPr/>
          </p:nvSpPr>
          <p:spPr bwMode="auto">
            <a:xfrm>
              <a:off x="2517" y="2523"/>
              <a:ext cx="740" cy="591"/>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8" name="Oval 24"/>
            <p:cNvSpPr>
              <a:spLocks noChangeArrowheads="1"/>
            </p:cNvSpPr>
            <p:nvPr/>
          </p:nvSpPr>
          <p:spPr bwMode="auto">
            <a:xfrm>
              <a:off x="2589" y="2069"/>
              <a:ext cx="575" cy="422"/>
            </a:xfrm>
            <a:prstGeom prst="ellipse">
              <a:avLst/>
            </a:prstGeom>
            <a:solidFill>
              <a:srgbClr val="969696"/>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9" name="AutoShape 25"/>
            <p:cNvSpPr>
              <a:spLocks noChangeArrowheads="1"/>
            </p:cNvSpPr>
            <p:nvPr/>
          </p:nvSpPr>
          <p:spPr bwMode="auto">
            <a:xfrm>
              <a:off x="2678" y="2153"/>
              <a:ext cx="398" cy="423"/>
            </a:xfrm>
            <a:prstGeom prst="roundRect">
              <a:avLst>
                <a:gd name="adj" fmla="val 16667"/>
              </a:avLst>
            </a:prstGeom>
            <a:solidFill>
              <a:srgbClr val="FF9900"/>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0" name="AutoShape 26"/>
            <p:cNvSpPr>
              <a:spLocks noChangeArrowheads="1"/>
            </p:cNvSpPr>
            <p:nvPr/>
          </p:nvSpPr>
          <p:spPr bwMode="auto">
            <a:xfrm flipV="1">
              <a:off x="2545" y="3673"/>
              <a:ext cx="664" cy="127"/>
            </a:xfrm>
            <a:custGeom>
              <a:avLst/>
              <a:gdLst>
                <a:gd name="T0" fmla="*/ 1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89 w 21600"/>
                <a:gd name="T13" fmla="*/ 4422 h 21600"/>
                <a:gd name="T14" fmla="*/ 17111 w 21600"/>
                <a:gd name="T15" fmla="*/ 171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6600"/>
            </a:solidFill>
            <a:ln w="9525">
              <a:solidFill>
                <a:srgbClr val="000000"/>
              </a:solidFill>
              <a:miter lim="800000"/>
              <a:headEnd/>
              <a:tailEnd/>
            </a:ln>
          </p:spPr>
          <p:txBody>
            <a:bodyPr/>
            <a:lstStyle/>
            <a:p>
              <a:endParaRPr lang="da-DK" sz="1189"/>
            </a:p>
          </p:txBody>
        </p:sp>
        <p:sp>
          <p:nvSpPr>
            <p:cNvPr id="11" name="Oval 27"/>
            <p:cNvSpPr>
              <a:spLocks noChangeArrowheads="1"/>
            </p:cNvSpPr>
            <p:nvPr/>
          </p:nvSpPr>
          <p:spPr bwMode="auto">
            <a:xfrm>
              <a:off x="2641" y="2069"/>
              <a:ext cx="479" cy="211"/>
            </a:xfrm>
            <a:prstGeom prst="ellipse">
              <a:avLst/>
            </a:prstGeom>
            <a:solidFill>
              <a:srgbClr val="969696"/>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2" name="AutoShape 28"/>
            <p:cNvSpPr>
              <a:spLocks noChangeArrowheads="1"/>
            </p:cNvSpPr>
            <p:nvPr/>
          </p:nvSpPr>
          <p:spPr bwMode="auto">
            <a:xfrm flipV="1">
              <a:off x="2545" y="2576"/>
              <a:ext cx="664" cy="802"/>
            </a:xfrm>
            <a:custGeom>
              <a:avLst/>
              <a:gdLst>
                <a:gd name="T0" fmla="*/ 1 w 21600"/>
                <a:gd name="T1" fmla="*/ 1 h 21600"/>
                <a:gd name="T2" fmla="*/ 0 w 21600"/>
                <a:gd name="T3" fmla="*/ 1 h 21600"/>
                <a:gd name="T4" fmla="*/ 0 w 21600"/>
                <a:gd name="T5" fmla="*/ 1 h 21600"/>
                <a:gd name="T6" fmla="*/ 0 w 21600"/>
                <a:gd name="T7" fmla="*/ 0 h 21600"/>
                <a:gd name="T8" fmla="*/ 0 60000 65536"/>
                <a:gd name="T9" fmla="*/ 0 60000 65536"/>
                <a:gd name="T10" fmla="*/ 0 60000 65536"/>
                <a:gd name="T11" fmla="*/ 0 60000 65536"/>
                <a:gd name="T12" fmla="*/ 4489 w 21600"/>
                <a:gd name="T13" fmla="*/ 4498 h 21600"/>
                <a:gd name="T14" fmla="*/ 17111 w 21600"/>
                <a:gd name="T15" fmla="*/ 1710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FF"/>
            </a:solidFill>
            <a:ln w="9525">
              <a:solidFill>
                <a:srgbClr val="000000"/>
              </a:solidFill>
              <a:miter lim="800000"/>
              <a:headEnd/>
              <a:tailEnd/>
            </a:ln>
          </p:spPr>
          <p:txBody>
            <a:bodyPr/>
            <a:lstStyle/>
            <a:p>
              <a:endParaRPr lang="da-DK" sz="1189"/>
            </a:p>
          </p:txBody>
        </p:sp>
        <p:grpSp>
          <p:nvGrpSpPr>
            <p:cNvPr id="13" name="Group 29"/>
            <p:cNvGrpSpPr>
              <a:grpSpLocks/>
            </p:cNvGrpSpPr>
            <p:nvPr/>
          </p:nvGrpSpPr>
          <p:grpSpPr bwMode="auto">
            <a:xfrm>
              <a:off x="2722" y="2284"/>
              <a:ext cx="149" cy="81"/>
              <a:chOff x="6684" y="5692"/>
              <a:chExt cx="1152" cy="616"/>
            </a:xfrm>
          </p:grpSpPr>
          <p:sp>
            <p:nvSpPr>
              <p:cNvPr id="54" name="Oval 30"/>
              <p:cNvSpPr>
                <a:spLocks noChangeArrowheads="1"/>
              </p:cNvSpPr>
              <p:nvPr/>
            </p:nvSpPr>
            <p:spPr bwMode="auto">
              <a:xfrm>
                <a:off x="6684" y="5692"/>
                <a:ext cx="1152" cy="604"/>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nvGrpSpPr>
              <p:cNvPr id="55" name="Group 31"/>
              <p:cNvGrpSpPr>
                <a:grpSpLocks/>
              </p:cNvGrpSpPr>
              <p:nvPr/>
            </p:nvGrpSpPr>
            <p:grpSpPr bwMode="auto">
              <a:xfrm>
                <a:off x="6940" y="5708"/>
                <a:ext cx="676" cy="600"/>
                <a:chOff x="6940" y="5708"/>
                <a:chExt cx="676" cy="600"/>
              </a:xfrm>
            </p:grpSpPr>
            <p:sp>
              <p:nvSpPr>
                <p:cNvPr id="56" name="Oval 32"/>
                <p:cNvSpPr>
                  <a:spLocks noChangeArrowheads="1"/>
                </p:cNvSpPr>
                <p:nvPr/>
              </p:nvSpPr>
              <p:spPr bwMode="auto">
                <a:xfrm>
                  <a:off x="6940" y="5708"/>
                  <a:ext cx="676" cy="600"/>
                </a:xfrm>
                <a:prstGeom prst="ellipse">
                  <a:avLst/>
                </a:prstGeom>
                <a:solidFill>
                  <a:srgbClr val="C0C0C0"/>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57" name="Oval 33"/>
                <p:cNvSpPr>
                  <a:spLocks noChangeArrowheads="1"/>
                </p:cNvSpPr>
                <p:nvPr/>
              </p:nvSpPr>
              <p:spPr bwMode="auto">
                <a:xfrm>
                  <a:off x="7144" y="5856"/>
                  <a:ext cx="288" cy="288"/>
                </a:xfrm>
                <a:prstGeom prst="ellipse">
                  <a:avLst/>
                </a:prstGeom>
                <a:solidFill>
                  <a:srgbClr val="000000"/>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grpSp>
        <p:grpSp>
          <p:nvGrpSpPr>
            <p:cNvPr id="14" name="Group 34"/>
            <p:cNvGrpSpPr>
              <a:grpSpLocks/>
            </p:cNvGrpSpPr>
            <p:nvPr/>
          </p:nvGrpSpPr>
          <p:grpSpPr bwMode="auto">
            <a:xfrm>
              <a:off x="2894" y="2284"/>
              <a:ext cx="149" cy="81"/>
              <a:chOff x="6684" y="5692"/>
              <a:chExt cx="1152" cy="616"/>
            </a:xfrm>
          </p:grpSpPr>
          <p:sp>
            <p:nvSpPr>
              <p:cNvPr id="50" name="Oval 35"/>
              <p:cNvSpPr>
                <a:spLocks noChangeArrowheads="1"/>
              </p:cNvSpPr>
              <p:nvPr/>
            </p:nvSpPr>
            <p:spPr bwMode="auto">
              <a:xfrm>
                <a:off x="6684" y="5692"/>
                <a:ext cx="1152" cy="604"/>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nvGrpSpPr>
              <p:cNvPr id="51" name="Group 36"/>
              <p:cNvGrpSpPr>
                <a:grpSpLocks/>
              </p:cNvGrpSpPr>
              <p:nvPr/>
            </p:nvGrpSpPr>
            <p:grpSpPr bwMode="auto">
              <a:xfrm>
                <a:off x="6940" y="5708"/>
                <a:ext cx="676" cy="600"/>
                <a:chOff x="6940" y="5708"/>
                <a:chExt cx="676" cy="600"/>
              </a:xfrm>
            </p:grpSpPr>
            <p:sp>
              <p:nvSpPr>
                <p:cNvPr id="52" name="Oval 37"/>
                <p:cNvSpPr>
                  <a:spLocks noChangeArrowheads="1"/>
                </p:cNvSpPr>
                <p:nvPr/>
              </p:nvSpPr>
              <p:spPr bwMode="auto">
                <a:xfrm>
                  <a:off x="6940" y="5708"/>
                  <a:ext cx="676" cy="600"/>
                </a:xfrm>
                <a:prstGeom prst="ellipse">
                  <a:avLst/>
                </a:prstGeom>
                <a:solidFill>
                  <a:srgbClr val="C0C0C0"/>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53" name="Oval 38"/>
                <p:cNvSpPr>
                  <a:spLocks noChangeArrowheads="1"/>
                </p:cNvSpPr>
                <p:nvPr/>
              </p:nvSpPr>
              <p:spPr bwMode="auto">
                <a:xfrm>
                  <a:off x="7144" y="5856"/>
                  <a:ext cx="288" cy="288"/>
                </a:xfrm>
                <a:prstGeom prst="ellipse">
                  <a:avLst/>
                </a:prstGeom>
                <a:solidFill>
                  <a:srgbClr val="000000"/>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grpSp>
        <p:sp>
          <p:nvSpPr>
            <p:cNvPr id="15" name="AutoShape 39"/>
            <p:cNvSpPr>
              <a:spLocks noChangeArrowheads="1"/>
            </p:cNvSpPr>
            <p:nvPr/>
          </p:nvSpPr>
          <p:spPr bwMode="auto">
            <a:xfrm>
              <a:off x="2766" y="2449"/>
              <a:ext cx="221" cy="8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82 w 21600"/>
                <a:gd name="T13" fmla="*/ 2314 h 21600"/>
                <a:gd name="T14" fmla="*/ 16518 w 21600"/>
                <a:gd name="T15" fmla="*/ 13629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4141"/>
            </a:solidFill>
            <a:ln w="9525">
              <a:solidFill>
                <a:srgbClr val="000000"/>
              </a:solidFill>
              <a:miter lim="800000"/>
              <a:headEnd/>
              <a:tailEnd/>
            </a:ln>
          </p:spPr>
          <p:txBody>
            <a:bodyPr/>
            <a:lstStyle/>
            <a:p>
              <a:endParaRPr lang="da-DK" sz="1189"/>
            </a:p>
          </p:txBody>
        </p:sp>
        <p:sp>
          <p:nvSpPr>
            <p:cNvPr id="16" name="Oval 40"/>
            <p:cNvSpPr>
              <a:spLocks noChangeArrowheads="1"/>
            </p:cNvSpPr>
            <p:nvPr/>
          </p:nvSpPr>
          <p:spPr bwMode="auto">
            <a:xfrm>
              <a:off x="3076" y="2829"/>
              <a:ext cx="197" cy="200"/>
            </a:xfrm>
            <a:prstGeom prst="ellipse">
              <a:avLst/>
            </a:prstGeom>
            <a:solidFill>
              <a:srgbClr val="FF9900"/>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7" name="Rectangle 41"/>
            <p:cNvSpPr>
              <a:spLocks noChangeArrowheads="1"/>
            </p:cNvSpPr>
            <p:nvPr/>
          </p:nvSpPr>
          <p:spPr bwMode="auto">
            <a:xfrm>
              <a:off x="249" y="3043"/>
              <a:ext cx="5274" cy="178"/>
            </a:xfrm>
            <a:prstGeom prst="rect">
              <a:avLst/>
            </a:prstGeom>
            <a:solidFill>
              <a:srgbClr val="FF66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8" name="Rectangle 42"/>
            <p:cNvSpPr>
              <a:spLocks noChangeArrowheads="1"/>
            </p:cNvSpPr>
            <p:nvPr/>
          </p:nvSpPr>
          <p:spPr bwMode="auto">
            <a:xfrm>
              <a:off x="345" y="2981"/>
              <a:ext cx="840" cy="127"/>
            </a:xfrm>
            <a:prstGeom prst="rect">
              <a:avLst/>
            </a:prstGeom>
            <a:solidFill>
              <a:srgbClr val="339966"/>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19" name="Rectangle 43"/>
            <p:cNvSpPr>
              <a:spLocks noChangeArrowheads="1"/>
            </p:cNvSpPr>
            <p:nvPr/>
          </p:nvSpPr>
          <p:spPr bwMode="auto">
            <a:xfrm>
              <a:off x="340" y="2840"/>
              <a:ext cx="840" cy="127"/>
            </a:xfrm>
            <a:prstGeom prst="rect">
              <a:avLst/>
            </a:prstGeom>
            <a:solidFill>
              <a:srgbClr val="339966"/>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20" name="Rectangle 44"/>
            <p:cNvSpPr>
              <a:spLocks noChangeArrowheads="1"/>
            </p:cNvSpPr>
            <p:nvPr/>
          </p:nvSpPr>
          <p:spPr bwMode="auto">
            <a:xfrm>
              <a:off x="1305" y="2981"/>
              <a:ext cx="840" cy="127"/>
            </a:xfrm>
            <a:prstGeom prst="rect">
              <a:avLst/>
            </a:prstGeom>
            <a:solidFill>
              <a:srgbClr val="339966"/>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nvGrpSpPr>
            <p:cNvPr id="21" name="Group 45"/>
            <p:cNvGrpSpPr>
              <a:grpSpLocks/>
            </p:cNvGrpSpPr>
            <p:nvPr/>
          </p:nvGrpSpPr>
          <p:grpSpPr bwMode="auto">
            <a:xfrm>
              <a:off x="441" y="3221"/>
              <a:ext cx="624" cy="576"/>
              <a:chOff x="2400" y="1872"/>
              <a:chExt cx="624" cy="576"/>
            </a:xfrm>
          </p:grpSpPr>
          <p:sp>
            <p:nvSpPr>
              <p:cNvPr id="45" name="Oval 46"/>
              <p:cNvSpPr>
                <a:spLocks noChangeArrowheads="1"/>
              </p:cNvSpPr>
              <p:nvPr/>
            </p:nvSpPr>
            <p:spPr bwMode="auto">
              <a:xfrm>
                <a:off x="2448" y="1872"/>
                <a:ext cx="144" cy="144"/>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46" name="Oval 47"/>
              <p:cNvSpPr>
                <a:spLocks noChangeArrowheads="1"/>
              </p:cNvSpPr>
              <p:nvPr/>
            </p:nvSpPr>
            <p:spPr bwMode="auto">
              <a:xfrm>
                <a:off x="2640" y="1872"/>
                <a:ext cx="144" cy="144"/>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47" name="Oval 48"/>
              <p:cNvSpPr>
                <a:spLocks noChangeArrowheads="1"/>
              </p:cNvSpPr>
              <p:nvPr/>
            </p:nvSpPr>
            <p:spPr bwMode="auto">
              <a:xfrm>
                <a:off x="2832" y="1872"/>
                <a:ext cx="144" cy="144"/>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48" name="AutoShape 49"/>
              <p:cNvSpPr>
                <a:spLocks noChangeArrowheads="1"/>
              </p:cNvSpPr>
              <p:nvPr/>
            </p:nvSpPr>
            <p:spPr bwMode="auto">
              <a:xfrm>
                <a:off x="2400" y="2016"/>
                <a:ext cx="624"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2"/>
              </a:solidFill>
              <a:ln w="9525">
                <a:solidFill>
                  <a:schemeClr val="tx1"/>
                </a:solidFill>
                <a:miter lim="800000"/>
                <a:headEnd/>
                <a:tailEnd/>
              </a:ln>
            </p:spPr>
            <p:txBody>
              <a:bodyPr wrap="none" anchor="ctr"/>
              <a:lstStyle/>
              <a:p>
                <a:endParaRPr lang="da-DK" sz="1189"/>
              </a:p>
            </p:txBody>
          </p:sp>
          <p:sp>
            <p:nvSpPr>
              <p:cNvPr id="49" name="AutoShape 50"/>
              <p:cNvSpPr>
                <a:spLocks noChangeArrowheads="1"/>
              </p:cNvSpPr>
              <p:nvPr/>
            </p:nvSpPr>
            <p:spPr bwMode="auto">
              <a:xfrm flipV="1">
                <a:off x="2496" y="2112"/>
                <a:ext cx="432"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da-DK" sz="1189"/>
              </a:p>
            </p:txBody>
          </p:sp>
        </p:grpSp>
        <p:grpSp>
          <p:nvGrpSpPr>
            <p:cNvPr id="22" name="Group 51"/>
            <p:cNvGrpSpPr>
              <a:grpSpLocks/>
            </p:cNvGrpSpPr>
            <p:nvPr/>
          </p:nvGrpSpPr>
          <p:grpSpPr bwMode="auto">
            <a:xfrm>
              <a:off x="1545" y="3221"/>
              <a:ext cx="624" cy="576"/>
              <a:chOff x="2400" y="1872"/>
              <a:chExt cx="624" cy="576"/>
            </a:xfrm>
          </p:grpSpPr>
          <p:sp>
            <p:nvSpPr>
              <p:cNvPr id="40" name="Oval 52"/>
              <p:cNvSpPr>
                <a:spLocks noChangeArrowheads="1"/>
              </p:cNvSpPr>
              <p:nvPr/>
            </p:nvSpPr>
            <p:spPr bwMode="auto">
              <a:xfrm>
                <a:off x="2448" y="1872"/>
                <a:ext cx="144" cy="144"/>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41" name="Oval 53"/>
              <p:cNvSpPr>
                <a:spLocks noChangeArrowheads="1"/>
              </p:cNvSpPr>
              <p:nvPr/>
            </p:nvSpPr>
            <p:spPr bwMode="auto">
              <a:xfrm>
                <a:off x="2640" y="1872"/>
                <a:ext cx="144" cy="144"/>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42" name="Oval 54"/>
              <p:cNvSpPr>
                <a:spLocks noChangeArrowheads="1"/>
              </p:cNvSpPr>
              <p:nvPr/>
            </p:nvSpPr>
            <p:spPr bwMode="auto">
              <a:xfrm>
                <a:off x="2832" y="1872"/>
                <a:ext cx="144" cy="144"/>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43" name="AutoShape 55"/>
              <p:cNvSpPr>
                <a:spLocks noChangeArrowheads="1"/>
              </p:cNvSpPr>
              <p:nvPr/>
            </p:nvSpPr>
            <p:spPr bwMode="auto">
              <a:xfrm>
                <a:off x="2400" y="2016"/>
                <a:ext cx="624"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2"/>
              </a:solidFill>
              <a:ln w="9525">
                <a:solidFill>
                  <a:schemeClr val="tx1"/>
                </a:solidFill>
                <a:miter lim="800000"/>
                <a:headEnd/>
                <a:tailEnd/>
              </a:ln>
            </p:spPr>
            <p:txBody>
              <a:bodyPr wrap="none" anchor="ctr"/>
              <a:lstStyle/>
              <a:p>
                <a:endParaRPr lang="da-DK" sz="1189"/>
              </a:p>
            </p:txBody>
          </p:sp>
          <p:sp>
            <p:nvSpPr>
              <p:cNvPr id="44" name="AutoShape 56"/>
              <p:cNvSpPr>
                <a:spLocks noChangeArrowheads="1"/>
              </p:cNvSpPr>
              <p:nvPr/>
            </p:nvSpPr>
            <p:spPr bwMode="auto">
              <a:xfrm flipV="1">
                <a:off x="2496" y="2112"/>
                <a:ext cx="432"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da-DK" sz="1189"/>
              </a:p>
            </p:txBody>
          </p:sp>
        </p:grpSp>
        <p:grpSp>
          <p:nvGrpSpPr>
            <p:cNvPr id="23" name="Group 57"/>
            <p:cNvGrpSpPr>
              <a:grpSpLocks/>
            </p:cNvGrpSpPr>
            <p:nvPr/>
          </p:nvGrpSpPr>
          <p:grpSpPr bwMode="auto">
            <a:xfrm>
              <a:off x="2649" y="3221"/>
              <a:ext cx="624" cy="576"/>
              <a:chOff x="2400" y="1872"/>
              <a:chExt cx="624" cy="576"/>
            </a:xfrm>
          </p:grpSpPr>
          <p:sp>
            <p:nvSpPr>
              <p:cNvPr id="35" name="Oval 58"/>
              <p:cNvSpPr>
                <a:spLocks noChangeArrowheads="1"/>
              </p:cNvSpPr>
              <p:nvPr/>
            </p:nvSpPr>
            <p:spPr bwMode="auto">
              <a:xfrm>
                <a:off x="2448" y="1872"/>
                <a:ext cx="144" cy="144"/>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36" name="Oval 59"/>
              <p:cNvSpPr>
                <a:spLocks noChangeArrowheads="1"/>
              </p:cNvSpPr>
              <p:nvPr/>
            </p:nvSpPr>
            <p:spPr bwMode="auto">
              <a:xfrm>
                <a:off x="2640" y="1872"/>
                <a:ext cx="144" cy="144"/>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37" name="Oval 60"/>
              <p:cNvSpPr>
                <a:spLocks noChangeArrowheads="1"/>
              </p:cNvSpPr>
              <p:nvPr/>
            </p:nvSpPr>
            <p:spPr bwMode="auto">
              <a:xfrm>
                <a:off x="2832" y="1872"/>
                <a:ext cx="144" cy="144"/>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38" name="AutoShape 61"/>
              <p:cNvSpPr>
                <a:spLocks noChangeArrowheads="1"/>
              </p:cNvSpPr>
              <p:nvPr/>
            </p:nvSpPr>
            <p:spPr bwMode="auto">
              <a:xfrm>
                <a:off x="2400" y="2016"/>
                <a:ext cx="624"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2"/>
              </a:solidFill>
              <a:ln w="9525">
                <a:solidFill>
                  <a:schemeClr val="tx1"/>
                </a:solidFill>
                <a:miter lim="800000"/>
                <a:headEnd/>
                <a:tailEnd/>
              </a:ln>
            </p:spPr>
            <p:txBody>
              <a:bodyPr wrap="none" anchor="ctr"/>
              <a:lstStyle/>
              <a:p>
                <a:endParaRPr lang="da-DK" sz="1189"/>
              </a:p>
            </p:txBody>
          </p:sp>
          <p:sp>
            <p:nvSpPr>
              <p:cNvPr id="39" name="AutoShape 62"/>
              <p:cNvSpPr>
                <a:spLocks noChangeArrowheads="1"/>
              </p:cNvSpPr>
              <p:nvPr/>
            </p:nvSpPr>
            <p:spPr bwMode="auto">
              <a:xfrm flipV="1">
                <a:off x="2496" y="2112"/>
                <a:ext cx="432"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da-DK" sz="1189"/>
              </a:p>
            </p:txBody>
          </p:sp>
        </p:grpSp>
        <p:sp>
          <p:nvSpPr>
            <p:cNvPr id="24" name="AutoShape 63"/>
            <p:cNvSpPr>
              <a:spLocks noChangeArrowheads="1"/>
            </p:cNvSpPr>
            <p:nvPr/>
          </p:nvSpPr>
          <p:spPr bwMode="auto">
            <a:xfrm>
              <a:off x="385" y="2251"/>
              <a:ext cx="624" cy="480"/>
            </a:xfrm>
            <a:prstGeom prst="roundRect">
              <a:avLst>
                <a:gd name="adj" fmla="val 16667"/>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25" name="Rectangle 64"/>
            <p:cNvSpPr>
              <a:spLocks noChangeArrowheads="1"/>
            </p:cNvSpPr>
            <p:nvPr/>
          </p:nvSpPr>
          <p:spPr bwMode="auto">
            <a:xfrm>
              <a:off x="295" y="2750"/>
              <a:ext cx="912" cy="144"/>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26" name="WordArt 65"/>
            <p:cNvSpPr>
              <a:spLocks noChangeArrowheads="1" noChangeShapeType="1" noTextEdit="1"/>
            </p:cNvSpPr>
            <p:nvPr/>
          </p:nvSpPr>
          <p:spPr bwMode="auto">
            <a:xfrm>
              <a:off x="476" y="2296"/>
              <a:ext cx="438" cy="384"/>
            </a:xfrm>
            <a:prstGeom prst="rect">
              <a:avLst/>
            </a:prstGeom>
          </p:spPr>
          <p:txBody>
            <a:bodyPr wrap="none" fromWordArt="1">
              <a:prstTxWarp prst="textPlain">
                <a:avLst>
                  <a:gd name="adj" fmla="val 50000"/>
                </a:avLst>
              </a:prstTxWarp>
            </a:bodyPr>
            <a:lstStyle/>
            <a:p>
              <a:pPr algn="ctr"/>
              <a:r>
                <a:rPr lang="da-DK" sz="2700" kern="10">
                  <a:ln w="9525">
                    <a:solidFill>
                      <a:srgbClr val="FF0000"/>
                    </a:solidFill>
                    <a:round/>
                    <a:headEnd/>
                    <a:tailEnd/>
                  </a:ln>
                  <a:solidFill>
                    <a:srgbClr val="FF0000"/>
                  </a:solidFill>
                  <a:cs typeface="Arial" panose="020B0604020202020204" pitchFamily="34" charset="0"/>
                </a:rPr>
                <a:t>EDB</a:t>
              </a:r>
            </a:p>
            <a:p>
              <a:pPr algn="ctr"/>
              <a:r>
                <a:rPr lang="da-DK" sz="2700" kern="10">
                  <a:ln w="9525">
                    <a:solidFill>
                      <a:srgbClr val="FF0000"/>
                    </a:solidFill>
                    <a:round/>
                    <a:headEnd/>
                    <a:tailEnd/>
                  </a:ln>
                  <a:solidFill>
                    <a:srgbClr val="FF0000"/>
                  </a:solidFill>
                  <a:cs typeface="Arial" panose="020B0604020202020204" pitchFamily="34" charset="0"/>
                </a:rPr>
                <a:t>PLC</a:t>
              </a:r>
            </a:p>
            <a:p>
              <a:pPr algn="ctr"/>
              <a:r>
                <a:rPr lang="da-DK" sz="2700" kern="10">
                  <a:ln w="9525">
                    <a:solidFill>
                      <a:srgbClr val="FF0000"/>
                    </a:solidFill>
                    <a:round/>
                    <a:headEnd/>
                    <a:tailEnd/>
                  </a:ln>
                  <a:solidFill>
                    <a:srgbClr val="FF0000"/>
                  </a:solidFill>
                  <a:cs typeface="Arial" panose="020B0604020202020204" pitchFamily="34" charset="0"/>
                </a:rPr>
                <a:t>CNC</a:t>
              </a:r>
            </a:p>
          </p:txBody>
        </p:sp>
        <p:sp>
          <p:nvSpPr>
            <p:cNvPr id="27" name="Rectangle 66" descr="Kugle"/>
            <p:cNvSpPr>
              <a:spLocks noChangeArrowheads="1"/>
            </p:cNvSpPr>
            <p:nvPr/>
          </p:nvSpPr>
          <p:spPr bwMode="auto">
            <a:xfrm>
              <a:off x="1066" y="2523"/>
              <a:ext cx="528" cy="24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28" name="Oval 68"/>
            <p:cNvSpPr>
              <a:spLocks noChangeArrowheads="1"/>
            </p:cNvSpPr>
            <p:nvPr/>
          </p:nvSpPr>
          <p:spPr bwMode="auto">
            <a:xfrm>
              <a:off x="2426" y="2750"/>
              <a:ext cx="175" cy="226"/>
            </a:xfrm>
            <a:prstGeom prst="ellipse">
              <a:avLst/>
            </a:prstGeom>
            <a:solidFill>
              <a:srgbClr val="FF9900"/>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29" name="Oval 69"/>
            <p:cNvSpPr>
              <a:spLocks noChangeArrowheads="1"/>
            </p:cNvSpPr>
            <p:nvPr/>
          </p:nvSpPr>
          <p:spPr bwMode="auto">
            <a:xfrm>
              <a:off x="1338" y="2341"/>
              <a:ext cx="144" cy="144"/>
            </a:xfrm>
            <a:prstGeom prst="ellipse">
              <a:avLst/>
            </a:prstGeom>
            <a:solidFill>
              <a:srgbClr val="008080"/>
            </a:solidFill>
            <a:ln w="57150">
              <a:solidFill>
                <a:schemeClr val="bg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30" name="Oval 70"/>
            <p:cNvSpPr>
              <a:spLocks noChangeArrowheads="1"/>
            </p:cNvSpPr>
            <p:nvPr/>
          </p:nvSpPr>
          <p:spPr bwMode="auto">
            <a:xfrm>
              <a:off x="1111" y="2341"/>
              <a:ext cx="144" cy="144"/>
            </a:xfrm>
            <a:prstGeom prst="ellipse">
              <a:avLst/>
            </a:prstGeom>
            <a:solidFill>
              <a:srgbClr val="008080"/>
            </a:solidFill>
            <a:ln w="57150">
              <a:solidFill>
                <a:schemeClr val="bg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sp>
          <p:nvSpPr>
            <p:cNvPr id="34" name="Rectangle 89"/>
            <p:cNvSpPr>
              <a:spLocks noChangeArrowheads="1"/>
            </p:cNvSpPr>
            <p:nvPr/>
          </p:nvSpPr>
          <p:spPr bwMode="auto">
            <a:xfrm>
              <a:off x="2245" y="2976"/>
              <a:ext cx="840" cy="127"/>
            </a:xfrm>
            <a:prstGeom prst="rect">
              <a:avLst/>
            </a:prstGeom>
            <a:solidFill>
              <a:srgbClr val="339966"/>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grpSp>
        <p:nvGrpSpPr>
          <p:cNvPr id="74" name="Gruppe 73"/>
          <p:cNvGrpSpPr/>
          <p:nvPr/>
        </p:nvGrpSpPr>
        <p:grpSpPr>
          <a:xfrm>
            <a:off x="5607893" y="1628801"/>
            <a:ext cx="2491517" cy="3675459"/>
            <a:chOff x="5437116" y="0"/>
            <a:chExt cx="3322023" cy="5168900"/>
          </a:xfrm>
        </p:grpSpPr>
        <p:sp>
          <p:nvSpPr>
            <p:cNvPr id="70" name="Ligebenet trapez 69"/>
            <p:cNvSpPr/>
            <p:nvPr/>
          </p:nvSpPr>
          <p:spPr>
            <a:xfrm flipV="1">
              <a:off x="5437116" y="0"/>
              <a:ext cx="2806700" cy="5168900"/>
            </a:xfrm>
            <a:prstGeom prst="trapezoid">
              <a:avLst>
                <a:gd name="adj" fmla="val 40271"/>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71" name="Afrundet rektangel 70"/>
            <p:cNvSpPr/>
            <p:nvPr/>
          </p:nvSpPr>
          <p:spPr>
            <a:xfrm>
              <a:off x="5684766" y="2184400"/>
              <a:ext cx="2862334" cy="372095"/>
            </a:xfrm>
            <a:prstGeom prst="roundRect">
              <a:avLst>
                <a:gd name="adj" fmla="val 5000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72" name="Afrundet rektangel 71"/>
            <p:cNvSpPr/>
            <p:nvPr/>
          </p:nvSpPr>
          <p:spPr>
            <a:xfrm>
              <a:off x="7920939" y="1612482"/>
              <a:ext cx="838200" cy="13462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73" name="Krans 72"/>
            <p:cNvSpPr/>
            <p:nvPr/>
          </p:nvSpPr>
          <p:spPr>
            <a:xfrm>
              <a:off x="8146635" y="1851269"/>
              <a:ext cx="406400" cy="446415"/>
            </a:xfrm>
            <a:prstGeom prst="donu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solidFill>
                  <a:schemeClr val="tx1"/>
                </a:solidFill>
              </a:endParaRPr>
            </a:p>
          </p:txBody>
        </p:sp>
      </p:grpSp>
      <p:sp>
        <p:nvSpPr>
          <p:cNvPr id="75" name="Rektangel med afklippet hjørne i samme side 74"/>
          <p:cNvSpPr/>
          <p:nvPr/>
        </p:nvSpPr>
        <p:spPr>
          <a:xfrm>
            <a:off x="6083864" y="5103044"/>
            <a:ext cx="1123091" cy="479822"/>
          </a:xfrm>
          <a:prstGeom prst="snip2Same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76" name="Rectangle 89"/>
          <p:cNvSpPr>
            <a:spLocks noChangeArrowheads="1"/>
          </p:cNvSpPr>
          <p:nvPr/>
        </p:nvSpPr>
        <p:spPr bwMode="auto">
          <a:xfrm>
            <a:off x="6153332" y="5653708"/>
            <a:ext cx="945194" cy="151210"/>
          </a:xfrm>
          <a:prstGeom prst="rect">
            <a:avLst/>
          </a:prstGeom>
          <a:solidFill>
            <a:srgbClr val="339966"/>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a-DK" altLang="da-DK" sz="1350"/>
          </a:p>
        </p:txBody>
      </p:sp>
      <p:grpSp>
        <p:nvGrpSpPr>
          <p:cNvPr id="81" name="Gruppe 80"/>
          <p:cNvGrpSpPr/>
          <p:nvPr/>
        </p:nvGrpSpPr>
        <p:grpSpPr>
          <a:xfrm>
            <a:off x="5262494" y="4963866"/>
            <a:ext cx="639035" cy="1682102"/>
            <a:chOff x="4976585" y="4446755"/>
            <a:chExt cx="852046" cy="2242802"/>
          </a:xfrm>
        </p:grpSpPr>
        <p:sp>
          <p:nvSpPr>
            <p:cNvPr id="78" name="Rektangel med enkelt afklippet og afrundet hjørne 77"/>
            <p:cNvSpPr/>
            <p:nvPr/>
          </p:nvSpPr>
          <p:spPr>
            <a:xfrm>
              <a:off x="4976585" y="4446755"/>
              <a:ext cx="852046" cy="2242802"/>
            </a:xfrm>
            <a:prstGeom prst="snip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79" name="Afrundet rektangel 78"/>
            <p:cNvSpPr/>
            <p:nvPr/>
          </p:nvSpPr>
          <p:spPr>
            <a:xfrm>
              <a:off x="5094414" y="4767264"/>
              <a:ext cx="590352" cy="635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80" name="Kombinationstegning 79"/>
            <p:cNvSpPr/>
            <p:nvPr/>
          </p:nvSpPr>
          <p:spPr>
            <a:xfrm>
              <a:off x="5118100" y="5103428"/>
              <a:ext cx="535060" cy="176598"/>
            </a:xfrm>
            <a:custGeom>
              <a:avLst/>
              <a:gdLst>
                <a:gd name="connsiteX0" fmla="*/ 0 w 431800"/>
                <a:gd name="connsiteY0" fmla="*/ 52773 h 192473"/>
                <a:gd name="connsiteX1" fmla="*/ 203200 w 431800"/>
                <a:gd name="connsiteY1" fmla="*/ 90873 h 192473"/>
                <a:gd name="connsiteX2" fmla="*/ 381000 w 431800"/>
                <a:gd name="connsiteY2" fmla="*/ 1973 h 192473"/>
                <a:gd name="connsiteX3" fmla="*/ 431800 w 431800"/>
                <a:gd name="connsiteY3" fmla="*/ 192473 h 192473"/>
                <a:gd name="connsiteX4" fmla="*/ 431800 w 431800"/>
                <a:gd name="connsiteY4" fmla="*/ 192473 h 192473"/>
                <a:gd name="connsiteX5" fmla="*/ 431800 w 431800"/>
                <a:gd name="connsiteY5" fmla="*/ 179773 h 19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800" h="192473">
                  <a:moveTo>
                    <a:pt x="0" y="52773"/>
                  </a:moveTo>
                  <a:cubicBezTo>
                    <a:pt x="69850" y="76056"/>
                    <a:pt x="139700" y="99340"/>
                    <a:pt x="203200" y="90873"/>
                  </a:cubicBezTo>
                  <a:cubicBezTo>
                    <a:pt x="266700" y="82406"/>
                    <a:pt x="342900" y="-14960"/>
                    <a:pt x="381000" y="1973"/>
                  </a:cubicBezTo>
                  <a:cubicBezTo>
                    <a:pt x="419100" y="18906"/>
                    <a:pt x="431800" y="192473"/>
                    <a:pt x="431800" y="192473"/>
                  </a:cubicBezTo>
                  <a:lnTo>
                    <a:pt x="431800" y="192473"/>
                  </a:lnTo>
                  <a:lnTo>
                    <a:pt x="431800" y="179773"/>
                  </a:lnTo>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sp>
        <p:nvSpPr>
          <p:cNvPr id="83" name="AutoShape 50"/>
          <p:cNvSpPr>
            <a:spLocks noChangeArrowheads="1"/>
          </p:cNvSpPr>
          <p:nvPr/>
        </p:nvSpPr>
        <p:spPr bwMode="auto">
          <a:xfrm flipV="1">
            <a:off x="6153333" y="5972200"/>
            <a:ext cx="969443" cy="6858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da-DK" sz="1189"/>
          </a:p>
        </p:txBody>
      </p:sp>
      <p:sp>
        <p:nvSpPr>
          <p:cNvPr id="85" name="Tekstfelt 84"/>
          <p:cNvSpPr txBox="1"/>
          <p:nvPr/>
        </p:nvSpPr>
        <p:spPr>
          <a:xfrm>
            <a:off x="7712917" y="3867175"/>
            <a:ext cx="2170563" cy="275332"/>
          </a:xfrm>
          <a:prstGeom prst="rect">
            <a:avLst/>
          </a:prstGeom>
          <a:noFill/>
        </p:spPr>
        <p:txBody>
          <a:bodyPr wrap="square" rtlCol="0">
            <a:spAutoFit/>
          </a:bodyPr>
          <a:lstStyle/>
          <a:p>
            <a:endParaRPr lang="da-DK" sz="1189"/>
          </a:p>
        </p:txBody>
      </p:sp>
      <p:sp>
        <p:nvSpPr>
          <p:cNvPr id="4" name="Tekstfelt 3"/>
          <p:cNvSpPr txBox="1"/>
          <p:nvPr/>
        </p:nvSpPr>
        <p:spPr>
          <a:xfrm>
            <a:off x="8134323" y="1707281"/>
            <a:ext cx="2513279" cy="6140142"/>
          </a:xfrm>
          <a:prstGeom prst="rect">
            <a:avLst/>
          </a:prstGeom>
          <a:solidFill>
            <a:srgbClr val="FFFF00"/>
          </a:solidFill>
        </p:spPr>
        <p:txBody>
          <a:bodyPr wrap="square" rtlCol="0">
            <a:spAutoFit/>
          </a:bodyPr>
          <a:lstStyle/>
          <a:p>
            <a:r>
              <a:rPr lang="da-DK" sz="3300" b="1" dirty="0"/>
              <a:t>VENTE PÅ:</a:t>
            </a:r>
          </a:p>
          <a:p>
            <a:pPr marL="342900" indent="-342900">
              <a:buFont typeface="+mj-lt"/>
              <a:buAutoNum type="arabicPeriod"/>
            </a:pPr>
            <a:r>
              <a:rPr lang="da-DK" dirty="0"/>
              <a:t>Planlægning</a:t>
            </a:r>
          </a:p>
          <a:p>
            <a:pPr marL="342900" indent="-342900">
              <a:buFont typeface="+mj-lt"/>
              <a:buAutoNum type="arabicPeriod"/>
            </a:pPr>
            <a:r>
              <a:rPr lang="da-DK" dirty="0"/>
              <a:t>Information</a:t>
            </a:r>
          </a:p>
          <a:p>
            <a:pPr marL="342900" indent="-342900">
              <a:buFont typeface="+mj-lt"/>
              <a:buAutoNum type="arabicPeriod"/>
            </a:pPr>
            <a:r>
              <a:rPr lang="da-DK" dirty="0"/>
              <a:t>Services (EL/smede)</a:t>
            </a:r>
          </a:p>
          <a:p>
            <a:pPr marL="342900" indent="-342900">
              <a:buFont typeface="+mj-lt"/>
              <a:buAutoNum type="arabicPeriod"/>
            </a:pPr>
            <a:r>
              <a:rPr lang="da-DK" dirty="0"/>
              <a:t>Materialer</a:t>
            </a:r>
          </a:p>
          <a:p>
            <a:pPr marL="342900" indent="-342900">
              <a:buFont typeface="+mj-lt"/>
              <a:buAutoNum type="arabicPeriod"/>
            </a:pPr>
            <a:r>
              <a:rPr lang="da-DK" dirty="0"/>
              <a:t>Transport</a:t>
            </a:r>
          </a:p>
          <a:p>
            <a:pPr marL="342900" indent="-342900">
              <a:buFont typeface="+mj-lt"/>
              <a:buAutoNum type="arabicPeriod"/>
            </a:pPr>
            <a:r>
              <a:rPr lang="da-DK" dirty="0"/>
              <a:t>Lede efter ting</a:t>
            </a:r>
          </a:p>
          <a:p>
            <a:pPr marL="342900" indent="-342900">
              <a:buFont typeface="+mj-lt"/>
              <a:buAutoNum type="arabicPeriod"/>
            </a:pPr>
            <a:r>
              <a:rPr lang="da-DK" dirty="0"/>
              <a:t>Lede efter ledelse</a:t>
            </a:r>
          </a:p>
          <a:p>
            <a:pPr marL="342900" indent="-342900">
              <a:buFont typeface="+mj-lt"/>
              <a:buAutoNum type="arabicPeriod"/>
            </a:pPr>
            <a:r>
              <a:rPr lang="da-DK" dirty="0"/>
              <a:t>Lede på lager</a:t>
            </a:r>
          </a:p>
          <a:p>
            <a:pPr marL="342900" indent="-342900">
              <a:buFont typeface="+mj-lt"/>
              <a:buAutoNum type="arabicPeriod"/>
            </a:pPr>
            <a:r>
              <a:rPr lang="da-DK" dirty="0"/>
              <a:t>Tilladelser</a:t>
            </a:r>
          </a:p>
          <a:p>
            <a:pPr algn="ctr"/>
            <a:r>
              <a:rPr lang="da-DK" sz="3000" b="1" dirty="0"/>
              <a:t>TIDSSPILDE </a:t>
            </a:r>
          </a:p>
          <a:p>
            <a:pPr algn="ctr"/>
            <a:r>
              <a:rPr lang="da-DK" sz="3000" b="1" dirty="0"/>
              <a:t>ER SPILD AF</a:t>
            </a:r>
          </a:p>
          <a:p>
            <a:pPr algn="ctr"/>
            <a:r>
              <a:rPr lang="da-DK" sz="6000" b="1" dirty="0"/>
              <a:t>PENGE</a:t>
            </a:r>
          </a:p>
        </p:txBody>
      </p:sp>
      <p:sp>
        <p:nvSpPr>
          <p:cNvPr id="77" name="Tekstfelt 76"/>
          <p:cNvSpPr txBox="1"/>
          <p:nvPr/>
        </p:nvSpPr>
        <p:spPr>
          <a:xfrm>
            <a:off x="1539358" y="382569"/>
            <a:ext cx="5041555" cy="2308324"/>
          </a:xfrm>
          <a:prstGeom prst="rect">
            <a:avLst/>
          </a:prstGeom>
          <a:solidFill>
            <a:schemeClr val="bg1"/>
          </a:solidFill>
        </p:spPr>
        <p:txBody>
          <a:bodyPr wrap="square" rtlCol="0">
            <a:spAutoFit/>
          </a:bodyPr>
          <a:lstStyle/>
          <a:p>
            <a:r>
              <a:rPr lang="da-DK" sz="7200" b="1" dirty="0">
                <a:solidFill>
                  <a:srgbClr val="FF0000"/>
                </a:solidFill>
              </a:rPr>
              <a:t>TIM W</a:t>
            </a:r>
            <a:r>
              <a:rPr lang="da-DK" sz="7200" dirty="0">
                <a:solidFill>
                  <a:schemeClr val="bg1">
                    <a:lumMod val="75000"/>
                  </a:schemeClr>
                </a:solidFill>
              </a:rPr>
              <a:t>OODS</a:t>
            </a:r>
          </a:p>
        </p:txBody>
      </p:sp>
      <p:sp>
        <p:nvSpPr>
          <p:cNvPr id="82" name="WordArt 3"/>
          <p:cNvSpPr>
            <a:spLocks noChangeArrowheads="1" noChangeShapeType="1" noTextEdit="1"/>
          </p:cNvSpPr>
          <p:nvPr/>
        </p:nvSpPr>
        <p:spPr bwMode="auto">
          <a:xfrm>
            <a:off x="1530054" y="2942479"/>
            <a:ext cx="6578188" cy="1653358"/>
          </a:xfrm>
          <a:prstGeom prst="rect">
            <a:avLst/>
          </a:prstGeom>
          <a:solidFill>
            <a:schemeClr val="tx1"/>
          </a:solidFill>
        </p:spPr>
        <p:txBody>
          <a:bodyPr wrap="none" fromWordArt="1">
            <a:prstTxWarp prst="textPlain">
              <a:avLst>
                <a:gd name="adj" fmla="val 50000"/>
              </a:avLst>
            </a:prstTxWarp>
          </a:bodyPr>
          <a:lstStyle/>
          <a:p>
            <a:pPr algn="ctr" rtl="0"/>
            <a:r>
              <a:rPr lang="da-DK" sz="2700" b="1" kern="10" dirty="0">
                <a:ln w="9525">
                  <a:solidFill>
                    <a:srgbClr val="000000"/>
                  </a:solidFill>
                  <a:round/>
                  <a:headEnd/>
                  <a:tailEnd/>
                </a:ln>
                <a:solidFill>
                  <a:srgbClr val="FFFFFF"/>
                </a:solidFill>
                <a:latin typeface="Arial"/>
                <a:cs typeface="Arial"/>
              </a:rPr>
              <a:t>VENTETID</a:t>
            </a:r>
          </a:p>
        </p:txBody>
      </p:sp>
    </p:spTree>
    <p:extLst>
      <p:ext uri="{BB962C8B-B14F-4D97-AF65-F5344CB8AC3E}">
        <p14:creationId xmlns:p14="http://schemas.microsoft.com/office/powerpoint/2010/main" val="135122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000"/>
                                        <p:tgtEl>
                                          <p:spTgt spid="82"/>
                                        </p:tgtEl>
                                      </p:cBhvr>
                                    </p:animEffect>
                                    <p:anim calcmode="lin" valueType="num">
                                      <p:cBhvr>
                                        <p:cTn id="8" dur="2000" fill="hold"/>
                                        <p:tgtEl>
                                          <p:spTgt spid="82"/>
                                        </p:tgtEl>
                                        <p:attrNameLst>
                                          <p:attrName>style.rotation</p:attrName>
                                        </p:attrNameLst>
                                      </p:cBhvr>
                                      <p:tavLst>
                                        <p:tav tm="0">
                                          <p:val>
                                            <p:fltVal val="720"/>
                                          </p:val>
                                        </p:tav>
                                        <p:tav tm="100000">
                                          <p:val>
                                            <p:fltVal val="0"/>
                                          </p:val>
                                        </p:tav>
                                      </p:tavLst>
                                    </p:anim>
                                    <p:anim calcmode="lin" valueType="num">
                                      <p:cBhvr>
                                        <p:cTn id="9" dur="2000" fill="hold"/>
                                        <p:tgtEl>
                                          <p:spTgt spid="82"/>
                                        </p:tgtEl>
                                        <p:attrNameLst>
                                          <p:attrName>ppt_h</p:attrName>
                                        </p:attrNameLst>
                                      </p:cBhvr>
                                      <p:tavLst>
                                        <p:tav tm="0">
                                          <p:val>
                                            <p:fltVal val="0"/>
                                          </p:val>
                                        </p:tav>
                                        <p:tav tm="100000">
                                          <p:val>
                                            <p:strVal val="#ppt_h"/>
                                          </p:val>
                                        </p:tav>
                                      </p:tavLst>
                                    </p:anim>
                                    <p:anim calcmode="lin" valueType="num">
                                      <p:cBhvr>
                                        <p:cTn id="10" dur="2000" fill="hold"/>
                                        <p:tgtEl>
                                          <p:spTgt spid="8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991544" y="1192284"/>
            <a:ext cx="7452390" cy="1846659"/>
          </a:xfrm>
          <a:prstGeom prst="rect">
            <a:avLst/>
          </a:prstGeom>
        </p:spPr>
        <p:txBody>
          <a:bodyPr wrap="square">
            <a:spAutoFit/>
          </a:bodyPr>
          <a:lstStyle/>
          <a:p>
            <a:pPr fontAlgn="base"/>
            <a:r>
              <a:rPr lang="da-DK" sz="2100" dirty="0">
                <a:solidFill>
                  <a:srgbClr val="000000"/>
                </a:solidFill>
                <a:latin typeface="Verdana" panose="020B0604030504040204" pitchFamily="34" charset="0"/>
                <a:ea typeface="Verdana" panose="020B0604030504040204" pitchFamily="34" charset="0"/>
              </a:rPr>
              <a:t>Medarbejdere der venter på information, svar, godkendelse, kolleger (møder) o.l. Ubalance der skaber uhensigtsmæssig udnyttelse af medarbejdere </a:t>
            </a:r>
          </a:p>
          <a:p>
            <a:pPr fontAlgn="base"/>
            <a:endParaRPr lang="da-DK" sz="2100" dirty="0">
              <a:solidFill>
                <a:srgbClr val="000000"/>
              </a:solidFill>
              <a:latin typeface="Verdana" panose="020B0604030504040204" pitchFamily="34" charset="0"/>
              <a:ea typeface="Verdana" panose="020B0604030504040204" pitchFamily="34" charset="0"/>
            </a:endParaRPr>
          </a:p>
          <a:p>
            <a:pPr fontAlgn="base"/>
            <a:r>
              <a:rPr lang="da-DK" sz="3000" dirty="0">
                <a:solidFill>
                  <a:srgbClr val="000000"/>
                </a:solidFill>
                <a:latin typeface="Verdana" panose="020B0604030504040204" pitchFamily="34" charset="0"/>
                <a:ea typeface="Verdana" panose="020B0604030504040204" pitchFamily="34" charset="0"/>
              </a:rPr>
              <a:t>nogle har travlt og andre har ikke.</a:t>
            </a:r>
          </a:p>
        </p:txBody>
      </p:sp>
      <p:grpSp>
        <p:nvGrpSpPr>
          <p:cNvPr id="53" name="Gruppe 52"/>
          <p:cNvGrpSpPr/>
          <p:nvPr/>
        </p:nvGrpSpPr>
        <p:grpSpPr>
          <a:xfrm>
            <a:off x="2836318" y="3642653"/>
            <a:ext cx="1487659" cy="1677572"/>
            <a:chOff x="1463040" y="3502854"/>
            <a:chExt cx="1983545" cy="2236763"/>
          </a:xfrm>
        </p:grpSpPr>
        <p:sp>
          <p:nvSpPr>
            <p:cNvPr id="4" name="Afrundet rektangel 3"/>
            <p:cNvSpPr/>
            <p:nvPr/>
          </p:nvSpPr>
          <p:spPr>
            <a:xfrm>
              <a:off x="1463040" y="3502854"/>
              <a:ext cx="1983545" cy="223676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dirty="0"/>
            </a:p>
          </p:txBody>
        </p:sp>
        <p:sp>
          <p:nvSpPr>
            <p:cNvPr id="6" name="Måne 5"/>
            <p:cNvSpPr/>
            <p:nvPr/>
          </p:nvSpPr>
          <p:spPr>
            <a:xfrm rot="5400000">
              <a:off x="2414366" y="4517487"/>
              <a:ext cx="45719" cy="822959"/>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nvGrpSpPr>
            <p:cNvPr id="30" name="Group 17"/>
            <p:cNvGrpSpPr>
              <a:grpSpLocks/>
            </p:cNvGrpSpPr>
            <p:nvPr/>
          </p:nvGrpSpPr>
          <p:grpSpPr bwMode="auto">
            <a:xfrm>
              <a:off x="2501525" y="4135757"/>
              <a:ext cx="792109" cy="244703"/>
              <a:chOff x="3654" y="5481"/>
              <a:chExt cx="1980" cy="1260"/>
            </a:xfrm>
          </p:grpSpPr>
          <p:sp>
            <p:nvSpPr>
              <p:cNvPr id="37" name="Oval 18"/>
              <p:cNvSpPr>
                <a:spLocks noChangeArrowheads="1"/>
              </p:cNvSpPr>
              <p:nvPr/>
            </p:nvSpPr>
            <p:spPr bwMode="auto">
              <a:xfrm>
                <a:off x="3654" y="5481"/>
                <a:ext cx="1980" cy="1260"/>
              </a:xfrm>
              <a:prstGeom prst="ellipse">
                <a:avLst/>
              </a:prstGeom>
              <a:solidFill>
                <a:srgbClr val="FFFFFF"/>
              </a:solidFill>
              <a:ln w="9525">
                <a:solidFill>
                  <a:srgbClr val="000000"/>
                </a:solidFill>
                <a:round/>
                <a:headEnd/>
                <a:tailEnd/>
              </a:ln>
            </p:spPr>
            <p:txBody>
              <a:bodyPr/>
              <a:lstStyle/>
              <a:p>
                <a:endParaRPr lang="da-DK" sz="1189" dirty="0"/>
              </a:p>
            </p:txBody>
          </p:sp>
          <p:sp>
            <p:nvSpPr>
              <p:cNvPr id="38" name="Oval 19"/>
              <p:cNvSpPr>
                <a:spLocks noChangeArrowheads="1"/>
              </p:cNvSpPr>
              <p:nvPr/>
            </p:nvSpPr>
            <p:spPr bwMode="auto">
              <a:xfrm>
                <a:off x="4014" y="5481"/>
                <a:ext cx="1260" cy="1260"/>
              </a:xfrm>
              <a:prstGeom prst="ellipse">
                <a:avLst/>
              </a:prstGeom>
              <a:solidFill>
                <a:srgbClr val="C0C0C0"/>
              </a:solidFill>
              <a:ln w="9525">
                <a:solidFill>
                  <a:srgbClr val="000000"/>
                </a:solidFill>
                <a:round/>
                <a:headEnd/>
                <a:tailEnd/>
              </a:ln>
            </p:spPr>
            <p:txBody>
              <a:bodyPr/>
              <a:lstStyle/>
              <a:p>
                <a:endParaRPr lang="da-DK" sz="1189" dirty="0"/>
              </a:p>
            </p:txBody>
          </p:sp>
          <p:sp>
            <p:nvSpPr>
              <p:cNvPr id="39" name="Oval 20"/>
              <p:cNvSpPr>
                <a:spLocks noChangeArrowheads="1"/>
              </p:cNvSpPr>
              <p:nvPr/>
            </p:nvSpPr>
            <p:spPr bwMode="auto">
              <a:xfrm>
                <a:off x="4374" y="5841"/>
                <a:ext cx="540" cy="540"/>
              </a:xfrm>
              <a:prstGeom prst="ellipse">
                <a:avLst/>
              </a:prstGeom>
              <a:solidFill>
                <a:srgbClr val="000000"/>
              </a:solidFill>
              <a:ln w="9525">
                <a:solidFill>
                  <a:srgbClr val="000000"/>
                </a:solidFill>
                <a:round/>
                <a:headEnd/>
                <a:tailEnd/>
              </a:ln>
            </p:spPr>
            <p:txBody>
              <a:bodyPr/>
              <a:lstStyle/>
              <a:p>
                <a:endParaRPr lang="da-DK" sz="1189" dirty="0"/>
              </a:p>
            </p:txBody>
          </p:sp>
        </p:grpSp>
        <p:grpSp>
          <p:nvGrpSpPr>
            <p:cNvPr id="31" name="Group 21"/>
            <p:cNvGrpSpPr>
              <a:grpSpLocks/>
            </p:cNvGrpSpPr>
            <p:nvPr/>
          </p:nvGrpSpPr>
          <p:grpSpPr bwMode="auto">
            <a:xfrm>
              <a:off x="1626035" y="4135757"/>
              <a:ext cx="792109" cy="244703"/>
              <a:chOff x="3654" y="5481"/>
              <a:chExt cx="1980" cy="1260"/>
            </a:xfrm>
          </p:grpSpPr>
          <p:sp>
            <p:nvSpPr>
              <p:cNvPr id="34" name="Oval 22"/>
              <p:cNvSpPr>
                <a:spLocks noChangeArrowheads="1"/>
              </p:cNvSpPr>
              <p:nvPr/>
            </p:nvSpPr>
            <p:spPr bwMode="auto">
              <a:xfrm>
                <a:off x="3654" y="5481"/>
                <a:ext cx="1980" cy="1260"/>
              </a:xfrm>
              <a:prstGeom prst="ellipse">
                <a:avLst/>
              </a:prstGeom>
              <a:solidFill>
                <a:srgbClr val="FFFFFF"/>
              </a:solidFill>
              <a:ln w="9525">
                <a:solidFill>
                  <a:srgbClr val="000000"/>
                </a:solidFill>
                <a:round/>
                <a:headEnd/>
                <a:tailEnd/>
              </a:ln>
            </p:spPr>
            <p:txBody>
              <a:bodyPr/>
              <a:lstStyle/>
              <a:p>
                <a:endParaRPr lang="da-DK" sz="1189" dirty="0"/>
              </a:p>
            </p:txBody>
          </p:sp>
          <p:sp>
            <p:nvSpPr>
              <p:cNvPr id="35" name="Oval 23"/>
              <p:cNvSpPr>
                <a:spLocks noChangeArrowheads="1"/>
              </p:cNvSpPr>
              <p:nvPr/>
            </p:nvSpPr>
            <p:spPr bwMode="auto">
              <a:xfrm>
                <a:off x="4014" y="5481"/>
                <a:ext cx="1260" cy="1260"/>
              </a:xfrm>
              <a:prstGeom prst="ellipse">
                <a:avLst/>
              </a:prstGeom>
              <a:solidFill>
                <a:srgbClr val="C0C0C0"/>
              </a:solidFill>
              <a:ln w="9525">
                <a:solidFill>
                  <a:srgbClr val="000000"/>
                </a:solidFill>
                <a:round/>
                <a:headEnd/>
                <a:tailEnd/>
              </a:ln>
            </p:spPr>
            <p:txBody>
              <a:bodyPr/>
              <a:lstStyle/>
              <a:p>
                <a:endParaRPr lang="da-DK" sz="1189" dirty="0"/>
              </a:p>
            </p:txBody>
          </p:sp>
          <p:sp>
            <p:nvSpPr>
              <p:cNvPr id="36" name="Oval 24"/>
              <p:cNvSpPr>
                <a:spLocks noChangeArrowheads="1"/>
              </p:cNvSpPr>
              <p:nvPr/>
            </p:nvSpPr>
            <p:spPr bwMode="auto">
              <a:xfrm>
                <a:off x="4374" y="5841"/>
                <a:ext cx="540" cy="540"/>
              </a:xfrm>
              <a:prstGeom prst="ellipse">
                <a:avLst/>
              </a:prstGeom>
              <a:solidFill>
                <a:srgbClr val="000000"/>
              </a:solidFill>
              <a:ln w="9525">
                <a:solidFill>
                  <a:srgbClr val="000000"/>
                </a:solidFill>
                <a:round/>
                <a:headEnd/>
                <a:tailEnd/>
              </a:ln>
            </p:spPr>
            <p:txBody>
              <a:bodyPr/>
              <a:lstStyle/>
              <a:p>
                <a:endParaRPr lang="da-DK" sz="1189" dirty="0"/>
              </a:p>
            </p:txBody>
          </p:sp>
        </p:grpSp>
        <p:sp>
          <p:nvSpPr>
            <p:cNvPr id="32" name="AutoShape 25"/>
            <p:cNvSpPr>
              <a:spLocks noChangeArrowheads="1"/>
            </p:cNvSpPr>
            <p:nvPr/>
          </p:nvSpPr>
          <p:spPr bwMode="auto">
            <a:xfrm flipH="1">
              <a:off x="1548214" y="3978823"/>
              <a:ext cx="875489" cy="218413"/>
            </a:xfrm>
            <a:prstGeom prst="rtTriangle">
              <a:avLst/>
            </a:prstGeom>
            <a:solidFill>
              <a:srgbClr val="000000"/>
            </a:solidFill>
            <a:ln w="9525">
              <a:solidFill>
                <a:srgbClr val="000000"/>
              </a:solidFill>
              <a:miter lim="800000"/>
              <a:headEnd/>
              <a:tailEnd/>
            </a:ln>
          </p:spPr>
          <p:txBody>
            <a:bodyPr/>
            <a:lstStyle/>
            <a:p>
              <a:endParaRPr lang="da-DK" sz="1189" dirty="0"/>
            </a:p>
          </p:txBody>
        </p:sp>
        <p:sp>
          <p:nvSpPr>
            <p:cNvPr id="33" name="AutoShape 26"/>
            <p:cNvSpPr>
              <a:spLocks noChangeArrowheads="1"/>
            </p:cNvSpPr>
            <p:nvPr/>
          </p:nvSpPr>
          <p:spPr bwMode="auto">
            <a:xfrm>
              <a:off x="2501525" y="3990148"/>
              <a:ext cx="875489" cy="218413"/>
            </a:xfrm>
            <a:prstGeom prst="rtTriangle">
              <a:avLst/>
            </a:prstGeom>
            <a:solidFill>
              <a:srgbClr val="000000"/>
            </a:solidFill>
            <a:ln w="9525">
              <a:solidFill>
                <a:srgbClr val="000000"/>
              </a:solidFill>
              <a:miter lim="800000"/>
              <a:headEnd/>
              <a:tailEnd/>
            </a:ln>
          </p:spPr>
          <p:txBody>
            <a:bodyPr/>
            <a:lstStyle/>
            <a:p>
              <a:endParaRPr lang="da-DK" sz="1189" dirty="0"/>
            </a:p>
          </p:txBody>
        </p:sp>
      </p:grpSp>
      <p:grpSp>
        <p:nvGrpSpPr>
          <p:cNvPr id="69" name="Gruppe 68"/>
          <p:cNvGrpSpPr/>
          <p:nvPr/>
        </p:nvGrpSpPr>
        <p:grpSpPr>
          <a:xfrm>
            <a:off x="7821748" y="3623676"/>
            <a:ext cx="1487659" cy="1677572"/>
            <a:chOff x="7906043" y="3559126"/>
            <a:chExt cx="1983545" cy="2236763"/>
          </a:xfrm>
        </p:grpSpPr>
        <p:sp>
          <p:nvSpPr>
            <p:cNvPr id="41" name="Afrundet rektangel 40"/>
            <p:cNvSpPr/>
            <p:nvPr/>
          </p:nvSpPr>
          <p:spPr>
            <a:xfrm>
              <a:off x="7906043" y="3559126"/>
              <a:ext cx="1983545" cy="223676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nvGrpSpPr>
            <p:cNvPr id="54" name="Group 36"/>
            <p:cNvGrpSpPr>
              <a:grpSpLocks/>
            </p:cNvGrpSpPr>
            <p:nvPr/>
          </p:nvGrpSpPr>
          <p:grpSpPr bwMode="auto">
            <a:xfrm flipV="1">
              <a:off x="8032175" y="3949516"/>
              <a:ext cx="1728788" cy="438150"/>
              <a:chOff x="1797" y="15088"/>
              <a:chExt cx="2626" cy="386"/>
            </a:xfrm>
          </p:grpSpPr>
          <p:grpSp>
            <p:nvGrpSpPr>
              <p:cNvPr id="55" name="Group 37"/>
              <p:cNvGrpSpPr>
                <a:grpSpLocks/>
              </p:cNvGrpSpPr>
              <p:nvPr/>
            </p:nvGrpSpPr>
            <p:grpSpPr bwMode="auto">
              <a:xfrm>
                <a:off x="3175" y="15088"/>
                <a:ext cx="1248" cy="386"/>
                <a:chOff x="3654" y="5481"/>
                <a:chExt cx="1980" cy="1260"/>
              </a:xfrm>
            </p:grpSpPr>
            <p:sp>
              <p:nvSpPr>
                <p:cNvPr id="60" name="Oval 38"/>
                <p:cNvSpPr>
                  <a:spLocks noChangeArrowheads="1"/>
                </p:cNvSpPr>
                <p:nvPr/>
              </p:nvSpPr>
              <p:spPr bwMode="auto">
                <a:xfrm>
                  <a:off x="3654" y="5481"/>
                  <a:ext cx="1980" cy="1260"/>
                </a:xfrm>
                <a:prstGeom prst="ellipse">
                  <a:avLst/>
                </a:prstGeom>
                <a:solidFill>
                  <a:srgbClr val="FFFFFF"/>
                </a:solidFill>
                <a:ln w="9525">
                  <a:solidFill>
                    <a:srgbClr val="000000"/>
                  </a:solidFill>
                  <a:round/>
                  <a:headEnd/>
                  <a:tailEnd/>
                </a:ln>
              </p:spPr>
              <p:txBody>
                <a:bodyPr/>
                <a:lstStyle/>
                <a:p>
                  <a:endParaRPr lang="da-DK" sz="1189" dirty="0"/>
                </a:p>
              </p:txBody>
            </p:sp>
            <p:sp>
              <p:nvSpPr>
                <p:cNvPr id="61" name="Oval 39"/>
                <p:cNvSpPr>
                  <a:spLocks noChangeArrowheads="1"/>
                </p:cNvSpPr>
                <p:nvPr/>
              </p:nvSpPr>
              <p:spPr bwMode="auto">
                <a:xfrm>
                  <a:off x="4014" y="5481"/>
                  <a:ext cx="1260" cy="1260"/>
                </a:xfrm>
                <a:prstGeom prst="ellipse">
                  <a:avLst/>
                </a:prstGeom>
                <a:solidFill>
                  <a:srgbClr val="C0C0C0"/>
                </a:solidFill>
                <a:ln w="9525">
                  <a:solidFill>
                    <a:srgbClr val="000000"/>
                  </a:solidFill>
                  <a:round/>
                  <a:headEnd/>
                  <a:tailEnd/>
                </a:ln>
              </p:spPr>
              <p:txBody>
                <a:bodyPr/>
                <a:lstStyle/>
                <a:p>
                  <a:endParaRPr lang="da-DK" sz="1189" dirty="0"/>
                </a:p>
              </p:txBody>
            </p:sp>
            <p:sp>
              <p:nvSpPr>
                <p:cNvPr id="62" name="Oval 40"/>
                <p:cNvSpPr>
                  <a:spLocks noChangeArrowheads="1"/>
                </p:cNvSpPr>
                <p:nvPr/>
              </p:nvSpPr>
              <p:spPr bwMode="auto">
                <a:xfrm>
                  <a:off x="4374" y="5841"/>
                  <a:ext cx="540" cy="540"/>
                </a:xfrm>
                <a:prstGeom prst="ellipse">
                  <a:avLst/>
                </a:prstGeom>
                <a:solidFill>
                  <a:srgbClr val="000000"/>
                </a:solidFill>
                <a:ln w="9525">
                  <a:solidFill>
                    <a:srgbClr val="000000"/>
                  </a:solidFill>
                  <a:round/>
                  <a:headEnd/>
                  <a:tailEnd/>
                </a:ln>
              </p:spPr>
              <p:txBody>
                <a:bodyPr/>
                <a:lstStyle/>
                <a:p>
                  <a:endParaRPr lang="da-DK" sz="1189" dirty="0"/>
                </a:p>
              </p:txBody>
            </p:sp>
          </p:grpSp>
          <p:grpSp>
            <p:nvGrpSpPr>
              <p:cNvPr id="56" name="Group 41"/>
              <p:cNvGrpSpPr>
                <a:grpSpLocks/>
              </p:cNvGrpSpPr>
              <p:nvPr/>
            </p:nvGrpSpPr>
            <p:grpSpPr bwMode="auto">
              <a:xfrm>
                <a:off x="1797" y="15088"/>
                <a:ext cx="1247" cy="386"/>
                <a:chOff x="3654" y="5481"/>
                <a:chExt cx="1980" cy="1260"/>
              </a:xfrm>
            </p:grpSpPr>
            <p:sp>
              <p:nvSpPr>
                <p:cNvPr id="57" name="Oval 42"/>
                <p:cNvSpPr>
                  <a:spLocks noChangeArrowheads="1"/>
                </p:cNvSpPr>
                <p:nvPr/>
              </p:nvSpPr>
              <p:spPr bwMode="auto">
                <a:xfrm>
                  <a:off x="3654" y="5481"/>
                  <a:ext cx="1980" cy="1260"/>
                </a:xfrm>
                <a:prstGeom prst="ellipse">
                  <a:avLst/>
                </a:prstGeom>
                <a:solidFill>
                  <a:srgbClr val="FFFFFF"/>
                </a:solidFill>
                <a:ln w="9525">
                  <a:solidFill>
                    <a:srgbClr val="000000"/>
                  </a:solidFill>
                  <a:round/>
                  <a:headEnd/>
                  <a:tailEnd/>
                </a:ln>
              </p:spPr>
              <p:txBody>
                <a:bodyPr/>
                <a:lstStyle/>
                <a:p>
                  <a:endParaRPr lang="da-DK" sz="1189" dirty="0"/>
                </a:p>
              </p:txBody>
            </p:sp>
            <p:sp>
              <p:nvSpPr>
                <p:cNvPr id="58" name="Oval 43"/>
                <p:cNvSpPr>
                  <a:spLocks noChangeArrowheads="1"/>
                </p:cNvSpPr>
                <p:nvPr/>
              </p:nvSpPr>
              <p:spPr bwMode="auto">
                <a:xfrm>
                  <a:off x="4014" y="5481"/>
                  <a:ext cx="1260" cy="1260"/>
                </a:xfrm>
                <a:prstGeom prst="ellipse">
                  <a:avLst/>
                </a:prstGeom>
                <a:solidFill>
                  <a:srgbClr val="C0C0C0"/>
                </a:solidFill>
                <a:ln w="9525">
                  <a:solidFill>
                    <a:srgbClr val="000000"/>
                  </a:solidFill>
                  <a:round/>
                  <a:headEnd/>
                  <a:tailEnd/>
                </a:ln>
              </p:spPr>
              <p:txBody>
                <a:bodyPr/>
                <a:lstStyle/>
                <a:p>
                  <a:endParaRPr lang="da-DK" sz="1189" dirty="0"/>
                </a:p>
              </p:txBody>
            </p:sp>
            <p:sp>
              <p:nvSpPr>
                <p:cNvPr id="59" name="Oval 44"/>
                <p:cNvSpPr>
                  <a:spLocks noChangeArrowheads="1"/>
                </p:cNvSpPr>
                <p:nvPr/>
              </p:nvSpPr>
              <p:spPr bwMode="auto">
                <a:xfrm>
                  <a:off x="4374" y="5841"/>
                  <a:ext cx="540" cy="540"/>
                </a:xfrm>
                <a:prstGeom prst="ellipse">
                  <a:avLst/>
                </a:prstGeom>
                <a:solidFill>
                  <a:srgbClr val="000000"/>
                </a:solidFill>
                <a:ln w="9525">
                  <a:solidFill>
                    <a:srgbClr val="000000"/>
                  </a:solidFill>
                  <a:round/>
                  <a:headEnd/>
                  <a:tailEnd/>
                </a:ln>
              </p:spPr>
              <p:txBody>
                <a:bodyPr/>
                <a:lstStyle/>
                <a:p>
                  <a:endParaRPr lang="da-DK" sz="1189" dirty="0"/>
                </a:p>
              </p:txBody>
            </p:sp>
          </p:grpSp>
        </p:grpSp>
        <p:sp>
          <p:nvSpPr>
            <p:cNvPr id="63" name="Måne 62"/>
            <p:cNvSpPr/>
            <p:nvPr/>
          </p:nvSpPr>
          <p:spPr>
            <a:xfrm rot="16200000">
              <a:off x="8732522" y="4448909"/>
              <a:ext cx="372791" cy="1055077"/>
            </a:xfrm>
            <a:prstGeom prst="mo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64" name="AutoShape 35"/>
            <p:cNvSpPr>
              <a:spLocks noChangeArrowheads="1"/>
            </p:cNvSpPr>
            <p:nvPr/>
          </p:nvSpPr>
          <p:spPr bwMode="auto">
            <a:xfrm rot="16209771">
              <a:off x="8303031" y="3632502"/>
              <a:ext cx="279204" cy="868363"/>
            </a:xfrm>
            <a:prstGeom prst="flowChartDelay">
              <a:avLst/>
            </a:prstGeom>
            <a:solidFill>
              <a:srgbClr val="FFCC99"/>
            </a:solidFill>
            <a:ln w="9525">
              <a:solidFill>
                <a:srgbClr val="000000"/>
              </a:solidFill>
              <a:miter lim="800000"/>
              <a:headEnd/>
              <a:tailEnd/>
            </a:ln>
          </p:spPr>
          <p:txBody>
            <a:bodyPr/>
            <a:lstStyle/>
            <a:p>
              <a:endParaRPr lang="da-DK" sz="1189" dirty="0"/>
            </a:p>
          </p:txBody>
        </p:sp>
        <p:sp>
          <p:nvSpPr>
            <p:cNvPr id="65" name="Magnettromlelager 64"/>
            <p:cNvSpPr/>
            <p:nvPr/>
          </p:nvSpPr>
          <p:spPr>
            <a:xfrm rot="8989705" flipV="1">
              <a:off x="8229579" y="5044529"/>
              <a:ext cx="534652" cy="153658"/>
            </a:xfrm>
            <a:prstGeom prst="flowChartMagneticDrum">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68" name="Forbindelse 67"/>
            <p:cNvSpPr/>
            <p:nvPr/>
          </p:nvSpPr>
          <p:spPr>
            <a:xfrm>
              <a:off x="8257734" y="5134708"/>
              <a:ext cx="182881" cy="140677"/>
            </a:xfrm>
            <a:prstGeom prst="flowChartConnector">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grpSp>
        <p:nvGrpSpPr>
          <p:cNvPr id="70" name="Gruppe 69"/>
          <p:cNvGrpSpPr/>
          <p:nvPr/>
        </p:nvGrpSpPr>
        <p:grpSpPr>
          <a:xfrm>
            <a:off x="4363764" y="3505493"/>
            <a:ext cx="3566160" cy="2630150"/>
            <a:chOff x="3854547" y="3263705"/>
            <a:chExt cx="4586068" cy="3506866"/>
          </a:xfrm>
        </p:grpSpPr>
        <p:sp>
          <p:nvSpPr>
            <p:cNvPr id="71" name="Sky 70"/>
            <p:cNvSpPr/>
            <p:nvPr/>
          </p:nvSpPr>
          <p:spPr>
            <a:xfrm rot="236987">
              <a:off x="4023360" y="3263705"/>
              <a:ext cx="4093697" cy="2250830"/>
            </a:xfrm>
            <a:prstGeom prst="cloud">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72" name="Tekstfelt 71"/>
            <p:cNvSpPr txBox="1"/>
            <p:nvPr/>
          </p:nvSpPr>
          <p:spPr>
            <a:xfrm>
              <a:off x="3854547" y="3446585"/>
              <a:ext cx="4586068" cy="3323986"/>
            </a:xfrm>
            <a:prstGeom prst="rect">
              <a:avLst/>
            </a:prstGeom>
            <a:noFill/>
          </p:spPr>
          <p:txBody>
            <a:bodyPr wrap="square" rtlCol="0">
              <a:spAutoFit/>
            </a:bodyPr>
            <a:lstStyle/>
            <a:p>
              <a:pPr algn="ctr"/>
              <a:r>
                <a:rPr lang="da-DK" sz="2100" dirty="0">
                  <a:solidFill>
                    <a:schemeClr val="bg1"/>
                  </a:solidFill>
                </a:rPr>
                <a:t>Skader   samarbejdet</a:t>
              </a:r>
            </a:p>
            <a:p>
              <a:pPr algn="ctr"/>
              <a:r>
                <a:rPr lang="da-DK" sz="2100" dirty="0">
                  <a:solidFill>
                    <a:schemeClr val="bg1"/>
                  </a:solidFill>
                </a:rPr>
                <a:t>Giver udbrændt hed </a:t>
              </a:r>
            </a:p>
            <a:p>
              <a:pPr algn="ctr"/>
              <a:r>
                <a:rPr lang="da-DK" sz="2100" dirty="0">
                  <a:solidFill>
                    <a:schemeClr val="bg1"/>
                  </a:solidFill>
                </a:rPr>
                <a:t>Giver ligegyldighed</a:t>
              </a:r>
            </a:p>
            <a:p>
              <a:pPr algn="ctr"/>
              <a:r>
                <a:rPr lang="da-DK" sz="2100" dirty="0">
                  <a:solidFill>
                    <a:schemeClr val="bg1"/>
                  </a:solidFill>
                </a:rPr>
                <a:t>&amp;</a:t>
              </a:r>
            </a:p>
            <a:p>
              <a:pPr algn="ctr"/>
              <a:r>
                <a:rPr lang="da-DK" sz="7200" dirty="0"/>
                <a:t>Stress</a:t>
              </a:r>
            </a:p>
          </p:txBody>
        </p:sp>
      </p:grpSp>
      <p:sp>
        <p:nvSpPr>
          <p:cNvPr id="3" name="Titel 2">
            <a:extLst>
              <a:ext uri="{FF2B5EF4-FFF2-40B4-BE49-F238E27FC236}">
                <a16:creationId xmlns:a16="http://schemas.microsoft.com/office/drawing/2014/main" id="{7EB7D3AE-A259-B34C-4AF2-0C451E9CCC31}"/>
              </a:ext>
            </a:extLst>
          </p:cNvPr>
          <p:cNvSpPr>
            <a:spLocks noGrp="1"/>
          </p:cNvSpPr>
          <p:nvPr>
            <p:ph type="title"/>
          </p:nvPr>
        </p:nvSpPr>
        <p:spPr>
          <a:xfrm>
            <a:off x="1882161" y="36744"/>
            <a:ext cx="7886700" cy="1325563"/>
          </a:xfrm>
        </p:spPr>
        <p:txBody>
          <a:bodyPr/>
          <a:lstStyle/>
          <a:p>
            <a:r>
              <a:rPr lang="da-DK" sz="3600" b="1" dirty="0">
                <a:solidFill>
                  <a:srgbClr val="000000"/>
                </a:solidFill>
                <a:latin typeface="Verdana" panose="020B0604030504040204" pitchFamily="34" charset="0"/>
                <a:ea typeface="Verdana" panose="020B0604030504040204" pitchFamily="34" charset="0"/>
              </a:rPr>
              <a:t>Ventetid og ubalance</a:t>
            </a:r>
            <a:endParaRPr lang="da-DK" dirty="0"/>
          </a:p>
        </p:txBody>
      </p:sp>
    </p:spTree>
    <p:extLst>
      <p:ext uri="{BB962C8B-B14F-4D97-AF65-F5344CB8AC3E}">
        <p14:creationId xmlns:p14="http://schemas.microsoft.com/office/powerpoint/2010/main" val="3407884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ekstfelt 140"/>
          <p:cNvSpPr txBox="1"/>
          <p:nvPr/>
        </p:nvSpPr>
        <p:spPr>
          <a:xfrm>
            <a:off x="5552791" y="4828471"/>
            <a:ext cx="5059625" cy="2308324"/>
          </a:xfrm>
          <a:prstGeom prst="rect">
            <a:avLst/>
          </a:prstGeom>
          <a:solidFill>
            <a:schemeClr val="bg1"/>
          </a:solidFill>
        </p:spPr>
        <p:txBody>
          <a:bodyPr wrap="square" rtlCol="0">
            <a:spAutoFit/>
          </a:bodyPr>
          <a:lstStyle/>
          <a:p>
            <a:r>
              <a:rPr lang="da-DK" sz="7200" b="1" dirty="0">
                <a:solidFill>
                  <a:srgbClr val="FF0000"/>
                </a:solidFill>
              </a:rPr>
              <a:t>TIM WO</a:t>
            </a:r>
            <a:r>
              <a:rPr lang="da-DK" sz="7200" dirty="0">
                <a:solidFill>
                  <a:schemeClr val="bg1">
                    <a:lumMod val="75000"/>
                  </a:schemeClr>
                </a:solidFill>
              </a:rPr>
              <a:t>ODS</a:t>
            </a:r>
          </a:p>
        </p:txBody>
      </p:sp>
      <p:pic>
        <p:nvPicPr>
          <p:cNvPr id="27650" name="Picture 2" descr="http://www.emu.dk/gsk/miljoe/billeder/willendorf_small.jpg"/>
          <p:cNvPicPr>
            <a:picLocks noChangeAspect="1" noChangeArrowheads="1"/>
          </p:cNvPicPr>
          <p:nvPr/>
        </p:nvPicPr>
        <p:blipFill>
          <a:blip r:embed="rId3" cstate="print"/>
          <a:srcRect/>
          <a:stretch>
            <a:fillRect/>
          </a:stretch>
        </p:blipFill>
        <p:spPr bwMode="auto">
          <a:xfrm>
            <a:off x="2900556" y="1925358"/>
            <a:ext cx="2035983" cy="3613870"/>
          </a:xfrm>
          <a:prstGeom prst="rect">
            <a:avLst/>
          </a:prstGeom>
          <a:noFill/>
        </p:spPr>
      </p:pic>
      <p:sp>
        <p:nvSpPr>
          <p:cNvPr id="27651" name="WordArt 3"/>
          <p:cNvSpPr>
            <a:spLocks noChangeArrowheads="1" noChangeShapeType="1" noTextEdit="1"/>
          </p:cNvSpPr>
          <p:nvPr/>
        </p:nvSpPr>
        <p:spPr bwMode="auto">
          <a:xfrm>
            <a:off x="2904638" y="1048147"/>
            <a:ext cx="6268685" cy="839406"/>
          </a:xfrm>
          <a:prstGeom prst="rect">
            <a:avLst/>
          </a:prstGeom>
          <a:solidFill>
            <a:srgbClr val="FFC000"/>
          </a:solidFill>
        </p:spPr>
        <p:txBody>
          <a:bodyPr wrap="none" fromWordArt="1">
            <a:prstTxWarp prst="textPlain">
              <a:avLst>
                <a:gd name="adj" fmla="val 50000"/>
              </a:avLst>
            </a:prstTxWarp>
          </a:bodyPr>
          <a:lstStyle/>
          <a:p>
            <a:pPr algn="ctr" rtl="0"/>
            <a:r>
              <a:rPr lang="da-DK" sz="2700" b="1" kern="10" dirty="0">
                <a:ln w="9525">
                  <a:solidFill>
                    <a:srgbClr val="000000"/>
                  </a:solidFill>
                  <a:round/>
                  <a:headEnd/>
                  <a:tailEnd/>
                </a:ln>
                <a:solidFill>
                  <a:srgbClr val="FFFFFF"/>
                </a:solidFill>
                <a:latin typeface="Arial"/>
                <a:cs typeface="Arial"/>
              </a:rPr>
              <a:t>OVERPRODUKTION</a:t>
            </a:r>
          </a:p>
        </p:txBody>
      </p:sp>
      <p:sp>
        <p:nvSpPr>
          <p:cNvPr id="4" name="Tekstboks 3"/>
          <p:cNvSpPr txBox="1"/>
          <p:nvPr/>
        </p:nvSpPr>
        <p:spPr>
          <a:xfrm>
            <a:off x="6296154" y="2194020"/>
            <a:ext cx="3790260" cy="3045321"/>
          </a:xfrm>
          <a:prstGeom prst="rect">
            <a:avLst/>
          </a:prstGeom>
          <a:solidFill>
            <a:srgbClr val="FFFF00"/>
          </a:solidFill>
        </p:spPr>
        <p:txBody>
          <a:bodyPr wrap="square" rtlCol="0">
            <a:spAutoFit/>
          </a:bodyPr>
          <a:lstStyle/>
          <a:p>
            <a:pPr marL="557213" indent="-557213">
              <a:buFont typeface="+mj-lt"/>
              <a:buAutoNum type="arabicPeriod"/>
            </a:pPr>
            <a:r>
              <a:rPr lang="da-DK" sz="3000" dirty="0"/>
              <a:t>Tager plads</a:t>
            </a:r>
          </a:p>
          <a:p>
            <a:pPr marL="557213" indent="-557213">
              <a:buFont typeface="+mj-lt"/>
              <a:buAutoNum type="arabicPeriod"/>
            </a:pPr>
            <a:r>
              <a:rPr lang="da-DK" sz="3000" dirty="0"/>
              <a:t>Dyrt i energi</a:t>
            </a:r>
          </a:p>
          <a:p>
            <a:pPr marL="557213" indent="-557213">
              <a:buFont typeface="+mj-lt"/>
              <a:buAutoNum type="arabicPeriod"/>
            </a:pPr>
            <a:r>
              <a:rPr lang="da-DK" sz="3000" dirty="0"/>
              <a:t>Dyrt i grej</a:t>
            </a:r>
          </a:p>
          <a:p>
            <a:pPr marL="557213" indent="-557213">
              <a:buFont typeface="+mj-lt"/>
              <a:buAutoNum type="arabicPeriod"/>
            </a:pPr>
            <a:r>
              <a:rPr lang="da-DK" sz="3000" dirty="0"/>
              <a:t>Giver ventetid</a:t>
            </a:r>
          </a:p>
          <a:p>
            <a:pPr marL="557213" indent="-557213">
              <a:buFont typeface="+mj-lt"/>
              <a:buAutoNum type="arabicPeriod"/>
            </a:pPr>
            <a:r>
              <a:rPr lang="da-DK" sz="3000" dirty="0"/>
              <a:t>Fare for forældelse</a:t>
            </a:r>
          </a:p>
          <a:p>
            <a:endParaRPr lang="da-DK" sz="1189" dirty="0"/>
          </a:p>
        </p:txBody>
      </p:sp>
      <p:grpSp>
        <p:nvGrpSpPr>
          <p:cNvPr id="5" name="Group 187"/>
          <p:cNvGrpSpPr>
            <a:grpSpLocks/>
          </p:cNvGrpSpPr>
          <p:nvPr/>
        </p:nvGrpSpPr>
        <p:grpSpPr bwMode="auto">
          <a:xfrm>
            <a:off x="4425592" y="5124540"/>
            <a:ext cx="748904" cy="282178"/>
            <a:chOff x="4202" y="2649"/>
            <a:chExt cx="629" cy="237"/>
          </a:xfrm>
          <a:solidFill>
            <a:srgbClr val="FFC000"/>
          </a:solidFill>
        </p:grpSpPr>
        <p:sp>
          <p:nvSpPr>
            <p:cNvPr id="6"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7"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8"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9" name="Gruppe 8"/>
          <p:cNvGrpSpPr/>
          <p:nvPr/>
        </p:nvGrpSpPr>
        <p:grpSpPr>
          <a:xfrm>
            <a:off x="2701653" y="5144112"/>
            <a:ext cx="2123235" cy="665069"/>
            <a:chOff x="1485831" y="5882461"/>
            <a:chExt cx="3601924" cy="760453"/>
          </a:xfrm>
        </p:grpSpPr>
        <p:grpSp>
          <p:nvGrpSpPr>
            <p:cNvPr id="10" name="Group 187"/>
            <p:cNvGrpSpPr>
              <a:grpSpLocks/>
            </p:cNvGrpSpPr>
            <p:nvPr/>
          </p:nvGrpSpPr>
          <p:grpSpPr bwMode="auto">
            <a:xfrm>
              <a:off x="3936817" y="5882461"/>
              <a:ext cx="998538" cy="376237"/>
              <a:chOff x="4202" y="2649"/>
              <a:chExt cx="629" cy="237"/>
            </a:xfrm>
            <a:solidFill>
              <a:srgbClr val="FFC000"/>
            </a:solidFill>
          </p:grpSpPr>
          <p:sp>
            <p:nvSpPr>
              <p:cNvPr id="39"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40"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41"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1" name="Group 187"/>
            <p:cNvGrpSpPr>
              <a:grpSpLocks/>
            </p:cNvGrpSpPr>
            <p:nvPr/>
          </p:nvGrpSpPr>
          <p:grpSpPr bwMode="auto">
            <a:xfrm>
              <a:off x="3189288" y="5934077"/>
              <a:ext cx="998538" cy="376237"/>
              <a:chOff x="4202" y="2649"/>
              <a:chExt cx="629" cy="237"/>
            </a:xfrm>
            <a:solidFill>
              <a:srgbClr val="FFC000"/>
            </a:solidFill>
          </p:grpSpPr>
          <p:sp>
            <p:nvSpPr>
              <p:cNvPr id="36"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7"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38"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2" name="Group 187"/>
            <p:cNvGrpSpPr>
              <a:grpSpLocks/>
            </p:cNvGrpSpPr>
            <p:nvPr/>
          </p:nvGrpSpPr>
          <p:grpSpPr bwMode="auto">
            <a:xfrm>
              <a:off x="4089217" y="6034861"/>
              <a:ext cx="998538" cy="376237"/>
              <a:chOff x="4202" y="2649"/>
              <a:chExt cx="629" cy="237"/>
            </a:xfrm>
            <a:solidFill>
              <a:srgbClr val="FFC000"/>
            </a:solidFill>
          </p:grpSpPr>
          <p:sp>
            <p:nvSpPr>
              <p:cNvPr id="33"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4"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35"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3" name="Group 187"/>
            <p:cNvGrpSpPr>
              <a:grpSpLocks/>
            </p:cNvGrpSpPr>
            <p:nvPr/>
          </p:nvGrpSpPr>
          <p:grpSpPr bwMode="auto">
            <a:xfrm>
              <a:off x="2701926" y="5950270"/>
              <a:ext cx="998538" cy="376237"/>
              <a:chOff x="4202" y="2649"/>
              <a:chExt cx="629" cy="237"/>
            </a:xfrm>
            <a:solidFill>
              <a:srgbClr val="FFC000"/>
            </a:solidFill>
          </p:grpSpPr>
          <p:sp>
            <p:nvSpPr>
              <p:cNvPr id="30"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31"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32"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4" name="Group 187"/>
            <p:cNvGrpSpPr>
              <a:grpSpLocks/>
            </p:cNvGrpSpPr>
            <p:nvPr/>
          </p:nvGrpSpPr>
          <p:grpSpPr bwMode="auto">
            <a:xfrm>
              <a:off x="1835257" y="5926116"/>
              <a:ext cx="998538" cy="376237"/>
              <a:chOff x="4202" y="2649"/>
              <a:chExt cx="629" cy="237"/>
            </a:xfrm>
            <a:solidFill>
              <a:srgbClr val="FFC000"/>
            </a:solidFill>
          </p:grpSpPr>
          <p:sp>
            <p:nvSpPr>
              <p:cNvPr id="27"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28"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29"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5" name="Group 187"/>
            <p:cNvGrpSpPr>
              <a:grpSpLocks/>
            </p:cNvGrpSpPr>
            <p:nvPr/>
          </p:nvGrpSpPr>
          <p:grpSpPr bwMode="auto">
            <a:xfrm>
              <a:off x="2997138" y="6260632"/>
              <a:ext cx="998538" cy="376237"/>
              <a:chOff x="4202" y="2649"/>
              <a:chExt cx="629" cy="237"/>
            </a:xfrm>
            <a:solidFill>
              <a:srgbClr val="FFC000"/>
            </a:solidFill>
          </p:grpSpPr>
          <p:sp>
            <p:nvSpPr>
              <p:cNvPr id="24"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25"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26"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6" name="Group 187"/>
            <p:cNvGrpSpPr>
              <a:grpSpLocks/>
            </p:cNvGrpSpPr>
            <p:nvPr/>
          </p:nvGrpSpPr>
          <p:grpSpPr bwMode="auto">
            <a:xfrm>
              <a:off x="1485831" y="6266677"/>
              <a:ext cx="998538" cy="376237"/>
              <a:chOff x="4202" y="2649"/>
              <a:chExt cx="629" cy="237"/>
            </a:xfrm>
            <a:solidFill>
              <a:srgbClr val="FFC000"/>
            </a:solidFill>
          </p:grpSpPr>
          <p:sp>
            <p:nvSpPr>
              <p:cNvPr id="21"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22"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23"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7" name="Group 187"/>
            <p:cNvGrpSpPr>
              <a:grpSpLocks/>
            </p:cNvGrpSpPr>
            <p:nvPr/>
          </p:nvGrpSpPr>
          <p:grpSpPr bwMode="auto">
            <a:xfrm>
              <a:off x="2279570" y="6155652"/>
              <a:ext cx="998538" cy="376237"/>
              <a:chOff x="4202" y="2649"/>
              <a:chExt cx="629" cy="237"/>
            </a:xfrm>
            <a:solidFill>
              <a:srgbClr val="FFC000"/>
            </a:solidFill>
          </p:grpSpPr>
          <p:sp>
            <p:nvSpPr>
              <p:cNvPr id="18"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19"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20"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grpSp>
        <p:nvGrpSpPr>
          <p:cNvPr id="42" name="Gruppe 41"/>
          <p:cNvGrpSpPr/>
          <p:nvPr/>
        </p:nvGrpSpPr>
        <p:grpSpPr>
          <a:xfrm>
            <a:off x="1646162" y="5291489"/>
            <a:ext cx="2701443" cy="570340"/>
            <a:chOff x="1485831" y="5882461"/>
            <a:chExt cx="3601924" cy="760453"/>
          </a:xfrm>
        </p:grpSpPr>
        <p:grpSp>
          <p:nvGrpSpPr>
            <p:cNvPr id="43" name="Group 187"/>
            <p:cNvGrpSpPr>
              <a:grpSpLocks/>
            </p:cNvGrpSpPr>
            <p:nvPr/>
          </p:nvGrpSpPr>
          <p:grpSpPr bwMode="auto">
            <a:xfrm>
              <a:off x="3936817" y="5882461"/>
              <a:ext cx="998538" cy="376237"/>
              <a:chOff x="4202" y="2649"/>
              <a:chExt cx="629" cy="237"/>
            </a:xfrm>
            <a:solidFill>
              <a:srgbClr val="FFC000"/>
            </a:solidFill>
          </p:grpSpPr>
          <p:sp>
            <p:nvSpPr>
              <p:cNvPr id="72"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73"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74"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4" name="Group 187"/>
            <p:cNvGrpSpPr>
              <a:grpSpLocks/>
            </p:cNvGrpSpPr>
            <p:nvPr/>
          </p:nvGrpSpPr>
          <p:grpSpPr bwMode="auto">
            <a:xfrm>
              <a:off x="3189288" y="5934077"/>
              <a:ext cx="998538" cy="376237"/>
              <a:chOff x="4202" y="2649"/>
              <a:chExt cx="629" cy="237"/>
            </a:xfrm>
            <a:solidFill>
              <a:srgbClr val="FFC000"/>
            </a:solidFill>
          </p:grpSpPr>
          <p:sp>
            <p:nvSpPr>
              <p:cNvPr id="69"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70"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71"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5" name="Group 187"/>
            <p:cNvGrpSpPr>
              <a:grpSpLocks/>
            </p:cNvGrpSpPr>
            <p:nvPr/>
          </p:nvGrpSpPr>
          <p:grpSpPr bwMode="auto">
            <a:xfrm>
              <a:off x="4089217" y="6034861"/>
              <a:ext cx="998538" cy="376237"/>
              <a:chOff x="4202" y="2649"/>
              <a:chExt cx="629" cy="237"/>
            </a:xfrm>
            <a:solidFill>
              <a:srgbClr val="FFC000"/>
            </a:solidFill>
          </p:grpSpPr>
          <p:sp>
            <p:nvSpPr>
              <p:cNvPr id="66"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67"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68"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6" name="Group 187"/>
            <p:cNvGrpSpPr>
              <a:grpSpLocks/>
            </p:cNvGrpSpPr>
            <p:nvPr/>
          </p:nvGrpSpPr>
          <p:grpSpPr bwMode="auto">
            <a:xfrm>
              <a:off x="2701926" y="5950270"/>
              <a:ext cx="998538" cy="376237"/>
              <a:chOff x="4202" y="2649"/>
              <a:chExt cx="629" cy="237"/>
            </a:xfrm>
            <a:solidFill>
              <a:srgbClr val="FFC000"/>
            </a:solidFill>
          </p:grpSpPr>
          <p:sp>
            <p:nvSpPr>
              <p:cNvPr id="63"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64"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65"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7" name="Group 187"/>
            <p:cNvGrpSpPr>
              <a:grpSpLocks/>
            </p:cNvGrpSpPr>
            <p:nvPr/>
          </p:nvGrpSpPr>
          <p:grpSpPr bwMode="auto">
            <a:xfrm>
              <a:off x="1835257" y="5926116"/>
              <a:ext cx="998538" cy="376237"/>
              <a:chOff x="4202" y="2649"/>
              <a:chExt cx="629" cy="237"/>
            </a:xfrm>
            <a:solidFill>
              <a:srgbClr val="FFC000"/>
            </a:solidFill>
          </p:grpSpPr>
          <p:sp>
            <p:nvSpPr>
              <p:cNvPr id="60"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61"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62"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8" name="Group 187"/>
            <p:cNvGrpSpPr>
              <a:grpSpLocks/>
            </p:cNvGrpSpPr>
            <p:nvPr/>
          </p:nvGrpSpPr>
          <p:grpSpPr bwMode="auto">
            <a:xfrm>
              <a:off x="2997138" y="6260632"/>
              <a:ext cx="998538" cy="376237"/>
              <a:chOff x="4202" y="2649"/>
              <a:chExt cx="629" cy="237"/>
            </a:xfrm>
            <a:solidFill>
              <a:srgbClr val="FFC000"/>
            </a:solidFill>
          </p:grpSpPr>
          <p:sp>
            <p:nvSpPr>
              <p:cNvPr id="57"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58"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59"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49" name="Group 187"/>
            <p:cNvGrpSpPr>
              <a:grpSpLocks/>
            </p:cNvGrpSpPr>
            <p:nvPr/>
          </p:nvGrpSpPr>
          <p:grpSpPr bwMode="auto">
            <a:xfrm>
              <a:off x="1485831" y="6266677"/>
              <a:ext cx="998538" cy="376237"/>
              <a:chOff x="4202" y="2649"/>
              <a:chExt cx="629" cy="237"/>
            </a:xfrm>
            <a:solidFill>
              <a:srgbClr val="FFC000"/>
            </a:solidFill>
          </p:grpSpPr>
          <p:sp>
            <p:nvSpPr>
              <p:cNvPr id="54"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55"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56"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50" name="Group 187"/>
            <p:cNvGrpSpPr>
              <a:grpSpLocks/>
            </p:cNvGrpSpPr>
            <p:nvPr/>
          </p:nvGrpSpPr>
          <p:grpSpPr bwMode="auto">
            <a:xfrm>
              <a:off x="2279570" y="6155652"/>
              <a:ext cx="998538" cy="376237"/>
              <a:chOff x="4202" y="2649"/>
              <a:chExt cx="629" cy="237"/>
            </a:xfrm>
            <a:solidFill>
              <a:srgbClr val="FFC000"/>
            </a:solidFill>
          </p:grpSpPr>
          <p:sp>
            <p:nvSpPr>
              <p:cNvPr id="51"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52"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53"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grpSp>
        <p:nvGrpSpPr>
          <p:cNvPr id="75" name="Gruppe 74"/>
          <p:cNvGrpSpPr/>
          <p:nvPr/>
        </p:nvGrpSpPr>
        <p:grpSpPr>
          <a:xfrm>
            <a:off x="3380172" y="5322759"/>
            <a:ext cx="2224437" cy="516981"/>
            <a:chOff x="1485831" y="5882461"/>
            <a:chExt cx="3601924" cy="760453"/>
          </a:xfrm>
        </p:grpSpPr>
        <p:grpSp>
          <p:nvGrpSpPr>
            <p:cNvPr id="76" name="Group 187"/>
            <p:cNvGrpSpPr>
              <a:grpSpLocks/>
            </p:cNvGrpSpPr>
            <p:nvPr/>
          </p:nvGrpSpPr>
          <p:grpSpPr bwMode="auto">
            <a:xfrm>
              <a:off x="3936817" y="5882461"/>
              <a:ext cx="998538" cy="376237"/>
              <a:chOff x="4202" y="2649"/>
              <a:chExt cx="629" cy="237"/>
            </a:xfrm>
            <a:solidFill>
              <a:srgbClr val="FFC000"/>
            </a:solidFill>
          </p:grpSpPr>
          <p:sp>
            <p:nvSpPr>
              <p:cNvPr id="105"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106"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107"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77" name="Group 187"/>
            <p:cNvGrpSpPr>
              <a:grpSpLocks/>
            </p:cNvGrpSpPr>
            <p:nvPr/>
          </p:nvGrpSpPr>
          <p:grpSpPr bwMode="auto">
            <a:xfrm>
              <a:off x="3189288" y="5934077"/>
              <a:ext cx="998538" cy="376237"/>
              <a:chOff x="4202" y="2649"/>
              <a:chExt cx="629" cy="237"/>
            </a:xfrm>
            <a:solidFill>
              <a:srgbClr val="FFC000"/>
            </a:solidFill>
          </p:grpSpPr>
          <p:sp>
            <p:nvSpPr>
              <p:cNvPr id="102"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103"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104"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78" name="Group 187"/>
            <p:cNvGrpSpPr>
              <a:grpSpLocks/>
            </p:cNvGrpSpPr>
            <p:nvPr/>
          </p:nvGrpSpPr>
          <p:grpSpPr bwMode="auto">
            <a:xfrm>
              <a:off x="4089217" y="6034861"/>
              <a:ext cx="998538" cy="376237"/>
              <a:chOff x="4202" y="2649"/>
              <a:chExt cx="629" cy="237"/>
            </a:xfrm>
            <a:solidFill>
              <a:srgbClr val="FFC000"/>
            </a:solidFill>
          </p:grpSpPr>
          <p:sp>
            <p:nvSpPr>
              <p:cNvPr id="99"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100"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101"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79" name="Group 187"/>
            <p:cNvGrpSpPr>
              <a:grpSpLocks/>
            </p:cNvGrpSpPr>
            <p:nvPr/>
          </p:nvGrpSpPr>
          <p:grpSpPr bwMode="auto">
            <a:xfrm>
              <a:off x="2701926" y="5950270"/>
              <a:ext cx="998538" cy="376237"/>
              <a:chOff x="4202" y="2649"/>
              <a:chExt cx="629" cy="237"/>
            </a:xfrm>
            <a:solidFill>
              <a:srgbClr val="FFC000"/>
            </a:solidFill>
          </p:grpSpPr>
          <p:sp>
            <p:nvSpPr>
              <p:cNvPr id="96"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97"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98"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80" name="Group 187"/>
            <p:cNvGrpSpPr>
              <a:grpSpLocks/>
            </p:cNvGrpSpPr>
            <p:nvPr/>
          </p:nvGrpSpPr>
          <p:grpSpPr bwMode="auto">
            <a:xfrm>
              <a:off x="1835257" y="5926116"/>
              <a:ext cx="998538" cy="376237"/>
              <a:chOff x="4202" y="2649"/>
              <a:chExt cx="629" cy="237"/>
            </a:xfrm>
            <a:solidFill>
              <a:srgbClr val="FFC000"/>
            </a:solidFill>
          </p:grpSpPr>
          <p:sp>
            <p:nvSpPr>
              <p:cNvPr id="93"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94"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95"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81" name="Group 187"/>
            <p:cNvGrpSpPr>
              <a:grpSpLocks/>
            </p:cNvGrpSpPr>
            <p:nvPr/>
          </p:nvGrpSpPr>
          <p:grpSpPr bwMode="auto">
            <a:xfrm>
              <a:off x="2997138" y="6260632"/>
              <a:ext cx="998538" cy="376237"/>
              <a:chOff x="4202" y="2649"/>
              <a:chExt cx="629" cy="237"/>
            </a:xfrm>
            <a:solidFill>
              <a:srgbClr val="FFC000"/>
            </a:solidFill>
          </p:grpSpPr>
          <p:sp>
            <p:nvSpPr>
              <p:cNvPr id="90"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91"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92"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82" name="Group 187"/>
            <p:cNvGrpSpPr>
              <a:grpSpLocks/>
            </p:cNvGrpSpPr>
            <p:nvPr/>
          </p:nvGrpSpPr>
          <p:grpSpPr bwMode="auto">
            <a:xfrm>
              <a:off x="1485831" y="6266677"/>
              <a:ext cx="998538" cy="376237"/>
              <a:chOff x="4202" y="2649"/>
              <a:chExt cx="629" cy="237"/>
            </a:xfrm>
            <a:solidFill>
              <a:srgbClr val="FFC000"/>
            </a:solidFill>
          </p:grpSpPr>
          <p:sp>
            <p:nvSpPr>
              <p:cNvPr id="87"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88"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89"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83" name="Group 187"/>
            <p:cNvGrpSpPr>
              <a:grpSpLocks/>
            </p:cNvGrpSpPr>
            <p:nvPr/>
          </p:nvGrpSpPr>
          <p:grpSpPr bwMode="auto">
            <a:xfrm>
              <a:off x="2279570" y="6155652"/>
              <a:ext cx="998538" cy="376237"/>
              <a:chOff x="4202" y="2649"/>
              <a:chExt cx="629" cy="237"/>
            </a:xfrm>
            <a:solidFill>
              <a:srgbClr val="FFC000"/>
            </a:solidFill>
          </p:grpSpPr>
          <p:sp>
            <p:nvSpPr>
              <p:cNvPr id="84"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85"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86"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grpSp>
        <p:nvGrpSpPr>
          <p:cNvPr id="108" name="Gruppe 107"/>
          <p:cNvGrpSpPr/>
          <p:nvPr/>
        </p:nvGrpSpPr>
        <p:grpSpPr>
          <a:xfrm>
            <a:off x="1750526" y="5090720"/>
            <a:ext cx="2701443" cy="570340"/>
            <a:chOff x="1485831" y="5882461"/>
            <a:chExt cx="3601924" cy="760453"/>
          </a:xfrm>
        </p:grpSpPr>
        <p:grpSp>
          <p:nvGrpSpPr>
            <p:cNvPr id="109" name="Group 187"/>
            <p:cNvGrpSpPr>
              <a:grpSpLocks/>
            </p:cNvGrpSpPr>
            <p:nvPr/>
          </p:nvGrpSpPr>
          <p:grpSpPr bwMode="auto">
            <a:xfrm>
              <a:off x="3936817" y="5882461"/>
              <a:ext cx="998538" cy="376237"/>
              <a:chOff x="4202" y="2649"/>
              <a:chExt cx="629" cy="237"/>
            </a:xfrm>
            <a:solidFill>
              <a:srgbClr val="FFC000"/>
            </a:solidFill>
          </p:grpSpPr>
          <p:sp>
            <p:nvSpPr>
              <p:cNvPr id="138"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139"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140"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10" name="Group 187"/>
            <p:cNvGrpSpPr>
              <a:grpSpLocks/>
            </p:cNvGrpSpPr>
            <p:nvPr/>
          </p:nvGrpSpPr>
          <p:grpSpPr bwMode="auto">
            <a:xfrm>
              <a:off x="3189288" y="5934077"/>
              <a:ext cx="998538" cy="376237"/>
              <a:chOff x="4202" y="2649"/>
              <a:chExt cx="629" cy="237"/>
            </a:xfrm>
            <a:solidFill>
              <a:srgbClr val="FFC000"/>
            </a:solidFill>
          </p:grpSpPr>
          <p:sp>
            <p:nvSpPr>
              <p:cNvPr id="135"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136"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137"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11" name="Group 187"/>
            <p:cNvGrpSpPr>
              <a:grpSpLocks/>
            </p:cNvGrpSpPr>
            <p:nvPr/>
          </p:nvGrpSpPr>
          <p:grpSpPr bwMode="auto">
            <a:xfrm>
              <a:off x="4089217" y="6034861"/>
              <a:ext cx="998538" cy="376237"/>
              <a:chOff x="4202" y="2649"/>
              <a:chExt cx="629" cy="237"/>
            </a:xfrm>
            <a:solidFill>
              <a:srgbClr val="FFC000"/>
            </a:solidFill>
          </p:grpSpPr>
          <p:sp>
            <p:nvSpPr>
              <p:cNvPr id="132"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133"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134"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12" name="Group 187"/>
            <p:cNvGrpSpPr>
              <a:grpSpLocks/>
            </p:cNvGrpSpPr>
            <p:nvPr/>
          </p:nvGrpSpPr>
          <p:grpSpPr bwMode="auto">
            <a:xfrm>
              <a:off x="2701926" y="5950270"/>
              <a:ext cx="998538" cy="376237"/>
              <a:chOff x="4202" y="2649"/>
              <a:chExt cx="629" cy="237"/>
            </a:xfrm>
            <a:solidFill>
              <a:srgbClr val="FFC000"/>
            </a:solidFill>
          </p:grpSpPr>
          <p:sp>
            <p:nvSpPr>
              <p:cNvPr id="129"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130"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131"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13" name="Group 187"/>
            <p:cNvGrpSpPr>
              <a:grpSpLocks/>
            </p:cNvGrpSpPr>
            <p:nvPr/>
          </p:nvGrpSpPr>
          <p:grpSpPr bwMode="auto">
            <a:xfrm>
              <a:off x="1835257" y="5926116"/>
              <a:ext cx="998538" cy="376237"/>
              <a:chOff x="4202" y="2649"/>
              <a:chExt cx="629" cy="237"/>
            </a:xfrm>
            <a:solidFill>
              <a:srgbClr val="FFC000"/>
            </a:solidFill>
          </p:grpSpPr>
          <p:sp>
            <p:nvSpPr>
              <p:cNvPr id="126"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127"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128"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14" name="Group 187"/>
            <p:cNvGrpSpPr>
              <a:grpSpLocks/>
            </p:cNvGrpSpPr>
            <p:nvPr/>
          </p:nvGrpSpPr>
          <p:grpSpPr bwMode="auto">
            <a:xfrm>
              <a:off x="2997138" y="6260632"/>
              <a:ext cx="998538" cy="376237"/>
              <a:chOff x="4202" y="2649"/>
              <a:chExt cx="629" cy="237"/>
            </a:xfrm>
            <a:solidFill>
              <a:srgbClr val="FFC000"/>
            </a:solidFill>
          </p:grpSpPr>
          <p:sp>
            <p:nvSpPr>
              <p:cNvPr id="123"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124"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125"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15" name="Group 187"/>
            <p:cNvGrpSpPr>
              <a:grpSpLocks/>
            </p:cNvGrpSpPr>
            <p:nvPr/>
          </p:nvGrpSpPr>
          <p:grpSpPr bwMode="auto">
            <a:xfrm>
              <a:off x="1485831" y="6266677"/>
              <a:ext cx="998538" cy="376237"/>
              <a:chOff x="4202" y="2649"/>
              <a:chExt cx="629" cy="237"/>
            </a:xfrm>
            <a:solidFill>
              <a:srgbClr val="FFC000"/>
            </a:solidFill>
          </p:grpSpPr>
          <p:sp>
            <p:nvSpPr>
              <p:cNvPr id="120"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121"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122"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nvGrpSpPr>
            <p:cNvPr id="116" name="Group 187"/>
            <p:cNvGrpSpPr>
              <a:grpSpLocks/>
            </p:cNvGrpSpPr>
            <p:nvPr/>
          </p:nvGrpSpPr>
          <p:grpSpPr bwMode="auto">
            <a:xfrm>
              <a:off x="2279570" y="6155652"/>
              <a:ext cx="998538" cy="376237"/>
              <a:chOff x="4202" y="2649"/>
              <a:chExt cx="629" cy="237"/>
            </a:xfrm>
            <a:solidFill>
              <a:srgbClr val="FFC000"/>
            </a:solidFill>
          </p:grpSpPr>
          <p:sp>
            <p:nvSpPr>
              <p:cNvPr id="117" name="AutoShape 188"/>
              <p:cNvSpPr>
                <a:spLocks noChangeArrowheads="1"/>
              </p:cNvSpPr>
              <p:nvPr/>
            </p:nvSpPr>
            <p:spPr bwMode="auto">
              <a:xfrm rot="-5400000">
                <a:off x="4423" y="2478"/>
                <a:ext cx="187" cy="629"/>
              </a:xfrm>
              <a:prstGeom prst="moon">
                <a:avLst>
                  <a:gd name="adj" fmla="val 31444"/>
                </a:avLst>
              </a:prstGeom>
              <a:grpFill/>
              <a:ln w="9525">
                <a:solidFill>
                  <a:schemeClr val="tx1"/>
                </a:solidFill>
                <a:miter lim="800000"/>
                <a:headEnd/>
                <a:tailEnd/>
              </a:ln>
            </p:spPr>
            <p:txBody>
              <a:bodyPr wrap="none" anchor="ctr"/>
              <a:lstStyle/>
              <a:p>
                <a:endParaRPr lang="da-DK" sz="1189"/>
              </a:p>
            </p:txBody>
          </p:sp>
          <p:sp>
            <p:nvSpPr>
              <p:cNvPr id="118" name="AutoShape 189"/>
              <p:cNvSpPr>
                <a:spLocks noChangeArrowheads="1"/>
              </p:cNvSpPr>
              <p:nvPr/>
            </p:nvSpPr>
            <p:spPr bwMode="auto">
              <a:xfrm rot="936353">
                <a:off x="4358" y="2649"/>
                <a:ext cx="57" cy="160"/>
              </a:xfrm>
              <a:prstGeom prst="flowChartInputOutput">
                <a:avLst/>
              </a:prstGeom>
              <a:grpFill/>
              <a:ln w="9525">
                <a:solidFill>
                  <a:schemeClr val="tx1"/>
                </a:solidFill>
                <a:miter lim="800000"/>
                <a:headEnd/>
                <a:tailEnd/>
              </a:ln>
            </p:spPr>
            <p:txBody>
              <a:bodyPr wrap="none" anchor="ctr"/>
              <a:lstStyle/>
              <a:p>
                <a:endParaRPr lang="da-DK" sz="1189"/>
              </a:p>
            </p:txBody>
          </p:sp>
          <p:sp>
            <p:nvSpPr>
              <p:cNvPr id="119" name="AutoShape 190"/>
              <p:cNvSpPr>
                <a:spLocks noChangeArrowheads="1"/>
              </p:cNvSpPr>
              <p:nvPr/>
            </p:nvSpPr>
            <p:spPr bwMode="auto">
              <a:xfrm rot="20663647" flipH="1">
                <a:off x="4596" y="2656"/>
                <a:ext cx="58" cy="159"/>
              </a:xfrm>
              <a:prstGeom prst="flowChartInputOutput">
                <a:avLst/>
              </a:prstGeom>
              <a:grpFill/>
              <a:ln w="9525">
                <a:solidFill>
                  <a:schemeClr val="tx1"/>
                </a:solidFill>
                <a:miter lim="800000"/>
                <a:headEnd/>
                <a:tailEnd/>
              </a:ln>
            </p:spPr>
            <p:txBody>
              <a:bodyPr wrap="none" anchor="ctr"/>
              <a:lstStyle/>
              <a:p>
                <a:endParaRPr lang="da-DK" sz="1189"/>
              </a:p>
            </p:txBody>
          </p:sp>
        </p:grpSp>
      </p:grpSp>
    </p:spTree>
    <p:extLst>
      <p:ext uri="{BB962C8B-B14F-4D97-AF65-F5344CB8AC3E}">
        <p14:creationId xmlns:p14="http://schemas.microsoft.com/office/powerpoint/2010/main" val="15364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p:cTn id="7" dur="2000" fill="hold"/>
                                        <p:tgtEl>
                                          <p:spTgt spid="27651"/>
                                        </p:tgtEl>
                                        <p:attrNameLst>
                                          <p:attrName>ppt_w</p:attrName>
                                        </p:attrNameLst>
                                      </p:cBhvr>
                                      <p:tavLst>
                                        <p:tav tm="0">
                                          <p:val>
                                            <p:fltVal val="0"/>
                                          </p:val>
                                        </p:tav>
                                        <p:tav tm="100000">
                                          <p:val>
                                            <p:strVal val="#ppt_w"/>
                                          </p:val>
                                        </p:tav>
                                      </p:tavLst>
                                    </p:anim>
                                    <p:anim calcmode="lin" valueType="num">
                                      <p:cBhvr>
                                        <p:cTn id="8" dur="2000" fill="hold"/>
                                        <p:tgtEl>
                                          <p:spTgt spid="2765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650"/>
                                        </p:tgtEl>
                                        <p:attrNameLst>
                                          <p:attrName>style.visibility</p:attrName>
                                        </p:attrNameLst>
                                      </p:cBhvr>
                                      <p:to>
                                        <p:strVal val="visible"/>
                                      </p:to>
                                    </p:set>
                                    <p:animEffect transition="in" filter="wipe(down)">
                                      <p:cBhvr>
                                        <p:cTn id="13" dur="500"/>
                                        <p:tgtEl>
                                          <p:spTgt spid="2765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par>
                          <p:cTn id="23" fill="hold">
                            <p:stCondLst>
                              <p:cond delay="1500"/>
                            </p:stCondLst>
                            <p:childTnLst>
                              <p:par>
                                <p:cTn id="24" presetID="6" presetClass="entr" presetSubtype="32" fill="hold" nodeType="afterEffect">
                                  <p:stCondLst>
                                    <p:cond delay="0"/>
                                  </p:stCondLst>
                                  <p:childTnLst>
                                    <p:set>
                                      <p:cBhvr>
                                        <p:cTn id="25" dur="1" fill="hold">
                                          <p:stCondLst>
                                            <p:cond delay="0"/>
                                          </p:stCondLst>
                                        </p:cTn>
                                        <p:tgtEl>
                                          <p:spTgt spid="108"/>
                                        </p:tgtEl>
                                        <p:attrNameLst>
                                          <p:attrName>style.visibility</p:attrName>
                                        </p:attrNameLst>
                                      </p:cBhvr>
                                      <p:to>
                                        <p:strVal val="visible"/>
                                      </p:to>
                                    </p:set>
                                    <p:animEffect transition="in" filter="circle(out)">
                                      <p:cBhvr>
                                        <p:cTn id="26" dur="2000"/>
                                        <p:tgtEl>
                                          <p:spTgt spid="108"/>
                                        </p:tgtEl>
                                      </p:cBhvr>
                                    </p:animEffect>
                                  </p:childTnLst>
                                </p:cTn>
                              </p:par>
                            </p:childTnLst>
                          </p:cTn>
                        </p:par>
                        <p:par>
                          <p:cTn id="27" fill="hold">
                            <p:stCondLst>
                              <p:cond delay="3500"/>
                            </p:stCondLst>
                            <p:childTnLst>
                              <p:par>
                                <p:cTn id="28" presetID="6" presetClass="entr" presetSubtype="32" fill="hold" nodeType="after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circle(out)">
                                      <p:cBhvr>
                                        <p:cTn id="30" dur="2000"/>
                                        <p:tgtEl>
                                          <p:spTgt spid="75"/>
                                        </p:tgtEl>
                                      </p:cBhvr>
                                    </p:animEffect>
                                  </p:childTnLst>
                                </p:cTn>
                              </p:par>
                            </p:childTnLst>
                          </p:cTn>
                        </p:par>
                        <p:par>
                          <p:cTn id="31" fill="hold">
                            <p:stCondLst>
                              <p:cond delay="5500"/>
                            </p:stCondLst>
                            <p:childTnLst>
                              <p:par>
                                <p:cTn id="32" presetID="6" presetClass="entr" presetSubtype="32"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circle(out)">
                                      <p:cBhvr>
                                        <p:cTn id="34" dur="2000"/>
                                        <p:tgtEl>
                                          <p:spTgt spid="42"/>
                                        </p:tgtEl>
                                      </p:cBhvr>
                                    </p:animEffect>
                                  </p:childTnLst>
                                </p:cTn>
                              </p:par>
                            </p:childTnLst>
                          </p:cTn>
                        </p:par>
                        <p:par>
                          <p:cTn id="35" fill="hold">
                            <p:stCondLst>
                              <p:cond delay="7500"/>
                            </p:stCondLst>
                            <p:childTnLst>
                              <p:par>
                                <p:cTn id="36" presetID="6" presetClass="entr" presetSubtype="32"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out)">
                                      <p:cBhvr>
                                        <p:cTn id="3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http://www.kaon.com.au/images/lean-office2.jpg"/>
          <p:cNvPicPr>
            <a:picLocks noChangeAspect="1" noChangeArrowheads="1"/>
          </p:cNvPicPr>
          <p:nvPr/>
        </p:nvPicPr>
        <p:blipFill>
          <a:blip r:embed="rId2" cstate="print"/>
          <a:srcRect/>
          <a:stretch>
            <a:fillRect/>
          </a:stretch>
        </p:blipFill>
        <p:spPr bwMode="auto">
          <a:xfrm>
            <a:off x="1844039" y="1947429"/>
            <a:ext cx="3779054" cy="3393899"/>
          </a:xfrm>
          <a:prstGeom prst="rect">
            <a:avLst/>
          </a:prstGeom>
          <a:noFill/>
        </p:spPr>
      </p:pic>
      <p:sp>
        <p:nvSpPr>
          <p:cNvPr id="3" name="Rektangel 2"/>
          <p:cNvSpPr/>
          <p:nvPr/>
        </p:nvSpPr>
        <p:spPr>
          <a:xfrm>
            <a:off x="1869685" y="1148696"/>
            <a:ext cx="3738909" cy="646331"/>
          </a:xfrm>
          <a:prstGeom prst="rect">
            <a:avLst/>
          </a:prstGeom>
        </p:spPr>
        <p:txBody>
          <a:bodyPr wrap="none">
            <a:spAutoFit/>
          </a:bodyPr>
          <a:lstStyle/>
          <a:p>
            <a:r>
              <a:rPr lang="da-DK" sz="3600" dirty="0">
                <a:solidFill>
                  <a:srgbClr val="444444"/>
                </a:solidFill>
                <a:latin typeface="Open Sans"/>
              </a:rPr>
              <a:t>Overproduktion:</a:t>
            </a:r>
          </a:p>
        </p:txBody>
      </p:sp>
      <p:sp>
        <p:nvSpPr>
          <p:cNvPr id="4" name="Tekstfelt 3"/>
          <p:cNvSpPr txBox="1"/>
          <p:nvPr/>
        </p:nvSpPr>
        <p:spPr>
          <a:xfrm>
            <a:off x="5744309" y="1922877"/>
            <a:ext cx="4832253" cy="4199483"/>
          </a:xfrm>
          <a:prstGeom prst="rect">
            <a:avLst/>
          </a:prstGeom>
          <a:noFill/>
        </p:spPr>
        <p:txBody>
          <a:bodyPr wrap="square" rtlCol="0">
            <a:spAutoFit/>
          </a:bodyPr>
          <a:lstStyle/>
          <a:p>
            <a:pPr marL="342900" indent="-342900">
              <a:buFont typeface="+mj-lt"/>
              <a:buAutoNum type="arabicPeriod"/>
            </a:pPr>
            <a:r>
              <a:rPr lang="da-DK" sz="1500" dirty="0">
                <a:latin typeface="Verdana" panose="020B0604030504040204" pitchFamily="34" charset="0"/>
                <a:ea typeface="Verdana" panose="020B0604030504040204" pitchFamily="34" charset="0"/>
              </a:rPr>
              <a:t>Flere der laver det samme arbejde. Dobbelt arbejde.</a:t>
            </a:r>
          </a:p>
          <a:p>
            <a:pPr marL="342900" indent="-342900">
              <a:buFont typeface="+mj-lt"/>
              <a:buAutoNum type="arabicPeriod"/>
            </a:pPr>
            <a:r>
              <a:rPr lang="da-DK" sz="1500" dirty="0">
                <a:latin typeface="Verdana" panose="020B0604030504040204" pitchFamily="34" charset="0"/>
                <a:ea typeface="Verdana" panose="020B0604030504040204" pitchFamily="34" charset="0"/>
              </a:rPr>
              <a:t>Overlap i opgaver der ikke er defineret ordentligt.</a:t>
            </a:r>
          </a:p>
          <a:p>
            <a:pPr marL="342900" indent="-342900">
              <a:buFont typeface="+mj-lt"/>
              <a:buAutoNum type="arabicPeriod"/>
            </a:pPr>
            <a:r>
              <a:rPr lang="da-DK" sz="1500" dirty="0">
                <a:latin typeface="Verdana" panose="020B0604030504040204" pitchFamily="34" charset="0"/>
                <a:ea typeface="Verdana" panose="020B0604030504040204" pitchFamily="34" charset="0"/>
              </a:rPr>
              <a:t>Unødvendige processer f.eks. ekstra unødig kontrol.</a:t>
            </a:r>
          </a:p>
          <a:p>
            <a:pPr marL="342900" indent="-342900">
              <a:buFont typeface="+mj-lt"/>
              <a:buAutoNum type="arabicPeriod"/>
            </a:pPr>
            <a:r>
              <a:rPr lang="da-DK" sz="1500" dirty="0">
                <a:latin typeface="Verdana" panose="020B0604030504040204" pitchFamily="34" charset="0"/>
                <a:ea typeface="Verdana" panose="020B0604030504040204" pitchFamily="34" charset="0"/>
              </a:rPr>
              <a:t>Mangel på autoriseringer af standartopgaver.</a:t>
            </a:r>
          </a:p>
          <a:p>
            <a:pPr marL="342900" indent="-342900">
              <a:buFont typeface="+mj-lt"/>
              <a:buAutoNum type="arabicPeriod"/>
            </a:pPr>
            <a:r>
              <a:rPr lang="da-DK" sz="1500" dirty="0">
                <a:latin typeface="Verdana" panose="020B0604030504040204" pitchFamily="34" charset="0"/>
                <a:ea typeface="Verdana" panose="020B0604030504040204" pitchFamily="34" charset="0"/>
              </a:rPr>
              <a:t>Opgaver der ikke løses mens de er ”varme”</a:t>
            </a:r>
          </a:p>
          <a:p>
            <a:pPr marL="342900" indent="-342900">
              <a:buFont typeface="+mj-lt"/>
              <a:buAutoNum type="arabicPeriod"/>
            </a:pPr>
            <a:r>
              <a:rPr lang="da-DK" sz="1500" dirty="0">
                <a:latin typeface="Verdana" panose="020B0604030504040204" pitchFamily="34" charset="0"/>
                <a:ea typeface="Verdana" panose="020B0604030504040204" pitchFamily="34" charset="0"/>
              </a:rPr>
              <a:t>Unødig træk på informationer f. eks. statistikker.</a:t>
            </a:r>
          </a:p>
          <a:p>
            <a:pPr marL="342900" indent="-342900">
              <a:buFont typeface="+mj-lt"/>
              <a:buAutoNum type="arabicPeriod"/>
            </a:pPr>
            <a:r>
              <a:rPr lang="da-DK" sz="1500" dirty="0">
                <a:latin typeface="Verdana" panose="020B0604030504040204" pitchFamily="34" charset="0"/>
                <a:ea typeface="Verdana" panose="020B0604030504040204" pitchFamily="34" charset="0"/>
              </a:rPr>
              <a:t>Flere kopier end nødvendigt. </a:t>
            </a:r>
          </a:p>
          <a:p>
            <a:pPr marL="342900" indent="-342900">
              <a:buFont typeface="+mj-lt"/>
              <a:buAutoNum type="arabicPeriod"/>
            </a:pPr>
            <a:r>
              <a:rPr lang="da-DK" sz="1500" dirty="0">
                <a:latin typeface="Verdana" panose="020B0604030504040204" pitchFamily="34" charset="0"/>
                <a:ea typeface="Verdana" panose="020B0604030504040204" pitchFamily="34" charset="0"/>
              </a:rPr>
              <a:t>Mail til medarbejder der ikke kan bruge mailen.</a:t>
            </a:r>
          </a:p>
          <a:p>
            <a:pPr marL="342900" indent="-342900">
              <a:buFont typeface="+mj-lt"/>
              <a:buAutoNum type="arabicPeriod"/>
            </a:pPr>
            <a:r>
              <a:rPr lang="da-DK" sz="1500" dirty="0">
                <a:latin typeface="Verdana" panose="020B0604030504040204" pitchFamily="34" charset="0"/>
                <a:ea typeface="Verdana" panose="020B0604030504040204" pitchFamily="34" charset="0"/>
              </a:rPr>
              <a:t>Søgning efter information (oplæring og standardisering)</a:t>
            </a:r>
          </a:p>
          <a:p>
            <a:pPr marL="342900" indent="-342900">
              <a:buFont typeface="+mj-lt"/>
              <a:buAutoNum type="arabicPeriod"/>
            </a:pPr>
            <a:r>
              <a:rPr lang="da-DK" sz="1500" dirty="0">
                <a:latin typeface="Verdana" panose="020B0604030504040204" pitchFamily="34" charset="0"/>
                <a:ea typeface="Verdana" panose="020B0604030504040204" pitchFamily="34" charset="0"/>
              </a:rPr>
              <a:t>Andet I tænker?</a:t>
            </a:r>
          </a:p>
          <a:p>
            <a:pPr marL="257175" indent="-257175">
              <a:buFont typeface="+mj-lt"/>
              <a:buAutoNum type="arabicPeriod"/>
            </a:pPr>
            <a:endParaRPr lang="da-DK" sz="1189" dirty="0"/>
          </a:p>
        </p:txBody>
      </p:sp>
      <p:sp>
        <p:nvSpPr>
          <p:cNvPr id="7" name="Tekstfelt 6"/>
          <p:cNvSpPr txBox="1"/>
          <p:nvPr/>
        </p:nvSpPr>
        <p:spPr>
          <a:xfrm>
            <a:off x="1844039" y="5524562"/>
            <a:ext cx="3779054" cy="646331"/>
          </a:xfrm>
          <a:prstGeom prst="rect">
            <a:avLst/>
          </a:prstGeom>
          <a:solidFill>
            <a:srgbClr val="FFFF00"/>
          </a:solidFill>
        </p:spPr>
        <p:txBody>
          <a:bodyPr wrap="square" rtlCol="0">
            <a:spAutoFit/>
          </a:bodyPr>
          <a:lstStyle/>
          <a:p>
            <a:r>
              <a:rPr lang="da-DK" dirty="0"/>
              <a:t>Stræb efter overskuelighed og enkelthed!</a:t>
            </a:r>
          </a:p>
        </p:txBody>
      </p:sp>
      <p:sp>
        <p:nvSpPr>
          <p:cNvPr id="5" name="Tekstfelt 4">
            <a:extLst>
              <a:ext uri="{FF2B5EF4-FFF2-40B4-BE49-F238E27FC236}">
                <a16:creationId xmlns:a16="http://schemas.microsoft.com/office/drawing/2014/main" id="{B85E2444-4AA7-902D-2F82-2A2642129FB9}"/>
              </a:ext>
            </a:extLst>
          </p:cNvPr>
          <p:cNvSpPr txBox="1"/>
          <p:nvPr/>
        </p:nvSpPr>
        <p:spPr>
          <a:xfrm>
            <a:off x="1773878" y="420697"/>
            <a:ext cx="6386556" cy="584775"/>
          </a:xfrm>
          <a:prstGeom prst="rect">
            <a:avLst/>
          </a:prstGeom>
          <a:solidFill>
            <a:srgbClr val="FFFF00"/>
          </a:solidFill>
        </p:spPr>
        <p:txBody>
          <a:bodyPr wrap="square" rtlCol="0">
            <a:spAutoFit/>
          </a:bodyPr>
          <a:lstStyle/>
          <a:p>
            <a:r>
              <a:rPr lang="da-DK" sz="3200" b="1" dirty="0">
                <a:latin typeface="Verdana" panose="020B0604030504040204" pitchFamily="34" charset="0"/>
                <a:ea typeface="Verdana" panose="020B0604030504040204" pitchFamily="34" charset="0"/>
              </a:rPr>
              <a:t>Administrativ LEAN.</a:t>
            </a:r>
          </a:p>
        </p:txBody>
      </p:sp>
    </p:spTree>
    <p:extLst>
      <p:ext uri="{BB962C8B-B14F-4D97-AF65-F5344CB8AC3E}">
        <p14:creationId xmlns:p14="http://schemas.microsoft.com/office/powerpoint/2010/main" val="64616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kaon.com.au/images/lean-office2.jpg"/>
          <p:cNvPicPr>
            <a:picLocks noChangeAspect="1" noChangeArrowheads="1"/>
          </p:cNvPicPr>
          <p:nvPr/>
        </p:nvPicPr>
        <p:blipFill>
          <a:blip r:embed="rId3" cstate="print"/>
          <a:srcRect/>
          <a:stretch>
            <a:fillRect/>
          </a:stretch>
        </p:blipFill>
        <p:spPr bwMode="auto">
          <a:xfrm>
            <a:off x="2667001" y="1768066"/>
            <a:ext cx="2464587" cy="2089544"/>
          </a:xfrm>
          <a:prstGeom prst="rect">
            <a:avLst/>
          </a:prstGeom>
          <a:noFill/>
        </p:spPr>
      </p:pic>
      <p:sp>
        <p:nvSpPr>
          <p:cNvPr id="28675" name="WordArt 3"/>
          <p:cNvSpPr>
            <a:spLocks noChangeArrowheads="1" noChangeShapeType="1" noTextEdit="1"/>
          </p:cNvSpPr>
          <p:nvPr/>
        </p:nvSpPr>
        <p:spPr bwMode="auto">
          <a:xfrm>
            <a:off x="2827712" y="1071546"/>
            <a:ext cx="6482999" cy="642942"/>
          </a:xfrm>
          <a:prstGeom prst="rect">
            <a:avLst/>
          </a:prstGeom>
          <a:solidFill>
            <a:srgbClr val="FFC000"/>
          </a:solidFill>
        </p:spPr>
        <p:txBody>
          <a:bodyPr wrap="none" fromWordArt="1">
            <a:prstTxWarp prst="textPlain">
              <a:avLst>
                <a:gd name="adj" fmla="val 50000"/>
              </a:avLst>
            </a:prstTxWarp>
          </a:bodyPr>
          <a:lstStyle/>
          <a:p>
            <a:pPr algn="ctr" rtl="0"/>
            <a:r>
              <a:rPr lang="da-DK" sz="2700" kern="10" dirty="0">
                <a:ln w="9525">
                  <a:solidFill>
                    <a:srgbClr val="000000"/>
                  </a:solidFill>
                  <a:round/>
                  <a:headEnd/>
                  <a:tailEnd/>
                </a:ln>
                <a:solidFill>
                  <a:srgbClr val="FFFFFF"/>
                </a:solidFill>
                <a:latin typeface="Arial"/>
                <a:cs typeface="Arial"/>
              </a:rPr>
              <a:t>OVERPROCESSING</a:t>
            </a:r>
          </a:p>
        </p:txBody>
      </p:sp>
      <p:pic>
        <p:nvPicPr>
          <p:cNvPr id="5" name="Billede 4" descr="http://www.style-your-door.com/image/app/home_change/home_bg.jpg"/>
          <p:cNvPicPr/>
          <p:nvPr/>
        </p:nvPicPr>
        <p:blipFill>
          <a:blip r:embed="rId4" cstate="print"/>
          <a:srcRect/>
          <a:stretch>
            <a:fillRect/>
          </a:stretch>
        </p:blipFill>
        <p:spPr bwMode="auto">
          <a:xfrm>
            <a:off x="2667001" y="3821902"/>
            <a:ext cx="2464587" cy="2178848"/>
          </a:xfrm>
          <a:prstGeom prst="rect">
            <a:avLst/>
          </a:prstGeom>
          <a:noFill/>
          <a:ln w="9525">
            <a:solidFill>
              <a:schemeClr val="tx1"/>
            </a:solidFill>
            <a:miter lim="800000"/>
            <a:headEnd/>
            <a:tailEnd/>
          </a:ln>
        </p:spPr>
      </p:pic>
      <p:sp>
        <p:nvSpPr>
          <p:cNvPr id="6" name="Tekstboks 5"/>
          <p:cNvSpPr txBox="1"/>
          <p:nvPr/>
        </p:nvSpPr>
        <p:spPr>
          <a:xfrm>
            <a:off x="6069212" y="1923299"/>
            <a:ext cx="4027445" cy="1938992"/>
          </a:xfrm>
          <a:prstGeom prst="rect">
            <a:avLst/>
          </a:prstGeom>
          <a:solidFill>
            <a:srgbClr val="FFFF00"/>
          </a:solidFill>
        </p:spPr>
        <p:txBody>
          <a:bodyPr wrap="square" rtlCol="0">
            <a:spAutoFit/>
          </a:bodyPr>
          <a:lstStyle/>
          <a:p>
            <a:pPr algn="ctr"/>
            <a:r>
              <a:rPr lang="da-DK" sz="3000" dirty="0"/>
              <a:t>Har I eksempler på</a:t>
            </a:r>
          </a:p>
          <a:p>
            <a:pPr algn="ctr"/>
            <a:r>
              <a:rPr lang="da-DK" sz="3000" dirty="0"/>
              <a:t>OVERBEARBEJDNING</a:t>
            </a:r>
          </a:p>
          <a:p>
            <a:pPr algn="ctr"/>
            <a:r>
              <a:rPr lang="da-DK" sz="2400" i="1" dirty="0"/>
              <a:t>(OVERPROCESSING) </a:t>
            </a:r>
            <a:r>
              <a:rPr lang="da-DK" sz="3000" dirty="0"/>
              <a:t>I jeres</a:t>
            </a:r>
          </a:p>
          <a:p>
            <a:pPr algn="ctr"/>
            <a:r>
              <a:rPr lang="da-DK" sz="3000" dirty="0"/>
              <a:t>Virksomhed?</a:t>
            </a:r>
          </a:p>
        </p:txBody>
      </p:sp>
      <p:sp>
        <p:nvSpPr>
          <p:cNvPr id="7" name="Tekstfelt 6"/>
          <p:cNvSpPr txBox="1"/>
          <p:nvPr/>
        </p:nvSpPr>
        <p:spPr>
          <a:xfrm>
            <a:off x="5525611" y="4175820"/>
            <a:ext cx="4897969" cy="2308324"/>
          </a:xfrm>
          <a:prstGeom prst="rect">
            <a:avLst/>
          </a:prstGeom>
          <a:solidFill>
            <a:schemeClr val="bg1"/>
          </a:solidFill>
        </p:spPr>
        <p:txBody>
          <a:bodyPr wrap="square" rtlCol="0">
            <a:spAutoFit/>
          </a:bodyPr>
          <a:lstStyle/>
          <a:p>
            <a:r>
              <a:rPr lang="da-DK" sz="7200" b="1" dirty="0">
                <a:solidFill>
                  <a:srgbClr val="FF0000"/>
                </a:solidFill>
              </a:rPr>
              <a:t>TIM WOO</a:t>
            </a:r>
            <a:r>
              <a:rPr lang="da-DK" sz="7200" dirty="0">
                <a:solidFill>
                  <a:schemeClr val="bg1">
                    <a:lumMod val="75000"/>
                  </a:schemeClr>
                </a:solidFill>
              </a:rPr>
              <a:t>DS</a:t>
            </a:r>
          </a:p>
        </p:txBody>
      </p:sp>
      <p:sp>
        <p:nvSpPr>
          <p:cNvPr id="2" name="Tekstfelt 1"/>
          <p:cNvSpPr txBox="1"/>
          <p:nvPr/>
        </p:nvSpPr>
        <p:spPr>
          <a:xfrm>
            <a:off x="2999162" y="4487444"/>
            <a:ext cx="975564" cy="275332"/>
          </a:xfrm>
          <a:prstGeom prst="rect">
            <a:avLst/>
          </a:prstGeom>
          <a:noFill/>
        </p:spPr>
        <p:txBody>
          <a:bodyPr wrap="square" rtlCol="0">
            <a:spAutoFit/>
          </a:bodyPr>
          <a:lstStyle/>
          <a:p>
            <a:r>
              <a:rPr lang="da-DK" sz="1189" dirty="0"/>
              <a:t>1164 kr.</a:t>
            </a:r>
          </a:p>
        </p:txBody>
      </p:sp>
      <p:sp>
        <p:nvSpPr>
          <p:cNvPr id="8" name="Tekstfelt 7"/>
          <p:cNvSpPr txBox="1"/>
          <p:nvPr/>
        </p:nvSpPr>
        <p:spPr>
          <a:xfrm>
            <a:off x="4137053" y="4487444"/>
            <a:ext cx="975564" cy="275332"/>
          </a:xfrm>
          <a:prstGeom prst="rect">
            <a:avLst/>
          </a:prstGeom>
          <a:noFill/>
        </p:spPr>
        <p:txBody>
          <a:bodyPr wrap="square" rtlCol="0">
            <a:spAutoFit/>
          </a:bodyPr>
          <a:lstStyle/>
          <a:p>
            <a:r>
              <a:rPr lang="da-DK" sz="1189" dirty="0"/>
              <a:t>898 kr.</a:t>
            </a:r>
          </a:p>
        </p:txBody>
      </p:sp>
    </p:spTree>
    <p:extLst>
      <p:ext uri="{BB962C8B-B14F-4D97-AF65-F5344CB8AC3E}">
        <p14:creationId xmlns:p14="http://schemas.microsoft.com/office/powerpoint/2010/main" val="184515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500" decel="50000" fill="hold">
                                          <p:stCondLst>
                                            <p:cond delay="0"/>
                                          </p:stCondLst>
                                        </p:cTn>
                                        <p:tgtEl>
                                          <p:spTgt spid="286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86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8674"/>
                                        </p:tgtEl>
                                        <p:attrNameLst>
                                          <p:attrName>ppt_w</p:attrName>
                                        </p:attrNameLst>
                                      </p:cBhvr>
                                      <p:tavLst>
                                        <p:tav tm="0">
                                          <p:val>
                                            <p:strVal val="#ppt_w*.05"/>
                                          </p:val>
                                        </p:tav>
                                        <p:tav tm="100000">
                                          <p:val>
                                            <p:strVal val="#ppt_w"/>
                                          </p:val>
                                        </p:tav>
                                      </p:tavLst>
                                    </p:anim>
                                    <p:anim calcmode="lin" valueType="num">
                                      <p:cBhvr>
                                        <p:cTn id="10" dur="1000" fill="hold"/>
                                        <p:tgtEl>
                                          <p:spTgt spid="286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86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86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86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867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ktangel 1"/>
          <p:cNvSpPr/>
          <p:nvPr/>
        </p:nvSpPr>
        <p:spPr>
          <a:xfrm>
            <a:off x="2463020" y="1556157"/>
            <a:ext cx="7480495" cy="1708160"/>
          </a:xfrm>
          <a:prstGeom prst="rect">
            <a:avLst/>
          </a:prstGeom>
        </p:spPr>
        <p:txBody>
          <a:bodyPr wrap="square">
            <a:spAutoFit/>
          </a:bodyPr>
          <a:lstStyle/>
          <a:p>
            <a:r>
              <a:rPr lang="da-DK" sz="2100" b="1" dirty="0">
                <a:solidFill>
                  <a:srgbClr val="000000"/>
                </a:solidFill>
                <a:latin typeface="Raleway"/>
              </a:rPr>
              <a:t>Overservicering</a:t>
            </a:r>
            <a:r>
              <a:rPr lang="da-DK" sz="2100" dirty="0">
                <a:solidFill>
                  <a:srgbClr val="000000"/>
                </a:solidFill>
                <a:latin typeface="Raleway"/>
              </a:rPr>
              <a:t>: Opgaver, analyser, præsentationer, projekter mm. der forædles ud over kundens behov. Unødvendige deltagere, møder, e mails, detaljer, informationer og analyser.</a:t>
            </a:r>
          </a:p>
          <a:p>
            <a:r>
              <a:rPr lang="da-DK" sz="2100" dirty="0">
                <a:solidFill>
                  <a:srgbClr val="000000"/>
                </a:solidFill>
                <a:latin typeface="Raleway"/>
              </a:rPr>
              <a:t>                      Men pas på </a:t>
            </a:r>
            <a:r>
              <a:rPr lang="da-DK" sz="2100" b="1" dirty="0">
                <a:solidFill>
                  <a:srgbClr val="000000"/>
                </a:solidFill>
                <a:latin typeface="Raleway"/>
              </a:rPr>
              <a:t>Underservicering </a:t>
            </a:r>
            <a:r>
              <a:rPr lang="da-DK" sz="2100" dirty="0">
                <a:solidFill>
                  <a:srgbClr val="000000"/>
                </a:solidFill>
                <a:latin typeface="Raleway"/>
              </a:rPr>
              <a:t>– ikke godt nok.</a:t>
            </a:r>
            <a:endParaRPr lang="da-DK" sz="2100" dirty="0"/>
          </a:p>
        </p:txBody>
      </p:sp>
      <p:grpSp>
        <p:nvGrpSpPr>
          <p:cNvPr id="35" name="Gruppe 34"/>
          <p:cNvGrpSpPr/>
          <p:nvPr/>
        </p:nvGrpSpPr>
        <p:grpSpPr>
          <a:xfrm>
            <a:off x="5631287" y="3864220"/>
            <a:ext cx="1554534" cy="1677572"/>
            <a:chOff x="6840948" y="4023360"/>
            <a:chExt cx="2072712" cy="2236763"/>
          </a:xfrm>
        </p:grpSpPr>
        <p:sp>
          <p:nvSpPr>
            <p:cNvPr id="4" name="Afrundet rektangel 3"/>
            <p:cNvSpPr/>
            <p:nvPr/>
          </p:nvSpPr>
          <p:spPr>
            <a:xfrm>
              <a:off x="6893169" y="4023360"/>
              <a:ext cx="1983545" cy="223676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6" name="Hjerte 5"/>
            <p:cNvSpPr/>
            <p:nvPr/>
          </p:nvSpPr>
          <p:spPr>
            <a:xfrm>
              <a:off x="7315199" y="5289452"/>
              <a:ext cx="1181686" cy="436098"/>
            </a:xfrm>
            <a:prstGeom prst="hear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nvGrpSpPr>
            <p:cNvPr id="17" name="Group 36"/>
            <p:cNvGrpSpPr>
              <a:grpSpLocks/>
            </p:cNvGrpSpPr>
            <p:nvPr/>
          </p:nvGrpSpPr>
          <p:grpSpPr bwMode="auto">
            <a:xfrm flipV="1">
              <a:off x="7019300" y="4540357"/>
              <a:ext cx="1728788" cy="438150"/>
              <a:chOff x="1797" y="15088"/>
              <a:chExt cx="2626" cy="386"/>
            </a:xfrm>
          </p:grpSpPr>
          <p:grpSp>
            <p:nvGrpSpPr>
              <p:cNvPr id="18" name="Group 37"/>
              <p:cNvGrpSpPr>
                <a:grpSpLocks/>
              </p:cNvGrpSpPr>
              <p:nvPr/>
            </p:nvGrpSpPr>
            <p:grpSpPr bwMode="auto">
              <a:xfrm>
                <a:off x="3175" y="15088"/>
                <a:ext cx="1248" cy="386"/>
                <a:chOff x="3654" y="5481"/>
                <a:chExt cx="1980" cy="1260"/>
              </a:xfrm>
            </p:grpSpPr>
            <p:sp>
              <p:nvSpPr>
                <p:cNvPr id="23" name="Oval 38"/>
                <p:cNvSpPr>
                  <a:spLocks noChangeArrowheads="1"/>
                </p:cNvSpPr>
                <p:nvPr/>
              </p:nvSpPr>
              <p:spPr bwMode="auto">
                <a:xfrm>
                  <a:off x="3654" y="5481"/>
                  <a:ext cx="1980" cy="1260"/>
                </a:xfrm>
                <a:prstGeom prst="ellipse">
                  <a:avLst/>
                </a:prstGeom>
                <a:solidFill>
                  <a:srgbClr val="FFFFFF"/>
                </a:solidFill>
                <a:ln w="9525">
                  <a:solidFill>
                    <a:srgbClr val="000000"/>
                  </a:solidFill>
                  <a:round/>
                  <a:headEnd/>
                  <a:tailEnd/>
                </a:ln>
              </p:spPr>
              <p:txBody>
                <a:bodyPr/>
                <a:lstStyle/>
                <a:p>
                  <a:endParaRPr lang="da-DK" sz="1189" dirty="0"/>
                </a:p>
              </p:txBody>
            </p:sp>
            <p:sp>
              <p:nvSpPr>
                <p:cNvPr id="24" name="Oval 39"/>
                <p:cNvSpPr>
                  <a:spLocks noChangeArrowheads="1"/>
                </p:cNvSpPr>
                <p:nvPr/>
              </p:nvSpPr>
              <p:spPr bwMode="auto">
                <a:xfrm>
                  <a:off x="4014" y="5481"/>
                  <a:ext cx="1260" cy="1260"/>
                </a:xfrm>
                <a:prstGeom prst="ellipse">
                  <a:avLst/>
                </a:prstGeom>
                <a:solidFill>
                  <a:srgbClr val="C0C0C0"/>
                </a:solidFill>
                <a:ln w="9525">
                  <a:solidFill>
                    <a:srgbClr val="000000"/>
                  </a:solidFill>
                  <a:round/>
                  <a:headEnd/>
                  <a:tailEnd/>
                </a:ln>
              </p:spPr>
              <p:txBody>
                <a:bodyPr/>
                <a:lstStyle/>
                <a:p>
                  <a:endParaRPr lang="da-DK" sz="1189" dirty="0"/>
                </a:p>
              </p:txBody>
            </p:sp>
            <p:sp>
              <p:nvSpPr>
                <p:cNvPr id="25" name="Oval 40"/>
                <p:cNvSpPr>
                  <a:spLocks noChangeArrowheads="1"/>
                </p:cNvSpPr>
                <p:nvPr/>
              </p:nvSpPr>
              <p:spPr bwMode="auto">
                <a:xfrm>
                  <a:off x="4374" y="5841"/>
                  <a:ext cx="540" cy="540"/>
                </a:xfrm>
                <a:prstGeom prst="ellipse">
                  <a:avLst/>
                </a:prstGeom>
                <a:solidFill>
                  <a:srgbClr val="000000"/>
                </a:solidFill>
                <a:ln w="9525">
                  <a:solidFill>
                    <a:srgbClr val="000000"/>
                  </a:solidFill>
                  <a:round/>
                  <a:headEnd/>
                  <a:tailEnd/>
                </a:ln>
              </p:spPr>
              <p:txBody>
                <a:bodyPr/>
                <a:lstStyle/>
                <a:p>
                  <a:endParaRPr lang="da-DK" sz="1189" dirty="0"/>
                </a:p>
              </p:txBody>
            </p:sp>
          </p:grpSp>
          <p:grpSp>
            <p:nvGrpSpPr>
              <p:cNvPr id="19" name="Group 41"/>
              <p:cNvGrpSpPr>
                <a:grpSpLocks/>
              </p:cNvGrpSpPr>
              <p:nvPr/>
            </p:nvGrpSpPr>
            <p:grpSpPr bwMode="auto">
              <a:xfrm>
                <a:off x="1797" y="15088"/>
                <a:ext cx="1247" cy="386"/>
                <a:chOff x="3654" y="5481"/>
                <a:chExt cx="1980" cy="1260"/>
              </a:xfrm>
            </p:grpSpPr>
            <p:sp>
              <p:nvSpPr>
                <p:cNvPr id="20" name="Oval 42"/>
                <p:cNvSpPr>
                  <a:spLocks noChangeArrowheads="1"/>
                </p:cNvSpPr>
                <p:nvPr/>
              </p:nvSpPr>
              <p:spPr bwMode="auto">
                <a:xfrm>
                  <a:off x="3654" y="5481"/>
                  <a:ext cx="1980" cy="1260"/>
                </a:xfrm>
                <a:prstGeom prst="ellipse">
                  <a:avLst/>
                </a:prstGeom>
                <a:solidFill>
                  <a:srgbClr val="FFFFFF"/>
                </a:solidFill>
                <a:ln w="9525">
                  <a:solidFill>
                    <a:srgbClr val="000000"/>
                  </a:solidFill>
                  <a:round/>
                  <a:headEnd/>
                  <a:tailEnd/>
                </a:ln>
              </p:spPr>
              <p:txBody>
                <a:bodyPr/>
                <a:lstStyle/>
                <a:p>
                  <a:endParaRPr lang="da-DK" sz="1189" dirty="0"/>
                </a:p>
              </p:txBody>
            </p:sp>
            <p:sp>
              <p:nvSpPr>
                <p:cNvPr id="21" name="Oval 43"/>
                <p:cNvSpPr>
                  <a:spLocks noChangeArrowheads="1"/>
                </p:cNvSpPr>
                <p:nvPr/>
              </p:nvSpPr>
              <p:spPr bwMode="auto">
                <a:xfrm>
                  <a:off x="4014" y="5481"/>
                  <a:ext cx="1260" cy="1260"/>
                </a:xfrm>
                <a:prstGeom prst="ellipse">
                  <a:avLst/>
                </a:prstGeom>
                <a:solidFill>
                  <a:srgbClr val="C0C0C0"/>
                </a:solidFill>
                <a:ln w="9525">
                  <a:solidFill>
                    <a:srgbClr val="000000"/>
                  </a:solidFill>
                  <a:round/>
                  <a:headEnd/>
                  <a:tailEnd/>
                </a:ln>
              </p:spPr>
              <p:txBody>
                <a:bodyPr/>
                <a:lstStyle/>
                <a:p>
                  <a:endParaRPr lang="da-DK" sz="1189" dirty="0"/>
                </a:p>
              </p:txBody>
            </p:sp>
            <p:sp>
              <p:nvSpPr>
                <p:cNvPr id="22" name="Oval 44"/>
                <p:cNvSpPr>
                  <a:spLocks noChangeArrowheads="1"/>
                </p:cNvSpPr>
                <p:nvPr/>
              </p:nvSpPr>
              <p:spPr bwMode="auto">
                <a:xfrm>
                  <a:off x="4374" y="5841"/>
                  <a:ext cx="540" cy="540"/>
                </a:xfrm>
                <a:prstGeom prst="ellipse">
                  <a:avLst/>
                </a:prstGeom>
                <a:solidFill>
                  <a:srgbClr val="000000"/>
                </a:solidFill>
                <a:ln w="9525">
                  <a:solidFill>
                    <a:srgbClr val="000000"/>
                  </a:solidFill>
                  <a:round/>
                  <a:headEnd/>
                  <a:tailEnd/>
                </a:ln>
              </p:spPr>
              <p:txBody>
                <a:bodyPr/>
                <a:lstStyle/>
                <a:p>
                  <a:endParaRPr lang="da-DK" sz="1189" dirty="0"/>
                </a:p>
              </p:txBody>
            </p:sp>
          </p:grpSp>
        </p:grpSp>
        <p:grpSp>
          <p:nvGrpSpPr>
            <p:cNvPr id="29" name="Gruppe 28"/>
            <p:cNvGrpSpPr/>
            <p:nvPr/>
          </p:nvGrpSpPr>
          <p:grpSpPr>
            <a:xfrm rot="21391343" flipH="1">
              <a:off x="7940576" y="4555425"/>
              <a:ext cx="973084" cy="99480"/>
              <a:chOff x="6759532" y="4487634"/>
              <a:chExt cx="1118381" cy="151188"/>
            </a:xfrm>
            <a:solidFill>
              <a:schemeClr val="tx2">
                <a:lumMod val="60000"/>
                <a:lumOff val="40000"/>
              </a:schemeClr>
            </a:solidFill>
          </p:grpSpPr>
          <p:sp>
            <p:nvSpPr>
              <p:cNvPr id="30" name="AutoShape 34"/>
              <p:cNvSpPr>
                <a:spLocks noChangeArrowheads="1"/>
              </p:cNvSpPr>
              <p:nvPr/>
            </p:nvSpPr>
            <p:spPr bwMode="auto">
              <a:xfrm rot="16209771">
                <a:off x="7372140" y="4123732"/>
                <a:ext cx="140559" cy="868363"/>
              </a:xfrm>
              <a:prstGeom prst="flowChartDelay">
                <a:avLst/>
              </a:prstGeom>
              <a:grpFill/>
              <a:ln w="9525">
                <a:solidFill>
                  <a:schemeClr val="tx1"/>
                </a:solidFill>
                <a:miter lim="800000"/>
                <a:headEnd/>
                <a:tailEnd/>
              </a:ln>
            </p:spPr>
            <p:txBody>
              <a:bodyPr/>
              <a:lstStyle/>
              <a:p>
                <a:endParaRPr lang="da-DK" sz="1189" dirty="0"/>
              </a:p>
            </p:txBody>
          </p:sp>
          <p:sp>
            <p:nvSpPr>
              <p:cNvPr id="31" name="Måne 30"/>
              <p:cNvSpPr/>
              <p:nvPr/>
            </p:nvSpPr>
            <p:spPr>
              <a:xfrm rot="16200000">
                <a:off x="7295863" y="4056772"/>
                <a:ext cx="45719" cy="1118381"/>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grpSp>
          <p:nvGrpSpPr>
            <p:cNvPr id="32" name="Gruppe 31"/>
            <p:cNvGrpSpPr/>
            <p:nvPr/>
          </p:nvGrpSpPr>
          <p:grpSpPr>
            <a:xfrm rot="208657">
              <a:off x="6840948" y="4553079"/>
              <a:ext cx="973084" cy="99498"/>
              <a:chOff x="6759531" y="4487620"/>
              <a:chExt cx="1118381" cy="151215"/>
            </a:xfrm>
            <a:solidFill>
              <a:schemeClr val="tx2">
                <a:lumMod val="60000"/>
                <a:lumOff val="40000"/>
              </a:schemeClr>
            </a:solidFill>
          </p:grpSpPr>
          <p:sp>
            <p:nvSpPr>
              <p:cNvPr id="33" name="AutoShape 34"/>
              <p:cNvSpPr>
                <a:spLocks noChangeArrowheads="1"/>
              </p:cNvSpPr>
              <p:nvPr/>
            </p:nvSpPr>
            <p:spPr bwMode="auto">
              <a:xfrm rot="16209771">
                <a:off x="7372141" y="4123718"/>
                <a:ext cx="140559" cy="868363"/>
              </a:xfrm>
              <a:prstGeom prst="flowChartDelay">
                <a:avLst/>
              </a:prstGeom>
              <a:grpFill/>
              <a:ln w="9525">
                <a:solidFill>
                  <a:schemeClr val="tx1"/>
                </a:solidFill>
                <a:miter lim="800000"/>
                <a:headEnd/>
                <a:tailEnd/>
              </a:ln>
            </p:spPr>
            <p:txBody>
              <a:bodyPr/>
              <a:lstStyle/>
              <a:p>
                <a:endParaRPr lang="da-DK" sz="1189" dirty="0"/>
              </a:p>
            </p:txBody>
          </p:sp>
          <p:sp>
            <p:nvSpPr>
              <p:cNvPr id="34" name="Måne 33"/>
              <p:cNvSpPr/>
              <p:nvPr/>
            </p:nvSpPr>
            <p:spPr>
              <a:xfrm rot="16200000">
                <a:off x="7295862" y="4056784"/>
                <a:ext cx="45720" cy="1118381"/>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grpSp>
      <p:sp>
        <p:nvSpPr>
          <p:cNvPr id="3" name="Skyformet billedforklaring 2"/>
          <p:cNvSpPr/>
          <p:nvPr/>
        </p:nvSpPr>
        <p:spPr>
          <a:xfrm>
            <a:off x="1946031" y="3178420"/>
            <a:ext cx="3312942" cy="2479431"/>
          </a:xfrm>
          <a:prstGeom prst="cloudCallout">
            <a:avLst>
              <a:gd name="adj1" fmla="val 68628"/>
              <a:gd name="adj2" fmla="val -141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5" name="Tekstfelt 4"/>
          <p:cNvSpPr txBox="1"/>
          <p:nvPr/>
        </p:nvSpPr>
        <p:spPr>
          <a:xfrm>
            <a:off x="2262555" y="3558247"/>
            <a:ext cx="2574388" cy="1754326"/>
          </a:xfrm>
          <a:prstGeom prst="rect">
            <a:avLst/>
          </a:prstGeom>
          <a:noFill/>
        </p:spPr>
        <p:txBody>
          <a:bodyPr wrap="square" rtlCol="0">
            <a:spAutoFit/>
          </a:bodyPr>
          <a:lstStyle/>
          <a:p>
            <a:pPr algn="ctr"/>
            <a:r>
              <a:rPr lang="da-DK" sz="3600" dirty="0">
                <a:latin typeface="Brush Script MT" panose="03060802040406070304" pitchFamily="66" charset="0"/>
              </a:rPr>
              <a:t>Det bedste</a:t>
            </a:r>
          </a:p>
          <a:p>
            <a:pPr algn="ctr"/>
            <a:r>
              <a:rPr lang="da-DK" sz="3600" dirty="0">
                <a:latin typeface="Brush Script MT" panose="03060802040406070304" pitchFamily="66" charset="0"/>
              </a:rPr>
              <a:t> er det godes værste fjende!</a:t>
            </a:r>
          </a:p>
        </p:txBody>
      </p:sp>
      <p:grpSp>
        <p:nvGrpSpPr>
          <p:cNvPr id="26" name="Gruppe 25"/>
          <p:cNvGrpSpPr/>
          <p:nvPr/>
        </p:nvGrpSpPr>
        <p:grpSpPr>
          <a:xfrm>
            <a:off x="7548489" y="3537146"/>
            <a:ext cx="2838158" cy="2369233"/>
            <a:chOff x="534573" y="478301"/>
            <a:chExt cx="11254154" cy="2570549"/>
          </a:xfrm>
        </p:grpSpPr>
        <p:grpSp>
          <p:nvGrpSpPr>
            <p:cNvPr id="27" name="Gruppe 26"/>
            <p:cNvGrpSpPr/>
            <p:nvPr/>
          </p:nvGrpSpPr>
          <p:grpSpPr>
            <a:xfrm>
              <a:off x="1083212" y="478301"/>
              <a:ext cx="10181566" cy="1983544"/>
              <a:chOff x="1083212" y="478301"/>
              <a:chExt cx="10181566" cy="1983544"/>
            </a:xfrm>
          </p:grpSpPr>
          <p:sp>
            <p:nvSpPr>
              <p:cNvPr id="36" name="Ligebenet trekant 35"/>
              <p:cNvSpPr/>
              <p:nvPr/>
            </p:nvSpPr>
            <p:spPr>
              <a:xfrm>
                <a:off x="1195753" y="478301"/>
                <a:ext cx="9819249" cy="195575"/>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37" name="Ligebenet trekant 36"/>
              <p:cNvSpPr/>
              <p:nvPr/>
            </p:nvSpPr>
            <p:spPr>
              <a:xfrm>
                <a:off x="5764202" y="730141"/>
                <a:ext cx="580330" cy="1731704"/>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nvGrpSpPr>
              <p:cNvPr id="38" name="Gruppe 37"/>
              <p:cNvGrpSpPr/>
              <p:nvPr/>
            </p:nvGrpSpPr>
            <p:grpSpPr>
              <a:xfrm>
                <a:off x="1083212" y="684170"/>
                <a:ext cx="2894028" cy="1355643"/>
                <a:chOff x="1083212" y="684170"/>
                <a:chExt cx="2894028" cy="1355643"/>
              </a:xfrm>
            </p:grpSpPr>
            <p:sp>
              <p:nvSpPr>
                <p:cNvPr id="42" name="Ligebenet trekant 41"/>
                <p:cNvSpPr/>
                <p:nvPr/>
              </p:nvSpPr>
              <p:spPr>
                <a:xfrm>
                  <a:off x="1139483" y="684170"/>
                  <a:ext cx="2771335" cy="41311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43" name="Rektangel 42"/>
                <p:cNvSpPr/>
                <p:nvPr/>
              </p:nvSpPr>
              <p:spPr>
                <a:xfrm>
                  <a:off x="1083212" y="1097280"/>
                  <a:ext cx="2894028" cy="94253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Super</a:t>
                  </a:r>
                </a:p>
                <a:p>
                  <a:pPr algn="ctr"/>
                  <a:r>
                    <a:rPr lang="da-DK" dirty="0">
                      <a:solidFill>
                        <a:schemeClr val="tx1"/>
                      </a:solidFill>
                    </a:rPr>
                    <a:t>God?</a:t>
                  </a:r>
                </a:p>
              </p:txBody>
            </p:sp>
          </p:grpSp>
          <p:grpSp>
            <p:nvGrpSpPr>
              <p:cNvPr id="39" name="Gruppe 38"/>
              <p:cNvGrpSpPr/>
              <p:nvPr/>
            </p:nvGrpSpPr>
            <p:grpSpPr>
              <a:xfrm>
                <a:off x="8353864" y="709961"/>
                <a:ext cx="2910914" cy="1344197"/>
                <a:chOff x="1139483" y="684170"/>
                <a:chExt cx="2910914" cy="1344197"/>
              </a:xfrm>
            </p:grpSpPr>
            <p:sp>
              <p:nvSpPr>
                <p:cNvPr id="40" name="Ligebenet trekant 39"/>
                <p:cNvSpPr/>
                <p:nvPr/>
              </p:nvSpPr>
              <p:spPr>
                <a:xfrm>
                  <a:off x="1139483" y="684170"/>
                  <a:ext cx="2771335" cy="41311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41" name="Rektangel 40"/>
                <p:cNvSpPr/>
                <p:nvPr/>
              </p:nvSpPr>
              <p:spPr>
                <a:xfrm>
                  <a:off x="1208723" y="1085834"/>
                  <a:ext cx="2841674" cy="94253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Godt</a:t>
                  </a:r>
                </a:p>
                <a:p>
                  <a:pPr algn="ctr"/>
                  <a:r>
                    <a:rPr lang="da-DK" dirty="0">
                      <a:solidFill>
                        <a:schemeClr val="tx1"/>
                      </a:solidFill>
                    </a:rPr>
                    <a:t>Nok?</a:t>
                  </a:r>
                </a:p>
              </p:txBody>
            </p:sp>
          </p:grpSp>
        </p:grpSp>
        <p:sp>
          <p:nvSpPr>
            <p:cNvPr id="28" name="Tekstfelt 27"/>
            <p:cNvSpPr txBox="1"/>
            <p:nvPr/>
          </p:nvSpPr>
          <p:spPr>
            <a:xfrm>
              <a:off x="534573" y="2447778"/>
              <a:ext cx="11254154" cy="601072"/>
            </a:xfrm>
            <a:prstGeom prst="rect">
              <a:avLst/>
            </a:prstGeom>
            <a:solidFill>
              <a:srgbClr val="FFFF00"/>
            </a:solidFill>
            <a:ln>
              <a:solidFill>
                <a:schemeClr val="tx1"/>
              </a:solidFill>
            </a:ln>
          </p:spPr>
          <p:txBody>
            <a:bodyPr wrap="square" rtlCol="0">
              <a:spAutoFit/>
            </a:bodyPr>
            <a:lstStyle/>
            <a:p>
              <a:pPr algn="ctr"/>
              <a:r>
                <a:rPr lang="da-DK" sz="3000" b="1" dirty="0"/>
                <a:t>KVALITET</a:t>
              </a:r>
            </a:p>
          </p:txBody>
        </p:sp>
      </p:grpSp>
      <p:sp>
        <p:nvSpPr>
          <p:cNvPr id="7" name="Tekstfelt 6">
            <a:extLst>
              <a:ext uri="{FF2B5EF4-FFF2-40B4-BE49-F238E27FC236}">
                <a16:creationId xmlns:a16="http://schemas.microsoft.com/office/drawing/2014/main" id="{D3A45C86-F6A1-950D-B68E-514992D4094A}"/>
              </a:ext>
            </a:extLst>
          </p:cNvPr>
          <p:cNvSpPr txBox="1"/>
          <p:nvPr/>
        </p:nvSpPr>
        <p:spPr>
          <a:xfrm>
            <a:off x="2262555" y="651771"/>
            <a:ext cx="5396004" cy="584775"/>
          </a:xfrm>
          <a:prstGeom prst="rect">
            <a:avLst/>
          </a:prstGeom>
          <a:solidFill>
            <a:srgbClr val="FFFF00"/>
          </a:solidFill>
        </p:spPr>
        <p:txBody>
          <a:bodyPr wrap="square" rtlCol="0">
            <a:spAutoFit/>
          </a:bodyPr>
          <a:lstStyle/>
          <a:p>
            <a:r>
              <a:rPr lang="da-DK" sz="3200" b="1" dirty="0">
                <a:latin typeface="Verdana" panose="020B0604030504040204" pitchFamily="34" charset="0"/>
                <a:ea typeface="Verdana" panose="020B0604030504040204" pitchFamily="34" charset="0"/>
              </a:rPr>
              <a:t>Administrativ LEAN.</a:t>
            </a:r>
          </a:p>
        </p:txBody>
      </p:sp>
    </p:spTree>
    <p:extLst>
      <p:ext uri="{BB962C8B-B14F-4D97-AF65-F5344CB8AC3E}">
        <p14:creationId xmlns:p14="http://schemas.microsoft.com/office/powerpoint/2010/main" val="1533994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ABC7985-1BEB-3F43-FD47-128E87C051B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97182" y="1829091"/>
            <a:ext cx="3345317" cy="2475206"/>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p:cNvSpPr/>
          <p:nvPr/>
        </p:nvSpPr>
        <p:spPr>
          <a:xfrm>
            <a:off x="5879976" y="2177931"/>
            <a:ext cx="4032448" cy="2304256"/>
          </a:xfrm>
          <a:prstGeom prst="rect">
            <a:avLst/>
          </a:prstGeom>
        </p:spPr>
        <p:txBody>
          <a:bodyPr vert="horz" lIns="68580" tIns="34290" rIns="68580" bIns="34290" rtlCol="0" anchor="t">
            <a:normAutofit/>
          </a:bodyPr>
          <a:lstStyle/>
          <a:p>
            <a:pPr fontAlgn="base">
              <a:lnSpc>
                <a:spcPct val="90000"/>
              </a:lnSpc>
              <a:spcAft>
                <a:spcPts val="450"/>
              </a:spcAft>
            </a:pPr>
            <a:r>
              <a:rPr lang="en-US" sz="2100" b="1" dirty="0" err="1">
                <a:latin typeface="Verdana" panose="020B0604030504040204" pitchFamily="34" charset="0"/>
                <a:ea typeface="Verdana" panose="020B0604030504040204" pitchFamily="34" charset="0"/>
              </a:rPr>
              <a:t>Fejl</a:t>
            </a:r>
            <a:r>
              <a:rPr lang="en-US" sz="2100" b="1" dirty="0">
                <a:latin typeface="Verdana" panose="020B0604030504040204" pitchFamily="34" charset="0"/>
                <a:ea typeface="Verdana" panose="020B0604030504040204" pitchFamily="34" charset="0"/>
              </a:rPr>
              <a:t>, </a:t>
            </a:r>
            <a:r>
              <a:rPr lang="en-US" sz="2100" b="1" dirty="0" err="1">
                <a:latin typeface="Verdana" panose="020B0604030504040204" pitchFamily="34" charset="0"/>
                <a:ea typeface="Verdana" panose="020B0604030504040204" pitchFamily="34" charset="0"/>
              </a:rPr>
              <a:t>returløb</a:t>
            </a:r>
            <a:r>
              <a:rPr lang="en-US" sz="2100" b="1" dirty="0">
                <a:latin typeface="Verdana" panose="020B0604030504040204" pitchFamily="34" charset="0"/>
                <a:ea typeface="Verdana" panose="020B0604030504040204" pitchFamily="34" charset="0"/>
              </a:rPr>
              <a:t> </a:t>
            </a:r>
            <a:r>
              <a:rPr lang="en-US" sz="2100" b="1" dirty="0" err="1">
                <a:latin typeface="Verdana" panose="020B0604030504040204" pitchFamily="34" charset="0"/>
                <a:ea typeface="Verdana" panose="020B0604030504040204" pitchFamily="34" charset="0"/>
              </a:rPr>
              <a:t>og</a:t>
            </a:r>
            <a:r>
              <a:rPr lang="en-US" sz="2100" b="1" dirty="0">
                <a:latin typeface="Verdana" panose="020B0604030504040204" pitchFamily="34" charset="0"/>
                <a:ea typeface="Verdana" panose="020B0604030504040204" pitchFamily="34" charset="0"/>
              </a:rPr>
              <a:t> </a:t>
            </a:r>
            <a:r>
              <a:rPr lang="en-US" sz="2100" b="1" dirty="0" err="1">
                <a:latin typeface="Verdana" panose="020B0604030504040204" pitchFamily="34" charset="0"/>
                <a:ea typeface="Verdana" panose="020B0604030504040204" pitchFamily="34" charset="0"/>
              </a:rPr>
              <a:t>ustabilitet</a:t>
            </a:r>
            <a:r>
              <a:rPr lang="en-US" sz="2100" dirty="0">
                <a:latin typeface="Verdana" panose="020B0604030504040204" pitchFamily="34" charset="0"/>
                <a:ea typeface="Verdana" panose="020B0604030504040204" pitchFamily="34" charset="0"/>
              </a:rPr>
              <a:t>: </a:t>
            </a:r>
            <a:r>
              <a:rPr lang="en-US" sz="2100" dirty="0" err="1">
                <a:latin typeface="Verdana" panose="020B0604030504040204" pitchFamily="34" charset="0"/>
                <a:ea typeface="Verdana" panose="020B0604030504040204" pitchFamily="34" charset="0"/>
              </a:rPr>
              <a:t>Sortering</a:t>
            </a:r>
            <a:r>
              <a:rPr lang="en-US" sz="2100" dirty="0">
                <a:latin typeface="Verdana" panose="020B0604030504040204" pitchFamily="34" charset="0"/>
                <a:ea typeface="Verdana" panose="020B0604030504040204" pitchFamily="34" charset="0"/>
              </a:rPr>
              <a:t>, </a:t>
            </a:r>
            <a:r>
              <a:rPr lang="en-US" sz="2100" dirty="0" err="1">
                <a:latin typeface="Verdana" panose="020B0604030504040204" pitchFamily="34" charset="0"/>
                <a:ea typeface="Verdana" panose="020B0604030504040204" pitchFamily="34" charset="0"/>
              </a:rPr>
              <a:t>rettelser</a:t>
            </a:r>
            <a:r>
              <a:rPr lang="en-US" sz="2100" dirty="0">
                <a:latin typeface="Verdana" panose="020B0604030504040204" pitchFamily="34" charset="0"/>
                <a:ea typeface="Verdana" panose="020B0604030504040204" pitchFamily="34" charset="0"/>
              </a:rPr>
              <a:t>, </a:t>
            </a:r>
            <a:r>
              <a:rPr lang="en-US" sz="2100" dirty="0" err="1">
                <a:latin typeface="Verdana" panose="020B0604030504040204" pitchFamily="34" charset="0"/>
                <a:ea typeface="Verdana" panose="020B0604030504040204" pitchFamily="34" charset="0"/>
              </a:rPr>
              <a:t>returløb</a:t>
            </a:r>
            <a:r>
              <a:rPr lang="en-US" sz="2100" dirty="0">
                <a:latin typeface="Verdana" panose="020B0604030504040204" pitchFamily="34" charset="0"/>
                <a:ea typeface="Verdana" panose="020B0604030504040204" pitchFamily="34" charset="0"/>
              </a:rPr>
              <a:t> </a:t>
            </a:r>
            <a:r>
              <a:rPr lang="en-US" sz="2100" dirty="0" err="1">
                <a:latin typeface="Verdana" panose="020B0604030504040204" pitchFamily="34" charset="0"/>
                <a:ea typeface="Verdana" panose="020B0604030504040204" pitchFamily="34" charset="0"/>
              </a:rPr>
              <a:t>eller</a:t>
            </a:r>
            <a:r>
              <a:rPr lang="en-US" sz="2100" dirty="0">
                <a:latin typeface="Verdana" panose="020B0604030504040204" pitchFamily="34" charset="0"/>
                <a:ea typeface="Verdana" panose="020B0604030504040204" pitchFamily="34" charset="0"/>
              </a:rPr>
              <a:t> </a:t>
            </a:r>
            <a:r>
              <a:rPr lang="en-US" sz="2100" dirty="0" err="1">
                <a:latin typeface="Verdana" panose="020B0604030504040204" pitchFamily="34" charset="0"/>
                <a:ea typeface="Verdana" panose="020B0604030504040204" pitchFamily="34" charset="0"/>
              </a:rPr>
              <a:t>fejl</a:t>
            </a:r>
            <a:r>
              <a:rPr lang="en-US" sz="2100" dirty="0">
                <a:latin typeface="Verdana" panose="020B0604030504040204" pitchFamily="34" charset="0"/>
                <a:ea typeface="Verdana" panose="020B0604030504040204" pitchFamily="34" charset="0"/>
              </a:rPr>
              <a:t> </a:t>
            </a:r>
            <a:r>
              <a:rPr lang="en-US" sz="2100" dirty="0" err="1">
                <a:latin typeface="Verdana" panose="020B0604030504040204" pitchFamily="34" charset="0"/>
                <a:ea typeface="Verdana" panose="020B0604030504040204" pitchFamily="34" charset="0"/>
              </a:rPr>
              <a:t>i</a:t>
            </a:r>
            <a:r>
              <a:rPr lang="en-US" sz="2100" dirty="0">
                <a:latin typeface="Verdana" panose="020B0604030504040204" pitchFamily="34" charset="0"/>
                <a:ea typeface="Verdana" panose="020B0604030504040204" pitchFamily="34" charset="0"/>
              </a:rPr>
              <a:t> </a:t>
            </a:r>
            <a:r>
              <a:rPr lang="en-US" sz="2100" dirty="0" err="1">
                <a:latin typeface="Verdana" panose="020B0604030504040204" pitchFamily="34" charset="0"/>
                <a:ea typeface="Verdana" panose="020B0604030504040204" pitchFamily="34" charset="0"/>
              </a:rPr>
              <a:t>forbindelse</a:t>
            </a:r>
            <a:r>
              <a:rPr lang="en-US" sz="2100" dirty="0">
                <a:latin typeface="Verdana" panose="020B0604030504040204" pitchFamily="34" charset="0"/>
                <a:ea typeface="Verdana" panose="020B0604030504040204" pitchFamily="34" charset="0"/>
              </a:rPr>
              <a:t> med </a:t>
            </a:r>
            <a:r>
              <a:rPr lang="en-US" sz="2100" dirty="0" err="1">
                <a:latin typeface="Verdana" panose="020B0604030504040204" pitchFamily="34" charset="0"/>
                <a:ea typeface="Verdana" panose="020B0604030504040204" pitchFamily="34" charset="0"/>
              </a:rPr>
              <a:t>opgaver</a:t>
            </a:r>
            <a:r>
              <a:rPr lang="en-US" sz="2100" dirty="0">
                <a:latin typeface="Verdana" panose="020B0604030504040204" pitchFamily="34" charset="0"/>
                <a:ea typeface="Verdana" panose="020B0604030504040204" pitchFamily="34" charset="0"/>
              </a:rPr>
              <a:t>. </a:t>
            </a:r>
            <a:r>
              <a:rPr lang="en-US" sz="2100" dirty="0" err="1">
                <a:latin typeface="Verdana" panose="020B0604030504040204" pitchFamily="34" charset="0"/>
                <a:ea typeface="Verdana" panose="020B0604030504040204" pitchFamily="34" charset="0"/>
              </a:rPr>
              <a:t>Ustabilitet</a:t>
            </a:r>
            <a:r>
              <a:rPr lang="en-US" sz="2100" dirty="0">
                <a:latin typeface="Verdana" panose="020B0604030504040204" pitchFamily="34" charset="0"/>
                <a:ea typeface="Verdana" panose="020B0604030504040204" pitchFamily="34" charset="0"/>
              </a:rPr>
              <a:t> (variation) </a:t>
            </a:r>
            <a:r>
              <a:rPr lang="en-US" sz="2100" dirty="0" err="1">
                <a:latin typeface="Verdana" panose="020B0604030504040204" pitchFamily="34" charset="0"/>
                <a:ea typeface="Verdana" panose="020B0604030504040204" pitchFamily="34" charset="0"/>
              </a:rPr>
              <a:t>i</a:t>
            </a:r>
            <a:r>
              <a:rPr lang="en-US" sz="2100" dirty="0">
                <a:latin typeface="Verdana" panose="020B0604030504040204" pitchFamily="34" charset="0"/>
                <a:ea typeface="Verdana" panose="020B0604030504040204" pitchFamily="34" charset="0"/>
              </a:rPr>
              <a:t> form </a:t>
            </a:r>
            <a:r>
              <a:rPr lang="en-US" sz="2100" dirty="0" err="1">
                <a:latin typeface="Verdana" panose="020B0604030504040204" pitchFamily="34" charset="0"/>
                <a:ea typeface="Verdana" panose="020B0604030504040204" pitchFamily="34" charset="0"/>
              </a:rPr>
              <a:t>af</a:t>
            </a:r>
            <a:r>
              <a:rPr lang="en-US" sz="2100" dirty="0">
                <a:latin typeface="Verdana" panose="020B0604030504040204" pitchFamily="34" charset="0"/>
                <a:ea typeface="Verdana" panose="020B0604030504040204" pitchFamily="34" charset="0"/>
              </a:rPr>
              <a:t> </a:t>
            </a:r>
            <a:r>
              <a:rPr lang="en-US" sz="2100" dirty="0" err="1">
                <a:latin typeface="Verdana" panose="020B0604030504040204" pitchFamily="34" charset="0"/>
                <a:ea typeface="Verdana" panose="020B0604030504040204" pitchFamily="34" charset="0"/>
              </a:rPr>
              <a:t>kvalitet</a:t>
            </a:r>
            <a:r>
              <a:rPr lang="en-US" sz="2100" dirty="0">
                <a:latin typeface="Verdana" panose="020B0604030504040204" pitchFamily="34" charset="0"/>
                <a:ea typeface="Verdana" panose="020B0604030504040204" pitchFamily="34" charset="0"/>
              </a:rPr>
              <a:t>, </a:t>
            </a:r>
            <a:r>
              <a:rPr lang="en-US" sz="2100" dirty="0" err="1">
                <a:latin typeface="Verdana" panose="020B0604030504040204" pitchFamily="34" charset="0"/>
                <a:ea typeface="Verdana" panose="020B0604030504040204" pitchFamily="34" charset="0"/>
              </a:rPr>
              <a:t>ruter</a:t>
            </a:r>
            <a:r>
              <a:rPr lang="en-US" sz="2100" dirty="0">
                <a:latin typeface="Verdana" panose="020B0604030504040204" pitchFamily="34" charset="0"/>
                <a:ea typeface="Verdana" panose="020B0604030504040204" pitchFamily="34" charset="0"/>
              </a:rPr>
              <a:t>, </a:t>
            </a:r>
            <a:r>
              <a:rPr lang="en-US" sz="2100" dirty="0" err="1">
                <a:latin typeface="Verdana" panose="020B0604030504040204" pitchFamily="34" charset="0"/>
                <a:ea typeface="Verdana" panose="020B0604030504040204" pitchFamily="34" charset="0"/>
              </a:rPr>
              <a:t>løsninger</a:t>
            </a:r>
            <a:r>
              <a:rPr lang="en-US" sz="2100" dirty="0">
                <a:latin typeface="Verdana" panose="020B0604030504040204" pitchFamily="34" charset="0"/>
                <a:ea typeface="Verdana" panose="020B0604030504040204" pitchFamily="34" charset="0"/>
              </a:rPr>
              <a:t>, </a:t>
            </a:r>
            <a:r>
              <a:rPr lang="en-US" sz="2100" dirty="0" err="1">
                <a:latin typeface="Verdana" panose="020B0604030504040204" pitchFamily="34" charset="0"/>
                <a:ea typeface="Verdana" panose="020B0604030504040204" pitchFamily="34" charset="0"/>
              </a:rPr>
              <a:t>tider</a:t>
            </a:r>
            <a:r>
              <a:rPr lang="en-US" sz="2100" dirty="0">
                <a:latin typeface="Verdana" panose="020B0604030504040204" pitchFamily="34" charset="0"/>
                <a:ea typeface="Verdana" panose="020B0604030504040204" pitchFamily="34" charset="0"/>
              </a:rPr>
              <a:t> </a:t>
            </a:r>
            <a:r>
              <a:rPr lang="en-US" sz="2100" dirty="0" err="1">
                <a:latin typeface="Verdana" panose="020B0604030504040204" pitchFamily="34" charset="0"/>
                <a:ea typeface="Verdana" panose="020B0604030504040204" pitchFamily="34" charset="0"/>
              </a:rPr>
              <a:t>osv</a:t>
            </a:r>
            <a:r>
              <a:rPr lang="en-US" sz="2100" dirty="0">
                <a:latin typeface="Verdana" panose="020B0604030504040204" pitchFamily="34" charset="0"/>
                <a:ea typeface="Verdana" panose="020B0604030504040204" pitchFamily="34" charset="0"/>
              </a:rPr>
              <a:t>.</a:t>
            </a:r>
          </a:p>
        </p:txBody>
      </p:sp>
      <p:sp>
        <p:nvSpPr>
          <p:cNvPr id="134" name="Tekstfelt 133">
            <a:extLst>
              <a:ext uri="{FF2B5EF4-FFF2-40B4-BE49-F238E27FC236}">
                <a16:creationId xmlns:a16="http://schemas.microsoft.com/office/drawing/2014/main" id="{6E20A850-4F1E-F353-FEC1-E244EBBBF650}"/>
              </a:ext>
            </a:extLst>
          </p:cNvPr>
          <p:cNvSpPr txBox="1"/>
          <p:nvPr/>
        </p:nvSpPr>
        <p:spPr>
          <a:xfrm>
            <a:off x="2005835" y="476673"/>
            <a:ext cx="2928009" cy="584775"/>
          </a:xfrm>
          <a:prstGeom prst="rect">
            <a:avLst/>
          </a:prstGeom>
          <a:noFill/>
        </p:spPr>
        <p:txBody>
          <a:bodyPr wrap="square" rtlCol="0">
            <a:spAutoFit/>
          </a:bodyPr>
          <a:lstStyle/>
          <a:p>
            <a:r>
              <a:rPr lang="da-DK" sz="3200" b="1" dirty="0">
                <a:latin typeface="Verdana" panose="020B0604030504040204" pitchFamily="34" charset="0"/>
                <a:ea typeface="Verdana" panose="020B0604030504040204" pitchFamily="34" charset="0"/>
              </a:rPr>
              <a:t>Fejl</a:t>
            </a:r>
          </a:p>
        </p:txBody>
      </p:sp>
      <p:sp>
        <p:nvSpPr>
          <p:cNvPr id="3" name="Tekstfelt 2">
            <a:extLst>
              <a:ext uri="{FF2B5EF4-FFF2-40B4-BE49-F238E27FC236}">
                <a16:creationId xmlns:a16="http://schemas.microsoft.com/office/drawing/2014/main" id="{6D188C20-AF21-F188-3FEC-3FCCBF772936}"/>
              </a:ext>
            </a:extLst>
          </p:cNvPr>
          <p:cNvSpPr txBox="1"/>
          <p:nvPr/>
        </p:nvSpPr>
        <p:spPr>
          <a:xfrm>
            <a:off x="4900262" y="4869161"/>
            <a:ext cx="5767739" cy="1200329"/>
          </a:xfrm>
          <a:prstGeom prst="rect">
            <a:avLst/>
          </a:prstGeom>
          <a:solidFill>
            <a:schemeClr val="bg1"/>
          </a:solidFill>
        </p:spPr>
        <p:txBody>
          <a:bodyPr wrap="square" rtlCol="0">
            <a:spAutoFit/>
          </a:bodyPr>
          <a:lstStyle/>
          <a:p>
            <a:r>
              <a:rPr lang="da-DK" sz="7200" b="1" dirty="0">
                <a:solidFill>
                  <a:srgbClr val="FF0000"/>
                </a:solidFill>
              </a:rPr>
              <a:t>TIM WOOD</a:t>
            </a:r>
            <a:r>
              <a:rPr lang="da-DK" sz="7200" b="1" dirty="0">
                <a:solidFill>
                  <a:schemeClr val="bg1">
                    <a:lumMod val="75000"/>
                  </a:schemeClr>
                </a:solidFill>
              </a:rPr>
              <a:t>S</a:t>
            </a:r>
          </a:p>
        </p:txBody>
      </p:sp>
    </p:spTree>
    <p:extLst>
      <p:ext uri="{BB962C8B-B14F-4D97-AF65-F5344CB8AC3E}">
        <p14:creationId xmlns:p14="http://schemas.microsoft.com/office/powerpoint/2010/main" val="952712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78169" y="648586"/>
            <a:ext cx="8824487" cy="561692"/>
          </a:xfrm>
          <a:prstGeom prst="rect">
            <a:avLst/>
          </a:prstGeom>
          <a:noFill/>
        </p:spPr>
        <p:txBody>
          <a:bodyPr wrap="squar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a-DK" sz="3200" b="1" dirty="0">
                <a:ln w="11430"/>
                <a:latin typeface="Verdana" panose="020B0604030504040204" pitchFamily="34" charset="0"/>
                <a:ea typeface="Verdana" panose="020B0604030504040204" pitchFamily="34" charset="0"/>
              </a:rPr>
              <a:t>0 - fejls adfærd/produktion</a:t>
            </a:r>
          </a:p>
        </p:txBody>
      </p:sp>
      <p:sp>
        <p:nvSpPr>
          <p:cNvPr id="6" name="Rectangle 55"/>
          <p:cNvSpPr>
            <a:spLocks noChangeArrowheads="1"/>
          </p:cNvSpPr>
          <p:nvPr/>
        </p:nvSpPr>
        <p:spPr bwMode="auto">
          <a:xfrm>
            <a:off x="2667001" y="902577"/>
            <a:ext cx="138564" cy="25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da-DK" sz="1189" dirty="0"/>
          </a:p>
        </p:txBody>
      </p:sp>
      <p:sp>
        <p:nvSpPr>
          <p:cNvPr id="59" name="Rectangle 56"/>
          <p:cNvSpPr>
            <a:spLocks noChangeArrowheads="1"/>
          </p:cNvSpPr>
          <p:nvPr/>
        </p:nvSpPr>
        <p:spPr bwMode="auto">
          <a:xfrm>
            <a:off x="2667001" y="1074027"/>
            <a:ext cx="138564" cy="25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pPr>
            <a:endParaRPr lang="da-DK" altLang="da-DK" sz="1189" dirty="0">
              <a:latin typeface="Arial" pitchFamily="34" charset="0"/>
              <a:cs typeface="Arial" pitchFamily="34" charset="0"/>
            </a:endParaRPr>
          </a:p>
        </p:txBody>
      </p:sp>
      <p:grpSp>
        <p:nvGrpSpPr>
          <p:cNvPr id="8" name="Gruppe 7"/>
          <p:cNvGrpSpPr/>
          <p:nvPr/>
        </p:nvGrpSpPr>
        <p:grpSpPr>
          <a:xfrm>
            <a:off x="3334794" y="2813272"/>
            <a:ext cx="5178618" cy="1404156"/>
            <a:chOff x="1424975" y="4508670"/>
            <a:chExt cx="6068791" cy="1485900"/>
          </a:xfrm>
        </p:grpSpPr>
        <p:sp>
          <p:nvSpPr>
            <p:cNvPr id="42" name="AutoShape 54"/>
            <p:cNvSpPr>
              <a:spLocks noChangeArrowheads="1"/>
            </p:cNvSpPr>
            <p:nvPr/>
          </p:nvSpPr>
          <p:spPr bwMode="auto">
            <a:xfrm>
              <a:off x="2614666" y="4622970"/>
              <a:ext cx="1429991" cy="1321435"/>
            </a:xfrm>
            <a:prstGeom prst="roundRect">
              <a:avLst>
                <a:gd name="adj" fmla="val 16667"/>
              </a:avLst>
            </a:prstGeom>
            <a:solidFill>
              <a:srgbClr val="C0C0C0"/>
            </a:solidFill>
            <a:ln w="76200">
              <a:solidFill>
                <a:srgbClr val="969696"/>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grpSp>
          <p:nvGrpSpPr>
            <p:cNvPr id="9" name="Group 29"/>
            <p:cNvGrpSpPr>
              <a:grpSpLocks/>
            </p:cNvGrpSpPr>
            <p:nvPr/>
          </p:nvGrpSpPr>
          <p:grpSpPr bwMode="auto">
            <a:xfrm rot="16200000">
              <a:off x="1209060" y="4724585"/>
              <a:ext cx="1485900" cy="1054069"/>
              <a:chOff x="7500" y="13055"/>
              <a:chExt cx="3354" cy="2114"/>
            </a:xfrm>
          </p:grpSpPr>
          <p:sp>
            <p:nvSpPr>
              <p:cNvPr id="35" name="AutoShape 36"/>
              <p:cNvSpPr>
                <a:spLocks noChangeArrowheads="1"/>
              </p:cNvSpPr>
              <p:nvPr/>
            </p:nvSpPr>
            <p:spPr bwMode="auto">
              <a:xfrm flipH="1">
                <a:off x="7832" y="13118"/>
                <a:ext cx="1620" cy="1980"/>
              </a:xfrm>
              <a:prstGeom prst="flowChartDelay">
                <a:avLst/>
              </a:prstGeom>
              <a:solidFill>
                <a:srgbClr val="99CC00"/>
              </a:solidFill>
              <a:ln w="9525">
                <a:solidFill>
                  <a:srgbClr val="000000"/>
                </a:solidFill>
                <a:miter lim="800000"/>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36" name="AutoShape 35"/>
              <p:cNvSpPr>
                <a:spLocks noChangeArrowheads="1"/>
              </p:cNvSpPr>
              <p:nvPr/>
            </p:nvSpPr>
            <p:spPr bwMode="auto">
              <a:xfrm>
                <a:off x="9414" y="13543"/>
                <a:ext cx="1440" cy="218"/>
              </a:xfrm>
              <a:prstGeom prst="roundRect">
                <a:avLst>
                  <a:gd name="adj" fmla="val 16667"/>
                </a:avLst>
              </a:prstGeom>
              <a:solidFill>
                <a:srgbClr val="FFCC00"/>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37" name="AutoShape 34"/>
              <p:cNvSpPr>
                <a:spLocks noChangeArrowheads="1"/>
              </p:cNvSpPr>
              <p:nvPr/>
            </p:nvSpPr>
            <p:spPr bwMode="auto">
              <a:xfrm>
                <a:off x="9414" y="14433"/>
                <a:ext cx="1440" cy="228"/>
              </a:xfrm>
              <a:prstGeom prst="roundRect">
                <a:avLst>
                  <a:gd name="adj" fmla="val 16667"/>
                </a:avLst>
              </a:prstGeom>
              <a:solidFill>
                <a:srgbClr val="FFCC00"/>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38" name="AutoShape 33"/>
              <p:cNvSpPr>
                <a:spLocks noChangeArrowheads="1"/>
              </p:cNvSpPr>
              <p:nvPr/>
            </p:nvSpPr>
            <p:spPr bwMode="auto">
              <a:xfrm>
                <a:off x="9203" y="13055"/>
                <a:ext cx="393" cy="2114"/>
              </a:xfrm>
              <a:prstGeom prst="roundRect">
                <a:avLst>
                  <a:gd name="adj" fmla="val 16667"/>
                </a:avLst>
              </a:prstGeom>
              <a:solidFill>
                <a:srgbClr val="FF0000"/>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39" name="Rectangle 32"/>
              <p:cNvSpPr>
                <a:spLocks noChangeArrowheads="1"/>
              </p:cNvSpPr>
              <p:nvPr/>
            </p:nvSpPr>
            <p:spPr bwMode="auto">
              <a:xfrm>
                <a:off x="7500" y="13920"/>
                <a:ext cx="360" cy="360"/>
              </a:xfrm>
              <a:prstGeom prst="rect">
                <a:avLst/>
              </a:prstGeom>
              <a:solidFill>
                <a:srgbClr val="000000"/>
              </a:solidFill>
              <a:ln w="9525">
                <a:solidFill>
                  <a:srgbClr val="000000"/>
                </a:solidFill>
                <a:miter lim="800000"/>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40" name="Oval 31"/>
              <p:cNvSpPr>
                <a:spLocks noChangeArrowheads="1"/>
              </p:cNvSpPr>
              <p:nvPr/>
            </p:nvSpPr>
            <p:spPr bwMode="auto">
              <a:xfrm>
                <a:off x="8620" y="13920"/>
                <a:ext cx="360" cy="360"/>
              </a:xfrm>
              <a:prstGeom prst="ellipse">
                <a:avLst/>
              </a:prstGeom>
              <a:solidFill>
                <a:srgbClr val="FFCC00"/>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41" name="Line 30"/>
              <p:cNvSpPr>
                <a:spLocks noChangeShapeType="1"/>
              </p:cNvSpPr>
              <p:nvPr/>
            </p:nvSpPr>
            <p:spPr bwMode="auto">
              <a:xfrm flipH="1">
                <a:off x="8694" y="13941"/>
                <a:ext cx="180" cy="360"/>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da-DK" sz="1189" dirty="0"/>
              </a:p>
            </p:txBody>
          </p:sp>
        </p:grpSp>
        <p:grpSp>
          <p:nvGrpSpPr>
            <p:cNvPr id="10" name="Group 21"/>
            <p:cNvGrpSpPr>
              <a:grpSpLocks/>
            </p:cNvGrpSpPr>
            <p:nvPr/>
          </p:nvGrpSpPr>
          <p:grpSpPr bwMode="auto">
            <a:xfrm>
              <a:off x="4888344" y="4508670"/>
              <a:ext cx="1077005" cy="1485900"/>
              <a:chOff x="4914" y="3499"/>
              <a:chExt cx="1620" cy="2340"/>
            </a:xfrm>
          </p:grpSpPr>
          <p:sp>
            <p:nvSpPr>
              <p:cNvPr id="28" name="AutoShape 28"/>
              <p:cNvSpPr>
                <a:spLocks noChangeArrowheads="1"/>
              </p:cNvSpPr>
              <p:nvPr/>
            </p:nvSpPr>
            <p:spPr bwMode="auto">
              <a:xfrm rot="16200000" flipH="1">
                <a:off x="5150" y="4300"/>
                <a:ext cx="1130" cy="1485"/>
              </a:xfrm>
              <a:prstGeom prst="flowChartDelay">
                <a:avLst/>
              </a:prstGeom>
              <a:solidFill>
                <a:srgbClr val="99CC00"/>
              </a:solidFill>
              <a:ln w="9525">
                <a:solidFill>
                  <a:srgbClr val="000000"/>
                </a:solidFill>
                <a:miter lim="800000"/>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29" name="AutoShape 27"/>
              <p:cNvSpPr>
                <a:spLocks noChangeArrowheads="1"/>
              </p:cNvSpPr>
              <p:nvPr/>
            </p:nvSpPr>
            <p:spPr bwMode="auto">
              <a:xfrm rot="16200000">
                <a:off x="4771" y="3822"/>
                <a:ext cx="1005" cy="360"/>
              </a:xfrm>
              <a:prstGeom prst="roundRect">
                <a:avLst>
                  <a:gd name="adj" fmla="val 16667"/>
                </a:avLst>
              </a:prstGeom>
              <a:solidFill>
                <a:srgbClr val="FFCC00"/>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30" name="AutoShape 26"/>
              <p:cNvSpPr>
                <a:spLocks noChangeArrowheads="1"/>
              </p:cNvSpPr>
              <p:nvPr/>
            </p:nvSpPr>
            <p:spPr bwMode="auto">
              <a:xfrm rot="16200000">
                <a:off x="5559" y="3934"/>
                <a:ext cx="1005" cy="135"/>
              </a:xfrm>
              <a:prstGeom prst="roundRect">
                <a:avLst>
                  <a:gd name="adj" fmla="val 16667"/>
                </a:avLst>
              </a:prstGeom>
              <a:solidFill>
                <a:srgbClr val="FFCC00"/>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31" name="AutoShape 25"/>
              <p:cNvSpPr>
                <a:spLocks noChangeArrowheads="1"/>
              </p:cNvSpPr>
              <p:nvPr/>
            </p:nvSpPr>
            <p:spPr bwMode="auto">
              <a:xfrm rot="16200000">
                <a:off x="5598" y="3694"/>
                <a:ext cx="251" cy="1620"/>
              </a:xfrm>
              <a:prstGeom prst="roundRect">
                <a:avLst>
                  <a:gd name="adj" fmla="val 16667"/>
                </a:avLst>
              </a:prstGeom>
              <a:solidFill>
                <a:srgbClr val="FF0000"/>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32" name="Rectangle 24"/>
              <p:cNvSpPr>
                <a:spLocks noChangeArrowheads="1"/>
              </p:cNvSpPr>
              <p:nvPr/>
            </p:nvSpPr>
            <p:spPr bwMode="auto">
              <a:xfrm rot="16200000">
                <a:off x="5582" y="5579"/>
                <a:ext cx="251" cy="270"/>
              </a:xfrm>
              <a:prstGeom prst="rect">
                <a:avLst/>
              </a:prstGeom>
              <a:solidFill>
                <a:srgbClr val="000000"/>
              </a:solidFill>
              <a:ln w="9525">
                <a:solidFill>
                  <a:srgbClr val="000000"/>
                </a:solidFill>
                <a:miter lim="800000"/>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33" name="Oval 23"/>
              <p:cNvSpPr>
                <a:spLocks noChangeArrowheads="1"/>
              </p:cNvSpPr>
              <p:nvPr/>
            </p:nvSpPr>
            <p:spPr bwMode="auto">
              <a:xfrm rot="16200000">
                <a:off x="5582" y="4798"/>
                <a:ext cx="252" cy="270"/>
              </a:xfrm>
              <a:prstGeom prst="ellipse">
                <a:avLst/>
              </a:prstGeom>
              <a:solidFill>
                <a:srgbClr val="FFCC00"/>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34" name="Line 22"/>
              <p:cNvSpPr>
                <a:spLocks noChangeShapeType="1"/>
              </p:cNvSpPr>
              <p:nvPr/>
            </p:nvSpPr>
            <p:spPr bwMode="auto">
              <a:xfrm rot="16200000" flipH="1">
                <a:off x="5659" y="4811"/>
                <a:ext cx="114" cy="255"/>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da-DK" sz="1189" dirty="0"/>
              </a:p>
            </p:txBody>
          </p:sp>
        </p:grpSp>
        <p:sp>
          <p:nvSpPr>
            <p:cNvPr id="12" name="AutoShape 20"/>
            <p:cNvSpPr>
              <a:spLocks noChangeArrowheads="1"/>
            </p:cNvSpPr>
            <p:nvPr/>
          </p:nvSpPr>
          <p:spPr bwMode="auto">
            <a:xfrm>
              <a:off x="6085016" y="4622970"/>
              <a:ext cx="1408750" cy="1321435"/>
            </a:xfrm>
            <a:prstGeom prst="roundRect">
              <a:avLst>
                <a:gd name="adj" fmla="val 16667"/>
              </a:avLst>
            </a:prstGeom>
            <a:solidFill>
              <a:srgbClr val="C0C0C0"/>
            </a:solidFill>
            <a:ln w="76200">
              <a:solidFill>
                <a:srgbClr val="969696"/>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14" name="Oval 15"/>
            <p:cNvSpPr>
              <a:spLocks noChangeArrowheads="1"/>
            </p:cNvSpPr>
            <p:nvPr/>
          </p:nvSpPr>
          <p:spPr bwMode="auto">
            <a:xfrm>
              <a:off x="6876707" y="5361972"/>
              <a:ext cx="423489" cy="395605"/>
            </a:xfrm>
            <a:prstGeom prst="ellipse">
              <a:avLst/>
            </a:prstGeom>
            <a:solidFill>
              <a:srgbClr val="FFFFFF"/>
            </a:solidFill>
            <a:ln w="28575">
              <a:solidFill>
                <a:srgbClr val="FF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15" name="Oval 14"/>
            <p:cNvSpPr>
              <a:spLocks noChangeArrowheads="1"/>
            </p:cNvSpPr>
            <p:nvPr/>
          </p:nvSpPr>
          <p:spPr bwMode="auto">
            <a:xfrm flipH="1">
              <a:off x="7141052" y="5541815"/>
              <a:ext cx="56895" cy="45719"/>
            </a:xfrm>
            <a:prstGeom prst="ellipse">
              <a:avLst/>
            </a:prstGeom>
            <a:solidFill>
              <a:srgbClr val="FF0000"/>
            </a:solidFill>
            <a:ln w="28575">
              <a:solidFill>
                <a:srgbClr val="FF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18" name="Line 5"/>
            <p:cNvSpPr>
              <a:spLocks noChangeShapeType="1"/>
            </p:cNvSpPr>
            <p:nvPr/>
          </p:nvSpPr>
          <p:spPr bwMode="auto">
            <a:xfrm>
              <a:off x="6944519" y="5574200"/>
              <a:ext cx="11966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da-DK" sz="1189" dirty="0"/>
            </a:p>
          </p:txBody>
        </p:sp>
        <p:grpSp>
          <p:nvGrpSpPr>
            <p:cNvPr id="62" name="Gruppe 61"/>
            <p:cNvGrpSpPr/>
            <p:nvPr/>
          </p:nvGrpSpPr>
          <p:grpSpPr>
            <a:xfrm>
              <a:off x="6291110" y="5376080"/>
              <a:ext cx="423489" cy="396875"/>
              <a:chOff x="6132749" y="5777596"/>
              <a:chExt cx="423489" cy="396875"/>
            </a:xfrm>
          </p:grpSpPr>
          <p:grpSp>
            <p:nvGrpSpPr>
              <p:cNvPr id="17" name="Group 6"/>
              <p:cNvGrpSpPr>
                <a:grpSpLocks/>
              </p:cNvGrpSpPr>
              <p:nvPr/>
            </p:nvGrpSpPr>
            <p:grpSpPr bwMode="auto">
              <a:xfrm>
                <a:off x="6132749" y="5777596"/>
                <a:ext cx="423489" cy="396875"/>
                <a:chOff x="5814" y="8721"/>
                <a:chExt cx="1260" cy="1080"/>
              </a:xfrm>
            </p:grpSpPr>
            <p:sp>
              <p:nvSpPr>
                <p:cNvPr id="19" name="Oval 9"/>
                <p:cNvSpPr>
                  <a:spLocks noChangeArrowheads="1"/>
                </p:cNvSpPr>
                <p:nvPr/>
              </p:nvSpPr>
              <p:spPr bwMode="auto">
                <a:xfrm>
                  <a:off x="5814" y="8721"/>
                  <a:ext cx="1260" cy="1080"/>
                </a:xfrm>
                <a:prstGeom prst="ellipse">
                  <a:avLst/>
                </a:prstGeom>
                <a:solidFill>
                  <a:srgbClr val="969696"/>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21" name="Oval 7"/>
                <p:cNvSpPr>
                  <a:spLocks noChangeArrowheads="1"/>
                </p:cNvSpPr>
                <p:nvPr/>
              </p:nvSpPr>
              <p:spPr bwMode="auto">
                <a:xfrm>
                  <a:off x="6576" y="9174"/>
                  <a:ext cx="180" cy="180"/>
                </a:xfrm>
                <a:prstGeom prst="ellipse">
                  <a:avLst/>
                </a:prstGeom>
                <a:solidFill>
                  <a:schemeClr val="tx1"/>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grpSp>
          <p:sp>
            <p:nvSpPr>
              <p:cNvPr id="61" name="Oval 7"/>
              <p:cNvSpPr>
                <a:spLocks noChangeArrowheads="1"/>
              </p:cNvSpPr>
              <p:nvPr/>
            </p:nvSpPr>
            <p:spPr bwMode="auto">
              <a:xfrm>
                <a:off x="6234545" y="5943600"/>
                <a:ext cx="70075" cy="64235"/>
              </a:xfrm>
              <a:prstGeom prst="ellipse">
                <a:avLst/>
              </a:prstGeom>
              <a:solidFill>
                <a:schemeClr val="tx1"/>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grpSp>
        <p:grpSp>
          <p:nvGrpSpPr>
            <p:cNvPr id="63" name="Gruppe 62"/>
            <p:cNvGrpSpPr/>
            <p:nvPr/>
          </p:nvGrpSpPr>
          <p:grpSpPr>
            <a:xfrm>
              <a:off x="6291110" y="4835681"/>
              <a:ext cx="423489" cy="396875"/>
              <a:chOff x="6132749" y="5777596"/>
              <a:chExt cx="423489" cy="396875"/>
            </a:xfrm>
          </p:grpSpPr>
          <p:grpSp>
            <p:nvGrpSpPr>
              <p:cNvPr id="64" name="Group 6"/>
              <p:cNvGrpSpPr>
                <a:grpSpLocks/>
              </p:cNvGrpSpPr>
              <p:nvPr/>
            </p:nvGrpSpPr>
            <p:grpSpPr bwMode="auto">
              <a:xfrm>
                <a:off x="6132749" y="5777596"/>
                <a:ext cx="423489" cy="396875"/>
                <a:chOff x="5814" y="8721"/>
                <a:chExt cx="1260" cy="1080"/>
              </a:xfrm>
            </p:grpSpPr>
            <p:sp>
              <p:nvSpPr>
                <p:cNvPr id="66" name="Oval 9"/>
                <p:cNvSpPr>
                  <a:spLocks noChangeArrowheads="1"/>
                </p:cNvSpPr>
                <p:nvPr/>
              </p:nvSpPr>
              <p:spPr bwMode="auto">
                <a:xfrm>
                  <a:off x="5814" y="8721"/>
                  <a:ext cx="1260" cy="1080"/>
                </a:xfrm>
                <a:prstGeom prst="ellipse">
                  <a:avLst/>
                </a:prstGeom>
                <a:solidFill>
                  <a:srgbClr val="969696"/>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67" name="Oval 7"/>
                <p:cNvSpPr>
                  <a:spLocks noChangeArrowheads="1"/>
                </p:cNvSpPr>
                <p:nvPr/>
              </p:nvSpPr>
              <p:spPr bwMode="auto">
                <a:xfrm>
                  <a:off x="6576" y="9174"/>
                  <a:ext cx="180" cy="180"/>
                </a:xfrm>
                <a:prstGeom prst="ellipse">
                  <a:avLst/>
                </a:prstGeom>
                <a:solidFill>
                  <a:schemeClr val="tx1"/>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grpSp>
          <p:sp>
            <p:nvSpPr>
              <p:cNvPr id="65" name="Oval 7"/>
              <p:cNvSpPr>
                <a:spLocks noChangeArrowheads="1"/>
              </p:cNvSpPr>
              <p:nvPr/>
            </p:nvSpPr>
            <p:spPr bwMode="auto">
              <a:xfrm>
                <a:off x="6234545" y="5943600"/>
                <a:ext cx="70075" cy="64235"/>
              </a:xfrm>
              <a:prstGeom prst="ellipse">
                <a:avLst/>
              </a:prstGeom>
              <a:solidFill>
                <a:schemeClr val="tx1"/>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grpSp>
        <p:grpSp>
          <p:nvGrpSpPr>
            <p:cNvPr id="68" name="Gruppe 67"/>
            <p:cNvGrpSpPr/>
            <p:nvPr/>
          </p:nvGrpSpPr>
          <p:grpSpPr>
            <a:xfrm>
              <a:off x="6870037" y="4836783"/>
              <a:ext cx="423489" cy="396875"/>
              <a:chOff x="6132749" y="5777596"/>
              <a:chExt cx="423489" cy="396875"/>
            </a:xfrm>
          </p:grpSpPr>
          <p:grpSp>
            <p:nvGrpSpPr>
              <p:cNvPr id="69" name="Group 6"/>
              <p:cNvGrpSpPr>
                <a:grpSpLocks/>
              </p:cNvGrpSpPr>
              <p:nvPr/>
            </p:nvGrpSpPr>
            <p:grpSpPr bwMode="auto">
              <a:xfrm>
                <a:off x="6132749" y="5777596"/>
                <a:ext cx="423489" cy="396875"/>
                <a:chOff x="5814" y="8721"/>
                <a:chExt cx="1260" cy="1080"/>
              </a:xfrm>
            </p:grpSpPr>
            <p:sp>
              <p:nvSpPr>
                <p:cNvPr id="71" name="Oval 9"/>
                <p:cNvSpPr>
                  <a:spLocks noChangeArrowheads="1"/>
                </p:cNvSpPr>
                <p:nvPr/>
              </p:nvSpPr>
              <p:spPr bwMode="auto">
                <a:xfrm>
                  <a:off x="5814" y="8721"/>
                  <a:ext cx="1260" cy="1080"/>
                </a:xfrm>
                <a:prstGeom prst="ellipse">
                  <a:avLst/>
                </a:prstGeom>
                <a:solidFill>
                  <a:srgbClr val="969696"/>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72" name="Oval 7"/>
                <p:cNvSpPr>
                  <a:spLocks noChangeArrowheads="1"/>
                </p:cNvSpPr>
                <p:nvPr/>
              </p:nvSpPr>
              <p:spPr bwMode="auto">
                <a:xfrm>
                  <a:off x="6576" y="9174"/>
                  <a:ext cx="180" cy="180"/>
                </a:xfrm>
                <a:prstGeom prst="ellipse">
                  <a:avLst/>
                </a:prstGeom>
                <a:solidFill>
                  <a:schemeClr val="tx1"/>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grpSp>
          <p:sp>
            <p:nvSpPr>
              <p:cNvPr id="70" name="Oval 7"/>
              <p:cNvSpPr>
                <a:spLocks noChangeArrowheads="1"/>
              </p:cNvSpPr>
              <p:nvPr/>
            </p:nvSpPr>
            <p:spPr bwMode="auto">
              <a:xfrm>
                <a:off x="6234545" y="5943600"/>
                <a:ext cx="70075" cy="64235"/>
              </a:xfrm>
              <a:prstGeom prst="ellipse">
                <a:avLst/>
              </a:prstGeom>
              <a:solidFill>
                <a:schemeClr val="tx1"/>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grpSp>
        <p:grpSp>
          <p:nvGrpSpPr>
            <p:cNvPr id="74" name="Gruppe 73"/>
            <p:cNvGrpSpPr/>
            <p:nvPr/>
          </p:nvGrpSpPr>
          <p:grpSpPr>
            <a:xfrm>
              <a:off x="3410453" y="5390126"/>
              <a:ext cx="423489" cy="396875"/>
              <a:chOff x="6132749" y="5777596"/>
              <a:chExt cx="423489" cy="396875"/>
            </a:xfrm>
            <a:solidFill>
              <a:schemeClr val="bg1"/>
            </a:solidFill>
          </p:grpSpPr>
          <p:grpSp>
            <p:nvGrpSpPr>
              <p:cNvPr id="75" name="Group 6"/>
              <p:cNvGrpSpPr>
                <a:grpSpLocks/>
              </p:cNvGrpSpPr>
              <p:nvPr/>
            </p:nvGrpSpPr>
            <p:grpSpPr bwMode="auto">
              <a:xfrm>
                <a:off x="6132749" y="5777596"/>
                <a:ext cx="423489" cy="396875"/>
                <a:chOff x="5814" y="8721"/>
                <a:chExt cx="1260" cy="1080"/>
              </a:xfrm>
              <a:grpFill/>
            </p:grpSpPr>
            <p:sp>
              <p:nvSpPr>
                <p:cNvPr id="77" name="Oval 9"/>
                <p:cNvSpPr>
                  <a:spLocks noChangeArrowheads="1"/>
                </p:cNvSpPr>
                <p:nvPr/>
              </p:nvSpPr>
              <p:spPr bwMode="auto">
                <a:xfrm>
                  <a:off x="5814" y="8721"/>
                  <a:ext cx="1260" cy="1080"/>
                </a:xfrm>
                <a:prstGeom prst="ellipse">
                  <a:avLst/>
                </a:prstGeom>
                <a:grpFill/>
                <a:ln w="28575">
                  <a:solidFill>
                    <a:srgbClr val="FF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78" name="Oval 7"/>
                <p:cNvSpPr>
                  <a:spLocks noChangeArrowheads="1"/>
                </p:cNvSpPr>
                <p:nvPr/>
              </p:nvSpPr>
              <p:spPr bwMode="auto">
                <a:xfrm>
                  <a:off x="6576" y="9174"/>
                  <a:ext cx="180" cy="180"/>
                </a:xfrm>
                <a:prstGeom prst="ellipse">
                  <a:avLst/>
                </a:prstGeom>
                <a:solidFill>
                  <a:srgbClr val="FF0000"/>
                </a:solidFill>
                <a:ln w="28575">
                  <a:solidFill>
                    <a:srgbClr val="FF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grpSp>
          <p:sp>
            <p:nvSpPr>
              <p:cNvPr id="76" name="Oval 7"/>
              <p:cNvSpPr>
                <a:spLocks noChangeArrowheads="1"/>
              </p:cNvSpPr>
              <p:nvPr/>
            </p:nvSpPr>
            <p:spPr bwMode="auto">
              <a:xfrm>
                <a:off x="6234545" y="5943600"/>
                <a:ext cx="70075" cy="64235"/>
              </a:xfrm>
              <a:prstGeom prst="ellipse">
                <a:avLst/>
              </a:prstGeom>
              <a:solidFill>
                <a:srgbClr val="FF0000"/>
              </a:solidFill>
              <a:ln w="28575">
                <a:solidFill>
                  <a:srgbClr val="FF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grpSp>
        <p:grpSp>
          <p:nvGrpSpPr>
            <p:cNvPr id="79" name="Gruppe 78"/>
            <p:cNvGrpSpPr/>
            <p:nvPr/>
          </p:nvGrpSpPr>
          <p:grpSpPr>
            <a:xfrm>
              <a:off x="2786145" y="5390126"/>
              <a:ext cx="423489" cy="396875"/>
              <a:chOff x="6132749" y="5777596"/>
              <a:chExt cx="423489" cy="396875"/>
            </a:xfrm>
          </p:grpSpPr>
          <p:grpSp>
            <p:nvGrpSpPr>
              <p:cNvPr id="80" name="Group 6"/>
              <p:cNvGrpSpPr>
                <a:grpSpLocks/>
              </p:cNvGrpSpPr>
              <p:nvPr/>
            </p:nvGrpSpPr>
            <p:grpSpPr bwMode="auto">
              <a:xfrm>
                <a:off x="6132749" y="5777596"/>
                <a:ext cx="423489" cy="396875"/>
                <a:chOff x="5814" y="8721"/>
                <a:chExt cx="1260" cy="1080"/>
              </a:xfrm>
            </p:grpSpPr>
            <p:sp>
              <p:nvSpPr>
                <p:cNvPr id="82" name="Oval 9"/>
                <p:cNvSpPr>
                  <a:spLocks noChangeArrowheads="1"/>
                </p:cNvSpPr>
                <p:nvPr/>
              </p:nvSpPr>
              <p:spPr bwMode="auto">
                <a:xfrm>
                  <a:off x="5814" y="8721"/>
                  <a:ext cx="1260" cy="1080"/>
                </a:xfrm>
                <a:prstGeom prst="ellipse">
                  <a:avLst/>
                </a:prstGeom>
                <a:solidFill>
                  <a:srgbClr val="969696"/>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83" name="Oval 7"/>
                <p:cNvSpPr>
                  <a:spLocks noChangeArrowheads="1"/>
                </p:cNvSpPr>
                <p:nvPr/>
              </p:nvSpPr>
              <p:spPr bwMode="auto">
                <a:xfrm>
                  <a:off x="6576" y="9174"/>
                  <a:ext cx="180" cy="180"/>
                </a:xfrm>
                <a:prstGeom prst="ellipse">
                  <a:avLst/>
                </a:prstGeom>
                <a:solidFill>
                  <a:schemeClr val="tx1"/>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grpSp>
          <p:sp>
            <p:nvSpPr>
              <p:cNvPr id="81" name="Oval 7"/>
              <p:cNvSpPr>
                <a:spLocks noChangeArrowheads="1"/>
              </p:cNvSpPr>
              <p:nvPr/>
            </p:nvSpPr>
            <p:spPr bwMode="auto">
              <a:xfrm>
                <a:off x="6234545" y="5943600"/>
                <a:ext cx="70075" cy="64235"/>
              </a:xfrm>
              <a:prstGeom prst="ellipse">
                <a:avLst/>
              </a:prstGeom>
              <a:solidFill>
                <a:schemeClr val="tx1"/>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grpSp>
        <p:grpSp>
          <p:nvGrpSpPr>
            <p:cNvPr id="84" name="Gruppe 83"/>
            <p:cNvGrpSpPr/>
            <p:nvPr/>
          </p:nvGrpSpPr>
          <p:grpSpPr>
            <a:xfrm>
              <a:off x="3398288" y="4851739"/>
              <a:ext cx="423489" cy="396875"/>
              <a:chOff x="6132749" y="5777596"/>
              <a:chExt cx="423489" cy="396875"/>
            </a:xfrm>
          </p:grpSpPr>
          <p:grpSp>
            <p:nvGrpSpPr>
              <p:cNvPr id="85" name="Group 6"/>
              <p:cNvGrpSpPr>
                <a:grpSpLocks/>
              </p:cNvGrpSpPr>
              <p:nvPr/>
            </p:nvGrpSpPr>
            <p:grpSpPr bwMode="auto">
              <a:xfrm>
                <a:off x="6132749" y="5777596"/>
                <a:ext cx="423489" cy="396875"/>
                <a:chOff x="5814" y="8721"/>
                <a:chExt cx="1260" cy="1080"/>
              </a:xfrm>
            </p:grpSpPr>
            <p:sp>
              <p:nvSpPr>
                <p:cNvPr id="87" name="Oval 9"/>
                <p:cNvSpPr>
                  <a:spLocks noChangeArrowheads="1"/>
                </p:cNvSpPr>
                <p:nvPr/>
              </p:nvSpPr>
              <p:spPr bwMode="auto">
                <a:xfrm>
                  <a:off x="5814" y="8721"/>
                  <a:ext cx="1260" cy="1080"/>
                </a:xfrm>
                <a:prstGeom prst="ellipse">
                  <a:avLst/>
                </a:prstGeom>
                <a:solidFill>
                  <a:srgbClr val="969696"/>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88" name="Oval 7"/>
                <p:cNvSpPr>
                  <a:spLocks noChangeArrowheads="1"/>
                </p:cNvSpPr>
                <p:nvPr/>
              </p:nvSpPr>
              <p:spPr bwMode="auto">
                <a:xfrm>
                  <a:off x="6576" y="9174"/>
                  <a:ext cx="180" cy="180"/>
                </a:xfrm>
                <a:prstGeom prst="ellipse">
                  <a:avLst/>
                </a:prstGeom>
                <a:solidFill>
                  <a:schemeClr val="tx1"/>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grpSp>
          <p:sp>
            <p:nvSpPr>
              <p:cNvPr id="86" name="Oval 7"/>
              <p:cNvSpPr>
                <a:spLocks noChangeArrowheads="1"/>
              </p:cNvSpPr>
              <p:nvPr/>
            </p:nvSpPr>
            <p:spPr bwMode="auto">
              <a:xfrm>
                <a:off x="6234545" y="5943600"/>
                <a:ext cx="70075" cy="64235"/>
              </a:xfrm>
              <a:prstGeom prst="ellipse">
                <a:avLst/>
              </a:prstGeom>
              <a:solidFill>
                <a:schemeClr val="tx1"/>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grpSp>
        <p:grpSp>
          <p:nvGrpSpPr>
            <p:cNvPr id="89" name="Gruppe 88"/>
            <p:cNvGrpSpPr/>
            <p:nvPr/>
          </p:nvGrpSpPr>
          <p:grpSpPr>
            <a:xfrm>
              <a:off x="2786145" y="4849075"/>
              <a:ext cx="423489" cy="396875"/>
              <a:chOff x="6132749" y="5777596"/>
              <a:chExt cx="423489" cy="396875"/>
            </a:xfrm>
          </p:grpSpPr>
          <p:grpSp>
            <p:nvGrpSpPr>
              <p:cNvPr id="90" name="Group 6"/>
              <p:cNvGrpSpPr>
                <a:grpSpLocks/>
              </p:cNvGrpSpPr>
              <p:nvPr/>
            </p:nvGrpSpPr>
            <p:grpSpPr bwMode="auto">
              <a:xfrm>
                <a:off x="6132749" y="5777596"/>
                <a:ext cx="423489" cy="396875"/>
                <a:chOff x="5814" y="8721"/>
                <a:chExt cx="1260" cy="1080"/>
              </a:xfrm>
            </p:grpSpPr>
            <p:sp>
              <p:nvSpPr>
                <p:cNvPr id="92" name="Oval 9"/>
                <p:cNvSpPr>
                  <a:spLocks noChangeArrowheads="1"/>
                </p:cNvSpPr>
                <p:nvPr/>
              </p:nvSpPr>
              <p:spPr bwMode="auto">
                <a:xfrm>
                  <a:off x="5814" y="8721"/>
                  <a:ext cx="1260" cy="1080"/>
                </a:xfrm>
                <a:prstGeom prst="ellipse">
                  <a:avLst/>
                </a:prstGeom>
                <a:solidFill>
                  <a:srgbClr val="969696"/>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sp>
              <p:nvSpPr>
                <p:cNvPr id="93" name="Oval 7"/>
                <p:cNvSpPr>
                  <a:spLocks noChangeArrowheads="1"/>
                </p:cNvSpPr>
                <p:nvPr/>
              </p:nvSpPr>
              <p:spPr bwMode="auto">
                <a:xfrm>
                  <a:off x="6576" y="9174"/>
                  <a:ext cx="180" cy="180"/>
                </a:xfrm>
                <a:prstGeom prst="ellipse">
                  <a:avLst/>
                </a:prstGeom>
                <a:solidFill>
                  <a:schemeClr val="tx1"/>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grpSp>
          <p:sp>
            <p:nvSpPr>
              <p:cNvPr id="91" name="Oval 7"/>
              <p:cNvSpPr>
                <a:spLocks noChangeArrowheads="1"/>
              </p:cNvSpPr>
              <p:nvPr/>
            </p:nvSpPr>
            <p:spPr bwMode="auto">
              <a:xfrm>
                <a:off x="6234545" y="5943600"/>
                <a:ext cx="70075" cy="64235"/>
              </a:xfrm>
              <a:prstGeom prst="ellipse">
                <a:avLst/>
              </a:prstGeom>
              <a:solidFill>
                <a:schemeClr val="tx1"/>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da-DK" sz="1189" dirty="0"/>
              </a:p>
            </p:txBody>
          </p:sp>
        </p:grpSp>
      </p:grpSp>
      <p:sp>
        <p:nvSpPr>
          <p:cNvPr id="2" name="Tekstboks 1"/>
          <p:cNvSpPr txBox="1"/>
          <p:nvPr/>
        </p:nvSpPr>
        <p:spPr>
          <a:xfrm>
            <a:off x="2180143" y="1744781"/>
            <a:ext cx="7488170" cy="923330"/>
          </a:xfrm>
          <a:prstGeom prst="rect">
            <a:avLst/>
          </a:prstGeom>
          <a:noFill/>
        </p:spPr>
        <p:txBody>
          <a:bodyPr wrap="square" rtlCol="0">
            <a:spAutoFit/>
          </a:bodyPr>
          <a:lstStyle/>
          <a:p>
            <a:r>
              <a:rPr lang="da-DK" sz="2700" dirty="0">
                <a:latin typeface="Verdana" panose="020B0604030504040204" pitchFamily="34" charset="0"/>
                <a:ea typeface="Verdana" panose="020B0604030504040204" pitchFamily="34" charset="0"/>
              </a:rPr>
              <a:t>Forebyggelse af fejl ved hjælp af </a:t>
            </a:r>
            <a:r>
              <a:rPr lang="da-DK" sz="2700" b="1" dirty="0" err="1">
                <a:latin typeface="Verdana" panose="020B0604030504040204" pitchFamily="34" charset="0"/>
                <a:ea typeface="Verdana" panose="020B0604030504040204" pitchFamily="34" charset="0"/>
              </a:rPr>
              <a:t>Poka</a:t>
            </a:r>
            <a:r>
              <a:rPr lang="da-DK" sz="2700" b="1" dirty="0">
                <a:latin typeface="Verdana" panose="020B0604030504040204" pitchFamily="34" charset="0"/>
                <a:ea typeface="Verdana" panose="020B0604030504040204" pitchFamily="34" charset="0"/>
              </a:rPr>
              <a:t> - </a:t>
            </a:r>
            <a:r>
              <a:rPr lang="da-DK" sz="2700" b="1" dirty="0" err="1">
                <a:latin typeface="Verdana" panose="020B0604030504040204" pitchFamily="34" charset="0"/>
                <a:ea typeface="Verdana" panose="020B0604030504040204" pitchFamily="34" charset="0"/>
              </a:rPr>
              <a:t>Yoke</a:t>
            </a:r>
            <a:r>
              <a:rPr lang="da-DK" sz="2700" dirty="0">
                <a:latin typeface="Verdana" panose="020B0604030504040204" pitchFamily="34" charset="0"/>
                <a:ea typeface="Verdana" panose="020B0604030504040204" pitchFamily="34" charset="0"/>
              </a:rPr>
              <a:t> filosofien.</a:t>
            </a:r>
          </a:p>
        </p:txBody>
      </p:sp>
      <p:pic>
        <p:nvPicPr>
          <p:cNvPr id="73" name="Billede 72"/>
          <p:cNvPicPr>
            <a:picLocks noChangeAspect="1"/>
          </p:cNvPicPr>
          <p:nvPr/>
        </p:nvPicPr>
        <p:blipFill rotWithShape="1">
          <a:blip r:embed="rId2" cstate="print">
            <a:extLst>
              <a:ext uri="{28A0092B-C50C-407E-A947-70E740481C1C}">
                <a14:useLocalDpi xmlns:a14="http://schemas.microsoft.com/office/drawing/2010/main" val="0"/>
              </a:ext>
            </a:extLst>
          </a:blip>
          <a:srcRect l="48973" t="4486" r="1653" b="3557"/>
          <a:stretch/>
        </p:blipFill>
        <p:spPr>
          <a:xfrm>
            <a:off x="1728015" y="4487955"/>
            <a:ext cx="1621425" cy="1411942"/>
          </a:xfrm>
          <a:prstGeom prst="rect">
            <a:avLst/>
          </a:prstGeom>
          <a:ln>
            <a:solidFill>
              <a:schemeClr val="tx1"/>
            </a:solidFill>
          </a:ln>
        </p:spPr>
      </p:pic>
      <p:pic>
        <p:nvPicPr>
          <p:cNvPr id="94" name="Picture 2" descr="C:\Users\kip\AppData\Local\Microsoft\Windows\Temporary Internet Files\Content.Outlook\4T0DE42C\sk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4445" y="4467786"/>
            <a:ext cx="1599238" cy="1411942"/>
          </a:xfrm>
          <a:prstGeom prst="rect">
            <a:avLst/>
          </a:prstGeom>
          <a:solidFill>
            <a:schemeClr val="accent1">
              <a:lumMod val="40000"/>
              <a:lumOff val="60000"/>
            </a:schemeClr>
          </a:solidFill>
          <a:ln>
            <a:solidFill>
              <a:schemeClr val="tx1"/>
            </a:solidFill>
          </a:ln>
        </p:spPr>
      </p:pic>
      <p:grpSp>
        <p:nvGrpSpPr>
          <p:cNvPr id="16" name="Gruppe 15"/>
          <p:cNvGrpSpPr/>
          <p:nvPr/>
        </p:nvGrpSpPr>
        <p:grpSpPr>
          <a:xfrm>
            <a:off x="5117067" y="4468577"/>
            <a:ext cx="1621033" cy="1411150"/>
            <a:chOff x="1751719" y="5070597"/>
            <a:chExt cx="2108668" cy="1489696"/>
          </a:xfrm>
        </p:grpSpPr>
        <p:pic>
          <p:nvPicPr>
            <p:cNvPr id="7170" name="Picture 2" descr="Billedresultat for poka yok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1719" y="5070597"/>
              <a:ext cx="2108668" cy="14896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Ellipse 3"/>
            <p:cNvSpPr/>
            <p:nvPr/>
          </p:nvSpPr>
          <p:spPr>
            <a:xfrm>
              <a:off x="3106271" y="6333565"/>
              <a:ext cx="80682" cy="80682"/>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5" name="Ligebenet trekant 4"/>
            <p:cNvSpPr/>
            <p:nvPr/>
          </p:nvSpPr>
          <p:spPr>
            <a:xfrm flipV="1">
              <a:off x="3307976" y="6333563"/>
              <a:ext cx="94130" cy="53790"/>
            </a:xfrm>
            <a:prstGeom prst="triangl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7" name="Rektangel 6"/>
            <p:cNvSpPr/>
            <p:nvPr/>
          </p:nvSpPr>
          <p:spPr>
            <a:xfrm>
              <a:off x="3523130" y="6320119"/>
              <a:ext cx="45719" cy="80681"/>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grpSp>
        <p:nvGrpSpPr>
          <p:cNvPr id="112" name="Gruppe 111"/>
          <p:cNvGrpSpPr/>
          <p:nvPr/>
        </p:nvGrpSpPr>
        <p:grpSpPr>
          <a:xfrm>
            <a:off x="8556007" y="4057650"/>
            <a:ext cx="1724585" cy="1823018"/>
            <a:chOff x="9699095" y="1993392"/>
            <a:chExt cx="2299447" cy="2430690"/>
          </a:xfrm>
        </p:grpSpPr>
        <p:sp>
          <p:nvSpPr>
            <p:cNvPr id="113" name="Afrundet rektangel 112"/>
            <p:cNvSpPr/>
            <p:nvPr/>
          </p:nvSpPr>
          <p:spPr>
            <a:xfrm>
              <a:off x="9699095" y="2460812"/>
              <a:ext cx="2299447" cy="1963270"/>
            </a:xfrm>
            <a:prstGeom prst="roundRect">
              <a:avLst>
                <a:gd name="adj" fmla="val 4746"/>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14" name="Rektangel 113"/>
            <p:cNvSpPr/>
            <p:nvPr/>
          </p:nvSpPr>
          <p:spPr>
            <a:xfrm>
              <a:off x="9752882" y="2514599"/>
              <a:ext cx="2191871" cy="186914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nvGrpSpPr>
            <p:cNvPr id="115" name="Gruppe 114"/>
            <p:cNvGrpSpPr/>
            <p:nvPr/>
          </p:nvGrpSpPr>
          <p:grpSpPr>
            <a:xfrm>
              <a:off x="9900799" y="3065930"/>
              <a:ext cx="497543" cy="1196791"/>
              <a:chOff x="10367682" y="2770095"/>
              <a:chExt cx="524436" cy="1290919"/>
            </a:xfrm>
          </p:grpSpPr>
          <p:grpSp>
            <p:nvGrpSpPr>
              <p:cNvPr id="131" name="Gruppe 130"/>
              <p:cNvGrpSpPr/>
              <p:nvPr/>
            </p:nvGrpSpPr>
            <p:grpSpPr>
              <a:xfrm>
                <a:off x="10381129" y="2770095"/>
                <a:ext cx="497541" cy="1290919"/>
                <a:chOff x="10327341" y="2756647"/>
                <a:chExt cx="497541" cy="1290919"/>
              </a:xfrm>
            </p:grpSpPr>
            <p:sp>
              <p:nvSpPr>
                <p:cNvPr id="134" name="Afrundet rektangel 133"/>
                <p:cNvSpPr/>
                <p:nvPr/>
              </p:nvSpPr>
              <p:spPr>
                <a:xfrm>
                  <a:off x="10327341" y="2756647"/>
                  <a:ext cx="497541" cy="4572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35" name="Afrundet rektangel 134"/>
                <p:cNvSpPr/>
                <p:nvPr/>
              </p:nvSpPr>
              <p:spPr>
                <a:xfrm>
                  <a:off x="10461812" y="2864224"/>
                  <a:ext cx="228600" cy="107576"/>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nvGrpSpPr>
                <p:cNvPr id="136" name="Gruppe 135"/>
                <p:cNvGrpSpPr/>
                <p:nvPr/>
              </p:nvGrpSpPr>
              <p:grpSpPr>
                <a:xfrm rot="5400000">
                  <a:off x="10179424" y="3509683"/>
                  <a:ext cx="820271" cy="255496"/>
                  <a:chOff x="10717306" y="2353234"/>
                  <a:chExt cx="820271" cy="255496"/>
                </a:xfrm>
              </p:grpSpPr>
              <p:grpSp>
                <p:nvGrpSpPr>
                  <p:cNvPr id="137" name="Gruppe 136"/>
                  <p:cNvGrpSpPr/>
                  <p:nvPr/>
                </p:nvGrpSpPr>
                <p:grpSpPr>
                  <a:xfrm>
                    <a:off x="10717306" y="2353234"/>
                    <a:ext cx="820271" cy="255496"/>
                    <a:chOff x="10730753" y="2380128"/>
                    <a:chExt cx="820271" cy="255496"/>
                  </a:xfrm>
                </p:grpSpPr>
                <p:sp>
                  <p:nvSpPr>
                    <p:cNvPr id="139" name="Rektangel med enkelt afklippet og afrundet hjørne 138"/>
                    <p:cNvSpPr/>
                    <p:nvPr/>
                  </p:nvSpPr>
                  <p:spPr>
                    <a:xfrm>
                      <a:off x="10730753" y="2380128"/>
                      <a:ext cx="820271" cy="255496"/>
                    </a:xfrm>
                    <a:prstGeom prst="snipRoundRect">
                      <a:avLst>
                        <a:gd name="adj1" fmla="val 0"/>
                        <a:gd name="adj2" fmla="val 5000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40" name="Ligebenet trekant 139"/>
                    <p:cNvSpPr/>
                    <p:nvPr/>
                  </p:nvSpPr>
                  <p:spPr>
                    <a:xfrm flipV="1">
                      <a:off x="10851776" y="2380128"/>
                      <a:ext cx="147918" cy="147918"/>
                    </a:xfrm>
                    <a:prstGeom prst="triangl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41" name="Rektangel 140"/>
                    <p:cNvSpPr/>
                    <p:nvPr/>
                  </p:nvSpPr>
                  <p:spPr>
                    <a:xfrm>
                      <a:off x="10986247" y="2380131"/>
                      <a:ext cx="121023" cy="107576"/>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42" name="Ligebenet trekant 141"/>
                    <p:cNvSpPr/>
                    <p:nvPr/>
                  </p:nvSpPr>
                  <p:spPr>
                    <a:xfrm flipV="1">
                      <a:off x="11174506" y="2393577"/>
                      <a:ext cx="174812" cy="121024"/>
                    </a:xfrm>
                    <a:prstGeom prst="triangl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sp>
                <p:nvSpPr>
                  <p:cNvPr id="138" name="Rektangel 137"/>
                  <p:cNvSpPr/>
                  <p:nvPr/>
                </p:nvSpPr>
                <p:spPr>
                  <a:xfrm flipH="1">
                    <a:off x="10784540" y="2528047"/>
                    <a:ext cx="726141" cy="5378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grpSp>
          <p:sp>
            <p:nvSpPr>
              <p:cNvPr id="132" name="Rektangel 131"/>
              <p:cNvSpPr/>
              <p:nvPr/>
            </p:nvSpPr>
            <p:spPr>
              <a:xfrm>
                <a:off x="10367682" y="3213847"/>
                <a:ext cx="524436" cy="8068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solidFill>
                    <a:srgbClr val="FF0000"/>
                  </a:solidFill>
                </a:endParaRPr>
              </a:p>
            </p:txBody>
          </p:sp>
          <p:sp>
            <p:nvSpPr>
              <p:cNvPr id="133" name="Tekstfelt 132"/>
              <p:cNvSpPr txBox="1"/>
              <p:nvPr/>
            </p:nvSpPr>
            <p:spPr>
              <a:xfrm>
                <a:off x="10529046" y="2998694"/>
                <a:ext cx="228601" cy="331983"/>
              </a:xfrm>
              <a:prstGeom prst="rect">
                <a:avLst/>
              </a:prstGeom>
              <a:solidFill>
                <a:srgbClr val="FF0000"/>
              </a:solidFill>
              <a:ln>
                <a:solidFill>
                  <a:srgbClr val="FF0000"/>
                </a:solidFill>
              </a:ln>
            </p:spPr>
            <p:txBody>
              <a:bodyPr wrap="square" rtlCol="0">
                <a:spAutoFit/>
              </a:bodyPr>
              <a:lstStyle/>
              <a:p>
                <a:r>
                  <a:rPr lang="da-DK" sz="900" b="1" dirty="0">
                    <a:solidFill>
                      <a:srgbClr val="FF0000"/>
                    </a:solidFill>
                  </a:rPr>
                  <a:t>1</a:t>
                </a:r>
              </a:p>
            </p:txBody>
          </p:sp>
        </p:grpSp>
        <p:grpSp>
          <p:nvGrpSpPr>
            <p:cNvPr id="116" name="Gruppe 115"/>
            <p:cNvGrpSpPr/>
            <p:nvPr/>
          </p:nvGrpSpPr>
          <p:grpSpPr>
            <a:xfrm>
              <a:off x="11277600" y="2891118"/>
              <a:ext cx="564418" cy="1382178"/>
              <a:chOff x="10507352" y="2393577"/>
              <a:chExt cx="564418" cy="1382178"/>
            </a:xfrm>
          </p:grpSpPr>
          <p:sp>
            <p:nvSpPr>
              <p:cNvPr id="127" name="Forbudstavle 126"/>
              <p:cNvSpPr/>
              <p:nvPr/>
            </p:nvSpPr>
            <p:spPr>
              <a:xfrm>
                <a:off x="10507352" y="3257953"/>
                <a:ext cx="564418" cy="517802"/>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solidFill>
                    <a:schemeClr val="tx1"/>
                  </a:solidFill>
                </a:endParaRPr>
              </a:p>
            </p:txBody>
          </p:sp>
          <p:sp>
            <p:nvSpPr>
              <p:cNvPr id="128" name="Rektangel med afrundet hjørne i samme side 127"/>
              <p:cNvSpPr/>
              <p:nvPr/>
            </p:nvSpPr>
            <p:spPr>
              <a:xfrm>
                <a:off x="10663518" y="2393577"/>
                <a:ext cx="255494" cy="914400"/>
              </a:xfrm>
              <a:prstGeom prst="round2Same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29" name="Ellipse 128"/>
              <p:cNvSpPr/>
              <p:nvPr/>
            </p:nvSpPr>
            <p:spPr>
              <a:xfrm>
                <a:off x="10703858" y="2487705"/>
                <a:ext cx="161366" cy="1479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grpSp>
          <p:nvGrpSpPr>
            <p:cNvPr id="117" name="Gruppe 116"/>
            <p:cNvGrpSpPr/>
            <p:nvPr/>
          </p:nvGrpSpPr>
          <p:grpSpPr>
            <a:xfrm>
              <a:off x="10438683" y="2931460"/>
              <a:ext cx="887506" cy="1344705"/>
              <a:chOff x="10018059" y="5217460"/>
              <a:chExt cx="887506" cy="1344705"/>
            </a:xfrm>
          </p:grpSpPr>
          <p:grpSp>
            <p:nvGrpSpPr>
              <p:cNvPr id="122" name="Gruppe 121"/>
              <p:cNvGrpSpPr/>
              <p:nvPr/>
            </p:nvGrpSpPr>
            <p:grpSpPr>
              <a:xfrm>
                <a:off x="10018059" y="5217460"/>
                <a:ext cx="887506" cy="1344705"/>
                <a:chOff x="9816353" y="2286001"/>
                <a:chExt cx="887506" cy="1344705"/>
              </a:xfrm>
            </p:grpSpPr>
            <p:sp>
              <p:nvSpPr>
                <p:cNvPr id="124" name="Rektangel med afrundet hjørne i samme side 123"/>
                <p:cNvSpPr/>
                <p:nvPr/>
              </p:nvSpPr>
              <p:spPr>
                <a:xfrm>
                  <a:off x="10039574" y="3133165"/>
                  <a:ext cx="449131" cy="497541"/>
                </a:xfrm>
                <a:prstGeom prst="round2Same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25" name="Rektangel 124"/>
                <p:cNvSpPr/>
                <p:nvPr/>
              </p:nvSpPr>
              <p:spPr>
                <a:xfrm>
                  <a:off x="10192871" y="2447364"/>
                  <a:ext cx="161365" cy="6858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26" name="Afrundet rektangel 125"/>
                <p:cNvSpPr/>
                <p:nvPr/>
              </p:nvSpPr>
              <p:spPr>
                <a:xfrm>
                  <a:off x="9816353" y="2286001"/>
                  <a:ext cx="887506" cy="25549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89" dirty="0">
                      <a:solidFill>
                        <a:srgbClr val="FF0000"/>
                      </a:solidFill>
                    </a:rPr>
                    <a:t>2</a:t>
                  </a:r>
                </a:p>
              </p:txBody>
            </p:sp>
          </p:grpSp>
          <p:sp>
            <p:nvSpPr>
              <p:cNvPr id="123" name="Ellipse 122"/>
              <p:cNvSpPr/>
              <p:nvPr/>
            </p:nvSpPr>
            <p:spPr>
              <a:xfrm>
                <a:off x="10143565" y="5275728"/>
                <a:ext cx="161366" cy="1479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sp>
          <p:nvSpPr>
            <p:cNvPr id="118" name="Tåre 117"/>
            <p:cNvSpPr/>
            <p:nvPr/>
          </p:nvSpPr>
          <p:spPr>
            <a:xfrm>
              <a:off x="9887353" y="2689412"/>
              <a:ext cx="1385047" cy="188258"/>
            </a:xfrm>
            <a:prstGeom prst="teardrop">
              <a:avLst/>
            </a:prstGeom>
            <a:solidFill>
              <a:schemeClr val="accent4">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19" name="Normal pentagon 118"/>
            <p:cNvSpPr/>
            <p:nvPr/>
          </p:nvSpPr>
          <p:spPr>
            <a:xfrm rot="5241941">
              <a:off x="11347122" y="2532780"/>
              <a:ext cx="272799" cy="403411"/>
            </a:xfrm>
            <a:prstGeom prst="pentagon">
              <a:avLst/>
            </a:prstGeom>
            <a:solidFill>
              <a:schemeClr val="accent4">
                <a:lumMod val="40000"/>
                <a:lumOff val="6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20" name="Afrundet rektangel 119"/>
            <p:cNvSpPr/>
            <p:nvPr/>
          </p:nvSpPr>
          <p:spPr>
            <a:xfrm>
              <a:off x="11151377" y="2608729"/>
              <a:ext cx="161365" cy="255495"/>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21" name="Blokbue 120"/>
            <p:cNvSpPr/>
            <p:nvPr/>
          </p:nvSpPr>
          <p:spPr>
            <a:xfrm>
              <a:off x="10138007" y="1993392"/>
              <a:ext cx="1452282" cy="913325"/>
            </a:xfrm>
            <a:prstGeom prst="blockArc">
              <a:avLst/>
            </a:prstGeom>
            <a:pattFill prst="openDmnd">
              <a:fgClr>
                <a:schemeClr val="tx1">
                  <a:lumMod val="50000"/>
                  <a:lumOff val="50000"/>
                </a:schemeClr>
              </a:fgClr>
              <a:bgClr>
                <a:schemeClr val="bg1">
                  <a:lumMod val="75000"/>
                </a:schemeClr>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solidFill>
                  <a:schemeClr val="tx1"/>
                </a:solidFill>
              </a:endParaRPr>
            </a:p>
          </p:txBody>
        </p:sp>
      </p:grpSp>
      <p:grpSp>
        <p:nvGrpSpPr>
          <p:cNvPr id="146" name="Gruppe 145"/>
          <p:cNvGrpSpPr/>
          <p:nvPr/>
        </p:nvGrpSpPr>
        <p:grpSpPr>
          <a:xfrm>
            <a:off x="8707285" y="4862055"/>
            <a:ext cx="373157" cy="897593"/>
            <a:chOff x="10367682" y="2770095"/>
            <a:chExt cx="524436" cy="1290919"/>
          </a:xfrm>
        </p:grpSpPr>
        <p:grpSp>
          <p:nvGrpSpPr>
            <p:cNvPr id="162" name="Gruppe 161"/>
            <p:cNvGrpSpPr/>
            <p:nvPr/>
          </p:nvGrpSpPr>
          <p:grpSpPr>
            <a:xfrm>
              <a:off x="10381129" y="2770095"/>
              <a:ext cx="497541" cy="1290919"/>
              <a:chOff x="10327341" y="2756647"/>
              <a:chExt cx="497541" cy="1290919"/>
            </a:xfrm>
          </p:grpSpPr>
          <p:sp>
            <p:nvSpPr>
              <p:cNvPr id="165" name="Afrundet rektangel 164"/>
              <p:cNvSpPr/>
              <p:nvPr/>
            </p:nvSpPr>
            <p:spPr>
              <a:xfrm>
                <a:off x="10327341" y="2756647"/>
                <a:ext cx="497541" cy="4572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66" name="Afrundet rektangel 165"/>
              <p:cNvSpPr/>
              <p:nvPr/>
            </p:nvSpPr>
            <p:spPr>
              <a:xfrm>
                <a:off x="10461812" y="2864224"/>
                <a:ext cx="228600" cy="107576"/>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nvGrpSpPr>
              <p:cNvPr id="167" name="Gruppe 166"/>
              <p:cNvGrpSpPr/>
              <p:nvPr/>
            </p:nvGrpSpPr>
            <p:grpSpPr>
              <a:xfrm rot="5400000">
                <a:off x="10179424" y="3509683"/>
                <a:ext cx="820271" cy="255496"/>
                <a:chOff x="10717306" y="2353234"/>
                <a:chExt cx="820271" cy="255496"/>
              </a:xfrm>
            </p:grpSpPr>
            <p:grpSp>
              <p:nvGrpSpPr>
                <p:cNvPr id="168" name="Gruppe 167"/>
                <p:cNvGrpSpPr/>
                <p:nvPr/>
              </p:nvGrpSpPr>
              <p:grpSpPr>
                <a:xfrm>
                  <a:off x="10717306" y="2353234"/>
                  <a:ext cx="820271" cy="255496"/>
                  <a:chOff x="10730753" y="2380128"/>
                  <a:chExt cx="820271" cy="255496"/>
                </a:xfrm>
              </p:grpSpPr>
              <p:sp>
                <p:nvSpPr>
                  <p:cNvPr id="170" name="Rektangel med enkelt afklippet og afrundet hjørne 169"/>
                  <p:cNvSpPr/>
                  <p:nvPr/>
                </p:nvSpPr>
                <p:spPr>
                  <a:xfrm>
                    <a:off x="10730753" y="2380128"/>
                    <a:ext cx="820271" cy="255496"/>
                  </a:xfrm>
                  <a:prstGeom prst="snipRoundRect">
                    <a:avLst>
                      <a:gd name="adj1" fmla="val 0"/>
                      <a:gd name="adj2" fmla="val 50000"/>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71" name="Ligebenet trekant 170"/>
                  <p:cNvSpPr/>
                  <p:nvPr/>
                </p:nvSpPr>
                <p:spPr>
                  <a:xfrm flipV="1">
                    <a:off x="10851776" y="2380128"/>
                    <a:ext cx="147918" cy="147918"/>
                  </a:xfrm>
                  <a:prstGeom prst="triangl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72" name="Rektangel 171"/>
                  <p:cNvSpPr/>
                  <p:nvPr/>
                </p:nvSpPr>
                <p:spPr>
                  <a:xfrm>
                    <a:off x="10986247" y="2380131"/>
                    <a:ext cx="121023" cy="107576"/>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73" name="Ligebenet trekant 172"/>
                  <p:cNvSpPr/>
                  <p:nvPr/>
                </p:nvSpPr>
                <p:spPr>
                  <a:xfrm flipV="1">
                    <a:off x="11174506" y="2393577"/>
                    <a:ext cx="174812" cy="121024"/>
                  </a:xfrm>
                  <a:prstGeom prst="triangl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sp>
              <p:nvSpPr>
                <p:cNvPr id="169" name="Rektangel 168"/>
                <p:cNvSpPr/>
                <p:nvPr/>
              </p:nvSpPr>
              <p:spPr>
                <a:xfrm flipH="1">
                  <a:off x="10784540" y="2528047"/>
                  <a:ext cx="726141" cy="5378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grpSp>
        <p:sp>
          <p:nvSpPr>
            <p:cNvPr id="163" name="Rektangel 162"/>
            <p:cNvSpPr/>
            <p:nvPr/>
          </p:nvSpPr>
          <p:spPr>
            <a:xfrm>
              <a:off x="10367682" y="3213847"/>
              <a:ext cx="524436" cy="8068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64" name="Tekstfelt 163"/>
            <p:cNvSpPr txBox="1"/>
            <p:nvPr/>
          </p:nvSpPr>
          <p:spPr>
            <a:xfrm>
              <a:off x="10495249" y="2998694"/>
              <a:ext cx="262399" cy="331983"/>
            </a:xfrm>
            <a:prstGeom prst="rect">
              <a:avLst/>
            </a:prstGeom>
            <a:solidFill>
              <a:srgbClr val="FFFF00"/>
            </a:solidFill>
            <a:ln>
              <a:solidFill>
                <a:schemeClr val="tx1"/>
              </a:solidFill>
            </a:ln>
          </p:spPr>
          <p:txBody>
            <a:bodyPr wrap="square" rtlCol="0">
              <a:spAutoFit/>
            </a:bodyPr>
            <a:lstStyle/>
            <a:p>
              <a:r>
                <a:rPr lang="da-DK" sz="900" b="1" dirty="0"/>
                <a:t>1</a:t>
              </a:r>
            </a:p>
          </p:txBody>
        </p:sp>
      </p:grpSp>
      <p:grpSp>
        <p:nvGrpSpPr>
          <p:cNvPr id="148" name="Gruppe 147"/>
          <p:cNvGrpSpPr/>
          <p:nvPr/>
        </p:nvGrpSpPr>
        <p:grpSpPr>
          <a:xfrm>
            <a:off x="9110696" y="4761202"/>
            <a:ext cx="665630" cy="1008529"/>
            <a:chOff x="10018059" y="5217460"/>
            <a:chExt cx="887506" cy="1344705"/>
          </a:xfrm>
        </p:grpSpPr>
        <p:grpSp>
          <p:nvGrpSpPr>
            <p:cNvPr id="153" name="Gruppe 152"/>
            <p:cNvGrpSpPr/>
            <p:nvPr/>
          </p:nvGrpSpPr>
          <p:grpSpPr>
            <a:xfrm>
              <a:off x="10018059" y="5217460"/>
              <a:ext cx="887506" cy="1344705"/>
              <a:chOff x="9816353" y="2286001"/>
              <a:chExt cx="887506" cy="1344705"/>
            </a:xfrm>
          </p:grpSpPr>
          <p:sp>
            <p:nvSpPr>
              <p:cNvPr id="155" name="Rektangel med afrundet hjørne i samme side 154"/>
              <p:cNvSpPr/>
              <p:nvPr/>
            </p:nvSpPr>
            <p:spPr>
              <a:xfrm>
                <a:off x="10039574" y="3133165"/>
                <a:ext cx="449131" cy="497541"/>
              </a:xfrm>
              <a:prstGeom prst="round2Same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56" name="Rektangel 155"/>
              <p:cNvSpPr/>
              <p:nvPr/>
            </p:nvSpPr>
            <p:spPr>
              <a:xfrm>
                <a:off x="10192871" y="2447364"/>
                <a:ext cx="161365" cy="6858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57" name="Afrundet rektangel 156"/>
              <p:cNvSpPr/>
              <p:nvPr/>
            </p:nvSpPr>
            <p:spPr>
              <a:xfrm>
                <a:off x="9816353" y="2286001"/>
                <a:ext cx="887506" cy="25549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89" dirty="0">
                    <a:solidFill>
                      <a:schemeClr val="tx1"/>
                    </a:solidFill>
                  </a:rPr>
                  <a:t>2</a:t>
                </a:r>
              </a:p>
            </p:txBody>
          </p:sp>
        </p:grpSp>
        <p:sp>
          <p:nvSpPr>
            <p:cNvPr id="154" name="Ellipse 153"/>
            <p:cNvSpPr/>
            <p:nvPr/>
          </p:nvSpPr>
          <p:spPr>
            <a:xfrm>
              <a:off x="10143565" y="5275728"/>
              <a:ext cx="161366" cy="1479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grpSp>
        <p:nvGrpSpPr>
          <p:cNvPr id="7199" name="Gruppe 7198"/>
          <p:cNvGrpSpPr/>
          <p:nvPr/>
        </p:nvGrpSpPr>
        <p:grpSpPr>
          <a:xfrm>
            <a:off x="8697199" y="4511170"/>
            <a:ext cx="1348406" cy="213320"/>
            <a:chOff x="9692281" y="2329862"/>
            <a:chExt cx="1797874" cy="284426"/>
          </a:xfrm>
        </p:grpSpPr>
        <p:sp>
          <p:nvSpPr>
            <p:cNvPr id="149" name="Tåre 148"/>
            <p:cNvSpPr/>
            <p:nvPr/>
          </p:nvSpPr>
          <p:spPr>
            <a:xfrm>
              <a:off x="9692281" y="2421188"/>
              <a:ext cx="1385047" cy="188258"/>
            </a:xfrm>
            <a:prstGeom prst="teardrop">
              <a:avLst/>
            </a:prstGeom>
            <a:solidFill>
              <a:schemeClr val="accent4">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50" name="Normal pentagon 149"/>
            <p:cNvSpPr/>
            <p:nvPr/>
          </p:nvSpPr>
          <p:spPr>
            <a:xfrm rot="5241941">
              <a:off x="11152050" y="2264556"/>
              <a:ext cx="272799" cy="403411"/>
            </a:xfrm>
            <a:prstGeom prst="pentagon">
              <a:avLst/>
            </a:prstGeom>
            <a:solidFill>
              <a:schemeClr val="accent4">
                <a:lumMod val="40000"/>
                <a:lumOff val="60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51" name="Afrundet rektangel 150"/>
            <p:cNvSpPr/>
            <p:nvPr/>
          </p:nvSpPr>
          <p:spPr>
            <a:xfrm>
              <a:off x="10956305" y="2358793"/>
              <a:ext cx="161365" cy="255495"/>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grpSp>
        <p:nvGrpSpPr>
          <p:cNvPr id="147" name="Gruppe 146"/>
          <p:cNvGrpSpPr/>
          <p:nvPr/>
        </p:nvGrpSpPr>
        <p:grpSpPr>
          <a:xfrm>
            <a:off x="9742441" y="4689796"/>
            <a:ext cx="422641" cy="1091498"/>
            <a:chOff x="10510759" y="2393577"/>
            <a:chExt cx="563521" cy="1455330"/>
          </a:xfrm>
        </p:grpSpPr>
        <p:sp>
          <p:nvSpPr>
            <p:cNvPr id="158" name="Forbudstavle 157"/>
            <p:cNvSpPr/>
            <p:nvPr/>
          </p:nvSpPr>
          <p:spPr>
            <a:xfrm>
              <a:off x="10510759" y="3294529"/>
              <a:ext cx="563521" cy="554378"/>
            </a:xfrm>
            <a:prstGeom prst="noSmoking">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solidFill>
                  <a:schemeClr val="tx1"/>
                </a:solidFill>
              </a:endParaRPr>
            </a:p>
          </p:txBody>
        </p:sp>
        <p:sp>
          <p:nvSpPr>
            <p:cNvPr id="159" name="Rektangel med afrundet hjørne i samme side 158"/>
            <p:cNvSpPr/>
            <p:nvPr/>
          </p:nvSpPr>
          <p:spPr>
            <a:xfrm>
              <a:off x="10663518" y="2393577"/>
              <a:ext cx="255494" cy="914400"/>
            </a:xfrm>
            <a:prstGeom prst="round2Same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60" name="Ellipse 159"/>
            <p:cNvSpPr/>
            <p:nvPr/>
          </p:nvSpPr>
          <p:spPr>
            <a:xfrm>
              <a:off x="10703858" y="2487705"/>
              <a:ext cx="161366" cy="1479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161" name="Tekstfelt 160"/>
            <p:cNvSpPr txBox="1"/>
            <p:nvPr/>
          </p:nvSpPr>
          <p:spPr>
            <a:xfrm>
              <a:off x="10659752" y="2916219"/>
              <a:ext cx="286512" cy="307776"/>
            </a:xfrm>
            <a:prstGeom prst="rect">
              <a:avLst/>
            </a:prstGeom>
            <a:solidFill>
              <a:srgbClr val="FFFF00"/>
            </a:solidFill>
            <a:ln>
              <a:solidFill>
                <a:schemeClr val="tx1"/>
              </a:solidFill>
            </a:ln>
          </p:spPr>
          <p:txBody>
            <a:bodyPr wrap="square" rtlCol="0">
              <a:spAutoFit/>
            </a:bodyPr>
            <a:lstStyle/>
            <a:p>
              <a:r>
                <a:rPr lang="da-DK" sz="900" b="1" dirty="0"/>
                <a:t>3</a:t>
              </a:r>
            </a:p>
          </p:txBody>
        </p:sp>
      </p:grpSp>
      <p:grpSp>
        <p:nvGrpSpPr>
          <p:cNvPr id="7198" name="Gruppe 7197"/>
          <p:cNvGrpSpPr/>
          <p:nvPr/>
        </p:nvGrpSpPr>
        <p:grpSpPr>
          <a:xfrm>
            <a:off x="8559368" y="4039362"/>
            <a:ext cx="1724585" cy="1823018"/>
            <a:chOff x="9699095" y="1993392"/>
            <a:chExt cx="2299447" cy="2430690"/>
          </a:xfrm>
        </p:grpSpPr>
        <p:sp>
          <p:nvSpPr>
            <p:cNvPr id="7188" name="Afrundet rektangel 7187"/>
            <p:cNvSpPr/>
            <p:nvPr/>
          </p:nvSpPr>
          <p:spPr>
            <a:xfrm>
              <a:off x="9699095" y="2460812"/>
              <a:ext cx="2299447" cy="1963270"/>
            </a:xfrm>
            <a:prstGeom prst="roundRect">
              <a:avLst>
                <a:gd name="adj" fmla="val 4746"/>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20" name="Rektangel 19"/>
            <p:cNvSpPr/>
            <p:nvPr/>
          </p:nvSpPr>
          <p:spPr>
            <a:xfrm>
              <a:off x="9752882" y="2514599"/>
              <a:ext cx="2191871" cy="186914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nvGrpSpPr>
            <p:cNvPr id="7176" name="Gruppe 7175"/>
            <p:cNvGrpSpPr/>
            <p:nvPr/>
          </p:nvGrpSpPr>
          <p:grpSpPr>
            <a:xfrm>
              <a:off x="9900799" y="3065930"/>
              <a:ext cx="497543" cy="1196791"/>
              <a:chOff x="10367682" y="2770095"/>
              <a:chExt cx="524436" cy="1290919"/>
            </a:xfrm>
          </p:grpSpPr>
          <p:grpSp>
            <p:nvGrpSpPr>
              <p:cNvPr id="7173" name="Gruppe 7172"/>
              <p:cNvGrpSpPr/>
              <p:nvPr/>
            </p:nvGrpSpPr>
            <p:grpSpPr>
              <a:xfrm>
                <a:off x="10381129" y="2770095"/>
                <a:ext cx="497541" cy="1290919"/>
                <a:chOff x="10327341" y="2756647"/>
                <a:chExt cx="497541" cy="1290919"/>
              </a:xfrm>
            </p:grpSpPr>
            <p:sp>
              <p:nvSpPr>
                <p:cNvPr id="23" name="Afrundet rektangel 22"/>
                <p:cNvSpPr/>
                <p:nvPr/>
              </p:nvSpPr>
              <p:spPr>
                <a:xfrm>
                  <a:off x="10327341" y="2756647"/>
                  <a:ext cx="497541" cy="4572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25" name="Afrundet rektangel 24"/>
                <p:cNvSpPr/>
                <p:nvPr/>
              </p:nvSpPr>
              <p:spPr>
                <a:xfrm>
                  <a:off x="10461812" y="2864224"/>
                  <a:ext cx="228600" cy="107576"/>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nvGrpSpPr>
                <p:cNvPr id="7172" name="Gruppe 7171"/>
                <p:cNvGrpSpPr/>
                <p:nvPr/>
              </p:nvGrpSpPr>
              <p:grpSpPr>
                <a:xfrm rot="5400000">
                  <a:off x="10179424" y="3509683"/>
                  <a:ext cx="820271" cy="255496"/>
                  <a:chOff x="10717306" y="2353234"/>
                  <a:chExt cx="820271" cy="255496"/>
                </a:xfrm>
              </p:grpSpPr>
              <p:grpSp>
                <p:nvGrpSpPr>
                  <p:cNvPr id="7169" name="Gruppe 7168"/>
                  <p:cNvGrpSpPr/>
                  <p:nvPr/>
                </p:nvGrpSpPr>
                <p:grpSpPr>
                  <a:xfrm>
                    <a:off x="10717306" y="2353234"/>
                    <a:ext cx="820271" cy="255496"/>
                    <a:chOff x="10730753" y="2380128"/>
                    <a:chExt cx="820271" cy="255496"/>
                  </a:xfrm>
                </p:grpSpPr>
                <p:sp>
                  <p:nvSpPr>
                    <p:cNvPr id="26" name="Rektangel med enkelt afklippet og afrundet hjørne 25"/>
                    <p:cNvSpPr/>
                    <p:nvPr/>
                  </p:nvSpPr>
                  <p:spPr>
                    <a:xfrm>
                      <a:off x="10730753" y="2380128"/>
                      <a:ext cx="820271" cy="255496"/>
                    </a:xfrm>
                    <a:prstGeom prst="snipRoundRect">
                      <a:avLst>
                        <a:gd name="adj1" fmla="val 0"/>
                        <a:gd name="adj2" fmla="val 50000"/>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27" name="Ligebenet trekant 26"/>
                    <p:cNvSpPr/>
                    <p:nvPr/>
                  </p:nvSpPr>
                  <p:spPr>
                    <a:xfrm flipV="1">
                      <a:off x="10851776" y="2380128"/>
                      <a:ext cx="147918" cy="147918"/>
                    </a:xfrm>
                    <a:prstGeom prst="triangl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7168" name="Rektangel 7167"/>
                    <p:cNvSpPr/>
                    <p:nvPr/>
                  </p:nvSpPr>
                  <p:spPr>
                    <a:xfrm>
                      <a:off x="10986247" y="2380131"/>
                      <a:ext cx="121023" cy="107576"/>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95" name="Ligebenet trekant 94"/>
                    <p:cNvSpPr/>
                    <p:nvPr/>
                  </p:nvSpPr>
                  <p:spPr>
                    <a:xfrm flipV="1">
                      <a:off x="11174506" y="2393577"/>
                      <a:ext cx="174812" cy="121024"/>
                    </a:xfrm>
                    <a:prstGeom prst="triangl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sp>
                <p:nvSpPr>
                  <p:cNvPr id="7171" name="Rektangel 7170"/>
                  <p:cNvSpPr/>
                  <p:nvPr/>
                </p:nvSpPr>
                <p:spPr>
                  <a:xfrm flipH="1">
                    <a:off x="10784540" y="2528047"/>
                    <a:ext cx="726141" cy="5378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grpSp>
          <p:sp>
            <p:nvSpPr>
              <p:cNvPr id="7174" name="Rektangel 7173"/>
              <p:cNvSpPr/>
              <p:nvPr/>
            </p:nvSpPr>
            <p:spPr>
              <a:xfrm>
                <a:off x="10367682" y="3213847"/>
                <a:ext cx="524436" cy="8068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7175" name="Tekstfelt 7174"/>
              <p:cNvSpPr txBox="1"/>
              <p:nvPr/>
            </p:nvSpPr>
            <p:spPr>
              <a:xfrm>
                <a:off x="10495249" y="2998694"/>
                <a:ext cx="262399" cy="331983"/>
              </a:xfrm>
              <a:prstGeom prst="rect">
                <a:avLst/>
              </a:prstGeom>
              <a:solidFill>
                <a:srgbClr val="FFFF00"/>
              </a:solidFill>
              <a:ln>
                <a:solidFill>
                  <a:schemeClr val="tx1"/>
                </a:solidFill>
              </a:ln>
            </p:spPr>
            <p:txBody>
              <a:bodyPr wrap="square" rtlCol="0">
                <a:spAutoFit/>
              </a:bodyPr>
              <a:lstStyle/>
              <a:p>
                <a:r>
                  <a:rPr lang="da-DK" sz="900" b="1" dirty="0"/>
                  <a:t>1</a:t>
                </a:r>
              </a:p>
            </p:txBody>
          </p:sp>
        </p:grpSp>
        <p:grpSp>
          <p:nvGrpSpPr>
            <p:cNvPr id="7184" name="Gruppe 7183"/>
            <p:cNvGrpSpPr/>
            <p:nvPr/>
          </p:nvGrpSpPr>
          <p:grpSpPr>
            <a:xfrm>
              <a:off x="11281007" y="2891118"/>
              <a:ext cx="524435" cy="1398493"/>
              <a:chOff x="10510759" y="2393577"/>
              <a:chExt cx="524435" cy="1398493"/>
            </a:xfrm>
          </p:grpSpPr>
          <p:sp>
            <p:nvSpPr>
              <p:cNvPr id="7181" name="Forbudstavle 7180"/>
              <p:cNvSpPr/>
              <p:nvPr/>
            </p:nvSpPr>
            <p:spPr>
              <a:xfrm>
                <a:off x="10510759" y="3294529"/>
                <a:ext cx="524435" cy="497541"/>
              </a:xfrm>
              <a:prstGeom prst="noSmoking">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solidFill>
                    <a:schemeClr val="tx1"/>
                  </a:solidFill>
                </a:endParaRPr>
              </a:p>
            </p:txBody>
          </p:sp>
          <p:sp>
            <p:nvSpPr>
              <p:cNvPr id="7182" name="Rektangel med afrundet hjørne i samme side 7181"/>
              <p:cNvSpPr/>
              <p:nvPr/>
            </p:nvSpPr>
            <p:spPr>
              <a:xfrm>
                <a:off x="10663518" y="2393577"/>
                <a:ext cx="255494" cy="914400"/>
              </a:xfrm>
              <a:prstGeom prst="round2Same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7183" name="Ellipse 7182"/>
              <p:cNvSpPr/>
              <p:nvPr/>
            </p:nvSpPr>
            <p:spPr>
              <a:xfrm>
                <a:off x="10703858" y="2487705"/>
                <a:ext cx="161366" cy="1479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96" name="Tekstfelt 95"/>
              <p:cNvSpPr txBox="1"/>
              <p:nvPr/>
            </p:nvSpPr>
            <p:spPr>
              <a:xfrm>
                <a:off x="10659752" y="2922496"/>
                <a:ext cx="250296" cy="307776"/>
              </a:xfrm>
              <a:prstGeom prst="rect">
                <a:avLst/>
              </a:prstGeom>
              <a:solidFill>
                <a:srgbClr val="FFFF00"/>
              </a:solidFill>
              <a:ln>
                <a:solidFill>
                  <a:schemeClr val="tx1"/>
                </a:solidFill>
              </a:ln>
            </p:spPr>
            <p:txBody>
              <a:bodyPr wrap="square" rtlCol="0">
                <a:spAutoFit/>
              </a:bodyPr>
              <a:lstStyle/>
              <a:p>
                <a:r>
                  <a:rPr lang="da-DK" sz="900" b="1" dirty="0"/>
                  <a:t>3</a:t>
                </a:r>
              </a:p>
            </p:txBody>
          </p:sp>
        </p:grpSp>
        <p:grpSp>
          <p:nvGrpSpPr>
            <p:cNvPr id="7187" name="Gruppe 7186"/>
            <p:cNvGrpSpPr/>
            <p:nvPr/>
          </p:nvGrpSpPr>
          <p:grpSpPr>
            <a:xfrm>
              <a:off x="10438683" y="2931460"/>
              <a:ext cx="887506" cy="1344705"/>
              <a:chOff x="10018059" y="5217460"/>
              <a:chExt cx="887506" cy="1344705"/>
            </a:xfrm>
          </p:grpSpPr>
          <p:grpSp>
            <p:nvGrpSpPr>
              <p:cNvPr id="7180" name="Gruppe 7179"/>
              <p:cNvGrpSpPr/>
              <p:nvPr/>
            </p:nvGrpSpPr>
            <p:grpSpPr>
              <a:xfrm>
                <a:off x="10018059" y="5217460"/>
                <a:ext cx="887506" cy="1344705"/>
                <a:chOff x="9816353" y="2286001"/>
                <a:chExt cx="887506" cy="1344705"/>
              </a:xfrm>
            </p:grpSpPr>
            <p:sp>
              <p:nvSpPr>
                <p:cNvPr id="7177" name="Rektangel med afrundet hjørne i samme side 7176"/>
                <p:cNvSpPr/>
                <p:nvPr/>
              </p:nvSpPr>
              <p:spPr>
                <a:xfrm>
                  <a:off x="10039574" y="3133165"/>
                  <a:ext cx="449131" cy="497541"/>
                </a:xfrm>
                <a:prstGeom prst="round2Same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7178" name="Rektangel 7177"/>
                <p:cNvSpPr/>
                <p:nvPr/>
              </p:nvSpPr>
              <p:spPr>
                <a:xfrm>
                  <a:off x="10192871" y="2447364"/>
                  <a:ext cx="161365" cy="6858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7179" name="Afrundet rektangel 7178"/>
                <p:cNvSpPr/>
                <p:nvPr/>
              </p:nvSpPr>
              <p:spPr>
                <a:xfrm>
                  <a:off x="9816353" y="2286001"/>
                  <a:ext cx="887506" cy="25549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89" dirty="0">
                      <a:solidFill>
                        <a:schemeClr val="tx1"/>
                      </a:solidFill>
                    </a:rPr>
                    <a:t>2</a:t>
                  </a:r>
                </a:p>
              </p:txBody>
            </p:sp>
          </p:grpSp>
          <p:sp>
            <p:nvSpPr>
              <p:cNvPr id="97" name="Ellipse 96"/>
              <p:cNvSpPr/>
              <p:nvPr/>
            </p:nvSpPr>
            <p:spPr>
              <a:xfrm>
                <a:off x="10143565" y="5275728"/>
                <a:ext cx="161366" cy="1479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grpSp>
        <p:sp>
          <p:nvSpPr>
            <p:cNvPr id="7190" name="Tåre 7189"/>
            <p:cNvSpPr/>
            <p:nvPr/>
          </p:nvSpPr>
          <p:spPr>
            <a:xfrm>
              <a:off x="9887353" y="2689412"/>
              <a:ext cx="1385047" cy="188258"/>
            </a:xfrm>
            <a:prstGeom prst="teardrop">
              <a:avLst/>
            </a:prstGeom>
            <a:solidFill>
              <a:schemeClr val="accent4">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7193" name="Normal pentagon 7192"/>
            <p:cNvSpPr/>
            <p:nvPr/>
          </p:nvSpPr>
          <p:spPr>
            <a:xfrm rot="5241941">
              <a:off x="11347122" y="2532780"/>
              <a:ext cx="272799" cy="403411"/>
            </a:xfrm>
            <a:prstGeom prst="pentagon">
              <a:avLst/>
            </a:prstGeom>
            <a:solidFill>
              <a:schemeClr val="accent4">
                <a:lumMod val="40000"/>
                <a:lumOff val="60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7195" name="Afrundet rektangel 7194"/>
            <p:cNvSpPr/>
            <p:nvPr/>
          </p:nvSpPr>
          <p:spPr>
            <a:xfrm>
              <a:off x="11151377" y="2608729"/>
              <a:ext cx="161365" cy="255495"/>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7196" name="Blokbue 7195"/>
            <p:cNvSpPr/>
            <p:nvPr/>
          </p:nvSpPr>
          <p:spPr>
            <a:xfrm>
              <a:off x="10138007" y="1993392"/>
              <a:ext cx="1452282" cy="913325"/>
            </a:xfrm>
            <a:prstGeom prst="blockArc">
              <a:avLst/>
            </a:prstGeom>
            <a:pattFill prst="openDmnd">
              <a:fgClr>
                <a:schemeClr val="tx1">
                  <a:lumMod val="50000"/>
                  <a:lumOff val="50000"/>
                </a:schemeClr>
              </a:fgClr>
              <a:bgClr>
                <a:schemeClr val="bg1">
                  <a:lumMod val="75000"/>
                </a:schemeClr>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solidFill>
                  <a:schemeClr val="tx1"/>
                </a:solidFill>
              </a:endParaRPr>
            </a:p>
          </p:txBody>
        </p:sp>
      </p:grpSp>
      <p:grpSp>
        <p:nvGrpSpPr>
          <p:cNvPr id="44" name="Gruppe 43"/>
          <p:cNvGrpSpPr/>
          <p:nvPr/>
        </p:nvGrpSpPr>
        <p:grpSpPr>
          <a:xfrm>
            <a:off x="6806956" y="4402307"/>
            <a:ext cx="1627798" cy="1698113"/>
            <a:chOff x="7058008" y="4754880"/>
            <a:chExt cx="2170397" cy="2226455"/>
          </a:xfrm>
        </p:grpSpPr>
        <p:grpSp>
          <p:nvGrpSpPr>
            <p:cNvPr id="43" name="Gruppe 42"/>
            <p:cNvGrpSpPr/>
            <p:nvPr/>
          </p:nvGrpSpPr>
          <p:grpSpPr>
            <a:xfrm>
              <a:off x="7058008" y="4754880"/>
              <a:ext cx="2170397" cy="1941343"/>
              <a:chOff x="7058008" y="4754880"/>
              <a:chExt cx="2170397" cy="1941343"/>
            </a:xfrm>
          </p:grpSpPr>
          <p:sp>
            <p:nvSpPr>
              <p:cNvPr id="7189" name="Internt lager 7188"/>
              <p:cNvSpPr/>
              <p:nvPr/>
            </p:nvSpPr>
            <p:spPr>
              <a:xfrm>
                <a:off x="7076048" y="4797085"/>
                <a:ext cx="2152357" cy="1899138"/>
              </a:xfrm>
              <a:prstGeom prst="flowChartInternalStorag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dirty="0"/>
              </a:p>
            </p:txBody>
          </p:sp>
          <p:sp>
            <p:nvSpPr>
              <p:cNvPr id="7192" name="Tekstfelt 7191"/>
              <p:cNvSpPr txBox="1"/>
              <p:nvPr/>
            </p:nvSpPr>
            <p:spPr>
              <a:xfrm>
                <a:off x="7287063" y="4754880"/>
                <a:ext cx="1702190" cy="360997"/>
              </a:xfrm>
              <a:prstGeom prst="rect">
                <a:avLst/>
              </a:prstGeom>
              <a:noFill/>
            </p:spPr>
            <p:txBody>
              <a:bodyPr wrap="square" rtlCol="0">
                <a:spAutoFit/>
              </a:bodyPr>
              <a:lstStyle/>
              <a:p>
                <a:r>
                  <a:rPr lang="da-DK" sz="1189" dirty="0"/>
                  <a:t>Klassifikation </a:t>
                </a:r>
                <a:r>
                  <a:rPr lang="da-DK" sz="1189" b="1" dirty="0">
                    <a:solidFill>
                      <a:srgbClr val="FF0000"/>
                    </a:solidFill>
                  </a:rPr>
                  <a:t>A</a:t>
                </a:r>
              </a:p>
            </p:txBody>
          </p:sp>
          <p:sp>
            <p:nvSpPr>
              <p:cNvPr id="7194" name="Tekstfelt 7193"/>
              <p:cNvSpPr txBox="1"/>
              <p:nvPr/>
            </p:nvSpPr>
            <p:spPr>
              <a:xfrm rot="16200000">
                <a:off x="6392110" y="5716198"/>
                <a:ext cx="1639572" cy="307776"/>
              </a:xfrm>
              <a:prstGeom prst="rect">
                <a:avLst/>
              </a:prstGeom>
              <a:solidFill>
                <a:srgbClr val="FFFF00"/>
              </a:solidFill>
              <a:ln>
                <a:solidFill>
                  <a:schemeClr val="tx1"/>
                </a:solidFill>
              </a:ln>
            </p:spPr>
            <p:txBody>
              <a:bodyPr wrap="square" rtlCol="0">
                <a:spAutoFit/>
              </a:bodyPr>
              <a:lstStyle/>
              <a:p>
                <a:r>
                  <a:rPr lang="da-DK" sz="900" b="1" dirty="0">
                    <a:solidFill>
                      <a:srgbClr val="FF0000"/>
                    </a:solidFill>
                  </a:rPr>
                  <a:t>HUSK! </a:t>
                </a:r>
                <a:r>
                  <a:rPr lang="da-DK" sz="900" dirty="0"/>
                  <a:t>DTG og PT. nr.</a:t>
                </a:r>
              </a:p>
            </p:txBody>
          </p:sp>
          <p:sp>
            <p:nvSpPr>
              <p:cNvPr id="7197" name="Tekstfelt 7196"/>
              <p:cNvSpPr txBox="1"/>
              <p:nvPr/>
            </p:nvSpPr>
            <p:spPr>
              <a:xfrm>
                <a:off x="7371471" y="5078437"/>
                <a:ext cx="1842866" cy="360997"/>
              </a:xfrm>
              <a:prstGeom prst="rect">
                <a:avLst/>
              </a:prstGeom>
              <a:pattFill prst="ltHorz">
                <a:fgClr>
                  <a:schemeClr val="accent1"/>
                </a:fgClr>
                <a:bgClr>
                  <a:schemeClr val="bg1"/>
                </a:bgClr>
              </a:pattFill>
            </p:spPr>
            <p:txBody>
              <a:bodyPr wrap="square" rtlCol="0">
                <a:spAutoFit/>
              </a:bodyPr>
              <a:lstStyle/>
              <a:p>
                <a:endParaRPr lang="da-DK" sz="1189" dirty="0"/>
              </a:p>
            </p:txBody>
          </p:sp>
        </p:grpSp>
        <p:sp>
          <p:nvSpPr>
            <p:cNvPr id="7191" name="Tekstfelt 7190"/>
            <p:cNvSpPr txBox="1"/>
            <p:nvPr/>
          </p:nvSpPr>
          <p:spPr>
            <a:xfrm>
              <a:off x="8440616" y="5528603"/>
              <a:ext cx="759655" cy="1452732"/>
            </a:xfrm>
            <a:prstGeom prst="rect">
              <a:avLst/>
            </a:prstGeom>
            <a:noFill/>
          </p:spPr>
          <p:txBody>
            <a:bodyPr wrap="square" rtlCol="0">
              <a:spAutoFit/>
            </a:bodyPr>
            <a:lstStyle/>
            <a:p>
              <a:r>
                <a:rPr lang="da-DK" sz="6600" dirty="0">
                  <a:solidFill>
                    <a:srgbClr val="FF0000"/>
                  </a:solidFill>
                </a:rPr>
                <a:t>A</a:t>
              </a:r>
            </a:p>
          </p:txBody>
        </p:sp>
      </p:grpSp>
    </p:spTree>
    <p:extLst>
      <p:ext uri="{BB962C8B-B14F-4D97-AF65-F5344CB8AC3E}">
        <p14:creationId xmlns:p14="http://schemas.microsoft.com/office/powerpoint/2010/main" val="116509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1000" fill="hold"/>
                                        <p:tgtEl>
                                          <p:spTgt spid="73"/>
                                        </p:tgtEl>
                                        <p:attrNameLst>
                                          <p:attrName>ppt_w</p:attrName>
                                        </p:attrNameLst>
                                      </p:cBhvr>
                                      <p:tavLst>
                                        <p:tav tm="0">
                                          <p:val>
                                            <p:fltVal val="0"/>
                                          </p:val>
                                        </p:tav>
                                        <p:tav tm="100000">
                                          <p:val>
                                            <p:strVal val="#ppt_w"/>
                                          </p:val>
                                        </p:tav>
                                      </p:tavLst>
                                    </p:anim>
                                    <p:anim calcmode="lin" valueType="num">
                                      <p:cBhvr>
                                        <p:cTn id="8" dur="1000" fill="hold"/>
                                        <p:tgtEl>
                                          <p:spTgt spid="73"/>
                                        </p:tgtEl>
                                        <p:attrNameLst>
                                          <p:attrName>ppt_h</p:attrName>
                                        </p:attrNameLst>
                                      </p:cBhvr>
                                      <p:tavLst>
                                        <p:tav tm="0">
                                          <p:val>
                                            <p:fltVal val="0"/>
                                          </p:val>
                                        </p:tav>
                                        <p:tav tm="100000">
                                          <p:val>
                                            <p:strVal val="#ppt_h"/>
                                          </p:val>
                                        </p:tav>
                                      </p:tavLst>
                                    </p:anim>
                                    <p:anim calcmode="lin" valueType="num">
                                      <p:cBhvr>
                                        <p:cTn id="9" dur="1000" fill="hold"/>
                                        <p:tgtEl>
                                          <p:spTgt spid="73"/>
                                        </p:tgtEl>
                                        <p:attrNameLst>
                                          <p:attrName>style.rotation</p:attrName>
                                        </p:attrNameLst>
                                      </p:cBhvr>
                                      <p:tavLst>
                                        <p:tav tm="0">
                                          <p:val>
                                            <p:fltVal val="90"/>
                                          </p:val>
                                        </p:tav>
                                        <p:tav tm="100000">
                                          <p:val>
                                            <p:fltVal val="0"/>
                                          </p:val>
                                        </p:tav>
                                      </p:tavLst>
                                    </p:anim>
                                    <p:animEffect transition="in" filter="fade">
                                      <p:cBhvr>
                                        <p:cTn id="10" dur="1000"/>
                                        <p:tgtEl>
                                          <p:spTgt spid="7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p:cTn id="15" dur="1000" fill="hold"/>
                                        <p:tgtEl>
                                          <p:spTgt spid="94"/>
                                        </p:tgtEl>
                                        <p:attrNameLst>
                                          <p:attrName>ppt_w</p:attrName>
                                        </p:attrNameLst>
                                      </p:cBhvr>
                                      <p:tavLst>
                                        <p:tav tm="0">
                                          <p:val>
                                            <p:fltVal val="0"/>
                                          </p:val>
                                        </p:tav>
                                        <p:tav tm="100000">
                                          <p:val>
                                            <p:strVal val="#ppt_w"/>
                                          </p:val>
                                        </p:tav>
                                      </p:tavLst>
                                    </p:anim>
                                    <p:anim calcmode="lin" valueType="num">
                                      <p:cBhvr>
                                        <p:cTn id="16" dur="1000" fill="hold"/>
                                        <p:tgtEl>
                                          <p:spTgt spid="94"/>
                                        </p:tgtEl>
                                        <p:attrNameLst>
                                          <p:attrName>ppt_h</p:attrName>
                                        </p:attrNameLst>
                                      </p:cBhvr>
                                      <p:tavLst>
                                        <p:tav tm="0">
                                          <p:val>
                                            <p:fltVal val="0"/>
                                          </p:val>
                                        </p:tav>
                                        <p:tav tm="100000">
                                          <p:val>
                                            <p:strVal val="#ppt_h"/>
                                          </p:val>
                                        </p:tav>
                                      </p:tavLst>
                                    </p:anim>
                                    <p:anim calcmode="lin" valueType="num">
                                      <p:cBhvr>
                                        <p:cTn id="17" dur="1000" fill="hold"/>
                                        <p:tgtEl>
                                          <p:spTgt spid="94"/>
                                        </p:tgtEl>
                                        <p:attrNameLst>
                                          <p:attrName>style.rotation</p:attrName>
                                        </p:attrNameLst>
                                      </p:cBhvr>
                                      <p:tavLst>
                                        <p:tav tm="0">
                                          <p:val>
                                            <p:fltVal val="90"/>
                                          </p:val>
                                        </p:tav>
                                        <p:tav tm="100000">
                                          <p:val>
                                            <p:fltVal val="0"/>
                                          </p:val>
                                        </p:tav>
                                      </p:tavLst>
                                    </p:anim>
                                    <p:animEffect transition="in" filter="fade">
                                      <p:cBhvr>
                                        <p:cTn id="18" dur="1000"/>
                                        <p:tgtEl>
                                          <p:spTgt spid="9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down)">
                                      <p:cBhvr>
                                        <p:cTn id="31" dur="580">
                                          <p:stCondLst>
                                            <p:cond delay="0"/>
                                          </p:stCondLst>
                                        </p:cTn>
                                        <p:tgtEl>
                                          <p:spTgt spid="44"/>
                                        </p:tgtEl>
                                      </p:cBhvr>
                                    </p:animEffect>
                                    <p:anim calcmode="lin" valueType="num">
                                      <p:cBhvr>
                                        <p:cTn id="32"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37" dur="26">
                                          <p:stCondLst>
                                            <p:cond delay="650"/>
                                          </p:stCondLst>
                                        </p:cTn>
                                        <p:tgtEl>
                                          <p:spTgt spid="44"/>
                                        </p:tgtEl>
                                      </p:cBhvr>
                                      <p:to x="100000" y="60000"/>
                                    </p:animScale>
                                    <p:animScale>
                                      <p:cBhvr>
                                        <p:cTn id="38" dur="166" decel="50000">
                                          <p:stCondLst>
                                            <p:cond delay="676"/>
                                          </p:stCondLst>
                                        </p:cTn>
                                        <p:tgtEl>
                                          <p:spTgt spid="44"/>
                                        </p:tgtEl>
                                      </p:cBhvr>
                                      <p:to x="100000" y="100000"/>
                                    </p:animScale>
                                    <p:animScale>
                                      <p:cBhvr>
                                        <p:cTn id="39" dur="26">
                                          <p:stCondLst>
                                            <p:cond delay="1312"/>
                                          </p:stCondLst>
                                        </p:cTn>
                                        <p:tgtEl>
                                          <p:spTgt spid="44"/>
                                        </p:tgtEl>
                                      </p:cBhvr>
                                      <p:to x="100000" y="80000"/>
                                    </p:animScale>
                                    <p:animScale>
                                      <p:cBhvr>
                                        <p:cTn id="40" dur="166" decel="50000">
                                          <p:stCondLst>
                                            <p:cond delay="1338"/>
                                          </p:stCondLst>
                                        </p:cTn>
                                        <p:tgtEl>
                                          <p:spTgt spid="44"/>
                                        </p:tgtEl>
                                      </p:cBhvr>
                                      <p:to x="100000" y="100000"/>
                                    </p:animScale>
                                    <p:animScale>
                                      <p:cBhvr>
                                        <p:cTn id="41" dur="26">
                                          <p:stCondLst>
                                            <p:cond delay="1642"/>
                                          </p:stCondLst>
                                        </p:cTn>
                                        <p:tgtEl>
                                          <p:spTgt spid="44"/>
                                        </p:tgtEl>
                                      </p:cBhvr>
                                      <p:to x="100000" y="90000"/>
                                    </p:animScale>
                                    <p:animScale>
                                      <p:cBhvr>
                                        <p:cTn id="42" dur="166" decel="50000">
                                          <p:stCondLst>
                                            <p:cond delay="1668"/>
                                          </p:stCondLst>
                                        </p:cTn>
                                        <p:tgtEl>
                                          <p:spTgt spid="44"/>
                                        </p:tgtEl>
                                      </p:cBhvr>
                                      <p:to x="100000" y="100000"/>
                                    </p:animScale>
                                    <p:animScale>
                                      <p:cBhvr>
                                        <p:cTn id="43" dur="26">
                                          <p:stCondLst>
                                            <p:cond delay="1808"/>
                                          </p:stCondLst>
                                        </p:cTn>
                                        <p:tgtEl>
                                          <p:spTgt spid="44"/>
                                        </p:tgtEl>
                                      </p:cBhvr>
                                      <p:to x="100000" y="95000"/>
                                    </p:animScale>
                                    <p:animScale>
                                      <p:cBhvr>
                                        <p:cTn id="44" dur="166" decel="50000">
                                          <p:stCondLst>
                                            <p:cond delay="1834"/>
                                          </p:stCondLst>
                                        </p:cTn>
                                        <p:tgtEl>
                                          <p:spTgt spid="44"/>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7198"/>
                                        </p:tgtEl>
                                        <p:attrNameLst>
                                          <p:attrName>style.visibility</p:attrName>
                                        </p:attrNameLst>
                                      </p:cBhvr>
                                      <p:to>
                                        <p:strVal val="visible"/>
                                      </p:to>
                                    </p:set>
                                    <p:anim calcmode="lin" valueType="num">
                                      <p:cBhvr>
                                        <p:cTn id="49" dur="1000" fill="hold"/>
                                        <p:tgtEl>
                                          <p:spTgt spid="7198"/>
                                        </p:tgtEl>
                                        <p:attrNameLst>
                                          <p:attrName>ppt_w</p:attrName>
                                        </p:attrNameLst>
                                      </p:cBhvr>
                                      <p:tavLst>
                                        <p:tav tm="0">
                                          <p:val>
                                            <p:fltVal val="0"/>
                                          </p:val>
                                        </p:tav>
                                        <p:tav tm="100000">
                                          <p:val>
                                            <p:strVal val="#ppt_w"/>
                                          </p:val>
                                        </p:tav>
                                      </p:tavLst>
                                    </p:anim>
                                    <p:anim calcmode="lin" valueType="num">
                                      <p:cBhvr>
                                        <p:cTn id="50" dur="1000" fill="hold"/>
                                        <p:tgtEl>
                                          <p:spTgt spid="7198"/>
                                        </p:tgtEl>
                                        <p:attrNameLst>
                                          <p:attrName>ppt_h</p:attrName>
                                        </p:attrNameLst>
                                      </p:cBhvr>
                                      <p:tavLst>
                                        <p:tav tm="0">
                                          <p:val>
                                            <p:fltVal val="0"/>
                                          </p:val>
                                        </p:tav>
                                        <p:tav tm="100000">
                                          <p:val>
                                            <p:strVal val="#ppt_h"/>
                                          </p:val>
                                        </p:tav>
                                      </p:tavLst>
                                    </p:anim>
                                    <p:anim calcmode="lin" valueType="num">
                                      <p:cBhvr>
                                        <p:cTn id="51" dur="1000" fill="hold"/>
                                        <p:tgtEl>
                                          <p:spTgt spid="7198"/>
                                        </p:tgtEl>
                                        <p:attrNameLst>
                                          <p:attrName>style.rotation</p:attrName>
                                        </p:attrNameLst>
                                      </p:cBhvr>
                                      <p:tavLst>
                                        <p:tav tm="0">
                                          <p:val>
                                            <p:fltVal val="90"/>
                                          </p:val>
                                        </p:tav>
                                        <p:tav tm="100000">
                                          <p:val>
                                            <p:fltVal val="0"/>
                                          </p:val>
                                        </p:tav>
                                      </p:tavLst>
                                    </p:anim>
                                    <p:animEffect transition="in" filter="fade">
                                      <p:cBhvr>
                                        <p:cTn id="52" dur="1000"/>
                                        <p:tgtEl>
                                          <p:spTgt spid="7198"/>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2"/>
                                        </p:tgtEl>
                                        <p:attrNameLst>
                                          <p:attrName>style.visibility</p:attrName>
                                        </p:attrNameLst>
                                      </p:cBhvr>
                                      <p:to>
                                        <p:strVal val="visible"/>
                                      </p:to>
                                    </p:set>
                                    <p:anim calcmode="lin" valueType="num">
                                      <p:cBhvr>
                                        <p:cTn id="57" dur="500" fill="hold"/>
                                        <p:tgtEl>
                                          <p:spTgt spid="112"/>
                                        </p:tgtEl>
                                        <p:attrNameLst>
                                          <p:attrName>ppt_w</p:attrName>
                                        </p:attrNameLst>
                                      </p:cBhvr>
                                      <p:tavLst>
                                        <p:tav tm="0">
                                          <p:val>
                                            <p:fltVal val="0"/>
                                          </p:val>
                                        </p:tav>
                                        <p:tav tm="100000">
                                          <p:val>
                                            <p:strVal val="#ppt_w"/>
                                          </p:val>
                                        </p:tav>
                                      </p:tavLst>
                                    </p:anim>
                                    <p:anim calcmode="lin" valueType="num">
                                      <p:cBhvr>
                                        <p:cTn id="58" dur="500" fill="hold"/>
                                        <p:tgtEl>
                                          <p:spTgt spid="112"/>
                                        </p:tgtEl>
                                        <p:attrNameLst>
                                          <p:attrName>ppt_h</p:attrName>
                                        </p:attrNameLst>
                                      </p:cBhvr>
                                      <p:tavLst>
                                        <p:tav tm="0">
                                          <p:val>
                                            <p:fltVal val="0"/>
                                          </p:val>
                                        </p:tav>
                                        <p:tav tm="100000">
                                          <p:val>
                                            <p:strVal val="#ppt_h"/>
                                          </p:val>
                                        </p:tav>
                                      </p:tavLst>
                                    </p:anim>
                                    <p:animEffect transition="in" filter="fade">
                                      <p:cBhvr>
                                        <p:cTn id="59" dur="500"/>
                                        <p:tgtEl>
                                          <p:spTgt spid="11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xit" presetSubtype="9" fill="hold" nodeType="clickEffect">
                                  <p:stCondLst>
                                    <p:cond delay="0"/>
                                  </p:stCondLst>
                                  <p:childTnLst>
                                    <p:anim calcmode="lin" valueType="num">
                                      <p:cBhvr additive="base">
                                        <p:cTn id="63" dur="500"/>
                                        <p:tgtEl>
                                          <p:spTgt spid="7198"/>
                                        </p:tgtEl>
                                        <p:attrNameLst>
                                          <p:attrName>ppt_x</p:attrName>
                                        </p:attrNameLst>
                                      </p:cBhvr>
                                      <p:tavLst>
                                        <p:tav tm="0">
                                          <p:val>
                                            <p:strVal val="ppt_x"/>
                                          </p:val>
                                        </p:tav>
                                        <p:tav tm="100000">
                                          <p:val>
                                            <p:strVal val="0-ppt_w/2"/>
                                          </p:val>
                                        </p:tav>
                                      </p:tavLst>
                                    </p:anim>
                                    <p:anim calcmode="lin" valueType="num">
                                      <p:cBhvr additive="base">
                                        <p:cTn id="64" dur="500"/>
                                        <p:tgtEl>
                                          <p:spTgt spid="7198"/>
                                        </p:tgtEl>
                                        <p:attrNameLst>
                                          <p:attrName>ppt_y</p:attrName>
                                        </p:attrNameLst>
                                      </p:cBhvr>
                                      <p:tavLst>
                                        <p:tav tm="0">
                                          <p:val>
                                            <p:strVal val="ppt_y"/>
                                          </p:val>
                                        </p:tav>
                                        <p:tav tm="100000">
                                          <p:val>
                                            <p:strVal val="0-ppt_h/2"/>
                                          </p:val>
                                        </p:tav>
                                      </p:tavLst>
                                    </p:anim>
                                    <p:set>
                                      <p:cBhvr>
                                        <p:cTn id="65" dur="1" fill="hold">
                                          <p:stCondLst>
                                            <p:cond delay="499"/>
                                          </p:stCondLst>
                                        </p:cTn>
                                        <p:tgtEl>
                                          <p:spTgt spid="719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9" fill="hold" nodeType="clickEffect">
                                  <p:stCondLst>
                                    <p:cond delay="0"/>
                                  </p:stCondLst>
                                  <p:childTnLst>
                                    <p:set>
                                      <p:cBhvr>
                                        <p:cTn id="69" dur="1" fill="hold">
                                          <p:stCondLst>
                                            <p:cond delay="0"/>
                                          </p:stCondLst>
                                        </p:cTn>
                                        <p:tgtEl>
                                          <p:spTgt spid="146"/>
                                        </p:tgtEl>
                                        <p:attrNameLst>
                                          <p:attrName>style.visibility</p:attrName>
                                        </p:attrNameLst>
                                      </p:cBhvr>
                                      <p:to>
                                        <p:strVal val="visible"/>
                                      </p:to>
                                    </p:set>
                                    <p:anim calcmode="lin" valueType="num">
                                      <p:cBhvr additive="base">
                                        <p:cTn id="70" dur="500" fill="hold"/>
                                        <p:tgtEl>
                                          <p:spTgt spid="146"/>
                                        </p:tgtEl>
                                        <p:attrNameLst>
                                          <p:attrName>ppt_x</p:attrName>
                                        </p:attrNameLst>
                                      </p:cBhvr>
                                      <p:tavLst>
                                        <p:tav tm="0">
                                          <p:val>
                                            <p:strVal val="0-#ppt_w/2"/>
                                          </p:val>
                                        </p:tav>
                                        <p:tav tm="100000">
                                          <p:val>
                                            <p:strVal val="#ppt_x"/>
                                          </p:val>
                                        </p:tav>
                                      </p:tavLst>
                                    </p:anim>
                                    <p:anim calcmode="lin" valueType="num">
                                      <p:cBhvr additive="base">
                                        <p:cTn id="71" dur="500" fill="hold"/>
                                        <p:tgtEl>
                                          <p:spTgt spid="146"/>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9" fill="hold" nodeType="clickEffect">
                                  <p:stCondLst>
                                    <p:cond delay="0"/>
                                  </p:stCondLst>
                                  <p:childTnLst>
                                    <p:set>
                                      <p:cBhvr>
                                        <p:cTn id="75" dur="1" fill="hold">
                                          <p:stCondLst>
                                            <p:cond delay="0"/>
                                          </p:stCondLst>
                                        </p:cTn>
                                        <p:tgtEl>
                                          <p:spTgt spid="148"/>
                                        </p:tgtEl>
                                        <p:attrNameLst>
                                          <p:attrName>style.visibility</p:attrName>
                                        </p:attrNameLst>
                                      </p:cBhvr>
                                      <p:to>
                                        <p:strVal val="visible"/>
                                      </p:to>
                                    </p:set>
                                    <p:anim calcmode="lin" valueType="num">
                                      <p:cBhvr additive="base">
                                        <p:cTn id="76" dur="500" fill="hold"/>
                                        <p:tgtEl>
                                          <p:spTgt spid="148"/>
                                        </p:tgtEl>
                                        <p:attrNameLst>
                                          <p:attrName>ppt_x</p:attrName>
                                        </p:attrNameLst>
                                      </p:cBhvr>
                                      <p:tavLst>
                                        <p:tav tm="0">
                                          <p:val>
                                            <p:strVal val="0-#ppt_w/2"/>
                                          </p:val>
                                        </p:tav>
                                        <p:tav tm="100000">
                                          <p:val>
                                            <p:strVal val="#ppt_x"/>
                                          </p:val>
                                        </p:tav>
                                      </p:tavLst>
                                    </p:anim>
                                    <p:anim calcmode="lin" valueType="num">
                                      <p:cBhvr additive="base">
                                        <p:cTn id="77" dur="500" fill="hold"/>
                                        <p:tgtEl>
                                          <p:spTgt spid="148"/>
                                        </p:tgtEl>
                                        <p:attrNameLst>
                                          <p:attrName>ppt_y</p:attrName>
                                        </p:attrNameLst>
                                      </p:cBhvr>
                                      <p:tavLst>
                                        <p:tav tm="0">
                                          <p:val>
                                            <p:strVal val="0-#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9" fill="hold" nodeType="clickEffect">
                                  <p:stCondLst>
                                    <p:cond delay="0"/>
                                  </p:stCondLst>
                                  <p:childTnLst>
                                    <p:set>
                                      <p:cBhvr>
                                        <p:cTn id="81" dur="1" fill="hold">
                                          <p:stCondLst>
                                            <p:cond delay="0"/>
                                          </p:stCondLst>
                                        </p:cTn>
                                        <p:tgtEl>
                                          <p:spTgt spid="147"/>
                                        </p:tgtEl>
                                        <p:attrNameLst>
                                          <p:attrName>style.visibility</p:attrName>
                                        </p:attrNameLst>
                                      </p:cBhvr>
                                      <p:to>
                                        <p:strVal val="visible"/>
                                      </p:to>
                                    </p:set>
                                    <p:anim calcmode="lin" valueType="num">
                                      <p:cBhvr additive="base">
                                        <p:cTn id="82" dur="500" fill="hold"/>
                                        <p:tgtEl>
                                          <p:spTgt spid="147"/>
                                        </p:tgtEl>
                                        <p:attrNameLst>
                                          <p:attrName>ppt_x</p:attrName>
                                        </p:attrNameLst>
                                      </p:cBhvr>
                                      <p:tavLst>
                                        <p:tav tm="0">
                                          <p:val>
                                            <p:strVal val="0-#ppt_w/2"/>
                                          </p:val>
                                        </p:tav>
                                        <p:tav tm="100000">
                                          <p:val>
                                            <p:strVal val="#ppt_x"/>
                                          </p:val>
                                        </p:tav>
                                      </p:tavLst>
                                    </p:anim>
                                    <p:anim calcmode="lin" valueType="num">
                                      <p:cBhvr additive="base">
                                        <p:cTn id="83" dur="500" fill="hold"/>
                                        <p:tgtEl>
                                          <p:spTgt spid="147"/>
                                        </p:tgtEl>
                                        <p:attrNameLst>
                                          <p:attrName>ppt_y</p:attrName>
                                        </p:attrNameLst>
                                      </p:cBhvr>
                                      <p:tavLst>
                                        <p:tav tm="0">
                                          <p:val>
                                            <p:strVal val="0-#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9" fill="hold" nodeType="clickEffect">
                                  <p:stCondLst>
                                    <p:cond delay="0"/>
                                  </p:stCondLst>
                                  <p:childTnLst>
                                    <p:set>
                                      <p:cBhvr>
                                        <p:cTn id="87" dur="1" fill="hold">
                                          <p:stCondLst>
                                            <p:cond delay="0"/>
                                          </p:stCondLst>
                                        </p:cTn>
                                        <p:tgtEl>
                                          <p:spTgt spid="7199"/>
                                        </p:tgtEl>
                                        <p:attrNameLst>
                                          <p:attrName>style.visibility</p:attrName>
                                        </p:attrNameLst>
                                      </p:cBhvr>
                                      <p:to>
                                        <p:strVal val="visible"/>
                                      </p:to>
                                    </p:set>
                                    <p:anim calcmode="lin" valueType="num">
                                      <p:cBhvr additive="base">
                                        <p:cTn id="88" dur="500" fill="hold"/>
                                        <p:tgtEl>
                                          <p:spTgt spid="7199"/>
                                        </p:tgtEl>
                                        <p:attrNameLst>
                                          <p:attrName>ppt_x</p:attrName>
                                        </p:attrNameLst>
                                      </p:cBhvr>
                                      <p:tavLst>
                                        <p:tav tm="0">
                                          <p:val>
                                            <p:strVal val="0-#ppt_w/2"/>
                                          </p:val>
                                        </p:tav>
                                        <p:tav tm="100000">
                                          <p:val>
                                            <p:strVal val="#ppt_x"/>
                                          </p:val>
                                        </p:tav>
                                      </p:tavLst>
                                    </p:anim>
                                    <p:anim calcmode="lin" valueType="num">
                                      <p:cBhvr additive="base">
                                        <p:cTn id="89" dur="500" fill="hold"/>
                                        <p:tgtEl>
                                          <p:spTgt spid="719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D20E0D-918D-48ED-906E-75A26BC75D8F}"/>
              </a:ext>
            </a:extLst>
          </p:cNvPr>
          <p:cNvSpPr>
            <a:spLocks noGrp="1"/>
          </p:cNvSpPr>
          <p:nvPr>
            <p:ph type="title"/>
          </p:nvPr>
        </p:nvSpPr>
        <p:spPr>
          <a:xfrm>
            <a:off x="2008199" y="980729"/>
            <a:ext cx="6932613" cy="616930"/>
          </a:xfrm>
        </p:spPr>
        <p:txBody>
          <a:bodyPr anchor="b">
            <a:normAutofit/>
          </a:bodyPr>
          <a:lstStyle/>
          <a:p>
            <a:r>
              <a:rPr lang="da-DK" sz="3200" dirty="0"/>
              <a:t>Hvad skal du lære om?</a:t>
            </a:r>
          </a:p>
        </p:txBody>
      </p:sp>
      <p:sp>
        <p:nvSpPr>
          <p:cNvPr id="9" name="Footer Placeholder 2">
            <a:extLst>
              <a:ext uri="{FF2B5EF4-FFF2-40B4-BE49-F238E27FC236}">
                <a16:creationId xmlns:a16="http://schemas.microsoft.com/office/drawing/2014/main" id="{A9035512-B13B-BDF7-044B-A9BCD55F12C2}"/>
              </a:ext>
            </a:extLst>
          </p:cNvPr>
          <p:cNvSpPr>
            <a:spLocks noGrp="1"/>
          </p:cNvSpPr>
          <p:nvPr>
            <p:ph type="ftr" sz="quarter" idx="11"/>
          </p:nvPr>
        </p:nvSpPr>
        <p:spPr>
          <a:xfrm>
            <a:off x="2008199" y="127017"/>
            <a:ext cx="6932613" cy="316051"/>
          </a:xfrm>
        </p:spPr>
        <p:txBody>
          <a:bodyPr/>
          <a:lstStyle/>
          <a:p>
            <a:pPr algn="l" defTabSz="805176">
              <a:spcAft>
                <a:spcPts val="600"/>
              </a:spcAft>
              <a:defRPr/>
            </a:pPr>
            <a:r>
              <a:rPr lang="da-DK" sz="963" b="1">
                <a:solidFill>
                  <a:prstClr val="black"/>
                </a:solidFill>
                <a:latin typeface="Verdana"/>
              </a:rPr>
              <a:t>IBC Kurser</a:t>
            </a:r>
          </a:p>
        </p:txBody>
      </p:sp>
      <p:pic>
        <p:nvPicPr>
          <p:cNvPr id="4" name="Billede 3">
            <a:extLst>
              <a:ext uri="{FF2B5EF4-FFF2-40B4-BE49-F238E27FC236}">
                <a16:creationId xmlns:a16="http://schemas.microsoft.com/office/drawing/2014/main" id="{E3BF1CCC-09A0-3F84-49A3-D8C7E32C0D00}"/>
              </a:ext>
            </a:extLst>
          </p:cNvPr>
          <p:cNvPicPr>
            <a:picLocks noChangeAspect="1"/>
          </p:cNvPicPr>
          <p:nvPr/>
        </p:nvPicPr>
        <p:blipFill>
          <a:blip r:embed="rId3"/>
          <a:stretch>
            <a:fillRect/>
          </a:stretch>
        </p:blipFill>
        <p:spPr>
          <a:xfrm>
            <a:off x="7437820" y="1881189"/>
            <a:ext cx="2786895" cy="4238624"/>
          </a:xfrm>
          <a:prstGeom prst="rect">
            <a:avLst/>
          </a:prstGeom>
          <a:noFill/>
        </p:spPr>
      </p:pic>
      <p:sp>
        <p:nvSpPr>
          <p:cNvPr id="3" name="Pladsholder til indhold 2">
            <a:extLst>
              <a:ext uri="{FF2B5EF4-FFF2-40B4-BE49-F238E27FC236}">
                <a16:creationId xmlns:a16="http://schemas.microsoft.com/office/drawing/2014/main" id="{AC9AD35B-3034-4C8A-BD6E-C0355D1CA7B6}"/>
              </a:ext>
            </a:extLst>
          </p:cNvPr>
          <p:cNvSpPr>
            <a:spLocks noGrp="1"/>
          </p:cNvSpPr>
          <p:nvPr>
            <p:ph type="body" sz="quarter" idx="14"/>
          </p:nvPr>
        </p:nvSpPr>
        <p:spPr>
          <a:xfrm>
            <a:off x="2008190" y="1881191"/>
            <a:ext cx="4843896" cy="4238406"/>
          </a:xfrm>
        </p:spPr>
        <p:txBody>
          <a:bodyPr>
            <a:normAutofit/>
          </a:bodyPr>
          <a:lstStyle/>
          <a:p>
            <a:pPr marL="342900" indent="-342900">
              <a:spcAft>
                <a:spcPts val="600"/>
              </a:spcAft>
              <a:buFont typeface="Arial" panose="020B0604020202020204" pitchFamily="34" charset="0"/>
              <a:buChar char="•"/>
            </a:pPr>
            <a:r>
              <a:rPr lang="da-DK" sz="2000" i="0" dirty="0"/>
              <a:t>De 5 Lean principper</a:t>
            </a:r>
          </a:p>
          <a:p>
            <a:pPr marL="342900" indent="-342900">
              <a:spcAft>
                <a:spcPts val="600"/>
              </a:spcAft>
              <a:buFont typeface="Arial" panose="020B0604020202020204" pitchFamily="34" charset="0"/>
              <a:buChar char="•"/>
            </a:pPr>
            <a:r>
              <a:rPr lang="da-DK" sz="2000" i="0" dirty="0"/>
              <a:t>De 8 + 1 spildtyper</a:t>
            </a:r>
          </a:p>
          <a:p>
            <a:pPr marL="342900" indent="-342900">
              <a:spcAft>
                <a:spcPts val="600"/>
              </a:spcAft>
              <a:buFont typeface="Arial" panose="020B0604020202020204" pitchFamily="34" charset="0"/>
              <a:buChar char="•"/>
            </a:pPr>
            <a:r>
              <a:rPr lang="da-DK" sz="2000" i="0" dirty="0"/>
              <a:t>Bæredygtig adfærd</a:t>
            </a:r>
          </a:p>
          <a:p>
            <a:pPr marL="342900" indent="-342900">
              <a:spcAft>
                <a:spcPts val="600"/>
              </a:spcAft>
              <a:buFont typeface="Arial" panose="020B0604020202020204" pitchFamily="34" charset="0"/>
              <a:buChar char="•"/>
            </a:pPr>
            <a:r>
              <a:rPr lang="da-DK" sz="2000" i="0" dirty="0"/>
              <a:t>5S, oprydning, alt på rette plads og rengøring</a:t>
            </a:r>
          </a:p>
          <a:p>
            <a:pPr marL="342900" indent="-342900">
              <a:spcAft>
                <a:spcPts val="600"/>
              </a:spcAft>
              <a:buFont typeface="Arial" panose="020B0604020202020204" pitchFamily="34" charset="0"/>
              <a:buChar char="•"/>
            </a:pPr>
            <a:r>
              <a:rPr lang="da-DK" sz="2000" i="0" dirty="0"/>
              <a:t>SMED (omstillingseffektivisering)</a:t>
            </a:r>
          </a:p>
          <a:p>
            <a:pPr marL="342900" indent="-342900">
              <a:spcAft>
                <a:spcPts val="600"/>
              </a:spcAft>
              <a:buFont typeface="Arial" panose="020B0604020202020204" pitchFamily="34" charset="0"/>
              <a:buChar char="•"/>
            </a:pPr>
            <a:r>
              <a:rPr lang="da-DK" sz="2000" i="0" dirty="0"/>
              <a:t>Problemløsning</a:t>
            </a:r>
          </a:p>
          <a:p>
            <a:pPr marL="342900" indent="-342900">
              <a:spcAft>
                <a:spcPts val="600"/>
              </a:spcAft>
              <a:buFont typeface="Arial" panose="020B0604020202020204" pitchFamily="34" charset="0"/>
              <a:buChar char="•"/>
            </a:pPr>
            <a:r>
              <a:rPr lang="da-DK" sz="2000" i="0" dirty="0"/>
              <a:t>PDCA-hjulet</a:t>
            </a:r>
          </a:p>
          <a:p>
            <a:pPr marL="342900" indent="-342900">
              <a:spcAft>
                <a:spcPts val="600"/>
              </a:spcAft>
              <a:buFont typeface="Arial" panose="020B0604020202020204" pitchFamily="34" charset="0"/>
              <a:buChar char="•"/>
            </a:pPr>
            <a:r>
              <a:rPr lang="da-DK" sz="2000" i="0" dirty="0"/>
              <a:t>Løbende forbedringer &amp; CI kulturen</a:t>
            </a:r>
          </a:p>
          <a:p>
            <a:pPr marL="196175" indent="-196175">
              <a:spcAft>
                <a:spcPts val="600"/>
              </a:spcAft>
            </a:pPr>
            <a:endParaRPr lang="da-DK" dirty="0"/>
          </a:p>
          <a:p>
            <a:pPr>
              <a:spcAft>
                <a:spcPts val="600"/>
              </a:spcAft>
            </a:pPr>
            <a:endParaRPr lang="da-DK" dirty="0"/>
          </a:p>
          <a:p>
            <a:pPr marL="196175" indent="-196175">
              <a:spcAft>
                <a:spcPts val="600"/>
              </a:spcAft>
            </a:pPr>
            <a:endParaRPr lang="da-DK" dirty="0"/>
          </a:p>
          <a:p>
            <a:pPr>
              <a:spcAft>
                <a:spcPts val="600"/>
              </a:spcAft>
            </a:pPr>
            <a:endParaRPr lang="da-DK" dirty="0"/>
          </a:p>
        </p:txBody>
      </p:sp>
    </p:spTree>
    <p:extLst>
      <p:ext uri="{BB962C8B-B14F-4D97-AF65-F5344CB8AC3E}">
        <p14:creationId xmlns:p14="http://schemas.microsoft.com/office/powerpoint/2010/main" val="33489322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felt 1"/>
          <p:cNvSpPr txBox="1"/>
          <p:nvPr/>
        </p:nvSpPr>
        <p:spPr>
          <a:xfrm>
            <a:off x="2417131" y="1240094"/>
            <a:ext cx="7924298" cy="1200329"/>
          </a:xfrm>
          <a:prstGeom prst="rect">
            <a:avLst/>
          </a:prstGeom>
          <a:noFill/>
        </p:spPr>
        <p:txBody>
          <a:bodyPr wrap="square" rtlCol="0">
            <a:spAutoFit/>
          </a:bodyPr>
          <a:lstStyle/>
          <a:p>
            <a:r>
              <a:rPr lang="da-DK" sz="7200" dirty="0">
                <a:latin typeface="Gabriola" panose="04040605051002020D02" pitchFamily="82" charset="0"/>
              </a:rPr>
              <a:t>Fejl er Justerbar læring?</a:t>
            </a:r>
          </a:p>
        </p:txBody>
      </p:sp>
      <p:pic>
        <p:nvPicPr>
          <p:cNvPr id="1026" name="Picture 2" descr="Old Media vs. New Media Continued - Shelly Pal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5343" y="2464220"/>
            <a:ext cx="5137387" cy="3536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99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WordArt 6"/>
          <p:cNvSpPr>
            <a:spLocks noChangeArrowheads="1" noChangeShapeType="1" noTextEdit="1"/>
          </p:cNvSpPr>
          <p:nvPr/>
        </p:nvSpPr>
        <p:spPr bwMode="auto">
          <a:xfrm>
            <a:off x="1817915" y="1163172"/>
            <a:ext cx="8719458" cy="399475"/>
          </a:xfrm>
          <a:prstGeom prst="rect">
            <a:avLst/>
          </a:prstGeom>
          <a:noFill/>
        </p:spPr>
        <p:txBody>
          <a:bodyPr wrap="none" numCol="1" fromWordArt="1">
            <a:prstTxWarp prst="textPlain">
              <a:avLst>
                <a:gd name="adj" fmla="val 50000"/>
              </a:avLst>
            </a:prstTxWarp>
            <a:scene3d>
              <a:camera prst="orthographicFront"/>
              <a:lightRig rig="brightRoom" dir="t"/>
            </a:scene3d>
            <a:sp3d>
              <a:bevelB w="38100" h="38100"/>
            </a:sp3d>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kern="10" dirty="0">
                <a:ln w="9525">
                  <a:solidFill>
                    <a:srgbClr val="FF0000"/>
                  </a:solidFill>
                  <a:round/>
                  <a:headEnd/>
                  <a:tailEnd/>
                </a:ln>
                <a:solidFill>
                  <a:srgbClr val="C00000"/>
                </a:solidFill>
                <a:effectLst>
                  <a:outerShdw blurRad="50800" dist="38100" dir="18900000" algn="bl" rotWithShape="0">
                    <a:prstClr val="black">
                      <a:alpha val="40000"/>
                    </a:prstClr>
                  </a:outerShdw>
                </a:effectLst>
                <a:latin typeface="Arial Black" panose="020B0A04020102020204" pitchFamily="34" charset="0"/>
              </a:rPr>
              <a:t>Gå efter bolden ikke M/K</a:t>
            </a:r>
            <a:endParaRPr lang="da-DK" sz="2700" kern="10" dirty="0">
              <a:ln w="9525">
                <a:solidFill>
                  <a:srgbClr val="FF0000"/>
                </a:solidFill>
                <a:round/>
                <a:headEnd/>
                <a:tailEnd/>
              </a:ln>
              <a:solidFill>
                <a:srgbClr val="C00000"/>
              </a:solidFill>
              <a:effectLst>
                <a:outerShdw blurRad="50800" dist="38100" dir="18900000" algn="bl" rotWithShape="0">
                  <a:prstClr val="black">
                    <a:alpha val="40000"/>
                  </a:prstClr>
                </a:outerShdw>
              </a:effectLst>
              <a:latin typeface="Bauhaus 93" panose="04030905020B02020C02" pitchFamily="82" charset="0"/>
            </a:endParaRPr>
          </a:p>
        </p:txBody>
      </p:sp>
      <p:sp>
        <p:nvSpPr>
          <p:cNvPr id="3" name="Tekstfelt 2"/>
          <p:cNvSpPr txBox="1"/>
          <p:nvPr/>
        </p:nvSpPr>
        <p:spPr>
          <a:xfrm>
            <a:off x="2309790" y="1876443"/>
            <a:ext cx="8053251" cy="3783985"/>
          </a:xfrm>
          <a:prstGeom prst="rect">
            <a:avLst/>
          </a:prstGeom>
          <a:noFill/>
        </p:spPr>
        <p:txBody>
          <a:bodyPr wrap="square" rtlCol="0">
            <a:spAutoFit/>
          </a:bodyPr>
          <a:lstStyle/>
          <a:p>
            <a:pPr marL="257175" indent="-257175">
              <a:buFont typeface="+mj-lt"/>
              <a:buAutoNum type="arabicPeriod"/>
            </a:pPr>
            <a:r>
              <a:rPr lang="da-DK" sz="2100" dirty="0"/>
              <a:t>Den der begår fejlen besidder vigtig viden i forebyggelsen af fejl.</a:t>
            </a:r>
          </a:p>
          <a:p>
            <a:pPr marL="257175" indent="-257175">
              <a:buFont typeface="+mj-lt"/>
              <a:buAutoNum type="arabicPeriod"/>
            </a:pPr>
            <a:endParaRPr lang="da-DK" sz="2100" dirty="0"/>
          </a:p>
          <a:p>
            <a:pPr marL="257175" indent="-257175">
              <a:buFont typeface="+mj-lt"/>
              <a:buAutoNum type="arabicPeriod"/>
            </a:pPr>
            <a:r>
              <a:rPr lang="da-DK" sz="2100" dirty="0"/>
              <a:t>Straf for fejl bevirker at fejl skjules, og skjulte fejl er svære at rette.</a:t>
            </a:r>
          </a:p>
          <a:p>
            <a:pPr marL="257175" indent="-257175">
              <a:buFont typeface="+mj-lt"/>
              <a:buAutoNum type="arabicPeriod"/>
            </a:pPr>
            <a:endParaRPr lang="da-DK" sz="2100" dirty="0"/>
          </a:p>
          <a:p>
            <a:pPr marL="257175" indent="-257175">
              <a:buFont typeface="+mj-lt"/>
              <a:buAutoNum type="arabicPeriod"/>
            </a:pPr>
            <a:r>
              <a:rPr lang="da-DK" sz="2100" dirty="0"/>
              <a:t>Ingen ønsker at begå fejl, men alle kan komme til at begå fejl.</a:t>
            </a:r>
          </a:p>
          <a:p>
            <a:pPr marL="257175" indent="-257175">
              <a:buFont typeface="+mj-lt"/>
              <a:buAutoNum type="arabicPeriod"/>
            </a:pPr>
            <a:endParaRPr lang="da-DK" sz="2100" dirty="0"/>
          </a:p>
          <a:p>
            <a:pPr marL="257175" indent="-257175">
              <a:buFont typeface="+mj-lt"/>
              <a:buAutoNum type="arabicPeriod"/>
            </a:pPr>
            <a:r>
              <a:rPr lang="da-DK" sz="2100" dirty="0"/>
              <a:t>Det er et fældes projekt at undgå fejl og fejl skal undgås i fællesskab.</a:t>
            </a:r>
          </a:p>
          <a:p>
            <a:pPr marL="257175" indent="-257175">
              <a:buFont typeface="+mj-lt"/>
              <a:buAutoNum type="arabicPeriod"/>
            </a:pPr>
            <a:endParaRPr lang="da-DK" sz="2100" dirty="0"/>
          </a:p>
          <a:p>
            <a:pPr marL="257175" indent="-257175">
              <a:buFont typeface="+mj-lt"/>
              <a:buAutoNum type="arabicPeriod"/>
            </a:pPr>
            <a:r>
              <a:rPr lang="da-DK" sz="2100" dirty="0"/>
              <a:t>De berørt af eventuelle fejl er vigtige aktører i forebyggelsen af fejl.</a:t>
            </a:r>
          </a:p>
          <a:p>
            <a:pPr marL="257175" indent="-257175">
              <a:buFont typeface="+mj-lt"/>
              <a:buAutoNum type="arabicPeriod"/>
            </a:pPr>
            <a:endParaRPr lang="da-DK" dirty="0"/>
          </a:p>
          <a:p>
            <a:endParaRPr lang="da-DK" sz="1189" dirty="0"/>
          </a:p>
        </p:txBody>
      </p:sp>
      <p:pic>
        <p:nvPicPr>
          <p:cNvPr id="1030" name="Picture 6" descr="Relateret billed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25" t="10010" r="7719" b="8035"/>
          <a:stretch/>
        </p:blipFill>
        <p:spPr bwMode="auto">
          <a:xfrm>
            <a:off x="-1195252" y="4903471"/>
            <a:ext cx="999309" cy="999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43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4" presetClass="path" presetSubtype="0" accel="50000" decel="50000" fill="hold" nodeType="clickEffect">
                                  <p:stCondLst>
                                    <p:cond delay="0"/>
                                  </p:stCondLst>
                                  <p:childTnLst>
                                    <p:animMotion origin="layout" path="M -0.14232 0.05347 C -0.12214 0.04606 -0.05248 0.03148 -0.02695 0.02731 C 0.12864 0.00463 0.29297 0.04375 0.29622 0.10995 C 0.29453 0.07662 0.37357 0.03125 0.44896 0.02083 C 0.52917 0.00717 0.60586 0.02893 0.60755 0.06157 C 0.60664 0.04467 0.64609 0.02199 0.68672 0.01551 C 0.7263 0.00949 0.76797 0.01944 0.76849 0.03657 C 0.76836 0.02824 0.78815 0.01689 0.80768 0.01389 C 0.82812 0.01041 0.84818 0.0162 0.84857 0.02407 C 0.84857 0.01944 0.85794 0.01412 0.86836 0.0125 C 0.8737 0.0125 0.88854 0.01319 0.8888 0.01782 C 0.88919 0.01527 0.89401 0.01365 0.89831 0.01203 C 0.89831 0.0125 0.90859 0.01226 0.90872 0.01481 C 0.90755 0.01342 0.90859 0.01226 0.9138 0.0118 C 0.91406 0.0125 0.91901 0.01203 0.91927 0.01319 C 0.91914 0.0125 0.91914 0.0118 0.91862 0.01134 C 0.92409 0.01041 0.92409 0.01088 0.92435 0.01157 C 0.92969 0.01088 0.92956 0.01088 0.92969 0.00972 C 0.9345 0.00879 0.93515 0.00926 0.93489 0.00995 " pathEditMode="relative" rAng="21300000" ptsTypes="AAAAAAAAAAAAAAAAAAA">
                                      <p:cBhvr>
                                        <p:cTn id="11" dur="2000" fill="hold"/>
                                        <p:tgtEl>
                                          <p:spTgt spid="1030"/>
                                        </p:tgtEl>
                                        <p:attrNameLst>
                                          <p:attrName>ppt_x</p:attrName>
                                          <p:attrName>ppt_y</p:attrName>
                                        </p:attrNameLst>
                                      </p:cBhvr>
                                      <p:rCtr x="53841" y="-2546"/>
                                    </p:animMotion>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9" dur="1000" fill="hold"/>
                                        <p:tgtEl>
                                          <p:spTgt spid="3"/>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063553" y="1628801"/>
            <a:ext cx="8280919" cy="3693319"/>
          </a:xfrm>
          <a:prstGeom prst="rect">
            <a:avLst/>
          </a:prstGeom>
        </p:spPr>
        <p:txBody>
          <a:bodyPr wrap="square">
            <a:spAutoFit/>
          </a:bodyPr>
          <a:lstStyle/>
          <a:p>
            <a:r>
              <a:rPr lang="da-DK" dirty="0"/>
              <a:t> </a:t>
            </a:r>
          </a:p>
          <a:p>
            <a:r>
              <a:rPr lang="da-DK" b="1" dirty="0">
                <a:solidFill>
                  <a:schemeClr val="tx2">
                    <a:lumMod val="50000"/>
                  </a:schemeClr>
                </a:solidFill>
                <a:latin typeface="Verdana" panose="020B0604030504040204" pitchFamily="34" charset="0"/>
                <a:ea typeface="Verdana" panose="020B0604030504040204" pitchFamily="34" charset="0"/>
              </a:rPr>
              <a:t>Årsager som ofte fører til fejl.</a:t>
            </a:r>
          </a:p>
          <a:p>
            <a:pPr marL="257175" indent="-257175">
              <a:buFont typeface="+mj-lt"/>
              <a:buAutoNum type="arabicPeriod"/>
            </a:pPr>
            <a:r>
              <a:rPr lang="da-DK" dirty="0">
                <a:solidFill>
                  <a:srgbClr val="FF0000"/>
                </a:solidFill>
                <a:latin typeface="Verdana" panose="020B0604030504040204" pitchFamily="34" charset="0"/>
                <a:ea typeface="Verdana" panose="020B0604030504040204" pitchFamily="34" charset="0"/>
              </a:rPr>
              <a:t> </a:t>
            </a:r>
            <a:r>
              <a:rPr lang="da-DK" b="1" dirty="0">
                <a:solidFill>
                  <a:srgbClr val="FF0000"/>
                </a:solidFill>
                <a:latin typeface="Verdana" panose="020B0604030504040204" pitchFamily="34" charset="0"/>
                <a:ea typeface="Verdana" panose="020B0604030504040204" pitchFamily="34" charset="0"/>
              </a:rPr>
              <a:t>     Justering</a:t>
            </a:r>
            <a:r>
              <a:rPr lang="da-DK" b="1" i="1" dirty="0">
                <a:solidFill>
                  <a:srgbClr val="FF0000"/>
                </a:solidFill>
                <a:latin typeface="Verdana" panose="020B0604030504040204" pitchFamily="34" charset="0"/>
                <a:ea typeface="Verdana" panose="020B0604030504040204" pitchFamily="34" charset="0"/>
              </a:rPr>
              <a:t>, </a:t>
            </a:r>
            <a:r>
              <a:rPr lang="da-DK" i="1" dirty="0">
                <a:solidFill>
                  <a:schemeClr val="bg2">
                    <a:lumMod val="50000"/>
                  </a:schemeClr>
                </a:solidFill>
                <a:latin typeface="Verdana" panose="020B0604030504040204" pitchFamily="34" charset="0"/>
                <a:ea typeface="Verdana" panose="020B0604030504040204" pitchFamily="34" charset="0"/>
              </a:rPr>
              <a:t>rettelser/ændringer der ikke kommunikeret ud.</a:t>
            </a:r>
          </a:p>
          <a:p>
            <a:pPr marL="257175" indent="-257175">
              <a:buFont typeface="+mj-lt"/>
              <a:buAutoNum type="arabicPeriod"/>
            </a:pPr>
            <a:r>
              <a:rPr lang="da-DK" dirty="0">
                <a:solidFill>
                  <a:srgbClr val="FF0000"/>
                </a:solidFill>
                <a:latin typeface="Verdana" panose="020B0604030504040204" pitchFamily="34" charset="0"/>
                <a:ea typeface="Verdana" panose="020B0604030504040204" pitchFamily="34" charset="0"/>
              </a:rPr>
              <a:t>      </a:t>
            </a:r>
            <a:r>
              <a:rPr lang="da-DK" b="1" dirty="0">
                <a:solidFill>
                  <a:srgbClr val="FF0000"/>
                </a:solidFill>
                <a:latin typeface="Verdana" panose="020B0604030504040204" pitchFamily="34" charset="0"/>
                <a:ea typeface="Verdana" panose="020B0604030504040204" pitchFamily="34" charset="0"/>
              </a:rPr>
              <a:t>Systemskift, </a:t>
            </a:r>
            <a:r>
              <a:rPr lang="da-DK" i="1" dirty="0">
                <a:solidFill>
                  <a:schemeClr val="bg2">
                    <a:lumMod val="50000"/>
                  </a:schemeClr>
                </a:solidFill>
                <a:latin typeface="Verdana" panose="020B0604030504040204" pitchFamily="34" charset="0"/>
                <a:ea typeface="Verdana" panose="020B0604030504040204" pitchFamily="34" charset="0"/>
              </a:rPr>
              <a:t>hvor uddannelsen ikke følger med.</a:t>
            </a:r>
          </a:p>
          <a:p>
            <a:pPr marL="257175" indent="-257175">
              <a:buFont typeface="+mj-lt"/>
              <a:buAutoNum type="arabicPeriod"/>
            </a:pPr>
            <a:r>
              <a:rPr lang="da-DK" dirty="0">
                <a:solidFill>
                  <a:srgbClr val="FF0000"/>
                </a:solidFill>
                <a:latin typeface="Verdana" panose="020B0604030504040204" pitchFamily="34" charset="0"/>
                <a:ea typeface="Verdana" panose="020B0604030504040204" pitchFamily="34" charset="0"/>
              </a:rPr>
              <a:t>       </a:t>
            </a:r>
            <a:r>
              <a:rPr lang="da-DK" b="1" dirty="0">
                <a:solidFill>
                  <a:srgbClr val="FF0000"/>
                </a:solidFill>
                <a:latin typeface="Verdana" panose="020B0604030504040204" pitchFamily="34" charset="0"/>
                <a:ea typeface="Verdana" panose="020B0604030504040204" pitchFamily="34" charset="0"/>
              </a:rPr>
              <a:t>Måling, </a:t>
            </a:r>
            <a:r>
              <a:rPr lang="da-DK" i="1" dirty="0">
                <a:solidFill>
                  <a:schemeClr val="bg2">
                    <a:lumMod val="50000"/>
                  </a:schemeClr>
                </a:solidFill>
                <a:latin typeface="Verdana" panose="020B0604030504040204" pitchFamily="34" charset="0"/>
                <a:ea typeface="Verdana" panose="020B0604030504040204" pitchFamily="34" charset="0"/>
              </a:rPr>
              <a:t>hvor forventninger ikke er afstemt.</a:t>
            </a:r>
          </a:p>
          <a:p>
            <a:pPr marL="257175" indent="-257175">
              <a:buFont typeface="+mj-lt"/>
              <a:buAutoNum type="arabicPeriod"/>
            </a:pPr>
            <a:r>
              <a:rPr lang="da-DK" dirty="0">
                <a:solidFill>
                  <a:srgbClr val="FF0000"/>
                </a:solidFill>
                <a:latin typeface="Verdana" panose="020B0604030504040204" pitchFamily="34" charset="0"/>
                <a:ea typeface="Verdana" panose="020B0604030504040204" pitchFamily="34" charset="0"/>
              </a:rPr>
              <a:t>       </a:t>
            </a:r>
            <a:r>
              <a:rPr lang="da-DK" b="1" dirty="0">
                <a:solidFill>
                  <a:srgbClr val="FF0000"/>
                </a:solidFill>
                <a:latin typeface="Verdana" panose="020B0604030504040204" pitchFamily="34" charset="0"/>
                <a:ea typeface="Verdana" panose="020B0604030504040204" pitchFamily="34" charset="0"/>
              </a:rPr>
              <a:t>Mange dele, </a:t>
            </a:r>
            <a:r>
              <a:rPr lang="da-DK" i="1" dirty="0">
                <a:solidFill>
                  <a:schemeClr val="bg2">
                    <a:lumMod val="50000"/>
                  </a:schemeClr>
                </a:solidFill>
                <a:latin typeface="Verdana" panose="020B0604030504040204" pitchFamily="34" charset="0"/>
                <a:ea typeface="Verdana" panose="020B0604030504040204" pitchFamily="34" charset="0"/>
              </a:rPr>
              <a:t>uoverskuelighed. F.eks. Skemaer, mange mails</a:t>
            </a:r>
          </a:p>
          <a:p>
            <a:pPr marL="257175" indent="-257175">
              <a:buFont typeface="+mj-lt"/>
              <a:buAutoNum type="arabicPeriod"/>
            </a:pPr>
            <a:r>
              <a:rPr lang="da-DK" b="1" dirty="0">
                <a:solidFill>
                  <a:srgbClr val="FF0000"/>
                </a:solidFill>
                <a:latin typeface="Verdana" panose="020B0604030504040204" pitchFamily="34" charset="0"/>
                <a:ea typeface="Verdana" panose="020B0604030504040204" pitchFamily="34" charset="0"/>
              </a:rPr>
              <a:t>       Mange deloperationer, </a:t>
            </a:r>
            <a:r>
              <a:rPr lang="da-DK" i="1" dirty="0">
                <a:solidFill>
                  <a:schemeClr val="bg2">
                    <a:lumMod val="50000"/>
                  </a:schemeClr>
                </a:solidFill>
                <a:latin typeface="Verdana" panose="020B0604030504040204" pitchFamily="34" charset="0"/>
                <a:ea typeface="Verdana" panose="020B0604030504040204" pitchFamily="34" charset="0"/>
              </a:rPr>
              <a:t>for kompliceret HUSK! </a:t>
            </a:r>
            <a:r>
              <a:rPr lang="da-DK" b="1" i="1" u="sng" dirty="0">
                <a:solidFill>
                  <a:schemeClr val="bg2">
                    <a:lumMod val="50000"/>
                  </a:schemeClr>
                </a:solidFill>
                <a:latin typeface="Verdana" panose="020B0604030504040204" pitchFamily="34" charset="0"/>
                <a:ea typeface="Verdana" panose="020B0604030504040204" pitchFamily="34" charset="0"/>
              </a:rPr>
              <a:t>enkelthed.</a:t>
            </a:r>
          </a:p>
          <a:p>
            <a:pPr marL="257175" indent="-257175">
              <a:buFont typeface="+mj-lt"/>
              <a:buAutoNum type="arabicPeriod"/>
            </a:pPr>
            <a:r>
              <a:rPr lang="da-DK" b="1" dirty="0">
                <a:solidFill>
                  <a:srgbClr val="FF0000"/>
                </a:solidFill>
                <a:latin typeface="Verdana" panose="020B0604030504040204" pitchFamily="34" charset="0"/>
                <a:ea typeface="Verdana" panose="020B0604030504040204" pitchFamily="34" charset="0"/>
              </a:rPr>
              <a:t>       Rutine, </a:t>
            </a:r>
            <a:r>
              <a:rPr lang="da-DK" i="1" dirty="0">
                <a:solidFill>
                  <a:schemeClr val="bg2">
                    <a:lumMod val="50000"/>
                  </a:schemeClr>
                </a:solidFill>
                <a:latin typeface="Verdana" panose="020B0604030504040204" pitchFamily="34" charset="0"/>
                <a:ea typeface="Verdana" panose="020B0604030504040204" pitchFamily="34" charset="0"/>
              </a:rPr>
              <a:t>Kan sløve sanserne og fordre indforståetheden</a:t>
            </a:r>
            <a:r>
              <a:rPr lang="da-DK" b="1" dirty="0">
                <a:solidFill>
                  <a:schemeClr val="bg2">
                    <a:lumMod val="50000"/>
                  </a:schemeClr>
                </a:solidFill>
                <a:latin typeface="Verdana" panose="020B0604030504040204" pitchFamily="34" charset="0"/>
                <a:ea typeface="Verdana" panose="020B0604030504040204" pitchFamily="34" charset="0"/>
              </a:rPr>
              <a:t>.</a:t>
            </a:r>
          </a:p>
          <a:p>
            <a:pPr marL="257175" indent="-257175">
              <a:buFont typeface="+mj-lt"/>
              <a:buAutoNum type="arabicPeriod"/>
            </a:pPr>
            <a:r>
              <a:rPr lang="da-DK" dirty="0">
                <a:solidFill>
                  <a:srgbClr val="FF0000"/>
                </a:solidFill>
                <a:latin typeface="Verdana" panose="020B0604030504040204" pitchFamily="34" charset="0"/>
                <a:ea typeface="Verdana" panose="020B0604030504040204" pitchFamily="34" charset="0"/>
              </a:rPr>
              <a:t>       </a:t>
            </a:r>
            <a:r>
              <a:rPr lang="da-DK" b="1" dirty="0">
                <a:solidFill>
                  <a:srgbClr val="FF0000"/>
                </a:solidFill>
                <a:latin typeface="Verdana" panose="020B0604030504040204" pitchFamily="34" charset="0"/>
                <a:ea typeface="Verdana" panose="020B0604030504040204" pitchFamily="34" charset="0"/>
              </a:rPr>
              <a:t>Manglende eller ineffektiv instruktion,</a:t>
            </a:r>
            <a:r>
              <a:rPr lang="da-DK" i="1" dirty="0">
                <a:solidFill>
                  <a:srgbClr val="FF0000"/>
                </a:solidFill>
                <a:latin typeface="Verdana" panose="020B0604030504040204" pitchFamily="34" charset="0"/>
                <a:ea typeface="Verdana" panose="020B0604030504040204" pitchFamily="34" charset="0"/>
              </a:rPr>
              <a:t>?</a:t>
            </a:r>
          </a:p>
          <a:p>
            <a:pPr marL="257175" indent="-257175">
              <a:buFont typeface="+mj-lt"/>
              <a:buAutoNum type="arabicPeriod"/>
            </a:pPr>
            <a:r>
              <a:rPr lang="da-DK" dirty="0">
                <a:solidFill>
                  <a:srgbClr val="FF0000"/>
                </a:solidFill>
                <a:latin typeface="Verdana" panose="020B0604030504040204" pitchFamily="34" charset="0"/>
                <a:ea typeface="Verdana" panose="020B0604030504040204" pitchFamily="34" charset="0"/>
              </a:rPr>
              <a:t>       </a:t>
            </a:r>
            <a:r>
              <a:rPr lang="da-DK" b="1" dirty="0">
                <a:solidFill>
                  <a:srgbClr val="FF0000"/>
                </a:solidFill>
                <a:latin typeface="Verdana" panose="020B0604030504040204" pitchFamily="34" charset="0"/>
                <a:ea typeface="Verdana" panose="020B0604030504040204" pitchFamily="34" charset="0"/>
              </a:rPr>
              <a:t>Symmetri, </a:t>
            </a:r>
            <a:r>
              <a:rPr lang="da-DK" i="1" dirty="0">
                <a:solidFill>
                  <a:schemeClr val="bg2">
                    <a:lumMod val="50000"/>
                  </a:schemeClr>
                </a:solidFill>
                <a:latin typeface="Verdana" panose="020B0604030504040204" pitchFamily="34" charset="0"/>
                <a:ea typeface="Verdana" panose="020B0604030504040204" pitchFamily="34" charset="0"/>
              </a:rPr>
              <a:t>ting der ligner hinanden. F.eks. skemaer.</a:t>
            </a:r>
          </a:p>
          <a:p>
            <a:pPr marL="257175" indent="-257175">
              <a:buFont typeface="+mj-lt"/>
              <a:buAutoNum type="arabicPeriod"/>
            </a:pPr>
            <a:r>
              <a:rPr lang="da-DK" dirty="0">
                <a:solidFill>
                  <a:srgbClr val="FF0000"/>
                </a:solidFill>
                <a:latin typeface="Verdana" panose="020B0604030504040204" pitchFamily="34" charset="0"/>
                <a:ea typeface="Verdana" panose="020B0604030504040204" pitchFamily="34" charset="0"/>
              </a:rPr>
              <a:t>       </a:t>
            </a:r>
            <a:r>
              <a:rPr lang="da-DK" b="1" dirty="0">
                <a:solidFill>
                  <a:srgbClr val="FF0000"/>
                </a:solidFill>
                <a:latin typeface="Verdana" panose="020B0604030504040204" pitchFamily="34" charset="0"/>
                <a:ea typeface="Verdana" panose="020B0604030504040204" pitchFamily="34" charset="0"/>
              </a:rPr>
              <a:t>Orientering,</a:t>
            </a:r>
            <a:r>
              <a:rPr lang="da-DK" b="1" dirty="0">
                <a:solidFill>
                  <a:schemeClr val="accent3">
                    <a:lumMod val="75000"/>
                  </a:schemeClr>
                </a:solidFill>
                <a:latin typeface="Verdana" panose="020B0604030504040204" pitchFamily="34" charset="0"/>
                <a:ea typeface="Verdana" panose="020B0604030504040204" pitchFamily="34" charset="0"/>
              </a:rPr>
              <a:t> </a:t>
            </a:r>
            <a:r>
              <a:rPr lang="da-DK" i="1" dirty="0">
                <a:solidFill>
                  <a:schemeClr val="accent3">
                    <a:lumMod val="75000"/>
                  </a:schemeClr>
                </a:solidFill>
                <a:latin typeface="Verdana" panose="020B0604030504040204" pitchFamily="34" charset="0"/>
                <a:ea typeface="Verdana" panose="020B0604030504040204" pitchFamily="34" charset="0"/>
              </a:rPr>
              <a:t>Man kan f. eks. vende batteriet forkert.</a:t>
            </a:r>
          </a:p>
          <a:p>
            <a:pPr marL="257175" indent="-257175">
              <a:buFont typeface="+mj-lt"/>
              <a:buAutoNum type="arabicPeriod"/>
            </a:pPr>
            <a:r>
              <a:rPr lang="da-DK" dirty="0">
                <a:solidFill>
                  <a:srgbClr val="FF0000"/>
                </a:solidFill>
                <a:latin typeface="Verdana" panose="020B0604030504040204" pitchFamily="34" charset="0"/>
                <a:ea typeface="Verdana" panose="020B0604030504040204" pitchFamily="34" charset="0"/>
              </a:rPr>
              <a:t>      </a:t>
            </a:r>
            <a:r>
              <a:rPr lang="da-DK" b="1" dirty="0">
                <a:solidFill>
                  <a:srgbClr val="FF0000"/>
                </a:solidFill>
                <a:latin typeface="Verdana" panose="020B0604030504040204" pitchFamily="34" charset="0"/>
                <a:ea typeface="Verdana" panose="020B0604030504040204" pitchFamily="34" charset="0"/>
              </a:rPr>
              <a:t>Fremmedlegemer, </a:t>
            </a:r>
            <a:r>
              <a:rPr lang="da-DK" i="1" dirty="0">
                <a:solidFill>
                  <a:schemeClr val="accent3">
                    <a:lumMod val="75000"/>
                  </a:schemeClr>
                </a:solidFill>
                <a:latin typeface="Verdana" panose="020B0604030504040204" pitchFamily="34" charset="0"/>
                <a:ea typeface="Verdana" panose="020B0604030504040204" pitchFamily="34" charset="0"/>
              </a:rPr>
              <a:t>skidt og lort i maskineriet.</a:t>
            </a:r>
          </a:p>
          <a:p>
            <a:pPr marL="257175" indent="-257175">
              <a:buFont typeface="+mj-lt"/>
              <a:buAutoNum type="arabicPeriod"/>
            </a:pPr>
            <a:r>
              <a:rPr lang="da-DK" dirty="0">
                <a:solidFill>
                  <a:srgbClr val="FF0000"/>
                </a:solidFill>
                <a:latin typeface="Verdana" panose="020B0604030504040204" pitchFamily="34" charset="0"/>
                <a:ea typeface="Verdana" panose="020B0604030504040204" pitchFamily="34" charset="0"/>
              </a:rPr>
              <a:t>      </a:t>
            </a:r>
            <a:r>
              <a:rPr lang="da-DK" b="1" dirty="0">
                <a:solidFill>
                  <a:srgbClr val="FF0000"/>
                </a:solidFill>
                <a:latin typeface="Verdana" panose="020B0604030504040204" pitchFamily="34" charset="0"/>
                <a:ea typeface="Verdana" panose="020B0604030504040204" pitchFamily="34" charset="0"/>
              </a:rPr>
              <a:t>Yder omgivelser, </a:t>
            </a:r>
            <a:r>
              <a:rPr lang="da-DK" i="1" dirty="0">
                <a:solidFill>
                  <a:srgbClr val="FF0000"/>
                </a:solidFill>
                <a:latin typeface="Verdana" panose="020B0604030504040204" pitchFamily="34" charset="0"/>
                <a:ea typeface="Verdana" panose="020B0604030504040204" pitchFamily="34" charset="0"/>
              </a:rPr>
              <a:t>temperatur, støj, lys, sladder og </a:t>
            </a:r>
            <a:r>
              <a:rPr lang="da-DK" b="1" i="1" u="sng" dirty="0">
                <a:solidFill>
                  <a:srgbClr val="FF0000"/>
                </a:solidFill>
                <a:latin typeface="Verdana" panose="020B0604030504040204" pitchFamily="34" charset="0"/>
                <a:ea typeface="Verdana" panose="020B0604030504040204" pitchFamily="34" charset="0"/>
              </a:rPr>
              <a:t>stress.</a:t>
            </a:r>
            <a:endParaRPr lang="da-DK" b="1" u="sng" dirty="0">
              <a:solidFill>
                <a:srgbClr val="FF0000"/>
              </a:solidFill>
              <a:latin typeface="Verdana" panose="020B0604030504040204" pitchFamily="34" charset="0"/>
              <a:ea typeface="Verdana" panose="020B0604030504040204" pitchFamily="34" charset="0"/>
            </a:endParaRPr>
          </a:p>
        </p:txBody>
      </p:sp>
      <p:sp>
        <p:nvSpPr>
          <p:cNvPr id="4" name="Rektangel 3"/>
          <p:cNvSpPr/>
          <p:nvPr/>
        </p:nvSpPr>
        <p:spPr>
          <a:xfrm>
            <a:off x="1703512" y="764704"/>
            <a:ext cx="5319210" cy="561692"/>
          </a:xfrm>
          <a:prstGeom prst="rect">
            <a:avLst/>
          </a:prstGeom>
          <a:noFill/>
        </p:spPr>
        <p:txBody>
          <a:bodyPr wrap="squar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a-DK" sz="3200" b="1" dirty="0">
                <a:latin typeface="Verdana" panose="020B0604030504040204" pitchFamily="34" charset="0"/>
                <a:ea typeface="Verdana" panose="020B0604030504040204" pitchFamily="34" charset="0"/>
              </a:rPr>
              <a:t>De 11 faresignaler</a:t>
            </a:r>
          </a:p>
        </p:txBody>
      </p:sp>
    </p:spTree>
    <p:extLst>
      <p:ext uri="{BB962C8B-B14F-4D97-AF65-F5344CB8AC3E}">
        <p14:creationId xmlns:p14="http://schemas.microsoft.com/office/powerpoint/2010/main" val="92974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up)">
                                      <p:cBhvr>
                                        <p:cTn id="7" dur="500"/>
                                        <p:tgtEl>
                                          <p:spTgt spid="2">
                                            <p:txEl>
                                              <p:pRg st="2" end="2"/>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wipe(up)">
                                      <p:cBhvr>
                                        <p:cTn id="10" dur="500"/>
                                        <p:tgtEl>
                                          <p:spTgt spid="2">
                                            <p:txEl>
                                              <p:pRg st="3" end="3"/>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wipe(up)">
                                      <p:cBhvr>
                                        <p:cTn id="13" dur="500"/>
                                        <p:tgtEl>
                                          <p:spTgt spid="2">
                                            <p:txEl>
                                              <p:pRg st="4" end="4"/>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wipe(up)">
                                      <p:cBhvr>
                                        <p:cTn id="16" dur="500"/>
                                        <p:tgtEl>
                                          <p:spTgt spid="2">
                                            <p:txEl>
                                              <p:pRg st="5" end="5"/>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wipe(up)">
                                      <p:cBhvr>
                                        <p:cTn id="19" dur="500"/>
                                        <p:tgtEl>
                                          <p:spTgt spid="2">
                                            <p:txEl>
                                              <p:pRg st="6" end="6"/>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wipe(up)">
                                      <p:cBhvr>
                                        <p:cTn id="22" dur="500"/>
                                        <p:tgtEl>
                                          <p:spTgt spid="2">
                                            <p:txEl>
                                              <p:pRg st="7" end="7"/>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wipe(up)">
                                      <p:cBhvr>
                                        <p:cTn id="25" dur="500"/>
                                        <p:tgtEl>
                                          <p:spTgt spid="2">
                                            <p:txEl>
                                              <p:pRg st="8" end="8"/>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2">
                                            <p:txEl>
                                              <p:pRg st="9" end="9"/>
                                            </p:txEl>
                                          </p:spTgt>
                                        </p:tgtEl>
                                        <p:attrNameLst>
                                          <p:attrName>style.visibility</p:attrName>
                                        </p:attrNameLst>
                                      </p:cBhvr>
                                      <p:to>
                                        <p:strVal val="visible"/>
                                      </p:to>
                                    </p:set>
                                    <p:animEffect transition="in" filter="wipe(up)">
                                      <p:cBhvr>
                                        <p:cTn id="28" dur="500"/>
                                        <p:tgtEl>
                                          <p:spTgt spid="2">
                                            <p:txEl>
                                              <p:pRg st="9" end="9"/>
                                            </p:txEl>
                                          </p:spTgt>
                                        </p:tgtEl>
                                      </p:cBhvr>
                                    </p:animEffect>
                                  </p:childTnLst>
                                </p:cTn>
                              </p:par>
                              <p:par>
                                <p:cTn id="29" presetID="22" presetClass="entr" presetSubtype="1"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Effect transition="in" filter="wipe(up)">
                                      <p:cBhvr>
                                        <p:cTn id="31" dur="500"/>
                                        <p:tgtEl>
                                          <p:spTgt spid="2">
                                            <p:txEl>
                                              <p:pRg st="10" end="10"/>
                                            </p:txEl>
                                          </p:spTgt>
                                        </p:tgtEl>
                                      </p:cBhvr>
                                    </p:animEffect>
                                  </p:childTnLst>
                                </p:cTn>
                              </p:par>
                              <p:par>
                                <p:cTn id="32" presetID="22" presetClass="entr" presetSubtype="1" fill="hold" nodeType="withEffect">
                                  <p:stCondLst>
                                    <p:cond delay="0"/>
                                  </p:stCondLst>
                                  <p:childTnLst>
                                    <p:set>
                                      <p:cBhvr>
                                        <p:cTn id="33" dur="1" fill="hold">
                                          <p:stCondLst>
                                            <p:cond delay="0"/>
                                          </p:stCondLst>
                                        </p:cTn>
                                        <p:tgtEl>
                                          <p:spTgt spid="2">
                                            <p:txEl>
                                              <p:pRg st="11" end="11"/>
                                            </p:txEl>
                                          </p:spTgt>
                                        </p:tgtEl>
                                        <p:attrNameLst>
                                          <p:attrName>style.visibility</p:attrName>
                                        </p:attrNameLst>
                                      </p:cBhvr>
                                      <p:to>
                                        <p:strVal val="visible"/>
                                      </p:to>
                                    </p:set>
                                    <p:animEffect transition="in" filter="wipe(up)">
                                      <p:cBhvr>
                                        <p:cTn id="34" dur="500"/>
                                        <p:tgtEl>
                                          <p:spTgt spid="2">
                                            <p:txEl>
                                              <p:pRg st="11" end="11"/>
                                            </p:txEl>
                                          </p:spTgt>
                                        </p:tgtEl>
                                      </p:cBhvr>
                                    </p:animEffect>
                                  </p:childTnLst>
                                </p:cTn>
                              </p:par>
                              <p:par>
                                <p:cTn id="35" presetID="22" presetClass="entr" presetSubtype="1" fill="hold" nodeType="with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Effect transition="in" filter="wipe(up)">
                                      <p:cBhvr>
                                        <p:cTn id="37"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ret billed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1169" y="964407"/>
            <a:ext cx="4014788" cy="4337454"/>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p:cNvSpPr txBox="1"/>
          <p:nvPr/>
        </p:nvSpPr>
        <p:spPr>
          <a:xfrm>
            <a:off x="1788649" y="4715096"/>
            <a:ext cx="8597998" cy="830997"/>
          </a:xfrm>
          <a:prstGeom prst="rect">
            <a:avLst/>
          </a:prstGeom>
          <a:solidFill>
            <a:srgbClr val="FFFF00"/>
          </a:solidFill>
        </p:spPr>
        <p:txBody>
          <a:bodyPr wrap="square" rtlCol="0">
            <a:spAutoFit/>
          </a:bodyPr>
          <a:lstStyle/>
          <a:p>
            <a:pPr algn="ctr"/>
            <a:r>
              <a:rPr lang="da-DK" sz="2400" dirty="0">
                <a:latin typeface="Verdana" panose="020B0604030504040204" pitchFamily="34" charset="0"/>
                <a:ea typeface="Verdana" panose="020B0604030504040204" pitchFamily="34" charset="0"/>
              </a:rPr>
              <a:t>Brugen af medarbejderviden er vigtig basis for virksomhedens udvikling?</a:t>
            </a:r>
          </a:p>
        </p:txBody>
      </p:sp>
      <p:sp>
        <p:nvSpPr>
          <p:cNvPr id="2" name="Rektangel 1"/>
          <p:cNvSpPr/>
          <p:nvPr/>
        </p:nvSpPr>
        <p:spPr>
          <a:xfrm>
            <a:off x="5613500" y="2142905"/>
            <a:ext cx="4572000" cy="1754326"/>
          </a:xfrm>
          <a:prstGeom prst="rect">
            <a:avLst/>
          </a:prstGeom>
        </p:spPr>
        <p:txBody>
          <a:bodyPr>
            <a:spAutoFit/>
          </a:bodyPr>
          <a:lstStyle/>
          <a:p>
            <a:pPr algn="just" fontAlgn="base"/>
            <a:r>
              <a:rPr lang="da-DK" dirty="0">
                <a:solidFill>
                  <a:srgbClr val="000000"/>
                </a:solidFill>
                <a:latin typeface="Verdana" panose="020B0604030504040204" pitchFamily="34" charset="0"/>
                <a:ea typeface="Verdana" panose="020B0604030504040204" pitchFamily="34" charset="0"/>
              </a:rPr>
              <a:t>Mangel på brug af medarbejdernes forslag, kompetencer, ønske om ansvar. Mangel på videndeling, feedback og </a:t>
            </a:r>
            <a:r>
              <a:rPr lang="da-DK" dirty="0" err="1">
                <a:solidFill>
                  <a:srgbClr val="000000"/>
                </a:solidFill>
                <a:latin typeface="Verdana" panose="020B0604030504040204" pitchFamily="34" charset="0"/>
                <a:ea typeface="Verdana" panose="020B0604030504040204" pitchFamily="34" charset="0"/>
              </a:rPr>
              <a:t>best</a:t>
            </a:r>
            <a:r>
              <a:rPr lang="da-DK" dirty="0">
                <a:solidFill>
                  <a:srgbClr val="000000"/>
                </a:solidFill>
                <a:latin typeface="Verdana" panose="020B0604030504040204" pitchFamily="34" charset="0"/>
                <a:ea typeface="Verdana" panose="020B0604030504040204" pitchFamily="34" charset="0"/>
              </a:rPr>
              <a:t> </a:t>
            </a:r>
            <a:r>
              <a:rPr lang="da-DK" dirty="0" err="1">
                <a:solidFill>
                  <a:srgbClr val="000000"/>
                </a:solidFill>
                <a:latin typeface="Verdana" panose="020B0604030504040204" pitchFamily="34" charset="0"/>
                <a:ea typeface="Verdana" panose="020B0604030504040204" pitchFamily="34" charset="0"/>
              </a:rPr>
              <a:t>practise</a:t>
            </a:r>
            <a:r>
              <a:rPr lang="da-DK" dirty="0">
                <a:solidFill>
                  <a:srgbClr val="000000"/>
                </a:solidFill>
                <a:latin typeface="Verdana" panose="020B0604030504040204" pitchFamily="34" charset="0"/>
                <a:ea typeface="Verdana" panose="020B0604030504040204" pitchFamily="34" charset="0"/>
              </a:rPr>
              <a:t>. Mangel på kendskab til nøgletal. Evt. mistet mersalg.</a:t>
            </a:r>
          </a:p>
        </p:txBody>
      </p:sp>
      <p:sp>
        <p:nvSpPr>
          <p:cNvPr id="4" name="Titel 3">
            <a:extLst>
              <a:ext uri="{FF2B5EF4-FFF2-40B4-BE49-F238E27FC236}">
                <a16:creationId xmlns:a16="http://schemas.microsoft.com/office/drawing/2014/main" id="{DC6FF322-485E-B70D-D5C9-204D88AE0F30}"/>
              </a:ext>
            </a:extLst>
          </p:cNvPr>
          <p:cNvSpPr>
            <a:spLocks noGrp="1"/>
          </p:cNvSpPr>
          <p:nvPr>
            <p:ph type="title"/>
          </p:nvPr>
        </p:nvSpPr>
        <p:spPr/>
        <p:txBody>
          <a:bodyPr>
            <a:normAutofit/>
          </a:bodyPr>
          <a:lstStyle/>
          <a:p>
            <a:r>
              <a:rPr lang="da-DK" sz="3200" b="1" dirty="0">
                <a:solidFill>
                  <a:srgbClr val="000000"/>
                </a:solidFill>
                <a:latin typeface="Verdana" panose="020B0604030504040204" pitchFamily="34" charset="0"/>
                <a:ea typeface="Verdana" panose="020B0604030504040204" pitchFamily="34" charset="0"/>
              </a:rPr>
              <a:t>Uudnyttet viden</a:t>
            </a:r>
            <a:endParaRPr lang="da-DK" sz="3200" dirty="0">
              <a:latin typeface="Verdana" panose="020B0604030504040204" pitchFamily="34" charset="0"/>
              <a:ea typeface="Verdana" panose="020B0604030504040204" pitchFamily="34" charset="0"/>
            </a:endParaRPr>
          </a:p>
        </p:txBody>
      </p:sp>
      <p:sp>
        <p:nvSpPr>
          <p:cNvPr id="5" name="Tekstfelt 4">
            <a:extLst>
              <a:ext uri="{FF2B5EF4-FFF2-40B4-BE49-F238E27FC236}">
                <a16:creationId xmlns:a16="http://schemas.microsoft.com/office/drawing/2014/main" id="{3A20A7A2-11C6-2805-26AD-47EEC032859A}"/>
              </a:ext>
            </a:extLst>
          </p:cNvPr>
          <p:cNvSpPr txBox="1"/>
          <p:nvPr/>
        </p:nvSpPr>
        <p:spPr>
          <a:xfrm>
            <a:off x="4900262" y="5557503"/>
            <a:ext cx="5767739" cy="1200329"/>
          </a:xfrm>
          <a:prstGeom prst="rect">
            <a:avLst/>
          </a:prstGeom>
          <a:solidFill>
            <a:schemeClr val="bg1"/>
          </a:solidFill>
        </p:spPr>
        <p:txBody>
          <a:bodyPr wrap="square" rtlCol="0">
            <a:spAutoFit/>
          </a:bodyPr>
          <a:lstStyle/>
          <a:p>
            <a:r>
              <a:rPr lang="da-DK" sz="7200" b="1" dirty="0">
                <a:solidFill>
                  <a:srgbClr val="FF0000"/>
                </a:solidFill>
              </a:rPr>
              <a:t>TIM WOODS</a:t>
            </a:r>
          </a:p>
        </p:txBody>
      </p:sp>
    </p:spTree>
    <p:extLst>
      <p:ext uri="{BB962C8B-B14F-4D97-AF65-F5344CB8AC3E}">
        <p14:creationId xmlns:p14="http://schemas.microsoft.com/office/powerpoint/2010/main" val="211168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0" fill="hold"/>
                                        <p:tgtEl>
                                          <p:spTgt spid="1028"/>
                                        </p:tgtEl>
                                        <p:attrNameLst>
                                          <p:attrName>ppt_w</p:attrName>
                                        </p:attrNameLst>
                                      </p:cBhvr>
                                      <p:tavLst>
                                        <p:tav tm="0">
                                          <p:val>
                                            <p:fltVal val="0"/>
                                          </p:val>
                                        </p:tav>
                                        <p:tav tm="100000">
                                          <p:val>
                                            <p:strVal val="#ppt_w"/>
                                          </p:val>
                                        </p:tav>
                                      </p:tavLst>
                                    </p:anim>
                                    <p:anim calcmode="lin" valueType="num">
                                      <p:cBhvr>
                                        <p:cTn id="13" dur="5000" fill="hold"/>
                                        <p:tgtEl>
                                          <p:spTgt spid="1028"/>
                                        </p:tgtEl>
                                        <p:attrNameLst>
                                          <p:attrName>ppt_h</p:attrName>
                                        </p:attrNameLst>
                                      </p:cBhvr>
                                      <p:tavLst>
                                        <p:tav tm="0">
                                          <p:val>
                                            <p:fltVal val="0"/>
                                          </p:val>
                                        </p:tav>
                                        <p:tav tm="100000">
                                          <p:val>
                                            <p:strVal val="#ppt_h"/>
                                          </p:val>
                                        </p:tav>
                                      </p:tavLst>
                                    </p:anim>
                                    <p:animEffect transition="in" filter="fade">
                                      <p:cBhvr>
                                        <p:cTn id="14" dur="5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525513" y="1598394"/>
            <a:ext cx="914400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89"/>
          </a:p>
        </p:txBody>
      </p:sp>
      <p:pic>
        <p:nvPicPr>
          <p:cNvPr id="1026" name="Picture 2" descr="Relateret billed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15423" y="1598395"/>
            <a:ext cx="4054091" cy="3913487"/>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p:cNvSpPr txBox="1"/>
          <p:nvPr/>
        </p:nvSpPr>
        <p:spPr>
          <a:xfrm>
            <a:off x="1746242" y="578539"/>
            <a:ext cx="4869180" cy="584775"/>
          </a:xfrm>
          <a:prstGeom prst="rect">
            <a:avLst/>
          </a:prstGeom>
          <a:noFill/>
        </p:spPr>
        <p:txBody>
          <a:bodyPr wrap="square" rtlCol="0">
            <a:spAutoFit/>
          </a:bodyPr>
          <a:lstStyle/>
          <a:p>
            <a:r>
              <a:rPr lang="da-DK" sz="3200" b="1" dirty="0">
                <a:latin typeface="Verdana" panose="020B0604030504040204" pitchFamily="34" charset="0"/>
                <a:ea typeface="Verdana" panose="020B0604030504040204" pitchFamily="34" charset="0"/>
              </a:rPr>
              <a:t>De nye spildformer</a:t>
            </a:r>
          </a:p>
        </p:txBody>
      </p:sp>
      <p:sp>
        <p:nvSpPr>
          <p:cNvPr id="3" name="Tekstfelt 2"/>
          <p:cNvSpPr txBox="1"/>
          <p:nvPr/>
        </p:nvSpPr>
        <p:spPr>
          <a:xfrm>
            <a:off x="2038232" y="4928186"/>
            <a:ext cx="8631283" cy="1938992"/>
          </a:xfrm>
          <a:prstGeom prst="rect">
            <a:avLst/>
          </a:prstGeom>
          <a:noFill/>
        </p:spPr>
        <p:txBody>
          <a:bodyPr wrap="square" rtlCol="0">
            <a:spAutoFit/>
          </a:bodyPr>
          <a:lstStyle/>
          <a:p>
            <a:r>
              <a:rPr lang="da-DK" sz="2400" dirty="0">
                <a:solidFill>
                  <a:schemeClr val="bg1"/>
                </a:solidFill>
              </a:rPr>
              <a:t>Alt er dynamisk? og nye situationer opstår.</a:t>
            </a:r>
          </a:p>
          <a:p>
            <a:endParaRPr lang="da-DK" sz="2400" dirty="0">
              <a:solidFill>
                <a:schemeClr val="bg1"/>
              </a:solidFill>
            </a:endParaRPr>
          </a:p>
          <a:p>
            <a:r>
              <a:rPr lang="da-DK" sz="2400" dirty="0">
                <a:solidFill>
                  <a:schemeClr val="bg1"/>
                </a:solidFill>
              </a:rPr>
              <a:t>LEAN bør tilpasses situationen og ikke blive pragmatisk.</a:t>
            </a:r>
          </a:p>
          <a:p>
            <a:endParaRPr lang="da-DK" sz="2400" dirty="0">
              <a:solidFill>
                <a:schemeClr val="bg1"/>
              </a:solidFill>
            </a:endParaRPr>
          </a:p>
          <a:p>
            <a:endParaRPr lang="da-DK" sz="2400" dirty="0">
              <a:solidFill>
                <a:schemeClr val="bg1"/>
              </a:solidFill>
            </a:endParaRPr>
          </a:p>
        </p:txBody>
      </p:sp>
      <p:pic>
        <p:nvPicPr>
          <p:cNvPr id="5" name="Picture 2" descr="FNs verdensmål i praksis på Teknologisk Institut - YouTube">
            <a:extLst>
              <a:ext uri="{FF2B5EF4-FFF2-40B4-BE49-F238E27FC236}">
                <a16:creationId xmlns:a16="http://schemas.microsoft.com/office/drawing/2014/main" id="{10930283-3E34-EDB0-FEEC-D0C1454516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9468" y="2535821"/>
            <a:ext cx="4686300" cy="2392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48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fltVal val="0"/>
                                          </p:val>
                                        </p:tav>
                                        <p:tav tm="100000">
                                          <p:val>
                                            <p:strVal val="#ppt_w"/>
                                          </p:val>
                                        </p:tav>
                                      </p:tavLst>
                                    </p:anim>
                                    <p:anim calcmode="lin" valueType="num">
                                      <p:cBhvr>
                                        <p:cTn id="8" dur="5000" fill="hold"/>
                                        <p:tgtEl>
                                          <p:spTgt spid="5"/>
                                        </p:tgtEl>
                                        <p:attrNameLst>
                                          <p:attrName>ppt_h</p:attrName>
                                        </p:attrNameLst>
                                      </p:cBhvr>
                                      <p:tavLst>
                                        <p:tav tm="0">
                                          <p:val>
                                            <p:fltVal val="0"/>
                                          </p:val>
                                        </p:tav>
                                        <p:tav tm="100000">
                                          <p:val>
                                            <p:strVal val="#ppt_h"/>
                                          </p:val>
                                        </p:tav>
                                      </p:tavLst>
                                    </p:anim>
                                    <p:animEffect transition="in" filter="fade">
                                      <p:cBhvr>
                                        <p:cTn id="9"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nspire on fire GIF by Motion Addict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97747" y="-641712"/>
            <a:ext cx="9470255" cy="8258991"/>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p:cNvSpPr txBox="1"/>
          <p:nvPr/>
        </p:nvSpPr>
        <p:spPr>
          <a:xfrm>
            <a:off x="3143672" y="1268760"/>
            <a:ext cx="4462552" cy="3828484"/>
          </a:xfrm>
          <a:prstGeom prst="rect">
            <a:avLst/>
          </a:prstGeom>
          <a:noFill/>
        </p:spPr>
        <p:txBody>
          <a:bodyPr wrap="square" rtlCol="0">
            <a:spAutoFit/>
          </a:bodyPr>
          <a:lstStyle/>
          <a:p>
            <a:endParaRPr lang="da-DK" sz="3000" dirty="0"/>
          </a:p>
          <a:p>
            <a:pPr marL="2400300" lvl="6" indent="-342900">
              <a:buFont typeface="Arial" panose="020B0604020202020204" pitchFamily="34" charset="0"/>
              <a:buChar char="•"/>
            </a:pPr>
            <a:r>
              <a:rPr lang="da-DK" sz="2700" b="1" dirty="0"/>
              <a:t>EL</a:t>
            </a:r>
          </a:p>
          <a:p>
            <a:pPr marL="2400300" lvl="6" indent="-342900">
              <a:buFont typeface="Arial" panose="020B0604020202020204" pitchFamily="34" charset="0"/>
              <a:buChar char="•"/>
            </a:pPr>
            <a:r>
              <a:rPr lang="da-DK" sz="2700" b="1" dirty="0"/>
              <a:t>Varme </a:t>
            </a:r>
          </a:p>
          <a:p>
            <a:pPr marL="2400300" lvl="6" indent="-342900">
              <a:buFont typeface="Arial" panose="020B0604020202020204" pitchFamily="34" charset="0"/>
              <a:buChar char="•"/>
            </a:pPr>
            <a:r>
              <a:rPr lang="da-DK" sz="2700" b="1" dirty="0"/>
              <a:t>Kulde</a:t>
            </a:r>
          </a:p>
          <a:p>
            <a:pPr marL="2400300" lvl="6" indent="-342900">
              <a:buFont typeface="Arial" panose="020B0604020202020204" pitchFamily="34" charset="0"/>
              <a:buChar char="•"/>
            </a:pPr>
            <a:r>
              <a:rPr lang="da-DK" sz="2700" b="1" dirty="0"/>
              <a:t>Vand</a:t>
            </a:r>
          </a:p>
          <a:p>
            <a:pPr marL="2400300" lvl="6" indent="-342900">
              <a:buFont typeface="Arial" panose="020B0604020202020204" pitchFamily="34" charset="0"/>
              <a:buChar char="•"/>
            </a:pPr>
            <a:r>
              <a:rPr lang="da-DK" sz="2700" b="1" dirty="0"/>
              <a:t>Drivmidler</a:t>
            </a:r>
          </a:p>
          <a:p>
            <a:pPr marL="2400300" lvl="6" indent="-342900">
              <a:buFont typeface="Arial" panose="020B0604020202020204" pitchFamily="34" charset="0"/>
              <a:buChar char="•"/>
            </a:pPr>
            <a:r>
              <a:rPr lang="da-DK" sz="2700" b="1" dirty="0"/>
              <a:t>Materialer</a:t>
            </a:r>
          </a:p>
          <a:p>
            <a:pPr marL="2400300" lvl="6" indent="-342900">
              <a:buFont typeface="Arial" panose="020B0604020202020204" pitchFamily="34" charset="0"/>
              <a:buChar char="•"/>
            </a:pPr>
            <a:r>
              <a:rPr lang="da-DK" sz="2700" b="1" dirty="0"/>
              <a:t>Andet?</a:t>
            </a:r>
          </a:p>
          <a:p>
            <a:endParaRPr lang="da-DK" sz="1189" dirty="0"/>
          </a:p>
          <a:p>
            <a:endParaRPr lang="da-DK" sz="1189" dirty="0"/>
          </a:p>
        </p:txBody>
      </p:sp>
      <p:sp>
        <p:nvSpPr>
          <p:cNvPr id="3" name="Titel 2">
            <a:extLst>
              <a:ext uri="{FF2B5EF4-FFF2-40B4-BE49-F238E27FC236}">
                <a16:creationId xmlns:a16="http://schemas.microsoft.com/office/drawing/2014/main" id="{C8FD873A-A7B1-D89B-7AB3-AD06E39834B8}"/>
              </a:ext>
            </a:extLst>
          </p:cNvPr>
          <p:cNvSpPr>
            <a:spLocks noGrp="1"/>
          </p:cNvSpPr>
          <p:nvPr>
            <p:ph type="title"/>
          </p:nvPr>
        </p:nvSpPr>
        <p:spPr>
          <a:xfrm>
            <a:off x="1775520" y="188641"/>
            <a:ext cx="7886700" cy="1325563"/>
          </a:xfrm>
        </p:spPr>
        <p:txBody>
          <a:bodyPr/>
          <a:lstStyle/>
          <a:p>
            <a:r>
              <a:rPr lang="da-DK" sz="3600" b="1" kern="10" dirty="0">
                <a:ln w="9525">
                  <a:solidFill>
                    <a:srgbClr val="FF0000"/>
                  </a:solidFill>
                  <a:round/>
                  <a:headEnd/>
                  <a:tailEnd/>
                </a:ln>
                <a:solidFill>
                  <a:schemeClr val="bg1"/>
                </a:solidFill>
                <a:latin typeface="Verdana" panose="020B0604030504040204" pitchFamily="34" charset="0"/>
                <a:ea typeface="Verdana" panose="020B0604030504040204" pitchFamily="34" charset="0"/>
              </a:rPr>
              <a:t>SPILD af ressourcer</a:t>
            </a:r>
            <a:endParaRPr lang="da-DK"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15165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77934" y="446122"/>
            <a:ext cx="4218066" cy="994172"/>
          </a:xfrm>
        </p:spPr>
        <p:txBody>
          <a:bodyPr>
            <a:normAutofit/>
          </a:bodyPr>
          <a:lstStyle/>
          <a:p>
            <a:r>
              <a:rPr lang="da-DK" sz="3200" b="1" dirty="0">
                <a:latin typeface="Verdana" panose="020B0604030504040204" pitchFamily="34" charset="0"/>
                <a:ea typeface="Verdana" panose="020B0604030504040204" pitchFamily="34" charset="0"/>
              </a:rPr>
              <a:t>De 8 spildformer:</a:t>
            </a:r>
          </a:p>
        </p:txBody>
      </p:sp>
      <p:sp>
        <p:nvSpPr>
          <p:cNvPr id="32771" name="Rectangle 3"/>
          <p:cNvSpPr>
            <a:spLocks noGrp="1" noChangeArrowheads="1"/>
          </p:cNvSpPr>
          <p:nvPr>
            <p:ph type="body" idx="1"/>
          </p:nvPr>
        </p:nvSpPr>
        <p:spPr>
          <a:xfrm>
            <a:off x="1923451" y="1268760"/>
            <a:ext cx="7528342" cy="3942438"/>
          </a:xfrm>
        </p:spPr>
        <p:txBody>
          <a:bodyPr>
            <a:normAutofit fontScale="85000" lnSpcReduction="20000"/>
          </a:bodyPr>
          <a:lstStyle/>
          <a:p>
            <a:pPr marL="0" indent="0">
              <a:buNone/>
            </a:pPr>
            <a:r>
              <a:rPr lang="da-DK" sz="3000" b="1" dirty="0">
                <a:latin typeface="Arial" charset="0"/>
              </a:rPr>
              <a:t>MUDA : Spild</a:t>
            </a:r>
          </a:p>
          <a:p>
            <a:pPr marL="0" indent="0">
              <a:buNone/>
            </a:pPr>
            <a:r>
              <a:rPr lang="da-DK" dirty="0">
                <a:latin typeface="Arial" charset="0"/>
              </a:rPr>
              <a:t>Den engelske huskeregel er slangordet for en ”gør det selv mand  - </a:t>
            </a:r>
          </a:p>
          <a:p>
            <a:pPr marL="342900" lvl="1" indent="0">
              <a:buNone/>
            </a:pPr>
            <a:endParaRPr lang="da-DK" sz="4500" dirty="0">
              <a:solidFill>
                <a:srgbClr val="FF0000"/>
              </a:solidFill>
              <a:latin typeface="Arial" charset="0"/>
            </a:endParaRPr>
          </a:p>
          <a:p>
            <a:pPr marL="342900" lvl="1" indent="0">
              <a:buNone/>
            </a:pPr>
            <a:r>
              <a:rPr lang="da-DK" sz="4500" dirty="0">
                <a:solidFill>
                  <a:srgbClr val="FF0000"/>
                </a:solidFill>
                <a:latin typeface="Arial" charset="0"/>
              </a:rPr>
              <a:t>TIM WOODS</a:t>
            </a:r>
          </a:p>
          <a:p>
            <a:pPr lvl="1"/>
            <a:endParaRPr lang="da-DK" dirty="0">
              <a:latin typeface="Arial" charset="0"/>
            </a:endParaRPr>
          </a:p>
          <a:p>
            <a:pPr lvl="2"/>
            <a:r>
              <a:rPr lang="da-DK" sz="2100" dirty="0">
                <a:latin typeface="Arial" charset="0"/>
              </a:rPr>
              <a:t>T : Transport.</a:t>
            </a:r>
          </a:p>
          <a:p>
            <a:pPr lvl="2"/>
            <a:r>
              <a:rPr lang="da-DK" sz="2100" dirty="0">
                <a:latin typeface="Arial" charset="0"/>
              </a:rPr>
              <a:t>I : Inventory (lager, buffer).</a:t>
            </a:r>
          </a:p>
          <a:p>
            <a:pPr lvl="2"/>
            <a:r>
              <a:rPr lang="da-DK" sz="2100" dirty="0">
                <a:latin typeface="Arial" charset="0"/>
              </a:rPr>
              <a:t>M : Motion (bevægelse).</a:t>
            </a:r>
          </a:p>
          <a:p>
            <a:pPr lvl="2"/>
            <a:r>
              <a:rPr lang="da-DK" sz="2100" dirty="0">
                <a:latin typeface="Arial" charset="0"/>
              </a:rPr>
              <a:t>W : </a:t>
            </a:r>
            <a:r>
              <a:rPr lang="da-DK" sz="2100" dirty="0" err="1">
                <a:latin typeface="Arial" charset="0"/>
              </a:rPr>
              <a:t>Waiting</a:t>
            </a:r>
            <a:r>
              <a:rPr lang="da-DK" sz="2100" dirty="0">
                <a:latin typeface="Arial" charset="0"/>
              </a:rPr>
              <a:t> (ventetid).</a:t>
            </a:r>
          </a:p>
          <a:p>
            <a:pPr lvl="2"/>
            <a:r>
              <a:rPr lang="da-DK" sz="2100" dirty="0">
                <a:latin typeface="Arial" charset="0"/>
              </a:rPr>
              <a:t>O : Over </a:t>
            </a:r>
            <a:r>
              <a:rPr lang="da-DK" sz="2100" dirty="0" err="1">
                <a:latin typeface="Arial" charset="0"/>
              </a:rPr>
              <a:t>production</a:t>
            </a:r>
            <a:r>
              <a:rPr lang="da-DK" sz="2100" dirty="0">
                <a:latin typeface="Arial" charset="0"/>
              </a:rPr>
              <a:t>.</a:t>
            </a:r>
            <a:endParaRPr lang="en-GB" sz="2100" dirty="0">
              <a:latin typeface="Arial" charset="0"/>
            </a:endParaRPr>
          </a:p>
          <a:p>
            <a:pPr lvl="2"/>
            <a:r>
              <a:rPr lang="en-GB" sz="2100" dirty="0">
                <a:latin typeface="Arial" charset="0"/>
              </a:rPr>
              <a:t>O : Over processing.</a:t>
            </a:r>
          </a:p>
          <a:p>
            <a:pPr lvl="2"/>
            <a:r>
              <a:rPr lang="en-GB" sz="2100" dirty="0">
                <a:latin typeface="Arial" charset="0"/>
              </a:rPr>
              <a:t>D : Defects (</a:t>
            </a:r>
            <a:r>
              <a:rPr lang="en-GB" sz="2100" dirty="0" err="1">
                <a:latin typeface="Arial" charset="0"/>
              </a:rPr>
              <a:t>fejl</a:t>
            </a:r>
            <a:r>
              <a:rPr lang="en-GB" sz="2100" dirty="0">
                <a:latin typeface="Arial" charset="0"/>
              </a:rPr>
              <a:t>).</a:t>
            </a:r>
            <a:endParaRPr lang="da-DK" sz="2100" dirty="0">
              <a:latin typeface="Arial" charset="0"/>
            </a:endParaRPr>
          </a:p>
          <a:p>
            <a:pPr lvl="2"/>
            <a:r>
              <a:rPr lang="da-DK" sz="2100" dirty="0">
                <a:latin typeface="Arial" charset="0"/>
              </a:rPr>
              <a:t>S : </a:t>
            </a:r>
            <a:r>
              <a:rPr lang="da-DK" sz="2100" dirty="0" err="1">
                <a:latin typeface="Arial" charset="0"/>
              </a:rPr>
              <a:t>Skills</a:t>
            </a:r>
            <a:r>
              <a:rPr lang="da-DK" sz="2100" dirty="0">
                <a:latin typeface="Arial" charset="0"/>
              </a:rPr>
              <a:t> (Overkvalifikation)</a:t>
            </a:r>
          </a:p>
          <a:p>
            <a:pPr lvl="2"/>
            <a:endParaRPr lang="da-DK" dirty="0">
              <a:latin typeface="Arial" charset="0"/>
            </a:endParaRPr>
          </a:p>
        </p:txBody>
      </p:sp>
      <p:sp>
        <p:nvSpPr>
          <p:cNvPr id="2" name="Rektangel: foldet hjørne 1">
            <a:extLst>
              <a:ext uri="{FF2B5EF4-FFF2-40B4-BE49-F238E27FC236}">
                <a16:creationId xmlns:a16="http://schemas.microsoft.com/office/drawing/2014/main" id="{A93045B3-2022-D31F-6FD8-B1D86FB26A87}"/>
              </a:ext>
            </a:extLst>
          </p:cNvPr>
          <p:cNvSpPr/>
          <p:nvPr/>
        </p:nvSpPr>
        <p:spPr>
          <a:xfrm>
            <a:off x="5719967" y="2262932"/>
            <a:ext cx="4840529" cy="4406428"/>
          </a:xfrm>
          <a:prstGeom prst="foldedCorner">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mj-lt"/>
              <a:buAutoNum type="arabicPeriod"/>
            </a:pPr>
            <a:endParaRPr lang="da-DK" sz="1189" dirty="0">
              <a:solidFill>
                <a:srgbClr val="FF0000"/>
              </a:solidFill>
            </a:endParaRPr>
          </a:p>
          <a:p>
            <a:pPr marL="257175" indent="-257175">
              <a:buFont typeface="+mj-lt"/>
              <a:buAutoNum type="arabicPeriod"/>
            </a:pPr>
            <a:endParaRPr lang="da-DK" sz="1189" dirty="0">
              <a:solidFill>
                <a:srgbClr val="FF0000"/>
              </a:solidFill>
            </a:endParaRPr>
          </a:p>
          <a:p>
            <a:pPr marL="257175" indent="-257175">
              <a:buFont typeface="+mj-lt"/>
              <a:buAutoNum type="arabicPeriod"/>
            </a:pPr>
            <a:endParaRPr lang="da-DK" sz="1189" dirty="0">
              <a:solidFill>
                <a:srgbClr val="FF0000"/>
              </a:solidFill>
            </a:endParaRPr>
          </a:p>
          <a:p>
            <a:pPr marL="257175" indent="-257175">
              <a:buFont typeface="+mj-lt"/>
              <a:buAutoNum type="arabicPeriod"/>
            </a:pPr>
            <a:endParaRPr lang="da-DK" sz="1189" dirty="0">
              <a:solidFill>
                <a:srgbClr val="FF0000"/>
              </a:solidFill>
            </a:endParaRPr>
          </a:p>
          <a:p>
            <a:r>
              <a:rPr lang="da-DK" sz="3300" dirty="0">
                <a:solidFill>
                  <a:srgbClr val="FF0000"/>
                </a:solidFill>
                <a:latin typeface="Verdana" panose="020B0604030504040204" pitchFamily="34" charset="0"/>
                <a:ea typeface="Verdana" panose="020B0604030504040204" pitchFamily="34" charset="0"/>
              </a:rPr>
              <a:t>Find SPILD:</a:t>
            </a:r>
          </a:p>
          <a:p>
            <a:pPr marL="257175" indent="-257175">
              <a:buFont typeface="+mj-lt"/>
              <a:buAutoNum type="arabicPeriod"/>
            </a:pPr>
            <a:endParaRPr lang="da-DK" sz="1189" dirty="0">
              <a:solidFill>
                <a:srgbClr val="FF0000"/>
              </a:solidFill>
              <a:latin typeface="Verdana" panose="020B0604030504040204" pitchFamily="34" charset="0"/>
              <a:ea typeface="Verdana" panose="020B0604030504040204" pitchFamily="34" charset="0"/>
            </a:endParaRPr>
          </a:p>
          <a:p>
            <a:pPr marL="257175" indent="-257175">
              <a:buFont typeface="+mj-lt"/>
              <a:buAutoNum type="arabicPeriod"/>
            </a:pPr>
            <a:endParaRPr lang="da-DK" sz="1189" dirty="0">
              <a:solidFill>
                <a:srgbClr val="FF0000"/>
              </a:solidFill>
              <a:latin typeface="Verdana" panose="020B0604030504040204" pitchFamily="34" charset="0"/>
              <a:ea typeface="Verdana" panose="020B0604030504040204" pitchFamily="34" charset="0"/>
            </a:endParaRPr>
          </a:p>
          <a:p>
            <a:pPr marL="257175" indent="-257175">
              <a:buFont typeface="+mj-lt"/>
              <a:buAutoNum type="arabicPeriod"/>
            </a:pPr>
            <a:r>
              <a:rPr lang="da-DK" sz="1189" dirty="0">
                <a:solidFill>
                  <a:srgbClr val="FF0000"/>
                </a:solidFill>
                <a:latin typeface="Verdana" panose="020B0604030504040204" pitchFamily="34" charset="0"/>
                <a:ea typeface="Verdana" panose="020B0604030504040204" pitchFamily="34" charset="0"/>
              </a:rPr>
              <a:t>Gå sammen i gruppen og find noget, I ser som spild.</a:t>
            </a:r>
          </a:p>
          <a:p>
            <a:pPr marL="257175" indent="-257175">
              <a:buFont typeface="+mj-lt"/>
              <a:buAutoNum type="arabicPeriod"/>
            </a:pPr>
            <a:r>
              <a:rPr lang="da-DK" sz="1189" dirty="0">
                <a:solidFill>
                  <a:srgbClr val="FF0000"/>
                </a:solidFill>
                <a:latin typeface="Verdana" panose="020B0604030504040204" pitchFamily="34" charset="0"/>
                <a:ea typeface="Verdana" panose="020B0604030504040204" pitchFamily="34" charset="0"/>
              </a:rPr>
              <a:t>Find tre områder, I mener, I kan gøre noget ved.</a:t>
            </a:r>
          </a:p>
          <a:p>
            <a:pPr marL="257175" indent="-257175">
              <a:buFont typeface="+mj-lt"/>
              <a:buAutoNum type="arabicPeriod"/>
            </a:pPr>
            <a:r>
              <a:rPr lang="da-DK" sz="1189" dirty="0">
                <a:solidFill>
                  <a:srgbClr val="FF0000"/>
                </a:solidFill>
                <a:latin typeface="Verdana" panose="020B0604030504040204" pitchFamily="34" charset="0"/>
                <a:ea typeface="Verdana" panose="020B0604030504040204" pitchFamily="34" charset="0"/>
              </a:rPr>
              <a:t>I har til kl. _____ med at finde nogle spildområder.</a:t>
            </a:r>
          </a:p>
          <a:p>
            <a:pPr marL="257175" indent="-257175">
              <a:buFont typeface="+mj-lt"/>
              <a:buAutoNum type="arabicPeriod"/>
            </a:pPr>
            <a:endParaRPr lang="da-DK" sz="1189" dirty="0">
              <a:solidFill>
                <a:srgbClr val="FF0000"/>
              </a:solidFill>
              <a:latin typeface="Verdana" panose="020B0604030504040204" pitchFamily="34" charset="0"/>
              <a:ea typeface="Verdana" panose="020B0604030504040204" pitchFamily="34" charset="0"/>
            </a:endParaRPr>
          </a:p>
          <a:p>
            <a:r>
              <a:rPr lang="da-DK" sz="1189" dirty="0">
                <a:solidFill>
                  <a:srgbClr val="FF0000"/>
                </a:solidFill>
                <a:latin typeface="Verdana" panose="020B0604030504040204" pitchFamily="34" charset="0"/>
                <a:ea typeface="Verdana" panose="020B0604030504040204" pitchFamily="34" charset="0"/>
              </a:rPr>
              <a:t>_______________________________________________________________________________________________________________________________________________________________</a:t>
            </a:r>
          </a:p>
          <a:p>
            <a:endParaRPr lang="da-DK" sz="1189" dirty="0">
              <a:solidFill>
                <a:srgbClr val="FF0000"/>
              </a:solidFill>
              <a:latin typeface="Verdana" panose="020B0604030504040204" pitchFamily="34" charset="0"/>
              <a:ea typeface="Verdana" panose="020B0604030504040204" pitchFamily="34" charset="0"/>
            </a:endParaRPr>
          </a:p>
          <a:p>
            <a:pPr marL="257175" indent="-257175">
              <a:buFont typeface="+mj-lt"/>
              <a:buAutoNum type="arabicPeriod"/>
            </a:pPr>
            <a:r>
              <a:rPr lang="da-DK" sz="1189" dirty="0">
                <a:solidFill>
                  <a:srgbClr val="FF0000"/>
                </a:solidFill>
                <a:latin typeface="Verdana" panose="020B0604030504040204" pitchFamily="34" charset="0"/>
                <a:ea typeface="Verdana" panose="020B0604030504040204" pitchFamily="34" charset="0"/>
              </a:rPr>
              <a:t>Hvad kan I gøre ved det? Beskriv hvad i ser af mulige actions!</a:t>
            </a:r>
          </a:p>
          <a:p>
            <a:pPr marL="257175" indent="-257175">
              <a:buFont typeface="+mj-lt"/>
              <a:buAutoNum type="arabicPeriod"/>
            </a:pPr>
            <a:r>
              <a:rPr lang="da-DK" sz="1189" dirty="0">
                <a:solidFill>
                  <a:srgbClr val="FF0000"/>
                </a:solidFill>
                <a:latin typeface="Verdana" panose="020B0604030504040204" pitchFamily="34" charset="0"/>
                <a:ea typeface="Verdana" panose="020B0604030504040204" pitchFamily="34" charset="0"/>
              </a:rPr>
              <a:t>Hvad har I af idéer til at minimere/fjerne spild?</a:t>
            </a:r>
          </a:p>
          <a:p>
            <a:pPr marL="257175" indent="-257175">
              <a:buFont typeface="+mj-lt"/>
              <a:buAutoNum type="arabicPeriod"/>
            </a:pPr>
            <a:r>
              <a:rPr lang="da-DK" sz="1189" dirty="0">
                <a:solidFill>
                  <a:srgbClr val="FF0000"/>
                </a:solidFill>
                <a:latin typeface="Verdana" panose="020B0604030504040204" pitchFamily="34" charset="0"/>
                <a:ea typeface="Verdana" panose="020B0604030504040204" pitchFamily="34" charset="0"/>
              </a:rPr>
              <a:t>Start med den letteste af de opgaver, I har fundet.</a:t>
            </a:r>
          </a:p>
          <a:p>
            <a:pPr marL="257175" indent="-257175">
              <a:buFont typeface="+mj-lt"/>
              <a:buAutoNum type="arabicPeriod"/>
            </a:pPr>
            <a:r>
              <a:rPr lang="da-DK" sz="1189" dirty="0">
                <a:solidFill>
                  <a:srgbClr val="FF0000"/>
                </a:solidFill>
                <a:latin typeface="Verdana" panose="020B0604030504040204" pitchFamily="34" charset="0"/>
                <a:ea typeface="Verdana" panose="020B0604030504040204" pitchFamily="34" charset="0"/>
              </a:rPr>
              <a:t>Vi arbejder med actions og idéer frem til  kl. _____.</a:t>
            </a:r>
          </a:p>
          <a:p>
            <a:endParaRPr lang="da-DK" sz="1189" dirty="0">
              <a:solidFill>
                <a:srgbClr val="FF0000"/>
              </a:solidFill>
            </a:endParaRPr>
          </a:p>
          <a:p>
            <a:pPr marL="257175" indent="-257175">
              <a:buFont typeface="+mj-lt"/>
              <a:buAutoNum type="arabicPeriod"/>
            </a:pPr>
            <a:endParaRPr lang="da-DK" sz="1189" dirty="0">
              <a:solidFill>
                <a:srgbClr val="FF0000"/>
              </a:solidFill>
            </a:endParaRPr>
          </a:p>
          <a:p>
            <a:pPr marL="257175" indent="-257175">
              <a:buFont typeface="+mj-lt"/>
              <a:buAutoNum type="arabicPeriod"/>
            </a:pPr>
            <a:endParaRPr lang="da-DK" sz="1189" dirty="0">
              <a:solidFill>
                <a:srgbClr val="FF0000"/>
              </a:solidFill>
            </a:endParaRPr>
          </a:p>
        </p:txBody>
      </p:sp>
    </p:spTree>
    <p:extLst>
      <p:ext uri="{BB962C8B-B14F-4D97-AF65-F5344CB8AC3E}">
        <p14:creationId xmlns:p14="http://schemas.microsoft.com/office/powerpoint/2010/main" val="160472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B494AD-AF50-4D7E-A313-0B3364100008}"/>
              </a:ext>
            </a:extLst>
          </p:cNvPr>
          <p:cNvSpPr>
            <a:spLocks noGrp="1"/>
          </p:cNvSpPr>
          <p:nvPr>
            <p:ph type="title"/>
          </p:nvPr>
        </p:nvSpPr>
        <p:spPr>
          <a:xfrm>
            <a:off x="2147888" y="1709740"/>
            <a:ext cx="7886700" cy="2852737"/>
          </a:xfrm>
        </p:spPr>
        <p:txBody>
          <a:bodyPr>
            <a:normAutofit/>
          </a:bodyPr>
          <a:lstStyle/>
          <a:p>
            <a:br>
              <a:rPr lang="da-DK" b="0" dirty="0"/>
            </a:br>
            <a:r>
              <a:rPr lang="da-DK" b="0" dirty="0"/>
              <a:t>Bæredygtighed &amp; værdiskabelse</a:t>
            </a:r>
          </a:p>
        </p:txBody>
      </p:sp>
      <p:sp>
        <p:nvSpPr>
          <p:cNvPr id="3" name="Text Placeholder 2">
            <a:extLst>
              <a:ext uri="{FF2B5EF4-FFF2-40B4-BE49-F238E27FC236}">
                <a16:creationId xmlns:a16="http://schemas.microsoft.com/office/drawing/2014/main" id="{97001C7E-3CCB-55F7-B194-C3DAEB58A29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92305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525513" y="1598394"/>
            <a:ext cx="914400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76">
              <a:defRPr/>
            </a:pPr>
            <a:endParaRPr lang="da-DK" sz="1189">
              <a:solidFill>
                <a:prstClr val="white"/>
              </a:solidFill>
              <a:latin typeface="Calibri" panose="020F0502020204030204"/>
            </a:endParaRPr>
          </a:p>
        </p:txBody>
      </p:sp>
      <p:pic>
        <p:nvPicPr>
          <p:cNvPr id="1026" name="Picture 2" descr="Relateret billed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15423" y="1598395"/>
            <a:ext cx="4054091" cy="3913487"/>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p:cNvSpPr txBox="1"/>
          <p:nvPr/>
        </p:nvSpPr>
        <p:spPr>
          <a:xfrm>
            <a:off x="1746242" y="578539"/>
            <a:ext cx="4869180" cy="584775"/>
          </a:xfrm>
          <a:prstGeom prst="rect">
            <a:avLst/>
          </a:prstGeom>
          <a:noFill/>
        </p:spPr>
        <p:txBody>
          <a:bodyPr wrap="square" rtlCol="0">
            <a:spAutoFit/>
          </a:bodyPr>
          <a:lstStyle/>
          <a:p>
            <a:pPr defTabSz="805176">
              <a:defRPr/>
            </a:pPr>
            <a:r>
              <a:rPr lang="da-DK" sz="3200" b="1" dirty="0">
                <a:solidFill>
                  <a:prstClr val="black"/>
                </a:solidFill>
                <a:latin typeface="Verdana" panose="020B0604030504040204" pitchFamily="34" charset="0"/>
                <a:ea typeface="Verdana" panose="020B0604030504040204" pitchFamily="34" charset="0"/>
              </a:rPr>
              <a:t>De nye spildformer</a:t>
            </a:r>
          </a:p>
        </p:txBody>
      </p:sp>
      <p:sp>
        <p:nvSpPr>
          <p:cNvPr id="3" name="Tekstfelt 2"/>
          <p:cNvSpPr txBox="1"/>
          <p:nvPr/>
        </p:nvSpPr>
        <p:spPr>
          <a:xfrm>
            <a:off x="2038232" y="4928186"/>
            <a:ext cx="8631283" cy="1938992"/>
          </a:xfrm>
          <a:prstGeom prst="rect">
            <a:avLst/>
          </a:prstGeom>
          <a:noFill/>
        </p:spPr>
        <p:txBody>
          <a:bodyPr wrap="square" rtlCol="0">
            <a:spAutoFit/>
          </a:bodyPr>
          <a:lstStyle/>
          <a:p>
            <a:pPr defTabSz="805176">
              <a:defRPr/>
            </a:pPr>
            <a:r>
              <a:rPr lang="da-DK" sz="2400" dirty="0">
                <a:solidFill>
                  <a:prstClr val="white"/>
                </a:solidFill>
                <a:latin typeface="Calibri" panose="020F0502020204030204"/>
              </a:rPr>
              <a:t>Alt er dynamisk? og nye situationer opstår.</a:t>
            </a:r>
          </a:p>
          <a:p>
            <a:pPr defTabSz="805176">
              <a:defRPr/>
            </a:pPr>
            <a:endParaRPr lang="da-DK" sz="2400" dirty="0">
              <a:solidFill>
                <a:prstClr val="white"/>
              </a:solidFill>
              <a:latin typeface="Calibri" panose="020F0502020204030204"/>
            </a:endParaRPr>
          </a:p>
          <a:p>
            <a:pPr defTabSz="805176">
              <a:defRPr/>
            </a:pPr>
            <a:r>
              <a:rPr lang="da-DK" sz="2400" dirty="0">
                <a:solidFill>
                  <a:prstClr val="white"/>
                </a:solidFill>
                <a:latin typeface="Calibri" panose="020F0502020204030204"/>
              </a:rPr>
              <a:t>LEAN bør tilpasses situationen og ikke blive pragmatisk.</a:t>
            </a:r>
          </a:p>
          <a:p>
            <a:pPr defTabSz="805176">
              <a:defRPr/>
            </a:pPr>
            <a:endParaRPr lang="da-DK" sz="2400" dirty="0">
              <a:solidFill>
                <a:prstClr val="white"/>
              </a:solidFill>
              <a:latin typeface="Calibri" panose="020F0502020204030204"/>
            </a:endParaRPr>
          </a:p>
          <a:p>
            <a:pPr defTabSz="805176">
              <a:defRPr/>
            </a:pPr>
            <a:endParaRPr lang="da-DK" sz="2400" dirty="0">
              <a:solidFill>
                <a:prstClr val="white"/>
              </a:solidFill>
              <a:latin typeface="Calibri" panose="020F0502020204030204"/>
            </a:endParaRPr>
          </a:p>
        </p:txBody>
      </p:sp>
      <p:pic>
        <p:nvPicPr>
          <p:cNvPr id="5" name="Picture 2" descr="FNs verdensmål i praksis på Teknologisk Institut - YouTube">
            <a:extLst>
              <a:ext uri="{FF2B5EF4-FFF2-40B4-BE49-F238E27FC236}">
                <a16:creationId xmlns:a16="http://schemas.microsoft.com/office/drawing/2014/main" id="{10930283-3E34-EDB0-FEEC-D0C1454516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9468" y="2535821"/>
            <a:ext cx="4686300" cy="2392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62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fltVal val="0"/>
                                          </p:val>
                                        </p:tav>
                                        <p:tav tm="100000">
                                          <p:val>
                                            <p:strVal val="#ppt_w"/>
                                          </p:val>
                                        </p:tav>
                                      </p:tavLst>
                                    </p:anim>
                                    <p:anim calcmode="lin" valueType="num">
                                      <p:cBhvr>
                                        <p:cTn id="8" dur="5000" fill="hold"/>
                                        <p:tgtEl>
                                          <p:spTgt spid="5"/>
                                        </p:tgtEl>
                                        <p:attrNameLst>
                                          <p:attrName>ppt_h</p:attrName>
                                        </p:attrNameLst>
                                      </p:cBhvr>
                                      <p:tavLst>
                                        <p:tav tm="0">
                                          <p:val>
                                            <p:fltVal val="0"/>
                                          </p:val>
                                        </p:tav>
                                        <p:tav tm="100000">
                                          <p:val>
                                            <p:strVal val="#ppt_h"/>
                                          </p:val>
                                        </p:tav>
                                      </p:tavLst>
                                    </p:anim>
                                    <p:animEffect transition="in" filter="fade">
                                      <p:cBhvr>
                                        <p:cTn id="9"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nspire on fire GIF by Motion Addict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97747" y="-641712"/>
            <a:ext cx="9470255" cy="8258991"/>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p:cNvSpPr txBox="1"/>
          <p:nvPr/>
        </p:nvSpPr>
        <p:spPr>
          <a:xfrm>
            <a:off x="3143672" y="1268760"/>
            <a:ext cx="4462552" cy="3828484"/>
          </a:xfrm>
          <a:prstGeom prst="rect">
            <a:avLst/>
          </a:prstGeom>
          <a:noFill/>
        </p:spPr>
        <p:txBody>
          <a:bodyPr wrap="square" rtlCol="0">
            <a:spAutoFit/>
          </a:bodyPr>
          <a:lstStyle/>
          <a:p>
            <a:pPr defTabSz="805176">
              <a:defRPr/>
            </a:pPr>
            <a:endParaRPr lang="da-DK" sz="3000" dirty="0">
              <a:solidFill>
                <a:prstClr val="black"/>
              </a:solidFill>
              <a:latin typeface="Calibri" panose="020F0502020204030204"/>
            </a:endParaRPr>
          </a:p>
          <a:p>
            <a:pPr marL="2400300" lvl="6" indent="-342900" defTabSz="805176">
              <a:buFont typeface="Arial" panose="020B0604020202020204" pitchFamily="34" charset="0"/>
              <a:buChar char="•"/>
              <a:defRPr/>
            </a:pPr>
            <a:r>
              <a:rPr lang="da-DK" sz="2700" b="1" dirty="0">
                <a:solidFill>
                  <a:prstClr val="black"/>
                </a:solidFill>
                <a:latin typeface="Calibri" panose="020F0502020204030204"/>
              </a:rPr>
              <a:t>EL</a:t>
            </a:r>
          </a:p>
          <a:p>
            <a:pPr marL="2400300" lvl="6" indent="-342900" defTabSz="805176">
              <a:buFont typeface="Arial" panose="020B0604020202020204" pitchFamily="34" charset="0"/>
              <a:buChar char="•"/>
              <a:defRPr/>
            </a:pPr>
            <a:r>
              <a:rPr lang="da-DK" sz="2700" b="1" dirty="0">
                <a:solidFill>
                  <a:prstClr val="black"/>
                </a:solidFill>
                <a:latin typeface="Calibri" panose="020F0502020204030204"/>
              </a:rPr>
              <a:t>Varme </a:t>
            </a:r>
          </a:p>
          <a:p>
            <a:pPr marL="2400300" lvl="6" indent="-342900" defTabSz="805176">
              <a:buFont typeface="Arial" panose="020B0604020202020204" pitchFamily="34" charset="0"/>
              <a:buChar char="•"/>
              <a:defRPr/>
            </a:pPr>
            <a:r>
              <a:rPr lang="da-DK" sz="2700" b="1" dirty="0">
                <a:solidFill>
                  <a:prstClr val="black"/>
                </a:solidFill>
                <a:latin typeface="Calibri" panose="020F0502020204030204"/>
              </a:rPr>
              <a:t>Kulde</a:t>
            </a:r>
          </a:p>
          <a:p>
            <a:pPr marL="2400300" lvl="6" indent="-342900" defTabSz="805176">
              <a:buFont typeface="Arial" panose="020B0604020202020204" pitchFamily="34" charset="0"/>
              <a:buChar char="•"/>
              <a:defRPr/>
            </a:pPr>
            <a:r>
              <a:rPr lang="da-DK" sz="2700" b="1" dirty="0">
                <a:solidFill>
                  <a:prstClr val="black"/>
                </a:solidFill>
                <a:latin typeface="Calibri" panose="020F0502020204030204"/>
              </a:rPr>
              <a:t>Vand</a:t>
            </a:r>
          </a:p>
          <a:p>
            <a:pPr marL="2400300" lvl="6" indent="-342900" defTabSz="805176">
              <a:buFont typeface="Arial" panose="020B0604020202020204" pitchFamily="34" charset="0"/>
              <a:buChar char="•"/>
              <a:defRPr/>
            </a:pPr>
            <a:r>
              <a:rPr lang="da-DK" sz="2700" b="1" dirty="0">
                <a:solidFill>
                  <a:prstClr val="black"/>
                </a:solidFill>
                <a:latin typeface="Calibri" panose="020F0502020204030204"/>
              </a:rPr>
              <a:t>Drivmidler</a:t>
            </a:r>
          </a:p>
          <a:p>
            <a:pPr marL="2400300" lvl="6" indent="-342900" defTabSz="805176">
              <a:buFont typeface="Arial" panose="020B0604020202020204" pitchFamily="34" charset="0"/>
              <a:buChar char="•"/>
              <a:defRPr/>
            </a:pPr>
            <a:r>
              <a:rPr lang="da-DK" sz="2700" b="1" dirty="0">
                <a:solidFill>
                  <a:prstClr val="black"/>
                </a:solidFill>
                <a:latin typeface="Calibri" panose="020F0502020204030204"/>
              </a:rPr>
              <a:t>Materialer</a:t>
            </a:r>
          </a:p>
          <a:p>
            <a:pPr marL="2400300" lvl="6" indent="-342900" defTabSz="805176">
              <a:buFont typeface="Arial" panose="020B0604020202020204" pitchFamily="34" charset="0"/>
              <a:buChar char="•"/>
              <a:defRPr/>
            </a:pPr>
            <a:r>
              <a:rPr lang="da-DK" sz="2700" b="1" dirty="0">
                <a:solidFill>
                  <a:prstClr val="black"/>
                </a:solidFill>
                <a:latin typeface="Calibri" panose="020F0502020204030204"/>
              </a:rPr>
              <a:t>Andet?</a:t>
            </a:r>
          </a:p>
          <a:p>
            <a:pPr defTabSz="805176">
              <a:defRPr/>
            </a:pPr>
            <a:endParaRPr lang="da-DK" sz="1189" dirty="0">
              <a:solidFill>
                <a:prstClr val="black"/>
              </a:solidFill>
              <a:latin typeface="Calibri" panose="020F0502020204030204"/>
            </a:endParaRPr>
          </a:p>
          <a:p>
            <a:pPr defTabSz="805176">
              <a:defRPr/>
            </a:pPr>
            <a:endParaRPr lang="da-DK" sz="1189" dirty="0">
              <a:solidFill>
                <a:prstClr val="black"/>
              </a:solidFill>
              <a:latin typeface="Calibri" panose="020F0502020204030204"/>
            </a:endParaRPr>
          </a:p>
        </p:txBody>
      </p:sp>
      <p:sp>
        <p:nvSpPr>
          <p:cNvPr id="3" name="Titel 2">
            <a:extLst>
              <a:ext uri="{FF2B5EF4-FFF2-40B4-BE49-F238E27FC236}">
                <a16:creationId xmlns:a16="http://schemas.microsoft.com/office/drawing/2014/main" id="{C8FD873A-A7B1-D89B-7AB3-AD06E39834B8}"/>
              </a:ext>
            </a:extLst>
          </p:cNvPr>
          <p:cNvSpPr>
            <a:spLocks noGrp="1"/>
          </p:cNvSpPr>
          <p:nvPr>
            <p:ph type="title"/>
          </p:nvPr>
        </p:nvSpPr>
        <p:spPr>
          <a:xfrm>
            <a:off x="1775520" y="188641"/>
            <a:ext cx="7886700" cy="1325563"/>
          </a:xfrm>
        </p:spPr>
        <p:txBody>
          <a:bodyPr/>
          <a:lstStyle/>
          <a:p>
            <a:r>
              <a:rPr lang="da-DK" sz="3600" b="1" kern="10" dirty="0">
                <a:ln w="9525">
                  <a:solidFill>
                    <a:srgbClr val="FF0000"/>
                  </a:solidFill>
                  <a:round/>
                  <a:headEnd/>
                  <a:tailEnd/>
                </a:ln>
                <a:solidFill>
                  <a:schemeClr val="bg1"/>
                </a:solidFill>
                <a:latin typeface="Verdana" panose="020B0604030504040204" pitchFamily="34" charset="0"/>
                <a:ea typeface="Verdana" panose="020B0604030504040204" pitchFamily="34" charset="0"/>
              </a:rPr>
              <a:t>SPILD af ressourcer</a:t>
            </a:r>
            <a:endParaRPr lang="da-DK"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44213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B827267-D35D-466E-BCBE-88C4A4B5BCF3}"/>
              </a:ext>
            </a:extLst>
          </p:cNvPr>
          <p:cNvGraphicFramePr/>
          <p:nvPr/>
        </p:nvGraphicFramePr>
        <p:xfrm>
          <a:off x="1524000" y="1013255"/>
          <a:ext cx="8939284" cy="4391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uppe 4">
            <a:extLst>
              <a:ext uri="{FF2B5EF4-FFF2-40B4-BE49-F238E27FC236}">
                <a16:creationId xmlns:a16="http://schemas.microsoft.com/office/drawing/2014/main" id="{0EFDC03D-E448-496D-8607-AC3013AEA8A2}"/>
              </a:ext>
            </a:extLst>
          </p:cNvPr>
          <p:cNvGrpSpPr/>
          <p:nvPr/>
        </p:nvGrpSpPr>
        <p:grpSpPr>
          <a:xfrm>
            <a:off x="3288665" y="4050963"/>
            <a:ext cx="758637" cy="364775"/>
            <a:chOff x="4289" y="1202253"/>
            <a:chExt cx="2063184" cy="1603005"/>
          </a:xfrm>
        </p:grpSpPr>
        <p:sp>
          <p:nvSpPr>
            <p:cNvPr id="6" name="Rektangel: afrundede hjørner 5">
              <a:extLst>
                <a:ext uri="{FF2B5EF4-FFF2-40B4-BE49-F238E27FC236}">
                  <a16:creationId xmlns:a16="http://schemas.microsoft.com/office/drawing/2014/main" id="{99B8EAFD-86D4-4451-8457-9F0F5BCD5058}"/>
                </a:ext>
              </a:extLst>
            </p:cNvPr>
            <p:cNvSpPr/>
            <p:nvPr/>
          </p:nvSpPr>
          <p:spPr>
            <a:xfrm>
              <a:off x="4289" y="1202253"/>
              <a:ext cx="2063184" cy="1603005"/>
            </a:xfrm>
            <a:prstGeom prst="round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lstStyle/>
            <a:p>
              <a:endParaRPr lang="da-DK"/>
            </a:p>
          </p:txBody>
        </p:sp>
        <p:sp>
          <p:nvSpPr>
            <p:cNvPr id="7" name="Rektangel: afrundede hjørner 4">
              <a:extLst>
                <a:ext uri="{FF2B5EF4-FFF2-40B4-BE49-F238E27FC236}">
                  <a16:creationId xmlns:a16="http://schemas.microsoft.com/office/drawing/2014/main" id="{22B5498E-8C74-4E95-ACE6-49A1432653DE}"/>
                </a:ext>
              </a:extLst>
            </p:cNvPr>
            <p:cNvSpPr txBox="1"/>
            <p:nvPr/>
          </p:nvSpPr>
          <p:spPr>
            <a:xfrm>
              <a:off x="82541" y="1280505"/>
              <a:ext cx="1906680" cy="1446501"/>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defRPr/>
              </a:pPr>
              <a:r>
                <a:rPr lang="da-DK" sz="1500" dirty="0">
                  <a:solidFill>
                    <a:prstClr val="white"/>
                  </a:solidFill>
                  <a:latin typeface="Calibri" panose="020F0502020204030204"/>
                </a:rPr>
                <a:t>Prøve</a:t>
              </a:r>
            </a:p>
          </p:txBody>
        </p:sp>
      </p:grpSp>
      <p:grpSp>
        <p:nvGrpSpPr>
          <p:cNvPr id="8" name="Gruppe 7">
            <a:extLst>
              <a:ext uri="{FF2B5EF4-FFF2-40B4-BE49-F238E27FC236}">
                <a16:creationId xmlns:a16="http://schemas.microsoft.com/office/drawing/2014/main" id="{B3FDBB3E-A3DB-4F87-AE47-9A3A409EB863}"/>
              </a:ext>
            </a:extLst>
          </p:cNvPr>
          <p:cNvGrpSpPr/>
          <p:nvPr/>
        </p:nvGrpSpPr>
        <p:grpSpPr>
          <a:xfrm>
            <a:off x="9753098" y="4021403"/>
            <a:ext cx="758637" cy="364775"/>
            <a:chOff x="4289" y="1202253"/>
            <a:chExt cx="2063184" cy="1603005"/>
          </a:xfrm>
        </p:grpSpPr>
        <p:sp>
          <p:nvSpPr>
            <p:cNvPr id="9" name="Rektangel: afrundede hjørner 8">
              <a:extLst>
                <a:ext uri="{FF2B5EF4-FFF2-40B4-BE49-F238E27FC236}">
                  <a16:creationId xmlns:a16="http://schemas.microsoft.com/office/drawing/2014/main" id="{A4887773-2CFD-4CE8-9D24-2AEA724A7A8B}"/>
                </a:ext>
              </a:extLst>
            </p:cNvPr>
            <p:cNvSpPr/>
            <p:nvPr/>
          </p:nvSpPr>
          <p:spPr>
            <a:xfrm>
              <a:off x="4289" y="1202253"/>
              <a:ext cx="2063184" cy="1603005"/>
            </a:xfrm>
            <a:prstGeom prst="round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lstStyle/>
            <a:p>
              <a:endParaRPr lang="da-DK"/>
            </a:p>
          </p:txBody>
        </p:sp>
        <p:sp>
          <p:nvSpPr>
            <p:cNvPr id="10" name="Rektangel: afrundede hjørner 4">
              <a:extLst>
                <a:ext uri="{FF2B5EF4-FFF2-40B4-BE49-F238E27FC236}">
                  <a16:creationId xmlns:a16="http://schemas.microsoft.com/office/drawing/2014/main" id="{9299B4A8-D938-4786-BFFA-F7C601593AF9}"/>
                </a:ext>
              </a:extLst>
            </p:cNvPr>
            <p:cNvSpPr txBox="1"/>
            <p:nvPr/>
          </p:nvSpPr>
          <p:spPr>
            <a:xfrm>
              <a:off x="82541" y="1280505"/>
              <a:ext cx="1906680" cy="1446501"/>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defRPr/>
              </a:pPr>
              <a:r>
                <a:rPr lang="da-DK" sz="1500" dirty="0">
                  <a:solidFill>
                    <a:prstClr val="white"/>
                  </a:solidFill>
                  <a:latin typeface="Calibri" panose="020F0502020204030204"/>
                </a:rPr>
                <a:t>Prøve</a:t>
              </a:r>
            </a:p>
          </p:txBody>
        </p:sp>
      </p:grpSp>
      <p:grpSp>
        <p:nvGrpSpPr>
          <p:cNvPr id="11" name="Gruppe 10">
            <a:extLst>
              <a:ext uri="{FF2B5EF4-FFF2-40B4-BE49-F238E27FC236}">
                <a16:creationId xmlns:a16="http://schemas.microsoft.com/office/drawing/2014/main" id="{76D853E6-9D63-482A-AA6A-23CF69DE90FE}"/>
              </a:ext>
            </a:extLst>
          </p:cNvPr>
          <p:cNvGrpSpPr/>
          <p:nvPr/>
        </p:nvGrpSpPr>
        <p:grpSpPr>
          <a:xfrm>
            <a:off x="7598287" y="4033155"/>
            <a:ext cx="758637" cy="364775"/>
            <a:chOff x="4289" y="1202253"/>
            <a:chExt cx="2063184" cy="1603005"/>
          </a:xfrm>
        </p:grpSpPr>
        <p:sp>
          <p:nvSpPr>
            <p:cNvPr id="12" name="Rektangel: afrundede hjørner 11">
              <a:extLst>
                <a:ext uri="{FF2B5EF4-FFF2-40B4-BE49-F238E27FC236}">
                  <a16:creationId xmlns:a16="http://schemas.microsoft.com/office/drawing/2014/main" id="{AEA91DE1-50A7-48D5-B895-808532CC9285}"/>
                </a:ext>
              </a:extLst>
            </p:cNvPr>
            <p:cNvSpPr/>
            <p:nvPr/>
          </p:nvSpPr>
          <p:spPr>
            <a:xfrm>
              <a:off x="4289" y="1202253"/>
              <a:ext cx="2063184" cy="1603005"/>
            </a:xfrm>
            <a:prstGeom prst="round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lstStyle/>
            <a:p>
              <a:endParaRPr lang="da-DK"/>
            </a:p>
          </p:txBody>
        </p:sp>
        <p:sp>
          <p:nvSpPr>
            <p:cNvPr id="13" name="Rektangel: afrundede hjørner 4">
              <a:extLst>
                <a:ext uri="{FF2B5EF4-FFF2-40B4-BE49-F238E27FC236}">
                  <a16:creationId xmlns:a16="http://schemas.microsoft.com/office/drawing/2014/main" id="{DE3FB6A4-6CBC-466C-9133-9C127709CA83}"/>
                </a:ext>
              </a:extLst>
            </p:cNvPr>
            <p:cNvSpPr txBox="1"/>
            <p:nvPr/>
          </p:nvSpPr>
          <p:spPr>
            <a:xfrm>
              <a:off x="82541" y="1280505"/>
              <a:ext cx="1906680" cy="1446501"/>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defRPr/>
              </a:pPr>
              <a:r>
                <a:rPr lang="da-DK" sz="1500" dirty="0">
                  <a:solidFill>
                    <a:prstClr val="white"/>
                  </a:solidFill>
                  <a:latin typeface="Calibri" panose="020F0502020204030204"/>
                </a:rPr>
                <a:t>Prøve</a:t>
              </a:r>
            </a:p>
          </p:txBody>
        </p:sp>
      </p:grpSp>
      <p:grpSp>
        <p:nvGrpSpPr>
          <p:cNvPr id="14" name="Gruppe 13">
            <a:extLst>
              <a:ext uri="{FF2B5EF4-FFF2-40B4-BE49-F238E27FC236}">
                <a16:creationId xmlns:a16="http://schemas.microsoft.com/office/drawing/2014/main" id="{5974C9CA-7F7C-42C6-B512-1CB2C8B1AB52}"/>
              </a:ext>
            </a:extLst>
          </p:cNvPr>
          <p:cNvGrpSpPr/>
          <p:nvPr/>
        </p:nvGrpSpPr>
        <p:grpSpPr>
          <a:xfrm>
            <a:off x="5443476" y="4050962"/>
            <a:ext cx="758637" cy="364775"/>
            <a:chOff x="4289" y="1202253"/>
            <a:chExt cx="2063184" cy="1603005"/>
          </a:xfrm>
        </p:grpSpPr>
        <p:sp>
          <p:nvSpPr>
            <p:cNvPr id="15" name="Rektangel: afrundede hjørner 14">
              <a:extLst>
                <a:ext uri="{FF2B5EF4-FFF2-40B4-BE49-F238E27FC236}">
                  <a16:creationId xmlns:a16="http://schemas.microsoft.com/office/drawing/2014/main" id="{F334C9F1-6615-4169-AE55-9D383D1DC87C}"/>
                </a:ext>
              </a:extLst>
            </p:cNvPr>
            <p:cNvSpPr/>
            <p:nvPr/>
          </p:nvSpPr>
          <p:spPr>
            <a:xfrm>
              <a:off x="4289" y="1202253"/>
              <a:ext cx="2063184" cy="1603005"/>
            </a:xfrm>
            <a:prstGeom prst="round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lstStyle/>
            <a:p>
              <a:endParaRPr lang="da-DK"/>
            </a:p>
          </p:txBody>
        </p:sp>
        <p:sp>
          <p:nvSpPr>
            <p:cNvPr id="16" name="Rektangel: afrundede hjørner 4">
              <a:extLst>
                <a:ext uri="{FF2B5EF4-FFF2-40B4-BE49-F238E27FC236}">
                  <a16:creationId xmlns:a16="http://schemas.microsoft.com/office/drawing/2014/main" id="{2E356CDE-0998-46B1-9001-5740B3F5FDC8}"/>
                </a:ext>
              </a:extLst>
            </p:cNvPr>
            <p:cNvSpPr txBox="1"/>
            <p:nvPr/>
          </p:nvSpPr>
          <p:spPr>
            <a:xfrm>
              <a:off x="82541" y="1280505"/>
              <a:ext cx="1906680" cy="1446501"/>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defRPr/>
              </a:pPr>
              <a:r>
                <a:rPr lang="da-DK" sz="1500" dirty="0">
                  <a:solidFill>
                    <a:prstClr val="white"/>
                  </a:solidFill>
                  <a:latin typeface="Calibri" panose="020F0502020204030204"/>
                </a:rPr>
                <a:t>Prøve</a:t>
              </a:r>
            </a:p>
          </p:txBody>
        </p:sp>
      </p:grpSp>
      <p:sp>
        <p:nvSpPr>
          <p:cNvPr id="3" name="Pil: opadgående 2">
            <a:extLst>
              <a:ext uri="{FF2B5EF4-FFF2-40B4-BE49-F238E27FC236}">
                <a16:creationId xmlns:a16="http://schemas.microsoft.com/office/drawing/2014/main" id="{855FFA75-3251-4766-869C-C7B882B3C3A2}"/>
              </a:ext>
            </a:extLst>
          </p:cNvPr>
          <p:cNvSpPr/>
          <p:nvPr/>
        </p:nvSpPr>
        <p:spPr>
          <a:xfrm>
            <a:off x="4583833" y="4553906"/>
            <a:ext cx="616945" cy="1938968"/>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805176">
              <a:defRPr/>
            </a:pPr>
            <a:endParaRPr lang="da-DK" sz="1585">
              <a:solidFill>
                <a:prstClr val="white"/>
              </a:solidFill>
              <a:latin typeface="Calibri" panose="020F0502020204030204"/>
            </a:endParaRPr>
          </a:p>
        </p:txBody>
      </p:sp>
      <p:sp>
        <p:nvSpPr>
          <p:cNvPr id="4" name="Titel 3">
            <a:extLst>
              <a:ext uri="{FF2B5EF4-FFF2-40B4-BE49-F238E27FC236}">
                <a16:creationId xmlns:a16="http://schemas.microsoft.com/office/drawing/2014/main" id="{59CBC2C4-CFCE-4448-9685-64C945786A97}"/>
              </a:ext>
            </a:extLst>
          </p:cNvPr>
          <p:cNvSpPr>
            <a:spLocks noGrp="1"/>
          </p:cNvSpPr>
          <p:nvPr>
            <p:ph type="title"/>
          </p:nvPr>
        </p:nvSpPr>
        <p:spPr>
          <a:xfrm>
            <a:off x="2152650" y="365127"/>
            <a:ext cx="7255718" cy="1325563"/>
          </a:xfrm>
        </p:spPr>
        <p:txBody>
          <a:bodyPr>
            <a:normAutofit/>
          </a:bodyPr>
          <a:lstStyle/>
          <a:p>
            <a:r>
              <a:rPr lang="da-DK" sz="3200" b="1" dirty="0">
                <a:latin typeface="Verdana" panose="020B0604030504040204" pitchFamily="34" charset="0"/>
                <a:ea typeface="Verdana" panose="020B0604030504040204" pitchFamily="34" charset="0"/>
              </a:rPr>
              <a:t>En del af Industriens lean-kørekort</a:t>
            </a:r>
          </a:p>
        </p:txBody>
      </p:sp>
      <p:pic>
        <p:nvPicPr>
          <p:cNvPr id="17" name="Billede 16">
            <a:extLst>
              <a:ext uri="{FF2B5EF4-FFF2-40B4-BE49-F238E27FC236}">
                <a16:creationId xmlns:a16="http://schemas.microsoft.com/office/drawing/2014/main" id="{E2592AAA-F54D-E7D8-55C0-D65796166796}"/>
              </a:ext>
            </a:extLst>
          </p:cNvPr>
          <p:cNvPicPr>
            <a:picLocks noChangeAspect="1"/>
          </p:cNvPicPr>
          <p:nvPr/>
        </p:nvPicPr>
        <p:blipFill>
          <a:blip r:embed="rId8"/>
          <a:stretch>
            <a:fillRect/>
          </a:stretch>
        </p:blipFill>
        <p:spPr>
          <a:xfrm>
            <a:off x="12660560" y="3429001"/>
            <a:ext cx="1743075" cy="2619375"/>
          </a:xfrm>
          <a:prstGeom prst="rect">
            <a:avLst/>
          </a:prstGeom>
        </p:spPr>
      </p:pic>
    </p:spTree>
    <p:extLst>
      <p:ext uri="{BB962C8B-B14F-4D97-AF65-F5344CB8AC3E}">
        <p14:creationId xmlns:p14="http://schemas.microsoft.com/office/powerpoint/2010/main" val="3332461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5C03C1-C874-47CA-9DED-E24FDE0B1512}"/>
              </a:ext>
            </a:extLst>
          </p:cNvPr>
          <p:cNvSpPr>
            <a:spLocks noGrp="1"/>
          </p:cNvSpPr>
          <p:nvPr>
            <p:ph type="title"/>
          </p:nvPr>
        </p:nvSpPr>
        <p:spPr>
          <a:xfrm>
            <a:off x="2106162" y="746596"/>
            <a:ext cx="6932612" cy="616930"/>
          </a:xfrm>
        </p:spPr>
        <p:txBody>
          <a:bodyPr anchor="t">
            <a:normAutofit/>
          </a:bodyPr>
          <a:lstStyle/>
          <a:p>
            <a:pPr algn="l"/>
            <a:r>
              <a:rPr lang="da-DK" sz="3200" b="1" dirty="0">
                <a:latin typeface="Verdana"/>
                <a:ea typeface="Verdana"/>
              </a:rPr>
              <a:t>Bæredygtighed er holistisk</a:t>
            </a:r>
            <a:r>
              <a:rPr lang="da-DK" sz="2200" b="1" dirty="0">
                <a:latin typeface="Verdana"/>
                <a:ea typeface="Verdana"/>
              </a:rPr>
              <a:t> </a:t>
            </a:r>
          </a:p>
        </p:txBody>
      </p:sp>
      <p:pic>
        <p:nvPicPr>
          <p:cNvPr id="1026" name="Picture 2">
            <a:extLst>
              <a:ext uri="{FF2B5EF4-FFF2-40B4-BE49-F238E27FC236}">
                <a16:creationId xmlns:a16="http://schemas.microsoft.com/office/drawing/2014/main" id="{E2FFE72A-787B-032D-847A-111D7C2CA85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79577" y="1988841"/>
            <a:ext cx="4152001" cy="40010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E70F816-C5A6-C58E-CCEF-9E8C86904E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71" t="22597" r="54822" b="18324"/>
          <a:stretch/>
        </p:blipFill>
        <p:spPr bwMode="auto">
          <a:xfrm>
            <a:off x="7176120" y="1628800"/>
            <a:ext cx="2373584"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hat is Sustainability? | UCLA Sustainability">
            <a:extLst>
              <a:ext uri="{FF2B5EF4-FFF2-40B4-BE49-F238E27FC236}">
                <a16:creationId xmlns:a16="http://schemas.microsoft.com/office/drawing/2014/main" id="{54A664AE-D45A-5B5E-7DCF-694D6FB48A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5559" y="3991123"/>
            <a:ext cx="3614707" cy="202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12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35F5A1-06DB-FFDD-88F3-6A627D32DA6A}"/>
              </a:ext>
            </a:extLst>
          </p:cNvPr>
          <p:cNvSpPr txBox="1">
            <a:spLocks/>
          </p:cNvSpPr>
          <p:nvPr/>
        </p:nvSpPr>
        <p:spPr>
          <a:xfrm>
            <a:off x="2315496" y="764704"/>
            <a:ext cx="7200960" cy="675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00" dirty="0">
                <a:solidFill>
                  <a:prstClr val="black"/>
                </a:solidFill>
                <a:latin typeface="Verdana"/>
              </a:rPr>
              <a:t>Den </a:t>
            </a:r>
            <a:r>
              <a:rPr lang="en-US" sz="3300" dirty="0" err="1">
                <a:solidFill>
                  <a:prstClr val="black"/>
                </a:solidFill>
                <a:latin typeface="Verdana"/>
              </a:rPr>
              <a:t>tredobblte</a:t>
            </a:r>
            <a:r>
              <a:rPr lang="en-US" sz="3300" dirty="0">
                <a:solidFill>
                  <a:prstClr val="black"/>
                </a:solidFill>
                <a:latin typeface="Verdana"/>
              </a:rPr>
              <a:t> </a:t>
            </a:r>
            <a:r>
              <a:rPr lang="en-US" sz="3300" dirty="0" err="1">
                <a:solidFill>
                  <a:prstClr val="black"/>
                </a:solidFill>
                <a:latin typeface="Verdana"/>
              </a:rPr>
              <a:t>bundlinje</a:t>
            </a:r>
            <a:endParaRPr lang="en-US" sz="3300" dirty="0">
              <a:solidFill>
                <a:prstClr val="black"/>
              </a:solidFill>
              <a:latin typeface="Verdana"/>
            </a:endParaRPr>
          </a:p>
        </p:txBody>
      </p:sp>
      <p:sp>
        <p:nvSpPr>
          <p:cNvPr id="5" name="Content Placeholder 2">
            <a:extLst>
              <a:ext uri="{FF2B5EF4-FFF2-40B4-BE49-F238E27FC236}">
                <a16:creationId xmlns:a16="http://schemas.microsoft.com/office/drawing/2014/main" id="{F6F1D038-1B76-8FB6-17EE-733B634018B3}"/>
              </a:ext>
            </a:extLst>
          </p:cNvPr>
          <p:cNvSpPr txBox="1">
            <a:spLocks/>
          </p:cNvSpPr>
          <p:nvPr/>
        </p:nvSpPr>
        <p:spPr>
          <a:xfrm>
            <a:off x="2315496" y="1401444"/>
            <a:ext cx="7884960" cy="2970396"/>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defRPr/>
            </a:pPr>
            <a:r>
              <a:rPr lang="da-DK" sz="1800" i="1" dirty="0">
                <a:solidFill>
                  <a:prstClr val="black"/>
                </a:solidFill>
                <a:latin typeface="Verdana"/>
              </a:rPr>
              <a:t>En større og mere sammenhængende verden</a:t>
            </a:r>
            <a:endParaRPr lang="en-US" sz="1800" i="1" dirty="0">
              <a:solidFill>
                <a:prstClr val="black"/>
              </a:solidFill>
              <a:latin typeface="Verdana"/>
            </a:endParaRPr>
          </a:p>
        </p:txBody>
      </p:sp>
      <p:pic>
        <p:nvPicPr>
          <p:cNvPr id="6" name="Billede 5" descr="104030-1_all_figures_Page_077">
            <a:extLst>
              <a:ext uri="{FF2B5EF4-FFF2-40B4-BE49-F238E27FC236}">
                <a16:creationId xmlns:a16="http://schemas.microsoft.com/office/drawing/2014/main" id="{E385383A-8DD3-4481-9BC8-A340305A7C28}"/>
              </a:ext>
            </a:extLst>
          </p:cNvPr>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507"/>
          <a:stretch/>
        </p:blipFill>
        <p:spPr>
          <a:xfrm>
            <a:off x="3522953" y="1844824"/>
            <a:ext cx="5807094" cy="4941168"/>
          </a:xfrm>
          <a:prstGeom prst="rect">
            <a:avLst/>
          </a:prstGeom>
          <a:noFill/>
        </p:spPr>
      </p:pic>
    </p:spTree>
    <p:extLst>
      <p:ext uri="{BB962C8B-B14F-4D97-AF65-F5344CB8AC3E}">
        <p14:creationId xmlns:p14="http://schemas.microsoft.com/office/powerpoint/2010/main" val="181678443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15B89D-CDD9-4E63-A1CC-1FBFFF3C85F3}"/>
              </a:ext>
            </a:extLst>
          </p:cNvPr>
          <p:cNvSpPr>
            <a:spLocks noGrp="1"/>
          </p:cNvSpPr>
          <p:nvPr>
            <p:ph type="title" idx="4294967295"/>
          </p:nvPr>
        </p:nvSpPr>
        <p:spPr>
          <a:xfrm>
            <a:off x="2113417" y="776289"/>
            <a:ext cx="3732212" cy="568325"/>
          </a:xfrm>
        </p:spPr>
        <p:txBody>
          <a:bodyPr>
            <a:normAutofit/>
          </a:bodyPr>
          <a:lstStyle/>
          <a:p>
            <a:r>
              <a:rPr lang="da-DK" sz="2800" b="1">
                <a:solidFill>
                  <a:schemeClr val="accent5"/>
                </a:solidFill>
                <a:latin typeface="Verdana"/>
                <a:ea typeface="Verdana"/>
              </a:rPr>
              <a:t>Grøn </a:t>
            </a:r>
            <a:r>
              <a:rPr lang="da-DK" sz="2800" b="1">
                <a:solidFill>
                  <a:srgbClr val="000000"/>
                </a:solidFill>
                <a:latin typeface="Verdana"/>
                <a:ea typeface="Verdana"/>
              </a:rPr>
              <a:t>omstilling</a:t>
            </a:r>
          </a:p>
        </p:txBody>
      </p:sp>
      <p:sp>
        <p:nvSpPr>
          <p:cNvPr id="3" name="Pladsholder til indhold 2">
            <a:extLst>
              <a:ext uri="{FF2B5EF4-FFF2-40B4-BE49-F238E27FC236}">
                <a16:creationId xmlns:a16="http://schemas.microsoft.com/office/drawing/2014/main" id="{3CA72C15-0241-4164-9FCA-AB9C0A797E34}"/>
              </a:ext>
            </a:extLst>
          </p:cNvPr>
          <p:cNvSpPr>
            <a:spLocks noGrp="1"/>
          </p:cNvSpPr>
          <p:nvPr>
            <p:ph idx="4294967295"/>
          </p:nvPr>
        </p:nvSpPr>
        <p:spPr>
          <a:xfrm>
            <a:off x="5546952" y="2412093"/>
            <a:ext cx="4729162" cy="3976688"/>
          </a:xfrm>
        </p:spPr>
        <p:txBody>
          <a:bodyPr anchor="ctr">
            <a:noAutofit/>
          </a:bodyPr>
          <a:lstStyle/>
          <a:p>
            <a:pPr marL="0" indent="0">
              <a:buNone/>
            </a:pPr>
            <a:endParaRPr lang="en-US" sz="1400" dirty="0">
              <a:ea typeface="Verdana"/>
            </a:endParaRPr>
          </a:p>
          <a:p>
            <a:pPr marL="0" indent="0">
              <a:buNone/>
            </a:pPr>
            <a:r>
              <a:rPr lang="da-DK" sz="1800" dirty="0">
                <a:solidFill>
                  <a:srgbClr val="000000"/>
                </a:solidFill>
              </a:rPr>
              <a:t>Grundlæggende handler den grønne omstilling om overgangen fra den nuværende “</a:t>
            </a:r>
            <a:r>
              <a:rPr lang="da-DK" sz="3600" b="1" dirty="0">
                <a:solidFill>
                  <a:srgbClr val="000000"/>
                </a:solidFill>
              </a:rPr>
              <a:t>sorte</a:t>
            </a:r>
            <a:r>
              <a:rPr lang="da-DK" sz="1800" dirty="0">
                <a:solidFill>
                  <a:srgbClr val="000000"/>
                </a:solidFill>
              </a:rPr>
              <a:t>” økonomi, der er baseret på fossil energi (kul, gas og olie) til en ”</a:t>
            </a:r>
            <a:r>
              <a:rPr lang="da-DK" sz="3600" b="1" dirty="0">
                <a:solidFill>
                  <a:srgbClr val="00B050"/>
                </a:solidFill>
              </a:rPr>
              <a:t>grøn</a:t>
            </a:r>
            <a:r>
              <a:rPr lang="da-DK" sz="1800" dirty="0">
                <a:solidFill>
                  <a:srgbClr val="000000"/>
                </a:solidFill>
              </a:rPr>
              <a:t>” økonomi, der i højere grad baserer sig på vedvarende energikilder (sol, vind og vand). Og nu måske atomreaktor?</a:t>
            </a:r>
          </a:p>
          <a:p>
            <a:pPr marL="0" indent="0" algn="r">
              <a:buNone/>
            </a:pPr>
            <a:r>
              <a:rPr lang="da-DK" sz="1800" i="1" dirty="0">
                <a:solidFill>
                  <a:srgbClr val="000000"/>
                </a:solidFill>
              </a:rPr>
              <a:t>(fra Faktalink.dk)</a:t>
            </a:r>
          </a:p>
          <a:p>
            <a:pPr marL="0" indent="0" algn="r">
              <a:buNone/>
            </a:pPr>
            <a:endParaRPr lang="da-DK" sz="1800" dirty="0">
              <a:solidFill>
                <a:srgbClr val="000000"/>
              </a:solidFill>
            </a:endParaRPr>
          </a:p>
        </p:txBody>
      </p:sp>
      <p:sp>
        <p:nvSpPr>
          <p:cNvPr id="4" name="Pladsholder til dato 3">
            <a:extLst>
              <a:ext uri="{FF2B5EF4-FFF2-40B4-BE49-F238E27FC236}">
                <a16:creationId xmlns:a16="http://schemas.microsoft.com/office/drawing/2014/main" id="{82A137DD-6A48-494A-BC1E-4B71DFAC3247}"/>
              </a:ext>
            </a:extLst>
          </p:cNvPr>
          <p:cNvSpPr>
            <a:spLocks noGrp="1"/>
          </p:cNvSpPr>
          <p:nvPr>
            <p:ph type="dt" sz="half" idx="4294967295"/>
          </p:nvPr>
        </p:nvSpPr>
        <p:spPr>
          <a:xfrm>
            <a:off x="1524000" y="5524500"/>
            <a:ext cx="2330450" cy="236538"/>
          </a:xfrm>
          <a:prstGeom prst="rect">
            <a:avLst/>
          </a:prstGeom>
        </p:spPr>
        <p:txBody>
          <a:bodyPr>
            <a:normAutofit/>
          </a:bodyPr>
          <a:lstStyle/>
          <a:p>
            <a:pPr algn="r" defTabSz="805176">
              <a:spcAft>
                <a:spcPts val="450"/>
              </a:spcAft>
              <a:defRPr/>
            </a:pPr>
            <a:r>
              <a:rPr lang="da-DK" sz="825">
                <a:solidFill>
                  <a:srgbClr val="898989"/>
                </a:solidFill>
                <a:latin typeface="Verdana"/>
              </a:rPr>
              <a:t>19-03-2021</a:t>
            </a:r>
          </a:p>
        </p:txBody>
      </p:sp>
      <p:sp>
        <p:nvSpPr>
          <p:cNvPr id="6" name="Pladsholder til slidenummer 5">
            <a:extLst>
              <a:ext uri="{FF2B5EF4-FFF2-40B4-BE49-F238E27FC236}">
                <a16:creationId xmlns:a16="http://schemas.microsoft.com/office/drawing/2014/main" id="{EDCEBCB6-7CD2-40AC-ACA1-FD2AE985555F}"/>
              </a:ext>
            </a:extLst>
          </p:cNvPr>
          <p:cNvSpPr>
            <a:spLocks noGrp="1"/>
          </p:cNvSpPr>
          <p:nvPr>
            <p:ph type="sldNum" sz="quarter" idx="4294967295"/>
          </p:nvPr>
        </p:nvSpPr>
        <p:spPr>
          <a:xfrm>
            <a:off x="10240964" y="5524500"/>
            <a:ext cx="427037" cy="236538"/>
          </a:xfrm>
        </p:spPr>
        <p:txBody>
          <a:bodyPr>
            <a:normAutofit/>
          </a:bodyPr>
          <a:lstStyle/>
          <a:p>
            <a:pPr algn="l" defTabSz="805176">
              <a:spcAft>
                <a:spcPts val="450"/>
              </a:spcAft>
              <a:defRPr/>
            </a:pPr>
            <a:fld id="{6E20C62F-54F2-403C-B0CA-58410BE98B07}" type="slidenum">
              <a:rPr lang="da-DK" sz="825">
                <a:solidFill>
                  <a:srgbClr val="898989"/>
                </a:solidFill>
                <a:latin typeface="Verdana"/>
              </a:rPr>
              <a:pPr algn="l" defTabSz="805176">
                <a:spcAft>
                  <a:spcPts val="450"/>
                </a:spcAft>
                <a:defRPr/>
              </a:pPr>
              <a:t>42</a:t>
            </a:fld>
            <a:endParaRPr lang="da-DK" sz="825">
              <a:solidFill>
                <a:srgbClr val="898989"/>
              </a:solidFill>
              <a:latin typeface="Verdana"/>
            </a:endParaRPr>
          </a:p>
        </p:txBody>
      </p:sp>
      <p:pic>
        <p:nvPicPr>
          <p:cNvPr id="1026" name="Picture 2">
            <a:extLst>
              <a:ext uri="{FF2B5EF4-FFF2-40B4-BE49-F238E27FC236}">
                <a16:creationId xmlns:a16="http://schemas.microsoft.com/office/drawing/2014/main" id="{789F6BC4-3469-4B47-A5F5-195D1893DF89}"/>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9061" r="19282" b="-1"/>
          <a:stretch/>
        </p:blipFill>
        <p:spPr bwMode="auto">
          <a:xfrm>
            <a:off x="1709072" y="2288787"/>
            <a:ext cx="3628516" cy="3797804"/>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675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Carbon Footprint in Brazil and around the world - Brazilian Experience">
            <a:extLst>
              <a:ext uri="{FF2B5EF4-FFF2-40B4-BE49-F238E27FC236}">
                <a16:creationId xmlns:a16="http://schemas.microsoft.com/office/drawing/2014/main" id="{9D954AD5-F6CC-49CD-BCD6-9EA277A88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152" y="1772816"/>
            <a:ext cx="3374957" cy="4752528"/>
          </a:xfrm>
          <a:prstGeom prst="rect">
            <a:avLst/>
          </a:prstGeom>
          <a:noFill/>
          <a:extLst>
            <a:ext uri="{909E8E84-426E-40DD-AFC4-6F175D3DCCD1}">
              <a14:hiddenFill xmlns:a14="http://schemas.microsoft.com/office/drawing/2010/main">
                <a:solidFill>
                  <a:srgbClr val="FFFFFF"/>
                </a:solidFill>
              </a14:hiddenFill>
            </a:ext>
          </a:extLst>
        </p:spPr>
      </p:pic>
      <p:sp>
        <p:nvSpPr>
          <p:cNvPr id="8198" name="Title 1">
            <a:extLst>
              <a:ext uri="{FF2B5EF4-FFF2-40B4-BE49-F238E27FC236}">
                <a16:creationId xmlns:a16="http://schemas.microsoft.com/office/drawing/2014/main" id="{77CB2769-B1A2-43FC-A108-9C9C7FAE5B01}"/>
              </a:ext>
            </a:extLst>
          </p:cNvPr>
          <p:cNvSpPr>
            <a:spLocks noGrp="1"/>
          </p:cNvSpPr>
          <p:nvPr>
            <p:ph type="title" idx="4294967295"/>
          </p:nvPr>
        </p:nvSpPr>
        <p:spPr>
          <a:xfrm>
            <a:off x="2207568" y="498080"/>
            <a:ext cx="5400720" cy="675090"/>
          </a:xfrm>
        </p:spPr>
        <p:txBody>
          <a:bodyPr>
            <a:normAutofit/>
          </a:bodyPr>
          <a:lstStyle/>
          <a:p>
            <a:r>
              <a:rPr lang="en-US" sz="3200" dirty="0"/>
              <a:t>Global Footprint</a:t>
            </a:r>
          </a:p>
        </p:txBody>
      </p:sp>
      <p:sp>
        <p:nvSpPr>
          <p:cNvPr id="8199" name="Content Placeholder 2">
            <a:extLst>
              <a:ext uri="{FF2B5EF4-FFF2-40B4-BE49-F238E27FC236}">
                <a16:creationId xmlns:a16="http://schemas.microsoft.com/office/drawing/2014/main" id="{99F1B993-321C-47EE-B157-0F29D5865F25}"/>
              </a:ext>
            </a:extLst>
          </p:cNvPr>
          <p:cNvSpPr>
            <a:spLocks noGrp="1"/>
          </p:cNvSpPr>
          <p:nvPr>
            <p:ph sz="half" idx="1"/>
          </p:nvPr>
        </p:nvSpPr>
        <p:spPr>
          <a:xfrm>
            <a:off x="5231904" y="2060848"/>
            <a:ext cx="4968552" cy="2970396"/>
          </a:xfrm>
        </p:spPr>
        <p:txBody>
          <a:bodyPr>
            <a:normAutofit/>
          </a:bodyPr>
          <a:lstStyle/>
          <a:p>
            <a:r>
              <a:rPr lang="da-DK" sz="2400" dirty="0">
                <a:cs typeface="Vijaya" panose="020B0502040204020203" pitchFamily="18" charset="0"/>
              </a:rPr>
              <a:t>Handler om CO2 -  den negative effekt på klimaet af det vi producerer/ forbruger? </a:t>
            </a:r>
          </a:p>
        </p:txBody>
      </p:sp>
      <p:sp>
        <p:nvSpPr>
          <p:cNvPr id="5" name="Tekstfelt 4">
            <a:extLst>
              <a:ext uri="{FF2B5EF4-FFF2-40B4-BE49-F238E27FC236}">
                <a16:creationId xmlns:a16="http://schemas.microsoft.com/office/drawing/2014/main" id="{27DB42CB-B039-43D6-AB28-82CCAFECFD53}"/>
              </a:ext>
            </a:extLst>
          </p:cNvPr>
          <p:cNvSpPr txBox="1"/>
          <p:nvPr/>
        </p:nvSpPr>
        <p:spPr>
          <a:xfrm>
            <a:off x="9125590" y="6633004"/>
            <a:ext cx="1542410" cy="213585"/>
          </a:xfrm>
          <a:prstGeom prst="rect">
            <a:avLst/>
          </a:prstGeom>
          <a:solidFill>
            <a:schemeClr val="bg1"/>
          </a:solidFill>
        </p:spPr>
        <p:txBody>
          <a:bodyPr wrap="none" rtlCol="0">
            <a:spAutoFit/>
          </a:bodyPr>
          <a:lstStyle/>
          <a:p>
            <a:pPr defTabSz="685800">
              <a:defRPr/>
            </a:pPr>
            <a:r>
              <a:rPr lang="da-DK" sz="788" dirty="0">
                <a:solidFill>
                  <a:prstClr val="black"/>
                </a:solidFill>
                <a:latin typeface="Calibri"/>
                <a:hlinkClick r:id="rId4"/>
              </a:rPr>
              <a:t>https://pixabay.com/da/photos/</a:t>
            </a:r>
            <a:r>
              <a:rPr lang="da-DK" sz="788" dirty="0">
                <a:solidFill>
                  <a:prstClr val="black"/>
                </a:solidFill>
                <a:latin typeface="Calibri"/>
              </a:rPr>
              <a:t> </a:t>
            </a:r>
          </a:p>
        </p:txBody>
      </p:sp>
      <p:sp>
        <p:nvSpPr>
          <p:cNvPr id="4" name="Tankeboble: sky 3">
            <a:extLst>
              <a:ext uri="{FF2B5EF4-FFF2-40B4-BE49-F238E27FC236}">
                <a16:creationId xmlns:a16="http://schemas.microsoft.com/office/drawing/2014/main" id="{8B88E89F-77E3-4979-E53C-9EF2CB393374}"/>
              </a:ext>
            </a:extLst>
          </p:cNvPr>
          <p:cNvSpPr/>
          <p:nvPr/>
        </p:nvSpPr>
        <p:spPr>
          <a:xfrm>
            <a:off x="5231904" y="3717032"/>
            <a:ext cx="5230874" cy="2642888"/>
          </a:xfrm>
          <a:prstGeom prst="cloudCallout">
            <a:avLst>
              <a:gd name="adj1" fmla="val -83545"/>
              <a:gd name="adj2" fmla="val -268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da-DK" sz="2000" dirty="0">
                <a:solidFill>
                  <a:prstClr val="black"/>
                </a:solidFill>
                <a:latin typeface="Calibri"/>
              </a:rPr>
              <a:t>M</a:t>
            </a:r>
            <a:r>
              <a:rPr lang="da-DK" sz="2400" dirty="0">
                <a:solidFill>
                  <a:prstClr val="black"/>
                </a:solidFill>
                <a:latin typeface="Calibri"/>
              </a:rPr>
              <a:t>arts 2022 havde danskerne brugt deres andel af CO2 for året – vi skal således bruge 4 jordkloder om året</a:t>
            </a:r>
          </a:p>
        </p:txBody>
      </p:sp>
    </p:spTree>
    <p:extLst>
      <p:ext uri="{BB962C8B-B14F-4D97-AF65-F5344CB8AC3E}">
        <p14:creationId xmlns:p14="http://schemas.microsoft.com/office/powerpoint/2010/main" val="36519623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B4B05B-441E-4168-BC8F-6E9BA57F0FE7}"/>
              </a:ext>
            </a:extLst>
          </p:cNvPr>
          <p:cNvSpPr>
            <a:spLocks noGrp="1"/>
          </p:cNvSpPr>
          <p:nvPr>
            <p:ph type="title" idx="4294967295"/>
          </p:nvPr>
        </p:nvSpPr>
        <p:spPr>
          <a:xfrm>
            <a:off x="1676400" y="811440"/>
            <a:ext cx="7886700" cy="1325563"/>
          </a:xfrm>
        </p:spPr>
        <p:txBody>
          <a:bodyPr>
            <a:normAutofit/>
          </a:bodyPr>
          <a:lstStyle/>
          <a:p>
            <a:r>
              <a:rPr lang="da-DK" sz="3200" b="1"/>
              <a:t>Bæredygtig</a:t>
            </a:r>
            <a:r>
              <a:rPr lang="da-DK" sz="2800" b="1"/>
              <a:t> udvikling</a:t>
            </a:r>
            <a:endParaRPr lang="da-DK" sz="2800" b="1">
              <a:ea typeface="Verdana"/>
            </a:endParaRPr>
          </a:p>
        </p:txBody>
      </p:sp>
      <p:sp>
        <p:nvSpPr>
          <p:cNvPr id="3" name="Pladsholder til indhold 2">
            <a:extLst>
              <a:ext uri="{FF2B5EF4-FFF2-40B4-BE49-F238E27FC236}">
                <a16:creationId xmlns:a16="http://schemas.microsoft.com/office/drawing/2014/main" id="{77BB30EB-9BE2-41D1-BB6F-36A1119C844D}"/>
              </a:ext>
            </a:extLst>
          </p:cNvPr>
          <p:cNvSpPr>
            <a:spLocks noGrp="1"/>
          </p:cNvSpPr>
          <p:nvPr>
            <p:ph idx="4294967295"/>
          </p:nvPr>
        </p:nvSpPr>
        <p:spPr>
          <a:xfrm>
            <a:off x="1839686" y="2815093"/>
            <a:ext cx="4639600" cy="3425597"/>
          </a:xfrm>
        </p:spPr>
        <p:txBody>
          <a:bodyPr vert="horz" lIns="0" tIns="0" rIns="0" bIns="0" rtlCol="0" anchor="t">
            <a:normAutofit/>
          </a:bodyPr>
          <a:lstStyle/>
          <a:p>
            <a:pPr marL="0" indent="0">
              <a:buNone/>
            </a:pPr>
            <a:r>
              <a:rPr lang="da-DK" sz="1800" dirty="0"/>
              <a:t>Begrebet "</a:t>
            </a:r>
            <a:r>
              <a:rPr lang="da-DK" sz="2400" i="1" dirty="0"/>
              <a:t>bæredygtig udvikling</a:t>
            </a:r>
            <a:r>
              <a:rPr lang="da-DK" sz="1800" dirty="0"/>
              <a:t>" har siden starten af 1970'erne fyldt mere og mere. Dengang blev det formuleret således: </a:t>
            </a:r>
            <a:endParaRPr lang="da-DK" sz="1800" dirty="0">
              <a:ea typeface="Verdana"/>
            </a:endParaRPr>
          </a:p>
          <a:p>
            <a:pPr marL="147955" indent="-147955"/>
            <a:endParaRPr lang="da-DK" sz="1800" dirty="0">
              <a:ea typeface="Verdana"/>
            </a:endParaRPr>
          </a:p>
          <a:p>
            <a:pPr marL="147955" indent="-147955"/>
            <a:r>
              <a:rPr lang="da-DK" sz="1600" i="1" dirty="0"/>
              <a:t>"En bæredygtig udvikling er en udvikling, som opfylder de nuværende behov, uden at bringe fremtidige generationers muligheder for at opfylde deres behov i fare." Brundtland-rapporten (1987).</a:t>
            </a:r>
            <a:endParaRPr lang="da-DK" sz="1600" i="1" dirty="0">
              <a:ea typeface="Verdana"/>
            </a:endParaRPr>
          </a:p>
          <a:p>
            <a:pPr marL="147955" indent="-147955"/>
            <a:endParaRPr lang="da-DK" sz="1800" dirty="0">
              <a:ea typeface="Verdana"/>
            </a:endParaRPr>
          </a:p>
        </p:txBody>
      </p:sp>
      <p:pic>
        <p:nvPicPr>
          <p:cNvPr id="6" name="Billede 5" descr="Et billede, der indeholder person, beklædning, udendørs&#10;&#10;Automatisk genereret beskrivelse">
            <a:extLst>
              <a:ext uri="{FF2B5EF4-FFF2-40B4-BE49-F238E27FC236}">
                <a16:creationId xmlns:a16="http://schemas.microsoft.com/office/drawing/2014/main" id="{51542652-33F3-475F-A940-9E671F2BD3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9287" y="-51587"/>
            <a:ext cx="4188083" cy="6913285"/>
          </a:xfrm>
          <a:prstGeom prst="rect">
            <a:avLst/>
          </a:prstGeom>
        </p:spPr>
      </p:pic>
      <p:sp>
        <p:nvSpPr>
          <p:cNvPr id="7" name="Tekstfelt 6">
            <a:extLst>
              <a:ext uri="{FF2B5EF4-FFF2-40B4-BE49-F238E27FC236}">
                <a16:creationId xmlns:a16="http://schemas.microsoft.com/office/drawing/2014/main" id="{E5BEFDCD-FC14-4A3A-9408-AB7977249C6F}"/>
              </a:ext>
            </a:extLst>
          </p:cNvPr>
          <p:cNvSpPr txBox="1"/>
          <p:nvPr/>
        </p:nvSpPr>
        <p:spPr>
          <a:xfrm>
            <a:off x="8814008" y="5220212"/>
            <a:ext cx="1225343" cy="346249"/>
          </a:xfrm>
          <a:prstGeom prst="rect">
            <a:avLst/>
          </a:prstGeom>
          <a:noFill/>
        </p:spPr>
        <p:txBody>
          <a:bodyPr wrap="square" rtlCol="0">
            <a:spAutoFit/>
          </a:bodyPr>
          <a:lstStyle/>
          <a:p>
            <a:pPr defTabSz="805176">
              <a:defRPr/>
            </a:pPr>
            <a:r>
              <a:rPr lang="da-DK" sz="825" i="1">
                <a:solidFill>
                  <a:prstClr val="black"/>
                </a:solidFill>
                <a:latin typeface="Verdana"/>
              </a:rPr>
              <a:t>www.colourbox.com</a:t>
            </a:r>
          </a:p>
        </p:txBody>
      </p:sp>
    </p:spTree>
    <p:extLst>
      <p:ext uri="{BB962C8B-B14F-4D97-AF65-F5344CB8AC3E}">
        <p14:creationId xmlns:p14="http://schemas.microsoft.com/office/powerpoint/2010/main" val="191389784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44A79F-C179-442A-A5BE-171A5425778A}"/>
              </a:ext>
            </a:extLst>
          </p:cNvPr>
          <p:cNvSpPr>
            <a:spLocks noGrp="1"/>
          </p:cNvSpPr>
          <p:nvPr>
            <p:ph type="title" idx="4294967295"/>
          </p:nvPr>
        </p:nvSpPr>
        <p:spPr>
          <a:xfrm>
            <a:off x="2209800" y="210912"/>
            <a:ext cx="7456488" cy="1554163"/>
          </a:xfrm>
        </p:spPr>
        <p:txBody>
          <a:bodyPr anchor="ctr">
            <a:normAutofit/>
          </a:bodyPr>
          <a:lstStyle/>
          <a:p>
            <a:r>
              <a:rPr lang="da-DK" sz="3200" b="1"/>
              <a:t>Hvorfor nu det?</a:t>
            </a:r>
            <a:endParaRPr lang="da-DK" sz="3200" b="1">
              <a:cs typeface="Calibri Light"/>
            </a:endParaRPr>
          </a:p>
        </p:txBody>
      </p:sp>
      <p:sp>
        <p:nvSpPr>
          <p:cNvPr id="3" name="Pladsholder til indhold 2">
            <a:extLst>
              <a:ext uri="{FF2B5EF4-FFF2-40B4-BE49-F238E27FC236}">
                <a16:creationId xmlns:a16="http://schemas.microsoft.com/office/drawing/2014/main" id="{4D3175C1-1D5A-409B-9AAA-9F4437D895D8}"/>
              </a:ext>
            </a:extLst>
          </p:cNvPr>
          <p:cNvSpPr>
            <a:spLocks noGrp="1"/>
          </p:cNvSpPr>
          <p:nvPr>
            <p:ph idx="4294967295"/>
          </p:nvPr>
        </p:nvSpPr>
        <p:spPr>
          <a:xfrm>
            <a:off x="2135560" y="1745313"/>
            <a:ext cx="7454900" cy="3124200"/>
          </a:xfrm>
        </p:spPr>
        <p:txBody>
          <a:bodyPr vert="horz" lIns="91440" tIns="45720" rIns="91440" bIns="45720" rtlCol="0" anchor="ctr">
            <a:normAutofit fontScale="92500" lnSpcReduction="20000"/>
          </a:bodyPr>
          <a:lstStyle/>
          <a:p>
            <a:pPr marL="0" indent="0">
              <a:buNone/>
            </a:pPr>
            <a:r>
              <a:rPr lang="da-DK" sz="1800" dirty="0"/>
              <a:t>På en række områder indikerer faresignaler, at vores nuværende </a:t>
            </a:r>
            <a:r>
              <a:rPr lang="da-DK" sz="2200" b="1" dirty="0"/>
              <a:t>livsstil</a:t>
            </a:r>
            <a:r>
              <a:rPr lang="da-DK" sz="1800" dirty="0"/>
              <a:t>, og </a:t>
            </a:r>
            <a:r>
              <a:rPr lang="da-DK" sz="2200" b="1" dirty="0"/>
              <a:t>udviklingen </a:t>
            </a:r>
            <a:r>
              <a:rPr lang="da-DK" sz="1800" dirty="0"/>
              <a:t>i vores samfund, indebærer trusler imod mulighederne for at de kommende generationer vil kunne fortsætte samme udvikling - eller helt basalt at kunne realisere deres ønsker om at leve et godt og rigt liv.</a:t>
            </a:r>
            <a:br>
              <a:rPr lang="da-DK" sz="1800" dirty="0"/>
            </a:br>
            <a:endParaRPr lang="da-DK" sz="1800" dirty="0"/>
          </a:p>
          <a:p>
            <a:pPr marL="0" indent="0">
              <a:buNone/>
            </a:pPr>
            <a:r>
              <a:rPr lang="da-DK" sz="1700" u="sng" dirty="0"/>
              <a:t>Disse faresignaler indebærer:</a:t>
            </a:r>
            <a:endParaRPr lang="da-DK" sz="1700" u="sng" dirty="0">
              <a:ea typeface="Verdana"/>
            </a:endParaRPr>
          </a:p>
          <a:p>
            <a:pPr marL="296545" lvl="1" indent="-147955"/>
            <a:r>
              <a:rPr lang="da-DK" sz="1700" dirty="0"/>
              <a:t>Klimaforandringer</a:t>
            </a:r>
            <a:endParaRPr lang="da-DK" sz="1700" dirty="0">
              <a:ea typeface="Verdana"/>
            </a:endParaRPr>
          </a:p>
          <a:p>
            <a:pPr marL="296545" lvl="1" indent="-147955"/>
            <a:r>
              <a:rPr lang="da-DK" sz="1700" dirty="0"/>
              <a:t>Udtømmende naturressourcer </a:t>
            </a:r>
            <a:endParaRPr lang="da-DK" sz="1700" dirty="0">
              <a:ea typeface="Verdana"/>
            </a:endParaRPr>
          </a:p>
          <a:p>
            <a:pPr marL="296545" lvl="1" indent="-147955"/>
            <a:r>
              <a:rPr lang="da-DK" sz="1700" dirty="0"/>
              <a:t>Forurening</a:t>
            </a:r>
            <a:endParaRPr lang="da-DK" sz="1700" dirty="0">
              <a:ea typeface="Verdana"/>
            </a:endParaRPr>
          </a:p>
          <a:p>
            <a:pPr marL="296545" lvl="1" indent="-147955"/>
            <a:r>
              <a:rPr lang="da-DK" sz="1700" dirty="0"/>
              <a:t>Tab af natur og biodiversitet</a:t>
            </a:r>
            <a:endParaRPr lang="da-DK" sz="1700" dirty="0">
              <a:ea typeface="Verdana"/>
            </a:endParaRPr>
          </a:p>
          <a:p>
            <a:pPr marL="296545" lvl="1" indent="-147955"/>
            <a:r>
              <a:rPr lang="da-DK" sz="1700" dirty="0"/>
              <a:t>International ustabilitet, konflikter 					</a:t>
            </a:r>
          </a:p>
          <a:p>
            <a:pPr marL="148590" lvl="1" indent="0">
              <a:buNone/>
            </a:pPr>
            <a:r>
              <a:rPr lang="da-DK" sz="1700" dirty="0"/>
              <a:t>   og terror</a:t>
            </a:r>
          </a:p>
          <a:p>
            <a:pPr marL="148590" lvl="1" indent="0">
              <a:buNone/>
            </a:pPr>
            <a:r>
              <a:rPr lang="da-DK" sz="1700" dirty="0">
                <a:ea typeface="Verdana"/>
              </a:rPr>
              <a:t>- Naturkatastrofer</a:t>
            </a:r>
          </a:p>
          <a:p>
            <a:pPr marL="147955" indent="-147955"/>
            <a:endParaRPr lang="da-DK" sz="1800" dirty="0">
              <a:ea typeface="Verdana"/>
            </a:endParaRPr>
          </a:p>
        </p:txBody>
      </p:sp>
      <p:pic>
        <p:nvPicPr>
          <p:cNvPr id="1026" name="Picture 2" descr="Jordens og Danmarks overforbrug i 2020">
            <a:extLst>
              <a:ext uri="{FF2B5EF4-FFF2-40B4-BE49-F238E27FC236}">
                <a16:creationId xmlns:a16="http://schemas.microsoft.com/office/drawing/2014/main" id="{6BE9506A-03B6-A634-1959-C1B87F7639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9794" y="4221089"/>
            <a:ext cx="4468207" cy="2337275"/>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EADA9C9A-0435-2A15-BC9F-5C08B44CC36E}"/>
              </a:ext>
            </a:extLst>
          </p:cNvPr>
          <p:cNvSpPr txBox="1"/>
          <p:nvPr/>
        </p:nvSpPr>
        <p:spPr>
          <a:xfrm>
            <a:off x="2351584" y="5253314"/>
            <a:ext cx="3384376" cy="263918"/>
          </a:xfrm>
          <a:prstGeom prst="rect">
            <a:avLst/>
          </a:prstGeom>
          <a:noFill/>
        </p:spPr>
        <p:txBody>
          <a:bodyPr wrap="square" lIns="0" tIns="0" rIns="0" bIns="0" rtlCol="0">
            <a:spAutoFit/>
          </a:bodyPr>
          <a:lstStyle/>
          <a:p>
            <a:pPr defTabSz="805176">
              <a:lnSpc>
                <a:spcPct val="104000"/>
              </a:lnSpc>
              <a:defRPr/>
            </a:pPr>
            <a:r>
              <a:rPr lang="da-DK" b="1" dirty="0">
                <a:solidFill>
                  <a:prstClr val="black"/>
                </a:solidFill>
                <a:latin typeface="Verdana"/>
              </a:rPr>
              <a:t>Hvad er dit fodaftryk?</a:t>
            </a:r>
          </a:p>
        </p:txBody>
      </p:sp>
    </p:spTree>
    <p:extLst>
      <p:ext uri="{BB962C8B-B14F-4D97-AF65-F5344CB8AC3E}">
        <p14:creationId xmlns:p14="http://schemas.microsoft.com/office/powerpoint/2010/main" val="35953689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9FD358B4-65DB-F709-B4D2-E82C971F5B69}"/>
              </a:ext>
            </a:extLst>
          </p:cNvPr>
          <p:cNvPicPr>
            <a:picLocks noChangeAspect="1"/>
          </p:cNvPicPr>
          <p:nvPr/>
        </p:nvPicPr>
        <p:blipFill>
          <a:blip r:embed="rId3"/>
          <a:stretch>
            <a:fillRect/>
          </a:stretch>
        </p:blipFill>
        <p:spPr>
          <a:xfrm>
            <a:off x="1919536" y="1916833"/>
            <a:ext cx="7884368" cy="4434957"/>
          </a:xfrm>
          <a:prstGeom prst="rect">
            <a:avLst/>
          </a:prstGeom>
        </p:spPr>
      </p:pic>
      <p:sp>
        <p:nvSpPr>
          <p:cNvPr id="3" name="Titel 2">
            <a:extLst>
              <a:ext uri="{FF2B5EF4-FFF2-40B4-BE49-F238E27FC236}">
                <a16:creationId xmlns:a16="http://schemas.microsoft.com/office/drawing/2014/main" id="{90B88FDA-3700-9D99-2EC7-8BD01A35B508}"/>
              </a:ext>
            </a:extLst>
          </p:cNvPr>
          <p:cNvSpPr>
            <a:spLocks noGrp="1"/>
          </p:cNvSpPr>
          <p:nvPr>
            <p:ph type="title"/>
          </p:nvPr>
        </p:nvSpPr>
        <p:spPr>
          <a:xfrm>
            <a:off x="1919536" y="419058"/>
            <a:ext cx="7128792" cy="1135922"/>
          </a:xfrm>
        </p:spPr>
        <p:txBody>
          <a:bodyPr>
            <a:normAutofit/>
          </a:bodyPr>
          <a:lstStyle/>
          <a:p>
            <a:r>
              <a:rPr lang="da-DK" sz="2000" dirty="0"/>
              <a:t>20 marts udgav </a:t>
            </a:r>
            <a:r>
              <a:rPr lang="da-DK" sz="2000" b="1" dirty="0">
                <a:solidFill>
                  <a:srgbClr val="000000"/>
                </a:solidFill>
              </a:rPr>
              <a:t>FN udgiver 'verdens vigtigste' dokument: </a:t>
            </a:r>
            <a:r>
              <a:rPr lang="da-DK" sz="2000" dirty="0">
                <a:solidFill>
                  <a:srgbClr val="000000"/>
                </a:solidFill>
              </a:rPr>
              <a:t>'Det er en rapport, alle politikere skal have i hånden'</a:t>
            </a:r>
            <a:endParaRPr lang="da-DK" sz="2000" dirty="0"/>
          </a:p>
        </p:txBody>
      </p:sp>
      <p:sp>
        <p:nvSpPr>
          <p:cNvPr id="4" name="Pladsholder til indhold 3">
            <a:extLst>
              <a:ext uri="{FF2B5EF4-FFF2-40B4-BE49-F238E27FC236}">
                <a16:creationId xmlns:a16="http://schemas.microsoft.com/office/drawing/2014/main" id="{CA0F43BE-E0F2-159C-E573-D98F1BBBAE16}"/>
              </a:ext>
            </a:extLst>
          </p:cNvPr>
          <p:cNvSpPr>
            <a:spLocks noGrp="1"/>
          </p:cNvSpPr>
          <p:nvPr>
            <p:ph idx="1"/>
          </p:nvPr>
        </p:nvSpPr>
        <p:spPr/>
        <p:txBody>
          <a:bodyPr/>
          <a:lstStyle/>
          <a:p>
            <a:endParaRPr lang="da-DK"/>
          </a:p>
        </p:txBody>
      </p:sp>
    </p:spTree>
    <p:extLst>
      <p:ext uri="{BB962C8B-B14F-4D97-AF65-F5344CB8AC3E}">
        <p14:creationId xmlns:p14="http://schemas.microsoft.com/office/powerpoint/2010/main" val="11371520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5D5E233-3735-406A-8FA2-B064EF51229B}"/>
              </a:ext>
            </a:extLst>
          </p:cNvPr>
          <p:cNvSpPr>
            <a:spLocks noGrp="1"/>
          </p:cNvSpPr>
          <p:nvPr>
            <p:ph type="title" idx="4294967295"/>
          </p:nvPr>
        </p:nvSpPr>
        <p:spPr>
          <a:xfrm>
            <a:off x="1817914" y="259292"/>
            <a:ext cx="7456488" cy="1554163"/>
          </a:xfrm>
        </p:spPr>
        <p:txBody>
          <a:bodyPr anchor="ctr">
            <a:normAutofit/>
          </a:bodyPr>
          <a:lstStyle/>
          <a:p>
            <a:r>
              <a:rPr lang="da-DK" sz="3200" b="1"/>
              <a:t>Hvad gør vi ved det?</a:t>
            </a:r>
          </a:p>
        </p:txBody>
      </p:sp>
      <p:sp>
        <p:nvSpPr>
          <p:cNvPr id="6" name="Pladsholder til indhold 5">
            <a:extLst>
              <a:ext uri="{FF2B5EF4-FFF2-40B4-BE49-F238E27FC236}">
                <a16:creationId xmlns:a16="http://schemas.microsoft.com/office/drawing/2014/main" id="{58558949-0A36-4D7E-9BA6-E0BE3C4337FE}"/>
              </a:ext>
            </a:extLst>
          </p:cNvPr>
          <p:cNvSpPr>
            <a:spLocks noGrp="1"/>
          </p:cNvSpPr>
          <p:nvPr>
            <p:ph idx="4294967295"/>
          </p:nvPr>
        </p:nvSpPr>
        <p:spPr>
          <a:xfrm>
            <a:off x="2373085" y="2969096"/>
            <a:ext cx="7454900" cy="3124200"/>
          </a:xfrm>
        </p:spPr>
        <p:txBody>
          <a:bodyPr anchor="ctr">
            <a:noAutofit/>
          </a:bodyPr>
          <a:lstStyle/>
          <a:p>
            <a:pPr marL="0" indent="0">
              <a:buNone/>
            </a:pPr>
            <a:endParaRPr lang="da-DK" sz="2000" dirty="0">
              <a:ea typeface="Verdana"/>
            </a:endParaRPr>
          </a:p>
          <a:p>
            <a:pPr marL="2743200" lvl="8" indent="0">
              <a:buNone/>
            </a:pPr>
            <a:endParaRPr lang="da-DK" sz="2000" i="1" dirty="0"/>
          </a:p>
          <a:p>
            <a:pPr marL="2743200" lvl="8" indent="0">
              <a:buNone/>
            </a:pPr>
            <a:endParaRPr lang="da-DK" sz="2000" i="1" dirty="0"/>
          </a:p>
          <a:p>
            <a:pPr marL="2743200" lvl="8" indent="0">
              <a:buNone/>
            </a:pPr>
            <a:endParaRPr lang="da-DK" sz="2000" i="1" dirty="0"/>
          </a:p>
          <a:p>
            <a:pPr marL="2743200" lvl="8" indent="0">
              <a:buNone/>
            </a:pPr>
            <a:r>
              <a:rPr lang="da-DK" sz="2000" i="1" dirty="0"/>
              <a:t>				Steen Hildebrandt</a:t>
            </a:r>
            <a:endParaRPr lang="da-DK" sz="2000" i="1" dirty="0">
              <a:ea typeface="Verdana"/>
            </a:endParaRPr>
          </a:p>
          <a:p>
            <a:pPr marL="2743200" lvl="8" indent="0">
              <a:buNone/>
            </a:pPr>
            <a:endParaRPr lang="da-DK" sz="2000" i="1" dirty="0"/>
          </a:p>
          <a:p>
            <a:pPr marL="2743200" lvl="8" indent="0">
              <a:buNone/>
            </a:pPr>
            <a:endParaRPr lang="da-DK" sz="2000" i="1" dirty="0"/>
          </a:p>
          <a:p>
            <a:pPr marL="147955" indent="-147955"/>
            <a:r>
              <a:rPr lang="da-DK" sz="2000" dirty="0"/>
              <a:t>Men kan det også være en god forretning i at udvikle sig i den bæredygtige retning? Kan I gøre det på din arbejdsplads/i dit hjem – hvad tænker du?</a:t>
            </a:r>
            <a:endParaRPr lang="da-DK" sz="2000" dirty="0">
              <a:ea typeface="Verdana"/>
            </a:endParaRPr>
          </a:p>
        </p:txBody>
      </p:sp>
      <p:sp>
        <p:nvSpPr>
          <p:cNvPr id="2" name="Speech Bubble: Rectangle with Corners Rounded 1">
            <a:extLst>
              <a:ext uri="{FF2B5EF4-FFF2-40B4-BE49-F238E27FC236}">
                <a16:creationId xmlns:a16="http://schemas.microsoft.com/office/drawing/2014/main" id="{FDE275BF-60C9-830A-8187-69A76279D966}"/>
              </a:ext>
            </a:extLst>
          </p:cNvPr>
          <p:cNvSpPr/>
          <p:nvPr/>
        </p:nvSpPr>
        <p:spPr>
          <a:xfrm>
            <a:off x="2390998" y="1700809"/>
            <a:ext cx="5932714" cy="1853619"/>
          </a:xfrm>
          <a:prstGeom prst="wedgeRoundRectCallout">
            <a:avLst>
              <a:gd name="adj1" fmla="val 30961"/>
              <a:gd name="adj2" fmla="val 8601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76">
              <a:defRPr/>
            </a:pPr>
            <a:r>
              <a:rPr lang="da-DK" sz="2400" i="1" dirty="0">
                <a:solidFill>
                  <a:prstClr val="white"/>
                </a:solidFill>
                <a:latin typeface="Verdana"/>
                <a:ea typeface="Verdana"/>
                <a:cs typeface="+mn-lt"/>
              </a:rPr>
              <a:t>Det er ikke et spørgsmål om bæredygtighed er vejen eller løsningen – det er vejen! </a:t>
            </a:r>
          </a:p>
          <a:p>
            <a:pPr algn="ctr" defTabSz="805176">
              <a:defRPr/>
            </a:pPr>
            <a:r>
              <a:rPr lang="da-DK" sz="1600" i="1" dirty="0">
                <a:solidFill>
                  <a:prstClr val="white"/>
                </a:solidFill>
                <a:latin typeface="Verdana"/>
                <a:ea typeface="Verdana"/>
                <a:cs typeface="+mn-lt"/>
              </a:rPr>
              <a:t>(der er ingen andre veje)</a:t>
            </a:r>
            <a:endParaRPr lang="en-US" sz="2400" i="1" dirty="0">
              <a:solidFill>
                <a:prstClr val="white"/>
              </a:solidFill>
              <a:latin typeface="Verdana"/>
              <a:ea typeface="Verdana"/>
              <a:cs typeface="+mn-lt"/>
            </a:endParaRPr>
          </a:p>
          <a:p>
            <a:pPr algn="ctr" defTabSz="805176">
              <a:lnSpc>
                <a:spcPct val="104000"/>
              </a:lnSpc>
              <a:defRPr/>
            </a:pPr>
            <a:endParaRPr lang="en-US" sz="1600" dirty="0">
              <a:solidFill>
                <a:prstClr val="white"/>
              </a:solidFill>
              <a:latin typeface="Verdana"/>
              <a:ea typeface="Verdana"/>
            </a:endParaRPr>
          </a:p>
        </p:txBody>
      </p:sp>
      <p:pic>
        <p:nvPicPr>
          <p:cNvPr id="2050" name="Picture 2" descr="Steen Hildebrandt - Om Steen Hildebrandt">
            <a:extLst>
              <a:ext uri="{FF2B5EF4-FFF2-40B4-BE49-F238E27FC236}">
                <a16:creationId xmlns:a16="http://schemas.microsoft.com/office/drawing/2014/main" id="{FCAA116A-656B-0FD3-9E83-213A24B01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176" y="1481830"/>
            <a:ext cx="2120826" cy="282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2697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DA6D7AC-2586-9426-3E70-D35C7D0BF8A5}"/>
              </a:ext>
            </a:extLst>
          </p:cNvPr>
          <p:cNvPicPr>
            <a:picLocks noChangeAspect="1"/>
          </p:cNvPicPr>
          <p:nvPr/>
        </p:nvPicPr>
        <p:blipFill rotWithShape="1">
          <a:blip r:embed="rId3"/>
          <a:srcRect l="46907" t="23400" r="38975" b="57561"/>
          <a:stretch/>
        </p:blipFill>
        <p:spPr>
          <a:xfrm>
            <a:off x="7290678" y="2492896"/>
            <a:ext cx="3986625"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Billede 2">
            <a:extLst>
              <a:ext uri="{FF2B5EF4-FFF2-40B4-BE49-F238E27FC236}">
                <a16:creationId xmlns:a16="http://schemas.microsoft.com/office/drawing/2014/main" id="{8017AEC3-EF38-A2AE-5533-1C6BAA5BE232}"/>
              </a:ext>
            </a:extLst>
          </p:cNvPr>
          <p:cNvPicPr>
            <a:picLocks noChangeAspect="1"/>
          </p:cNvPicPr>
          <p:nvPr/>
        </p:nvPicPr>
        <p:blipFill rotWithShape="1">
          <a:blip r:embed="rId3"/>
          <a:srcRect l="34250" t="43305" r="38975" b="8231"/>
          <a:stretch/>
        </p:blipFill>
        <p:spPr>
          <a:xfrm>
            <a:off x="1653084" y="908720"/>
            <a:ext cx="5843043" cy="5949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felt 3">
            <a:extLst>
              <a:ext uri="{FF2B5EF4-FFF2-40B4-BE49-F238E27FC236}">
                <a16:creationId xmlns:a16="http://schemas.microsoft.com/office/drawing/2014/main" id="{130225C8-5661-D893-C60D-BB630A74E22E}"/>
              </a:ext>
            </a:extLst>
          </p:cNvPr>
          <p:cNvSpPr txBox="1"/>
          <p:nvPr/>
        </p:nvSpPr>
        <p:spPr>
          <a:xfrm>
            <a:off x="1919536" y="404664"/>
            <a:ext cx="7344816" cy="410562"/>
          </a:xfrm>
          <a:prstGeom prst="rect">
            <a:avLst/>
          </a:prstGeom>
          <a:noFill/>
        </p:spPr>
        <p:txBody>
          <a:bodyPr wrap="square" lIns="0" tIns="0" rIns="0" bIns="0" rtlCol="0">
            <a:spAutoFit/>
          </a:bodyPr>
          <a:lstStyle/>
          <a:p>
            <a:pPr defTabSz="805176">
              <a:lnSpc>
                <a:spcPct val="104000"/>
              </a:lnSpc>
              <a:defRPr/>
            </a:pPr>
            <a:r>
              <a:rPr lang="da-DK" sz="2800" b="1" dirty="0">
                <a:solidFill>
                  <a:prstClr val="black"/>
                </a:solidFill>
                <a:latin typeface="Verdana"/>
              </a:rPr>
              <a:t>10 dogmer til bæredygtig ledelse</a:t>
            </a:r>
          </a:p>
        </p:txBody>
      </p:sp>
    </p:spTree>
    <p:extLst>
      <p:ext uri="{BB962C8B-B14F-4D97-AF65-F5344CB8AC3E}">
        <p14:creationId xmlns:p14="http://schemas.microsoft.com/office/powerpoint/2010/main" val="414152275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a:extLst>
              <a:ext uri="{FF2B5EF4-FFF2-40B4-BE49-F238E27FC236}">
                <a16:creationId xmlns:a16="http://schemas.microsoft.com/office/drawing/2014/main" id="{90C8322D-D4C5-4FA0-BB11-9383A80BFA1E}"/>
              </a:ext>
            </a:extLst>
          </p:cNvPr>
          <p:cNvSpPr>
            <a:spLocks noGrp="1"/>
          </p:cNvSpPr>
          <p:nvPr>
            <p:ph type="sldNum" sz="quarter" idx="4294967295"/>
          </p:nvPr>
        </p:nvSpPr>
        <p:spPr>
          <a:xfrm>
            <a:off x="8610600" y="6356351"/>
            <a:ext cx="2057400" cy="365125"/>
          </a:xfrm>
        </p:spPr>
        <p:txBody>
          <a:bodyPr/>
          <a:lstStyle/>
          <a:p>
            <a:pPr algn="l" defTabSz="805176">
              <a:defRPr/>
            </a:pPr>
            <a:fld id="{6E20C62F-54F2-403C-B0CA-58410BE98B07}" type="slidenum">
              <a:rPr lang="da-DK" sz="619">
                <a:solidFill>
                  <a:prstClr val="white"/>
                </a:solidFill>
                <a:latin typeface="Verdana"/>
              </a:rPr>
              <a:pPr algn="l" defTabSz="805176">
                <a:defRPr/>
              </a:pPr>
              <a:t>49</a:t>
            </a:fld>
            <a:endParaRPr lang="da-DK" sz="619">
              <a:solidFill>
                <a:prstClr val="white"/>
              </a:solidFill>
              <a:latin typeface="Verdana"/>
            </a:endParaRPr>
          </a:p>
        </p:txBody>
      </p:sp>
      <p:sp>
        <p:nvSpPr>
          <p:cNvPr id="8" name="Tekstfelt 7">
            <a:extLst>
              <a:ext uri="{FF2B5EF4-FFF2-40B4-BE49-F238E27FC236}">
                <a16:creationId xmlns:a16="http://schemas.microsoft.com/office/drawing/2014/main" id="{B75817DD-663B-42DB-9CA6-3E68DCCE96A3}"/>
              </a:ext>
            </a:extLst>
          </p:cNvPr>
          <p:cNvSpPr txBox="1"/>
          <p:nvPr/>
        </p:nvSpPr>
        <p:spPr>
          <a:xfrm>
            <a:off x="2130634" y="661154"/>
            <a:ext cx="8113179" cy="5701561"/>
          </a:xfrm>
          <a:prstGeom prst="rect">
            <a:avLst/>
          </a:prstGeom>
          <a:noFill/>
        </p:spPr>
        <p:txBody>
          <a:bodyPr wrap="square" lIns="91440" tIns="45720" rIns="91440" bIns="45720" anchor="t">
            <a:spAutoFit/>
          </a:bodyPr>
          <a:lstStyle/>
          <a:p>
            <a:pPr defTabSz="805176">
              <a:defRPr/>
            </a:pPr>
            <a:r>
              <a:rPr lang="da-DK" sz="3200" b="1" cap="all" dirty="0">
                <a:solidFill>
                  <a:srgbClr val="333333"/>
                </a:solidFill>
                <a:latin typeface="Verdana"/>
                <a:ea typeface="Verdana"/>
              </a:rPr>
              <a:t>FN'S 17 VERDENSMÅL</a:t>
            </a:r>
          </a:p>
          <a:p>
            <a:pPr defTabSz="805176">
              <a:defRPr/>
            </a:pPr>
            <a:endParaRPr lang="da-DK" sz="3200" b="1" cap="all" dirty="0">
              <a:solidFill>
                <a:srgbClr val="333333"/>
              </a:solidFill>
              <a:latin typeface="Verdana"/>
              <a:ea typeface="Verdana"/>
            </a:endParaRPr>
          </a:p>
          <a:p>
            <a:pPr defTabSz="805176">
              <a:defRPr/>
            </a:pPr>
            <a:endParaRPr lang="da-DK" sz="1350" b="1" cap="all" dirty="0">
              <a:solidFill>
                <a:srgbClr val="333333"/>
              </a:solidFill>
              <a:latin typeface="Verdana"/>
              <a:ea typeface="Verdana"/>
            </a:endParaRPr>
          </a:p>
          <a:p>
            <a:pPr defTabSz="805176">
              <a:defRPr/>
            </a:pPr>
            <a:endParaRPr lang="da-DK" sz="1350" b="1" cap="all" dirty="0">
              <a:solidFill>
                <a:srgbClr val="333333"/>
              </a:solidFill>
              <a:latin typeface="Verdana"/>
              <a:ea typeface="Verdana"/>
            </a:endParaRPr>
          </a:p>
          <a:p>
            <a:pPr defTabSz="805176">
              <a:defRPr/>
            </a:pPr>
            <a:r>
              <a:rPr lang="da-DK" sz="1350" dirty="0">
                <a:solidFill>
                  <a:srgbClr val="000000"/>
                </a:solidFill>
                <a:latin typeface="Verdana"/>
                <a:ea typeface="Verdana"/>
              </a:rPr>
              <a:t>Verdensmålene udgør </a:t>
            </a:r>
            <a:r>
              <a:rPr lang="da-DK" sz="2000" b="1" dirty="0">
                <a:solidFill>
                  <a:srgbClr val="000000"/>
                </a:solidFill>
                <a:latin typeface="Verdana"/>
                <a:ea typeface="Verdana"/>
              </a:rPr>
              <a:t>17 konkrete mål og 169 delmål</a:t>
            </a:r>
            <a:r>
              <a:rPr lang="da-DK" sz="1350" dirty="0">
                <a:solidFill>
                  <a:srgbClr val="000000"/>
                </a:solidFill>
                <a:latin typeface="Verdana"/>
                <a:ea typeface="Verdana"/>
              </a:rPr>
              <a:t>, som forpligter alle FN’s 193 medlemslande til bl.a. helt at afskaffe fattigdom og sult i verden, reducere uligheder, sikre god uddannelse og bedre sundhed til alle, anstændige jobs og mere bæredygtig økonomisk vækst. De fokuserer ligeledes på at fremme fred og sikkerhed og stærke institutioner og på at styrke internationale partnerskaber.      </a:t>
            </a:r>
          </a:p>
          <a:p>
            <a:pPr defTabSz="805176">
              <a:defRPr/>
            </a:pPr>
            <a:endParaRPr lang="da-DK" sz="1350" dirty="0">
              <a:solidFill>
                <a:srgbClr val="000000"/>
              </a:solidFill>
              <a:latin typeface="Verdana"/>
              <a:ea typeface="Verdana"/>
            </a:endParaRPr>
          </a:p>
          <a:p>
            <a:pPr defTabSz="805176">
              <a:defRPr/>
            </a:pPr>
            <a:r>
              <a:rPr lang="da-DK" sz="1350" u="sng" dirty="0">
                <a:solidFill>
                  <a:srgbClr val="000000"/>
                </a:solidFill>
                <a:latin typeface="Verdana"/>
                <a:ea typeface="Verdana"/>
              </a:rPr>
              <a:t>Verdensmålene anerkender således, at </a:t>
            </a:r>
          </a:p>
          <a:p>
            <a:pPr marL="285750" indent="-285750" defTabSz="805176">
              <a:buFont typeface="Arial"/>
              <a:buChar char="•"/>
              <a:defRPr/>
            </a:pPr>
            <a:r>
              <a:rPr lang="da-DK" sz="1350" dirty="0">
                <a:solidFill>
                  <a:srgbClr val="000000"/>
                </a:solidFill>
                <a:latin typeface="Verdana"/>
                <a:ea typeface="Verdana"/>
              </a:rPr>
              <a:t>social, </a:t>
            </a:r>
            <a:endParaRPr lang="da-DK" sz="1550" dirty="0">
              <a:solidFill>
                <a:srgbClr val="000000"/>
              </a:solidFill>
              <a:latin typeface="Verdana"/>
              <a:ea typeface="Verdana"/>
              <a:cs typeface="Calibri" panose="020F0502020204030204"/>
            </a:endParaRPr>
          </a:p>
          <a:p>
            <a:pPr marL="285750" indent="-285750" defTabSz="805176">
              <a:buFont typeface="Arial"/>
              <a:buChar char="•"/>
              <a:defRPr/>
            </a:pPr>
            <a:r>
              <a:rPr lang="da-DK" sz="1350" dirty="0">
                <a:solidFill>
                  <a:srgbClr val="000000"/>
                </a:solidFill>
                <a:latin typeface="Verdana"/>
                <a:ea typeface="Verdana"/>
              </a:rPr>
              <a:t>økonomisk,  </a:t>
            </a:r>
            <a:endParaRPr lang="da-DK" sz="1550" dirty="0">
              <a:solidFill>
                <a:srgbClr val="000000"/>
              </a:solidFill>
              <a:latin typeface="Verdana"/>
              <a:ea typeface="Verdana"/>
              <a:cs typeface="Calibri"/>
            </a:endParaRPr>
          </a:p>
          <a:p>
            <a:pPr marL="285750" indent="-285750" defTabSz="805176">
              <a:buFont typeface="Arial"/>
              <a:buChar char="•"/>
              <a:defRPr/>
            </a:pPr>
            <a:r>
              <a:rPr lang="da-DK" sz="1350" dirty="0">
                <a:solidFill>
                  <a:srgbClr val="000000"/>
                </a:solidFill>
                <a:latin typeface="Verdana"/>
                <a:ea typeface="Verdana"/>
              </a:rPr>
              <a:t>miljømæssig udvikling, </a:t>
            </a:r>
            <a:endParaRPr lang="da-DK" sz="1550" dirty="0">
              <a:solidFill>
                <a:srgbClr val="000000"/>
              </a:solidFill>
              <a:latin typeface="Verdana"/>
              <a:ea typeface="Verdana"/>
              <a:cs typeface="Calibri"/>
            </a:endParaRPr>
          </a:p>
          <a:p>
            <a:pPr marL="285750" indent="-285750" defTabSz="805176">
              <a:buFont typeface="Arial"/>
              <a:buChar char="•"/>
              <a:defRPr/>
            </a:pPr>
            <a:r>
              <a:rPr lang="da-DK" sz="1350" dirty="0">
                <a:solidFill>
                  <a:srgbClr val="000000"/>
                </a:solidFill>
                <a:latin typeface="Verdana"/>
                <a:ea typeface="Verdana"/>
              </a:rPr>
              <a:t>fred, sikkerhed og </a:t>
            </a:r>
            <a:endParaRPr lang="da-DK" sz="1550" dirty="0">
              <a:solidFill>
                <a:srgbClr val="000000"/>
              </a:solidFill>
              <a:latin typeface="Verdana"/>
              <a:ea typeface="Verdana"/>
              <a:cs typeface="Calibri"/>
            </a:endParaRPr>
          </a:p>
          <a:p>
            <a:pPr marL="285750" indent="-285750" defTabSz="805176">
              <a:buFont typeface="Arial"/>
              <a:buChar char="•"/>
              <a:defRPr/>
            </a:pPr>
            <a:r>
              <a:rPr lang="da-DK" sz="1350" dirty="0">
                <a:solidFill>
                  <a:srgbClr val="000000"/>
                </a:solidFill>
                <a:latin typeface="Verdana"/>
                <a:ea typeface="Verdana"/>
              </a:rPr>
              <a:t>internationalt samarbejde er tæt forbundne. </a:t>
            </a:r>
            <a:endParaRPr lang="da-DK" sz="1550" dirty="0">
              <a:solidFill>
                <a:srgbClr val="000000"/>
              </a:solidFill>
              <a:latin typeface="Verdana"/>
              <a:ea typeface="Verdana"/>
              <a:cs typeface="Calibri"/>
            </a:endParaRPr>
          </a:p>
          <a:p>
            <a:pPr defTabSz="805176">
              <a:defRPr/>
            </a:pPr>
            <a:endParaRPr lang="da-DK" sz="1350" dirty="0">
              <a:solidFill>
                <a:srgbClr val="000000"/>
              </a:solidFill>
              <a:latin typeface="Verdana"/>
              <a:ea typeface="Verdana"/>
            </a:endParaRPr>
          </a:p>
          <a:p>
            <a:pPr defTabSz="805176">
              <a:defRPr/>
            </a:pPr>
            <a:r>
              <a:rPr lang="da-DK" sz="1350" dirty="0">
                <a:solidFill>
                  <a:srgbClr val="000000"/>
                </a:solidFill>
                <a:latin typeface="Verdana"/>
                <a:ea typeface="Verdana"/>
              </a:rPr>
              <a:t>Det kræver en fælles, global integreret indsats at opnå holdbare udviklingsresultater.</a:t>
            </a:r>
            <a:endParaRPr lang="da-DK" sz="1550" dirty="0">
              <a:solidFill>
                <a:prstClr val="black"/>
              </a:solidFill>
              <a:latin typeface="Verdana"/>
              <a:ea typeface="Verdana"/>
              <a:cs typeface="Calibri"/>
            </a:endParaRPr>
          </a:p>
          <a:p>
            <a:pPr defTabSz="805176">
              <a:defRPr/>
            </a:pPr>
            <a:endParaRPr lang="da-DK" sz="1350" dirty="0">
              <a:solidFill>
                <a:srgbClr val="000000"/>
              </a:solidFill>
              <a:latin typeface="Verdana"/>
              <a:ea typeface="Verdana"/>
            </a:endParaRPr>
          </a:p>
          <a:p>
            <a:pPr defTabSz="805176">
              <a:defRPr/>
            </a:pPr>
            <a:r>
              <a:rPr lang="da-DK" sz="1350" dirty="0">
                <a:solidFill>
                  <a:srgbClr val="000000"/>
                </a:solidFill>
                <a:latin typeface="Verdana"/>
                <a:ea typeface="Verdana"/>
              </a:rPr>
              <a:t>Og alle lande skal bidrage. Uagtet landenes forskellige udgangspunkt. De store udfordringer, vi står overfor i dag, er globale. Og det samme er konsekvenserne. </a:t>
            </a:r>
          </a:p>
          <a:p>
            <a:pPr defTabSz="805176">
              <a:defRPr/>
            </a:pPr>
            <a:endParaRPr lang="da-DK" sz="1350" dirty="0">
              <a:solidFill>
                <a:srgbClr val="000000"/>
              </a:solidFill>
              <a:latin typeface="Verdana"/>
              <a:ea typeface="Verdana"/>
            </a:endParaRPr>
          </a:p>
          <a:p>
            <a:pPr defTabSz="805176">
              <a:defRPr/>
            </a:pPr>
            <a:endParaRPr lang="da-DK" sz="1350" dirty="0">
              <a:solidFill>
                <a:srgbClr val="000000"/>
              </a:solidFill>
              <a:latin typeface="Verdana"/>
              <a:ea typeface="Verdana"/>
            </a:endParaRPr>
          </a:p>
          <a:p>
            <a:pPr algn="r" defTabSz="805176">
              <a:defRPr/>
            </a:pPr>
            <a:r>
              <a:rPr lang="da-DK" sz="1050" i="1" dirty="0">
                <a:solidFill>
                  <a:srgbClr val="000000"/>
                </a:solidFill>
                <a:latin typeface="Verdana"/>
                <a:ea typeface="Verdana"/>
              </a:rPr>
              <a:t>https://www.verdensmaalene.dk/maal</a:t>
            </a:r>
          </a:p>
        </p:txBody>
      </p:sp>
    </p:spTree>
    <p:extLst>
      <p:ext uri="{BB962C8B-B14F-4D97-AF65-F5344CB8AC3E}">
        <p14:creationId xmlns:p14="http://schemas.microsoft.com/office/powerpoint/2010/main" val="133388988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ECF5C4-9FB3-2D0C-26CC-112B1579A35A}"/>
              </a:ext>
            </a:extLst>
          </p:cNvPr>
          <p:cNvSpPr>
            <a:spLocks noGrp="1"/>
          </p:cNvSpPr>
          <p:nvPr>
            <p:ph type="title"/>
          </p:nvPr>
        </p:nvSpPr>
        <p:spPr/>
        <p:txBody>
          <a:bodyPr>
            <a:normAutofit/>
          </a:bodyPr>
          <a:lstStyle/>
          <a:p>
            <a:r>
              <a:rPr lang="da-DK" sz="3200" b="1" dirty="0">
                <a:latin typeface="Verdana" panose="020B0604030504040204" pitchFamily="34" charset="0"/>
                <a:ea typeface="Verdana" panose="020B0604030504040204" pitchFamily="34" charset="0"/>
              </a:rPr>
              <a:t>Vi har lagt vægt på….</a:t>
            </a:r>
          </a:p>
        </p:txBody>
      </p:sp>
      <p:sp>
        <p:nvSpPr>
          <p:cNvPr id="3" name="Pladsholder til indhold 2">
            <a:extLst>
              <a:ext uri="{FF2B5EF4-FFF2-40B4-BE49-F238E27FC236}">
                <a16:creationId xmlns:a16="http://schemas.microsoft.com/office/drawing/2014/main" id="{E1938166-5E62-FC91-BA69-B0BEFEEABEED}"/>
              </a:ext>
            </a:extLst>
          </p:cNvPr>
          <p:cNvSpPr>
            <a:spLocks noGrp="1"/>
          </p:cNvSpPr>
          <p:nvPr>
            <p:ph idx="1"/>
          </p:nvPr>
        </p:nvSpPr>
        <p:spPr>
          <a:xfrm>
            <a:off x="2152650" y="1825625"/>
            <a:ext cx="8263830" cy="4351338"/>
          </a:xfrm>
        </p:spPr>
        <p:txBody>
          <a:bodyPr/>
          <a:lstStyle/>
          <a:p>
            <a:pPr marL="0" indent="0">
              <a:buNone/>
            </a:pPr>
            <a:r>
              <a:rPr lang="da-DK" dirty="0"/>
              <a:t>..</a:t>
            </a:r>
            <a:r>
              <a:rPr lang="da-DK" dirty="0">
                <a:latin typeface="Verdana" panose="020B0604030504040204" pitchFamily="34" charset="0"/>
                <a:ea typeface="Verdana" panose="020B0604030504040204" pitchFamily="34" charset="0"/>
              </a:rPr>
              <a:t>LEGO relevante </a:t>
            </a:r>
            <a:r>
              <a:rPr lang="da-DK" dirty="0">
                <a:solidFill>
                  <a:schemeClr val="accent6">
                    <a:lumMod val="75000"/>
                  </a:schemeClr>
                </a:solidFill>
                <a:latin typeface="Verdana" panose="020B0604030504040204" pitchFamily="34" charset="0"/>
                <a:ea typeface="Verdana" panose="020B0604030504040204" pitchFamily="34" charset="0"/>
              </a:rPr>
              <a:t>lean værktøjer</a:t>
            </a:r>
          </a:p>
          <a:p>
            <a:pPr marL="0" indent="0">
              <a:buNone/>
            </a:pPr>
            <a:r>
              <a:rPr lang="da-DK" dirty="0">
                <a:latin typeface="Verdana" panose="020B0604030504040204" pitchFamily="34" charset="0"/>
                <a:ea typeface="Verdana" panose="020B0604030504040204" pitchFamily="34" charset="0"/>
              </a:rPr>
              <a:t>..læring gennem spil, </a:t>
            </a:r>
            <a:r>
              <a:rPr lang="da-DK" dirty="0">
                <a:solidFill>
                  <a:schemeClr val="accent2"/>
                </a:solidFill>
                <a:latin typeface="Verdana" panose="020B0604030504040204" pitchFamily="34" charset="0"/>
                <a:ea typeface="Verdana" panose="020B0604030504040204" pitchFamily="34" charset="0"/>
              </a:rPr>
              <a:t>leg</a:t>
            </a:r>
            <a:r>
              <a:rPr lang="da-DK" dirty="0">
                <a:latin typeface="Verdana" panose="020B0604030504040204" pitchFamily="34" charset="0"/>
                <a:ea typeface="Verdana" panose="020B0604030504040204" pitchFamily="34" charset="0"/>
              </a:rPr>
              <a:t> og øvelser</a:t>
            </a:r>
          </a:p>
          <a:p>
            <a:pPr marL="0" indent="0">
              <a:buNone/>
            </a:pPr>
            <a:r>
              <a:rPr lang="da-DK" dirty="0">
                <a:latin typeface="Verdana" panose="020B0604030504040204" pitchFamily="34" charset="0"/>
                <a:ea typeface="Verdana" panose="020B0604030504040204" pitchFamily="34" charset="0"/>
              </a:rPr>
              <a:t>..</a:t>
            </a:r>
            <a:r>
              <a:rPr lang="da-DK" dirty="0">
                <a:solidFill>
                  <a:schemeClr val="accent1"/>
                </a:solidFill>
                <a:latin typeface="Verdana" panose="020B0604030504040204" pitchFamily="34" charset="0"/>
                <a:ea typeface="Verdana" panose="020B0604030504040204" pitchFamily="34" charset="0"/>
              </a:rPr>
              <a:t>bløde</a:t>
            </a:r>
            <a:r>
              <a:rPr lang="da-DK" dirty="0">
                <a:latin typeface="Verdana" panose="020B0604030504040204" pitchFamily="34" charset="0"/>
                <a:ea typeface="Verdana" panose="020B0604030504040204" pitchFamily="34" charset="0"/>
              </a:rPr>
              <a:t> områder som proaktiv adfærd, profiltyper, feedback og vidensdeling</a:t>
            </a:r>
          </a:p>
          <a:p>
            <a:pPr marL="0" indent="0">
              <a:buNone/>
            </a:pPr>
            <a:r>
              <a:rPr lang="da-DK" dirty="0">
                <a:latin typeface="Verdana" panose="020B0604030504040204" pitchFamily="34" charset="0"/>
                <a:ea typeface="Verdana" panose="020B0604030504040204" pitchFamily="34" charset="0"/>
              </a:rPr>
              <a:t>..opsamling af læringsaktiviteter, refleksion og handlingsplan via </a:t>
            </a:r>
            <a:r>
              <a:rPr lang="da-DK" dirty="0" err="1">
                <a:solidFill>
                  <a:srgbClr val="00B050"/>
                </a:solidFill>
                <a:latin typeface="Verdana" panose="020B0604030504040204" pitchFamily="34" charset="0"/>
                <a:ea typeface="Verdana" panose="020B0604030504040204" pitchFamily="34" charset="0"/>
              </a:rPr>
              <a:t>portefolio</a:t>
            </a:r>
            <a:endParaRPr lang="da-DK" dirty="0">
              <a:solidFill>
                <a:srgbClr val="00B050"/>
              </a:solidFill>
              <a:latin typeface="Verdana" panose="020B0604030504040204" pitchFamily="34" charset="0"/>
              <a:ea typeface="Verdana" panose="020B0604030504040204" pitchFamily="34" charset="0"/>
            </a:endParaRPr>
          </a:p>
          <a:p>
            <a:pPr marL="0" indent="0">
              <a:buNone/>
            </a:pPr>
            <a:r>
              <a:rPr lang="da-DK" dirty="0">
                <a:latin typeface="Verdana" panose="020B0604030504040204" pitchFamily="34" charset="0"/>
                <a:ea typeface="Verdana" panose="020B0604030504040204" pitchFamily="34" charset="0"/>
              </a:rPr>
              <a:t>..relevante </a:t>
            </a:r>
            <a:r>
              <a:rPr lang="da-DK" dirty="0">
                <a:solidFill>
                  <a:srgbClr val="FF0000"/>
                </a:solidFill>
                <a:latin typeface="Verdana" panose="020B0604030504040204" pitchFamily="34" charset="0"/>
                <a:ea typeface="Verdana" panose="020B0604030504040204" pitchFamily="34" charset="0"/>
              </a:rPr>
              <a:t>hjemmeopgaver</a:t>
            </a:r>
            <a:r>
              <a:rPr lang="da-DK" dirty="0">
                <a:latin typeface="Verdana" panose="020B0604030504040204" pitchFamily="34" charset="0"/>
                <a:ea typeface="Verdana" panose="020B0604030504040204" pitchFamily="34" charset="0"/>
              </a:rPr>
              <a:t> mellem mødegangene</a:t>
            </a:r>
          </a:p>
          <a:p>
            <a:pPr marL="0" indent="0">
              <a:buNone/>
            </a:pPr>
            <a:r>
              <a:rPr lang="da-DK" dirty="0">
                <a:latin typeface="Verdana" panose="020B0604030504040204" pitchFamily="34" charset="0"/>
                <a:ea typeface="Verdana" panose="020B0604030504040204" pitchFamily="34" charset="0"/>
              </a:rPr>
              <a:t>.. udfordrende </a:t>
            </a:r>
            <a:r>
              <a:rPr lang="da-DK" dirty="0">
                <a:solidFill>
                  <a:srgbClr val="E0119D"/>
                </a:solidFill>
                <a:latin typeface="Verdana" panose="020B0604030504040204" pitchFamily="34" charset="0"/>
                <a:ea typeface="Verdana" panose="020B0604030504040204" pitchFamily="34" charset="0"/>
              </a:rPr>
              <a:t>gruppefremlæggelser</a:t>
            </a:r>
            <a:r>
              <a:rPr lang="da-DK" dirty="0">
                <a:latin typeface="Verdana" panose="020B0604030504040204" pitchFamily="34" charset="0"/>
                <a:ea typeface="Verdana" panose="020B0604030504040204" pitchFamily="34" charset="0"/>
              </a:rPr>
              <a:t> som del af prøveaflæggelse</a:t>
            </a:r>
          </a:p>
          <a:p>
            <a:pPr marL="0" indent="0">
              <a:buNone/>
            </a:pPr>
            <a:r>
              <a:rPr lang="da-DK" dirty="0">
                <a:latin typeface="Verdana" panose="020B0604030504040204" pitchFamily="34" charset="0"/>
                <a:ea typeface="Verdana" panose="020B0604030504040204" pitchFamily="34" charset="0"/>
              </a:rPr>
              <a:t>..</a:t>
            </a:r>
            <a:r>
              <a:rPr lang="da-DK" sz="1800" dirty="0">
                <a:latin typeface="Verdana" panose="020B0604030504040204" pitchFamily="34" charset="0"/>
                <a:ea typeface="Verdana" panose="020B0604030504040204" pitchFamily="34" charset="0"/>
              </a:rPr>
              <a:t> </a:t>
            </a:r>
            <a:r>
              <a:rPr lang="da-DK" dirty="0">
                <a:latin typeface="Verdana" panose="020B0604030504040204" pitchFamily="34" charset="0"/>
                <a:ea typeface="Verdana" panose="020B0604030504040204" pitchFamily="34" charset="0"/>
              </a:rPr>
              <a:t>problemløsning </a:t>
            </a:r>
            <a:r>
              <a:rPr lang="da-DK" dirty="0">
                <a:solidFill>
                  <a:schemeClr val="accent4">
                    <a:lumMod val="50000"/>
                  </a:schemeClr>
                </a:solidFill>
                <a:latin typeface="Verdana" panose="020B0604030504040204" pitchFamily="34" charset="0"/>
                <a:ea typeface="Verdana" panose="020B0604030504040204" pitchFamily="34" charset="0"/>
              </a:rPr>
              <a:t>før</a:t>
            </a:r>
            <a:r>
              <a:rPr lang="da-DK" dirty="0">
                <a:latin typeface="Verdana" panose="020B0604030504040204" pitchFamily="34" charset="0"/>
                <a:ea typeface="Verdana" panose="020B0604030504040204" pitchFamily="34" charset="0"/>
              </a:rPr>
              <a:t> forbedring</a:t>
            </a:r>
          </a:p>
          <a:p>
            <a:pPr marL="0" indent="0">
              <a:buNone/>
            </a:pPr>
            <a:endParaRPr lang="da-DK" dirty="0"/>
          </a:p>
        </p:txBody>
      </p:sp>
      <p:pic>
        <p:nvPicPr>
          <p:cNvPr id="4" name="Billede 3">
            <a:extLst>
              <a:ext uri="{FF2B5EF4-FFF2-40B4-BE49-F238E27FC236}">
                <a16:creationId xmlns:a16="http://schemas.microsoft.com/office/drawing/2014/main" id="{AEBC37E9-CFA3-DF3C-B705-D7D7DC06B6BA}"/>
              </a:ext>
            </a:extLst>
          </p:cNvPr>
          <p:cNvPicPr>
            <a:picLocks noChangeAspect="1"/>
          </p:cNvPicPr>
          <p:nvPr/>
        </p:nvPicPr>
        <p:blipFill>
          <a:blip r:embed="rId2"/>
          <a:stretch>
            <a:fillRect/>
          </a:stretch>
        </p:blipFill>
        <p:spPr>
          <a:xfrm>
            <a:off x="7392145" y="645068"/>
            <a:ext cx="1585097" cy="1920406"/>
          </a:xfrm>
          <a:prstGeom prst="rect">
            <a:avLst/>
          </a:prstGeom>
        </p:spPr>
      </p:pic>
    </p:spTree>
    <p:extLst>
      <p:ext uri="{BB962C8B-B14F-4D97-AF65-F5344CB8AC3E}">
        <p14:creationId xmlns:p14="http://schemas.microsoft.com/office/powerpoint/2010/main" val="4209977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BE970-1903-47BF-8AA7-15CE8800C6AF}"/>
              </a:ext>
            </a:extLst>
          </p:cNvPr>
          <p:cNvSpPr>
            <a:spLocks noGrp="1"/>
          </p:cNvSpPr>
          <p:nvPr>
            <p:ph type="title" idx="4294967295"/>
          </p:nvPr>
        </p:nvSpPr>
        <p:spPr>
          <a:xfrm>
            <a:off x="1991544" y="5478416"/>
            <a:ext cx="7886700" cy="993775"/>
          </a:xfrm>
        </p:spPr>
        <p:txBody>
          <a:bodyPr>
            <a:noAutofit/>
          </a:bodyPr>
          <a:lstStyle/>
          <a:p>
            <a:r>
              <a:rPr lang="da-DK" sz="1800" dirty="0"/>
              <a:t>Alle målene hænger sammen. Så når vi arbejder for at opnå ét mål, nærmer vi os ofte også et andet mål. </a:t>
            </a:r>
            <a:br>
              <a:rPr lang="da-DK" sz="1800" dirty="0"/>
            </a:br>
            <a:br>
              <a:rPr lang="da-DK" sz="1800" dirty="0"/>
            </a:br>
            <a:r>
              <a:rPr lang="da-DK" sz="1800" i="1" dirty="0"/>
              <a:t>Eks; Skal vi passe bedre på havet (mål 14). På den måde kommer der flere fisk, og det hjælper med at afskaffe sult (mål 2).</a:t>
            </a:r>
          </a:p>
        </p:txBody>
      </p:sp>
      <p:pic>
        <p:nvPicPr>
          <p:cNvPr id="5" name="Billede 4">
            <a:extLst>
              <a:ext uri="{FF2B5EF4-FFF2-40B4-BE49-F238E27FC236}">
                <a16:creationId xmlns:a16="http://schemas.microsoft.com/office/drawing/2014/main" id="{9C89D309-95CD-4740-9BAF-3B0C1CB2A8DD}"/>
              </a:ext>
            </a:extLst>
          </p:cNvPr>
          <p:cNvPicPr>
            <a:picLocks noChangeAspect="1"/>
          </p:cNvPicPr>
          <p:nvPr/>
        </p:nvPicPr>
        <p:blipFill rotWithShape="1">
          <a:blip r:embed="rId3"/>
          <a:srcRect b="5844"/>
          <a:stretch/>
        </p:blipFill>
        <p:spPr>
          <a:xfrm>
            <a:off x="1521544" y="3499"/>
            <a:ext cx="9257771" cy="4946851"/>
          </a:xfrm>
          <a:prstGeom prst="rect">
            <a:avLst/>
          </a:prstGeom>
        </p:spPr>
      </p:pic>
      <p:sp>
        <p:nvSpPr>
          <p:cNvPr id="7" name="Tekstfelt 6">
            <a:extLst>
              <a:ext uri="{FF2B5EF4-FFF2-40B4-BE49-F238E27FC236}">
                <a16:creationId xmlns:a16="http://schemas.microsoft.com/office/drawing/2014/main" id="{C3E39CB3-60B8-43FF-8E44-B21079D445F2}"/>
              </a:ext>
            </a:extLst>
          </p:cNvPr>
          <p:cNvSpPr txBox="1"/>
          <p:nvPr/>
        </p:nvSpPr>
        <p:spPr>
          <a:xfrm>
            <a:off x="7536160" y="6554420"/>
            <a:ext cx="8101198" cy="300082"/>
          </a:xfrm>
          <a:prstGeom prst="rect">
            <a:avLst/>
          </a:prstGeom>
          <a:noFill/>
        </p:spPr>
        <p:txBody>
          <a:bodyPr wrap="square" lIns="91440" tIns="45720" rIns="91440" bIns="45720" anchor="t">
            <a:spAutoFit/>
          </a:bodyPr>
          <a:lstStyle/>
          <a:p>
            <a:pPr defTabSz="805176">
              <a:defRPr/>
            </a:pPr>
            <a:r>
              <a:rPr lang="da-DK" sz="1350" i="1" dirty="0">
                <a:solidFill>
                  <a:prstClr val="black"/>
                </a:solidFill>
                <a:latin typeface="Verdana"/>
              </a:rPr>
              <a:t> </a:t>
            </a:r>
            <a:r>
              <a:rPr lang="da-DK" sz="1200" i="1" dirty="0">
                <a:solidFill>
                  <a:prstClr val="black"/>
                </a:solidFill>
                <a:latin typeface="Verdana"/>
                <a:hlinkClick r:id="rId4"/>
              </a:rPr>
              <a:t>https://www.dst.dk/da/Statistik/Sdg </a:t>
            </a:r>
            <a:endParaRPr lang="da-DK" sz="1350" i="1" dirty="0">
              <a:solidFill>
                <a:prstClr val="black"/>
              </a:solidFill>
              <a:latin typeface="Verdana"/>
            </a:endParaRPr>
          </a:p>
        </p:txBody>
      </p:sp>
    </p:spTree>
    <p:extLst>
      <p:ext uri="{BB962C8B-B14F-4D97-AF65-F5344CB8AC3E}">
        <p14:creationId xmlns:p14="http://schemas.microsoft.com/office/powerpoint/2010/main" val="108545257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4EAADB-06A0-42DC-BFC3-C97BB7FB1C79}"/>
              </a:ext>
            </a:extLst>
          </p:cNvPr>
          <p:cNvSpPr>
            <a:spLocks noGrp="1"/>
          </p:cNvSpPr>
          <p:nvPr>
            <p:ph type="title" idx="4294967295"/>
          </p:nvPr>
        </p:nvSpPr>
        <p:spPr>
          <a:xfrm>
            <a:off x="1948542" y="312738"/>
            <a:ext cx="7462158" cy="995362"/>
          </a:xfrm>
        </p:spPr>
        <p:txBody>
          <a:bodyPr>
            <a:normAutofit/>
          </a:bodyPr>
          <a:lstStyle/>
          <a:p>
            <a:r>
              <a:rPr lang="da-DK" sz="3200" b="1"/>
              <a:t>Opgave</a:t>
            </a:r>
          </a:p>
        </p:txBody>
      </p:sp>
      <p:sp>
        <p:nvSpPr>
          <p:cNvPr id="3" name="Pladsholder til indhold 2">
            <a:extLst>
              <a:ext uri="{FF2B5EF4-FFF2-40B4-BE49-F238E27FC236}">
                <a16:creationId xmlns:a16="http://schemas.microsoft.com/office/drawing/2014/main" id="{85BB1283-8C0C-4C21-AFA2-A6828FF34D63}"/>
              </a:ext>
            </a:extLst>
          </p:cNvPr>
          <p:cNvSpPr>
            <a:spLocks noGrp="1"/>
          </p:cNvSpPr>
          <p:nvPr>
            <p:ph idx="4294967295"/>
          </p:nvPr>
        </p:nvSpPr>
        <p:spPr>
          <a:xfrm>
            <a:off x="2279576" y="1793764"/>
            <a:ext cx="7886700" cy="3263900"/>
          </a:xfrm>
        </p:spPr>
        <p:txBody>
          <a:bodyPr vert="horz" lIns="91440" tIns="45720" rIns="91440" bIns="45720" rtlCol="0" anchor="t">
            <a:noAutofit/>
          </a:bodyPr>
          <a:lstStyle/>
          <a:p>
            <a:pPr marL="147955" indent="-147955"/>
            <a:r>
              <a:rPr lang="da-DK" sz="2000" dirty="0"/>
              <a:t>Gå online på opdagelse i de 17 verdensmål med delmål og find frem til alle de mål, som kunne være relevante for din virksomhed.</a:t>
            </a:r>
            <a:endParaRPr lang="da-DK" sz="2000" dirty="0">
              <a:ea typeface="Verdana"/>
            </a:endParaRPr>
          </a:p>
          <a:p>
            <a:pPr marL="147955" indent="-147955"/>
            <a:endParaRPr lang="da-DK" sz="2000" dirty="0">
              <a:ea typeface="Verdana"/>
            </a:endParaRPr>
          </a:p>
          <a:p>
            <a:pPr marL="147955" indent="-147955"/>
            <a:r>
              <a:rPr lang="da-DK" sz="2000" dirty="0"/>
              <a:t>Diskuter i grupper, hvordan de udvalgte delmål er relevante for netop jeres virksomhed.</a:t>
            </a:r>
            <a:endParaRPr lang="da-DK" sz="2000" dirty="0">
              <a:ea typeface="Verdana"/>
            </a:endParaRPr>
          </a:p>
          <a:p>
            <a:pPr marL="147955" indent="-147955"/>
            <a:endParaRPr lang="da-DK" sz="2000" dirty="0">
              <a:ea typeface="Verdana"/>
            </a:endParaRPr>
          </a:p>
          <a:p>
            <a:pPr marL="296545" lvl="1" indent="-147955"/>
            <a:endParaRPr lang="da-DK" sz="2000" dirty="0">
              <a:ea typeface="Verdana"/>
            </a:endParaRPr>
          </a:p>
          <a:p>
            <a:pPr marL="0" indent="0">
              <a:buNone/>
            </a:pPr>
            <a:r>
              <a:rPr lang="da-DK" sz="2000" dirty="0"/>
              <a:t>Vi følger </a:t>
            </a:r>
            <a:r>
              <a:rPr lang="da-DK" sz="2000" b="1" u="sng" dirty="0"/>
              <a:t>IKKE</a:t>
            </a:r>
            <a:r>
              <a:rPr lang="da-DK" sz="2000" dirty="0"/>
              <a:t> op på gruppearbejdet</a:t>
            </a:r>
            <a:endParaRPr lang="da-DK" sz="2000" dirty="0">
              <a:cs typeface="Calibri"/>
            </a:endParaRPr>
          </a:p>
        </p:txBody>
      </p:sp>
      <p:sp>
        <p:nvSpPr>
          <p:cNvPr id="4" name="Pladsholder til dato 3">
            <a:extLst>
              <a:ext uri="{FF2B5EF4-FFF2-40B4-BE49-F238E27FC236}">
                <a16:creationId xmlns:a16="http://schemas.microsoft.com/office/drawing/2014/main" id="{4D0EA32F-725C-402F-9061-BA018ADD980D}"/>
              </a:ext>
            </a:extLst>
          </p:cNvPr>
          <p:cNvSpPr>
            <a:spLocks noGrp="1"/>
          </p:cNvSpPr>
          <p:nvPr>
            <p:ph type="dt" sz="half" idx="4294967295"/>
          </p:nvPr>
        </p:nvSpPr>
        <p:spPr>
          <a:xfrm>
            <a:off x="1524000" y="5624514"/>
            <a:ext cx="2057400" cy="274637"/>
          </a:xfrm>
          <a:prstGeom prst="rect">
            <a:avLst/>
          </a:prstGeom>
        </p:spPr>
        <p:txBody>
          <a:bodyPr/>
          <a:lstStyle/>
          <a:p>
            <a:pPr algn="r" defTabSz="805176">
              <a:defRPr/>
            </a:pPr>
            <a:r>
              <a:rPr lang="da-DK" sz="755">
                <a:solidFill>
                  <a:prstClr val="black"/>
                </a:solidFill>
                <a:latin typeface="Verdana"/>
              </a:rPr>
              <a:t>19-03-2021</a:t>
            </a:r>
          </a:p>
        </p:txBody>
      </p:sp>
      <p:sp>
        <p:nvSpPr>
          <p:cNvPr id="6" name="Pladsholder til slidenummer 5">
            <a:extLst>
              <a:ext uri="{FF2B5EF4-FFF2-40B4-BE49-F238E27FC236}">
                <a16:creationId xmlns:a16="http://schemas.microsoft.com/office/drawing/2014/main" id="{F19A7DBC-1EBF-4913-85B3-3E8F64A5FCFB}"/>
              </a:ext>
            </a:extLst>
          </p:cNvPr>
          <p:cNvSpPr>
            <a:spLocks noGrp="1"/>
          </p:cNvSpPr>
          <p:nvPr>
            <p:ph type="sldNum" sz="quarter" idx="4294967295"/>
          </p:nvPr>
        </p:nvSpPr>
        <p:spPr>
          <a:xfrm>
            <a:off x="13870457" y="7859959"/>
            <a:ext cx="1374338" cy="268439"/>
          </a:xfrm>
        </p:spPr>
        <p:txBody>
          <a:bodyPr/>
          <a:lstStyle/>
          <a:p>
            <a:pPr algn="l" defTabSz="805176">
              <a:defRPr/>
            </a:pPr>
            <a:fld id="{6E20C62F-54F2-403C-B0CA-58410BE98B07}" type="slidenum">
              <a:rPr lang="da-DK" sz="619">
                <a:solidFill>
                  <a:prstClr val="white"/>
                </a:solidFill>
                <a:latin typeface="Verdana"/>
              </a:rPr>
              <a:pPr algn="l" defTabSz="805176">
                <a:defRPr/>
              </a:pPr>
              <a:t>51</a:t>
            </a:fld>
            <a:endParaRPr lang="da-DK" sz="619">
              <a:solidFill>
                <a:prstClr val="white"/>
              </a:solidFill>
              <a:latin typeface="Verdana"/>
            </a:endParaRPr>
          </a:p>
        </p:txBody>
      </p:sp>
      <p:sp>
        <p:nvSpPr>
          <p:cNvPr id="7" name="Rectangle 6">
            <a:extLst>
              <a:ext uri="{FF2B5EF4-FFF2-40B4-BE49-F238E27FC236}">
                <a16:creationId xmlns:a16="http://schemas.microsoft.com/office/drawing/2014/main" id="{5325D690-C099-14F1-0CD8-C181ABDC756B}"/>
              </a:ext>
            </a:extLst>
          </p:cNvPr>
          <p:cNvSpPr/>
          <p:nvPr/>
        </p:nvSpPr>
        <p:spPr>
          <a:xfrm>
            <a:off x="1518965" y="5570465"/>
            <a:ext cx="9143999" cy="372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76">
              <a:defRPr/>
            </a:pPr>
            <a:endParaRPr lang="en-US" sz="1585">
              <a:solidFill>
                <a:srgbClr val="FFFFFF"/>
              </a:solidFill>
              <a:latin typeface="Verdana"/>
            </a:endParaRPr>
          </a:p>
        </p:txBody>
      </p:sp>
      <p:pic>
        <p:nvPicPr>
          <p:cNvPr id="3076" name="Picture 4" descr="30 min timer Vector Art Stock Images | Depositphotos">
            <a:extLst>
              <a:ext uri="{FF2B5EF4-FFF2-40B4-BE49-F238E27FC236}">
                <a16:creationId xmlns:a16="http://schemas.microsoft.com/office/drawing/2014/main" id="{E8A76318-BC8D-6CFA-F194-5AAA8FDCF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082" y="3537902"/>
            <a:ext cx="2437382" cy="2437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59053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DB5EB5-DE21-480D-A411-AF79556F7987}"/>
              </a:ext>
            </a:extLst>
          </p:cNvPr>
          <p:cNvSpPr>
            <a:spLocks noGrp="1"/>
          </p:cNvSpPr>
          <p:nvPr>
            <p:ph type="title" idx="4294967295"/>
          </p:nvPr>
        </p:nvSpPr>
        <p:spPr>
          <a:xfrm>
            <a:off x="2144486" y="188640"/>
            <a:ext cx="7266215" cy="1026432"/>
          </a:xfrm>
        </p:spPr>
        <p:txBody>
          <a:bodyPr>
            <a:normAutofit/>
          </a:bodyPr>
          <a:lstStyle/>
          <a:p>
            <a:r>
              <a:rPr lang="da-DK" sz="3200" b="1" dirty="0"/>
              <a:t>Porters værdikæde</a:t>
            </a:r>
          </a:p>
        </p:txBody>
      </p:sp>
      <p:sp>
        <p:nvSpPr>
          <p:cNvPr id="4" name="Pladsholder til dato 3">
            <a:extLst>
              <a:ext uri="{FF2B5EF4-FFF2-40B4-BE49-F238E27FC236}">
                <a16:creationId xmlns:a16="http://schemas.microsoft.com/office/drawing/2014/main" id="{BFC497C1-0595-4B56-9AF0-8D29D901EFF9}"/>
              </a:ext>
            </a:extLst>
          </p:cNvPr>
          <p:cNvSpPr>
            <a:spLocks noGrp="1"/>
          </p:cNvSpPr>
          <p:nvPr>
            <p:ph type="dt" sz="half" idx="4294967295"/>
          </p:nvPr>
        </p:nvSpPr>
        <p:spPr>
          <a:xfrm>
            <a:off x="1524000" y="5624514"/>
            <a:ext cx="2057400" cy="274637"/>
          </a:xfrm>
          <a:prstGeom prst="rect">
            <a:avLst/>
          </a:prstGeom>
        </p:spPr>
        <p:txBody>
          <a:bodyPr/>
          <a:lstStyle/>
          <a:p>
            <a:pPr algn="r" defTabSz="805176">
              <a:defRPr/>
            </a:pPr>
            <a:r>
              <a:rPr lang="da-DK" sz="755">
                <a:solidFill>
                  <a:prstClr val="black"/>
                </a:solidFill>
                <a:latin typeface="Verdana"/>
              </a:rPr>
              <a:t>19-03-2021</a:t>
            </a:r>
          </a:p>
        </p:txBody>
      </p:sp>
      <p:sp>
        <p:nvSpPr>
          <p:cNvPr id="6" name="Pladsholder til slidenummer 5">
            <a:extLst>
              <a:ext uri="{FF2B5EF4-FFF2-40B4-BE49-F238E27FC236}">
                <a16:creationId xmlns:a16="http://schemas.microsoft.com/office/drawing/2014/main" id="{41C5547E-E99D-4A2C-ACE1-293579A998E4}"/>
              </a:ext>
            </a:extLst>
          </p:cNvPr>
          <p:cNvSpPr>
            <a:spLocks noGrp="1"/>
          </p:cNvSpPr>
          <p:nvPr>
            <p:ph type="sldNum" sz="quarter" idx="4294967295"/>
          </p:nvPr>
        </p:nvSpPr>
        <p:spPr>
          <a:xfrm>
            <a:off x="8610600" y="6356351"/>
            <a:ext cx="2057400" cy="365125"/>
          </a:xfrm>
        </p:spPr>
        <p:txBody>
          <a:bodyPr/>
          <a:lstStyle/>
          <a:p>
            <a:pPr algn="l" defTabSz="805176">
              <a:defRPr/>
            </a:pPr>
            <a:fld id="{6E20C62F-54F2-403C-B0CA-58410BE98B07}" type="slidenum">
              <a:rPr lang="da-DK" sz="619">
                <a:solidFill>
                  <a:prstClr val="white"/>
                </a:solidFill>
                <a:latin typeface="Verdana"/>
              </a:rPr>
              <a:pPr algn="l" defTabSz="805176">
                <a:defRPr/>
              </a:pPr>
              <a:t>52</a:t>
            </a:fld>
            <a:endParaRPr lang="da-DK" sz="619">
              <a:solidFill>
                <a:prstClr val="white"/>
              </a:solidFill>
              <a:latin typeface="Verdana"/>
            </a:endParaRPr>
          </a:p>
        </p:txBody>
      </p:sp>
      <p:pic>
        <p:nvPicPr>
          <p:cNvPr id="8" name="Billede 7" descr="Et billede, der indeholder bord&#10;&#10;Automatisk genereret beskrivelse">
            <a:extLst>
              <a:ext uri="{FF2B5EF4-FFF2-40B4-BE49-F238E27FC236}">
                <a16:creationId xmlns:a16="http://schemas.microsoft.com/office/drawing/2014/main" id="{E4184C8A-8F25-4DC5-A62A-2708C9C6C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564" y="1759825"/>
            <a:ext cx="7206563" cy="4115283"/>
          </a:xfrm>
          <a:prstGeom prst="rect">
            <a:avLst/>
          </a:prstGeom>
        </p:spPr>
      </p:pic>
    </p:spTree>
    <p:extLst>
      <p:ext uri="{BB962C8B-B14F-4D97-AF65-F5344CB8AC3E}">
        <p14:creationId xmlns:p14="http://schemas.microsoft.com/office/powerpoint/2010/main" val="287963418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A8CAED-AC1D-437F-9B9E-1F3382C79754}"/>
              </a:ext>
            </a:extLst>
          </p:cNvPr>
          <p:cNvSpPr>
            <a:spLocks noGrp="1"/>
          </p:cNvSpPr>
          <p:nvPr>
            <p:ph type="title" idx="4294967295"/>
          </p:nvPr>
        </p:nvSpPr>
        <p:spPr>
          <a:xfrm>
            <a:off x="2030678" y="476672"/>
            <a:ext cx="5361466" cy="998538"/>
          </a:xfrm>
        </p:spPr>
        <p:txBody>
          <a:bodyPr vert="horz" lIns="68580" tIns="34290" rIns="68580" bIns="34290" rtlCol="0" anchor="ctr">
            <a:normAutofit/>
          </a:bodyPr>
          <a:lstStyle/>
          <a:p>
            <a:r>
              <a:rPr lang="da-DK" sz="3200"/>
              <a:t>Mind-map - teknikken</a:t>
            </a:r>
          </a:p>
        </p:txBody>
      </p:sp>
      <p:sp>
        <p:nvSpPr>
          <p:cNvPr id="4" name="Pladsholder til dato 3">
            <a:extLst>
              <a:ext uri="{FF2B5EF4-FFF2-40B4-BE49-F238E27FC236}">
                <a16:creationId xmlns:a16="http://schemas.microsoft.com/office/drawing/2014/main" id="{8781A79E-F13E-4262-A7A7-A6FCE9EE8D89}"/>
              </a:ext>
            </a:extLst>
          </p:cNvPr>
          <p:cNvSpPr>
            <a:spLocks noGrp="1"/>
          </p:cNvSpPr>
          <p:nvPr>
            <p:ph type="dt" sz="half" idx="4294967295"/>
          </p:nvPr>
        </p:nvSpPr>
        <p:spPr>
          <a:xfrm>
            <a:off x="1524000" y="5624514"/>
            <a:ext cx="2057400" cy="274637"/>
          </a:xfrm>
          <a:prstGeom prst="rect">
            <a:avLst/>
          </a:prstGeom>
        </p:spPr>
        <p:txBody>
          <a:bodyPr vert="horz" lIns="68580" tIns="34290" rIns="68580" bIns="34290" rtlCol="0" anchor="ctr">
            <a:normAutofit/>
          </a:bodyPr>
          <a:lstStyle/>
          <a:p>
            <a:pPr algn="r" defTabSz="805176">
              <a:spcAft>
                <a:spcPts val="450"/>
              </a:spcAft>
              <a:defRPr/>
            </a:pPr>
            <a:r>
              <a:rPr lang="en-US" sz="750">
                <a:solidFill>
                  <a:prstClr val="black">
                    <a:lumMod val="50000"/>
                    <a:lumOff val="50000"/>
                  </a:prstClr>
                </a:solidFill>
                <a:latin typeface="Verdana"/>
              </a:rPr>
              <a:t>19-03-2021</a:t>
            </a:r>
          </a:p>
        </p:txBody>
      </p:sp>
      <p:sp>
        <p:nvSpPr>
          <p:cNvPr id="7" name="Tekstfelt 6">
            <a:extLst>
              <a:ext uri="{FF2B5EF4-FFF2-40B4-BE49-F238E27FC236}">
                <a16:creationId xmlns:a16="http://schemas.microsoft.com/office/drawing/2014/main" id="{144E24E0-B1A3-4244-9FB4-3B6469411E05}"/>
              </a:ext>
            </a:extLst>
          </p:cNvPr>
          <p:cNvSpPr txBox="1"/>
          <p:nvPr/>
        </p:nvSpPr>
        <p:spPr>
          <a:xfrm>
            <a:off x="1720255" y="1669127"/>
            <a:ext cx="3339935" cy="3852993"/>
          </a:xfrm>
          <a:prstGeom prst="rect">
            <a:avLst/>
          </a:prstGeom>
        </p:spPr>
        <p:txBody>
          <a:bodyPr vert="horz" lIns="68580" tIns="34290" rIns="68580" bIns="34290" rtlCol="0" anchor="t">
            <a:normAutofit/>
          </a:bodyPr>
          <a:lstStyle/>
          <a:p>
            <a:pPr indent="-171450" defTabSz="805176">
              <a:lnSpc>
                <a:spcPct val="90000"/>
              </a:lnSpc>
              <a:spcAft>
                <a:spcPts val="450"/>
              </a:spcAft>
              <a:buFont typeface="Arial" panose="020B0604020202020204" pitchFamily="34" charset="0"/>
              <a:buChar char="•"/>
              <a:defRPr/>
            </a:pPr>
            <a:endParaRPr lang="en-US" sz="1050">
              <a:solidFill>
                <a:prstClr val="black"/>
              </a:solidFill>
              <a:latin typeface="Verdana"/>
            </a:endParaRPr>
          </a:p>
        </p:txBody>
      </p:sp>
      <p:pic>
        <p:nvPicPr>
          <p:cNvPr id="11" name="Picture 10">
            <a:extLst>
              <a:ext uri="{FF2B5EF4-FFF2-40B4-BE49-F238E27FC236}">
                <a16:creationId xmlns:a16="http://schemas.microsoft.com/office/drawing/2014/main" id="{1B02F070-7EFA-4A42-9E89-81FD6E3E05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59" b="3223"/>
          <a:stretch/>
        </p:blipFill>
        <p:spPr bwMode="auto">
          <a:xfrm>
            <a:off x="2635404" y="1516726"/>
            <a:ext cx="7207173" cy="498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75556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9845E10-7A47-4DAD-BCE0-9ABA0CC62A39}"/>
              </a:ext>
            </a:extLst>
          </p:cNvPr>
          <p:cNvSpPr>
            <a:spLocks noGrp="1"/>
          </p:cNvSpPr>
          <p:nvPr>
            <p:ph type="dt" sz="half" idx="4294967295"/>
          </p:nvPr>
        </p:nvSpPr>
        <p:spPr>
          <a:xfrm>
            <a:off x="1524000" y="5624514"/>
            <a:ext cx="2057400" cy="274637"/>
          </a:xfrm>
          <a:prstGeom prst="rect">
            <a:avLst/>
          </a:prstGeom>
        </p:spPr>
        <p:txBody>
          <a:bodyPr/>
          <a:lstStyle/>
          <a:p>
            <a:pPr algn="r" defTabSz="805176">
              <a:defRPr/>
            </a:pPr>
            <a:r>
              <a:rPr lang="da-DK" sz="755">
                <a:solidFill>
                  <a:prstClr val="black"/>
                </a:solidFill>
                <a:latin typeface="Verdana"/>
              </a:rPr>
              <a:t>19-03-2021</a:t>
            </a:r>
          </a:p>
        </p:txBody>
      </p:sp>
      <p:sp>
        <p:nvSpPr>
          <p:cNvPr id="6" name="Pladsholder til slidenummer 5">
            <a:extLst>
              <a:ext uri="{FF2B5EF4-FFF2-40B4-BE49-F238E27FC236}">
                <a16:creationId xmlns:a16="http://schemas.microsoft.com/office/drawing/2014/main" id="{C7A3717F-64D3-47A6-A7B0-241738A1150B}"/>
              </a:ext>
            </a:extLst>
          </p:cNvPr>
          <p:cNvSpPr>
            <a:spLocks noGrp="1"/>
          </p:cNvSpPr>
          <p:nvPr>
            <p:ph type="sldNum" sz="quarter" idx="4294967295"/>
          </p:nvPr>
        </p:nvSpPr>
        <p:spPr>
          <a:xfrm>
            <a:off x="8610600" y="6356351"/>
            <a:ext cx="2057400" cy="365125"/>
          </a:xfrm>
        </p:spPr>
        <p:txBody>
          <a:bodyPr/>
          <a:lstStyle/>
          <a:p>
            <a:pPr algn="l" defTabSz="805176">
              <a:defRPr/>
            </a:pPr>
            <a:fld id="{6E20C62F-54F2-403C-B0CA-58410BE98B07}" type="slidenum">
              <a:rPr lang="da-DK" sz="619">
                <a:solidFill>
                  <a:prstClr val="white"/>
                </a:solidFill>
                <a:latin typeface="Verdana"/>
              </a:rPr>
              <a:pPr algn="l" defTabSz="805176">
                <a:defRPr/>
              </a:pPr>
              <a:t>54</a:t>
            </a:fld>
            <a:endParaRPr lang="da-DK" sz="619">
              <a:solidFill>
                <a:prstClr val="white"/>
              </a:solidFill>
              <a:latin typeface="Verdana"/>
            </a:endParaRPr>
          </a:p>
        </p:txBody>
      </p:sp>
      <p:pic>
        <p:nvPicPr>
          <p:cNvPr id="3074" name="Picture 2" descr="Billede">
            <a:extLst>
              <a:ext uri="{FF2B5EF4-FFF2-40B4-BE49-F238E27FC236}">
                <a16:creationId xmlns:a16="http://schemas.microsoft.com/office/drawing/2014/main" id="{A2E0D5FF-03CD-44BC-95CB-328E70FB1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838" y="14565"/>
            <a:ext cx="9152719" cy="6208662"/>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F423EFB4-A42A-47CB-AC9D-03776EE02B79}"/>
              </a:ext>
            </a:extLst>
          </p:cNvPr>
          <p:cNvSpPr txBox="1"/>
          <p:nvPr/>
        </p:nvSpPr>
        <p:spPr>
          <a:xfrm>
            <a:off x="7711218" y="6424350"/>
            <a:ext cx="1780230" cy="219291"/>
          </a:xfrm>
          <a:prstGeom prst="rect">
            <a:avLst/>
          </a:prstGeom>
          <a:solidFill>
            <a:schemeClr val="bg1"/>
          </a:solidFill>
        </p:spPr>
        <p:txBody>
          <a:bodyPr wrap="square">
            <a:spAutoFit/>
          </a:bodyPr>
          <a:lstStyle/>
          <a:p>
            <a:pPr defTabSz="805176">
              <a:defRPr/>
            </a:pPr>
            <a:r>
              <a:rPr lang="da-DK" sz="825" u="sng">
                <a:solidFill>
                  <a:srgbClr val="0000FF"/>
                </a:solidFill>
                <a:latin typeface="Calibri" panose="020F0502020204030204" pitchFamily="34" charset="0"/>
                <a:ea typeface="Calibri" panose="020F0502020204030204" pitchFamily="34" charset="0"/>
                <a:hlinkClick r:id="rId4"/>
              </a:rPr>
              <a:t>www.learningfundamentals.com.au</a:t>
            </a:r>
            <a:endParaRPr lang="da-DK" sz="825">
              <a:solidFill>
                <a:prstClr val="black"/>
              </a:solidFill>
              <a:latin typeface="Verdana"/>
            </a:endParaRPr>
          </a:p>
        </p:txBody>
      </p:sp>
    </p:spTree>
    <p:extLst>
      <p:ext uri="{BB962C8B-B14F-4D97-AF65-F5344CB8AC3E}">
        <p14:creationId xmlns:p14="http://schemas.microsoft.com/office/powerpoint/2010/main" val="402491411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BFD2844-1820-4E8B-A7C5-78CAA7E19964}"/>
              </a:ext>
            </a:extLst>
          </p:cNvPr>
          <p:cNvSpPr>
            <a:spLocks noGrp="1"/>
          </p:cNvSpPr>
          <p:nvPr>
            <p:ph idx="4294967295"/>
          </p:nvPr>
        </p:nvSpPr>
        <p:spPr>
          <a:xfrm>
            <a:off x="2362200" y="2168752"/>
            <a:ext cx="7454900" cy="3124200"/>
          </a:xfrm>
        </p:spPr>
        <p:txBody>
          <a:bodyPr anchor="ctr">
            <a:normAutofit/>
          </a:bodyPr>
          <a:lstStyle/>
          <a:p>
            <a:pPr marL="0" indent="0">
              <a:buNone/>
            </a:pPr>
            <a:r>
              <a:rPr lang="da-DK" sz="1900" dirty="0"/>
              <a:t>Hvordan skaber aktiviteterne i din virksomhed værdi for jeres kunder?</a:t>
            </a:r>
            <a:endParaRPr lang="en-US" dirty="0"/>
          </a:p>
          <a:p>
            <a:pPr marL="296545" lvl="1" indent="-147955"/>
            <a:r>
              <a:rPr lang="da-DK" sz="1900" dirty="0"/>
              <a:t>Beskriv aktiviteter både primær- og støtteaktiviteter (Porters værdikæde) og</a:t>
            </a:r>
            <a:endParaRPr lang="da-DK" sz="1900" dirty="0">
              <a:ea typeface="Verdana"/>
            </a:endParaRPr>
          </a:p>
          <a:p>
            <a:pPr marL="342900" lvl="1" indent="0">
              <a:buNone/>
            </a:pPr>
            <a:endParaRPr lang="da-DK" sz="1900" dirty="0"/>
          </a:p>
          <a:p>
            <a:pPr marL="296545" lvl="1" indent="-147955"/>
            <a:r>
              <a:rPr lang="da-DK" sz="1900" dirty="0"/>
              <a:t>Udarbejd en mindmap for aktiviteterne i din virksomhed</a:t>
            </a:r>
            <a:endParaRPr lang="da-DK" sz="1900" dirty="0">
              <a:ea typeface="Verdana"/>
            </a:endParaRPr>
          </a:p>
          <a:p>
            <a:pPr marL="296545" lvl="1" indent="-147955"/>
            <a:endParaRPr lang="da-DK" sz="1900" dirty="0">
              <a:ea typeface="Verdana"/>
            </a:endParaRPr>
          </a:p>
          <a:p>
            <a:pPr marL="296545" lvl="1" indent="-147955"/>
            <a:endParaRPr lang="da-DK" sz="1900" dirty="0">
              <a:ea typeface="Verdana"/>
            </a:endParaRPr>
          </a:p>
          <a:p>
            <a:pPr marL="342900" lvl="1" indent="0">
              <a:buNone/>
            </a:pPr>
            <a:r>
              <a:rPr lang="da-DK" sz="2000" b="1" dirty="0"/>
              <a:t>Gruppearbejde: </a:t>
            </a:r>
          </a:p>
          <a:p>
            <a:pPr marL="342900" lvl="1" indent="0">
              <a:buNone/>
            </a:pPr>
            <a:r>
              <a:rPr lang="da-DK" sz="2000" b="1" dirty="0"/>
              <a:t>30-45 minutter med efterfølgende opsamling</a:t>
            </a:r>
          </a:p>
          <a:p>
            <a:pPr marL="296545" lvl="1" indent="-147955"/>
            <a:endParaRPr lang="da-DK" sz="1900" dirty="0">
              <a:ea typeface="Verdana"/>
            </a:endParaRPr>
          </a:p>
        </p:txBody>
      </p:sp>
      <p:sp>
        <p:nvSpPr>
          <p:cNvPr id="6" name="Pladsholder til slidenummer 5">
            <a:extLst>
              <a:ext uri="{FF2B5EF4-FFF2-40B4-BE49-F238E27FC236}">
                <a16:creationId xmlns:a16="http://schemas.microsoft.com/office/drawing/2014/main" id="{803F2994-D7B1-445D-8242-05445FCC7E3E}"/>
              </a:ext>
            </a:extLst>
          </p:cNvPr>
          <p:cNvSpPr>
            <a:spLocks noGrp="1"/>
          </p:cNvSpPr>
          <p:nvPr>
            <p:ph type="sldNum" sz="quarter" idx="4294967295"/>
          </p:nvPr>
        </p:nvSpPr>
        <p:spPr>
          <a:xfrm>
            <a:off x="8610600" y="6492876"/>
            <a:ext cx="2057400" cy="365125"/>
          </a:xfrm>
        </p:spPr>
        <p:txBody>
          <a:bodyPr>
            <a:normAutofit/>
          </a:bodyPr>
          <a:lstStyle/>
          <a:p>
            <a:pPr algn="l" defTabSz="805176">
              <a:spcAft>
                <a:spcPts val="600"/>
              </a:spcAft>
              <a:defRPr/>
            </a:pPr>
            <a:fld id="{6E20C62F-54F2-403C-B0CA-58410BE98B07}" type="slidenum">
              <a:rPr lang="da-DK" sz="619">
                <a:solidFill>
                  <a:prstClr val="white"/>
                </a:solidFill>
                <a:latin typeface="Verdana"/>
              </a:rPr>
              <a:pPr algn="l" defTabSz="805176">
                <a:spcAft>
                  <a:spcPts val="600"/>
                </a:spcAft>
                <a:defRPr/>
              </a:pPr>
              <a:t>55</a:t>
            </a:fld>
            <a:endParaRPr lang="da-DK" sz="619">
              <a:solidFill>
                <a:prstClr val="white"/>
              </a:solidFill>
              <a:latin typeface="Verdana"/>
            </a:endParaRPr>
          </a:p>
        </p:txBody>
      </p:sp>
      <p:sp>
        <p:nvSpPr>
          <p:cNvPr id="7" name="Titel 1">
            <a:extLst>
              <a:ext uri="{FF2B5EF4-FFF2-40B4-BE49-F238E27FC236}">
                <a16:creationId xmlns:a16="http://schemas.microsoft.com/office/drawing/2014/main" id="{626EAB59-1DDF-4276-9E30-1929A03D7BEC}"/>
              </a:ext>
            </a:extLst>
          </p:cNvPr>
          <p:cNvSpPr>
            <a:spLocks noGrp="1"/>
          </p:cNvSpPr>
          <p:nvPr>
            <p:ph type="title" idx="4294967295"/>
          </p:nvPr>
        </p:nvSpPr>
        <p:spPr>
          <a:xfrm>
            <a:off x="1937657" y="341540"/>
            <a:ext cx="7456488" cy="1554163"/>
          </a:xfrm>
        </p:spPr>
        <p:txBody>
          <a:bodyPr anchor="ctr">
            <a:normAutofit/>
          </a:bodyPr>
          <a:lstStyle/>
          <a:p>
            <a:r>
              <a:rPr lang="da-DK" sz="3200" b="1"/>
              <a:t>Porters værdikæde - øvelse</a:t>
            </a:r>
          </a:p>
        </p:txBody>
      </p:sp>
    </p:spTree>
    <p:extLst>
      <p:ext uri="{BB962C8B-B14F-4D97-AF65-F5344CB8AC3E}">
        <p14:creationId xmlns:p14="http://schemas.microsoft.com/office/powerpoint/2010/main" val="194369537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F49B4D-76ED-4C57-9561-8F9231B74571}"/>
              </a:ext>
            </a:extLst>
          </p:cNvPr>
          <p:cNvSpPr>
            <a:spLocks noGrp="1"/>
          </p:cNvSpPr>
          <p:nvPr>
            <p:ph type="title" idx="4294967295"/>
          </p:nvPr>
        </p:nvSpPr>
        <p:spPr>
          <a:xfrm>
            <a:off x="1917247" y="1103540"/>
            <a:ext cx="7629525" cy="1554163"/>
          </a:xfrm>
        </p:spPr>
        <p:txBody>
          <a:bodyPr vert="horz" lIns="0" tIns="0" rIns="0" bIns="0" rtlCol="0" anchor="ctr" anchorCtr="0">
            <a:noAutofit/>
          </a:bodyPr>
          <a:lstStyle/>
          <a:p>
            <a:r>
              <a:rPr lang="da-DK" sz="2800" b="1" i="1"/>
              <a:t>Din virksomheds spildprodukt, kan være en anden virksomheds råvare!</a:t>
            </a:r>
            <a:endParaRPr lang="da-DK" sz="2800">
              <a:ea typeface="Verdana"/>
            </a:endParaRPr>
          </a:p>
        </p:txBody>
      </p:sp>
      <p:graphicFrame>
        <p:nvGraphicFramePr>
          <p:cNvPr id="5" name="Pladsholder til indhold 2">
            <a:extLst>
              <a:ext uri="{FF2B5EF4-FFF2-40B4-BE49-F238E27FC236}">
                <a16:creationId xmlns:a16="http://schemas.microsoft.com/office/drawing/2014/main" id="{F7E4EEFE-7D86-A376-E403-3CE55269301D}"/>
              </a:ext>
            </a:extLst>
          </p:cNvPr>
          <p:cNvGraphicFramePr>
            <a:graphicFrameLocks noGrp="1"/>
          </p:cNvGraphicFramePr>
          <p:nvPr>
            <p:ph idx="4294967295"/>
          </p:nvPr>
        </p:nvGraphicFramePr>
        <p:xfrm>
          <a:off x="2329543" y="2789239"/>
          <a:ext cx="7785100" cy="3209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121232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6F964E88-4875-188D-77FB-530BC11D0168}"/>
              </a:ext>
            </a:extLst>
          </p:cNvPr>
          <p:cNvSpPr>
            <a:spLocks noGrp="1"/>
          </p:cNvSpPr>
          <p:nvPr>
            <p:ph type="sldNum" sz="quarter" idx="4294967295"/>
          </p:nvPr>
        </p:nvSpPr>
        <p:spPr>
          <a:xfrm>
            <a:off x="8610600" y="6356351"/>
            <a:ext cx="2057400" cy="365125"/>
          </a:xfrm>
        </p:spPr>
        <p:txBody>
          <a:bodyPr/>
          <a:lstStyle/>
          <a:p>
            <a:pPr algn="l" defTabSz="805176">
              <a:defRPr/>
            </a:pPr>
            <a:fld id="{6E20C62F-54F2-403C-B0CA-58410BE98B07}" type="slidenum">
              <a:rPr lang="da-DK" sz="619">
                <a:solidFill>
                  <a:prstClr val="white"/>
                </a:solidFill>
                <a:latin typeface="Verdana"/>
              </a:rPr>
              <a:pPr algn="l" defTabSz="805176">
                <a:defRPr/>
              </a:pPr>
              <a:t>57</a:t>
            </a:fld>
            <a:endParaRPr lang="da-DK" sz="619">
              <a:solidFill>
                <a:prstClr val="white"/>
              </a:solidFill>
              <a:latin typeface="Verdana"/>
            </a:endParaRPr>
          </a:p>
        </p:txBody>
      </p:sp>
      <p:sp>
        <p:nvSpPr>
          <p:cNvPr id="6" name="Tekstfelt 5">
            <a:extLst>
              <a:ext uri="{FF2B5EF4-FFF2-40B4-BE49-F238E27FC236}">
                <a16:creationId xmlns:a16="http://schemas.microsoft.com/office/drawing/2014/main" id="{377814ED-9559-5B79-0915-14EDDCC897F9}"/>
              </a:ext>
            </a:extLst>
          </p:cNvPr>
          <p:cNvSpPr txBox="1"/>
          <p:nvPr/>
        </p:nvSpPr>
        <p:spPr>
          <a:xfrm>
            <a:off x="1839866" y="1231075"/>
            <a:ext cx="5516972" cy="800219"/>
          </a:xfrm>
          <a:prstGeom prst="rect">
            <a:avLst/>
          </a:prstGeom>
          <a:noFill/>
        </p:spPr>
        <p:txBody>
          <a:bodyPr wrap="square">
            <a:spAutoFit/>
          </a:bodyPr>
          <a:lstStyle/>
          <a:p>
            <a:pPr defTabSz="805176" fontAlgn="base">
              <a:defRPr/>
            </a:pPr>
            <a:r>
              <a:rPr lang="da-DK" b="1" u="sng" dirty="0">
                <a:solidFill>
                  <a:srgbClr val="000000"/>
                </a:solidFill>
                <a:latin typeface="Verdana" panose="020B0604030504040204" pitchFamily="34" charset="0"/>
                <a:ea typeface="Verdana" panose="020B0604030504040204" pitchFamily="34" charset="0"/>
              </a:rPr>
              <a:t>Produkt som en service</a:t>
            </a:r>
          </a:p>
          <a:p>
            <a:pPr defTabSz="805176" fontAlgn="base">
              <a:defRPr/>
            </a:pPr>
            <a:r>
              <a:rPr lang="da-DK" sz="1400" i="1" dirty="0">
                <a:solidFill>
                  <a:srgbClr val="000000"/>
                </a:solidFill>
                <a:latin typeface="Verdana" panose="020B0604030504040204" pitchFamily="34" charset="0"/>
                <a:ea typeface="Verdana" panose="020B0604030504040204" pitchFamily="34" charset="0"/>
              </a:rPr>
              <a:t>… er en forretningsmodel, hvor virksomheder ikke sælger selve produkterne men i stedet sælger adgangen til dem.</a:t>
            </a:r>
          </a:p>
        </p:txBody>
      </p:sp>
      <p:sp>
        <p:nvSpPr>
          <p:cNvPr id="8" name="Tekstfelt 7">
            <a:extLst>
              <a:ext uri="{FF2B5EF4-FFF2-40B4-BE49-F238E27FC236}">
                <a16:creationId xmlns:a16="http://schemas.microsoft.com/office/drawing/2014/main" id="{A32C9CAA-606A-6959-D341-F8B7A042C43E}"/>
              </a:ext>
            </a:extLst>
          </p:cNvPr>
          <p:cNvSpPr txBox="1"/>
          <p:nvPr/>
        </p:nvSpPr>
        <p:spPr>
          <a:xfrm>
            <a:off x="1839867" y="2132856"/>
            <a:ext cx="6266877" cy="1231106"/>
          </a:xfrm>
          <a:prstGeom prst="rect">
            <a:avLst/>
          </a:prstGeom>
          <a:noFill/>
        </p:spPr>
        <p:txBody>
          <a:bodyPr wrap="square">
            <a:spAutoFit/>
          </a:bodyPr>
          <a:lstStyle/>
          <a:p>
            <a:pPr defTabSz="805176" fontAlgn="base">
              <a:defRPr/>
            </a:pPr>
            <a:r>
              <a:rPr lang="da-DK" b="1" u="sng" dirty="0">
                <a:solidFill>
                  <a:srgbClr val="000000"/>
                </a:solidFill>
                <a:latin typeface="Verdana" panose="020B0604030504040204" pitchFamily="34" charset="0"/>
                <a:ea typeface="Verdana" panose="020B0604030504040204" pitchFamily="34" charset="0"/>
              </a:rPr>
              <a:t>Produkt livsforlængelse og genbrug</a:t>
            </a:r>
          </a:p>
          <a:p>
            <a:pPr defTabSz="805176" fontAlgn="base">
              <a:defRPr/>
            </a:pPr>
            <a:r>
              <a:rPr lang="da-DK" sz="1400" i="1" dirty="0">
                <a:solidFill>
                  <a:srgbClr val="000000"/>
                </a:solidFill>
                <a:latin typeface="Verdana" panose="020B0604030504040204" pitchFamily="34" charset="0"/>
                <a:ea typeface="Verdana" panose="020B0604030504040204" pitchFamily="34" charset="0"/>
              </a:rPr>
              <a:t>… er en forretningsmodel, hvor produkter designes og udvikles i en kvalitet, der øger deres levetid, fordi produkterne kan repareres, skilles ad og bruges igen. Eller forretning baseret på opkøb af brugte produkter, istandsættelse, opgradering og gensalg.</a:t>
            </a:r>
          </a:p>
        </p:txBody>
      </p:sp>
      <p:sp>
        <p:nvSpPr>
          <p:cNvPr id="10" name="Tekstfelt 9">
            <a:extLst>
              <a:ext uri="{FF2B5EF4-FFF2-40B4-BE49-F238E27FC236}">
                <a16:creationId xmlns:a16="http://schemas.microsoft.com/office/drawing/2014/main" id="{94D840BD-888E-2836-19EF-F40D35FFC5E7}"/>
              </a:ext>
            </a:extLst>
          </p:cNvPr>
          <p:cNvSpPr txBox="1"/>
          <p:nvPr/>
        </p:nvSpPr>
        <p:spPr>
          <a:xfrm>
            <a:off x="1839866" y="3422030"/>
            <a:ext cx="6351544" cy="1231106"/>
          </a:xfrm>
          <a:prstGeom prst="rect">
            <a:avLst/>
          </a:prstGeom>
          <a:noFill/>
        </p:spPr>
        <p:txBody>
          <a:bodyPr wrap="square">
            <a:spAutoFit/>
          </a:bodyPr>
          <a:lstStyle/>
          <a:p>
            <a:pPr defTabSz="805176" fontAlgn="base">
              <a:defRPr/>
            </a:pPr>
            <a:r>
              <a:rPr lang="da-DK" b="1" u="sng" dirty="0">
                <a:solidFill>
                  <a:srgbClr val="000000"/>
                </a:solidFill>
                <a:latin typeface="Verdana" panose="020B0604030504040204" pitchFamily="34" charset="0"/>
                <a:ea typeface="Verdana" panose="020B0604030504040204" pitchFamily="34" charset="0"/>
              </a:rPr>
              <a:t>Cirkulær leverandørkæde</a:t>
            </a:r>
          </a:p>
          <a:p>
            <a:pPr defTabSz="805176" fontAlgn="base">
              <a:defRPr/>
            </a:pPr>
            <a:r>
              <a:rPr lang="da-DK" sz="1400" i="1" dirty="0">
                <a:solidFill>
                  <a:srgbClr val="000000"/>
                </a:solidFill>
                <a:latin typeface="Verdana" panose="020B0604030504040204" pitchFamily="34" charset="0"/>
                <a:ea typeface="Verdana" panose="020B0604030504040204" pitchFamily="34" charset="0"/>
              </a:rPr>
              <a:t>… er en forretningsmodel, hvor virksomheder satser på bio-baserede, vedvarende eller genanvendelige materialer og ressourcer i deres produkter, som derfor kan indgå i et teknisk eller biologisk kredsløb, når produkterne er udtjente.</a:t>
            </a:r>
          </a:p>
        </p:txBody>
      </p:sp>
      <p:sp>
        <p:nvSpPr>
          <p:cNvPr id="12" name="Tekstfelt 11">
            <a:extLst>
              <a:ext uri="{FF2B5EF4-FFF2-40B4-BE49-F238E27FC236}">
                <a16:creationId xmlns:a16="http://schemas.microsoft.com/office/drawing/2014/main" id="{EB29F80E-BC76-0D6F-1E9A-F6EC8B2D4977}"/>
              </a:ext>
            </a:extLst>
          </p:cNvPr>
          <p:cNvSpPr txBox="1"/>
          <p:nvPr/>
        </p:nvSpPr>
        <p:spPr>
          <a:xfrm>
            <a:off x="1827771" y="4670289"/>
            <a:ext cx="6569258" cy="1015663"/>
          </a:xfrm>
          <a:prstGeom prst="rect">
            <a:avLst/>
          </a:prstGeom>
          <a:noFill/>
        </p:spPr>
        <p:txBody>
          <a:bodyPr wrap="square">
            <a:spAutoFit/>
          </a:bodyPr>
          <a:lstStyle/>
          <a:p>
            <a:pPr defTabSz="805176" fontAlgn="base">
              <a:defRPr/>
            </a:pPr>
            <a:r>
              <a:rPr lang="da-DK" b="1" u="sng" dirty="0">
                <a:solidFill>
                  <a:srgbClr val="000000"/>
                </a:solidFill>
                <a:latin typeface="Verdana" panose="020B0604030504040204" pitchFamily="34" charset="0"/>
                <a:ea typeface="Verdana" panose="020B0604030504040204" pitchFamily="34" charset="0"/>
              </a:rPr>
              <a:t>Deleøkonomi</a:t>
            </a:r>
          </a:p>
          <a:p>
            <a:pPr defTabSz="805176" fontAlgn="base">
              <a:defRPr/>
            </a:pPr>
            <a:r>
              <a:rPr lang="da-DK" sz="1400" dirty="0">
                <a:solidFill>
                  <a:srgbClr val="000000"/>
                </a:solidFill>
                <a:latin typeface="Verdana" panose="020B0604030504040204" pitchFamily="34" charset="0"/>
                <a:ea typeface="Verdana" panose="020B0604030504040204" pitchFamily="34" charset="0"/>
              </a:rPr>
              <a:t>…</a:t>
            </a:r>
            <a:r>
              <a:rPr lang="da-DK" sz="1400" i="1" dirty="0">
                <a:solidFill>
                  <a:srgbClr val="000000"/>
                </a:solidFill>
                <a:latin typeface="Verdana" panose="020B0604030504040204" pitchFamily="34" charset="0"/>
                <a:ea typeface="Verdana" panose="020B0604030504040204" pitchFamily="34" charset="0"/>
              </a:rPr>
              <a:t> er en forretningsmodel, der muliggør, at produkter gøres tilgængelige for flere brugere gennem deling uden, at der skal produceres flere produkter.</a:t>
            </a:r>
          </a:p>
        </p:txBody>
      </p:sp>
      <p:sp>
        <p:nvSpPr>
          <p:cNvPr id="14" name="Tekstfelt 13">
            <a:extLst>
              <a:ext uri="{FF2B5EF4-FFF2-40B4-BE49-F238E27FC236}">
                <a16:creationId xmlns:a16="http://schemas.microsoft.com/office/drawing/2014/main" id="{445A3185-8919-B3D6-CD22-7487C0B3DCE5}"/>
              </a:ext>
            </a:extLst>
          </p:cNvPr>
          <p:cNvSpPr txBox="1"/>
          <p:nvPr/>
        </p:nvSpPr>
        <p:spPr>
          <a:xfrm>
            <a:off x="1839866" y="5710271"/>
            <a:ext cx="6640162" cy="1015663"/>
          </a:xfrm>
          <a:prstGeom prst="rect">
            <a:avLst/>
          </a:prstGeom>
          <a:noFill/>
        </p:spPr>
        <p:txBody>
          <a:bodyPr wrap="square">
            <a:spAutoFit/>
          </a:bodyPr>
          <a:lstStyle/>
          <a:p>
            <a:pPr defTabSz="805176" fontAlgn="base">
              <a:defRPr/>
            </a:pPr>
            <a:r>
              <a:rPr lang="da-DK" b="1" u="sng" dirty="0">
                <a:solidFill>
                  <a:prstClr val="black"/>
                </a:solidFill>
                <a:latin typeface="Verdana" panose="020B0604030504040204" pitchFamily="34" charset="0"/>
                <a:ea typeface="Verdana" panose="020B0604030504040204" pitchFamily="34" charset="0"/>
              </a:rPr>
              <a:t>Ressource-, materialegenbrug &amp; genanvendelse</a:t>
            </a:r>
          </a:p>
          <a:p>
            <a:pPr defTabSz="805176" fontAlgn="base">
              <a:defRPr/>
            </a:pPr>
            <a:r>
              <a:rPr lang="da-DK" sz="1400" i="1" dirty="0">
                <a:solidFill>
                  <a:prstClr val="black"/>
                </a:solidFill>
                <a:latin typeface="Verdana" panose="020B0604030504040204" pitchFamily="34" charset="0"/>
                <a:ea typeface="Verdana" panose="020B0604030504040204" pitchFamily="34" charset="0"/>
              </a:rPr>
              <a:t>… er en forretningsmodel, hvor virksomheder kan oparbejde affald til nye materialer eller bruge materialerne fra gamle og udtjente produkter og biprodukter i produktionen af nye produkter.</a:t>
            </a:r>
          </a:p>
        </p:txBody>
      </p:sp>
      <p:sp>
        <p:nvSpPr>
          <p:cNvPr id="15" name="Tekstfelt 14">
            <a:extLst>
              <a:ext uri="{FF2B5EF4-FFF2-40B4-BE49-F238E27FC236}">
                <a16:creationId xmlns:a16="http://schemas.microsoft.com/office/drawing/2014/main" id="{55333A9F-7C2D-B1F5-E131-3C71D7C9245E}"/>
              </a:ext>
            </a:extLst>
          </p:cNvPr>
          <p:cNvSpPr txBox="1"/>
          <p:nvPr/>
        </p:nvSpPr>
        <p:spPr>
          <a:xfrm>
            <a:off x="8473620" y="1515602"/>
            <a:ext cx="2188691" cy="523220"/>
          </a:xfrm>
          <a:prstGeom prst="rect">
            <a:avLst/>
          </a:prstGeom>
          <a:noFill/>
        </p:spPr>
        <p:txBody>
          <a:bodyPr wrap="square" rtlCol="0">
            <a:spAutoFit/>
          </a:bodyPr>
          <a:lstStyle/>
          <a:p>
            <a:pPr defTabSz="805176">
              <a:defRPr/>
            </a:pPr>
            <a:r>
              <a:rPr lang="da-DK" sz="1400" b="1" dirty="0">
                <a:solidFill>
                  <a:srgbClr val="7AB800">
                    <a:lumMod val="50000"/>
                  </a:srgbClr>
                </a:solidFill>
                <a:latin typeface="Verdana" panose="020B0604030504040204" pitchFamily="34" charset="0"/>
                <a:ea typeface="Verdana" panose="020B0604030504040204" pitchFamily="34" charset="0"/>
              </a:rPr>
              <a:t>Udlejning og leasing</a:t>
            </a:r>
          </a:p>
        </p:txBody>
      </p:sp>
      <p:sp>
        <p:nvSpPr>
          <p:cNvPr id="16" name="Tekstfelt 15">
            <a:extLst>
              <a:ext uri="{FF2B5EF4-FFF2-40B4-BE49-F238E27FC236}">
                <a16:creationId xmlns:a16="http://schemas.microsoft.com/office/drawing/2014/main" id="{E5493C25-D834-3D8C-C3D2-38E6C4090064}"/>
              </a:ext>
            </a:extLst>
          </p:cNvPr>
          <p:cNvSpPr txBox="1"/>
          <p:nvPr/>
        </p:nvSpPr>
        <p:spPr>
          <a:xfrm>
            <a:off x="8479310" y="2365517"/>
            <a:ext cx="2188691" cy="307777"/>
          </a:xfrm>
          <a:prstGeom prst="rect">
            <a:avLst/>
          </a:prstGeom>
          <a:noFill/>
        </p:spPr>
        <p:txBody>
          <a:bodyPr wrap="square" rtlCol="0">
            <a:spAutoFit/>
          </a:bodyPr>
          <a:lstStyle/>
          <a:p>
            <a:pPr defTabSz="805176">
              <a:defRPr/>
            </a:pPr>
            <a:r>
              <a:rPr lang="da-DK" sz="1400" b="1" dirty="0" err="1">
                <a:solidFill>
                  <a:srgbClr val="7AB800">
                    <a:lumMod val="50000"/>
                  </a:srgbClr>
                </a:solidFill>
                <a:latin typeface="Verdana" panose="020B0604030504040204" pitchFamily="34" charset="0"/>
                <a:ea typeface="Verdana" panose="020B0604030504040204" pitchFamily="34" charset="0"/>
              </a:rPr>
              <a:t>Refurbished</a:t>
            </a:r>
            <a:endParaRPr lang="da-DK" sz="1400" b="1" dirty="0">
              <a:solidFill>
                <a:srgbClr val="7AB800">
                  <a:lumMod val="50000"/>
                </a:srgbClr>
              </a:solidFill>
              <a:latin typeface="Verdana" panose="020B0604030504040204" pitchFamily="34" charset="0"/>
              <a:ea typeface="Verdana" panose="020B0604030504040204" pitchFamily="34" charset="0"/>
            </a:endParaRPr>
          </a:p>
        </p:txBody>
      </p:sp>
      <p:sp>
        <p:nvSpPr>
          <p:cNvPr id="17" name="Tekstfelt 16">
            <a:extLst>
              <a:ext uri="{FF2B5EF4-FFF2-40B4-BE49-F238E27FC236}">
                <a16:creationId xmlns:a16="http://schemas.microsoft.com/office/drawing/2014/main" id="{6EDD1270-2E1B-9D48-98D2-7F985E7A4615}"/>
              </a:ext>
            </a:extLst>
          </p:cNvPr>
          <p:cNvSpPr txBox="1"/>
          <p:nvPr/>
        </p:nvSpPr>
        <p:spPr>
          <a:xfrm>
            <a:off x="8473621" y="3603788"/>
            <a:ext cx="2188691" cy="523220"/>
          </a:xfrm>
          <a:prstGeom prst="rect">
            <a:avLst/>
          </a:prstGeom>
          <a:noFill/>
        </p:spPr>
        <p:txBody>
          <a:bodyPr wrap="square" rtlCol="0">
            <a:spAutoFit/>
          </a:bodyPr>
          <a:lstStyle/>
          <a:p>
            <a:pPr defTabSz="805176">
              <a:defRPr/>
            </a:pPr>
            <a:r>
              <a:rPr lang="da-DK" sz="1400" b="1" dirty="0">
                <a:solidFill>
                  <a:srgbClr val="7AB800">
                    <a:lumMod val="50000"/>
                  </a:srgbClr>
                </a:solidFill>
                <a:latin typeface="Verdana" panose="020B0604030504040204" pitchFamily="34" charset="0"/>
                <a:ea typeface="Verdana" panose="020B0604030504040204" pitchFamily="34" charset="0"/>
              </a:rPr>
              <a:t>Bionedbrydelige produkter</a:t>
            </a:r>
          </a:p>
        </p:txBody>
      </p:sp>
      <p:sp>
        <p:nvSpPr>
          <p:cNvPr id="18" name="Tekstfelt 17">
            <a:extLst>
              <a:ext uri="{FF2B5EF4-FFF2-40B4-BE49-F238E27FC236}">
                <a16:creationId xmlns:a16="http://schemas.microsoft.com/office/drawing/2014/main" id="{2F620D1C-938D-3E56-6863-F828CC1B74B7}"/>
              </a:ext>
            </a:extLst>
          </p:cNvPr>
          <p:cNvSpPr txBox="1"/>
          <p:nvPr/>
        </p:nvSpPr>
        <p:spPr>
          <a:xfrm>
            <a:off x="8497814" y="4996690"/>
            <a:ext cx="2188691" cy="307777"/>
          </a:xfrm>
          <a:prstGeom prst="rect">
            <a:avLst/>
          </a:prstGeom>
          <a:noFill/>
        </p:spPr>
        <p:txBody>
          <a:bodyPr wrap="square" rtlCol="0">
            <a:spAutoFit/>
          </a:bodyPr>
          <a:lstStyle/>
          <a:p>
            <a:pPr defTabSz="805176">
              <a:defRPr/>
            </a:pPr>
            <a:r>
              <a:rPr lang="da-DK" sz="1400" b="1" dirty="0">
                <a:solidFill>
                  <a:srgbClr val="7AB800">
                    <a:lumMod val="50000"/>
                  </a:srgbClr>
                </a:solidFill>
                <a:latin typeface="Verdana" panose="020B0604030504040204" pitchFamily="34" charset="0"/>
                <a:ea typeface="Verdana" panose="020B0604030504040204" pitchFamily="34" charset="0"/>
              </a:rPr>
              <a:t>Delebiler</a:t>
            </a:r>
          </a:p>
        </p:txBody>
      </p:sp>
      <p:sp>
        <p:nvSpPr>
          <p:cNvPr id="19" name="Tekstfelt 18">
            <a:extLst>
              <a:ext uri="{FF2B5EF4-FFF2-40B4-BE49-F238E27FC236}">
                <a16:creationId xmlns:a16="http://schemas.microsoft.com/office/drawing/2014/main" id="{C1CF7D42-222F-4EF6-7228-B5DFED6329E3}"/>
              </a:ext>
            </a:extLst>
          </p:cNvPr>
          <p:cNvSpPr txBox="1"/>
          <p:nvPr/>
        </p:nvSpPr>
        <p:spPr>
          <a:xfrm>
            <a:off x="8473622" y="5896758"/>
            <a:ext cx="2188691" cy="523220"/>
          </a:xfrm>
          <a:prstGeom prst="rect">
            <a:avLst/>
          </a:prstGeom>
          <a:noFill/>
        </p:spPr>
        <p:txBody>
          <a:bodyPr wrap="square" rtlCol="0">
            <a:spAutoFit/>
          </a:bodyPr>
          <a:lstStyle/>
          <a:p>
            <a:pPr defTabSz="805176">
              <a:defRPr/>
            </a:pPr>
            <a:r>
              <a:rPr lang="da-DK" sz="1400" b="1" dirty="0">
                <a:solidFill>
                  <a:srgbClr val="7AB800">
                    <a:lumMod val="50000"/>
                  </a:srgbClr>
                </a:solidFill>
                <a:latin typeface="Verdana" panose="020B0604030504040204" pitchFamily="34" charset="0"/>
                <a:ea typeface="Verdana" panose="020B0604030504040204" pitchFamily="34" charset="0"/>
              </a:rPr>
              <a:t>Udvinding af råmateriale</a:t>
            </a:r>
          </a:p>
        </p:txBody>
      </p:sp>
      <p:sp>
        <p:nvSpPr>
          <p:cNvPr id="20" name="Tekstfelt 19">
            <a:extLst>
              <a:ext uri="{FF2B5EF4-FFF2-40B4-BE49-F238E27FC236}">
                <a16:creationId xmlns:a16="http://schemas.microsoft.com/office/drawing/2014/main" id="{E32FB745-A9E7-3010-40FA-45A727AADE6C}"/>
              </a:ext>
            </a:extLst>
          </p:cNvPr>
          <p:cNvSpPr txBox="1"/>
          <p:nvPr/>
        </p:nvSpPr>
        <p:spPr>
          <a:xfrm>
            <a:off x="931333" y="558659"/>
            <a:ext cx="9144000" cy="584775"/>
          </a:xfrm>
          <a:prstGeom prst="rect">
            <a:avLst/>
          </a:prstGeom>
          <a:noFill/>
        </p:spPr>
        <p:txBody>
          <a:bodyPr wrap="square" lIns="91440" tIns="45720" rIns="91440" bIns="45720" rtlCol="0" anchor="t">
            <a:spAutoFit/>
          </a:bodyPr>
          <a:lstStyle/>
          <a:p>
            <a:pPr algn="ctr" defTabSz="805176">
              <a:defRPr/>
            </a:pPr>
            <a:r>
              <a:rPr lang="da-DK" sz="3200" b="1">
                <a:solidFill>
                  <a:prstClr val="black"/>
                </a:solidFill>
                <a:latin typeface="Verdana"/>
                <a:ea typeface="Verdana"/>
              </a:rPr>
              <a:t>5 cirkulære forretningsmodeller</a:t>
            </a:r>
          </a:p>
        </p:txBody>
      </p:sp>
    </p:spTree>
    <p:extLst>
      <p:ext uri="{BB962C8B-B14F-4D97-AF65-F5344CB8AC3E}">
        <p14:creationId xmlns:p14="http://schemas.microsoft.com/office/powerpoint/2010/main" val="693252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5" grpId="0"/>
      <p:bldP spid="16" grpId="0"/>
      <p:bldP spid="17" grpId="0"/>
      <p:bldP spid="18" grpId="0"/>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FB74E36-E3C5-4EEB-67F7-EA11188B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0" y="857250"/>
            <a:ext cx="5143500" cy="5143500"/>
          </a:xfrm>
          <a:prstGeom prst="rect">
            <a:avLst/>
          </a:prstGeom>
        </p:spPr>
      </p:pic>
      <p:pic>
        <p:nvPicPr>
          <p:cNvPr id="13" name="Billede 12">
            <a:extLst>
              <a:ext uri="{FF2B5EF4-FFF2-40B4-BE49-F238E27FC236}">
                <a16:creationId xmlns:a16="http://schemas.microsoft.com/office/drawing/2014/main" id="{10C6FF86-2CAC-048E-F586-ED8A109A1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4250" y="857250"/>
            <a:ext cx="5143500" cy="5143500"/>
          </a:xfrm>
          <a:prstGeom prst="rect">
            <a:avLst/>
          </a:prstGeom>
        </p:spPr>
      </p:pic>
      <p:pic>
        <p:nvPicPr>
          <p:cNvPr id="11" name="Billede 10">
            <a:extLst>
              <a:ext uri="{FF2B5EF4-FFF2-40B4-BE49-F238E27FC236}">
                <a16:creationId xmlns:a16="http://schemas.microsoft.com/office/drawing/2014/main" id="{4423FF6E-219C-F7CF-A7DD-C33EDA3C0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250" y="857250"/>
            <a:ext cx="5143500" cy="5143500"/>
          </a:xfrm>
          <a:prstGeom prst="rect">
            <a:avLst/>
          </a:prstGeom>
        </p:spPr>
      </p:pic>
      <p:pic>
        <p:nvPicPr>
          <p:cNvPr id="9" name="Billede 8">
            <a:extLst>
              <a:ext uri="{FF2B5EF4-FFF2-40B4-BE49-F238E27FC236}">
                <a16:creationId xmlns:a16="http://schemas.microsoft.com/office/drawing/2014/main" id="{D8E1391D-D3EA-2A76-F3C0-23C17F675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4250" y="857250"/>
            <a:ext cx="5143500" cy="5143500"/>
          </a:xfrm>
          <a:prstGeom prst="rect">
            <a:avLst/>
          </a:prstGeom>
        </p:spPr>
      </p:pic>
      <p:pic>
        <p:nvPicPr>
          <p:cNvPr id="7" name="Billede 6">
            <a:extLst>
              <a:ext uri="{FF2B5EF4-FFF2-40B4-BE49-F238E27FC236}">
                <a16:creationId xmlns:a16="http://schemas.microsoft.com/office/drawing/2014/main" id="{74515D79-F4C8-B3C0-1B61-A74FC26D96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4250" y="857250"/>
            <a:ext cx="5143500" cy="5143500"/>
          </a:xfrm>
          <a:prstGeom prst="rect">
            <a:avLst/>
          </a:prstGeom>
        </p:spPr>
      </p:pic>
    </p:spTree>
    <p:extLst>
      <p:ext uri="{BB962C8B-B14F-4D97-AF65-F5344CB8AC3E}">
        <p14:creationId xmlns:p14="http://schemas.microsoft.com/office/powerpoint/2010/main" val="352064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6418C2-B973-4C4C-BC4F-7B8E3BC062AB}"/>
              </a:ext>
            </a:extLst>
          </p:cNvPr>
          <p:cNvSpPr>
            <a:spLocks noGrp="1"/>
          </p:cNvSpPr>
          <p:nvPr>
            <p:ph type="title" idx="4294967295"/>
          </p:nvPr>
        </p:nvSpPr>
        <p:spPr>
          <a:xfrm>
            <a:off x="1775520" y="476672"/>
            <a:ext cx="5008562" cy="2387600"/>
          </a:xfrm>
        </p:spPr>
        <p:txBody>
          <a:bodyPr vert="horz" lIns="91440" tIns="45720" rIns="91440" bIns="45720" rtlCol="0" anchor="t" anchorCtr="0">
            <a:noAutofit/>
          </a:bodyPr>
          <a:lstStyle/>
          <a:p>
            <a:r>
              <a:rPr lang="en-US" sz="3200" dirty="0"/>
              <a:t>Social </a:t>
            </a:r>
            <a:r>
              <a:rPr lang="en-US" sz="3200" dirty="0" err="1"/>
              <a:t>kapital</a:t>
            </a:r>
            <a:r>
              <a:rPr lang="en-US" sz="3200" dirty="0"/>
              <a:t> </a:t>
            </a:r>
            <a:br>
              <a:rPr lang="en-US" sz="3200" dirty="0"/>
            </a:br>
            <a:r>
              <a:rPr lang="en-US" sz="2400" dirty="0"/>
              <a:t>– de </a:t>
            </a:r>
            <a:r>
              <a:rPr lang="en-US" sz="2400" dirty="0" err="1"/>
              <a:t>tre</a:t>
            </a:r>
            <a:r>
              <a:rPr lang="en-US" sz="2400" dirty="0"/>
              <a:t> </a:t>
            </a:r>
            <a:r>
              <a:rPr lang="en-US" sz="2400" dirty="0" err="1"/>
              <a:t>grundstoffer</a:t>
            </a:r>
            <a:endParaRPr lang="en-US" sz="2400" dirty="0">
              <a:ea typeface="Verdana"/>
            </a:endParaRPr>
          </a:p>
        </p:txBody>
      </p:sp>
      <p:sp>
        <p:nvSpPr>
          <p:cNvPr id="6" name="Pladsholder til slidenummer 5">
            <a:extLst>
              <a:ext uri="{FF2B5EF4-FFF2-40B4-BE49-F238E27FC236}">
                <a16:creationId xmlns:a16="http://schemas.microsoft.com/office/drawing/2014/main" id="{A6BDB4D5-FE34-48CE-BC3D-52B5987D1F5B}"/>
              </a:ext>
            </a:extLst>
          </p:cNvPr>
          <p:cNvSpPr>
            <a:spLocks noGrp="1"/>
          </p:cNvSpPr>
          <p:nvPr>
            <p:ph type="sldNum" sz="quarter" idx="4294967295"/>
          </p:nvPr>
        </p:nvSpPr>
        <p:spPr>
          <a:xfrm>
            <a:off x="9818688" y="6492876"/>
            <a:ext cx="849312" cy="365125"/>
          </a:xfrm>
        </p:spPr>
        <p:txBody>
          <a:bodyPr vert="horz" lIns="91440" tIns="45720" rIns="91440" bIns="45720" rtlCol="0" anchor="ctr">
            <a:normAutofit/>
          </a:bodyPr>
          <a:lstStyle/>
          <a:p>
            <a:pPr algn="l">
              <a:spcAft>
                <a:spcPts val="450"/>
              </a:spcAft>
              <a:defRPr/>
            </a:pPr>
            <a:fld id="{6E20C62F-54F2-403C-B0CA-58410BE98B07}" type="slidenum">
              <a:rPr lang="en-US">
                <a:solidFill>
                  <a:prstClr val="white"/>
                </a:solidFill>
                <a:latin typeface="Verdana"/>
              </a:rPr>
              <a:pPr algn="l">
                <a:spcAft>
                  <a:spcPts val="450"/>
                </a:spcAft>
                <a:defRPr/>
              </a:pPr>
              <a:t>59</a:t>
            </a:fld>
            <a:endParaRPr lang="en-US">
              <a:solidFill>
                <a:prstClr val="white"/>
              </a:solidFill>
              <a:latin typeface="Verdana"/>
            </a:endParaRPr>
          </a:p>
        </p:txBody>
      </p:sp>
      <p:sp>
        <p:nvSpPr>
          <p:cNvPr id="9" name="Pladsholder til dato 3">
            <a:extLst>
              <a:ext uri="{FF2B5EF4-FFF2-40B4-BE49-F238E27FC236}">
                <a16:creationId xmlns:a16="http://schemas.microsoft.com/office/drawing/2014/main" id="{0555E95A-5265-4C7E-BCB6-AA6FBE12E109}"/>
              </a:ext>
            </a:extLst>
          </p:cNvPr>
          <p:cNvSpPr>
            <a:spLocks noGrp="1"/>
          </p:cNvSpPr>
          <p:nvPr>
            <p:ph type="dt" sz="half" idx="4294967295"/>
          </p:nvPr>
        </p:nvSpPr>
        <p:spPr>
          <a:xfrm>
            <a:off x="1524000" y="6492876"/>
            <a:ext cx="2057400" cy="365125"/>
          </a:xfrm>
          <a:prstGeom prst="rect">
            <a:avLst/>
          </a:prstGeom>
        </p:spPr>
        <p:txBody>
          <a:bodyPr vert="horz" lIns="91440" tIns="45720" rIns="91440" bIns="45720" rtlCol="0" anchor="ctr">
            <a:normAutofit/>
          </a:bodyPr>
          <a:lstStyle/>
          <a:p>
            <a:pPr algn="r">
              <a:spcAft>
                <a:spcPts val="600"/>
              </a:spcAft>
              <a:defRPr/>
            </a:pPr>
            <a:r>
              <a:rPr lang="en-US">
                <a:solidFill>
                  <a:prstClr val="black">
                    <a:tint val="75000"/>
                  </a:prstClr>
                </a:solidFill>
                <a:latin typeface="Verdana"/>
              </a:rPr>
              <a:t>19-03-2021</a:t>
            </a:r>
          </a:p>
        </p:txBody>
      </p:sp>
      <p:pic>
        <p:nvPicPr>
          <p:cNvPr id="8" name="Billede 7">
            <a:extLst>
              <a:ext uri="{FF2B5EF4-FFF2-40B4-BE49-F238E27FC236}">
                <a16:creationId xmlns:a16="http://schemas.microsoft.com/office/drawing/2014/main" id="{E0F451DF-3B72-45B2-9817-2DCF84AC2E28}"/>
              </a:ext>
            </a:extLst>
          </p:cNvPr>
          <p:cNvPicPr>
            <a:picLocks noChangeAspect="1"/>
          </p:cNvPicPr>
          <p:nvPr/>
        </p:nvPicPr>
        <p:blipFill>
          <a:blip r:embed="rId3"/>
          <a:stretch>
            <a:fillRect/>
          </a:stretch>
        </p:blipFill>
        <p:spPr>
          <a:xfrm>
            <a:off x="1498600" y="1631242"/>
            <a:ext cx="9211012" cy="5226758"/>
          </a:xfrm>
          <a:prstGeom prst="rect">
            <a:avLst/>
          </a:prstGeom>
        </p:spPr>
      </p:pic>
    </p:spTree>
    <p:extLst>
      <p:ext uri="{BB962C8B-B14F-4D97-AF65-F5344CB8AC3E}">
        <p14:creationId xmlns:p14="http://schemas.microsoft.com/office/powerpoint/2010/main" val="20425628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B494AD-AF50-4D7E-A313-0B3364100008}"/>
              </a:ext>
            </a:extLst>
          </p:cNvPr>
          <p:cNvSpPr>
            <a:spLocks noGrp="1"/>
          </p:cNvSpPr>
          <p:nvPr>
            <p:ph type="title"/>
          </p:nvPr>
        </p:nvSpPr>
        <p:spPr>
          <a:xfrm>
            <a:off x="2147888" y="1709740"/>
            <a:ext cx="7886700" cy="2852737"/>
          </a:xfrm>
        </p:spPr>
        <p:txBody>
          <a:bodyPr>
            <a:normAutofit/>
          </a:bodyPr>
          <a:lstStyle/>
          <a:p>
            <a:br>
              <a:rPr lang="da-DK" b="0" dirty="0"/>
            </a:br>
            <a:r>
              <a:rPr lang="da-DK" b="0" dirty="0"/>
              <a:t>8 spildtyper</a:t>
            </a:r>
            <a:br>
              <a:rPr lang="da-DK" b="0" dirty="0"/>
            </a:br>
            <a:r>
              <a:rPr lang="da-DK" b="0" dirty="0"/>
              <a:t>Nye spildtyper</a:t>
            </a:r>
          </a:p>
        </p:txBody>
      </p:sp>
    </p:spTree>
    <p:extLst>
      <p:ext uri="{BB962C8B-B14F-4D97-AF65-F5344CB8AC3E}">
        <p14:creationId xmlns:p14="http://schemas.microsoft.com/office/powerpoint/2010/main" val="11094829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i bliver dummere af gruppearbejde">
            <a:extLst>
              <a:ext uri="{FF2B5EF4-FFF2-40B4-BE49-F238E27FC236}">
                <a16:creationId xmlns:a16="http://schemas.microsoft.com/office/drawing/2014/main" id="{E5B31078-4CBA-A960-083D-02091905997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8771" b="2"/>
          <a:stretch/>
        </p:blipFill>
        <p:spPr bwMode="auto">
          <a:xfrm>
            <a:off x="1522754" y="-103452"/>
            <a:ext cx="5902859" cy="697505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B7F12FB-0CB7-BBAF-CE74-82C39B4F913B}"/>
              </a:ext>
            </a:extLst>
          </p:cNvPr>
          <p:cNvSpPr>
            <a:spLocks noGrp="1"/>
          </p:cNvSpPr>
          <p:nvPr>
            <p:ph type="title"/>
          </p:nvPr>
        </p:nvSpPr>
        <p:spPr>
          <a:xfrm>
            <a:off x="6857645" y="1908945"/>
            <a:ext cx="2717192" cy="1790700"/>
          </a:xfrm>
        </p:spPr>
        <p:txBody>
          <a:bodyPr vert="horz" lIns="68580" tIns="34290" rIns="68580" bIns="34290" rtlCol="0" anchor="b">
            <a:noAutofit/>
          </a:bodyPr>
          <a:lstStyle/>
          <a:p>
            <a:pPr algn="r"/>
            <a:r>
              <a:rPr lang="en-US" sz="2400" b="1" dirty="0">
                <a:latin typeface="Verdana" panose="020B0604030504040204" pitchFamily="34" charset="0"/>
                <a:ea typeface="Verdana" panose="020B0604030504040204" pitchFamily="34" charset="0"/>
              </a:rPr>
              <a:t>Gruppe-</a:t>
            </a:r>
            <a:r>
              <a:rPr lang="en-US" sz="2400" b="1" dirty="0" err="1">
                <a:latin typeface="Verdana" panose="020B0604030504040204" pitchFamily="34" charset="0"/>
                <a:ea typeface="Verdana" panose="020B0604030504040204" pitchFamily="34" charset="0"/>
              </a:rPr>
              <a:t>arbejde</a:t>
            </a:r>
            <a:br>
              <a:rPr lang="en-US" sz="2400" dirty="0">
                <a:latin typeface="Verdana" panose="020B0604030504040204" pitchFamily="34" charset="0"/>
                <a:ea typeface="Verdana" panose="020B0604030504040204" pitchFamily="34" charset="0"/>
              </a:rPr>
            </a:br>
            <a:br>
              <a:rPr lang="en-US" sz="2400" dirty="0">
                <a:latin typeface="Verdana" panose="020B0604030504040204" pitchFamily="34" charset="0"/>
                <a:ea typeface="Verdana" panose="020B0604030504040204" pitchFamily="34" charset="0"/>
              </a:rPr>
            </a:br>
            <a:r>
              <a:rPr lang="en-US" sz="2400" dirty="0">
                <a:latin typeface="Verdana" panose="020B0604030504040204" pitchFamily="34" charset="0"/>
                <a:ea typeface="Verdana" panose="020B0604030504040204" pitchFamily="34" charset="0"/>
              </a:rPr>
              <a:t>Forhold </a:t>
            </a:r>
            <a:r>
              <a:rPr lang="en-US" sz="2400" dirty="0" err="1">
                <a:latin typeface="Verdana" panose="020B0604030504040204" pitchFamily="34" charset="0"/>
                <a:ea typeface="Verdana" panose="020B0604030504040204" pitchFamily="34" charset="0"/>
              </a:rPr>
              <a:t>jer</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til</a:t>
            </a:r>
            <a:r>
              <a:rPr lang="en-US" sz="2400" dirty="0">
                <a:latin typeface="Verdana" panose="020B0604030504040204" pitchFamily="34" charset="0"/>
                <a:ea typeface="Verdana" panose="020B0604030504040204" pitchFamily="34" charset="0"/>
              </a:rPr>
              <a:t> </a:t>
            </a:r>
            <a:br>
              <a:rPr lang="en-US" sz="2400" dirty="0">
                <a:latin typeface="Verdana" panose="020B0604030504040204" pitchFamily="34" charset="0"/>
                <a:ea typeface="Verdana" panose="020B0604030504040204" pitchFamily="34" charset="0"/>
              </a:rPr>
            </a:br>
            <a:br>
              <a:rPr lang="en-US" sz="2400" dirty="0">
                <a:latin typeface="Verdana" panose="020B0604030504040204" pitchFamily="34" charset="0"/>
                <a:ea typeface="Verdana" panose="020B0604030504040204" pitchFamily="34" charset="0"/>
              </a:rPr>
            </a:br>
            <a:r>
              <a:rPr lang="en-US" sz="2400" dirty="0" err="1">
                <a:latin typeface="Verdana" panose="020B0604030504040204" pitchFamily="34" charset="0"/>
                <a:ea typeface="Verdana" panose="020B0604030504040204" pitchFamily="34" charset="0"/>
              </a:rPr>
              <a:t>Hæftet</a:t>
            </a:r>
            <a:r>
              <a:rPr lang="en-US" sz="2400" dirty="0">
                <a:latin typeface="Verdana" panose="020B0604030504040204" pitchFamily="34" charset="0"/>
                <a:ea typeface="Verdana" panose="020B0604030504040204" pitchFamily="34" charset="0"/>
              </a:rPr>
              <a:t> ; </a:t>
            </a:r>
            <a:r>
              <a:rPr lang="en-US" sz="2400" dirty="0" err="1">
                <a:latin typeface="Verdana" panose="020B0604030504040204" pitchFamily="34" charset="0"/>
                <a:ea typeface="Verdana" panose="020B0604030504040204" pitchFamily="34" charset="0"/>
              </a:rPr>
              <a:t>BuildTheChange</a:t>
            </a:r>
            <a:endParaRPr lang="en-US" sz="2400" dirty="0">
              <a:latin typeface="Verdana" panose="020B0604030504040204" pitchFamily="34" charset="0"/>
              <a:ea typeface="Verdana" panose="020B0604030504040204" pitchFamily="34" charset="0"/>
            </a:endParaRPr>
          </a:p>
        </p:txBody>
      </p:sp>
      <p:pic>
        <p:nvPicPr>
          <p:cNvPr id="4" name="Billede 3">
            <a:extLst>
              <a:ext uri="{FF2B5EF4-FFF2-40B4-BE49-F238E27FC236}">
                <a16:creationId xmlns:a16="http://schemas.microsoft.com/office/drawing/2014/main" id="{B8445265-AC4C-6F76-13F9-E45A4860B50E}"/>
              </a:ext>
            </a:extLst>
          </p:cNvPr>
          <p:cNvPicPr>
            <a:picLocks noChangeAspect="1"/>
          </p:cNvPicPr>
          <p:nvPr/>
        </p:nvPicPr>
        <p:blipFill rotWithShape="1">
          <a:blip r:embed="rId3"/>
          <a:srcRect l="7285" t="18159" r="34973" b="7712"/>
          <a:stretch/>
        </p:blipFill>
        <p:spPr>
          <a:xfrm rot="508953">
            <a:off x="7726413" y="4047701"/>
            <a:ext cx="2062355" cy="1489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40341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35F5A1-06DB-FFDD-88F3-6A627D32DA6A}"/>
              </a:ext>
            </a:extLst>
          </p:cNvPr>
          <p:cNvSpPr txBox="1">
            <a:spLocks/>
          </p:cNvSpPr>
          <p:nvPr/>
        </p:nvSpPr>
        <p:spPr>
          <a:xfrm>
            <a:off x="2315496" y="764704"/>
            <a:ext cx="7200960" cy="675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00" dirty="0">
                <a:solidFill>
                  <a:srgbClr val="000000"/>
                </a:solidFill>
                <a:latin typeface="Posterama"/>
              </a:rPr>
              <a:t>Den </a:t>
            </a:r>
            <a:r>
              <a:rPr lang="en-US" sz="3300" dirty="0" err="1">
                <a:solidFill>
                  <a:srgbClr val="000000"/>
                </a:solidFill>
                <a:latin typeface="Posterama"/>
              </a:rPr>
              <a:t>tredobblte</a:t>
            </a:r>
            <a:r>
              <a:rPr lang="en-US" sz="3300" dirty="0">
                <a:solidFill>
                  <a:srgbClr val="000000"/>
                </a:solidFill>
                <a:latin typeface="Posterama"/>
              </a:rPr>
              <a:t> </a:t>
            </a:r>
            <a:r>
              <a:rPr lang="en-US" sz="3300" dirty="0" err="1">
                <a:solidFill>
                  <a:srgbClr val="000000"/>
                </a:solidFill>
                <a:latin typeface="Posterama"/>
              </a:rPr>
              <a:t>bundlinje</a:t>
            </a:r>
            <a:endParaRPr lang="en-US" sz="3300" dirty="0">
              <a:solidFill>
                <a:srgbClr val="000000"/>
              </a:solidFill>
              <a:latin typeface="Posterama"/>
            </a:endParaRPr>
          </a:p>
        </p:txBody>
      </p:sp>
      <p:sp>
        <p:nvSpPr>
          <p:cNvPr id="5" name="Content Placeholder 2">
            <a:extLst>
              <a:ext uri="{FF2B5EF4-FFF2-40B4-BE49-F238E27FC236}">
                <a16:creationId xmlns:a16="http://schemas.microsoft.com/office/drawing/2014/main" id="{F6F1D038-1B76-8FB6-17EE-733B634018B3}"/>
              </a:ext>
            </a:extLst>
          </p:cNvPr>
          <p:cNvSpPr txBox="1">
            <a:spLocks/>
          </p:cNvSpPr>
          <p:nvPr/>
        </p:nvSpPr>
        <p:spPr>
          <a:xfrm>
            <a:off x="2315496" y="1401444"/>
            <a:ext cx="7884960" cy="2970396"/>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defRPr/>
            </a:pPr>
            <a:r>
              <a:rPr lang="da-DK" sz="1800" i="1" dirty="0">
                <a:solidFill>
                  <a:srgbClr val="000000"/>
                </a:solidFill>
                <a:latin typeface="Avenir Next LT Pro"/>
              </a:rPr>
              <a:t>En større og mere sammenhængende verden</a:t>
            </a:r>
            <a:endParaRPr lang="en-US" sz="1800" i="1" dirty="0">
              <a:solidFill>
                <a:srgbClr val="000000"/>
              </a:solidFill>
              <a:latin typeface="Avenir Next LT Pro"/>
            </a:endParaRPr>
          </a:p>
        </p:txBody>
      </p:sp>
      <p:pic>
        <p:nvPicPr>
          <p:cNvPr id="6" name="Billede 5" descr="104030-1_all_figures_Page_077">
            <a:extLst>
              <a:ext uri="{FF2B5EF4-FFF2-40B4-BE49-F238E27FC236}">
                <a16:creationId xmlns:a16="http://schemas.microsoft.com/office/drawing/2014/main" id="{E385383A-8DD3-4481-9BC8-A340305A7C28}"/>
              </a:ext>
            </a:extLst>
          </p:cNvPr>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507"/>
          <a:stretch/>
        </p:blipFill>
        <p:spPr>
          <a:xfrm>
            <a:off x="3192453" y="1772816"/>
            <a:ext cx="5807094" cy="4941168"/>
          </a:xfrm>
          <a:prstGeom prst="rect">
            <a:avLst/>
          </a:prstGeom>
          <a:noFill/>
        </p:spPr>
      </p:pic>
    </p:spTree>
    <p:extLst>
      <p:ext uri="{BB962C8B-B14F-4D97-AF65-F5344CB8AC3E}">
        <p14:creationId xmlns:p14="http://schemas.microsoft.com/office/powerpoint/2010/main" val="191660946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A8CAED-AC1D-437F-9B9E-1F3382C79754}"/>
              </a:ext>
            </a:extLst>
          </p:cNvPr>
          <p:cNvSpPr>
            <a:spLocks noGrp="1"/>
          </p:cNvSpPr>
          <p:nvPr>
            <p:ph type="title" idx="4294967295"/>
          </p:nvPr>
        </p:nvSpPr>
        <p:spPr>
          <a:xfrm>
            <a:off x="2030678" y="476672"/>
            <a:ext cx="5361466" cy="998538"/>
          </a:xfrm>
        </p:spPr>
        <p:txBody>
          <a:bodyPr vert="horz" lIns="68580" tIns="34290" rIns="68580" bIns="34290" rtlCol="0" anchor="ctr">
            <a:normAutofit/>
          </a:bodyPr>
          <a:lstStyle/>
          <a:p>
            <a:r>
              <a:rPr lang="da-DK" sz="3200"/>
              <a:t>Mind-map - teknikken</a:t>
            </a:r>
          </a:p>
        </p:txBody>
      </p:sp>
      <p:sp>
        <p:nvSpPr>
          <p:cNvPr id="4" name="Pladsholder til dato 3">
            <a:extLst>
              <a:ext uri="{FF2B5EF4-FFF2-40B4-BE49-F238E27FC236}">
                <a16:creationId xmlns:a16="http://schemas.microsoft.com/office/drawing/2014/main" id="{8781A79E-F13E-4262-A7A7-A6FCE9EE8D89}"/>
              </a:ext>
            </a:extLst>
          </p:cNvPr>
          <p:cNvSpPr>
            <a:spLocks noGrp="1"/>
          </p:cNvSpPr>
          <p:nvPr>
            <p:ph type="dt" sz="half" idx="4294967295"/>
          </p:nvPr>
        </p:nvSpPr>
        <p:spPr>
          <a:xfrm>
            <a:off x="1524000" y="5624514"/>
            <a:ext cx="2057400" cy="274637"/>
          </a:xfrm>
          <a:prstGeom prst="rect">
            <a:avLst/>
          </a:prstGeom>
        </p:spPr>
        <p:txBody>
          <a:bodyPr vert="horz" lIns="68580" tIns="34290" rIns="68580" bIns="34290" rtlCol="0" anchor="ctr">
            <a:normAutofit/>
          </a:bodyPr>
          <a:lstStyle/>
          <a:p>
            <a:pPr algn="r" defTabSz="805176">
              <a:spcAft>
                <a:spcPts val="450"/>
              </a:spcAft>
              <a:defRPr/>
            </a:pPr>
            <a:r>
              <a:rPr lang="en-US" sz="750">
                <a:solidFill>
                  <a:prstClr val="black">
                    <a:lumMod val="50000"/>
                    <a:lumOff val="50000"/>
                  </a:prstClr>
                </a:solidFill>
                <a:latin typeface="Verdana"/>
              </a:rPr>
              <a:t>19-03-2021</a:t>
            </a:r>
          </a:p>
        </p:txBody>
      </p:sp>
      <p:sp>
        <p:nvSpPr>
          <p:cNvPr id="7" name="Tekstfelt 6">
            <a:extLst>
              <a:ext uri="{FF2B5EF4-FFF2-40B4-BE49-F238E27FC236}">
                <a16:creationId xmlns:a16="http://schemas.microsoft.com/office/drawing/2014/main" id="{144E24E0-B1A3-4244-9FB4-3B6469411E05}"/>
              </a:ext>
            </a:extLst>
          </p:cNvPr>
          <p:cNvSpPr txBox="1"/>
          <p:nvPr/>
        </p:nvSpPr>
        <p:spPr>
          <a:xfrm>
            <a:off x="1720255" y="1669127"/>
            <a:ext cx="3339935" cy="3852993"/>
          </a:xfrm>
          <a:prstGeom prst="rect">
            <a:avLst/>
          </a:prstGeom>
        </p:spPr>
        <p:txBody>
          <a:bodyPr vert="horz" lIns="68580" tIns="34290" rIns="68580" bIns="34290" rtlCol="0" anchor="t">
            <a:normAutofit/>
          </a:bodyPr>
          <a:lstStyle/>
          <a:p>
            <a:pPr indent="-171450" defTabSz="805176">
              <a:lnSpc>
                <a:spcPct val="90000"/>
              </a:lnSpc>
              <a:spcAft>
                <a:spcPts val="450"/>
              </a:spcAft>
              <a:buFont typeface="Arial" panose="020B0604020202020204" pitchFamily="34" charset="0"/>
              <a:buChar char="•"/>
              <a:defRPr/>
            </a:pPr>
            <a:endParaRPr lang="en-US" sz="1050">
              <a:solidFill>
                <a:prstClr val="black"/>
              </a:solidFill>
              <a:latin typeface="Verdana"/>
            </a:endParaRPr>
          </a:p>
        </p:txBody>
      </p:sp>
      <p:pic>
        <p:nvPicPr>
          <p:cNvPr id="11" name="Picture 10">
            <a:extLst>
              <a:ext uri="{FF2B5EF4-FFF2-40B4-BE49-F238E27FC236}">
                <a16:creationId xmlns:a16="http://schemas.microsoft.com/office/drawing/2014/main" id="{1B02F070-7EFA-4A42-9E89-81FD6E3E05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59" b="3223"/>
          <a:stretch/>
        </p:blipFill>
        <p:spPr bwMode="auto">
          <a:xfrm>
            <a:off x="2635404" y="1516726"/>
            <a:ext cx="7207173" cy="498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19367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DBB1B-D059-49B5-BFDA-DFF3819D175E}"/>
              </a:ext>
            </a:extLst>
          </p:cNvPr>
          <p:cNvSpPr>
            <a:spLocks noGrp="1"/>
          </p:cNvSpPr>
          <p:nvPr>
            <p:ph type="title" idx="4294967295"/>
          </p:nvPr>
        </p:nvSpPr>
        <p:spPr>
          <a:xfrm>
            <a:off x="2002972" y="539977"/>
            <a:ext cx="3419475" cy="1128712"/>
          </a:xfrm>
        </p:spPr>
        <p:txBody>
          <a:bodyPr anchor="ctr">
            <a:normAutofit/>
          </a:bodyPr>
          <a:lstStyle/>
          <a:p>
            <a:r>
              <a:rPr lang="da-DK" sz="3200" b="1"/>
              <a:t>Opgave	</a:t>
            </a:r>
          </a:p>
        </p:txBody>
      </p:sp>
      <p:sp>
        <p:nvSpPr>
          <p:cNvPr id="3" name="Pladsholder til indhold 2">
            <a:extLst>
              <a:ext uri="{FF2B5EF4-FFF2-40B4-BE49-F238E27FC236}">
                <a16:creationId xmlns:a16="http://schemas.microsoft.com/office/drawing/2014/main" id="{D2A93BF6-5C2D-40CD-B2C0-272F88383D26}"/>
              </a:ext>
            </a:extLst>
          </p:cNvPr>
          <p:cNvSpPr>
            <a:spLocks noGrp="1"/>
          </p:cNvSpPr>
          <p:nvPr>
            <p:ph idx="4294967295"/>
          </p:nvPr>
        </p:nvSpPr>
        <p:spPr>
          <a:xfrm>
            <a:off x="2100944" y="1666422"/>
            <a:ext cx="3419475" cy="4405765"/>
          </a:xfrm>
        </p:spPr>
        <p:txBody>
          <a:bodyPr anchor="ctr">
            <a:normAutofit lnSpcReduction="10000"/>
          </a:bodyPr>
          <a:lstStyle/>
          <a:p>
            <a:pPr marL="147955" indent="-147955"/>
            <a:r>
              <a:rPr lang="da-DK" sz="1700" dirty="0"/>
              <a:t>Hvilke spildtyper kan du se i din virksomhed/afdeling? Og hvad med i privaten?</a:t>
            </a:r>
            <a:endParaRPr lang="en-US" dirty="0"/>
          </a:p>
          <a:p>
            <a:pPr marL="147955" indent="-147955"/>
            <a:endParaRPr lang="da-DK" sz="1700" dirty="0">
              <a:ea typeface="Verdana"/>
            </a:endParaRPr>
          </a:p>
          <a:p>
            <a:pPr marL="147955" indent="-147955"/>
            <a:r>
              <a:rPr lang="da-DK" sz="1700" dirty="0"/>
              <a:t>Hvordan håndterer I jeres ”affald”/”restprodukter”? </a:t>
            </a:r>
            <a:br>
              <a:rPr lang="da-DK" sz="1700" dirty="0"/>
            </a:br>
            <a:endParaRPr lang="da-DK" sz="1700" dirty="0">
              <a:ea typeface="Verdana"/>
            </a:endParaRPr>
          </a:p>
          <a:p>
            <a:pPr marL="147955" indent="-147955"/>
            <a:r>
              <a:rPr lang="da-DK" sz="1700" dirty="0"/>
              <a:t>Kunne I gøre noget anderledes? </a:t>
            </a:r>
          </a:p>
          <a:p>
            <a:pPr marL="147955" indent="-147955"/>
            <a:endParaRPr lang="da-DK" sz="1700" dirty="0">
              <a:ea typeface="Verdana"/>
            </a:endParaRPr>
          </a:p>
          <a:p>
            <a:pPr marL="147955" indent="-147955"/>
            <a:endParaRPr lang="da-DK" sz="1700" dirty="0">
              <a:ea typeface="Verdana"/>
            </a:endParaRPr>
          </a:p>
          <a:p>
            <a:pPr marL="0" indent="0">
              <a:buNone/>
            </a:pPr>
            <a:endParaRPr lang="da-DK" sz="1700" dirty="0"/>
          </a:p>
          <a:p>
            <a:pPr marL="0" indent="0">
              <a:buNone/>
            </a:pPr>
            <a:r>
              <a:rPr lang="da-DK" sz="1700" dirty="0">
                <a:ea typeface="Verdana"/>
              </a:rPr>
              <a:t>Brug meget gerne mindmapping-teknikken</a:t>
            </a:r>
            <a:endParaRPr lang="da-DK" sz="1700" dirty="0"/>
          </a:p>
          <a:p>
            <a:pPr marL="0" indent="0">
              <a:buNone/>
            </a:pPr>
            <a:endParaRPr lang="da-DK" sz="1700" dirty="0"/>
          </a:p>
          <a:p>
            <a:pPr marL="0" indent="0">
              <a:buNone/>
            </a:pPr>
            <a:r>
              <a:rPr lang="da-DK" sz="1700" dirty="0"/>
              <a:t>Tid: 30 minutter – herefter opsamling </a:t>
            </a:r>
            <a:endParaRPr lang="da-DK" sz="1050" dirty="0">
              <a:ea typeface="Verdana"/>
            </a:endParaRPr>
          </a:p>
        </p:txBody>
      </p:sp>
      <p:sp>
        <p:nvSpPr>
          <p:cNvPr id="6" name="Pladsholder til slidenummer 5">
            <a:extLst>
              <a:ext uri="{FF2B5EF4-FFF2-40B4-BE49-F238E27FC236}">
                <a16:creationId xmlns:a16="http://schemas.microsoft.com/office/drawing/2014/main" id="{DA3EEA7D-41FF-4634-9745-5D7B7BFFF834}"/>
              </a:ext>
            </a:extLst>
          </p:cNvPr>
          <p:cNvSpPr>
            <a:spLocks noGrp="1"/>
          </p:cNvSpPr>
          <p:nvPr>
            <p:ph type="sldNum" sz="quarter" idx="4294967295"/>
          </p:nvPr>
        </p:nvSpPr>
        <p:spPr>
          <a:xfrm>
            <a:off x="9875838" y="6492876"/>
            <a:ext cx="792162" cy="365125"/>
          </a:xfrm>
        </p:spPr>
        <p:txBody>
          <a:bodyPr>
            <a:normAutofit/>
          </a:bodyPr>
          <a:lstStyle/>
          <a:p>
            <a:pPr algn="l" defTabSz="805176">
              <a:spcAft>
                <a:spcPts val="600"/>
              </a:spcAft>
              <a:defRPr/>
            </a:pPr>
            <a:fld id="{6E20C62F-54F2-403C-B0CA-58410BE98B07}" type="slidenum">
              <a:rPr lang="da-DK" sz="619">
                <a:solidFill>
                  <a:prstClr val="white"/>
                </a:solidFill>
                <a:latin typeface="Verdana"/>
              </a:rPr>
              <a:pPr algn="l" defTabSz="805176">
                <a:spcAft>
                  <a:spcPts val="600"/>
                </a:spcAft>
                <a:defRPr/>
              </a:pPr>
              <a:t>63</a:t>
            </a:fld>
            <a:endParaRPr lang="da-DK" sz="619">
              <a:solidFill>
                <a:prstClr val="white"/>
              </a:solidFill>
              <a:latin typeface="Verdana"/>
            </a:endParaRPr>
          </a:p>
        </p:txBody>
      </p:sp>
      <p:pic>
        <p:nvPicPr>
          <p:cNvPr id="7" name="Billede 6">
            <a:extLst>
              <a:ext uri="{FF2B5EF4-FFF2-40B4-BE49-F238E27FC236}">
                <a16:creationId xmlns:a16="http://schemas.microsoft.com/office/drawing/2014/main" id="{74B05936-9F1B-B6E4-1941-9A85EC1C9B73}"/>
              </a:ext>
            </a:extLst>
          </p:cNvPr>
          <p:cNvPicPr>
            <a:picLocks noChangeAspect="1"/>
          </p:cNvPicPr>
          <p:nvPr/>
        </p:nvPicPr>
        <p:blipFill rotWithShape="1">
          <a:blip r:embed="rId3"/>
          <a:srcRect l="22438" r="21651"/>
          <a:stretch/>
        </p:blipFill>
        <p:spPr>
          <a:xfrm rot="466272">
            <a:off x="6132967" y="1808041"/>
            <a:ext cx="3988764" cy="4012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710299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FE5A1-EEF5-7C33-0E89-9C56AEACC9E7}"/>
              </a:ext>
            </a:extLst>
          </p:cNvPr>
          <p:cNvSpPr>
            <a:spLocks noGrp="1"/>
          </p:cNvSpPr>
          <p:nvPr>
            <p:ph type="title"/>
          </p:nvPr>
        </p:nvSpPr>
        <p:spPr>
          <a:xfrm>
            <a:off x="1664288" y="188641"/>
            <a:ext cx="3711633" cy="1315369"/>
          </a:xfrm>
        </p:spPr>
        <p:txBody>
          <a:bodyPr vert="horz" lIns="68580" tIns="34290" rIns="68580" bIns="34290" rtlCol="0" anchor="b">
            <a:normAutofit/>
          </a:bodyPr>
          <a:lstStyle/>
          <a:p>
            <a:r>
              <a:rPr lang="en-US" sz="3200" b="1" dirty="0" err="1">
                <a:latin typeface="Verdana"/>
                <a:ea typeface="Verdana"/>
              </a:rPr>
              <a:t>Afslutning</a:t>
            </a:r>
            <a:endParaRPr lang="en-US" sz="3200" b="1" dirty="0">
              <a:latin typeface="Verdana"/>
              <a:ea typeface="Verdana"/>
            </a:endParaRPr>
          </a:p>
        </p:txBody>
      </p:sp>
      <p:sp>
        <p:nvSpPr>
          <p:cNvPr id="3" name="Pladsholder til indhold 2">
            <a:extLst>
              <a:ext uri="{FF2B5EF4-FFF2-40B4-BE49-F238E27FC236}">
                <a16:creationId xmlns:a16="http://schemas.microsoft.com/office/drawing/2014/main" id="{EEF6AE24-1D8B-171E-4B64-0D1B99AB8E40}"/>
              </a:ext>
            </a:extLst>
          </p:cNvPr>
          <p:cNvSpPr>
            <a:spLocks noGrp="1"/>
          </p:cNvSpPr>
          <p:nvPr>
            <p:ph idx="1"/>
          </p:nvPr>
        </p:nvSpPr>
        <p:spPr>
          <a:xfrm>
            <a:off x="1664287" y="1678735"/>
            <a:ext cx="3921562" cy="2443836"/>
          </a:xfrm>
        </p:spPr>
        <p:txBody>
          <a:bodyPr vert="horz" lIns="68580" tIns="34290" rIns="68580" bIns="34290" rtlCol="0">
            <a:noAutofit/>
          </a:bodyPr>
          <a:lstStyle/>
          <a:p>
            <a:r>
              <a:rPr lang="en-US" sz="1800" dirty="0" err="1">
                <a:latin typeface="Verdana" panose="020B0604030504040204" pitchFamily="34" charset="0"/>
                <a:ea typeface="Verdana" panose="020B0604030504040204" pitchFamily="34" charset="0"/>
              </a:rPr>
              <a:t>Vælg</a:t>
            </a:r>
            <a:r>
              <a:rPr lang="en-US" sz="1800" dirty="0">
                <a:latin typeface="Verdana" panose="020B0604030504040204" pitchFamily="34" charset="0"/>
                <a:ea typeface="Verdana" panose="020B0604030504040204" pitchFamily="34" charset="0"/>
              </a:rPr>
              <a:t> nu 2-3 posted og plant </a:t>
            </a:r>
            <a:r>
              <a:rPr lang="en-US" sz="1800" dirty="0" err="1">
                <a:latin typeface="Verdana" panose="020B0604030504040204" pitchFamily="34" charset="0"/>
                <a:ea typeface="Verdana" panose="020B0604030504040204" pitchFamily="34" charset="0"/>
              </a:rPr>
              <a:t>en</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blomst</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e.l</a:t>
            </a:r>
            <a:r>
              <a:rPr lang="en-US" sz="1800" dirty="0">
                <a:latin typeface="Verdana" panose="020B0604030504040204" pitchFamily="34" charset="0"/>
                <a:ea typeface="Verdana" panose="020B0604030504040204" pitchFamily="34" charset="0"/>
              </a:rPr>
              <a:t>. , </a:t>
            </a:r>
            <a:r>
              <a:rPr lang="en-US" sz="1800" dirty="0" err="1">
                <a:latin typeface="Verdana" panose="020B0604030504040204" pitchFamily="34" charset="0"/>
                <a:ea typeface="Verdana" panose="020B0604030504040204" pitchFamily="34" charset="0"/>
              </a:rPr>
              <a:t>som</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bliver</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til</a:t>
            </a:r>
            <a:r>
              <a:rPr lang="en-US" sz="1800" dirty="0">
                <a:latin typeface="Verdana" panose="020B0604030504040204" pitchFamily="34" charset="0"/>
                <a:ea typeface="Verdana" panose="020B0604030504040204" pitchFamily="34" charset="0"/>
              </a:rPr>
              <a:t> mange </a:t>
            </a:r>
            <a:r>
              <a:rPr lang="en-US" sz="1800" dirty="0" err="1">
                <a:latin typeface="Verdana" panose="020B0604030504040204" pitchFamily="34" charset="0"/>
                <a:ea typeface="Verdana" panose="020B0604030504040204" pitchFamily="34" charset="0"/>
              </a:rPr>
              <a:t>træer</a:t>
            </a:r>
            <a:r>
              <a:rPr lang="en-US" sz="1800" dirty="0">
                <a:latin typeface="Verdana" panose="020B0604030504040204" pitchFamily="34" charset="0"/>
                <a:ea typeface="Verdana" panose="020B0604030504040204" pitchFamily="34" charset="0"/>
              </a:rPr>
              <a:t> på </a:t>
            </a:r>
            <a:r>
              <a:rPr lang="en-US" sz="1800" dirty="0" err="1">
                <a:latin typeface="Verdana" panose="020B0604030504040204" pitchFamily="34" charset="0"/>
                <a:ea typeface="Verdana" panose="020B0604030504040204" pitchFamily="34" charset="0"/>
              </a:rPr>
              <a:t>en</a:t>
            </a:r>
            <a:r>
              <a:rPr lang="en-US" sz="1800" dirty="0">
                <a:latin typeface="Verdana" panose="020B0604030504040204" pitchFamily="34" charset="0"/>
                <a:ea typeface="Verdana" panose="020B0604030504040204" pitchFamily="34" charset="0"/>
              </a:rPr>
              <a:t> </a:t>
            </a:r>
            <a:r>
              <a:rPr lang="en-US" sz="1800" u="sng" dirty="0" err="1">
                <a:latin typeface="Verdana" panose="020B0604030504040204" pitchFamily="34" charset="0"/>
                <a:ea typeface="Verdana" panose="020B0604030504040204" pitchFamily="34" charset="0"/>
              </a:rPr>
              <a:t>stor</a:t>
            </a:r>
            <a:r>
              <a:rPr lang="en-US" sz="1800" dirty="0">
                <a:latin typeface="Verdana" panose="020B0604030504040204" pitchFamily="34" charset="0"/>
                <a:ea typeface="Verdana" panose="020B0604030504040204" pitchFamily="34" charset="0"/>
              </a:rPr>
              <a:t> globus på </a:t>
            </a:r>
            <a:r>
              <a:rPr lang="en-US" sz="1800" dirty="0" err="1">
                <a:latin typeface="Verdana" panose="020B0604030504040204" pitchFamily="34" charset="0"/>
                <a:ea typeface="Verdana" panose="020B0604030504040204" pitchFamily="34" charset="0"/>
              </a:rPr>
              <a:t>fabrikken</a:t>
            </a:r>
            <a:r>
              <a:rPr lang="en-US" sz="1800" dirty="0">
                <a:latin typeface="Verdana" panose="020B0604030504040204" pitchFamily="34" charset="0"/>
                <a:ea typeface="Verdana" panose="020B0604030504040204" pitchFamily="34" charset="0"/>
              </a:rPr>
              <a:t>.</a:t>
            </a:r>
          </a:p>
          <a:p>
            <a:endParaRPr lang="en-US" sz="1800" dirty="0">
              <a:latin typeface="Verdana" panose="020B0604030504040204" pitchFamily="34" charset="0"/>
              <a:ea typeface="Verdana" panose="020B0604030504040204" pitchFamily="34" charset="0"/>
            </a:endParaRPr>
          </a:p>
          <a:p>
            <a:r>
              <a:rPr lang="en-US" sz="1800" dirty="0">
                <a:latin typeface="Verdana" panose="020B0604030504040204" pitchFamily="34" charset="0"/>
                <a:ea typeface="Verdana" panose="020B0604030504040204" pitchFamily="34" charset="0"/>
              </a:rPr>
              <a:t>Og </a:t>
            </a:r>
            <a:r>
              <a:rPr lang="en-US" sz="1800" dirty="0" err="1">
                <a:latin typeface="Verdana" panose="020B0604030504040204" pitchFamily="34" charset="0"/>
                <a:ea typeface="Verdana" panose="020B0604030504040204" pitchFamily="34" charset="0"/>
              </a:rPr>
              <a:t>få</a:t>
            </a:r>
            <a:r>
              <a:rPr lang="en-US" sz="1800" dirty="0">
                <a:latin typeface="Verdana" panose="020B0604030504040204" pitchFamily="34" charset="0"/>
                <a:ea typeface="Verdana" panose="020B0604030504040204" pitchFamily="34" charset="0"/>
              </a:rPr>
              <a:t> din </a:t>
            </a:r>
            <a:r>
              <a:rPr lang="en-US" sz="1800" dirty="0" err="1">
                <a:latin typeface="Verdana" panose="020B0604030504040204" pitchFamily="34" charset="0"/>
                <a:ea typeface="Verdana" panose="020B0604030504040204" pitchFamily="34" charset="0"/>
              </a:rPr>
              <a:t>egen</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lille</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en</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potte</a:t>
            </a:r>
            <a:r>
              <a:rPr lang="en-US" sz="1800" dirty="0">
                <a:latin typeface="Verdana" panose="020B0604030504040204" pitchFamily="34" charset="0"/>
                <a:ea typeface="Verdana" panose="020B0604030504040204" pitchFamily="34" charset="0"/>
              </a:rPr>
              <a:t> med </a:t>
            </a:r>
            <a:r>
              <a:rPr lang="en-US" sz="1800" dirty="0" err="1">
                <a:latin typeface="Verdana" panose="020B0604030504040204" pitchFamily="34" charset="0"/>
                <a:ea typeface="Verdana" panose="020B0604030504040204" pitchFamily="34" charset="0"/>
              </a:rPr>
              <a:t>hjem</a:t>
            </a:r>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r>
              <a:rPr lang="en-US" sz="1800" i="1" dirty="0">
                <a:latin typeface="Verdana" panose="020B0604030504040204" pitchFamily="34" charset="0"/>
                <a:ea typeface="Verdana" panose="020B0604030504040204" pitchFamily="34" charset="0"/>
              </a:rPr>
              <a:t>PS: </a:t>
            </a:r>
            <a:r>
              <a:rPr lang="en-US" sz="1800" i="1" dirty="0" err="1">
                <a:latin typeface="Verdana" panose="020B0604030504040204" pitchFamily="34" charset="0"/>
                <a:ea typeface="Verdana" panose="020B0604030504040204" pitchFamily="34" charset="0"/>
              </a:rPr>
              <a:t>vidste</a:t>
            </a:r>
            <a:r>
              <a:rPr lang="en-US" sz="1800" i="1" dirty="0">
                <a:latin typeface="Verdana" panose="020B0604030504040204" pitchFamily="34" charset="0"/>
                <a:ea typeface="Verdana" panose="020B0604030504040204" pitchFamily="34" charset="0"/>
              </a:rPr>
              <a:t> du at </a:t>
            </a:r>
            <a:r>
              <a:rPr lang="da-DK" sz="1800" i="1" dirty="0">
                <a:solidFill>
                  <a:srgbClr val="202124"/>
                </a:solidFill>
                <a:latin typeface="Verdana" panose="020B0604030504040204" pitchFamily="34" charset="0"/>
                <a:ea typeface="Verdana" panose="020B0604030504040204" pitchFamily="34" charset="0"/>
              </a:rPr>
              <a:t>de mest effektive </a:t>
            </a:r>
            <a:r>
              <a:rPr lang="da-DK" sz="1800" b="1" i="1" dirty="0">
                <a:solidFill>
                  <a:srgbClr val="202124"/>
                </a:solidFill>
                <a:latin typeface="Verdana" panose="020B0604030504040204" pitchFamily="34" charset="0"/>
                <a:ea typeface="Verdana" panose="020B0604030504040204" pitchFamily="34" charset="0"/>
              </a:rPr>
              <a:t>træer</a:t>
            </a:r>
            <a:r>
              <a:rPr lang="da-DK" sz="1800" i="1" dirty="0">
                <a:solidFill>
                  <a:srgbClr val="202124"/>
                </a:solidFill>
                <a:latin typeface="Verdana" panose="020B0604030504040204" pitchFamily="34" charset="0"/>
                <a:ea typeface="Verdana" panose="020B0604030504040204" pitchFamily="34" charset="0"/>
              </a:rPr>
              <a:t> til at optage CO2 er nåletræer.</a:t>
            </a:r>
          </a:p>
          <a:p>
            <a:endParaRPr lang="da-DK" sz="1600" dirty="0">
              <a:solidFill>
                <a:srgbClr val="202124"/>
              </a:solidFill>
              <a:latin typeface="arial" panose="020B0604020202020204" pitchFamily="34" charset="0"/>
            </a:endParaRPr>
          </a:p>
          <a:p>
            <a:endParaRPr lang="da-DK" sz="1600" dirty="0">
              <a:solidFill>
                <a:srgbClr val="202124"/>
              </a:solidFill>
              <a:latin typeface="arial" panose="020B0604020202020204" pitchFamily="34" charset="0"/>
            </a:endParaRPr>
          </a:p>
          <a:p>
            <a:endParaRPr lang="da-DK" sz="1600" dirty="0">
              <a:solidFill>
                <a:srgbClr val="202124"/>
              </a:solidFill>
              <a:latin typeface="arial" panose="020B0604020202020204" pitchFamily="34" charset="0"/>
            </a:endParaRPr>
          </a:p>
        </p:txBody>
      </p:sp>
      <p:pic>
        <p:nvPicPr>
          <p:cNvPr id="5" name="Billede 4">
            <a:extLst>
              <a:ext uri="{FF2B5EF4-FFF2-40B4-BE49-F238E27FC236}">
                <a16:creationId xmlns:a16="http://schemas.microsoft.com/office/drawing/2014/main" id="{9ABC278B-545A-2CEC-B99E-62A505C9C03F}"/>
              </a:ext>
            </a:extLst>
          </p:cNvPr>
          <p:cNvPicPr>
            <a:picLocks noChangeAspect="1"/>
          </p:cNvPicPr>
          <p:nvPr/>
        </p:nvPicPr>
        <p:blipFill rotWithShape="1">
          <a:blip r:embed="rId2"/>
          <a:srcRect l="9045" r="20951" b="1"/>
          <a:stretch/>
        </p:blipFill>
        <p:spPr>
          <a:xfrm>
            <a:off x="5367064" y="10586"/>
            <a:ext cx="5300937" cy="5106059"/>
          </a:xfrm>
          <a:custGeom>
            <a:avLst/>
            <a:gdLst/>
            <a:ahLst/>
            <a:cxnLst/>
            <a:rect l="l" t="t" r="r" b="b"/>
            <a:pathLst>
              <a:path w="7067916" h="5679191">
                <a:moveTo>
                  <a:pt x="5937534" y="5135947"/>
                </a:moveTo>
                <a:cubicBezTo>
                  <a:pt x="5955933" y="5133031"/>
                  <a:pt x="5974326" y="5133563"/>
                  <a:pt x="5991684" y="5137321"/>
                </a:cubicBezTo>
                <a:cubicBezTo>
                  <a:pt x="6026400" y="5144836"/>
                  <a:pt x="6056978" y="5165255"/>
                  <a:pt x="6075187" y="5196795"/>
                </a:cubicBezTo>
                <a:cubicBezTo>
                  <a:pt x="6111607" y="5259875"/>
                  <a:pt x="6084765" y="5343555"/>
                  <a:pt x="6015234" y="5383699"/>
                </a:cubicBezTo>
                <a:cubicBezTo>
                  <a:pt x="5945703" y="5423842"/>
                  <a:pt x="5859813" y="5405248"/>
                  <a:pt x="5823394" y="5342168"/>
                </a:cubicBezTo>
                <a:cubicBezTo>
                  <a:pt x="5786974" y="5279088"/>
                  <a:pt x="5813816" y="5195408"/>
                  <a:pt x="5883347" y="5155264"/>
                </a:cubicBezTo>
                <a:cubicBezTo>
                  <a:pt x="5900730" y="5145228"/>
                  <a:pt x="5919135" y="5138864"/>
                  <a:pt x="5937534" y="5135947"/>
                </a:cubicBezTo>
                <a:close/>
                <a:moveTo>
                  <a:pt x="6569625" y="4727663"/>
                </a:moveTo>
                <a:cubicBezTo>
                  <a:pt x="6650640" y="4737356"/>
                  <a:pt x="6723696" y="4780631"/>
                  <a:pt x="6765110" y="4852362"/>
                </a:cubicBezTo>
                <a:cubicBezTo>
                  <a:pt x="6838735" y="4979883"/>
                  <a:pt x="6784472" y="5149048"/>
                  <a:pt x="6643912" y="5230200"/>
                </a:cubicBezTo>
                <a:cubicBezTo>
                  <a:pt x="6503351" y="5311353"/>
                  <a:pt x="6329720" y="5273763"/>
                  <a:pt x="6256095" y="5146242"/>
                </a:cubicBezTo>
                <a:cubicBezTo>
                  <a:pt x="6182471" y="5018721"/>
                  <a:pt x="6236733" y="4849557"/>
                  <a:pt x="6377294" y="4768404"/>
                </a:cubicBezTo>
                <a:cubicBezTo>
                  <a:pt x="6412434" y="4748116"/>
                  <a:pt x="6449641" y="4735249"/>
                  <a:pt x="6486836" y="4729354"/>
                </a:cubicBezTo>
                <a:cubicBezTo>
                  <a:pt x="6514732" y="4724932"/>
                  <a:pt x="6542621" y="4724432"/>
                  <a:pt x="6569625" y="4727663"/>
                </a:cubicBezTo>
                <a:close/>
                <a:moveTo>
                  <a:pt x="4883726" y="0"/>
                </a:moveTo>
                <a:lnTo>
                  <a:pt x="6067704" y="0"/>
                </a:lnTo>
                <a:lnTo>
                  <a:pt x="7067916" y="0"/>
                </a:lnTo>
                <a:lnTo>
                  <a:pt x="7067916" y="4561693"/>
                </a:lnTo>
                <a:lnTo>
                  <a:pt x="7034742" y="4557937"/>
                </a:lnTo>
                <a:cubicBezTo>
                  <a:pt x="6853258" y="4540713"/>
                  <a:pt x="6670056" y="4534243"/>
                  <a:pt x="6488514" y="4547719"/>
                </a:cubicBezTo>
                <a:cubicBezTo>
                  <a:pt x="6264162" y="4564516"/>
                  <a:pt x="6118747" y="4760666"/>
                  <a:pt x="5978019" y="4937720"/>
                </a:cubicBezTo>
                <a:cubicBezTo>
                  <a:pt x="5627350" y="5379064"/>
                  <a:pt x="5218215" y="5536615"/>
                  <a:pt x="4791586" y="5344798"/>
                </a:cubicBezTo>
                <a:cubicBezTo>
                  <a:pt x="4626126" y="5270408"/>
                  <a:pt x="4484365" y="5121197"/>
                  <a:pt x="4355354" y="4980490"/>
                </a:cubicBezTo>
                <a:cubicBezTo>
                  <a:pt x="4009469" y="4603119"/>
                  <a:pt x="3597504" y="4629399"/>
                  <a:pt x="3215143" y="4876126"/>
                </a:cubicBezTo>
                <a:cubicBezTo>
                  <a:pt x="2943692" y="5051874"/>
                  <a:pt x="2687599" y="5260847"/>
                  <a:pt x="2406113" y="5411544"/>
                </a:cubicBezTo>
                <a:cubicBezTo>
                  <a:pt x="1707773" y="5787063"/>
                  <a:pt x="1022273" y="5789747"/>
                  <a:pt x="421590" y="5276775"/>
                </a:cubicBezTo>
                <a:cubicBezTo>
                  <a:pt x="-56880" y="4867782"/>
                  <a:pt x="-271463" y="3840132"/>
                  <a:pt x="566218" y="3250270"/>
                </a:cubicBezTo>
                <a:cubicBezTo>
                  <a:pt x="760203" y="3113637"/>
                  <a:pt x="943222" y="2957027"/>
                  <a:pt x="1126371" y="2802345"/>
                </a:cubicBezTo>
                <a:cubicBezTo>
                  <a:pt x="1299556" y="2655997"/>
                  <a:pt x="1358675" y="2449385"/>
                  <a:pt x="1302357" y="2225687"/>
                </a:cubicBezTo>
                <a:cubicBezTo>
                  <a:pt x="1240067" y="1979799"/>
                  <a:pt x="1155407" y="1739276"/>
                  <a:pt x="1117638" y="1488008"/>
                </a:cubicBezTo>
                <a:cubicBezTo>
                  <a:pt x="1050261" y="1039959"/>
                  <a:pt x="1226674" y="663622"/>
                  <a:pt x="1730966" y="502696"/>
                </a:cubicBezTo>
                <a:cubicBezTo>
                  <a:pt x="2144524" y="370704"/>
                  <a:pt x="2521883" y="462351"/>
                  <a:pt x="2901105" y="610346"/>
                </a:cubicBezTo>
                <a:cubicBezTo>
                  <a:pt x="3229040" y="738211"/>
                  <a:pt x="3585064" y="864609"/>
                  <a:pt x="3927078" y="715576"/>
                </a:cubicBezTo>
                <a:cubicBezTo>
                  <a:pt x="4203888" y="594747"/>
                  <a:pt x="4439765" y="348646"/>
                  <a:pt x="4692158" y="155484"/>
                </a:cubicBezTo>
                <a:close/>
              </a:path>
            </a:pathLst>
          </a:custGeom>
        </p:spPr>
      </p:pic>
      <p:pic>
        <p:nvPicPr>
          <p:cNvPr id="5122" name="Picture 2" descr="Salg af LEGO Natur - Brugteklodser.dk">
            <a:extLst>
              <a:ext uri="{FF2B5EF4-FFF2-40B4-BE49-F238E27FC236}">
                <a16:creationId xmlns:a16="http://schemas.microsoft.com/office/drawing/2014/main" id="{5CAA41E2-3386-B05E-AB13-48C6F95F4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534" y="5636436"/>
            <a:ext cx="1333063" cy="15991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3 sjove facts om Lego | Samvirke">
            <a:extLst>
              <a:ext uri="{FF2B5EF4-FFF2-40B4-BE49-F238E27FC236}">
                <a16:creationId xmlns:a16="http://schemas.microsoft.com/office/drawing/2014/main" id="{840A4F4C-1792-BA9B-CB8F-7632C63D04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46" t="23448" r="48740"/>
          <a:stretch/>
        </p:blipFill>
        <p:spPr bwMode="auto">
          <a:xfrm>
            <a:off x="3268384" y="5636436"/>
            <a:ext cx="763110" cy="159915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ini juletræ: levende vs kunstigt, plejetips og små dekorationer - Organic  Pereglin">
            <a:extLst>
              <a:ext uri="{FF2B5EF4-FFF2-40B4-BE49-F238E27FC236}">
                <a16:creationId xmlns:a16="http://schemas.microsoft.com/office/drawing/2014/main" id="{A962CD3B-B569-C109-5E1E-CC25B999DE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4225" r="11004"/>
          <a:stretch/>
        </p:blipFill>
        <p:spPr bwMode="auto">
          <a:xfrm>
            <a:off x="4031495" y="5630083"/>
            <a:ext cx="763110" cy="16055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alg af LEGO Natur - Brugteklodser.dk">
            <a:extLst>
              <a:ext uri="{FF2B5EF4-FFF2-40B4-BE49-F238E27FC236}">
                <a16:creationId xmlns:a16="http://schemas.microsoft.com/office/drawing/2014/main" id="{79DF0818-2D53-CA31-28EE-A470C8FE6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938" y="5613994"/>
            <a:ext cx="1333063" cy="15991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13 sjove facts om Lego | Samvirke">
            <a:extLst>
              <a:ext uri="{FF2B5EF4-FFF2-40B4-BE49-F238E27FC236}">
                <a16:creationId xmlns:a16="http://schemas.microsoft.com/office/drawing/2014/main" id="{A23CD472-6C83-B998-2583-8C0C529227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46" t="23448" r="48740"/>
          <a:stretch/>
        </p:blipFill>
        <p:spPr bwMode="auto">
          <a:xfrm>
            <a:off x="6098788" y="5613994"/>
            <a:ext cx="763110" cy="15991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ini juletræ: levende vs kunstigt, plejetips og små dekorationer - Organic  Pereglin">
            <a:extLst>
              <a:ext uri="{FF2B5EF4-FFF2-40B4-BE49-F238E27FC236}">
                <a16:creationId xmlns:a16="http://schemas.microsoft.com/office/drawing/2014/main" id="{115E9CCD-AF08-EF42-487E-6B7508D304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4225" r="11004"/>
          <a:stretch/>
        </p:blipFill>
        <p:spPr bwMode="auto">
          <a:xfrm>
            <a:off x="6861899" y="5607641"/>
            <a:ext cx="763110" cy="16055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alg af LEGO Natur - Brugteklodser.dk">
            <a:extLst>
              <a:ext uri="{FF2B5EF4-FFF2-40B4-BE49-F238E27FC236}">
                <a16:creationId xmlns:a16="http://schemas.microsoft.com/office/drawing/2014/main" id="{24E95510-F6DB-FCF7-CB91-8E11F2A59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7532" y="5613994"/>
            <a:ext cx="1333063" cy="15991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13 sjove facts om Lego | Samvirke">
            <a:extLst>
              <a:ext uri="{FF2B5EF4-FFF2-40B4-BE49-F238E27FC236}">
                <a16:creationId xmlns:a16="http://schemas.microsoft.com/office/drawing/2014/main" id="{3278886E-F8F5-E658-0C8B-CDBBCB2B19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46" t="23448" r="48740"/>
          <a:stretch/>
        </p:blipFill>
        <p:spPr bwMode="auto">
          <a:xfrm>
            <a:off x="8953382" y="5613994"/>
            <a:ext cx="763110" cy="15991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ini juletræ: levende vs kunstigt, plejetips og små dekorationer - Organic  Pereglin">
            <a:extLst>
              <a:ext uri="{FF2B5EF4-FFF2-40B4-BE49-F238E27FC236}">
                <a16:creationId xmlns:a16="http://schemas.microsoft.com/office/drawing/2014/main" id="{66E738FB-74F8-4034-E761-A5EEA26E50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4225" r="11004"/>
          <a:stretch/>
        </p:blipFill>
        <p:spPr bwMode="auto">
          <a:xfrm>
            <a:off x="9716493" y="5607641"/>
            <a:ext cx="763110" cy="1605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6ADA53-9393-4622-8609-D30AE02D11A9}"/>
              </a:ext>
            </a:extLst>
          </p:cNvPr>
          <p:cNvSpPr>
            <a:spLocks noGrp="1"/>
          </p:cNvSpPr>
          <p:nvPr>
            <p:ph type="title" idx="4294967295"/>
          </p:nvPr>
        </p:nvSpPr>
        <p:spPr>
          <a:xfrm>
            <a:off x="1926332" y="587330"/>
            <a:ext cx="4336597" cy="375784"/>
          </a:xfrm>
        </p:spPr>
        <p:txBody>
          <a:bodyPr vert="horz" lIns="0" tIns="0" rIns="0" bIns="0" rtlCol="0" anchor="b" anchorCtr="0">
            <a:noAutofit/>
          </a:bodyPr>
          <a:lstStyle/>
          <a:p>
            <a:r>
              <a:rPr lang="da-DK" sz="3200" b="1" dirty="0"/>
              <a:t>SMARTE mål</a:t>
            </a:r>
            <a:endParaRPr lang="da-DK" sz="3200" b="1" dirty="0">
              <a:ea typeface="Verdana"/>
              <a:cs typeface="Calibri Light"/>
            </a:endParaRPr>
          </a:p>
        </p:txBody>
      </p:sp>
      <p:graphicFrame>
        <p:nvGraphicFramePr>
          <p:cNvPr id="7" name="Pladsholder til indhold 6">
            <a:extLst>
              <a:ext uri="{FF2B5EF4-FFF2-40B4-BE49-F238E27FC236}">
                <a16:creationId xmlns:a16="http://schemas.microsoft.com/office/drawing/2014/main" id="{512BA9BB-66CE-4BA7-BA74-540A47A2F10C}"/>
              </a:ext>
            </a:extLst>
          </p:cNvPr>
          <p:cNvGraphicFramePr>
            <a:graphicFrameLocks noGrp="1"/>
          </p:cNvGraphicFramePr>
          <p:nvPr>
            <p:ph idx="4294967295"/>
          </p:nvPr>
        </p:nvGraphicFramePr>
        <p:xfrm>
          <a:off x="1524000" y="1454151"/>
          <a:ext cx="4635500" cy="4035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ladsholder til slidenummer 5">
            <a:extLst>
              <a:ext uri="{FF2B5EF4-FFF2-40B4-BE49-F238E27FC236}">
                <a16:creationId xmlns:a16="http://schemas.microsoft.com/office/drawing/2014/main" id="{841F32B2-B3A5-4FF8-8BE5-A447835925EC}"/>
              </a:ext>
            </a:extLst>
          </p:cNvPr>
          <p:cNvSpPr>
            <a:spLocks noGrp="1"/>
          </p:cNvSpPr>
          <p:nvPr>
            <p:ph type="sldNum" sz="quarter" idx="4294967295"/>
          </p:nvPr>
        </p:nvSpPr>
        <p:spPr>
          <a:xfrm>
            <a:off x="8610600" y="6356351"/>
            <a:ext cx="2057400" cy="365125"/>
          </a:xfrm>
        </p:spPr>
        <p:txBody>
          <a:bodyPr/>
          <a:lstStyle/>
          <a:p>
            <a:pPr algn="l" defTabSz="805176">
              <a:defRPr/>
            </a:pPr>
            <a:fld id="{6E20C62F-54F2-403C-B0CA-58410BE98B07}" type="slidenum">
              <a:rPr lang="da-DK" sz="619">
                <a:solidFill>
                  <a:prstClr val="white"/>
                </a:solidFill>
                <a:latin typeface="Verdana"/>
              </a:rPr>
              <a:pPr algn="l" defTabSz="805176">
                <a:defRPr/>
              </a:pPr>
              <a:t>65</a:t>
            </a:fld>
            <a:endParaRPr lang="da-DK" sz="619">
              <a:solidFill>
                <a:prstClr val="white"/>
              </a:solidFill>
              <a:latin typeface="Verdana"/>
            </a:endParaRPr>
          </a:p>
        </p:txBody>
      </p:sp>
      <p:sp>
        <p:nvSpPr>
          <p:cNvPr id="8" name="Rektangel 7">
            <a:extLst>
              <a:ext uri="{FF2B5EF4-FFF2-40B4-BE49-F238E27FC236}">
                <a16:creationId xmlns:a16="http://schemas.microsoft.com/office/drawing/2014/main" id="{4D766C2F-D1DC-4392-915C-D7264EDB2554}"/>
              </a:ext>
            </a:extLst>
          </p:cNvPr>
          <p:cNvSpPr/>
          <p:nvPr/>
        </p:nvSpPr>
        <p:spPr>
          <a:xfrm>
            <a:off x="1611118" y="1523955"/>
            <a:ext cx="492764" cy="692497"/>
          </a:xfrm>
          <a:prstGeom prst="rect">
            <a:avLst/>
          </a:prstGeom>
          <a:noFill/>
        </p:spPr>
        <p:txBody>
          <a:bodyPr wrap="none" lIns="68580" tIns="34290" rIns="68580" bIns="34290">
            <a:spAutoFit/>
          </a:bodyPr>
          <a:lstStyle/>
          <a:p>
            <a:pPr algn="ctr" defTabSz="805176">
              <a:defRPr/>
            </a:pPr>
            <a:r>
              <a:rPr lang="da-DK" sz="4050">
                <a:ln w="0"/>
                <a:solidFill>
                  <a:prstClr val="black"/>
                </a:solidFill>
                <a:effectLst>
                  <a:outerShdw blurRad="38100" dist="19050" dir="2700000" algn="tl" rotWithShape="0">
                    <a:prstClr val="black">
                      <a:alpha val="40000"/>
                    </a:prstClr>
                  </a:outerShdw>
                </a:effectLst>
                <a:latin typeface="Verdana"/>
              </a:rPr>
              <a:t>S</a:t>
            </a:r>
          </a:p>
        </p:txBody>
      </p:sp>
      <p:sp>
        <p:nvSpPr>
          <p:cNvPr id="9" name="Rektangel 8">
            <a:extLst>
              <a:ext uri="{FF2B5EF4-FFF2-40B4-BE49-F238E27FC236}">
                <a16:creationId xmlns:a16="http://schemas.microsoft.com/office/drawing/2014/main" id="{32F69077-FAB2-4BA8-A05E-A6AEFD284235}"/>
              </a:ext>
            </a:extLst>
          </p:cNvPr>
          <p:cNvSpPr/>
          <p:nvPr/>
        </p:nvSpPr>
        <p:spPr>
          <a:xfrm>
            <a:off x="1900368" y="2147740"/>
            <a:ext cx="582532" cy="692497"/>
          </a:xfrm>
          <a:prstGeom prst="rect">
            <a:avLst/>
          </a:prstGeom>
          <a:noFill/>
        </p:spPr>
        <p:txBody>
          <a:bodyPr wrap="none" lIns="68580" tIns="34290" rIns="68580" bIns="34290">
            <a:spAutoFit/>
          </a:bodyPr>
          <a:lstStyle/>
          <a:p>
            <a:pPr algn="ctr" defTabSz="805176">
              <a:defRPr/>
            </a:pPr>
            <a:r>
              <a:rPr lang="da-DK" sz="4050" dirty="0">
                <a:ln w="0"/>
                <a:solidFill>
                  <a:prstClr val="black"/>
                </a:solidFill>
                <a:effectLst>
                  <a:outerShdw blurRad="38100" dist="19050" dir="2700000" algn="tl" rotWithShape="0">
                    <a:prstClr val="black">
                      <a:alpha val="40000"/>
                    </a:prstClr>
                  </a:outerShdw>
                </a:effectLst>
                <a:latin typeface="Verdana"/>
              </a:rPr>
              <a:t>M</a:t>
            </a:r>
          </a:p>
        </p:txBody>
      </p:sp>
      <p:sp>
        <p:nvSpPr>
          <p:cNvPr id="10" name="Rektangel 9">
            <a:extLst>
              <a:ext uri="{FF2B5EF4-FFF2-40B4-BE49-F238E27FC236}">
                <a16:creationId xmlns:a16="http://schemas.microsoft.com/office/drawing/2014/main" id="{B977439A-7065-4AED-A863-5866248827A6}"/>
              </a:ext>
            </a:extLst>
          </p:cNvPr>
          <p:cNvSpPr/>
          <p:nvPr/>
        </p:nvSpPr>
        <p:spPr>
          <a:xfrm>
            <a:off x="2073180" y="2779483"/>
            <a:ext cx="492764" cy="692497"/>
          </a:xfrm>
          <a:prstGeom prst="rect">
            <a:avLst/>
          </a:prstGeom>
          <a:noFill/>
        </p:spPr>
        <p:txBody>
          <a:bodyPr wrap="none" lIns="68580" tIns="34290" rIns="68580" bIns="34290">
            <a:spAutoFit/>
          </a:bodyPr>
          <a:lstStyle/>
          <a:p>
            <a:pPr algn="ctr" defTabSz="805176">
              <a:defRPr/>
            </a:pPr>
            <a:r>
              <a:rPr lang="da-DK" sz="4050">
                <a:ln w="0"/>
                <a:solidFill>
                  <a:prstClr val="black"/>
                </a:solidFill>
                <a:effectLst>
                  <a:outerShdw blurRad="38100" dist="19050" dir="2700000" algn="tl" rotWithShape="0">
                    <a:prstClr val="black">
                      <a:alpha val="40000"/>
                    </a:prstClr>
                  </a:outerShdw>
                </a:effectLst>
                <a:latin typeface="Verdana"/>
              </a:rPr>
              <a:t>A</a:t>
            </a:r>
          </a:p>
        </p:txBody>
      </p:sp>
      <p:sp>
        <p:nvSpPr>
          <p:cNvPr id="11" name="Rektangel 10">
            <a:extLst>
              <a:ext uri="{FF2B5EF4-FFF2-40B4-BE49-F238E27FC236}">
                <a16:creationId xmlns:a16="http://schemas.microsoft.com/office/drawing/2014/main" id="{7F828504-C7C8-4A99-93C8-FFC04C196F0F}"/>
              </a:ext>
            </a:extLst>
          </p:cNvPr>
          <p:cNvSpPr/>
          <p:nvPr/>
        </p:nvSpPr>
        <p:spPr>
          <a:xfrm>
            <a:off x="2107706" y="3411731"/>
            <a:ext cx="499176" cy="692497"/>
          </a:xfrm>
          <a:prstGeom prst="rect">
            <a:avLst/>
          </a:prstGeom>
          <a:noFill/>
        </p:spPr>
        <p:txBody>
          <a:bodyPr wrap="none" lIns="68580" tIns="34290" rIns="68580" bIns="34290">
            <a:spAutoFit/>
          </a:bodyPr>
          <a:lstStyle/>
          <a:p>
            <a:pPr algn="ctr" defTabSz="805176">
              <a:defRPr/>
            </a:pPr>
            <a:r>
              <a:rPr lang="da-DK" sz="4050" dirty="0">
                <a:ln w="0"/>
                <a:solidFill>
                  <a:prstClr val="black"/>
                </a:solidFill>
                <a:effectLst>
                  <a:outerShdw blurRad="38100" dist="19050" dir="2700000" algn="tl" rotWithShape="0">
                    <a:prstClr val="black">
                      <a:alpha val="40000"/>
                    </a:prstClr>
                  </a:outerShdw>
                </a:effectLst>
                <a:latin typeface="Verdana"/>
              </a:rPr>
              <a:t>R</a:t>
            </a:r>
          </a:p>
        </p:txBody>
      </p:sp>
      <p:sp>
        <p:nvSpPr>
          <p:cNvPr id="12" name="Rektangel 11">
            <a:extLst>
              <a:ext uri="{FF2B5EF4-FFF2-40B4-BE49-F238E27FC236}">
                <a16:creationId xmlns:a16="http://schemas.microsoft.com/office/drawing/2014/main" id="{31935974-732E-4A75-8DC7-5E5BD9C4C47B}"/>
              </a:ext>
            </a:extLst>
          </p:cNvPr>
          <p:cNvSpPr/>
          <p:nvPr/>
        </p:nvSpPr>
        <p:spPr>
          <a:xfrm>
            <a:off x="1964170" y="4091542"/>
            <a:ext cx="459100" cy="692497"/>
          </a:xfrm>
          <a:prstGeom prst="rect">
            <a:avLst/>
          </a:prstGeom>
          <a:noFill/>
        </p:spPr>
        <p:txBody>
          <a:bodyPr wrap="none" lIns="68580" tIns="34290" rIns="68580" bIns="34290">
            <a:spAutoFit/>
          </a:bodyPr>
          <a:lstStyle/>
          <a:p>
            <a:pPr algn="ctr" defTabSz="805176">
              <a:defRPr/>
            </a:pPr>
            <a:r>
              <a:rPr lang="da-DK" sz="4050">
                <a:ln w="0"/>
                <a:solidFill>
                  <a:prstClr val="black"/>
                </a:solidFill>
                <a:effectLst>
                  <a:outerShdw blurRad="38100" dist="19050" dir="2700000" algn="tl" rotWithShape="0">
                    <a:prstClr val="black">
                      <a:alpha val="40000"/>
                    </a:prstClr>
                  </a:outerShdw>
                </a:effectLst>
                <a:latin typeface="Verdana"/>
              </a:rPr>
              <a:t>T</a:t>
            </a:r>
          </a:p>
        </p:txBody>
      </p:sp>
      <p:sp>
        <p:nvSpPr>
          <p:cNvPr id="13" name="Rektangel 12">
            <a:extLst>
              <a:ext uri="{FF2B5EF4-FFF2-40B4-BE49-F238E27FC236}">
                <a16:creationId xmlns:a16="http://schemas.microsoft.com/office/drawing/2014/main" id="{E4B45CB5-DE1B-4241-BDE0-1D5709152F8E}"/>
              </a:ext>
            </a:extLst>
          </p:cNvPr>
          <p:cNvSpPr/>
          <p:nvPr/>
        </p:nvSpPr>
        <p:spPr>
          <a:xfrm>
            <a:off x="1603902" y="4711103"/>
            <a:ext cx="467116" cy="692497"/>
          </a:xfrm>
          <a:prstGeom prst="rect">
            <a:avLst/>
          </a:prstGeom>
          <a:noFill/>
        </p:spPr>
        <p:txBody>
          <a:bodyPr wrap="none" lIns="68580" tIns="34290" rIns="68580" bIns="34290">
            <a:spAutoFit/>
          </a:bodyPr>
          <a:lstStyle/>
          <a:p>
            <a:pPr algn="ctr" defTabSz="805176">
              <a:defRPr/>
            </a:pPr>
            <a:r>
              <a:rPr lang="da-DK" sz="4050">
                <a:ln w="0"/>
                <a:solidFill>
                  <a:prstClr val="black"/>
                </a:solidFill>
                <a:effectLst>
                  <a:outerShdw blurRad="38100" dist="19050" dir="2700000" algn="tl" rotWithShape="0">
                    <a:prstClr val="black">
                      <a:alpha val="40000"/>
                    </a:prstClr>
                  </a:outerShdw>
                </a:effectLst>
                <a:latin typeface="Verdana"/>
              </a:rPr>
              <a:t>E</a:t>
            </a:r>
          </a:p>
        </p:txBody>
      </p:sp>
      <p:sp>
        <p:nvSpPr>
          <p:cNvPr id="14" name="Tekstfelt 13">
            <a:extLst>
              <a:ext uri="{FF2B5EF4-FFF2-40B4-BE49-F238E27FC236}">
                <a16:creationId xmlns:a16="http://schemas.microsoft.com/office/drawing/2014/main" id="{DDF9EE20-717D-4105-B755-EDEB4C9F858A}"/>
              </a:ext>
            </a:extLst>
          </p:cNvPr>
          <p:cNvSpPr txBox="1"/>
          <p:nvPr/>
        </p:nvSpPr>
        <p:spPr>
          <a:xfrm>
            <a:off x="6391043" y="1556793"/>
            <a:ext cx="3986013" cy="4770537"/>
          </a:xfrm>
          <a:prstGeom prst="rect">
            <a:avLst/>
          </a:prstGeom>
          <a:noFill/>
        </p:spPr>
        <p:txBody>
          <a:bodyPr wrap="square" rtlCol="0">
            <a:spAutoFit/>
          </a:bodyPr>
          <a:lstStyle/>
          <a:p>
            <a:pPr defTabSz="805176">
              <a:defRPr/>
            </a:pPr>
            <a:r>
              <a:rPr lang="da-DK" sz="1600" dirty="0">
                <a:solidFill>
                  <a:prstClr val="black"/>
                </a:solidFill>
                <a:latin typeface="Verdana"/>
              </a:rPr>
              <a:t>Målene skal være konkrete: hvem, hvad, hvor, hvornår</a:t>
            </a:r>
          </a:p>
          <a:p>
            <a:pPr defTabSz="805176">
              <a:defRPr/>
            </a:pPr>
            <a:endParaRPr lang="da-DK" sz="1600" dirty="0">
              <a:solidFill>
                <a:prstClr val="black"/>
              </a:solidFill>
              <a:latin typeface="Verdana"/>
            </a:endParaRPr>
          </a:p>
          <a:p>
            <a:pPr defTabSz="805176">
              <a:defRPr/>
            </a:pPr>
            <a:r>
              <a:rPr lang="da-DK" sz="1600" dirty="0">
                <a:solidFill>
                  <a:prstClr val="black"/>
                </a:solidFill>
                <a:latin typeface="Verdana"/>
              </a:rPr>
              <a:t>Du skal kunne følge op / måle på målene</a:t>
            </a:r>
          </a:p>
          <a:p>
            <a:pPr defTabSz="805176">
              <a:defRPr/>
            </a:pPr>
            <a:endParaRPr lang="da-DK" sz="1600" dirty="0">
              <a:solidFill>
                <a:prstClr val="black"/>
              </a:solidFill>
              <a:latin typeface="Verdana"/>
            </a:endParaRPr>
          </a:p>
          <a:p>
            <a:pPr defTabSz="805176">
              <a:defRPr/>
            </a:pPr>
            <a:r>
              <a:rPr lang="da-DK" sz="1600" dirty="0">
                <a:solidFill>
                  <a:prstClr val="black"/>
                </a:solidFill>
                <a:latin typeface="Verdana"/>
              </a:rPr>
              <a:t>Målene skal være accepterede og meningsfulde for dem, der skal bidrage</a:t>
            </a:r>
          </a:p>
          <a:p>
            <a:pPr defTabSz="805176">
              <a:defRPr/>
            </a:pPr>
            <a:endParaRPr lang="da-DK" sz="1600" dirty="0">
              <a:solidFill>
                <a:prstClr val="black"/>
              </a:solidFill>
              <a:latin typeface="Verdana"/>
            </a:endParaRPr>
          </a:p>
          <a:p>
            <a:pPr defTabSz="805176">
              <a:defRPr/>
            </a:pPr>
            <a:r>
              <a:rPr lang="da-DK" sz="1600" dirty="0">
                <a:solidFill>
                  <a:prstClr val="black"/>
                </a:solidFill>
                <a:latin typeface="Verdana"/>
              </a:rPr>
              <a:t>Hvad er I villige til at kaste efter målet med hensyn til tid, energi og ressourcer?</a:t>
            </a:r>
          </a:p>
          <a:p>
            <a:pPr defTabSz="805176">
              <a:defRPr/>
            </a:pPr>
            <a:endParaRPr lang="da-DK" sz="1600" dirty="0">
              <a:solidFill>
                <a:prstClr val="black"/>
              </a:solidFill>
              <a:latin typeface="Verdana"/>
            </a:endParaRPr>
          </a:p>
          <a:p>
            <a:pPr defTabSz="805176">
              <a:defRPr/>
            </a:pPr>
            <a:r>
              <a:rPr lang="da-DK" sz="1600" dirty="0">
                <a:solidFill>
                  <a:prstClr val="black"/>
                </a:solidFill>
                <a:latin typeface="Verdana"/>
              </a:rPr>
              <a:t>Hvornår skal målet været nået?</a:t>
            </a:r>
          </a:p>
          <a:p>
            <a:pPr defTabSz="805176">
              <a:defRPr/>
            </a:pPr>
            <a:endParaRPr lang="da-DK" sz="1600" dirty="0">
              <a:solidFill>
                <a:prstClr val="black"/>
              </a:solidFill>
              <a:latin typeface="Verdana"/>
            </a:endParaRPr>
          </a:p>
          <a:p>
            <a:pPr defTabSz="805176">
              <a:defRPr/>
            </a:pPr>
            <a:r>
              <a:rPr lang="da-DK" sz="1600" dirty="0">
                <a:solidFill>
                  <a:prstClr val="black"/>
                </a:solidFill>
                <a:latin typeface="Verdana"/>
              </a:rPr>
              <a:t>Hvad har I efterfølgende lært? Hvad er I blevet klogere på?  Hvordan vil I fejre succesen?</a:t>
            </a:r>
          </a:p>
        </p:txBody>
      </p:sp>
    </p:spTree>
    <p:extLst>
      <p:ext uri="{BB962C8B-B14F-4D97-AF65-F5344CB8AC3E}">
        <p14:creationId xmlns:p14="http://schemas.microsoft.com/office/powerpoint/2010/main" val="203132114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B494AD-AF50-4D7E-A313-0B3364100008}"/>
              </a:ext>
            </a:extLst>
          </p:cNvPr>
          <p:cNvSpPr>
            <a:spLocks noGrp="1"/>
          </p:cNvSpPr>
          <p:nvPr>
            <p:ph type="title"/>
          </p:nvPr>
        </p:nvSpPr>
        <p:spPr>
          <a:xfrm>
            <a:off x="2147888" y="621169"/>
            <a:ext cx="7886700" cy="2852737"/>
          </a:xfrm>
        </p:spPr>
        <p:txBody>
          <a:bodyPr>
            <a:normAutofit/>
          </a:bodyPr>
          <a:lstStyle/>
          <a:p>
            <a:r>
              <a:rPr lang="da-DK" b="0" dirty="0"/>
              <a:t>LEGO </a:t>
            </a:r>
            <a:r>
              <a:rPr lang="da-DK" b="0"/>
              <a:t>øvelse med mennesker, verdenskort mm</a:t>
            </a:r>
            <a:endParaRPr lang="da-DK" b="0" dirty="0"/>
          </a:p>
        </p:txBody>
      </p:sp>
      <p:sp>
        <p:nvSpPr>
          <p:cNvPr id="8" name="Text Placeholder 2">
            <a:extLst>
              <a:ext uri="{FF2B5EF4-FFF2-40B4-BE49-F238E27FC236}">
                <a16:creationId xmlns:a16="http://schemas.microsoft.com/office/drawing/2014/main" id="{D3C85266-C56D-4181-B07A-24DA0EFEED24}"/>
              </a:ext>
            </a:extLst>
          </p:cNvPr>
          <p:cNvSpPr>
            <a:spLocks noGrp="1"/>
          </p:cNvSpPr>
          <p:nvPr>
            <p:ph type="body" idx="1"/>
          </p:nvPr>
        </p:nvSpPr>
        <p:spPr>
          <a:xfrm>
            <a:off x="2147888" y="3762150"/>
            <a:ext cx="7886700" cy="1086530"/>
          </a:xfrm>
        </p:spPr>
        <p:txBody>
          <a:bodyPr vert="horz" lIns="0" tIns="0" rIns="0" bIns="0" rtlCol="0" anchor="t">
            <a:normAutofit/>
          </a:bodyPr>
          <a:lstStyle/>
          <a:p>
            <a:r>
              <a:rPr lang="en-US">
                <a:ea typeface="Verdana"/>
              </a:rPr>
              <a:t>Ca. 30 min.</a:t>
            </a:r>
            <a:endParaRPr lang="en-US"/>
          </a:p>
        </p:txBody>
      </p:sp>
    </p:spTree>
    <p:extLst>
      <p:ext uri="{BB962C8B-B14F-4D97-AF65-F5344CB8AC3E}">
        <p14:creationId xmlns:p14="http://schemas.microsoft.com/office/powerpoint/2010/main" val="18050822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5F49C8E-B1E9-4007-8267-020C096A3070}"/>
              </a:ext>
            </a:extLst>
          </p:cNvPr>
          <p:cNvGraphicFramePr>
            <a:graphicFrameLocks noChangeAspect="1"/>
          </p:cNvGraphicFramePr>
          <p:nvPr>
            <p:custDataLst>
              <p:tags r:id="rId1"/>
            </p:custDataLst>
          </p:nvPr>
        </p:nvGraphicFramePr>
        <p:xfrm>
          <a:off x="1525588" y="85883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7" name="Object 6" hidden="1">
                        <a:extLst>
                          <a:ext uri="{FF2B5EF4-FFF2-40B4-BE49-F238E27FC236}">
                            <a16:creationId xmlns:a16="http://schemas.microsoft.com/office/drawing/2014/main" id="{25F49C8E-B1E9-4007-8267-020C096A3070}"/>
                          </a:ext>
                        </a:extLst>
                      </p:cNvPr>
                      <p:cNvPicPr/>
                      <p:nvPr/>
                    </p:nvPicPr>
                    <p:blipFill>
                      <a:blip r:embed="rId5"/>
                      <a:stretch>
                        <a:fillRect/>
                      </a:stretch>
                    </p:blipFill>
                    <p:spPr>
                      <a:xfrm>
                        <a:off x="1525588" y="85883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BE1903DB-18FB-4737-B645-DF540696B0BA}"/>
              </a:ext>
            </a:extLst>
          </p:cNvPr>
          <p:cNvSpPr/>
          <p:nvPr/>
        </p:nvSpPr>
        <p:spPr>
          <a:xfrm>
            <a:off x="4439816" y="2621248"/>
            <a:ext cx="4824536" cy="3262277"/>
          </a:xfrm>
          <a:prstGeom prst="rect">
            <a:avLst/>
          </a:prstGeom>
          <a:no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defTabSz="457200" fontAlgn="base">
              <a:spcBef>
                <a:spcPct val="0"/>
              </a:spcBef>
              <a:spcAft>
                <a:spcPct val="0"/>
              </a:spcAft>
              <a:buFont typeface="Arial" panose="020B0604020202020204" pitchFamily="34" charset="0"/>
              <a:buChar char="•"/>
              <a:defRPr/>
            </a:pPr>
            <a:r>
              <a:rPr lang="da-DK" sz="2400" dirty="0">
                <a:solidFill>
                  <a:srgbClr val="000000"/>
                </a:solidFill>
                <a:latin typeface="Cera Pro"/>
              </a:rPr>
              <a:t>Se efter de nye spildformer og ressourcespild i LEGO?</a:t>
            </a:r>
          </a:p>
          <a:p>
            <a:pPr marL="342900" indent="-342900" defTabSz="457200" fontAlgn="base">
              <a:spcBef>
                <a:spcPct val="0"/>
              </a:spcBef>
              <a:spcAft>
                <a:spcPct val="0"/>
              </a:spcAft>
              <a:buFont typeface="Arial" panose="020B0604020202020204" pitchFamily="34" charset="0"/>
              <a:buChar char="•"/>
              <a:defRPr/>
            </a:pPr>
            <a:endParaRPr lang="da-DK" sz="2400" dirty="0">
              <a:solidFill>
                <a:srgbClr val="000000"/>
              </a:solidFill>
              <a:latin typeface="Cera Pro"/>
            </a:endParaRPr>
          </a:p>
          <a:p>
            <a:pPr marL="342900" indent="-342900" defTabSz="457200" fontAlgn="base">
              <a:spcBef>
                <a:spcPct val="0"/>
              </a:spcBef>
              <a:spcAft>
                <a:spcPct val="0"/>
              </a:spcAft>
              <a:buFont typeface="Arial" panose="020B0604020202020204" pitchFamily="34" charset="0"/>
              <a:buChar char="•"/>
              <a:defRPr/>
            </a:pPr>
            <a:r>
              <a:rPr lang="da-DK" sz="2400" dirty="0">
                <a:solidFill>
                  <a:srgbClr val="000000"/>
                </a:solidFill>
                <a:latin typeface="Cera Pro"/>
              </a:rPr>
              <a:t>Giv to eksempler på bæredygtig adfærd i LEGO?</a:t>
            </a:r>
          </a:p>
          <a:p>
            <a:pPr algn="ctr" defTabSz="457200" fontAlgn="base">
              <a:spcBef>
                <a:spcPct val="0"/>
              </a:spcBef>
              <a:spcAft>
                <a:spcPct val="0"/>
              </a:spcAft>
              <a:defRPr/>
            </a:pPr>
            <a:endParaRPr lang="da-DK" sz="2400" dirty="0">
              <a:solidFill>
                <a:srgbClr val="000000"/>
              </a:solidFill>
              <a:latin typeface="Cera Pro"/>
            </a:endParaRPr>
          </a:p>
          <a:p>
            <a:pPr algn="ctr" defTabSz="457200" fontAlgn="base">
              <a:spcBef>
                <a:spcPct val="0"/>
              </a:spcBef>
              <a:spcAft>
                <a:spcPct val="0"/>
              </a:spcAft>
              <a:defRPr/>
            </a:pPr>
            <a:r>
              <a:rPr lang="da-DK" sz="2400" b="1" dirty="0">
                <a:solidFill>
                  <a:srgbClr val="000000"/>
                </a:solidFill>
                <a:latin typeface="Cera Pro"/>
              </a:rPr>
              <a:t>Termin: Dag 3</a:t>
            </a:r>
          </a:p>
        </p:txBody>
      </p:sp>
      <p:sp>
        <p:nvSpPr>
          <p:cNvPr id="3" name="Title 2">
            <a:extLst>
              <a:ext uri="{FF2B5EF4-FFF2-40B4-BE49-F238E27FC236}">
                <a16:creationId xmlns:a16="http://schemas.microsoft.com/office/drawing/2014/main" id="{55A1DD68-ACA4-1041-A296-08FE977C3657}"/>
              </a:ext>
            </a:extLst>
          </p:cNvPr>
          <p:cNvSpPr>
            <a:spLocks noGrp="1"/>
          </p:cNvSpPr>
          <p:nvPr>
            <p:ph type="title"/>
          </p:nvPr>
        </p:nvSpPr>
        <p:spPr>
          <a:xfrm>
            <a:off x="1991545" y="1186077"/>
            <a:ext cx="6932613" cy="616930"/>
          </a:xfrm>
        </p:spPr>
        <p:txBody>
          <a:bodyPr vert="horz">
            <a:normAutofit fontScale="90000"/>
          </a:bodyPr>
          <a:lstStyle/>
          <a:p>
            <a:r>
              <a:rPr lang="en-GB" sz="3200" b="1" dirty="0" err="1"/>
              <a:t>Hjemmeopgave</a:t>
            </a:r>
            <a:r>
              <a:rPr lang="en-GB" sz="3200" b="1" dirty="0"/>
              <a:t> – nye </a:t>
            </a:r>
            <a:r>
              <a:rPr lang="en-GB" sz="3200" b="1" dirty="0" err="1"/>
              <a:t>spildformer</a:t>
            </a:r>
            <a:r>
              <a:rPr lang="en-GB" sz="3200" b="1" dirty="0"/>
              <a:t> &amp; </a:t>
            </a:r>
            <a:r>
              <a:rPr lang="en-GB" sz="3200" b="1" dirty="0" err="1"/>
              <a:t>bæredygtig</a:t>
            </a:r>
            <a:r>
              <a:rPr lang="en-GB" sz="3200" b="1" dirty="0"/>
              <a:t> </a:t>
            </a:r>
            <a:r>
              <a:rPr lang="en-GB" sz="3200" b="1" dirty="0" err="1"/>
              <a:t>adfærd</a:t>
            </a:r>
            <a:endParaRPr lang="en-GB" sz="3200" b="1" dirty="0"/>
          </a:p>
        </p:txBody>
      </p:sp>
      <p:sp>
        <p:nvSpPr>
          <p:cNvPr id="20" name="Rectangle 19">
            <a:extLst>
              <a:ext uri="{FF2B5EF4-FFF2-40B4-BE49-F238E27FC236}">
                <a16:creationId xmlns:a16="http://schemas.microsoft.com/office/drawing/2014/main" id="{2D493D9D-C434-405C-9A12-73143E455836}"/>
              </a:ext>
            </a:extLst>
          </p:cNvPr>
          <p:cNvSpPr/>
          <p:nvPr/>
        </p:nvSpPr>
        <p:spPr>
          <a:xfrm>
            <a:off x="6314438" y="2409647"/>
            <a:ext cx="3538537" cy="28795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da-DK" sz="1400" dirty="0">
              <a:solidFill>
                <a:prstClr val="black"/>
              </a:solidFill>
              <a:latin typeface="Verdana"/>
            </a:endParaRPr>
          </a:p>
        </p:txBody>
      </p:sp>
      <p:pic>
        <p:nvPicPr>
          <p:cNvPr id="6" name="Picture 5">
            <a:extLst>
              <a:ext uri="{FF2B5EF4-FFF2-40B4-BE49-F238E27FC236}">
                <a16:creationId xmlns:a16="http://schemas.microsoft.com/office/drawing/2014/main" id="{77C70633-41A4-4445-B453-D44E1E443F29}"/>
              </a:ext>
            </a:extLst>
          </p:cNvPr>
          <p:cNvPicPr>
            <a:picLocks noChangeAspect="1"/>
          </p:cNvPicPr>
          <p:nvPr/>
        </p:nvPicPr>
        <p:blipFill>
          <a:blip r:embed="rId6"/>
          <a:stretch>
            <a:fillRect/>
          </a:stretch>
        </p:blipFill>
        <p:spPr>
          <a:xfrm>
            <a:off x="2209801" y="2789803"/>
            <a:ext cx="2124075" cy="2019300"/>
          </a:xfrm>
          <a:prstGeom prst="rect">
            <a:avLst/>
          </a:prstGeom>
        </p:spPr>
      </p:pic>
    </p:spTree>
    <p:extLst>
      <p:ext uri="{BB962C8B-B14F-4D97-AF65-F5344CB8AC3E}">
        <p14:creationId xmlns:p14="http://schemas.microsoft.com/office/powerpoint/2010/main" val="234882451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C3393D37-F279-43EA-BA02-A3BC2300A46F}"/>
              </a:ext>
            </a:extLst>
          </p:cNvPr>
          <p:cNvPicPr>
            <a:picLocks noChangeAspect="1"/>
          </p:cNvPicPr>
          <p:nvPr/>
        </p:nvPicPr>
        <p:blipFill>
          <a:blip r:embed="rId2"/>
          <a:stretch>
            <a:fillRect/>
          </a:stretch>
        </p:blipFill>
        <p:spPr>
          <a:xfrm>
            <a:off x="2063552" y="1772816"/>
            <a:ext cx="7791004" cy="3895502"/>
          </a:xfrm>
          <a:prstGeom prst="rect">
            <a:avLst/>
          </a:prstGeom>
        </p:spPr>
      </p:pic>
    </p:spTree>
    <p:extLst>
      <p:ext uri="{BB962C8B-B14F-4D97-AF65-F5344CB8AC3E}">
        <p14:creationId xmlns:p14="http://schemas.microsoft.com/office/powerpoint/2010/main" val="1598149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95911FC-D78D-B194-5A9E-EDEB2DCF3DE9}"/>
              </a:ext>
            </a:extLst>
          </p:cNvPr>
          <p:cNvSpPr>
            <a:spLocks noGrp="1"/>
          </p:cNvSpPr>
          <p:nvPr>
            <p:ph type="title"/>
          </p:nvPr>
        </p:nvSpPr>
        <p:spPr>
          <a:xfrm>
            <a:off x="1838031" y="-203562"/>
            <a:ext cx="7886700" cy="1325563"/>
          </a:xfrm>
        </p:spPr>
        <p:txBody>
          <a:bodyPr>
            <a:normAutofit/>
          </a:bodyPr>
          <a:lstStyle/>
          <a:p>
            <a:r>
              <a:rPr lang="da-DK" sz="3200" b="1" dirty="0">
                <a:latin typeface="Verdana" panose="020B0604030504040204" pitchFamily="34" charset="0"/>
                <a:ea typeface="Verdana" panose="020B0604030504040204" pitchFamily="34" charset="0"/>
              </a:rPr>
              <a:t>8 spildtyper</a:t>
            </a:r>
          </a:p>
        </p:txBody>
      </p:sp>
      <p:pic>
        <p:nvPicPr>
          <p:cNvPr id="4" name="Picture 10" descr="defekt - kvalitets fejl">
            <a:extLst>
              <a:ext uri="{FF2B5EF4-FFF2-40B4-BE49-F238E27FC236}">
                <a16:creationId xmlns:a16="http://schemas.microsoft.com/office/drawing/2014/main" id="{97AE0C62-1039-8F75-5BF7-DD7BB5FDF1B2}"/>
              </a:ext>
            </a:extLst>
          </p:cNvPr>
          <p:cNvPicPr>
            <a:picLocks noChangeAspect="1" noChangeArrowheads="1"/>
          </p:cNvPicPr>
          <p:nvPr/>
        </p:nvPicPr>
        <p:blipFill>
          <a:blip r:embed="rId2" cstate="email"/>
          <a:srcRect/>
          <a:stretch>
            <a:fillRect/>
          </a:stretch>
        </p:blipFill>
        <p:spPr bwMode="auto">
          <a:xfrm>
            <a:off x="5106753" y="4837423"/>
            <a:ext cx="1312113" cy="1805900"/>
          </a:xfrm>
          <a:prstGeom prst="rect">
            <a:avLst/>
          </a:prstGeom>
          <a:noFill/>
          <a:ln w="9525">
            <a:noFill/>
            <a:miter lim="800000"/>
            <a:headEnd/>
            <a:tailEnd/>
          </a:ln>
        </p:spPr>
      </p:pic>
      <p:pic>
        <p:nvPicPr>
          <p:cNvPr id="5" name="Picture 11" descr="lager">
            <a:extLst>
              <a:ext uri="{FF2B5EF4-FFF2-40B4-BE49-F238E27FC236}">
                <a16:creationId xmlns:a16="http://schemas.microsoft.com/office/drawing/2014/main" id="{432EF7D9-7C87-322F-8A20-47E9C3FE2EDD}"/>
              </a:ext>
            </a:extLst>
          </p:cNvPr>
          <p:cNvPicPr>
            <a:picLocks noChangeAspect="1" noChangeArrowheads="1"/>
          </p:cNvPicPr>
          <p:nvPr/>
        </p:nvPicPr>
        <p:blipFill>
          <a:blip r:embed="rId3" cstate="email"/>
          <a:srcRect/>
          <a:stretch>
            <a:fillRect/>
          </a:stretch>
        </p:blipFill>
        <p:spPr bwMode="auto">
          <a:xfrm>
            <a:off x="4601628" y="1046170"/>
            <a:ext cx="2322362" cy="1689742"/>
          </a:xfrm>
          <a:prstGeom prst="rect">
            <a:avLst/>
          </a:prstGeom>
          <a:noFill/>
          <a:ln w="9525">
            <a:noFill/>
            <a:miter lim="800000"/>
            <a:headEnd/>
            <a:tailEnd/>
          </a:ln>
        </p:spPr>
      </p:pic>
      <p:pic>
        <p:nvPicPr>
          <p:cNvPr id="6" name="Picture 12" descr="overbearbejdning">
            <a:extLst>
              <a:ext uri="{FF2B5EF4-FFF2-40B4-BE49-F238E27FC236}">
                <a16:creationId xmlns:a16="http://schemas.microsoft.com/office/drawing/2014/main" id="{2AF3AED1-7B65-67A0-4C05-72C7D6226E21}"/>
              </a:ext>
            </a:extLst>
          </p:cNvPr>
          <p:cNvPicPr>
            <a:picLocks noChangeAspect="1" noChangeArrowheads="1"/>
          </p:cNvPicPr>
          <p:nvPr/>
        </p:nvPicPr>
        <p:blipFill>
          <a:blip r:embed="rId4" cstate="email"/>
          <a:srcRect/>
          <a:stretch>
            <a:fillRect/>
          </a:stretch>
        </p:blipFill>
        <p:spPr bwMode="auto">
          <a:xfrm>
            <a:off x="2136870" y="4861315"/>
            <a:ext cx="2294453" cy="1669803"/>
          </a:xfrm>
          <a:prstGeom prst="rect">
            <a:avLst/>
          </a:prstGeom>
          <a:noFill/>
          <a:ln w="9525">
            <a:noFill/>
            <a:miter lim="800000"/>
            <a:headEnd/>
            <a:tailEnd/>
          </a:ln>
        </p:spPr>
      </p:pic>
      <p:pic>
        <p:nvPicPr>
          <p:cNvPr id="7" name="Picture 13" descr="overproduktion">
            <a:extLst>
              <a:ext uri="{FF2B5EF4-FFF2-40B4-BE49-F238E27FC236}">
                <a16:creationId xmlns:a16="http://schemas.microsoft.com/office/drawing/2014/main" id="{6CC0D6E9-2002-267B-97F0-38347B58A8D0}"/>
              </a:ext>
            </a:extLst>
          </p:cNvPr>
          <p:cNvPicPr>
            <a:picLocks noChangeAspect="1" noChangeArrowheads="1"/>
          </p:cNvPicPr>
          <p:nvPr/>
        </p:nvPicPr>
        <p:blipFill>
          <a:blip r:embed="rId5" cstate="email"/>
          <a:srcRect/>
          <a:stretch>
            <a:fillRect/>
          </a:stretch>
        </p:blipFill>
        <p:spPr bwMode="auto">
          <a:xfrm>
            <a:off x="4866834" y="3008782"/>
            <a:ext cx="2057156" cy="1495321"/>
          </a:xfrm>
          <a:prstGeom prst="rect">
            <a:avLst/>
          </a:prstGeom>
          <a:noFill/>
          <a:ln w="9525">
            <a:noFill/>
            <a:miter lim="800000"/>
            <a:headEnd/>
            <a:tailEnd/>
          </a:ln>
        </p:spPr>
      </p:pic>
      <p:pic>
        <p:nvPicPr>
          <p:cNvPr id="8" name="Picture 14" descr="transport">
            <a:extLst>
              <a:ext uri="{FF2B5EF4-FFF2-40B4-BE49-F238E27FC236}">
                <a16:creationId xmlns:a16="http://schemas.microsoft.com/office/drawing/2014/main" id="{2A7479F9-5967-9009-4FDC-20A0DAB27F65}"/>
              </a:ext>
            </a:extLst>
          </p:cNvPr>
          <p:cNvPicPr>
            <a:picLocks noChangeAspect="1" noChangeArrowheads="1"/>
          </p:cNvPicPr>
          <p:nvPr/>
        </p:nvPicPr>
        <p:blipFill>
          <a:blip r:embed="rId6" cstate="email"/>
          <a:srcRect/>
          <a:stretch>
            <a:fillRect/>
          </a:stretch>
        </p:blipFill>
        <p:spPr bwMode="auto">
          <a:xfrm>
            <a:off x="2011000" y="1075372"/>
            <a:ext cx="2296198" cy="1668059"/>
          </a:xfrm>
          <a:prstGeom prst="rect">
            <a:avLst/>
          </a:prstGeom>
          <a:noFill/>
          <a:ln w="9525">
            <a:noFill/>
            <a:miter lim="800000"/>
            <a:headEnd/>
            <a:tailEnd/>
          </a:ln>
        </p:spPr>
      </p:pic>
      <p:pic>
        <p:nvPicPr>
          <p:cNvPr id="9" name="Picture 15" descr="ubrugt medarbejderpotentiale">
            <a:extLst>
              <a:ext uri="{FF2B5EF4-FFF2-40B4-BE49-F238E27FC236}">
                <a16:creationId xmlns:a16="http://schemas.microsoft.com/office/drawing/2014/main" id="{294BBA99-F0C8-081F-F49F-12BB47CA5944}"/>
              </a:ext>
            </a:extLst>
          </p:cNvPr>
          <p:cNvPicPr>
            <a:picLocks noChangeAspect="1" noChangeArrowheads="1"/>
          </p:cNvPicPr>
          <p:nvPr/>
        </p:nvPicPr>
        <p:blipFill>
          <a:blip r:embed="rId7" cstate="email"/>
          <a:srcRect/>
          <a:stretch>
            <a:fillRect/>
          </a:stretch>
        </p:blipFill>
        <p:spPr bwMode="auto">
          <a:xfrm>
            <a:off x="7563025" y="4906344"/>
            <a:ext cx="2294453" cy="1668059"/>
          </a:xfrm>
          <a:prstGeom prst="rect">
            <a:avLst/>
          </a:prstGeom>
          <a:noFill/>
          <a:ln w="9525">
            <a:noFill/>
            <a:miter lim="800000"/>
            <a:headEnd/>
            <a:tailEnd/>
          </a:ln>
        </p:spPr>
      </p:pic>
      <p:sp>
        <p:nvSpPr>
          <p:cNvPr id="10" name="Rectangle 18">
            <a:extLst>
              <a:ext uri="{FF2B5EF4-FFF2-40B4-BE49-F238E27FC236}">
                <a16:creationId xmlns:a16="http://schemas.microsoft.com/office/drawing/2014/main" id="{34E7A786-2C41-E74E-7F03-62E674F11BC9}"/>
              </a:ext>
            </a:extLst>
          </p:cNvPr>
          <p:cNvSpPr>
            <a:spLocks noChangeArrowheads="1"/>
          </p:cNvSpPr>
          <p:nvPr/>
        </p:nvSpPr>
        <p:spPr bwMode="auto">
          <a:xfrm>
            <a:off x="1970609" y="834331"/>
            <a:ext cx="1741342" cy="314423"/>
          </a:xfrm>
          <a:prstGeom prst="rect">
            <a:avLst/>
          </a:prstGeom>
          <a:noFill/>
          <a:ln w="9525">
            <a:noFill/>
            <a:miter lim="800000"/>
            <a:headEnd/>
            <a:tailEnd/>
          </a:ln>
        </p:spPr>
        <p:txBody>
          <a:bodyPr/>
          <a:lstStyle/>
          <a:p>
            <a:pPr marL="257175" indent="-257175" algn="ctr" defTabSz="685800" fontAlgn="base">
              <a:spcBef>
                <a:spcPct val="20000"/>
              </a:spcBef>
              <a:spcAft>
                <a:spcPct val="0"/>
              </a:spcAft>
              <a:defRPr/>
            </a:pPr>
            <a:r>
              <a:rPr lang="da-DK" sz="1400" b="1" dirty="0">
                <a:solidFill>
                  <a:srgbClr val="000000"/>
                </a:solidFill>
                <a:latin typeface="Verdana" panose="020B0604030504040204" pitchFamily="34" charset="0"/>
                <a:ea typeface="Verdana" panose="020B0604030504040204" pitchFamily="34" charset="0"/>
              </a:rPr>
              <a:t>TRANSPORT</a:t>
            </a:r>
          </a:p>
        </p:txBody>
      </p:sp>
      <p:sp>
        <p:nvSpPr>
          <p:cNvPr id="11" name="Rectangle 20">
            <a:extLst>
              <a:ext uri="{FF2B5EF4-FFF2-40B4-BE49-F238E27FC236}">
                <a16:creationId xmlns:a16="http://schemas.microsoft.com/office/drawing/2014/main" id="{F9BBFD1A-4A9A-E194-6F84-E21F441902E1}"/>
              </a:ext>
            </a:extLst>
          </p:cNvPr>
          <p:cNvSpPr>
            <a:spLocks noChangeArrowheads="1"/>
          </p:cNvSpPr>
          <p:nvPr/>
        </p:nvSpPr>
        <p:spPr bwMode="auto">
          <a:xfrm>
            <a:off x="4392760" y="740148"/>
            <a:ext cx="1741342" cy="314423"/>
          </a:xfrm>
          <a:prstGeom prst="rect">
            <a:avLst/>
          </a:prstGeom>
          <a:noFill/>
          <a:ln w="9525">
            <a:noFill/>
            <a:miter lim="800000"/>
            <a:headEnd/>
            <a:tailEnd/>
          </a:ln>
        </p:spPr>
        <p:txBody>
          <a:bodyPr/>
          <a:lstStyle/>
          <a:p>
            <a:pPr marL="257175" indent="-257175" algn="ctr" defTabSz="685800" fontAlgn="base">
              <a:spcBef>
                <a:spcPct val="20000"/>
              </a:spcBef>
              <a:spcAft>
                <a:spcPct val="0"/>
              </a:spcAft>
              <a:defRPr/>
            </a:pPr>
            <a:r>
              <a:rPr lang="da-DK" sz="1400" b="1" dirty="0">
                <a:solidFill>
                  <a:srgbClr val="000000"/>
                </a:solidFill>
                <a:latin typeface="Verdana" panose="020B0604030504040204" pitchFamily="34" charset="0"/>
                <a:ea typeface="Verdana" panose="020B0604030504040204" pitchFamily="34" charset="0"/>
              </a:rPr>
              <a:t>LAGER</a:t>
            </a:r>
          </a:p>
        </p:txBody>
      </p:sp>
      <p:sp>
        <p:nvSpPr>
          <p:cNvPr id="12" name="Rectangle 21">
            <a:extLst>
              <a:ext uri="{FF2B5EF4-FFF2-40B4-BE49-F238E27FC236}">
                <a16:creationId xmlns:a16="http://schemas.microsoft.com/office/drawing/2014/main" id="{0B0DA1B9-2234-17F6-881C-517F594F3922}"/>
              </a:ext>
            </a:extLst>
          </p:cNvPr>
          <p:cNvSpPr>
            <a:spLocks noChangeArrowheads="1"/>
          </p:cNvSpPr>
          <p:nvPr/>
        </p:nvSpPr>
        <p:spPr bwMode="auto">
          <a:xfrm>
            <a:off x="7021692" y="745443"/>
            <a:ext cx="1741342" cy="314423"/>
          </a:xfrm>
          <a:prstGeom prst="rect">
            <a:avLst/>
          </a:prstGeom>
          <a:noFill/>
          <a:ln w="9525">
            <a:noFill/>
            <a:miter lim="800000"/>
            <a:headEnd/>
            <a:tailEnd/>
          </a:ln>
        </p:spPr>
        <p:txBody>
          <a:bodyPr/>
          <a:lstStyle/>
          <a:p>
            <a:pPr marL="257175" indent="-257175" algn="ctr" defTabSz="685800" fontAlgn="base">
              <a:spcBef>
                <a:spcPct val="20000"/>
              </a:spcBef>
              <a:spcAft>
                <a:spcPct val="0"/>
              </a:spcAft>
              <a:defRPr/>
            </a:pPr>
            <a:r>
              <a:rPr lang="da-DK" sz="1400" b="1" dirty="0">
                <a:solidFill>
                  <a:srgbClr val="000000"/>
                </a:solidFill>
                <a:latin typeface="Verdana" panose="020B0604030504040204" pitchFamily="34" charset="0"/>
                <a:ea typeface="Verdana" panose="020B0604030504040204" pitchFamily="34" charset="0"/>
              </a:rPr>
              <a:t>BEVÆGELSE</a:t>
            </a:r>
          </a:p>
        </p:txBody>
      </p:sp>
      <p:sp>
        <p:nvSpPr>
          <p:cNvPr id="13" name="Rectangle 22">
            <a:extLst>
              <a:ext uri="{FF2B5EF4-FFF2-40B4-BE49-F238E27FC236}">
                <a16:creationId xmlns:a16="http://schemas.microsoft.com/office/drawing/2014/main" id="{AB64B797-117A-7375-3DE7-A33ED04D552F}"/>
              </a:ext>
            </a:extLst>
          </p:cNvPr>
          <p:cNvSpPr>
            <a:spLocks noChangeArrowheads="1"/>
          </p:cNvSpPr>
          <p:nvPr/>
        </p:nvSpPr>
        <p:spPr bwMode="auto">
          <a:xfrm>
            <a:off x="1960557" y="2796935"/>
            <a:ext cx="1741342" cy="314423"/>
          </a:xfrm>
          <a:prstGeom prst="rect">
            <a:avLst/>
          </a:prstGeom>
          <a:noFill/>
          <a:ln w="9525">
            <a:noFill/>
            <a:miter lim="800000"/>
            <a:headEnd/>
            <a:tailEnd/>
          </a:ln>
        </p:spPr>
        <p:txBody>
          <a:bodyPr/>
          <a:lstStyle/>
          <a:p>
            <a:pPr marL="257175" indent="-257175" algn="ctr" defTabSz="685800" fontAlgn="base">
              <a:spcBef>
                <a:spcPct val="20000"/>
              </a:spcBef>
              <a:spcAft>
                <a:spcPct val="0"/>
              </a:spcAft>
              <a:defRPr/>
            </a:pPr>
            <a:r>
              <a:rPr lang="da-DK" sz="1400" b="1" dirty="0">
                <a:solidFill>
                  <a:srgbClr val="000000"/>
                </a:solidFill>
                <a:latin typeface="Verdana" panose="020B0604030504040204" pitchFamily="34" charset="0"/>
                <a:ea typeface="Verdana" panose="020B0604030504040204" pitchFamily="34" charset="0"/>
              </a:rPr>
              <a:t>VENTETID</a:t>
            </a:r>
          </a:p>
        </p:txBody>
      </p:sp>
      <p:sp>
        <p:nvSpPr>
          <p:cNvPr id="14" name="Rectangle 23">
            <a:extLst>
              <a:ext uri="{FF2B5EF4-FFF2-40B4-BE49-F238E27FC236}">
                <a16:creationId xmlns:a16="http://schemas.microsoft.com/office/drawing/2014/main" id="{66E7B253-1C94-0F1F-EA62-6F1523A36F8C}"/>
              </a:ext>
            </a:extLst>
          </p:cNvPr>
          <p:cNvSpPr>
            <a:spLocks noChangeArrowheads="1"/>
          </p:cNvSpPr>
          <p:nvPr/>
        </p:nvSpPr>
        <p:spPr bwMode="auto">
          <a:xfrm>
            <a:off x="4510016" y="2796935"/>
            <a:ext cx="2770792" cy="314423"/>
          </a:xfrm>
          <a:prstGeom prst="rect">
            <a:avLst/>
          </a:prstGeom>
          <a:noFill/>
          <a:ln w="9525">
            <a:noFill/>
            <a:miter lim="800000"/>
            <a:headEnd/>
            <a:tailEnd/>
          </a:ln>
        </p:spPr>
        <p:txBody>
          <a:bodyPr/>
          <a:lstStyle/>
          <a:p>
            <a:pPr marL="257175" indent="-257175" algn="ctr" defTabSz="685800" fontAlgn="base">
              <a:spcBef>
                <a:spcPct val="20000"/>
              </a:spcBef>
              <a:spcAft>
                <a:spcPct val="0"/>
              </a:spcAft>
              <a:defRPr/>
            </a:pPr>
            <a:r>
              <a:rPr lang="da-DK" sz="1400" b="1" dirty="0">
                <a:solidFill>
                  <a:srgbClr val="000000"/>
                </a:solidFill>
                <a:latin typeface="Verdana" panose="020B0604030504040204" pitchFamily="34" charset="0"/>
                <a:ea typeface="Verdana" panose="020B0604030504040204" pitchFamily="34" charset="0"/>
              </a:rPr>
              <a:t>OVER PRODUKTION</a:t>
            </a:r>
          </a:p>
        </p:txBody>
      </p:sp>
      <p:sp>
        <p:nvSpPr>
          <p:cNvPr id="15" name="Rectangle 24">
            <a:extLst>
              <a:ext uri="{FF2B5EF4-FFF2-40B4-BE49-F238E27FC236}">
                <a16:creationId xmlns:a16="http://schemas.microsoft.com/office/drawing/2014/main" id="{0520B1A3-26BA-526F-7D31-4022D2A44B56}"/>
              </a:ext>
            </a:extLst>
          </p:cNvPr>
          <p:cNvSpPr>
            <a:spLocks noChangeArrowheads="1"/>
          </p:cNvSpPr>
          <p:nvPr/>
        </p:nvSpPr>
        <p:spPr bwMode="auto">
          <a:xfrm>
            <a:off x="1898699" y="4631894"/>
            <a:ext cx="2770792" cy="314423"/>
          </a:xfrm>
          <a:prstGeom prst="rect">
            <a:avLst/>
          </a:prstGeom>
          <a:noFill/>
          <a:ln w="9525">
            <a:noFill/>
            <a:miter lim="800000"/>
            <a:headEnd/>
            <a:tailEnd/>
          </a:ln>
        </p:spPr>
        <p:txBody>
          <a:bodyPr/>
          <a:lstStyle/>
          <a:p>
            <a:pPr marL="257175" indent="-257175" algn="ctr" defTabSz="685800" fontAlgn="base">
              <a:spcBef>
                <a:spcPct val="20000"/>
              </a:spcBef>
              <a:spcAft>
                <a:spcPct val="0"/>
              </a:spcAft>
              <a:defRPr/>
            </a:pPr>
            <a:r>
              <a:rPr lang="da-DK" sz="1400" b="1" dirty="0">
                <a:solidFill>
                  <a:srgbClr val="000000"/>
                </a:solidFill>
                <a:latin typeface="Verdana" panose="020B0604030504040204" pitchFamily="34" charset="0"/>
                <a:ea typeface="Verdana" panose="020B0604030504040204" pitchFamily="34" charset="0"/>
              </a:rPr>
              <a:t>OVER BEARBEJDNING</a:t>
            </a:r>
          </a:p>
        </p:txBody>
      </p:sp>
      <p:sp>
        <p:nvSpPr>
          <p:cNvPr id="16" name="Rectangle 25">
            <a:extLst>
              <a:ext uri="{FF2B5EF4-FFF2-40B4-BE49-F238E27FC236}">
                <a16:creationId xmlns:a16="http://schemas.microsoft.com/office/drawing/2014/main" id="{4665D02D-D30D-24E5-632E-02A15DABF48B}"/>
              </a:ext>
            </a:extLst>
          </p:cNvPr>
          <p:cNvSpPr>
            <a:spLocks noChangeArrowheads="1"/>
          </p:cNvSpPr>
          <p:nvPr/>
        </p:nvSpPr>
        <p:spPr bwMode="auto">
          <a:xfrm>
            <a:off x="4629538" y="4641693"/>
            <a:ext cx="2294453" cy="314423"/>
          </a:xfrm>
          <a:prstGeom prst="rect">
            <a:avLst/>
          </a:prstGeom>
          <a:noFill/>
          <a:ln w="9525">
            <a:noFill/>
            <a:miter lim="800000"/>
            <a:headEnd/>
            <a:tailEnd/>
          </a:ln>
        </p:spPr>
        <p:txBody>
          <a:bodyPr/>
          <a:lstStyle/>
          <a:p>
            <a:pPr marL="257175" indent="-257175" algn="ctr" defTabSz="685800" fontAlgn="base">
              <a:spcBef>
                <a:spcPct val="20000"/>
              </a:spcBef>
              <a:spcAft>
                <a:spcPct val="0"/>
              </a:spcAft>
              <a:defRPr/>
            </a:pPr>
            <a:r>
              <a:rPr lang="da-DK" sz="1400" b="1" dirty="0">
                <a:solidFill>
                  <a:srgbClr val="000000"/>
                </a:solidFill>
                <a:latin typeface="Verdana" panose="020B0604030504040204" pitchFamily="34" charset="0"/>
                <a:ea typeface="Verdana" panose="020B0604030504040204" pitchFamily="34" charset="0"/>
              </a:rPr>
              <a:t>KVALITETS FEJL</a:t>
            </a:r>
          </a:p>
        </p:txBody>
      </p:sp>
      <p:sp>
        <p:nvSpPr>
          <p:cNvPr id="17" name="Rectangle 26">
            <a:extLst>
              <a:ext uri="{FF2B5EF4-FFF2-40B4-BE49-F238E27FC236}">
                <a16:creationId xmlns:a16="http://schemas.microsoft.com/office/drawing/2014/main" id="{CE2F9CEE-8EAF-8274-A213-A0234BDAE3AC}"/>
              </a:ext>
            </a:extLst>
          </p:cNvPr>
          <p:cNvSpPr>
            <a:spLocks noChangeArrowheads="1"/>
          </p:cNvSpPr>
          <p:nvPr/>
        </p:nvSpPr>
        <p:spPr bwMode="auto">
          <a:xfrm>
            <a:off x="7280809" y="4631894"/>
            <a:ext cx="2927827" cy="314423"/>
          </a:xfrm>
          <a:prstGeom prst="rect">
            <a:avLst/>
          </a:prstGeom>
          <a:noFill/>
          <a:ln w="9525">
            <a:noFill/>
            <a:miter lim="800000"/>
            <a:headEnd/>
            <a:tailEnd/>
          </a:ln>
        </p:spPr>
        <p:txBody>
          <a:bodyPr/>
          <a:lstStyle/>
          <a:p>
            <a:pPr marL="257175" indent="-257175" algn="ctr" defTabSz="685800" fontAlgn="base">
              <a:spcBef>
                <a:spcPct val="20000"/>
              </a:spcBef>
              <a:spcAft>
                <a:spcPct val="0"/>
              </a:spcAft>
              <a:defRPr/>
            </a:pPr>
            <a:r>
              <a:rPr lang="da-DK" sz="1400" b="1" dirty="0">
                <a:solidFill>
                  <a:srgbClr val="000000"/>
                </a:solidFill>
                <a:latin typeface="Verdana" panose="020B0604030504040204" pitchFamily="34" charset="0"/>
                <a:ea typeface="Verdana" panose="020B0604030504040204" pitchFamily="34" charset="0"/>
              </a:rPr>
              <a:t>UBRUGT POTENTIALE</a:t>
            </a:r>
          </a:p>
        </p:txBody>
      </p:sp>
      <p:pic>
        <p:nvPicPr>
          <p:cNvPr id="18" name="Billede 20" descr="unødigt bevægelse 2.jpg">
            <a:extLst>
              <a:ext uri="{FF2B5EF4-FFF2-40B4-BE49-F238E27FC236}">
                <a16:creationId xmlns:a16="http://schemas.microsoft.com/office/drawing/2014/main" id="{9C1FE7CC-4C32-7AEE-2272-D143D83CC0F4}"/>
              </a:ext>
            </a:extLst>
          </p:cNvPr>
          <p:cNvPicPr>
            <a:picLocks noChangeAspect="1"/>
          </p:cNvPicPr>
          <p:nvPr/>
        </p:nvPicPr>
        <p:blipFill>
          <a:blip r:embed="rId8" cstate="email">
            <a:clrChange>
              <a:clrFrom>
                <a:srgbClr val="FFFFFF"/>
              </a:clrFrom>
              <a:clrTo>
                <a:srgbClr val="FFFFFF">
                  <a:alpha val="0"/>
                </a:srgbClr>
              </a:clrTo>
            </a:clrChange>
          </a:blip>
          <a:srcRect/>
          <a:stretch>
            <a:fillRect/>
          </a:stretch>
        </p:blipFill>
        <p:spPr bwMode="auto">
          <a:xfrm>
            <a:off x="7218421" y="1000806"/>
            <a:ext cx="1491830" cy="2051921"/>
          </a:xfrm>
          <a:prstGeom prst="rect">
            <a:avLst/>
          </a:prstGeom>
          <a:noFill/>
          <a:ln w="9525">
            <a:noFill/>
            <a:miter lim="800000"/>
            <a:headEnd/>
            <a:tailEnd/>
          </a:ln>
        </p:spPr>
      </p:pic>
      <p:pic>
        <p:nvPicPr>
          <p:cNvPr id="19" name="Billede 21" descr="ventetid 2.jpg">
            <a:extLst>
              <a:ext uri="{FF2B5EF4-FFF2-40B4-BE49-F238E27FC236}">
                <a16:creationId xmlns:a16="http://schemas.microsoft.com/office/drawing/2014/main" id="{C495E707-7681-B468-23E8-1A6DF9947DF9}"/>
              </a:ext>
            </a:extLst>
          </p:cNvPr>
          <p:cNvPicPr>
            <a:picLocks noChangeAspect="1"/>
          </p:cNvPicPr>
          <p:nvPr/>
        </p:nvPicPr>
        <p:blipFill>
          <a:blip r:embed="rId9" cstate="email">
            <a:clrChange>
              <a:clrFrom>
                <a:srgbClr val="FFFFFF"/>
              </a:clrFrom>
              <a:clrTo>
                <a:srgbClr val="FFFFFF">
                  <a:alpha val="0"/>
                </a:srgbClr>
              </a:clrTo>
            </a:clrChange>
          </a:blip>
          <a:srcRect/>
          <a:stretch>
            <a:fillRect/>
          </a:stretch>
        </p:blipFill>
        <p:spPr bwMode="auto">
          <a:xfrm>
            <a:off x="2065274" y="2889760"/>
            <a:ext cx="2355522" cy="1744831"/>
          </a:xfrm>
          <a:prstGeom prst="rect">
            <a:avLst/>
          </a:prstGeom>
          <a:noFill/>
          <a:ln w="9525">
            <a:noFill/>
            <a:miter lim="800000"/>
            <a:headEnd/>
            <a:tailEnd/>
          </a:ln>
        </p:spPr>
      </p:pic>
      <p:pic>
        <p:nvPicPr>
          <p:cNvPr id="20" name="Picture 31" descr="Carpenter_no bg.png">
            <a:extLst>
              <a:ext uri="{FF2B5EF4-FFF2-40B4-BE49-F238E27FC236}">
                <a16:creationId xmlns:a16="http://schemas.microsoft.com/office/drawing/2014/main" id="{304A2D4F-B741-86BB-9095-B0E6C515057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223987" y="1657257"/>
            <a:ext cx="1266980" cy="1970560"/>
          </a:xfrm>
          <a:prstGeom prst="rect">
            <a:avLst/>
          </a:prstGeom>
        </p:spPr>
      </p:pic>
    </p:spTree>
    <p:extLst>
      <p:ext uri="{BB962C8B-B14F-4D97-AF65-F5344CB8AC3E}">
        <p14:creationId xmlns:p14="http://schemas.microsoft.com/office/powerpoint/2010/main" val="276409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064D17-0B95-469C-8BDA-74ED7A309A75}"/>
              </a:ext>
            </a:extLst>
          </p:cNvPr>
          <p:cNvSpPr>
            <a:spLocks noGrp="1"/>
          </p:cNvSpPr>
          <p:nvPr>
            <p:ph type="title"/>
          </p:nvPr>
        </p:nvSpPr>
        <p:spPr>
          <a:xfrm>
            <a:off x="2008194" y="980729"/>
            <a:ext cx="7328167" cy="501905"/>
          </a:xfrm>
        </p:spPr>
        <p:txBody>
          <a:bodyPr>
            <a:noAutofit/>
          </a:bodyPr>
          <a:lstStyle/>
          <a:p>
            <a:r>
              <a:rPr lang="da-DK" sz="2800" b="1" dirty="0"/>
              <a:t>Hvor meget tid tror I der i gennemsnit er spild i produktion &amp; administration..</a:t>
            </a:r>
          </a:p>
        </p:txBody>
      </p:sp>
      <p:sp>
        <p:nvSpPr>
          <p:cNvPr id="4" name="Pladsholder til sidefod 3">
            <a:extLst>
              <a:ext uri="{FF2B5EF4-FFF2-40B4-BE49-F238E27FC236}">
                <a16:creationId xmlns:a16="http://schemas.microsoft.com/office/drawing/2014/main" id="{51D7EA4D-4AB1-4BEB-A4DD-A2EBACADAE77}"/>
              </a:ext>
            </a:extLst>
          </p:cNvPr>
          <p:cNvSpPr>
            <a:spLocks noGrp="1"/>
          </p:cNvSpPr>
          <p:nvPr>
            <p:ph type="ftr" sz="quarter" idx="11"/>
          </p:nvPr>
        </p:nvSpPr>
        <p:spPr/>
        <p:txBody>
          <a:bodyPr/>
          <a:lstStyle/>
          <a:p>
            <a:pPr defTabSz="685800">
              <a:defRPr/>
            </a:pPr>
            <a:r>
              <a:rPr lang="da-DK" sz="1050">
                <a:solidFill>
                  <a:prstClr val="black"/>
                </a:solidFill>
                <a:latin typeface="Verdana"/>
              </a:rPr>
              <a:t>IBC Kurser</a:t>
            </a:r>
          </a:p>
        </p:txBody>
      </p:sp>
      <p:graphicFrame>
        <p:nvGraphicFramePr>
          <p:cNvPr id="6" name="Object 4">
            <a:extLst>
              <a:ext uri="{FF2B5EF4-FFF2-40B4-BE49-F238E27FC236}">
                <a16:creationId xmlns:a16="http://schemas.microsoft.com/office/drawing/2014/main" id="{275E8478-3271-4118-A85C-54F2BECBA792}"/>
              </a:ext>
            </a:extLst>
          </p:cNvPr>
          <p:cNvGraphicFramePr>
            <a:graphicFrameLocks noGrp="1" noChangeAspect="1"/>
          </p:cNvGraphicFramePr>
          <p:nvPr>
            <p:ph idx="1"/>
          </p:nvPr>
        </p:nvGraphicFramePr>
        <p:xfrm>
          <a:off x="1970994" y="2824181"/>
          <a:ext cx="7859679" cy="32062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656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618EA43472D24449C06B0068A65CFA5" ma:contentTypeVersion="14" ma:contentTypeDescription="Opret et nyt dokument." ma:contentTypeScope="" ma:versionID="3f5a1246c2ef77df25e66849155b51ec">
  <xsd:schema xmlns:xsd="http://www.w3.org/2001/XMLSchema" xmlns:xs="http://www.w3.org/2001/XMLSchema" xmlns:p="http://schemas.microsoft.com/office/2006/metadata/properties" xmlns:ns2="66bd60ff-9289-488e-8b38-68681f307e9f" xmlns:ns3="f98be5f7-c26b-40b1-8165-6f48d908995f" targetNamespace="http://schemas.microsoft.com/office/2006/metadata/properties" ma:root="true" ma:fieldsID="cc8fdd61396614f09d96b38174a9845c" ns2:_="" ns3:_="">
    <xsd:import namespace="66bd60ff-9289-488e-8b38-68681f307e9f"/>
    <xsd:import namespace="f98be5f7-c26b-40b1-8165-6f48d908995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bd60ff-9289-488e-8b38-68681f307e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Billedmærker" ma:readOnly="false" ma:fieldId="{5cf76f15-5ced-4ddc-b409-7134ff3c332f}" ma:taxonomyMulti="true" ma:sspId="7838cd0e-1872-446e-82f7-b036991bb4d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8be5f7-c26b-40b1-8165-6f48d908995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5a6c850-fdf5-4fc6-8700-74a9778d8058}" ma:internalName="TaxCatchAll" ma:showField="CatchAllData" ma:web="f98be5f7-c26b-40b1-8165-6f48d90899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98be5f7-c26b-40b1-8165-6f48d908995f" xsi:nil="true"/>
    <lcf76f155ced4ddcb4097134ff3c332f xmlns="66bd60ff-9289-488e-8b38-68681f307e9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FDBDD0F-F23A-45D9-B8F5-A3038D8C43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bd60ff-9289-488e-8b38-68681f307e9f"/>
    <ds:schemaRef ds:uri="f98be5f7-c26b-40b1-8165-6f48d90899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996260-8AE4-4868-A7BD-ADBFF02BF4E5}">
  <ds:schemaRefs>
    <ds:schemaRef ds:uri="http://schemas.microsoft.com/sharepoint/v3/contenttype/forms"/>
  </ds:schemaRefs>
</ds:datastoreItem>
</file>

<file path=customXml/itemProps3.xml><?xml version="1.0" encoding="utf-8"?>
<ds:datastoreItem xmlns:ds="http://schemas.openxmlformats.org/officeDocument/2006/customXml" ds:itemID="{F73095D3-2B45-4AF0-AFBD-E1E917D963C9}">
  <ds:schemaRefs>
    <ds:schemaRef ds:uri="http://purl.org/dc/terms/"/>
    <ds:schemaRef ds:uri="http://schemas.microsoft.com/office/infopath/2007/PartnerControls"/>
    <ds:schemaRef ds:uri="http://schemas.microsoft.com/office/2006/documentManagement/types"/>
    <ds:schemaRef ds:uri="66bd60ff-9289-488e-8b38-68681f307e9f"/>
    <ds:schemaRef ds:uri="http://purl.org/dc/elements/1.1/"/>
    <ds:schemaRef ds:uri="http://schemas.microsoft.com/office/2006/metadata/properties"/>
    <ds:schemaRef ds:uri="http://schemas.openxmlformats.org/package/2006/metadata/core-properties"/>
    <ds:schemaRef ds:uri="f98be5f7-c26b-40b1-8165-6f48d908995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56</TotalTime>
  <Words>4162</Words>
  <Application>Microsoft Office PowerPoint</Application>
  <PresentationFormat>Widescreen</PresentationFormat>
  <Paragraphs>677</Paragraphs>
  <Slides>67</Slides>
  <Notes>40</Notes>
  <HiddenSlides>18</HiddenSlides>
  <MMClips>0</MMClips>
  <ScaleCrop>false</ScaleCrop>
  <HeadingPairs>
    <vt:vector size="8" baseType="variant">
      <vt:variant>
        <vt:lpstr>Benyttede skrifttyper</vt:lpstr>
      </vt:variant>
      <vt:variant>
        <vt:i4>21</vt:i4>
      </vt:variant>
      <vt:variant>
        <vt:lpstr>Tema</vt:lpstr>
      </vt:variant>
      <vt:variant>
        <vt:i4>1</vt:i4>
      </vt:variant>
      <vt:variant>
        <vt:lpstr>Integrerede OLE-servere</vt:lpstr>
      </vt:variant>
      <vt:variant>
        <vt:i4>1</vt:i4>
      </vt:variant>
      <vt:variant>
        <vt:lpstr>Slidetitler</vt:lpstr>
      </vt:variant>
      <vt:variant>
        <vt:i4>67</vt:i4>
      </vt:variant>
    </vt:vector>
  </HeadingPairs>
  <TitlesOfParts>
    <vt:vector size="90" baseType="lpstr">
      <vt:lpstr>Aptos</vt:lpstr>
      <vt:lpstr>Aptos Display</vt:lpstr>
      <vt:lpstr>Arial</vt:lpstr>
      <vt:lpstr>Arial</vt:lpstr>
      <vt:lpstr>Arial Black</vt:lpstr>
      <vt:lpstr>Arial,Sans-Serif</vt:lpstr>
      <vt:lpstr>Avenir Next LT Pro</vt:lpstr>
      <vt:lpstr>Bauhaus 93</vt:lpstr>
      <vt:lpstr>Brush Script MT</vt:lpstr>
      <vt:lpstr>Calibri</vt:lpstr>
      <vt:lpstr>Calibri Light</vt:lpstr>
      <vt:lpstr>Cera Pro</vt:lpstr>
      <vt:lpstr>Gabriola</vt:lpstr>
      <vt:lpstr>inherit</vt:lpstr>
      <vt:lpstr>Open Sans</vt:lpstr>
      <vt:lpstr>Posterama</vt:lpstr>
      <vt:lpstr>Publik</vt:lpstr>
      <vt:lpstr>Raleway</vt:lpstr>
      <vt:lpstr>Verdana</vt:lpstr>
      <vt:lpstr>Vijaya</vt:lpstr>
      <vt:lpstr>Wingdings</vt:lpstr>
      <vt:lpstr>Office Theme</vt:lpstr>
      <vt:lpstr>think-cell Slide</vt:lpstr>
      <vt:lpstr>PowerPoint-præsentation</vt:lpstr>
      <vt:lpstr>Anvendelse af LEAN værktøjer i produktionen  5 dage: 2 + 3</vt:lpstr>
      <vt:lpstr>Hvad skal du lære om?</vt:lpstr>
      <vt:lpstr>En del af Industriens lean-kørekort</vt:lpstr>
      <vt:lpstr>Vi har lagt vægt på….</vt:lpstr>
      <vt:lpstr> 8 spildtyper Nye spildtyper</vt:lpstr>
      <vt:lpstr>PowerPoint-præsentation</vt:lpstr>
      <vt:lpstr>8 spildtyper</vt:lpstr>
      <vt:lpstr>Hvor meget tid tror I der i gennemsnit er spild i produktion &amp; administration..</vt:lpstr>
      <vt:lpstr>Det vi er interesserede med i forhold til LEAN er…</vt:lpstr>
      <vt:lpstr>Eksempler på spild i virksomheder</vt:lpstr>
      <vt:lpstr>8 spildtyper=TIM WOODS</vt:lpstr>
      <vt:lpstr>De 8 spildformer: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Ventetid og ubalance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Uudnyttet viden</vt:lpstr>
      <vt:lpstr>PowerPoint-præsentation</vt:lpstr>
      <vt:lpstr>SPILD af ressourcer</vt:lpstr>
      <vt:lpstr>De 8 spildformer:</vt:lpstr>
      <vt:lpstr> Bæredygtighed &amp; værdiskabelse</vt:lpstr>
      <vt:lpstr>PowerPoint-præsentation</vt:lpstr>
      <vt:lpstr>SPILD af ressourcer</vt:lpstr>
      <vt:lpstr>Bæredygtighed er holistisk </vt:lpstr>
      <vt:lpstr>PowerPoint-præsentation</vt:lpstr>
      <vt:lpstr>Grøn omstilling</vt:lpstr>
      <vt:lpstr>Global Footprint</vt:lpstr>
      <vt:lpstr>Bæredygtig udvikling</vt:lpstr>
      <vt:lpstr>Hvorfor nu det?</vt:lpstr>
      <vt:lpstr>20 marts udgav FN udgiver 'verdens vigtigste' dokument: 'Det er en rapport, alle politikere skal have i hånden'</vt:lpstr>
      <vt:lpstr>Hvad gør vi ved det?</vt:lpstr>
      <vt:lpstr>PowerPoint-præsentation</vt:lpstr>
      <vt:lpstr>PowerPoint-præsentation</vt:lpstr>
      <vt:lpstr>Alle målene hænger sammen. Så når vi arbejder for at opnå ét mål, nærmer vi os ofte også et andet mål.   Eks; Skal vi passe bedre på havet (mål 14). På den måde kommer der flere fisk, og det hjælper med at afskaffe sult (mål 2).</vt:lpstr>
      <vt:lpstr>Opgave</vt:lpstr>
      <vt:lpstr>Porters værdikæde</vt:lpstr>
      <vt:lpstr>Mind-map - teknikken</vt:lpstr>
      <vt:lpstr>PowerPoint-præsentation</vt:lpstr>
      <vt:lpstr>Porters værdikæde - øvelse</vt:lpstr>
      <vt:lpstr>Din virksomheds spildprodukt, kan være en anden virksomheds råvare!</vt:lpstr>
      <vt:lpstr>PowerPoint-præsentation</vt:lpstr>
      <vt:lpstr>PowerPoint-præsentation</vt:lpstr>
      <vt:lpstr>Social kapital  – de tre grundstoffer</vt:lpstr>
      <vt:lpstr>Gruppe-arbejde  Forhold jer til   Hæftet ; BuildTheChange</vt:lpstr>
      <vt:lpstr>PowerPoint-præsentation</vt:lpstr>
      <vt:lpstr>Mind-map - teknikken</vt:lpstr>
      <vt:lpstr>Opgave </vt:lpstr>
      <vt:lpstr>Afslutning</vt:lpstr>
      <vt:lpstr>SMARTE mål</vt:lpstr>
      <vt:lpstr>LEGO øvelse med mennesker, verdenskort mm</vt:lpstr>
      <vt:lpstr>Hjemmeopgave – nye spildformer &amp; bæredygtig adfærd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Mads Gorm Larsen - MGLA</dc:creator>
  <cp:lastModifiedBy>Peter Skovager - PESK</cp:lastModifiedBy>
  <cp:revision>3</cp:revision>
  <dcterms:created xsi:type="dcterms:W3CDTF">2024-11-05T12:07:18Z</dcterms:created>
  <dcterms:modified xsi:type="dcterms:W3CDTF">2025-01-17T10:39:33Z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0x0101002618EA43472D24449C06B0068A65CFA5</vt:lpwstr>
  </property>
  <property fmtid="{D5CDD505-2E9C-101B-9397-08002B2CF9AE}" pid="3" name="MediaServiceImageTags">
    <vt:lpwstr/>
  </property>
</Properties>
</file>