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1" r:id="rId2"/>
    <p:sldId id="272" r:id="rId3"/>
    <p:sldId id="275" r:id="rId4"/>
    <p:sldId id="277" r:id="rId5"/>
    <p:sldId id="278" r:id="rId6"/>
    <p:sldId id="276" r:id="rId7"/>
    <p:sldId id="274" r:id="rId8"/>
    <p:sldId id="280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53402E-0708-435C-8FD1-F1CFD726FC62}" v="11" dt="2025-01-10T10:16:37.5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63" d="100"/>
          <a:sy n="63" d="100"/>
        </p:scale>
        <p:origin x="46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s Anker Meier - HAME" userId="9c24dc02-ee5b-40db-9682-41929757c575" providerId="ADAL" clId="{9153402E-0708-435C-8FD1-F1CFD726FC62}"/>
    <pc:docChg chg="custSel addSld delSld modSld">
      <pc:chgData name="Hans Anker Meier - HAME" userId="9c24dc02-ee5b-40db-9682-41929757c575" providerId="ADAL" clId="{9153402E-0708-435C-8FD1-F1CFD726FC62}" dt="2025-01-10T10:16:37.500" v="494"/>
      <pc:docMkLst>
        <pc:docMk/>
      </pc:docMkLst>
      <pc:sldChg chg="addSp delSp modSp mod">
        <pc:chgData name="Hans Anker Meier - HAME" userId="9c24dc02-ee5b-40db-9682-41929757c575" providerId="ADAL" clId="{9153402E-0708-435C-8FD1-F1CFD726FC62}" dt="2025-01-10T10:15:40.517" v="485" actId="14100"/>
        <pc:sldMkLst>
          <pc:docMk/>
          <pc:sldMk cId="0" sldId="271"/>
        </pc:sldMkLst>
        <pc:spChg chg="mod">
          <ac:chgData name="Hans Anker Meier - HAME" userId="9c24dc02-ee5b-40db-9682-41929757c575" providerId="ADAL" clId="{9153402E-0708-435C-8FD1-F1CFD726FC62}" dt="2025-01-10T10:15:23.173" v="482" actId="1076"/>
          <ac:spMkLst>
            <pc:docMk/>
            <pc:sldMk cId="0" sldId="271"/>
            <ac:spMk id="2" creationId="{00000000-0000-0000-0000-000000000000}"/>
          </ac:spMkLst>
        </pc:spChg>
        <pc:spChg chg="mod">
          <ac:chgData name="Hans Anker Meier - HAME" userId="9c24dc02-ee5b-40db-9682-41929757c575" providerId="ADAL" clId="{9153402E-0708-435C-8FD1-F1CFD726FC62}" dt="2025-01-10T10:15:23.173" v="482" actId="1076"/>
          <ac:spMkLst>
            <pc:docMk/>
            <pc:sldMk cId="0" sldId="271"/>
            <ac:spMk id="3" creationId="{00000000-0000-0000-0000-000000000000}"/>
          </ac:spMkLst>
        </pc:spChg>
        <pc:spChg chg="mod">
          <ac:chgData name="Hans Anker Meier - HAME" userId="9c24dc02-ee5b-40db-9682-41929757c575" providerId="ADAL" clId="{9153402E-0708-435C-8FD1-F1CFD726FC62}" dt="2025-01-10T10:15:23.173" v="482" actId="1076"/>
          <ac:spMkLst>
            <pc:docMk/>
            <pc:sldMk cId="0" sldId="271"/>
            <ac:spMk id="4" creationId="{00000000-0000-0000-0000-000000000000}"/>
          </ac:spMkLst>
        </pc:spChg>
        <pc:spChg chg="mod">
          <ac:chgData name="Hans Anker Meier - HAME" userId="9c24dc02-ee5b-40db-9682-41929757c575" providerId="ADAL" clId="{9153402E-0708-435C-8FD1-F1CFD726FC62}" dt="2025-01-10T10:15:23.173" v="482" actId="1076"/>
          <ac:spMkLst>
            <pc:docMk/>
            <pc:sldMk cId="0" sldId="271"/>
            <ac:spMk id="5" creationId="{00000000-0000-0000-0000-000000000000}"/>
          </ac:spMkLst>
        </pc:spChg>
        <pc:spChg chg="mod">
          <ac:chgData name="Hans Anker Meier - HAME" userId="9c24dc02-ee5b-40db-9682-41929757c575" providerId="ADAL" clId="{9153402E-0708-435C-8FD1-F1CFD726FC62}" dt="2025-01-10T10:15:23.173" v="482" actId="1076"/>
          <ac:spMkLst>
            <pc:docMk/>
            <pc:sldMk cId="0" sldId="271"/>
            <ac:spMk id="6" creationId="{19DEE4FC-D731-A1B8-6EB6-6A62AFF589E9}"/>
          </ac:spMkLst>
        </pc:spChg>
        <pc:spChg chg="mod">
          <ac:chgData name="Hans Anker Meier - HAME" userId="9c24dc02-ee5b-40db-9682-41929757c575" providerId="ADAL" clId="{9153402E-0708-435C-8FD1-F1CFD726FC62}" dt="2025-01-10T10:15:23.173" v="482" actId="1076"/>
          <ac:spMkLst>
            <pc:docMk/>
            <pc:sldMk cId="0" sldId="271"/>
            <ac:spMk id="7" creationId="{A8BA4BB0-3A4B-AF00-EB6F-285CE846E5A7}"/>
          </ac:spMkLst>
        </pc:spChg>
        <pc:spChg chg="mod">
          <ac:chgData name="Hans Anker Meier - HAME" userId="9c24dc02-ee5b-40db-9682-41929757c575" providerId="ADAL" clId="{9153402E-0708-435C-8FD1-F1CFD726FC62}" dt="2025-01-10T10:15:23.173" v="482" actId="1076"/>
          <ac:spMkLst>
            <pc:docMk/>
            <pc:sldMk cId="0" sldId="271"/>
            <ac:spMk id="8" creationId="{2D0C3874-0B7B-79A5-6B2C-2209FC0E7E5C}"/>
          </ac:spMkLst>
        </pc:spChg>
        <pc:spChg chg="add del mod">
          <ac:chgData name="Hans Anker Meier - HAME" userId="9c24dc02-ee5b-40db-9682-41929757c575" providerId="ADAL" clId="{9153402E-0708-435C-8FD1-F1CFD726FC62}" dt="2025-01-10T09:21:39.224" v="254" actId="478"/>
          <ac:spMkLst>
            <pc:docMk/>
            <pc:sldMk cId="0" sldId="271"/>
            <ac:spMk id="9" creationId="{E7F5A4D2-01A3-3972-2A42-C2C65CBC76F6}"/>
          </ac:spMkLst>
        </pc:spChg>
        <pc:picChg chg="add mod">
          <ac:chgData name="Hans Anker Meier - HAME" userId="9c24dc02-ee5b-40db-9682-41929757c575" providerId="ADAL" clId="{9153402E-0708-435C-8FD1-F1CFD726FC62}" dt="2025-01-10T10:15:40.517" v="485" actId="14100"/>
          <ac:picMkLst>
            <pc:docMk/>
            <pc:sldMk cId="0" sldId="271"/>
            <ac:picMk id="10" creationId="{19049F87-FAA9-37D5-9A0D-DDC2DC741F2D}"/>
          </ac:picMkLst>
        </pc:picChg>
      </pc:sldChg>
      <pc:sldChg chg="addSp modSp">
        <pc:chgData name="Hans Anker Meier - HAME" userId="9c24dc02-ee5b-40db-9682-41929757c575" providerId="ADAL" clId="{9153402E-0708-435C-8FD1-F1CFD726FC62}" dt="2025-01-10T10:15:50.606" v="486"/>
        <pc:sldMkLst>
          <pc:docMk/>
          <pc:sldMk cId="0" sldId="272"/>
        </pc:sldMkLst>
        <pc:picChg chg="add mod">
          <ac:chgData name="Hans Anker Meier - HAME" userId="9c24dc02-ee5b-40db-9682-41929757c575" providerId="ADAL" clId="{9153402E-0708-435C-8FD1-F1CFD726FC62}" dt="2025-01-10T10:15:50.606" v="486"/>
          <ac:picMkLst>
            <pc:docMk/>
            <pc:sldMk cId="0" sldId="272"/>
            <ac:picMk id="3" creationId="{E29587B0-1B8B-1EA0-7CBA-33A37B508BFD}"/>
          </ac:picMkLst>
        </pc:picChg>
      </pc:sldChg>
      <pc:sldChg chg="addSp modSp">
        <pc:chgData name="Hans Anker Meier - HAME" userId="9c24dc02-ee5b-40db-9682-41929757c575" providerId="ADAL" clId="{9153402E-0708-435C-8FD1-F1CFD726FC62}" dt="2025-01-10T10:16:27.917" v="492"/>
        <pc:sldMkLst>
          <pc:docMk/>
          <pc:sldMk cId="0" sldId="274"/>
        </pc:sldMkLst>
        <pc:picChg chg="add mod">
          <ac:chgData name="Hans Anker Meier - HAME" userId="9c24dc02-ee5b-40db-9682-41929757c575" providerId="ADAL" clId="{9153402E-0708-435C-8FD1-F1CFD726FC62}" dt="2025-01-10T10:16:27.917" v="492"/>
          <ac:picMkLst>
            <pc:docMk/>
            <pc:sldMk cId="0" sldId="274"/>
            <ac:picMk id="3" creationId="{B5FCE0C4-347B-6159-00D5-A3C96B78EE3C}"/>
          </ac:picMkLst>
        </pc:picChg>
      </pc:sldChg>
      <pc:sldChg chg="addSp modSp mod">
        <pc:chgData name="Hans Anker Meier - HAME" userId="9c24dc02-ee5b-40db-9682-41929757c575" providerId="ADAL" clId="{9153402E-0708-435C-8FD1-F1CFD726FC62}" dt="2025-01-10T10:16:04.721" v="488"/>
        <pc:sldMkLst>
          <pc:docMk/>
          <pc:sldMk cId="104696140" sldId="275"/>
        </pc:sldMkLst>
        <pc:spChg chg="mod">
          <ac:chgData name="Hans Anker Meier - HAME" userId="9c24dc02-ee5b-40db-9682-41929757c575" providerId="ADAL" clId="{9153402E-0708-435C-8FD1-F1CFD726FC62}" dt="2025-01-10T10:16:00.946" v="487" actId="1076"/>
          <ac:spMkLst>
            <pc:docMk/>
            <pc:sldMk cId="104696140" sldId="275"/>
            <ac:spMk id="12" creationId="{841608C9-659F-A6A5-FA94-43363A162918}"/>
          </ac:spMkLst>
        </pc:spChg>
        <pc:spChg chg="mod">
          <ac:chgData name="Hans Anker Meier - HAME" userId="9c24dc02-ee5b-40db-9682-41929757c575" providerId="ADAL" clId="{9153402E-0708-435C-8FD1-F1CFD726FC62}" dt="2025-01-10T10:16:00.946" v="487" actId="1076"/>
          <ac:spMkLst>
            <pc:docMk/>
            <pc:sldMk cId="104696140" sldId="275"/>
            <ac:spMk id="13" creationId="{A363A496-99E7-32FC-49DF-04F7FFE47B10}"/>
          </ac:spMkLst>
        </pc:spChg>
        <pc:picChg chg="add mod">
          <ac:chgData name="Hans Anker Meier - HAME" userId="9c24dc02-ee5b-40db-9682-41929757c575" providerId="ADAL" clId="{9153402E-0708-435C-8FD1-F1CFD726FC62}" dt="2025-01-10T10:16:04.721" v="488"/>
          <ac:picMkLst>
            <pc:docMk/>
            <pc:sldMk cId="104696140" sldId="275"/>
            <ac:picMk id="2" creationId="{45B23704-6776-D171-F67C-3E8164066D2F}"/>
          </ac:picMkLst>
        </pc:picChg>
      </pc:sldChg>
      <pc:sldChg chg="addSp modSp">
        <pc:chgData name="Hans Anker Meier - HAME" userId="9c24dc02-ee5b-40db-9682-41929757c575" providerId="ADAL" clId="{9153402E-0708-435C-8FD1-F1CFD726FC62}" dt="2025-01-10T10:16:23.343" v="491"/>
        <pc:sldMkLst>
          <pc:docMk/>
          <pc:sldMk cId="1504225291" sldId="276"/>
        </pc:sldMkLst>
        <pc:picChg chg="add mod">
          <ac:chgData name="Hans Anker Meier - HAME" userId="9c24dc02-ee5b-40db-9682-41929757c575" providerId="ADAL" clId="{9153402E-0708-435C-8FD1-F1CFD726FC62}" dt="2025-01-10T10:16:23.343" v="491"/>
          <ac:picMkLst>
            <pc:docMk/>
            <pc:sldMk cId="1504225291" sldId="276"/>
            <ac:picMk id="9" creationId="{4DC11528-D9FB-AB60-1511-14889CE9DAE8}"/>
          </ac:picMkLst>
        </pc:picChg>
      </pc:sldChg>
      <pc:sldChg chg="addSp modSp mod">
        <pc:chgData name="Hans Anker Meier - HAME" userId="9c24dc02-ee5b-40db-9682-41929757c575" providerId="ADAL" clId="{9153402E-0708-435C-8FD1-F1CFD726FC62}" dt="2025-01-10T10:16:11.815" v="489"/>
        <pc:sldMkLst>
          <pc:docMk/>
          <pc:sldMk cId="2217091659" sldId="277"/>
        </pc:sldMkLst>
        <pc:spChg chg="mod">
          <ac:chgData name="Hans Anker Meier - HAME" userId="9c24dc02-ee5b-40db-9682-41929757c575" providerId="ADAL" clId="{9153402E-0708-435C-8FD1-F1CFD726FC62}" dt="2025-01-10T09:24:26.194" v="455" actId="20577"/>
          <ac:spMkLst>
            <pc:docMk/>
            <pc:sldMk cId="2217091659" sldId="277"/>
            <ac:spMk id="3" creationId="{19EFC650-B040-1623-BDA3-6AD6C8CD4935}"/>
          </ac:spMkLst>
        </pc:spChg>
        <pc:picChg chg="mod">
          <ac:chgData name="Hans Anker Meier - HAME" userId="9c24dc02-ee5b-40db-9682-41929757c575" providerId="ADAL" clId="{9153402E-0708-435C-8FD1-F1CFD726FC62}" dt="2025-01-09T09:48:15.628" v="10" actId="14100"/>
          <ac:picMkLst>
            <pc:docMk/>
            <pc:sldMk cId="2217091659" sldId="277"/>
            <ac:picMk id="2" creationId="{C1DC6134-BFA8-C904-6981-2A317C798B22}"/>
          </ac:picMkLst>
        </pc:picChg>
        <pc:picChg chg="add mod">
          <ac:chgData name="Hans Anker Meier - HAME" userId="9c24dc02-ee5b-40db-9682-41929757c575" providerId="ADAL" clId="{9153402E-0708-435C-8FD1-F1CFD726FC62}" dt="2025-01-10T10:16:11.815" v="489"/>
          <ac:picMkLst>
            <pc:docMk/>
            <pc:sldMk cId="2217091659" sldId="277"/>
            <ac:picMk id="4" creationId="{FF60791A-5FD7-4C0C-44C1-1E34FE3A10B8}"/>
          </ac:picMkLst>
        </pc:picChg>
        <pc:picChg chg="mod">
          <ac:chgData name="Hans Anker Meier - HAME" userId="9c24dc02-ee5b-40db-9682-41929757c575" providerId="ADAL" clId="{9153402E-0708-435C-8FD1-F1CFD726FC62}" dt="2025-01-10T09:23:35.695" v="394" actId="1076"/>
          <ac:picMkLst>
            <pc:docMk/>
            <pc:sldMk cId="2217091659" sldId="277"/>
            <ac:picMk id="6" creationId="{7133A50A-FEF3-A7F5-0C1C-051CE8D9B843}"/>
          </ac:picMkLst>
        </pc:picChg>
      </pc:sldChg>
      <pc:sldChg chg="addSp modSp mod">
        <pc:chgData name="Hans Anker Meier - HAME" userId="9c24dc02-ee5b-40db-9682-41929757c575" providerId="ADAL" clId="{9153402E-0708-435C-8FD1-F1CFD726FC62}" dt="2025-01-10T10:16:18.681" v="490"/>
        <pc:sldMkLst>
          <pc:docMk/>
          <pc:sldMk cId="1275264003" sldId="278"/>
        </pc:sldMkLst>
        <pc:spChg chg="add mod">
          <ac:chgData name="Hans Anker Meier - HAME" userId="9c24dc02-ee5b-40db-9682-41929757c575" providerId="ADAL" clId="{9153402E-0708-435C-8FD1-F1CFD726FC62}" dt="2025-01-10T09:23:14.268" v="392" actId="20577"/>
          <ac:spMkLst>
            <pc:docMk/>
            <pc:sldMk cId="1275264003" sldId="278"/>
            <ac:spMk id="3" creationId="{7AE11291-5E93-5AD7-9C51-00E376C6ADBD}"/>
          </ac:spMkLst>
        </pc:spChg>
        <pc:picChg chg="add mod">
          <ac:chgData name="Hans Anker Meier - HAME" userId="9c24dc02-ee5b-40db-9682-41929757c575" providerId="ADAL" clId="{9153402E-0708-435C-8FD1-F1CFD726FC62}" dt="2025-01-10T10:16:18.681" v="490"/>
          <ac:picMkLst>
            <pc:docMk/>
            <pc:sldMk cId="1275264003" sldId="278"/>
            <ac:picMk id="4" creationId="{FFC82D41-86EA-4F42-8725-A9F639973AD1}"/>
          </ac:picMkLst>
        </pc:picChg>
      </pc:sldChg>
      <pc:sldChg chg="delSp del mod">
        <pc:chgData name="Hans Anker Meier - HAME" userId="9c24dc02-ee5b-40db-9682-41929757c575" providerId="ADAL" clId="{9153402E-0708-435C-8FD1-F1CFD726FC62}" dt="2025-01-09T09:50:30.649" v="68" actId="47"/>
        <pc:sldMkLst>
          <pc:docMk/>
          <pc:sldMk cId="543984837" sldId="279"/>
        </pc:sldMkLst>
        <pc:spChg chg="del">
          <ac:chgData name="Hans Anker Meier - HAME" userId="9c24dc02-ee5b-40db-9682-41929757c575" providerId="ADAL" clId="{9153402E-0708-435C-8FD1-F1CFD726FC62}" dt="2025-01-09T09:50:15.900" v="64" actId="21"/>
          <ac:spMkLst>
            <pc:docMk/>
            <pc:sldMk cId="543984837" sldId="279"/>
            <ac:spMk id="2" creationId="{00000000-0000-0000-0000-000000000000}"/>
          </ac:spMkLst>
        </pc:spChg>
        <pc:spChg chg="del">
          <ac:chgData name="Hans Anker Meier - HAME" userId="9c24dc02-ee5b-40db-9682-41929757c575" providerId="ADAL" clId="{9153402E-0708-435C-8FD1-F1CFD726FC62}" dt="2025-01-09T09:48:58.004" v="12" actId="21"/>
          <ac:spMkLst>
            <pc:docMk/>
            <pc:sldMk cId="543984837" sldId="279"/>
            <ac:spMk id="3" creationId="{84FB862B-1B6E-C602-9DA8-F9B2958F1DD5}"/>
          </ac:spMkLst>
        </pc:spChg>
      </pc:sldChg>
      <pc:sldChg chg="addSp modSp new mod">
        <pc:chgData name="Hans Anker Meier - HAME" userId="9c24dc02-ee5b-40db-9682-41929757c575" providerId="ADAL" clId="{9153402E-0708-435C-8FD1-F1CFD726FC62}" dt="2025-01-10T10:16:37.500" v="494"/>
        <pc:sldMkLst>
          <pc:docMk/>
          <pc:sldMk cId="1687700886" sldId="280"/>
        </pc:sldMkLst>
        <pc:spChg chg="mod">
          <ac:chgData name="Hans Anker Meier - HAME" userId="9c24dc02-ee5b-40db-9682-41929757c575" providerId="ADAL" clId="{9153402E-0708-435C-8FD1-F1CFD726FC62}" dt="2025-01-10T10:00:56.983" v="481" actId="14100"/>
          <ac:spMkLst>
            <pc:docMk/>
            <pc:sldMk cId="1687700886" sldId="280"/>
            <ac:spMk id="2" creationId="{CBCC2196-F822-359F-2BA6-17606BA44D33}"/>
          </ac:spMkLst>
        </pc:spChg>
        <pc:spChg chg="add mod">
          <ac:chgData name="Hans Anker Meier - HAME" userId="9c24dc02-ee5b-40db-9682-41929757c575" providerId="ADAL" clId="{9153402E-0708-435C-8FD1-F1CFD726FC62}" dt="2025-01-09T09:52:43.640" v="183" actId="20577"/>
          <ac:spMkLst>
            <pc:docMk/>
            <pc:sldMk cId="1687700886" sldId="280"/>
            <ac:spMk id="3" creationId="{A150E102-C077-DF7D-9B9C-BDCA1E6FE067}"/>
          </ac:spMkLst>
        </pc:spChg>
        <pc:picChg chg="add mod">
          <ac:chgData name="Hans Anker Meier - HAME" userId="9c24dc02-ee5b-40db-9682-41929757c575" providerId="ADAL" clId="{9153402E-0708-435C-8FD1-F1CFD726FC62}" dt="2025-01-10T10:16:35.007" v="493" actId="1076"/>
          <ac:picMkLst>
            <pc:docMk/>
            <pc:sldMk cId="1687700886" sldId="280"/>
            <ac:picMk id="4" creationId="{073E157C-C503-218A-318D-74A71F019D82}"/>
          </ac:picMkLst>
        </pc:picChg>
        <pc:picChg chg="add mod">
          <ac:chgData name="Hans Anker Meier - HAME" userId="9c24dc02-ee5b-40db-9682-41929757c575" providerId="ADAL" clId="{9153402E-0708-435C-8FD1-F1CFD726FC62}" dt="2025-01-10T10:16:37.500" v="494"/>
          <ac:picMkLst>
            <pc:docMk/>
            <pc:sldMk cId="1687700886" sldId="280"/>
            <ac:picMk id="5" creationId="{88D7C386-915C-5ECB-7046-F2881C63A98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873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771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092"/>
            <a:ext cx="10287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092"/>
            <a:ext cx="30099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183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571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09"/>
            <a:ext cx="3886200" cy="100012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469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20193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0"/>
            <a:ext cx="20193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60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044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658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485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2033"/>
            <a:ext cx="1504157" cy="77470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82034"/>
            <a:ext cx="2555875" cy="39020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6734"/>
            <a:ext cx="1504157" cy="3127375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288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00"/>
            <a:ext cx="2743200" cy="3778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25"/>
            <a:ext cx="2743200" cy="536575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343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0"/>
            <a:ext cx="41148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67"/>
            <a:ext cx="1066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67"/>
            <a:ext cx="1447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67"/>
            <a:ext cx="1066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118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innerdevelopmentgoals.org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36270" y="912751"/>
            <a:ext cx="3257639" cy="3975858"/>
          </a:xfrm>
          <a:custGeom>
            <a:avLst/>
            <a:gdLst/>
            <a:ahLst/>
            <a:cxnLst/>
            <a:rect l="l" t="t" r="r" b="b"/>
            <a:pathLst>
              <a:path w="6515277" h="7951716">
                <a:moveTo>
                  <a:pt x="0" y="0"/>
                </a:moveTo>
                <a:lnTo>
                  <a:pt x="6515277" y="0"/>
                </a:lnTo>
                <a:lnTo>
                  <a:pt x="6515277" y="7951716"/>
                </a:lnTo>
                <a:lnTo>
                  <a:pt x="0" y="79517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3" name="Freeform 3"/>
          <p:cNvSpPr/>
          <p:nvPr/>
        </p:nvSpPr>
        <p:spPr>
          <a:xfrm>
            <a:off x="4079564" y="2464505"/>
            <a:ext cx="4778702" cy="2496872"/>
          </a:xfrm>
          <a:custGeom>
            <a:avLst/>
            <a:gdLst/>
            <a:ahLst/>
            <a:cxnLst/>
            <a:rect l="l" t="t" r="r" b="b"/>
            <a:pathLst>
              <a:path w="9557403" h="4993743">
                <a:moveTo>
                  <a:pt x="0" y="0"/>
                </a:moveTo>
                <a:lnTo>
                  <a:pt x="9557402" y="0"/>
                </a:lnTo>
                <a:lnTo>
                  <a:pt x="9557402" y="4993743"/>
                </a:lnTo>
                <a:lnTo>
                  <a:pt x="0" y="49937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4" name="Freeform 4"/>
          <p:cNvSpPr/>
          <p:nvPr/>
        </p:nvSpPr>
        <p:spPr>
          <a:xfrm>
            <a:off x="4119589" y="912751"/>
            <a:ext cx="889486" cy="859465"/>
          </a:xfrm>
          <a:custGeom>
            <a:avLst/>
            <a:gdLst/>
            <a:ahLst/>
            <a:cxnLst/>
            <a:rect l="l" t="t" r="r" b="b"/>
            <a:pathLst>
              <a:path w="1778971" h="1718930">
                <a:moveTo>
                  <a:pt x="0" y="0"/>
                </a:moveTo>
                <a:lnTo>
                  <a:pt x="1778971" y="0"/>
                </a:lnTo>
                <a:lnTo>
                  <a:pt x="1778971" y="1718931"/>
                </a:lnTo>
                <a:lnTo>
                  <a:pt x="0" y="17189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5" name="TextBox 5"/>
          <p:cNvSpPr txBox="1"/>
          <p:nvPr/>
        </p:nvSpPr>
        <p:spPr>
          <a:xfrm>
            <a:off x="4119589" y="1884809"/>
            <a:ext cx="4698653" cy="339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125B50"/>
                </a:solidFill>
                <a:latin typeface="Open Sans Extra Bold"/>
              </a:rPr>
              <a:t>Ikke finansielle bundlinjer i fokus 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19DEE4FC-D731-A1B8-6EB6-6A62AFF589E9}"/>
              </a:ext>
            </a:extLst>
          </p:cNvPr>
          <p:cNvSpPr txBox="1"/>
          <p:nvPr/>
        </p:nvSpPr>
        <p:spPr>
          <a:xfrm>
            <a:off x="4666656" y="2582489"/>
            <a:ext cx="725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Miljø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A8BA4BB0-3A4B-AF00-EB6F-285CE846E5A7}"/>
              </a:ext>
            </a:extLst>
          </p:cNvPr>
          <p:cNvSpPr txBox="1"/>
          <p:nvPr/>
        </p:nvSpPr>
        <p:spPr>
          <a:xfrm>
            <a:off x="4119589" y="3959661"/>
            <a:ext cx="930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Ledelse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2D0C3874-0B7B-79A5-6B2C-2209FC0E7E5C}"/>
              </a:ext>
            </a:extLst>
          </p:cNvPr>
          <p:cNvSpPr txBox="1"/>
          <p:nvPr/>
        </p:nvSpPr>
        <p:spPr>
          <a:xfrm>
            <a:off x="7706678" y="3343609"/>
            <a:ext cx="1042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Samfund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19049F87-FAA9-37D5-9A0D-DDC2DC741F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4374" y="6199514"/>
            <a:ext cx="2390185" cy="50228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hlinkClick r:id="rId2" tooltip="https://www.innerdevelopmentgoals.org"/>
          </p:cNvPr>
          <p:cNvSpPr/>
          <p:nvPr/>
        </p:nvSpPr>
        <p:spPr>
          <a:xfrm>
            <a:off x="0" y="760156"/>
            <a:ext cx="9146041" cy="5142353"/>
          </a:xfrm>
          <a:custGeom>
            <a:avLst/>
            <a:gdLst/>
            <a:ahLst/>
            <a:cxnLst/>
            <a:rect l="l" t="t" r="r" b="b"/>
            <a:pathLst>
              <a:path w="18292082" h="10284705">
                <a:moveTo>
                  <a:pt x="0" y="0"/>
                </a:moveTo>
                <a:lnTo>
                  <a:pt x="18292082" y="0"/>
                </a:lnTo>
                <a:lnTo>
                  <a:pt x="18292082" y="10284705"/>
                </a:lnTo>
                <a:lnTo>
                  <a:pt x="0" y="1028470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E29587B0-1B8B-1EA0-7CBA-33A37B508B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374" y="6199514"/>
            <a:ext cx="2390185" cy="50228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01F5E8B1-2F06-9BF3-0339-8C60CDBD5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633" y="424036"/>
            <a:ext cx="5311208" cy="5367711"/>
          </a:xfrm>
          <a:prstGeom prst="rect">
            <a:avLst/>
          </a:prstGeom>
        </p:spPr>
      </p:pic>
      <p:grpSp>
        <p:nvGrpSpPr>
          <p:cNvPr id="10" name="Gruppe 9">
            <a:extLst>
              <a:ext uri="{FF2B5EF4-FFF2-40B4-BE49-F238E27FC236}">
                <a16:creationId xmlns:a16="http://schemas.microsoft.com/office/drawing/2014/main" id="{A4348421-BF30-168C-A90A-03C64B88537D}"/>
              </a:ext>
            </a:extLst>
          </p:cNvPr>
          <p:cNvGrpSpPr/>
          <p:nvPr/>
        </p:nvGrpSpPr>
        <p:grpSpPr>
          <a:xfrm>
            <a:off x="5736842" y="424035"/>
            <a:ext cx="2585946" cy="5411817"/>
            <a:chOff x="4865659" y="424038"/>
            <a:chExt cx="3376053" cy="6624273"/>
          </a:xfrm>
        </p:grpSpPr>
        <p:pic>
          <p:nvPicPr>
            <p:cNvPr id="5" name="Billede 4">
              <a:extLst>
                <a:ext uri="{FF2B5EF4-FFF2-40B4-BE49-F238E27FC236}">
                  <a16:creationId xmlns:a16="http://schemas.microsoft.com/office/drawing/2014/main" id="{4B48B2A0-1EC3-BA43-BA21-F0C715EFE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65662" y="424038"/>
              <a:ext cx="3376050" cy="1156394"/>
            </a:xfrm>
            <a:prstGeom prst="rect">
              <a:avLst/>
            </a:prstGeom>
          </p:spPr>
        </p:pic>
        <p:pic>
          <p:nvPicPr>
            <p:cNvPr id="7" name="Billede 6">
              <a:extLst>
                <a:ext uri="{FF2B5EF4-FFF2-40B4-BE49-F238E27FC236}">
                  <a16:creationId xmlns:a16="http://schemas.microsoft.com/office/drawing/2014/main" id="{A1A32CA2-B848-6119-7088-BB588D6403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65661" y="1509538"/>
              <a:ext cx="3376050" cy="1140980"/>
            </a:xfrm>
            <a:prstGeom prst="rect">
              <a:avLst/>
            </a:prstGeom>
          </p:spPr>
        </p:pic>
        <p:pic>
          <p:nvPicPr>
            <p:cNvPr id="9" name="Billede 8">
              <a:extLst>
                <a:ext uri="{FF2B5EF4-FFF2-40B4-BE49-F238E27FC236}">
                  <a16:creationId xmlns:a16="http://schemas.microsoft.com/office/drawing/2014/main" id="{19643CA3-F329-101D-E208-B3BA51C7ED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65660" y="2595650"/>
              <a:ext cx="3376051" cy="1146142"/>
            </a:xfrm>
            <a:prstGeom prst="rect">
              <a:avLst/>
            </a:prstGeom>
          </p:spPr>
        </p:pic>
        <p:pic>
          <p:nvPicPr>
            <p:cNvPr id="11" name="Billede 10">
              <a:extLst>
                <a:ext uri="{FF2B5EF4-FFF2-40B4-BE49-F238E27FC236}">
                  <a16:creationId xmlns:a16="http://schemas.microsoft.com/office/drawing/2014/main" id="{AD86BB06-BCD5-0349-E84B-7D8DB2FAF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65661" y="3736018"/>
              <a:ext cx="3376050" cy="1139965"/>
            </a:xfrm>
            <a:prstGeom prst="rect">
              <a:avLst/>
            </a:prstGeom>
          </p:spPr>
        </p:pic>
        <p:pic>
          <p:nvPicPr>
            <p:cNvPr id="4" name="Billede 3">
              <a:extLst>
                <a:ext uri="{FF2B5EF4-FFF2-40B4-BE49-F238E27FC236}">
                  <a16:creationId xmlns:a16="http://schemas.microsoft.com/office/drawing/2014/main" id="{5FE828CA-8CE6-E7EA-D855-B06F86D3E25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865661" y="4875983"/>
              <a:ext cx="3376050" cy="1050084"/>
            </a:xfrm>
            <a:prstGeom prst="rect">
              <a:avLst/>
            </a:prstGeom>
          </p:spPr>
        </p:pic>
        <p:pic>
          <p:nvPicPr>
            <p:cNvPr id="8" name="Billede 7">
              <a:extLst>
                <a:ext uri="{FF2B5EF4-FFF2-40B4-BE49-F238E27FC236}">
                  <a16:creationId xmlns:a16="http://schemas.microsoft.com/office/drawing/2014/main" id="{5928F01F-3D32-037A-2C88-597F9A74F79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865659" y="5909262"/>
              <a:ext cx="3376049" cy="1139049"/>
            </a:xfrm>
            <a:prstGeom prst="rect">
              <a:avLst/>
            </a:prstGeom>
          </p:spPr>
        </p:pic>
      </p:grpSp>
      <p:sp>
        <p:nvSpPr>
          <p:cNvPr id="12" name="Tekstfelt 11">
            <a:extLst>
              <a:ext uri="{FF2B5EF4-FFF2-40B4-BE49-F238E27FC236}">
                <a16:creationId xmlns:a16="http://schemas.microsoft.com/office/drawing/2014/main" id="{841608C9-659F-A6A5-FA94-43363A162918}"/>
              </a:ext>
            </a:extLst>
          </p:cNvPr>
          <p:cNvSpPr txBox="1"/>
          <p:nvPr/>
        </p:nvSpPr>
        <p:spPr>
          <a:xfrm>
            <a:off x="532805" y="6165537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dirty="0"/>
              <a:t>https://www.verdensmaalene.dk/maal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A363A496-99E7-32FC-49DF-04F7FFE47B10}"/>
              </a:ext>
            </a:extLst>
          </p:cNvPr>
          <p:cNvSpPr txBox="1"/>
          <p:nvPr/>
        </p:nvSpPr>
        <p:spPr>
          <a:xfrm>
            <a:off x="1451995" y="5911760"/>
            <a:ext cx="1647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For mere info: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45B23704-6776-D171-F67C-3E8164066D2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54374" y="6199514"/>
            <a:ext cx="2390185" cy="50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96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C1DC6134-BFA8-C904-6981-2A317C798B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314" y="-83389"/>
            <a:ext cx="3352090" cy="7053149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19EFC650-B040-1623-BDA3-6AD6C8CD4935}"/>
              </a:ext>
            </a:extLst>
          </p:cNvPr>
          <p:cNvSpPr txBox="1"/>
          <p:nvPr/>
        </p:nvSpPr>
        <p:spPr>
          <a:xfrm>
            <a:off x="4587328" y="2784323"/>
            <a:ext cx="355935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>
                <a:latin typeface="Arial" panose="020B0604020202020204" pitchFamily="34" charset="0"/>
                <a:cs typeface="Arial" panose="020B0604020202020204" pitchFamily="34" charset="0"/>
              </a:rPr>
              <a:t>Gruppeopgave.</a:t>
            </a:r>
          </a:p>
          <a:p>
            <a:r>
              <a:rPr lang="da-DK" sz="2400" b="1" dirty="0">
                <a:latin typeface="Arial" panose="020B0604020202020204" pitchFamily="34" charset="0"/>
                <a:cs typeface="Arial" panose="020B0604020202020204" pitchFamily="34" charset="0"/>
              </a:rPr>
              <a:t>Hvor kunne I som Mentorer naturligt have en rolle ift. de 17 verdensmål ?</a:t>
            </a:r>
          </a:p>
          <a:p>
            <a:r>
              <a:rPr lang="da-DK" sz="2400" b="1" dirty="0">
                <a:latin typeface="Arial" panose="020B0604020202020204" pitchFamily="34" charset="0"/>
                <a:cs typeface="Arial" panose="020B0604020202020204" pitchFamily="34" charset="0"/>
              </a:rPr>
              <a:t>Diskuter og fremlæg jeres svar på </a:t>
            </a:r>
            <a:r>
              <a:rPr lang="da-DK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FlipOver</a:t>
            </a:r>
            <a:endParaRPr lang="da-DK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a-DK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a-DK" sz="2400" b="1" dirty="0">
                <a:latin typeface="Arial" panose="020B0604020202020204" pitchFamily="34" charset="0"/>
                <a:cs typeface="Arial" panose="020B0604020202020204" pitchFamily="34" charset="0"/>
              </a:rPr>
              <a:t>Tid: 30 min.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7133A50A-FEF3-A7F5-0C1C-051CE8D9B8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4559" y="-83389"/>
            <a:ext cx="2541306" cy="2633573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FF60791A-5FD7-4C0C-44C1-1E34FE3A10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374" y="6199514"/>
            <a:ext cx="2390185" cy="50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091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C1DC6134-BFA8-C904-6981-2A317C798B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315" y="-55418"/>
            <a:ext cx="3304722" cy="6913417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92814B63-3F57-8F29-4BA2-07219453E6A9}"/>
              </a:ext>
            </a:extLst>
          </p:cNvPr>
          <p:cNvSpPr/>
          <p:nvPr/>
        </p:nvSpPr>
        <p:spPr>
          <a:xfrm>
            <a:off x="3172459" y="0"/>
            <a:ext cx="1129578" cy="1057778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A3F3B6EF-2C09-67BD-F8A0-AFFB2348C16D}"/>
              </a:ext>
            </a:extLst>
          </p:cNvPr>
          <p:cNvSpPr/>
          <p:nvPr/>
        </p:nvSpPr>
        <p:spPr>
          <a:xfrm>
            <a:off x="997315" y="1113196"/>
            <a:ext cx="1129578" cy="1057778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1139181A-1856-2859-8751-5946CA78F010}"/>
              </a:ext>
            </a:extLst>
          </p:cNvPr>
          <p:cNvSpPr/>
          <p:nvPr/>
        </p:nvSpPr>
        <p:spPr>
          <a:xfrm>
            <a:off x="2084887" y="1113196"/>
            <a:ext cx="1129578" cy="1057778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6538F71B-A0E5-BE3A-C151-9F135B518D1E}"/>
              </a:ext>
            </a:extLst>
          </p:cNvPr>
          <p:cNvSpPr/>
          <p:nvPr/>
        </p:nvSpPr>
        <p:spPr>
          <a:xfrm>
            <a:off x="2084887" y="2281810"/>
            <a:ext cx="1129578" cy="1057778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989E130B-0C55-B8F7-C857-6FD1B6C80723}"/>
              </a:ext>
            </a:extLst>
          </p:cNvPr>
          <p:cNvSpPr/>
          <p:nvPr/>
        </p:nvSpPr>
        <p:spPr>
          <a:xfrm>
            <a:off x="997315" y="3448672"/>
            <a:ext cx="1129578" cy="1057778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9A55BA28-D51F-34E2-753A-30FE3F933ADC}"/>
              </a:ext>
            </a:extLst>
          </p:cNvPr>
          <p:cNvSpPr/>
          <p:nvPr/>
        </p:nvSpPr>
        <p:spPr>
          <a:xfrm>
            <a:off x="3188088" y="3448672"/>
            <a:ext cx="1129578" cy="1057778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7AE11291-5E93-5AD7-9C51-00E376C6ADBD}"/>
              </a:ext>
            </a:extLst>
          </p:cNvPr>
          <p:cNvSpPr txBox="1"/>
          <p:nvPr/>
        </p:nvSpPr>
        <p:spPr>
          <a:xfrm>
            <a:off x="4841965" y="401684"/>
            <a:ext cx="35593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b="1" dirty="0">
                <a:latin typeface="Arial" panose="020B0604020202020204" pitchFamily="34" charset="0"/>
                <a:cs typeface="Arial" panose="020B0604020202020204" pitchFamily="34" charset="0"/>
              </a:rPr>
              <a:t>Gruppeopgave.</a:t>
            </a:r>
          </a:p>
          <a:p>
            <a:endParaRPr lang="da-DK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a-DK" sz="3200" b="1" dirty="0">
                <a:latin typeface="Arial" panose="020B0604020202020204" pitchFamily="34" charset="0"/>
                <a:cs typeface="Arial" panose="020B0604020202020204" pitchFamily="34" charset="0"/>
              </a:rPr>
              <a:t>Disse verdensmål ville komme i betragtning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FFC82D41-86EA-4F42-8725-A9F639973A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374" y="6199514"/>
            <a:ext cx="2390185" cy="50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264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8F1FEC78-C4D0-3F8E-A582-7C5DA609D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3643" y="2471568"/>
            <a:ext cx="3861178" cy="3764834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080FAC7F-6DE8-C3DA-F93D-BF0B9C462CDE}"/>
              </a:ext>
            </a:extLst>
          </p:cNvPr>
          <p:cNvSpPr txBox="1"/>
          <p:nvPr/>
        </p:nvSpPr>
        <p:spPr>
          <a:xfrm>
            <a:off x="5108432" y="4114801"/>
            <a:ext cx="75204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Tænke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E12D1A48-5481-30FC-893F-A8D19ACA3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3643" y="400938"/>
            <a:ext cx="3861177" cy="1933575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24860B58-89F3-510D-ABCF-CE1F92E1A7D2}"/>
              </a:ext>
            </a:extLst>
          </p:cNvPr>
          <p:cNvSpPr txBox="1"/>
          <p:nvPr/>
        </p:nvSpPr>
        <p:spPr>
          <a:xfrm>
            <a:off x="3965432" y="3200401"/>
            <a:ext cx="63759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Være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830DDAA5-69D8-EF87-08C9-1DAFAD8264C0}"/>
              </a:ext>
            </a:extLst>
          </p:cNvPr>
          <p:cNvSpPr txBox="1"/>
          <p:nvPr/>
        </p:nvSpPr>
        <p:spPr>
          <a:xfrm>
            <a:off x="4572000" y="5576455"/>
            <a:ext cx="96981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Relatere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5DDD68F1-DC40-47BC-755F-1F14B29178A4}"/>
              </a:ext>
            </a:extLst>
          </p:cNvPr>
          <p:cNvSpPr txBox="1"/>
          <p:nvPr/>
        </p:nvSpPr>
        <p:spPr>
          <a:xfrm>
            <a:off x="3016395" y="5577177"/>
            <a:ext cx="107762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Samarbejde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15EF11E4-4E9D-E213-994B-88F237C5DCB8}"/>
              </a:ext>
            </a:extLst>
          </p:cNvPr>
          <p:cNvSpPr txBox="1"/>
          <p:nvPr/>
        </p:nvSpPr>
        <p:spPr>
          <a:xfrm>
            <a:off x="2697596" y="4096401"/>
            <a:ext cx="75204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Handle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4DC11528-D9FB-AB60-1511-14889CE9DA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374" y="6199514"/>
            <a:ext cx="2390185" cy="50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25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5872" y="1035311"/>
            <a:ext cx="9088128" cy="4988109"/>
          </a:xfrm>
          <a:custGeom>
            <a:avLst/>
            <a:gdLst/>
            <a:ahLst/>
            <a:cxnLst/>
            <a:rect l="l" t="t" r="r" b="b"/>
            <a:pathLst>
              <a:path w="18397019" h="10287000">
                <a:moveTo>
                  <a:pt x="0" y="0"/>
                </a:moveTo>
                <a:lnTo>
                  <a:pt x="18397019" y="0"/>
                </a:lnTo>
                <a:lnTo>
                  <a:pt x="1839701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B5FCE0C4-347B-6159-00D5-A3C96B78EE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374" y="6199514"/>
            <a:ext cx="2390185" cy="50228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CC2196-F822-359F-2BA6-17606BA44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450048"/>
            <a:ext cx="5249912" cy="762000"/>
          </a:xfrm>
        </p:spPr>
        <p:txBody>
          <a:bodyPr>
            <a:normAutofit fontScale="90000"/>
          </a:bodyPr>
          <a:lstStyle/>
          <a:p>
            <a:pPr algn="l"/>
            <a:r>
              <a:rPr lang="da-DK" sz="3200" b="1" dirty="0"/>
              <a:t>Opgave i Inner Development </a:t>
            </a:r>
            <a:r>
              <a:rPr lang="da-DK" sz="3200" b="1" dirty="0" err="1"/>
              <a:t>Goals</a:t>
            </a:r>
            <a:endParaRPr lang="da-DK" sz="3200" b="1" dirty="0"/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A150E102-C077-DF7D-9B9C-BDCA1E6FE067}"/>
              </a:ext>
            </a:extLst>
          </p:cNvPr>
          <p:cNvSpPr txBox="1"/>
          <p:nvPr/>
        </p:nvSpPr>
        <p:spPr>
          <a:xfrm>
            <a:off x="787400" y="1339246"/>
            <a:ext cx="8041648" cy="31700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sz="2000" b="1" dirty="0">
                <a:latin typeface="Arial" panose="020B0604020202020204" pitchFamily="34" charset="0"/>
                <a:cs typeface="Arial" panose="020B0604020202020204" pitchFamily="34" charset="0"/>
              </a:rPr>
              <a:t>Grupper af 4</a:t>
            </a:r>
          </a:p>
          <a:p>
            <a:endParaRPr lang="da-DK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a-DK" sz="2000" b="1" dirty="0">
                <a:latin typeface="Arial" panose="020B0604020202020204" pitchFamily="34" charset="0"/>
                <a:cs typeface="Arial" panose="020B0604020202020204" pitchFamily="34" charset="0"/>
              </a:rPr>
              <a:t>Hvad er jeres tanker omkring IDG? Er det noget der tænkes på?</a:t>
            </a:r>
          </a:p>
          <a:p>
            <a:r>
              <a:rPr lang="da-DK" sz="2000" b="1" dirty="0">
                <a:latin typeface="Arial" panose="020B0604020202020204" pitchFamily="34" charset="0"/>
                <a:cs typeface="Arial" panose="020B0604020202020204" pitchFamily="34" charset="0"/>
              </a:rPr>
              <a:t>Hvordan kunne I se det anvendt?</a:t>
            </a:r>
          </a:p>
          <a:p>
            <a:endParaRPr lang="da-DK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a-DK" sz="2000" b="1" dirty="0">
                <a:latin typeface="Arial" panose="020B0604020202020204" pitchFamily="34" charset="0"/>
                <a:cs typeface="Arial" panose="020B0604020202020204" pitchFamily="34" charset="0"/>
              </a:rPr>
              <a:t>Er der nogle af de 5 punkter som I skal hjem og handle på?</a:t>
            </a:r>
          </a:p>
          <a:p>
            <a:endParaRPr lang="da-DK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a-DK" sz="2000" b="1" dirty="0">
                <a:latin typeface="Arial" panose="020B0604020202020204" pitchFamily="34" charset="0"/>
                <a:cs typeface="Arial" panose="020B0604020202020204" pitchFamily="34" charset="0"/>
              </a:rPr>
              <a:t>Gruppen laver en flipover med jeres besvarelser som I fremlægger i plenum</a:t>
            </a:r>
          </a:p>
          <a:p>
            <a:endParaRPr lang="da-DK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073E157C-C503-218A-318D-74A71F019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00" y="4181248"/>
            <a:ext cx="4660740" cy="2512347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88D7C386-915C-5ECB-7046-F2881C63A9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374" y="6199514"/>
            <a:ext cx="2390185" cy="50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700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618EA43472D24449C06B0068A65CFA5" ma:contentTypeVersion="14" ma:contentTypeDescription="Opret et nyt dokument." ma:contentTypeScope="" ma:versionID="3f5a1246c2ef77df25e66849155b51ec">
  <xsd:schema xmlns:xsd="http://www.w3.org/2001/XMLSchema" xmlns:xs="http://www.w3.org/2001/XMLSchema" xmlns:p="http://schemas.microsoft.com/office/2006/metadata/properties" xmlns:ns2="66bd60ff-9289-488e-8b38-68681f307e9f" xmlns:ns3="f98be5f7-c26b-40b1-8165-6f48d908995f" targetNamespace="http://schemas.microsoft.com/office/2006/metadata/properties" ma:root="true" ma:fieldsID="cc8fdd61396614f09d96b38174a9845c" ns2:_="" ns3:_="">
    <xsd:import namespace="66bd60ff-9289-488e-8b38-68681f307e9f"/>
    <xsd:import namespace="f98be5f7-c26b-40b1-8165-6f48d90899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bd60ff-9289-488e-8b38-68681f307e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Billedmærker" ma:readOnly="false" ma:fieldId="{5cf76f15-5ced-4ddc-b409-7134ff3c332f}" ma:taxonomyMulti="true" ma:sspId="7838cd0e-1872-446e-82f7-b036991bb4d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8be5f7-c26b-40b1-8165-6f48d908995f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75a6c850-fdf5-4fc6-8700-74a9778d8058}" ma:internalName="TaxCatchAll" ma:showField="CatchAllData" ma:web="f98be5f7-c26b-40b1-8165-6f48d90899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98be5f7-c26b-40b1-8165-6f48d908995f" xsi:nil="true"/>
    <lcf76f155ced4ddcb4097134ff3c332f xmlns="66bd60ff-9289-488e-8b38-68681f307e9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8350F0E-FCBC-4CBA-9E22-860D1A8C132A}"/>
</file>

<file path=customXml/itemProps2.xml><?xml version="1.0" encoding="utf-8"?>
<ds:datastoreItem xmlns:ds="http://schemas.openxmlformats.org/officeDocument/2006/customXml" ds:itemID="{E0ACC490-34D8-415D-9AB9-6B50807981E4}"/>
</file>

<file path=customXml/itemProps3.xml><?xml version="1.0" encoding="utf-8"?>
<ds:datastoreItem xmlns:ds="http://schemas.openxmlformats.org/officeDocument/2006/customXml" ds:itemID="{8454A651-8F11-4869-97A8-F258E82CA69C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1665</TotalTime>
  <Words>119</Words>
  <Application>Microsoft Office PowerPoint</Application>
  <PresentationFormat>Skærmshow (4:3)</PresentationFormat>
  <Paragraphs>28</Paragraphs>
  <Slides>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2" baseType="lpstr">
      <vt:lpstr>Arial</vt:lpstr>
      <vt:lpstr>Calibri</vt:lpstr>
      <vt:lpstr>Open Sans Extra Bold</vt:lpstr>
      <vt:lpstr>Office Theme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Opgave i Inner Development Goals</vt:lpstr>
    </vt:vector>
  </TitlesOfParts>
  <Company>IBC International Business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Anker Meier - HAME</dc:creator>
  <cp:lastModifiedBy>Hans Anker Meier - HAME</cp:lastModifiedBy>
  <cp:revision>3</cp:revision>
  <dcterms:created xsi:type="dcterms:W3CDTF">2023-08-09T08:12:59Z</dcterms:created>
  <dcterms:modified xsi:type="dcterms:W3CDTF">2025-01-10T10:16:39Z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0x0101002618EA43472D24449C06B0068A65CFA5</vt:lpwstr>
  </property>
</Properties>
</file>