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2" r:id="rId5"/>
    <p:sldId id="256" r:id="rId6"/>
    <p:sldId id="257" r:id="rId7"/>
    <p:sldId id="258" r:id="rId8"/>
    <p:sldId id="259" r:id="rId9"/>
    <p:sldId id="5316" r:id="rId10"/>
    <p:sldId id="261" r:id="rId11"/>
    <p:sldId id="260" r:id="rId12"/>
  </p:sldIdLst>
  <p:sldSz cx="12192000" cy="6858000"/>
  <p:notesSz cx="6858000" cy="91440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694EAE-340E-413E-8434-3AC782DB7CD5}" v="29" dt="2024-12-02T07:30:49.2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/>
    <p:restoredTop sz="94641"/>
  </p:normalViewPr>
  <p:slideViewPr>
    <p:cSldViewPr snapToGrid="0">
      <p:cViewPr varScale="1">
        <p:scale>
          <a:sx n="150" d="100"/>
          <a:sy n="150" d="100"/>
        </p:scale>
        <p:origin x="288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76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s Baltzer - CLBA" userId="a72123cf-713c-4004-bba6-e31ada17abd6" providerId="ADAL" clId="{7C694EAE-340E-413E-8434-3AC782DB7CD5}"/>
    <pc:docChg chg="undo custSel addSld modSld sldOrd">
      <pc:chgData name="Claus Baltzer - CLBA" userId="a72123cf-713c-4004-bba6-e31ada17abd6" providerId="ADAL" clId="{7C694EAE-340E-413E-8434-3AC782DB7CD5}" dt="2024-12-03T09:23:02.686" v="449" actId="122"/>
      <pc:docMkLst>
        <pc:docMk/>
      </pc:docMkLst>
      <pc:sldChg chg="addSp delSp modSp mod modClrScheme chgLayout">
        <pc:chgData name="Claus Baltzer - CLBA" userId="a72123cf-713c-4004-bba6-e31ada17abd6" providerId="ADAL" clId="{7C694EAE-340E-413E-8434-3AC782DB7CD5}" dt="2024-11-29T11:56:39.488" v="17" actId="26606"/>
        <pc:sldMkLst>
          <pc:docMk/>
          <pc:sldMk cId="151555493" sldId="256"/>
        </pc:sldMkLst>
        <pc:spChg chg="add mod ord">
          <ac:chgData name="Claus Baltzer - CLBA" userId="a72123cf-713c-4004-bba6-e31ada17abd6" providerId="ADAL" clId="{7C694EAE-340E-413E-8434-3AC782DB7CD5}" dt="2024-11-29T11:56:39.488" v="17" actId="26606"/>
          <ac:spMkLst>
            <pc:docMk/>
            <pc:sldMk cId="151555493" sldId="256"/>
            <ac:spMk id="2" creationId="{3718809A-CA88-DE5D-A1DA-EDB23752162E}"/>
          </ac:spMkLst>
        </pc:spChg>
        <pc:spChg chg="add mod ord">
          <ac:chgData name="Claus Baltzer - CLBA" userId="a72123cf-713c-4004-bba6-e31ada17abd6" providerId="ADAL" clId="{7C694EAE-340E-413E-8434-3AC782DB7CD5}" dt="2024-11-29T11:56:39.488" v="17" actId="26606"/>
          <ac:spMkLst>
            <pc:docMk/>
            <pc:sldMk cId="151555493" sldId="256"/>
            <ac:spMk id="3" creationId="{D2744127-55E6-9069-9E6F-7037373ED1B3}"/>
          </ac:spMkLst>
        </pc:spChg>
        <pc:spChg chg="add del mod ord">
          <ac:chgData name="Claus Baltzer - CLBA" userId="a72123cf-713c-4004-bba6-e31ada17abd6" providerId="ADAL" clId="{7C694EAE-340E-413E-8434-3AC782DB7CD5}" dt="2024-11-29T11:56:29.851" v="14"/>
          <ac:spMkLst>
            <pc:docMk/>
            <pc:sldMk cId="151555493" sldId="256"/>
            <ac:spMk id="4" creationId="{5B1BE700-2F6D-984F-3350-BB5256ADEA1D}"/>
          </ac:spMkLst>
        </pc:spChg>
        <pc:spChg chg="del mod ord">
          <ac:chgData name="Claus Baltzer - CLBA" userId="a72123cf-713c-4004-bba6-e31ada17abd6" providerId="ADAL" clId="{7C694EAE-340E-413E-8434-3AC782DB7CD5}" dt="2024-11-29T11:55:16.621" v="4" actId="700"/>
          <ac:spMkLst>
            <pc:docMk/>
            <pc:sldMk cId="151555493" sldId="256"/>
            <ac:spMk id="6" creationId="{D646F93B-FA8F-7726-4792-118EA946BAE2}"/>
          </ac:spMkLst>
        </pc:spChg>
        <pc:spChg chg="del mod ord">
          <ac:chgData name="Claus Baltzer - CLBA" userId="a72123cf-713c-4004-bba6-e31ada17abd6" providerId="ADAL" clId="{7C694EAE-340E-413E-8434-3AC782DB7CD5}" dt="2024-11-29T11:55:16.621" v="4" actId="700"/>
          <ac:spMkLst>
            <pc:docMk/>
            <pc:sldMk cId="151555493" sldId="256"/>
            <ac:spMk id="7" creationId="{5E25B765-F77F-5393-52FF-02875699BD43}"/>
          </ac:spMkLst>
        </pc:spChg>
        <pc:picChg chg="add mod">
          <ac:chgData name="Claus Baltzer - CLBA" userId="a72123cf-713c-4004-bba6-e31ada17abd6" providerId="ADAL" clId="{7C694EAE-340E-413E-8434-3AC782DB7CD5}" dt="2024-11-29T11:56:39.488" v="17" actId="26606"/>
          <ac:picMkLst>
            <pc:docMk/>
            <pc:sldMk cId="151555493" sldId="256"/>
            <ac:picMk id="5" creationId="{9A5A33DC-3151-0581-1D33-B0983F859EAD}"/>
          </ac:picMkLst>
        </pc:picChg>
      </pc:sldChg>
      <pc:sldChg chg="addSp delSp modSp new mod modClrScheme chgLayout">
        <pc:chgData name="Claus Baltzer - CLBA" userId="a72123cf-713c-4004-bba6-e31ada17abd6" providerId="ADAL" clId="{7C694EAE-340E-413E-8434-3AC782DB7CD5}" dt="2024-11-29T11:58:16.178" v="24" actId="26606"/>
        <pc:sldMkLst>
          <pc:docMk/>
          <pc:sldMk cId="4064226231" sldId="257"/>
        </pc:sldMkLst>
        <pc:spChg chg="mod ord">
          <ac:chgData name="Claus Baltzer - CLBA" userId="a72123cf-713c-4004-bba6-e31ada17abd6" providerId="ADAL" clId="{7C694EAE-340E-413E-8434-3AC782DB7CD5}" dt="2024-11-29T11:58:16.178" v="24" actId="26606"/>
          <ac:spMkLst>
            <pc:docMk/>
            <pc:sldMk cId="4064226231" sldId="257"/>
            <ac:spMk id="2" creationId="{B944B4EE-AE76-BA80-BDA8-25E148161598}"/>
          </ac:spMkLst>
        </pc:spChg>
        <pc:spChg chg="del mod ord">
          <ac:chgData name="Claus Baltzer - CLBA" userId="a72123cf-713c-4004-bba6-e31ada17abd6" providerId="ADAL" clId="{7C694EAE-340E-413E-8434-3AC782DB7CD5}" dt="2024-11-29T11:57:31.112" v="19" actId="700"/>
          <ac:spMkLst>
            <pc:docMk/>
            <pc:sldMk cId="4064226231" sldId="257"/>
            <ac:spMk id="3" creationId="{D9D5212A-6A00-26D2-C1EC-CFDBA084A519}"/>
          </ac:spMkLst>
        </pc:spChg>
        <pc:spChg chg="add mod ord">
          <ac:chgData name="Claus Baltzer - CLBA" userId="a72123cf-713c-4004-bba6-e31ada17abd6" providerId="ADAL" clId="{7C694EAE-340E-413E-8434-3AC782DB7CD5}" dt="2024-11-29T11:58:16.178" v="24" actId="26606"/>
          <ac:spMkLst>
            <pc:docMk/>
            <pc:sldMk cId="4064226231" sldId="257"/>
            <ac:spMk id="4" creationId="{326A5C5C-72F2-7B7F-F5DE-C0DEA251BBE5}"/>
          </ac:spMkLst>
        </pc:spChg>
        <pc:spChg chg="add del mod ord">
          <ac:chgData name="Claus Baltzer - CLBA" userId="a72123cf-713c-4004-bba6-e31ada17abd6" providerId="ADAL" clId="{7C694EAE-340E-413E-8434-3AC782DB7CD5}" dt="2024-11-29T11:58:13.049" v="23"/>
          <ac:spMkLst>
            <pc:docMk/>
            <pc:sldMk cId="4064226231" sldId="257"/>
            <ac:spMk id="5" creationId="{78914F73-5077-0DFB-728A-C1BFAACA30FA}"/>
          </ac:spMkLst>
        </pc:spChg>
        <pc:picChg chg="add mod">
          <ac:chgData name="Claus Baltzer - CLBA" userId="a72123cf-713c-4004-bba6-e31ada17abd6" providerId="ADAL" clId="{7C694EAE-340E-413E-8434-3AC782DB7CD5}" dt="2024-11-29T11:58:16.178" v="24" actId="26606"/>
          <ac:picMkLst>
            <pc:docMk/>
            <pc:sldMk cId="4064226231" sldId="257"/>
            <ac:picMk id="6" creationId="{3874844B-9D87-5C5F-684A-D1B77417E3D1}"/>
          </ac:picMkLst>
        </pc:picChg>
      </pc:sldChg>
      <pc:sldChg chg="addSp delSp modSp new mod modClrScheme chgLayout">
        <pc:chgData name="Claus Baltzer - CLBA" userId="a72123cf-713c-4004-bba6-e31ada17abd6" providerId="ADAL" clId="{7C694EAE-340E-413E-8434-3AC782DB7CD5}" dt="2024-11-29T12:02:41.204" v="50" actId="26606"/>
        <pc:sldMkLst>
          <pc:docMk/>
          <pc:sldMk cId="2876412517" sldId="258"/>
        </pc:sldMkLst>
        <pc:spChg chg="del mod ord">
          <ac:chgData name="Claus Baltzer - CLBA" userId="a72123cf-713c-4004-bba6-e31ada17abd6" providerId="ADAL" clId="{7C694EAE-340E-413E-8434-3AC782DB7CD5}" dt="2024-11-29T12:00:00.254" v="25" actId="700"/>
          <ac:spMkLst>
            <pc:docMk/>
            <pc:sldMk cId="2876412517" sldId="258"/>
            <ac:spMk id="2" creationId="{D766F74B-73D5-0AD4-B4A2-F139822F242C}"/>
          </ac:spMkLst>
        </pc:spChg>
        <pc:spChg chg="del mod ord">
          <ac:chgData name="Claus Baltzer - CLBA" userId="a72123cf-713c-4004-bba6-e31ada17abd6" providerId="ADAL" clId="{7C694EAE-340E-413E-8434-3AC782DB7CD5}" dt="2024-11-29T12:00:00.254" v="25" actId="700"/>
          <ac:spMkLst>
            <pc:docMk/>
            <pc:sldMk cId="2876412517" sldId="258"/>
            <ac:spMk id="3" creationId="{0F4EAE3B-A476-B113-31DD-3E3A424DA031}"/>
          </ac:spMkLst>
        </pc:spChg>
        <pc:spChg chg="add del mod ord">
          <ac:chgData name="Claus Baltzer - CLBA" userId="a72123cf-713c-4004-bba6-e31ada17abd6" providerId="ADAL" clId="{7C694EAE-340E-413E-8434-3AC782DB7CD5}" dt="2024-11-29T12:00:05.010" v="26" actId="700"/>
          <ac:spMkLst>
            <pc:docMk/>
            <pc:sldMk cId="2876412517" sldId="258"/>
            <ac:spMk id="4" creationId="{B4A95010-A8E8-9C2E-49C6-BF82801C4C19}"/>
          </ac:spMkLst>
        </pc:spChg>
        <pc:spChg chg="add del mod ord">
          <ac:chgData name="Claus Baltzer - CLBA" userId="a72123cf-713c-4004-bba6-e31ada17abd6" providerId="ADAL" clId="{7C694EAE-340E-413E-8434-3AC782DB7CD5}" dt="2024-11-29T12:00:05.010" v="26" actId="700"/>
          <ac:spMkLst>
            <pc:docMk/>
            <pc:sldMk cId="2876412517" sldId="258"/>
            <ac:spMk id="5" creationId="{F6E26822-C402-2B4E-3698-F215DE9D1293}"/>
          </ac:spMkLst>
        </pc:spChg>
        <pc:spChg chg="add del mod ord">
          <ac:chgData name="Claus Baltzer - CLBA" userId="a72123cf-713c-4004-bba6-e31ada17abd6" providerId="ADAL" clId="{7C694EAE-340E-413E-8434-3AC782DB7CD5}" dt="2024-11-29T12:00:05.010" v="26" actId="700"/>
          <ac:spMkLst>
            <pc:docMk/>
            <pc:sldMk cId="2876412517" sldId="258"/>
            <ac:spMk id="6" creationId="{53256CB6-6648-F20A-FA6F-1F556D7CD3B3}"/>
          </ac:spMkLst>
        </pc:spChg>
        <pc:spChg chg="add del mod ord">
          <ac:chgData name="Claus Baltzer - CLBA" userId="a72123cf-713c-4004-bba6-e31ada17abd6" providerId="ADAL" clId="{7C694EAE-340E-413E-8434-3AC782DB7CD5}" dt="2024-11-29T12:00:05.010" v="26" actId="700"/>
          <ac:spMkLst>
            <pc:docMk/>
            <pc:sldMk cId="2876412517" sldId="258"/>
            <ac:spMk id="7" creationId="{A7BC10A9-9858-8BD6-29FE-1B2CD40984FD}"/>
          </ac:spMkLst>
        </pc:spChg>
        <pc:spChg chg="add del mod ord">
          <ac:chgData name="Claus Baltzer - CLBA" userId="a72123cf-713c-4004-bba6-e31ada17abd6" providerId="ADAL" clId="{7C694EAE-340E-413E-8434-3AC782DB7CD5}" dt="2024-11-29T12:00:05.010" v="26" actId="700"/>
          <ac:spMkLst>
            <pc:docMk/>
            <pc:sldMk cId="2876412517" sldId="258"/>
            <ac:spMk id="8" creationId="{2F0BEE7F-1CD9-672C-C05D-8FC773901777}"/>
          </ac:spMkLst>
        </pc:spChg>
        <pc:spChg chg="add mod ord">
          <ac:chgData name="Claus Baltzer - CLBA" userId="a72123cf-713c-4004-bba6-e31ada17abd6" providerId="ADAL" clId="{7C694EAE-340E-413E-8434-3AC782DB7CD5}" dt="2024-11-29T12:02:41.204" v="50" actId="26606"/>
          <ac:spMkLst>
            <pc:docMk/>
            <pc:sldMk cId="2876412517" sldId="258"/>
            <ac:spMk id="9" creationId="{E84E38DE-3E60-AD4D-E6B1-D419D55CAB38}"/>
          </ac:spMkLst>
        </pc:spChg>
        <pc:spChg chg="add del mod ord">
          <ac:chgData name="Claus Baltzer - CLBA" userId="a72123cf-713c-4004-bba6-e31ada17abd6" providerId="ADAL" clId="{7C694EAE-340E-413E-8434-3AC782DB7CD5}" dt="2024-11-29T12:00:22.141" v="28"/>
          <ac:spMkLst>
            <pc:docMk/>
            <pc:sldMk cId="2876412517" sldId="258"/>
            <ac:spMk id="10" creationId="{19E9E9B0-2CDA-1FB5-E3DD-28E7C2A132C9}"/>
          </ac:spMkLst>
        </pc:spChg>
        <pc:spChg chg="add mod ord">
          <ac:chgData name="Claus Baltzer - CLBA" userId="a72123cf-713c-4004-bba6-e31ada17abd6" providerId="ADAL" clId="{7C694EAE-340E-413E-8434-3AC782DB7CD5}" dt="2024-11-29T12:02:41.204" v="50" actId="26606"/>
          <ac:spMkLst>
            <pc:docMk/>
            <pc:sldMk cId="2876412517" sldId="258"/>
            <ac:spMk id="11" creationId="{62F4BD57-55A9-394C-B972-55B1F92734F9}"/>
          </ac:spMkLst>
        </pc:spChg>
        <pc:spChg chg="add del mod">
          <ac:chgData name="Claus Baltzer - CLBA" userId="a72123cf-713c-4004-bba6-e31ada17abd6" providerId="ADAL" clId="{7C694EAE-340E-413E-8434-3AC782DB7CD5}" dt="2024-11-29T12:01:57.855" v="34" actId="931"/>
          <ac:spMkLst>
            <pc:docMk/>
            <pc:sldMk cId="2876412517" sldId="258"/>
            <ac:spMk id="14" creationId="{7137BC1B-1A2C-338E-5D8C-0BE8D302F1ED}"/>
          </ac:spMkLst>
        </pc:spChg>
        <pc:picChg chg="add del mod modCrop">
          <ac:chgData name="Claus Baltzer - CLBA" userId="a72123cf-713c-4004-bba6-e31ada17abd6" providerId="ADAL" clId="{7C694EAE-340E-413E-8434-3AC782DB7CD5}" dt="2024-11-29T12:01:41.989" v="33" actId="478"/>
          <ac:picMkLst>
            <pc:docMk/>
            <pc:sldMk cId="2876412517" sldId="258"/>
            <ac:picMk id="12" creationId="{925C637E-47DE-8F07-08A5-869BB7A5B693}"/>
          </ac:picMkLst>
        </pc:picChg>
        <pc:picChg chg="add mod">
          <ac:chgData name="Claus Baltzer - CLBA" userId="a72123cf-713c-4004-bba6-e31ada17abd6" providerId="ADAL" clId="{7C694EAE-340E-413E-8434-3AC782DB7CD5}" dt="2024-11-29T12:02:41.204" v="50" actId="26606"/>
          <ac:picMkLst>
            <pc:docMk/>
            <pc:sldMk cId="2876412517" sldId="258"/>
            <ac:picMk id="16" creationId="{6C9332A7-8E84-375B-5530-8F6E622310F6}"/>
          </ac:picMkLst>
        </pc:picChg>
      </pc:sldChg>
      <pc:sldChg chg="addSp delSp modSp new mod modClrScheme chgLayout">
        <pc:chgData name="Claus Baltzer - CLBA" userId="a72123cf-713c-4004-bba6-e31ada17abd6" providerId="ADAL" clId="{7C694EAE-340E-413E-8434-3AC782DB7CD5}" dt="2024-12-02T07:21:35.106" v="113" actId="20577"/>
        <pc:sldMkLst>
          <pc:docMk/>
          <pc:sldMk cId="1025449849" sldId="259"/>
        </pc:sldMkLst>
        <pc:spChg chg="mod ord">
          <ac:chgData name="Claus Baltzer - CLBA" userId="a72123cf-713c-4004-bba6-e31ada17abd6" providerId="ADAL" clId="{7C694EAE-340E-413E-8434-3AC782DB7CD5}" dt="2024-11-29T12:04:59.583" v="60" actId="790"/>
          <ac:spMkLst>
            <pc:docMk/>
            <pc:sldMk cId="1025449849" sldId="259"/>
            <ac:spMk id="2" creationId="{004A0DD8-2F35-42F9-B467-9DC275ED245C}"/>
          </ac:spMkLst>
        </pc:spChg>
        <pc:spChg chg="del mod ord">
          <ac:chgData name="Claus Baltzer - CLBA" userId="a72123cf-713c-4004-bba6-e31ada17abd6" providerId="ADAL" clId="{7C694EAE-340E-413E-8434-3AC782DB7CD5}" dt="2024-11-29T12:03:15.424" v="53" actId="700"/>
          <ac:spMkLst>
            <pc:docMk/>
            <pc:sldMk cId="1025449849" sldId="259"/>
            <ac:spMk id="3" creationId="{D58263CF-2D5F-9D7B-125D-809994F957C9}"/>
          </ac:spMkLst>
        </pc:spChg>
        <pc:spChg chg="add mod ord">
          <ac:chgData name="Claus Baltzer - CLBA" userId="a72123cf-713c-4004-bba6-e31ada17abd6" providerId="ADAL" clId="{7C694EAE-340E-413E-8434-3AC782DB7CD5}" dt="2024-12-02T07:21:35.106" v="113" actId="20577"/>
          <ac:spMkLst>
            <pc:docMk/>
            <pc:sldMk cId="1025449849" sldId="259"/>
            <ac:spMk id="4" creationId="{8318194A-5C4D-897F-4A32-754A7ADE7697}"/>
          </ac:spMkLst>
        </pc:spChg>
        <pc:spChg chg="add del mod ord">
          <ac:chgData name="Claus Baltzer - CLBA" userId="a72123cf-713c-4004-bba6-e31ada17abd6" providerId="ADAL" clId="{7C694EAE-340E-413E-8434-3AC782DB7CD5}" dt="2024-11-29T12:04:10.022" v="56" actId="931"/>
          <ac:spMkLst>
            <pc:docMk/>
            <pc:sldMk cId="1025449849" sldId="259"/>
            <ac:spMk id="5" creationId="{F21AC9DA-E753-3378-E40E-00BBC88B78DF}"/>
          </ac:spMkLst>
        </pc:spChg>
        <pc:picChg chg="add mod">
          <ac:chgData name="Claus Baltzer - CLBA" userId="a72123cf-713c-4004-bba6-e31ada17abd6" providerId="ADAL" clId="{7C694EAE-340E-413E-8434-3AC782DB7CD5}" dt="2024-11-29T12:04:10.022" v="56" actId="931"/>
          <ac:picMkLst>
            <pc:docMk/>
            <pc:sldMk cId="1025449849" sldId="259"/>
            <ac:picMk id="7" creationId="{A8EDD173-BDD7-C834-6270-76A7B34D5038}"/>
          </ac:picMkLst>
        </pc:picChg>
      </pc:sldChg>
      <pc:sldChg chg="addSp delSp modSp new mod chgLayout">
        <pc:chgData name="Claus Baltzer - CLBA" userId="a72123cf-713c-4004-bba6-e31ada17abd6" providerId="ADAL" clId="{7C694EAE-340E-413E-8434-3AC782DB7CD5}" dt="2024-11-29T12:10:10.569" v="109" actId="20577"/>
        <pc:sldMkLst>
          <pc:docMk/>
          <pc:sldMk cId="983281389" sldId="260"/>
        </pc:sldMkLst>
        <pc:spChg chg="del">
          <ac:chgData name="Claus Baltzer - CLBA" userId="a72123cf-713c-4004-bba6-e31ada17abd6" providerId="ADAL" clId="{7C694EAE-340E-413E-8434-3AC782DB7CD5}" dt="2024-11-29T12:08:21.837" v="77" actId="700"/>
          <ac:spMkLst>
            <pc:docMk/>
            <pc:sldMk cId="983281389" sldId="260"/>
            <ac:spMk id="2" creationId="{E98247B4-6817-5872-6516-E245B427C358}"/>
          </ac:spMkLst>
        </pc:spChg>
        <pc:spChg chg="del">
          <ac:chgData name="Claus Baltzer - CLBA" userId="a72123cf-713c-4004-bba6-e31ada17abd6" providerId="ADAL" clId="{7C694EAE-340E-413E-8434-3AC782DB7CD5}" dt="2024-11-29T12:08:21.837" v="77" actId="700"/>
          <ac:spMkLst>
            <pc:docMk/>
            <pc:sldMk cId="983281389" sldId="260"/>
            <ac:spMk id="3" creationId="{2EF82146-3BDF-8986-4E02-B834CE4891E1}"/>
          </ac:spMkLst>
        </pc:spChg>
        <pc:spChg chg="add mod ord">
          <ac:chgData name="Claus Baltzer - CLBA" userId="a72123cf-713c-4004-bba6-e31ada17abd6" providerId="ADAL" clId="{7C694EAE-340E-413E-8434-3AC782DB7CD5}" dt="2024-11-29T12:09:15.610" v="89" actId="20577"/>
          <ac:spMkLst>
            <pc:docMk/>
            <pc:sldMk cId="983281389" sldId="260"/>
            <ac:spMk id="4" creationId="{B0CBB494-5F69-5C2A-ABA7-C36E57BF443B}"/>
          </ac:spMkLst>
        </pc:spChg>
        <pc:spChg chg="add del mod ord">
          <ac:chgData name="Claus Baltzer - CLBA" userId="a72123cf-713c-4004-bba6-e31ada17abd6" providerId="ADAL" clId="{7C694EAE-340E-413E-8434-3AC782DB7CD5}" dt="2024-11-29T12:08:39.786" v="78"/>
          <ac:spMkLst>
            <pc:docMk/>
            <pc:sldMk cId="983281389" sldId="260"/>
            <ac:spMk id="5" creationId="{0B7DB422-104C-1DA3-F11D-BDAA8666E294}"/>
          </ac:spMkLst>
        </pc:spChg>
        <pc:graphicFrameChg chg="add mod">
          <ac:chgData name="Claus Baltzer - CLBA" userId="a72123cf-713c-4004-bba6-e31ada17abd6" providerId="ADAL" clId="{7C694EAE-340E-413E-8434-3AC782DB7CD5}" dt="2024-11-29T12:10:10.569" v="109" actId="20577"/>
          <ac:graphicFrameMkLst>
            <pc:docMk/>
            <pc:sldMk cId="983281389" sldId="260"/>
            <ac:graphicFrameMk id="6" creationId="{D8604E5C-99F1-1FAF-E571-F81841D6FBC8}"/>
          </ac:graphicFrameMkLst>
        </pc:graphicFrameChg>
      </pc:sldChg>
      <pc:sldChg chg="addSp delSp modSp new mod chgLayout">
        <pc:chgData name="Claus Baltzer - CLBA" userId="a72123cf-713c-4004-bba6-e31ada17abd6" providerId="ADAL" clId="{7C694EAE-340E-413E-8434-3AC782DB7CD5}" dt="2024-11-29T12:07:35.007" v="76" actId="6549"/>
        <pc:sldMkLst>
          <pc:docMk/>
          <pc:sldMk cId="2997835054" sldId="261"/>
        </pc:sldMkLst>
        <pc:spChg chg="del mod">
          <ac:chgData name="Claus Baltzer - CLBA" userId="a72123cf-713c-4004-bba6-e31ada17abd6" providerId="ADAL" clId="{7C694EAE-340E-413E-8434-3AC782DB7CD5}" dt="2024-11-29T12:06:39.023" v="65" actId="700"/>
          <ac:spMkLst>
            <pc:docMk/>
            <pc:sldMk cId="2997835054" sldId="261"/>
            <ac:spMk id="2" creationId="{64ABA00F-8C26-A46B-3781-86A6748ED955}"/>
          </ac:spMkLst>
        </pc:spChg>
        <pc:spChg chg="del">
          <ac:chgData name="Claus Baltzer - CLBA" userId="a72123cf-713c-4004-bba6-e31ada17abd6" providerId="ADAL" clId="{7C694EAE-340E-413E-8434-3AC782DB7CD5}" dt="2024-11-29T12:06:39.023" v="65" actId="700"/>
          <ac:spMkLst>
            <pc:docMk/>
            <pc:sldMk cId="2997835054" sldId="261"/>
            <ac:spMk id="3" creationId="{13B04791-092F-EAC7-8E22-C813DF38CDCD}"/>
          </ac:spMkLst>
        </pc:spChg>
        <pc:spChg chg="del">
          <ac:chgData name="Claus Baltzer - CLBA" userId="a72123cf-713c-4004-bba6-e31ada17abd6" providerId="ADAL" clId="{7C694EAE-340E-413E-8434-3AC782DB7CD5}" dt="2024-11-29T12:06:39.023" v="65" actId="700"/>
          <ac:spMkLst>
            <pc:docMk/>
            <pc:sldMk cId="2997835054" sldId="261"/>
            <ac:spMk id="4" creationId="{BAAE1ADA-E136-902F-FE8F-92ADBA6FA195}"/>
          </ac:spMkLst>
        </pc:spChg>
        <pc:spChg chg="add del mod ord">
          <ac:chgData name="Claus Baltzer - CLBA" userId="a72123cf-713c-4004-bba6-e31ada17abd6" providerId="ADAL" clId="{7C694EAE-340E-413E-8434-3AC782DB7CD5}" dt="2024-11-29T12:07:03.362" v="70" actId="26606"/>
          <ac:spMkLst>
            <pc:docMk/>
            <pc:sldMk cId="2997835054" sldId="261"/>
            <ac:spMk id="5" creationId="{C48CDEC3-F366-167D-0149-D27709CBB61E}"/>
          </ac:spMkLst>
        </pc:spChg>
        <pc:spChg chg="add mod ord">
          <ac:chgData name="Claus Baltzer - CLBA" userId="a72123cf-713c-4004-bba6-e31ada17abd6" providerId="ADAL" clId="{7C694EAE-340E-413E-8434-3AC782DB7CD5}" dt="2024-11-29T12:07:35.007" v="76" actId="6549"/>
          <ac:spMkLst>
            <pc:docMk/>
            <pc:sldMk cId="2997835054" sldId="261"/>
            <ac:spMk id="6" creationId="{7FA47DE9-C4AA-C050-4A14-9B111F8A69BB}"/>
          </ac:spMkLst>
        </pc:spChg>
        <pc:spChg chg="add del mod ord">
          <ac:chgData name="Claus Baltzer - CLBA" userId="a72123cf-713c-4004-bba6-e31ada17abd6" providerId="ADAL" clId="{7C694EAE-340E-413E-8434-3AC782DB7CD5}" dt="2024-11-29T12:06:59.859" v="69"/>
          <ac:spMkLst>
            <pc:docMk/>
            <pc:sldMk cId="2997835054" sldId="261"/>
            <ac:spMk id="7" creationId="{76D4B679-D5B8-7CD8-A984-5C4258952EFF}"/>
          </ac:spMkLst>
        </pc:spChg>
        <pc:spChg chg="add mod">
          <ac:chgData name="Claus Baltzer - CLBA" userId="a72123cf-713c-4004-bba6-e31ada17abd6" providerId="ADAL" clId="{7C694EAE-340E-413E-8434-3AC782DB7CD5}" dt="2024-11-29T12:07:31.532" v="73" actId="13926"/>
          <ac:spMkLst>
            <pc:docMk/>
            <pc:sldMk cId="2997835054" sldId="261"/>
            <ac:spMk id="13" creationId="{D1902A73-4ACC-7F52-C813-53803F9BBEFB}"/>
          </ac:spMkLst>
        </pc:spChg>
        <pc:picChg chg="add mod">
          <ac:chgData name="Claus Baltzer - CLBA" userId="a72123cf-713c-4004-bba6-e31ada17abd6" providerId="ADAL" clId="{7C694EAE-340E-413E-8434-3AC782DB7CD5}" dt="2024-11-29T12:07:03.362" v="70" actId="26606"/>
          <ac:picMkLst>
            <pc:docMk/>
            <pc:sldMk cId="2997835054" sldId="261"/>
            <ac:picMk id="8" creationId="{D7EB7BFF-F60D-808D-F036-C00E171DD1DE}"/>
          </ac:picMkLst>
        </pc:picChg>
      </pc:sldChg>
      <pc:sldChg chg="addSp delSp modSp new mod ord modClrScheme chgLayout">
        <pc:chgData name="Claus Baltzer - CLBA" userId="a72123cf-713c-4004-bba6-e31ada17abd6" providerId="ADAL" clId="{7C694EAE-340E-413E-8434-3AC782DB7CD5}" dt="2024-12-03T09:23:02.686" v="449" actId="122"/>
        <pc:sldMkLst>
          <pc:docMk/>
          <pc:sldMk cId="146782555" sldId="262"/>
        </pc:sldMkLst>
        <pc:spChg chg="del mod ord">
          <ac:chgData name="Claus Baltzer - CLBA" userId="a72123cf-713c-4004-bba6-e31ada17abd6" providerId="ADAL" clId="{7C694EAE-340E-413E-8434-3AC782DB7CD5}" dt="2024-12-02T07:21:58.929" v="115" actId="700"/>
          <ac:spMkLst>
            <pc:docMk/>
            <pc:sldMk cId="146782555" sldId="262"/>
            <ac:spMk id="2" creationId="{BBA9EE7C-FE26-016F-7F57-E024B6045A96}"/>
          </ac:spMkLst>
        </pc:spChg>
        <pc:spChg chg="del mod ord">
          <ac:chgData name="Claus Baltzer - CLBA" userId="a72123cf-713c-4004-bba6-e31ada17abd6" providerId="ADAL" clId="{7C694EAE-340E-413E-8434-3AC782DB7CD5}" dt="2024-12-02T07:21:58.929" v="115" actId="700"/>
          <ac:spMkLst>
            <pc:docMk/>
            <pc:sldMk cId="146782555" sldId="262"/>
            <ac:spMk id="3" creationId="{E444478F-D5DD-FECD-EE45-1DAA03E8B50A}"/>
          </ac:spMkLst>
        </pc:spChg>
        <pc:spChg chg="del">
          <ac:chgData name="Claus Baltzer - CLBA" userId="a72123cf-713c-4004-bba6-e31ada17abd6" providerId="ADAL" clId="{7C694EAE-340E-413E-8434-3AC782DB7CD5}" dt="2024-12-02T07:21:58.929" v="115" actId="700"/>
          <ac:spMkLst>
            <pc:docMk/>
            <pc:sldMk cId="146782555" sldId="262"/>
            <ac:spMk id="4" creationId="{0F4E1631-C982-1D28-AE34-A4185DB75E09}"/>
          </ac:spMkLst>
        </pc:spChg>
        <pc:spChg chg="add mod ord">
          <ac:chgData name="Claus Baltzer - CLBA" userId="a72123cf-713c-4004-bba6-e31ada17abd6" providerId="ADAL" clId="{7C694EAE-340E-413E-8434-3AC782DB7CD5}" dt="2024-12-03T09:23:02.686" v="449" actId="122"/>
          <ac:spMkLst>
            <pc:docMk/>
            <pc:sldMk cId="146782555" sldId="262"/>
            <ac:spMk id="5" creationId="{D16A80C7-ACED-DCAA-CB5C-9219DDD1C58D}"/>
          </ac:spMkLst>
        </pc:spChg>
        <pc:spChg chg="add mod ord">
          <ac:chgData name="Claus Baltzer - CLBA" userId="a72123cf-713c-4004-bba6-e31ada17abd6" providerId="ADAL" clId="{7C694EAE-340E-413E-8434-3AC782DB7CD5}" dt="2024-12-02T08:29:34.087" v="442" actId="20577"/>
          <ac:spMkLst>
            <pc:docMk/>
            <pc:sldMk cId="146782555" sldId="262"/>
            <ac:spMk id="6" creationId="{54FC964D-48BC-30EA-E828-E27BB8BAC453}"/>
          </ac:spMkLst>
        </pc:spChg>
        <pc:picChg chg="add mod">
          <ac:chgData name="Claus Baltzer - CLBA" userId="a72123cf-713c-4004-bba6-e31ada17abd6" providerId="ADAL" clId="{7C694EAE-340E-413E-8434-3AC782DB7CD5}" dt="2024-12-02T07:30:54.481" v="239" actId="26606"/>
          <ac:picMkLst>
            <pc:docMk/>
            <pc:sldMk cId="146782555" sldId="262"/>
            <ac:picMk id="8" creationId="{47287306-CB2D-F81A-CD30-DF4CADFB9243}"/>
          </ac:picMkLst>
        </pc:picChg>
      </pc:sldChg>
      <pc:sldChg chg="delSp add setBg delDesignElem modNotes">
        <pc:chgData name="Claus Baltzer - CLBA" userId="a72123cf-713c-4004-bba6-e31ada17abd6" providerId="ADAL" clId="{7C694EAE-340E-413E-8434-3AC782DB7CD5}" dt="2024-12-02T07:24:36.950" v="182"/>
        <pc:sldMkLst>
          <pc:docMk/>
          <pc:sldMk cId="1989604598" sldId="5316"/>
        </pc:sldMkLst>
        <pc:spChg chg="del">
          <ac:chgData name="Claus Baltzer - CLBA" userId="a72123cf-713c-4004-bba6-e31ada17abd6" providerId="ADAL" clId="{7C694EAE-340E-413E-8434-3AC782DB7CD5}" dt="2024-12-02T07:24:36.950" v="182"/>
          <ac:spMkLst>
            <pc:docMk/>
            <pc:sldMk cId="1989604598" sldId="5316"/>
            <ac:spMk id="52" creationId="{F13C74B1-5B17-4795-BED0-7140497B445A}"/>
          </ac:spMkLst>
        </pc:spChg>
        <pc:spChg chg="del">
          <ac:chgData name="Claus Baltzer - CLBA" userId="a72123cf-713c-4004-bba6-e31ada17abd6" providerId="ADAL" clId="{7C694EAE-340E-413E-8434-3AC782DB7CD5}" dt="2024-12-02T07:24:36.950" v="182"/>
          <ac:spMkLst>
            <pc:docMk/>
            <pc:sldMk cId="1989604598" sldId="5316"/>
            <ac:spMk id="54" creationId="{D4974D33-8DC5-464E-8C6D-BE58F0669C1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C309B4-2930-41B9-AC06-BB46910D0CE9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7301E78-F788-4A82-A32B-F622CC75AA07}">
      <dgm:prSet/>
      <dgm:spPr/>
      <dgm:t>
        <a:bodyPr/>
        <a:lstStyle/>
        <a:p>
          <a:pPr rtl="0"/>
          <a:r>
            <a:rPr lang="da-DK" dirty="0"/>
            <a:t>Verdensmål - </a:t>
          </a:r>
          <a:r>
            <a:rPr lang="da-DK" dirty="0">
              <a:latin typeface="Calibri Light" panose="020F0302020204030204"/>
            </a:rPr>
            <a:t>Hvilke mål kan der </a:t>
          </a:r>
          <a:r>
            <a:rPr lang="da-DK" dirty="0"/>
            <a:t>gøres en forskel </a:t>
          </a:r>
          <a:r>
            <a:rPr lang="da-DK" dirty="0">
              <a:latin typeface="Calibri Light" panose="020F0302020204030204"/>
            </a:rPr>
            <a:t>på privat</a:t>
          </a:r>
          <a:r>
            <a:rPr lang="da-DK" dirty="0"/>
            <a:t> og I jeres virksomhed – hvad gør I nu og hvad kan I gøre fremover</a:t>
          </a:r>
          <a:r>
            <a:rPr lang="da-DK" dirty="0">
              <a:latin typeface="Calibri Light" panose="020F0302020204030204"/>
            </a:rPr>
            <a:t>?</a:t>
          </a:r>
          <a:endParaRPr lang="en-US" dirty="0"/>
        </a:p>
      </dgm:t>
    </dgm:pt>
    <dgm:pt modelId="{94373D8F-27E9-486E-A6A2-38FD71792187}" type="parTrans" cxnId="{7993720F-8D5A-4741-80C8-4E1CFA422E15}">
      <dgm:prSet/>
      <dgm:spPr/>
      <dgm:t>
        <a:bodyPr/>
        <a:lstStyle/>
        <a:p>
          <a:endParaRPr lang="en-US"/>
        </a:p>
      </dgm:t>
    </dgm:pt>
    <dgm:pt modelId="{75138B18-E7EC-4EE0-BF27-822410FE7243}" type="sibTrans" cxnId="{7993720F-8D5A-4741-80C8-4E1CFA422E15}">
      <dgm:prSet/>
      <dgm:spPr/>
      <dgm:t>
        <a:bodyPr/>
        <a:lstStyle/>
        <a:p>
          <a:endParaRPr lang="en-US"/>
        </a:p>
      </dgm:t>
    </dgm:pt>
    <dgm:pt modelId="{E53DA376-FBDA-4E89-97B2-399F49E3526C}">
      <dgm:prSet/>
      <dgm:spPr/>
      <dgm:t>
        <a:bodyPr/>
        <a:lstStyle/>
        <a:p>
          <a:pPr rtl="0"/>
          <a:r>
            <a:rPr lang="da-DK" dirty="0"/>
            <a:t>Var jeres </a:t>
          </a:r>
          <a:r>
            <a:rPr lang="da-DK" dirty="0">
              <a:latin typeface="Calibri Light" panose="020F0302020204030204"/>
            </a:rPr>
            <a:t>egen Earth</a:t>
          </a:r>
          <a:r>
            <a:rPr lang="da-DK" dirty="0"/>
            <a:t> Overshoot Day</a:t>
          </a:r>
          <a:r>
            <a:rPr lang="da-DK" dirty="0">
              <a:latin typeface="Calibri Light" panose="020F0302020204030204"/>
            </a:rPr>
            <a:t>  i testen overraskende</a:t>
          </a:r>
          <a:r>
            <a:rPr lang="da-DK" dirty="0"/>
            <a:t> – hvad skal der til for at den bliver bedre </a:t>
          </a:r>
          <a:r>
            <a:rPr lang="da-DK" dirty="0">
              <a:latin typeface="Calibri Light" panose="020F0302020204030204"/>
            </a:rPr>
            <a:t>og som er realistisk, at </a:t>
          </a:r>
          <a:r>
            <a:rPr lang="da-DK">
              <a:latin typeface="Calibri Light" panose="020F0302020204030204"/>
            </a:rPr>
            <a:t>opnå for dig</a:t>
          </a:r>
          <a:r>
            <a:rPr lang="da-DK"/>
            <a:t>?</a:t>
          </a:r>
          <a:endParaRPr lang="en-US" dirty="0"/>
        </a:p>
      </dgm:t>
    </dgm:pt>
    <dgm:pt modelId="{9013D70C-65D2-4657-A58E-6D75CA7B8ED5}" type="parTrans" cxnId="{068158A8-142B-40DB-88F5-24A11AAC50CC}">
      <dgm:prSet/>
      <dgm:spPr/>
      <dgm:t>
        <a:bodyPr/>
        <a:lstStyle/>
        <a:p>
          <a:endParaRPr lang="en-US"/>
        </a:p>
      </dgm:t>
    </dgm:pt>
    <dgm:pt modelId="{A6C0DD52-AEAA-4105-9FB7-655D5069C428}" type="sibTrans" cxnId="{068158A8-142B-40DB-88F5-24A11AAC50CC}">
      <dgm:prSet/>
      <dgm:spPr/>
      <dgm:t>
        <a:bodyPr/>
        <a:lstStyle/>
        <a:p>
          <a:endParaRPr lang="en-US"/>
        </a:p>
      </dgm:t>
    </dgm:pt>
    <dgm:pt modelId="{8AB394E9-7A6A-4067-B819-7265BCBBC602}" type="pres">
      <dgm:prSet presAssocID="{26C309B4-2930-41B9-AC06-BB46910D0CE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2FFB45E-7D52-4E22-975E-EE4A1AE05CF2}" type="pres">
      <dgm:prSet presAssocID="{87301E78-F788-4A82-A32B-F622CC75AA07}" presName="hierRoot1" presStyleCnt="0"/>
      <dgm:spPr/>
    </dgm:pt>
    <dgm:pt modelId="{80620CB6-B8A5-4748-B0A1-54C02FB3E9DE}" type="pres">
      <dgm:prSet presAssocID="{87301E78-F788-4A82-A32B-F622CC75AA07}" presName="composite" presStyleCnt="0"/>
      <dgm:spPr/>
    </dgm:pt>
    <dgm:pt modelId="{44449F7F-797D-4B68-8E5E-D7A98B4265CF}" type="pres">
      <dgm:prSet presAssocID="{87301E78-F788-4A82-A32B-F622CC75AA07}" presName="background" presStyleLbl="node0" presStyleIdx="0" presStyleCnt="2"/>
      <dgm:spPr/>
    </dgm:pt>
    <dgm:pt modelId="{F3A7E038-0A30-4E43-B9EA-05654EF306AE}" type="pres">
      <dgm:prSet presAssocID="{87301E78-F788-4A82-A32B-F622CC75AA07}" presName="text" presStyleLbl="fgAcc0" presStyleIdx="0" presStyleCnt="2">
        <dgm:presLayoutVars>
          <dgm:chPref val="3"/>
        </dgm:presLayoutVars>
      </dgm:prSet>
      <dgm:spPr/>
    </dgm:pt>
    <dgm:pt modelId="{CA78A6B2-2BCF-40C2-886D-3EA22E267855}" type="pres">
      <dgm:prSet presAssocID="{87301E78-F788-4A82-A32B-F622CC75AA07}" presName="hierChild2" presStyleCnt="0"/>
      <dgm:spPr/>
    </dgm:pt>
    <dgm:pt modelId="{03FAA4FB-B422-46B7-817B-202FF141CAD1}" type="pres">
      <dgm:prSet presAssocID="{E53DA376-FBDA-4E89-97B2-399F49E3526C}" presName="hierRoot1" presStyleCnt="0"/>
      <dgm:spPr/>
    </dgm:pt>
    <dgm:pt modelId="{A8C5BAFB-6352-4ECC-88B7-F8E74DC8B503}" type="pres">
      <dgm:prSet presAssocID="{E53DA376-FBDA-4E89-97B2-399F49E3526C}" presName="composite" presStyleCnt="0"/>
      <dgm:spPr/>
    </dgm:pt>
    <dgm:pt modelId="{F5ADC8C9-087A-4600-94FB-1E4E20790F54}" type="pres">
      <dgm:prSet presAssocID="{E53DA376-FBDA-4E89-97B2-399F49E3526C}" presName="background" presStyleLbl="node0" presStyleIdx="1" presStyleCnt="2"/>
      <dgm:spPr/>
    </dgm:pt>
    <dgm:pt modelId="{9FDBF7EA-8060-4F47-BC40-1FFE0E2CE421}" type="pres">
      <dgm:prSet presAssocID="{E53DA376-FBDA-4E89-97B2-399F49E3526C}" presName="text" presStyleLbl="fgAcc0" presStyleIdx="1" presStyleCnt="2">
        <dgm:presLayoutVars>
          <dgm:chPref val="3"/>
        </dgm:presLayoutVars>
      </dgm:prSet>
      <dgm:spPr/>
    </dgm:pt>
    <dgm:pt modelId="{0FD8D277-9B42-4A02-8D6D-87BC805ECCA4}" type="pres">
      <dgm:prSet presAssocID="{E53DA376-FBDA-4E89-97B2-399F49E3526C}" presName="hierChild2" presStyleCnt="0"/>
      <dgm:spPr/>
    </dgm:pt>
  </dgm:ptLst>
  <dgm:cxnLst>
    <dgm:cxn modelId="{7993720F-8D5A-4741-80C8-4E1CFA422E15}" srcId="{26C309B4-2930-41B9-AC06-BB46910D0CE9}" destId="{87301E78-F788-4A82-A32B-F622CC75AA07}" srcOrd="0" destOrd="0" parTransId="{94373D8F-27E9-486E-A6A2-38FD71792187}" sibTransId="{75138B18-E7EC-4EE0-BF27-822410FE7243}"/>
    <dgm:cxn modelId="{E8B35D2F-42AB-4335-9067-62FD8867E746}" type="presOf" srcId="{E53DA376-FBDA-4E89-97B2-399F49E3526C}" destId="{9FDBF7EA-8060-4F47-BC40-1FFE0E2CE421}" srcOrd="0" destOrd="0" presId="urn:microsoft.com/office/officeart/2005/8/layout/hierarchy1"/>
    <dgm:cxn modelId="{A6BB575C-62F3-4136-A7E3-8DF356F6EE17}" type="presOf" srcId="{26C309B4-2930-41B9-AC06-BB46910D0CE9}" destId="{8AB394E9-7A6A-4067-B819-7265BCBBC602}" srcOrd="0" destOrd="0" presId="urn:microsoft.com/office/officeart/2005/8/layout/hierarchy1"/>
    <dgm:cxn modelId="{068158A8-142B-40DB-88F5-24A11AAC50CC}" srcId="{26C309B4-2930-41B9-AC06-BB46910D0CE9}" destId="{E53DA376-FBDA-4E89-97B2-399F49E3526C}" srcOrd="1" destOrd="0" parTransId="{9013D70C-65D2-4657-A58E-6D75CA7B8ED5}" sibTransId="{A6C0DD52-AEAA-4105-9FB7-655D5069C428}"/>
    <dgm:cxn modelId="{C4FD91B7-061D-4EAF-9667-29A1D0786B6A}" type="presOf" srcId="{87301E78-F788-4A82-A32B-F622CC75AA07}" destId="{F3A7E038-0A30-4E43-B9EA-05654EF306AE}" srcOrd="0" destOrd="0" presId="urn:microsoft.com/office/officeart/2005/8/layout/hierarchy1"/>
    <dgm:cxn modelId="{931601E1-32F1-4EF9-9914-6BD745065307}" type="presParOf" srcId="{8AB394E9-7A6A-4067-B819-7265BCBBC602}" destId="{02FFB45E-7D52-4E22-975E-EE4A1AE05CF2}" srcOrd="0" destOrd="0" presId="urn:microsoft.com/office/officeart/2005/8/layout/hierarchy1"/>
    <dgm:cxn modelId="{281FE1E8-860A-43A7-84B4-25434A0D5D2A}" type="presParOf" srcId="{02FFB45E-7D52-4E22-975E-EE4A1AE05CF2}" destId="{80620CB6-B8A5-4748-B0A1-54C02FB3E9DE}" srcOrd="0" destOrd="0" presId="urn:microsoft.com/office/officeart/2005/8/layout/hierarchy1"/>
    <dgm:cxn modelId="{EBED7424-21E1-4EDC-9062-C8BE53FB820A}" type="presParOf" srcId="{80620CB6-B8A5-4748-B0A1-54C02FB3E9DE}" destId="{44449F7F-797D-4B68-8E5E-D7A98B4265CF}" srcOrd="0" destOrd="0" presId="urn:microsoft.com/office/officeart/2005/8/layout/hierarchy1"/>
    <dgm:cxn modelId="{372D14BF-79CA-4FBB-8382-9C0B57B73FDE}" type="presParOf" srcId="{80620CB6-B8A5-4748-B0A1-54C02FB3E9DE}" destId="{F3A7E038-0A30-4E43-B9EA-05654EF306AE}" srcOrd="1" destOrd="0" presId="urn:microsoft.com/office/officeart/2005/8/layout/hierarchy1"/>
    <dgm:cxn modelId="{331F0DAC-D5FD-4BDD-8DFF-C5825EA5A578}" type="presParOf" srcId="{02FFB45E-7D52-4E22-975E-EE4A1AE05CF2}" destId="{CA78A6B2-2BCF-40C2-886D-3EA22E267855}" srcOrd="1" destOrd="0" presId="urn:microsoft.com/office/officeart/2005/8/layout/hierarchy1"/>
    <dgm:cxn modelId="{EDA13A1F-6DA4-47E6-AEB1-598BA78B573B}" type="presParOf" srcId="{8AB394E9-7A6A-4067-B819-7265BCBBC602}" destId="{03FAA4FB-B422-46B7-817B-202FF141CAD1}" srcOrd="1" destOrd="0" presId="urn:microsoft.com/office/officeart/2005/8/layout/hierarchy1"/>
    <dgm:cxn modelId="{275A0DB3-D5F2-4302-9ED0-5FA2B00F739B}" type="presParOf" srcId="{03FAA4FB-B422-46B7-817B-202FF141CAD1}" destId="{A8C5BAFB-6352-4ECC-88B7-F8E74DC8B503}" srcOrd="0" destOrd="0" presId="urn:microsoft.com/office/officeart/2005/8/layout/hierarchy1"/>
    <dgm:cxn modelId="{7F3BAB3F-3FFD-4844-A703-280A2F5966F9}" type="presParOf" srcId="{A8C5BAFB-6352-4ECC-88B7-F8E74DC8B503}" destId="{F5ADC8C9-087A-4600-94FB-1E4E20790F54}" srcOrd="0" destOrd="0" presId="urn:microsoft.com/office/officeart/2005/8/layout/hierarchy1"/>
    <dgm:cxn modelId="{DB54BCE8-1B71-481A-8291-32379716D08D}" type="presParOf" srcId="{A8C5BAFB-6352-4ECC-88B7-F8E74DC8B503}" destId="{9FDBF7EA-8060-4F47-BC40-1FFE0E2CE421}" srcOrd="1" destOrd="0" presId="urn:microsoft.com/office/officeart/2005/8/layout/hierarchy1"/>
    <dgm:cxn modelId="{8965A057-466F-4BF6-AFB3-840084F1A8EF}" type="presParOf" srcId="{03FAA4FB-B422-46B7-817B-202FF141CAD1}" destId="{0FD8D277-9B42-4A02-8D6D-87BC805ECCA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49F7F-797D-4B68-8E5E-D7A98B4265CF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A7E038-0A30-4E43-B9EA-05654EF306AE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kern="1200" dirty="0"/>
            <a:t>Verdensmål - </a:t>
          </a:r>
          <a:r>
            <a:rPr lang="da-DK" sz="2900" kern="1200" dirty="0">
              <a:latin typeface="Calibri Light" panose="020F0302020204030204"/>
            </a:rPr>
            <a:t>Hvilke mål kan der </a:t>
          </a:r>
          <a:r>
            <a:rPr lang="da-DK" sz="2900" kern="1200" dirty="0"/>
            <a:t>gøres en forskel </a:t>
          </a:r>
          <a:r>
            <a:rPr lang="da-DK" sz="2900" kern="1200" dirty="0">
              <a:latin typeface="Calibri Light" panose="020F0302020204030204"/>
            </a:rPr>
            <a:t>på privat</a:t>
          </a:r>
          <a:r>
            <a:rPr lang="da-DK" sz="2900" kern="1200" dirty="0"/>
            <a:t> og I jeres virksomhed – hvad gør I nu og hvad kan I gøre fremover</a:t>
          </a:r>
          <a:r>
            <a:rPr lang="da-DK" sz="2900" kern="1200" dirty="0">
              <a:latin typeface="Calibri Light" panose="020F0302020204030204"/>
            </a:rPr>
            <a:t>?</a:t>
          </a:r>
          <a:endParaRPr lang="en-US" sz="2900" kern="1200" dirty="0"/>
        </a:p>
      </dsp:txBody>
      <dsp:txXfrm>
        <a:off x="585701" y="1066737"/>
        <a:ext cx="4337991" cy="2693452"/>
      </dsp:txXfrm>
    </dsp:sp>
    <dsp:sp modelId="{F5ADC8C9-087A-4600-94FB-1E4E20790F54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DBF7EA-8060-4F47-BC40-1FFE0E2CE421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kern="1200" dirty="0"/>
            <a:t>Var jeres </a:t>
          </a:r>
          <a:r>
            <a:rPr lang="da-DK" sz="2900" kern="1200" dirty="0">
              <a:latin typeface="Calibri Light" panose="020F0302020204030204"/>
            </a:rPr>
            <a:t>egen Earth</a:t>
          </a:r>
          <a:r>
            <a:rPr lang="da-DK" sz="2900" kern="1200" dirty="0"/>
            <a:t> Overshoot Day</a:t>
          </a:r>
          <a:r>
            <a:rPr lang="da-DK" sz="2900" kern="1200" dirty="0">
              <a:latin typeface="Calibri Light" panose="020F0302020204030204"/>
            </a:rPr>
            <a:t>  i testen overraskende</a:t>
          </a:r>
          <a:r>
            <a:rPr lang="da-DK" sz="2900" kern="1200" dirty="0"/>
            <a:t> – hvad skal der til for at den bliver bedre </a:t>
          </a:r>
          <a:r>
            <a:rPr lang="da-DK" sz="2900" kern="1200" dirty="0">
              <a:latin typeface="Calibri Light" panose="020F0302020204030204"/>
            </a:rPr>
            <a:t>og som er realistisk, at </a:t>
          </a:r>
          <a:r>
            <a:rPr lang="da-DK" sz="2900" kern="1200">
              <a:latin typeface="Calibri Light" panose="020F0302020204030204"/>
            </a:rPr>
            <a:t>opnå for dig</a:t>
          </a:r>
          <a:r>
            <a:rPr lang="da-DK" sz="2900" kern="1200"/>
            <a:t>?</a:t>
          </a:r>
          <a:endParaRPr lang="en-US" sz="2900" kern="1200" dirty="0"/>
        </a:p>
      </dsp:txBody>
      <dsp:txXfrm>
        <a:off x="6092527" y="1066737"/>
        <a:ext cx="4337991" cy="2693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09A0C3FE-5A82-12CB-FC22-69263FA863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47A260C-7A71-89C5-AE9A-7F80AB9103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F5CF4-C3DC-424A-9882-D9B8DC2555F0}" type="datetimeFigureOut">
              <a:rPr lang="da-DK" smtClean="0"/>
              <a:t>03-12-2024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47801A5-A75C-C123-76AB-DCD89DF49D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BBDE4CA-F25F-C096-40CA-322059900C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05BEE-CB2D-423B-9C8B-6554FF4E01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096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3B67D-B734-48F5-B1D3-65663C5912F6}" type="datetimeFigureOut">
              <a:rPr lang="da-DK" smtClean="0"/>
              <a:t>03-12-2024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591208" y="1040524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360C1-A5D4-48F4-9A18-E99F2F039D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715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590550" y="1039813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="0" i="0" dirty="0">
              <a:solidFill>
                <a:srgbClr val="1D2125"/>
              </a:solidFill>
              <a:effectLst/>
              <a:latin typeface="-apple-system"/>
            </a:endParaRPr>
          </a:p>
          <a:p>
            <a:endParaRPr lang="da-DK" b="0" i="0" dirty="0">
              <a:solidFill>
                <a:srgbClr val="1D2125"/>
              </a:solidFill>
              <a:effectLst/>
              <a:latin typeface="-apple-system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35C7A-6433-4E9E-981C-E8FCB5A28FDE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4223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8C817-1E00-22BB-0DE5-A8CC5A4F9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87295D-F0D5-02BD-F5C9-8C5FE4E6C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E7919-AE59-5C25-FA9F-5477BA81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03-12-2024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4A2C3-BF78-3D4E-C178-975BB13B4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579A5-7FFC-107F-F52E-61ABCFEAD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0390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C2F6D-073C-F11D-F112-CC50E490A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810D0-EACA-C0F9-289B-65F989D14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4CFAE-AD49-C03F-AF33-1D211F03D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03-12-2024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21F93-5ADC-2B7E-F0D5-75886BFD4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BCD0D-7733-23CF-CF74-074237A6E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178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D9B78D-FB6E-9E51-18C7-254FE3DCD3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5CF2F6-C7F5-32F6-97DD-738C9AF07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C1547-504E-CDC0-4AF3-99398213E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03-12-2024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4F609-F319-E021-115C-D981C6044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AEEE4-7A3D-374A-2194-0FC20F8EF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991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C6D2B-989B-36D1-90FB-9CF6F55AF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3D4A4-0A08-DC72-138C-4ACEB331C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7D9A1-B990-4E67-2B48-EA12756DF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03-12-2024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91152-A778-2B92-F2BD-E9C0E589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EB792-BA4F-FE6F-6A94-F1625C66C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891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94681-4387-396C-BCA5-D0BDAAF24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57340-00E5-7E08-5754-65BAB142B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D1AF9-F73E-0707-7FCA-824A9691C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03-12-2024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C5B62-3CE0-79EC-2247-6AED13D5B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65DC9-F8E1-AF9C-5F69-8AEB0BB49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030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7D602-D1E8-1C01-09C0-E4F2EAF48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B0347-0A0A-4DBA-F63D-0D5FDC6B6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C8008A-8FF5-1FAC-4AEA-4D9ED4983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9AE75-7258-31BA-F748-4CABBD2C1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03-12-2024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7D2DB-0013-E8E6-DAEC-1889B9FFF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08824-355E-CDFA-ADBA-BF5BEC305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2566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DAFAD-86A0-0883-7F0F-F4A31CF3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B7F78-5EA7-DD1D-C5B2-DA73861E7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E3296-28BF-0432-7A08-B55F50793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0C87AD-7D80-314A-1B9C-EE0A69D151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5E62AE-7E52-DC0C-B102-CB682509B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DE3544-D184-D4BE-03FF-00AF57938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03-12-2024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998E51-15CE-8CE4-63E7-1118BE5C2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16678-B8C0-5117-20DA-BC61C1CC8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632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B0AB-8237-C761-7181-D55AF801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744056-0627-1B24-0228-3F3DF58F3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03-12-2024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12FD70-1773-323B-1A11-6F74C455B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4C2E1A-C2EA-FA0D-42B3-4B9241661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493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32377B-B8F6-9930-53CF-3ACA978A6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03-12-2024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580F21-FFDF-74F0-4A8E-4A4657A74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450F4-92CA-F21E-0CB5-041B24951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5650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561BD-45C9-590C-1A14-6D570FD1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7A595-2FE6-6D02-6BB9-2B518302D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AD0922-73C5-26DE-41F5-80E0A5374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E266A-8D92-6329-0968-ED9C70A80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03-12-2024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11420-67A3-ACD7-DB44-53B1FD64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9D40B-3F5A-48AE-FB92-0362CC0DE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109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764D2-88AB-33DF-B0EC-9789BC468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B16EB2-A2DF-DFAE-DB73-40C80EF39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21489B-416C-D805-E26B-769207D07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8BEF5-E1E6-225B-5141-667AE422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03-12-2024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9377C-E50B-ABC7-D4DF-AE91DA86E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FA4AB-4ECF-6151-3F62-C971FBD91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486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DA18AB-4DC8-5003-387B-AE0B6E13C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5ABD5-455F-8F05-55BF-4472B8184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1E046-8EE0-1223-6B0A-3F501F4AA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D4B70-3F4C-CA4D-A791-A4D193DBA7C9}" type="datetimeFigureOut">
              <a:rPr lang="da-DK" smtClean="0"/>
              <a:t>03-12-2024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7610B-55E0-97EE-15AB-FEA54E135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54E56-9801-051D-A5C4-B8A5F321D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Picture 6" descr="A blue and white flag with yellow stars&#10;&#10;Description automatically generated">
            <a:extLst>
              <a:ext uri="{FF2B5EF4-FFF2-40B4-BE49-F238E27FC236}">
                <a16:creationId xmlns:a16="http://schemas.microsoft.com/office/drawing/2014/main" id="{DEF0B005-E63E-134F-C419-F4D3AE6D002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552429" y="6176964"/>
            <a:ext cx="2801372" cy="54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6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footprintcalculator.org/home/en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16A80C7-ACED-DCAA-CB5C-9219DDD1C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da-DK" dirty="0"/>
              <a:t>Introduktion til virksomhedens Klimaregnskab</a:t>
            </a:r>
            <a:br>
              <a:rPr lang="da-DK" dirty="0"/>
            </a:br>
            <a:r>
              <a:rPr lang="da-DK" dirty="0"/>
              <a:t>21058</a:t>
            </a:r>
          </a:p>
        </p:txBody>
      </p:sp>
      <p:pic>
        <p:nvPicPr>
          <p:cNvPr id="8" name="Billede 7" descr="Et billede, der indeholder tøj, person, Ansigt, kvinde&#10;&#10;Automatisk genereret beskrivelse">
            <a:extLst>
              <a:ext uri="{FF2B5EF4-FFF2-40B4-BE49-F238E27FC236}">
                <a16:creationId xmlns:a16="http://schemas.microsoft.com/office/drawing/2014/main" id="{47287306-CB2D-F81A-CD30-DF4CADFB92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6023"/>
          <a:stretch/>
        </p:blipFill>
        <p:spPr>
          <a:xfrm>
            <a:off x="838200" y="1825625"/>
            <a:ext cx="5181600" cy="4351338"/>
          </a:xfrm>
          <a:prstGeom prst="rect">
            <a:avLst/>
          </a:prstGeom>
          <a:noFill/>
        </p:spPr>
      </p:pic>
      <p:sp>
        <p:nvSpPr>
          <p:cNvPr id="6" name="Undertitel 5">
            <a:extLst>
              <a:ext uri="{FF2B5EF4-FFF2-40B4-BE49-F238E27FC236}">
                <a16:creationId xmlns:a16="http://schemas.microsoft.com/office/drawing/2014/main" id="{54FC964D-48BC-30EA-E828-E27BB8BAC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/>
              <a:t>Delelement i </a:t>
            </a:r>
            <a:r>
              <a:rPr lang="da-DK" sz="2400"/>
              <a:t>ovenstående kursus</a:t>
            </a: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dirty="0"/>
              <a:t>Omhandlende:</a:t>
            </a:r>
          </a:p>
          <a:p>
            <a:r>
              <a:rPr lang="da-DK" dirty="0"/>
              <a:t>Verdensmål</a:t>
            </a:r>
          </a:p>
          <a:p>
            <a:r>
              <a:rPr lang="da-DK" dirty="0"/>
              <a:t>Earth Overshoot Day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6782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18809A-CA88-DE5D-A1DA-EDB237521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da-DK"/>
              <a:t>Verdensmål 2015</a:t>
            </a:r>
            <a:endParaRPr lang="da-DK" dirty="0"/>
          </a:p>
        </p:txBody>
      </p:sp>
      <p:pic>
        <p:nvPicPr>
          <p:cNvPr id="5" name="Pladsholder til indhold 3" descr="Et billede, der indeholder tekst, skærmbillede, logo, Font/skrifttype&#10;&#10;Beskrivelsen er genereret automatisk">
            <a:extLst>
              <a:ext uri="{FF2B5EF4-FFF2-40B4-BE49-F238E27FC236}">
                <a16:creationId xmlns:a16="http://schemas.microsoft.com/office/drawing/2014/main" id="{9A5A33DC-3151-0581-1D33-B0983F859E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572577"/>
            <a:ext cx="6172200" cy="3703321"/>
          </a:xfrm>
          <a:prstGeom prst="rect">
            <a:avLst/>
          </a:prstGeom>
          <a:noFill/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2744127-55E6-9069-9E6F-7037373ED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r>
              <a:rPr lang="da-DK" b="0" i="0">
                <a:effectLst/>
              </a:rPr>
              <a:t>17 konkrete mål og 169 delmål, som forpligter alle FN’s 193 medlemslande </a:t>
            </a:r>
            <a:br>
              <a:rPr lang="da-DK" b="0" i="0">
                <a:effectLst/>
              </a:rPr>
            </a:br>
            <a:br>
              <a:rPr lang="da-DK" b="0" i="0">
                <a:effectLst/>
              </a:rPr>
            </a:br>
            <a:r>
              <a:rPr lang="da-DK" b="0" i="0">
                <a:effectLst/>
              </a:rPr>
              <a:t>Målene trådte i kraft den 1. Januar 2016 og skal frem til 2030 sætte os kurs mod en mere bæredygtig udvikling for både mennesker og planeten, vi bor på.</a:t>
            </a:r>
          </a:p>
          <a:p>
            <a:pPr marL="0" indent="0">
              <a:buNone/>
            </a:pPr>
            <a:r>
              <a:rPr lang="da-DK"/>
              <a:t>IBC er Unesco Verdensmålsskole – findes 30 i Danmark</a:t>
            </a:r>
          </a:p>
          <a:p>
            <a:pPr marL="0" indent="0">
              <a:buNone/>
            </a:pPr>
            <a:r>
              <a:rPr lang="da-DK" b="0" i="0">
                <a:effectLst/>
              </a:rPr>
              <a:t>Fokus på undervisnings- forløb og materialer, der sætter globalt medborgerskab og bæredygtig udvikling på elevers/kursisters og underviseres skema.</a:t>
            </a:r>
            <a:endParaRPr lang="en-US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1555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44B4EE-AE76-BA80-BDA8-25E148161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da-DK"/>
              <a:t>Verdensmål - overvejelser indkøb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26A5C5C-72F2-7B7F-F5DE-C0DEA251BB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100"/>
              <a:t>Når du vælger mellem økologiske og konventionelle varer, støtter du især FN's verdensmål:</a:t>
            </a:r>
          </a:p>
          <a:p>
            <a:r>
              <a:rPr lang="da-DK" sz="1100"/>
              <a:t>12: Ansvarligt forbrug og produktion. Dette mål fremmer bæredygtige forbrugsmønstre og produktionsmetoder. Økologiske valg bidrager også til verdensmål </a:t>
            </a:r>
          </a:p>
          <a:p>
            <a:r>
              <a:rPr lang="da-DK" sz="1100"/>
              <a:t>3: Sundhed og trivsel </a:t>
            </a:r>
          </a:p>
          <a:p>
            <a:r>
              <a:rPr lang="da-DK" sz="1100"/>
              <a:t>15: Livet på land, ved at reducere brugen af skadelige kemikalier og bevare biodiversiteten</a:t>
            </a:r>
          </a:p>
          <a:p>
            <a:endParaRPr lang="da-DK" sz="1100"/>
          </a:p>
          <a:p>
            <a:pPr marL="0" indent="0">
              <a:buNone/>
            </a:pPr>
            <a:r>
              <a:rPr lang="da-DK" sz="1100" b="1" u="sng"/>
              <a:t>Spørgsmål vi drøfter:</a:t>
            </a:r>
          </a:p>
          <a:p>
            <a:pPr marL="0" indent="0">
              <a:buNone/>
            </a:pPr>
            <a:endParaRPr lang="da-DK" sz="1100"/>
          </a:p>
          <a:p>
            <a:pPr marL="0" indent="0">
              <a:buNone/>
            </a:pPr>
            <a:r>
              <a:rPr lang="da-DK" sz="1100" b="1"/>
              <a:t>Er pris afgørende? </a:t>
            </a:r>
          </a:p>
          <a:p>
            <a:pPr marL="0" indent="0">
              <a:buNone/>
            </a:pPr>
            <a:endParaRPr lang="da-DK" sz="1100" b="1"/>
          </a:p>
          <a:p>
            <a:pPr marL="0" indent="0">
              <a:buNone/>
            </a:pPr>
            <a:r>
              <a:rPr lang="da-DK" sz="1100" b="1"/>
              <a:t>Hvor meget mere må det økologiske koste i forhold til det konventionelle?</a:t>
            </a:r>
          </a:p>
          <a:p>
            <a:pPr marL="0" indent="0">
              <a:buNone/>
            </a:pPr>
            <a:endParaRPr lang="da-DK" sz="1100" b="1"/>
          </a:p>
          <a:p>
            <a:pPr marL="0" indent="0">
              <a:buNone/>
            </a:pPr>
            <a:r>
              <a:rPr lang="da-DK" sz="1100" b="1"/>
              <a:t>Betyder det noget for jer at det økologiske er mere bæredygtigt? Og er det altid reelt det, hvis vi også ser på transport mm.?</a:t>
            </a:r>
          </a:p>
          <a:p>
            <a:endParaRPr lang="da-DK" sz="1100"/>
          </a:p>
        </p:txBody>
      </p:sp>
      <p:pic>
        <p:nvPicPr>
          <p:cNvPr id="6" name="Pladsholder til indhold 5" descr="Et billede, der indeholder tekst, Snack, person, mad&#10;&#10;Beskrivelsen er genereret automatisk">
            <a:extLst>
              <a:ext uri="{FF2B5EF4-FFF2-40B4-BE49-F238E27FC236}">
                <a16:creationId xmlns:a16="http://schemas.microsoft.com/office/drawing/2014/main" id="{3874844B-9D87-5C5F-684A-D1B77417E3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8800" b="21367"/>
          <a:stretch/>
        </p:blipFill>
        <p:spPr>
          <a:xfrm>
            <a:off x="6172200" y="1825625"/>
            <a:ext cx="5181600" cy="4351338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4064226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E84E38DE-3E60-AD4D-E6B1-D419D55CA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da-DK"/>
              <a:t>Verdensmål - overvejelser genbrug, når du besøger din genbrugsplads</a:t>
            </a:r>
          </a:p>
        </p:txBody>
      </p:sp>
      <p:pic>
        <p:nvPicPr>
          <p:cNvPr id="16" name="Pladsholder til indhold 15" descr="Et billede, der indeholder tekst, køleskab, udendørs">
            <a:extLst>
              <a:ext uri="{FF2B5EF4-FFF2-40B4-BE49-F238E27FC236}">
                <a16:creationId xmlns:a16="http://schemas.microsoft.com/office/drawing/2014/main" id="{6C9332A7-8E84-375B-5530-8F6E622310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35322" y="1825625"/>
            <a:ext cx="3187355" cy="4351338"/>
          </a:xfrm>
          <a:noFill/>
        </p:spPr>
      </p:pic>
      <p:sp>
        <p:nvSpPr>
          <p:cNvPr id="11" name="Pladsholder til indhold 10">
            <a:extLst>
              <a:ext uri="{FF2B5EF4-FFF2-40B4-BE49-F238E27FC236}">
                <a16:creationId xmlns:a16="http://schemas.microsoft.com/office/drawing/2014/main" id="{62F4BD57-55A9-394C-B972-55B1F9273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100"/>
              <a:t>Når du tænker på genbrug af en løvrive, som en anden kan bruge i stedet for at smide den ud, støtter du primært FN's verdensmål 12: Ansvarligt forbrug og produktion. </a:t>
            </a:r>
          </a:p>
          <a:p>
            <a:pPr marL="0" indent="0">
              <a:buNone/>
            </a:pPr>
            <a:r>
              <a:rPr lang="da-DK" sz="1100"/>
              <a:t>Dette mål handler om at reducere affaldsgenerering gennem forebyggelse, reduktion, genbrug og genanvendelse, samt at fremme bæredygtige forbrugsmønstre. </a:t>
            </a:r>
          </a:p>
          <a:p>
            <a:pPr marL="0" indent="0">
              <a:buNone/>
            </a:pPr>
            <a:r>
              <a:rPr lang="da-DK" sz="1100" b="1"/>
              <a:t>Genbrug af en løvrive </a:t>
            </a:r>
            <a:r>
              <a:rPr lang="da-DK" sz="1100"/>
              <a:t>reducerer behovet for at producere nye varer og mindsker dermed ressourceforbruget og miljøpåvirkningen</a:t>
            </a:r>
          </a:p>
          <a:p>
            <a:pPr marL="0" indent="0">
              <a:buNone/>
            </a:pPr>
            <a:endParaRPr lang="da-DK" sz="1100"/>
          </a:p>
          <a:p>
            <a:pPr marL="0" indent="0">
              <a:buNone/>
            </a:pPr>
            <a:r>
              <a:rPr lang="da-DK" sz="1100" b="1" u="sng"/>
              <a:t>Spørgsmål vi drøfter:</a:t>
            </a:r>
          </a:p>
          <a:p>
            <a:pPr marL="0" indent="0">
              <a:buNone/>
            </a:pPr>
            <a:endParaRPr lang="da-DK" sz="1100"/>
          </a:p>
          <a:p>
            <a:pPr marL="0" indent="0">
              <a:buNone/>
            </a:pPr>
            <a:r>
              <a:rPr lang="da-DK" sz="1100" b="1"/>
              <a:t>Afleverer I selv noget til genbrug som kan tages gratis af anden borger?</a:t>
            </a:r>
          </a:p>
          <a:p>
            <a:pPr marL="0" indent="0">
              <a:buNone/>
            </a:pPr>
            <a:endParaRPr lang="da-DK" sz="1100" b="1"/>
          </a:p>
          <a:p>
            <a:pPr marL="0" indent="0">
              <a:buNone/>
            </a:pPr>
            <a:r>
              <a:rPr lang="da-DK" sz="1100" b="1"/>
              <a:t>Sælger I det?</a:t>
            </a:r>
          </a:p>
          <a:p>
            <a:pPr marL="0" indent="0">
              <a:buNone/>
            </a:pPr>
            <a:endParaRPr lang="da-DK" sz="1100" b="1"/>
          </a:p>
          <a:p>
            <a:pPr marL="0" indent="0">
              <a:buNone/>
            </a:pPr>
            <a:r>
              <a:rPr lang="da-DK" sz="1100" b="1"/>
              <a:t>Smider I det bare ud til forbrænding?</a:t>
            </a:r>
          </a:p>
          <a:p>
            <a:endParaRPr lang="da-DK" sz="1100"/>
          </a:p>
        </p:txBody>
      </p:sp>
    </p:spTree>
    <p:extLst>
      <p:ext uri="{BB962C8B-B14F-4D97-AF65-F5344CB8AC3E}">
        <p14:creationId xmlns:p14="http://schemas.microsoft.com/office/powerpoint/2010/main" val="2876412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4A0DD8-2F35-42F9-B467-9DC275ED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400" kern="1200" dirty="0">
                <a:latin typeface="+mj-lt"/>
                <a:ea typeface="+mj-ea"/>
                <a:cs typeface="+mj-cs"/>
              </a:rPr>
              <a:t>Der skal ydes for at komme i mål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318194A-5C4D-897F-4A32-754A7ADE76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da-DK" sz="2800" dirty="0">
                <a:latin typeface="+mn-lt"/>
                <a:ea typeface="+mn-ea"/>
                <a:cs typeface="+mn-cs"/>
              </a:rPr>
              <a:t>Hver dansker spiser i gennemsnit 52 kilo kød om året (august 2024-tal)</a:t>
            </a:r>
          </a:p>
          <a:p>
            <a:pPr marL="0" indent="0">
              <a:buNone/>
            </a:pPr>
            <a:r>
              <a:rPr lang="da-DK" sz="2800" dirty="0">
                <a:latin typeface="+mn-lt"/>
                <a:ea typeface="+mn-ea"/>
                <a:cs typeface="+mn-cs"/>
              </a:rPr>
              <a:t>(mange udviklingslande er under 10 kg).</a:t>
            </a:r>
          </a:p>
          <a:p>
            <a:pPr marL="0" indent="0">
              <a:buNone/>
            </a:pPr>
            <a:endParaRPr lang="da-DK" sz="2800" dirty="0"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da-DK" sz="2800" dirty="0">
                <a:latin typeface="+mn-lt"/>
                <a:ea typeface="+mn-ea"/>
                <a:cs typeface="+mn-cs"/>
              </a:rPr>
              <a:t>Paris-aftalen foreskriver at alle skal ned på at spise højest 5 kg kød om året I gennemsnit inden 2030…</a:t>
            </a:r>
          </a:p>
          <a:p>
            <a:pPr marL="0" indent="0">
              <a:buNone/>
            </a:pPr>
            <a:endParaRPr lang="da-DK" sz="2800" dirty="0">
              <a:latin typeface="+mn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a-DK" sz="2800" dirty="0">
                <a:latin typeface="+mn-lt"/>
              </a:rPr>
              <a:t>At spise mindre kød støtter </a:t>
            </a:r>
            <a:r>
              <a:rPr lang="da-DK" sz="2800" b="1" dirty="0">
                <a:latin typeface="+mn-lt"/>
              </a:rPr>
              <a:t>Verdensmål 13: Klimaindsats</a:t>
            </a:r>
            <a:r>
              <a:rPr lang="da-DK" sz="2800" dirty="0">
                <a:latin typeface="+mn-lt"/>
              </a:rPr>
              <a:t>, da kødproduktion udleder drivhusgasser, og dermed påvirker klimaet. Det relaterer sig også til </a:t>
            </a:r>
            <a:r>
              <a:rPr lang="da-DK" sz="2800" b="1" dirty="0">
                <a:latin typeface="+mn-lt"/>
              </a:rPr>
              <a:t>Verdensmål 12: Ansvarligt forbrug og produktion</a:t>
            </a:r>
            <a:r>
              <a:rPr lang="da-DK" sz="2800" dirty="0">
                <a:latin typeface="+mn-lt"/>
              </a:rPr>
              <a:t>, da det fremmer bæredygtigt forbrug</a:t>
            </a:r>
            <a:endParaRPr lang="da-DK" sz="2800" dirty="0"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da-DK" sz="2800" dirty="0"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da-DK" sz="2800" b="1" dirty="0">
                <a:latin typeface="+mn-lt"/>
                <a:ea typeface="+mn-ea"/>
                <a:cs typeface="+mn-cs"/>
              </a:rPr>
              <a:t>Spørgsmål til drøftelse:</a:t>
            </a:r>
          </a:p>
          <a:p>
            <a:pPr marL="0" indent="0">
              <a:buNone/>
            </a:pPr>
            <a:endParaRPr lang="da-DK" sz="2800" dirty="0"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da-DK" sz="2800" dirty="0">
                <a:latin typeface="+mn-lt"/>
                <a:ea typeface="+mn-ea"/>
                <a:cs typeface="+mn-cs"/>
              </a:rPr>
              <a:t>Hvad spiser I selv af kød om året?</a:t>
            </a:r>
          </a:p>
          <a:p>
            <a:pPr marL="0" indent="0">
              <a:buNone/>
            </a:pPr>
            <a:endParaRPr lang="da-DK" sz="2800" dirty="0"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da-DK" sz="2800" dirty="0">
                <a:latin typeface="+mn-lt"/>
                <a:ea typeface="+mn-ea"/>
                <a:cs typeface="+mn-cs"/>
              </a:rPr>
              <a:t>Hvis du spiser kød – er du med på aftale om 5 kg?</a:t>
            </a:r>
          </a:p>
          <a:p>
            <a:pPr marL="0" indent="0">
              <a:buNone/>
            </a:pPr>
            <a:endParaRPr lang="da-DK" sz="2800" dirty="0"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da-DK" sz="2800" dirty="0">
                <a:latin typeface="+mn-lt"/>
                <a:ea typeface="+mn-ea"/>
                <a:cs typeface="+mn-cs"/>
              </a:rPr>
              <a:t>Hvis ikke 5 kg – hvad tror du at du kan komme ned på?</a:t>
            </a:r>
          </a:p>
          <a:p>
            <a:pPr marL="0" indent="0">
              <a:buNone/>
            </a:pPr>
            <a:endParaRPr lang="da-DK" sz="2800" dirty="0"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da-DK" sz="2800" dirty="0">
                <a:latin typeface="+mn-lt"/>
                <a:ea typeface="+mn-ea"/>
                <a:cs typeface="+mn-cs"/>
              </a:rPr>
              <a:t>Gør det en forskel på dig, at 2 verdensmål støtter op om at spise mindre </a:t>
            </a:r>
            <a:r>
              <a:rPr lang="da-DK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kød?</a:t>
            </a:r>
          </a:p>
        </p:txBody>
      </p:sp>
      <p:pic>
        <p:nvPicPr>
          <p:cNvPr id="7" name="Pladsholder til indhold 6" descr="Ko i køer">
            <a:extLst>
              <a:ext uri="{FF2B5EF4-FFF2-40B4-BE49-F238E27FC236}">
                <a16:creationId xmlns:a16="http://schemas.microsoft.com/office/drawing/2014/main" id="{A8EDD173-BDD7-C834-6270-76A7B34D50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80541" y="1825625"/>
            <a:ext cx="3164918" cy="4351338"/>
          </a:xfrm>
        </p:spPr>
      </p:pic>
    </p:spTree>
    <p:extLst>
      <p:ext uri="{BB962C8B-B14F-4D97-AF65-F5344CB8AC3E}">
        <p14:creationId xmlns:p14="http://schemas.microsoft.com/office/powerpoint/2010/main" val="1025449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746868-5E53-4244-F5CF-1D1029DF8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latin typeface="+mj-lt"/>
                <a:ea typeface="+mj-ea"/>
                <a:cs typeface="+mj-cs"/>
              </a:rPr>
              <a:t>Earth Overshoot Day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ED16971-07B9-5D60-480A-72F1E6B45E28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0505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200" dirty="0">
                <a:latin typeface="+mj-lt"/>
              </a:rPr>
              <a:t>Den dag på året, hvor menneskehedens samlede økologiske fodaftryk for det pågældende år overstiger, hvad jorden kan reproducere inden for det samme år. </a:t>
            </a:r>
          </a:p>
          <a:p>
            <a:pPr marL="230505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sz="1200" dirty="0">
              <a:latin typeface="+mj-lt"/>
            </a:endParaRPr>
          </a:p>
          <a:p>
            <a:pPr marL="230505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200" b="0" i="0" dirty="0">
                <a:solidFill>
                  <a:srgbClr val="1D2125"/>
                </a:solidFill>
                <a:effectLst/>
                <a:latin typeface="+mj-lt"/>
              </a:rPr>
              <a:t>EOD: er der ligevægt mellem forbrug og jordens muligheder for at genoprette sig selv?</a:t>
            </a:r>
          </a:p>
          <a:p>
            <a:pPr marL="230505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sz="1200" dirty="0">
              <a:latin typeface="+mj-lt"/>
              <a:ea typeface="Calibri"/>
              <a:cs typeface="Calibri"/>
            </a:endParaRPr>
          </a:p>
          <a:p>
            <a:pPr marL="230505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200" dirty="0">
                <a:latin typeface="+mj-lt"/>
              </a:rPr>
              <a:t>Jo tidligere på året Earth Overshoot Day falder, desto mere belaster vi Jorden og dens ressourcer. </a:t>
            </a:r>
          </a:p>
          <a:p>
            <a:pPr marL="230505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sz="1200" dirty="0">
              <a:solidFill>
                <a:srgbClr val="1D2125"/>
              </a:solidFill>
              <a:latin typeface="+mj-lt"/>
            </a:endParaRPr>
          </a:p>
          <a:p>
            <a:pPr marL="230505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200" b="0" i="0" dirty="0">
                <a:solidFill>
                  <a:srgbClr val="1D2125"/>
                </a:solidFill>
                <a:effectLst/>
                <a:latin typeface="+mj-lt"/>
              </a:rPr>
              <a:t>I 2024 havde alle verdens lande tilsammen brugt årets ressourcer d. 1. august. Svarer til, at vi bruger omkring 1,7 jordkloder om året </a:t>
            </a:r>
          </a:p>
          <a:p>
            <a:pPr marL="230505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sz="1200" dirty="0">
              <a:solidFill>
                <a:srgbClr val="1D2125"/>
              </a:solidFill>
              <a:latin typeface="+mj-lt"/>
            </a:endParaRPr>
          </a:p>
          <a:p>
            <a:pPr marL="230505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200" b="0" i="0" dirty="0">
                <a:solidFill>
                  <a:srgbClr val="1D2125"/>
                </a:solidFill>
                <a:effectLst/>
                <a:latin typeface="+mj-lt"/>
              </a:rPr>
              <a:t>Danmarks Nationale Overshoot Day var d. 16.03 i 2024 , hvilket betyder</a:t>
            </a:r>
            <a:r>
              <a:rPr lang="da-DK" sz="1200" dirty="0">
                <a:solidFill>
                  <a:srgbClr val="1D2125"/>
                </a:solidFill>
                <a:latin typeface="+mj-lt"/>
              </a:rPr>
              <a:t> at levede hele verden som os ville </a:t>
            </a:r>
            <a:r>
              <a:rPr lang="da-DK" sz="1200" b="0" i="0" dirty="0">
                <a:solidFill>
                  <a:srgbClr val="1D2125"/>
                </a:solidFill>
                <a:effectLst/>
                <a:latin typeface="+mj-lt"/>
              </a:rPr>
              <a:t>vi forbruge mere end 4 jordkloder </a:t>
            </a:r>
          </a:p>
          <a:p>
            <a:pPr marL="230505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ea typeface="Calibri"/>
              <a:cs typeface="Calibri"/>
            </a:endParaRPr>
          </a:p>
        </p:txBody>
      </p:sp>
      <p:pic>
        <p:nvPicPr>
          <p:cNvPr id="37" name="Picture 36" descr="Satellite view of Earth">
            <a:extLst>
              <a:ext uri="{FF2B5EF4-FFF2-40B4-BE49-F238E27FC236}">
                <a16:creationId xmlns:a16="http://schemas.microsoft.com/office/drawing/2014/main" id="{A1D555AE-B54E-0C6C-9515-3969BBFAB1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0" r="1929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89604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1902A73-4ACC-7F52-C813-53803F9B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a-DK" sz="4400" b="1" dirty="0"/>
              <a:t>Find ud af dit personlige klimaaftryk</a:t>
            </a:r>
            <a:endParaRPr lang="en-US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FA47DE9-C4AA-C050-4A14-9B111F8A69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sz="1500" dirty="0"/>
            </a:br>
            <a:r>
              <a:rPr lang="da-DK" sz="1500" dirty="0"/>
              <a:t>Nu er det tid til at se, hvor stort dit personlige klimaaftryk er, og hvornår din Earth Overshoot Day er.</a:t>
            </a:r>
            <a:br>
              <a:rPr lang="da-DK" sz="1500" dirty="0"/>
            </a:br>
            <a:endParaRPr lang="da-DK" sz="1500" dirty="0"/>
          </a:p>
          <a:p>
            <a:pPr marL="0" indent="0">
              <a:buNone/>
            </a:pPr>
            <a:r>
              <a:rPr lang="da-DK" sz="1500" dirty="0"/>
              <a:t>Du behøver ikke at have alle dine forbrugsoplysninger klar. </a:t>
            </a:r>
            <a:br>
              <a:rPr lang="da-DK" sz="1500" dirty="0"/>
            </a:br>
            <a:br>
              <a:rPr lang="da-DK" sz="1500" dirty="0"/>
            </a:br>
            <a:r>
              <a:rPr lang="da-DK" sz="1500" dirty="0"/>
              <a:t>Giv det bedste skøn, du kan, og få en idé om, hvor du ligger henne.</a:t>
            </a:r>
          </a:p>
          <a:p>
            <a:pPr marL="0" indent="0">
              <a:buNone/>
            </a:pPr>
            <a:r>
              <a:rPr lang="da-DK" sz="1500" dirty="0"/>
              <a:t>Måske kan du gøre det lidt bedre fremover?</a:t>
            </a:r>
            <a:br>
              <a:rPr lang="da-DK" sz="1500" dirty="0"/>
            </a:br>
            <a:endParaRPr lang="da-DK" sz="1500" dirty="0"/>
          </a:p>
          <a:p>
            <a:pPr marL="0" indent="0">
              <a:buNone/>
            </a:pPr>
            <a:r>
              <a:rPr lang="da-DK" sz="1500" dirty="0"/>
              <a:t>Testen er på engelsk (kan skifte til få andre sprog, men desværre ikke dansk). </a:t>
            </a:r>
            <a:br>
              <a:rPr lang="da-DK" sz="1500" dirty="0"/>
            </a:br>
            <a:br>
              <a:rPr lang="da-DK" sz="1500" dirty="0"/>
            </a:br>
            <a:br>
              <a:rPr lang="da-DK" sz="1500" b="1" dirty="0"/>
            </a:br>
            <a:r>
              <a:rPr lang="da-DK" sz="1500" b="1" dirty="0"/>
              <a:t>Du kan finde test i dette link. Klik </a:t>
            </a:r>
            <a:r>
              <a:rPr lang="da-DK" sz="15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</a:t>
            </a:r>
            <a:endParaRPr lang="da-DK" sz="1500" dirty="0"/>
          </a:p>
        </p:txBody>
      </p:sp>
      <p:pic>
        <p:nvPicPr>
          <p:cNvPr id="8" name="Picture 4" descr="En person, der holder en globus">
            <a:extLst>
              <a:ext uri="{FF2B5EF4-FFF2-40B4-BE49-F238E27FC236}">
                <a16:creationId xmlns:a16="http://schemas.microsoft.com/office/drawing/2014/main" id="{D7EB7BFF-F60D-808D-F036-C00E171DD1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4762" r="14385"/>
          <a:stretch/>
        </p:blipFill>
        <p:spPr>
          <a:xfrm>
            <a:off x="6172200" y="1825625"/>
            <a:ext cx="5181600" cy="4351338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997835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0CBB494-5F69-5C2A-ABA7-C36E57BF4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400" dirty="0">
                <a:latin typeface="Verdana"/>
                <a:ea typeface="Verdana"/>
              </a:rPr>
              <a:t>2 og 2 drøftelser – </a:t>
            </a:r>
            <a:r>
              <a:rPr lang="da-DK" dirty="0">
                <a:latin typeface="Verdana"/>
                <a:ea typeface="Verdana"/>
              </a:rPr>
              <a:t>Vi </a:t>
            </a:r>
            <a:r>
              <a:rPr lang="da-DK" sz="4400" dirty="0">
                <a:latin typeface="Verdana"/>
                <a:ea typeface="Verdana"/>
              </a:rPr>
              <a:t>afslutter i plenum</a:t>
            </a:r>
            <a:endParaRPr lang="da-DK" dirty="0"/>
          </a:p>
        </p:txBody>
      </p:sp>
      <p:graphicFrame>
        <p:nvGraphicFramePr>
          <p:cNvPr id="6" name="Pladsholder til indhold 2">
            <a:extLst>
              <a:ext uri="{FF2B5EF4-FFF2-40B4-BE49-F238E27FC236}">
                <a16:creationId xmlns:a16="http://schemas.microsoft.com/office/drawing/2014/main" id="{D8604E5C-99F1-1FAF-E571-F81841D6FB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138915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3281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618EA43472D24449C06B0068A65CFA5" ma:contentTypeVersion="14" ma:contentTypeDescription="Opret et nyt dokument." ma:contentTypeScope="" ma:versionID="3f5a1246c2ef77df25e66849155b51ec">
  <xsd:schema xmlns:xsd="http://www.w3.org/2001/XMLSchema" xmlns:xs="http://www.w3.org/2001/XMLSchema" xmlns:p="http://schemas.microsoft.com/office/2006/metadata/properties" xmlns:ns2="66bd60ff-9289-488e-8b38-68681f307e9f" xmlns:ns3="f98be5f7-c26b-40b1-8165-6f48d908995f" targetNamespace="http://schemas.microsoft.com/office/2006/metadata/properties" ma:root="true" ma:fieldsID="cc8fdd61396614f09d96b38174a9845c" ns2:_="" ns3:_="">
    <xsd:import namespace="66bd60ff-9289-488e-8b38-68681f307e9f"/>
    <xsd:import namespace="f98be5f7-c26b-40b1-8165-6f48d90899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bd60ff-9289-488e-8b38-68681f307e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illedmærker" ma:readOnly="false" ma:fieldId="{5cf76f15-5ced-4ddc-b409-7134ff3c332f}" ma:taxonomyMulti="true" ma:sspId="7838cd0e-1872-446e-82f7-b036991bb4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be5f7-c26b-40b1-8165-6f48d908995f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5a6c850-fdf5-4fc6-8700-74a9778d8058}" ma:internalName="TaxCatchAll" ma:showField="CatchAllData" ma:web="f98be5f7-c26b-40b1-8165-6f48d9089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98be5f7-c26b-40b1-8165-6f48d908995f" xsi:nil="true"/>
    <lcf76f155ced4ddcb4097134ff3c332f xmlns="66bd60ff-9289-488e-8b38-68681f307e9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B996260-8AE4-4868-A7BD-ADBFF02BF4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DBDD0F-F23A-45D9-B8F5-A3038D8C43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bd60ff-9289-488e-8b38-68681f307e9f"/>
    <ds:schemaRef ds:uri="f98be5f7-c26b-40b1-8165-6f48d90899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3095D3-2B45-4AF0-AFBD-E1E917D963C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aaba4780-8e84-4b3c-81c7-e6783f82bdce"/>
    <ds:schemaRef ds:uri="9381585e-14ea-4298-90ea-fb73008c824e"/>
    <ds:schemaRef ds:uri="f98be5f7-c26b-40b1-8165-6f48d908995f"/>
    <ds:schemaRef ds:uri="66bd60ff-9289-488e-8b38-68681f307e9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750</Words>
  <Application>Microsoft Office PowerPoint</Application>
  <PresentationFormat>Widescreen</PresentationFormat>
  <Paragraphs>71</Paragraphs>
  <Slides>8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6" baseType="lpstr">
      <vt:lpstr>-apple-system</vt:lpstr>
      <vt:lpstr>Aptos</vt:lpstr>
      <vt:lpstr>Aptos Display</vt:lpstr>
      <vt:lpstr>Arial</vt:lpstr>
      <vt:lpstr>Calibri</vt:lpstr>
      <vt:lpstr>Calibri Light</vt:lpstr>
      <vt:lpstr>Verdana</vt:lpstr>
      <vt:lpstr>Office Theme</vt:lpstr>
      <vt:lpstr>Introduktion til virksomhedens Klimaregnskab 21058</vt:lpstr>
      <vt:lpstr>Verdensmål 2015</vt:lpstr>
      <vt:lpstr>Verdensmål - overvejelser indkøb</vt:lpstr>
      <vt:lpstr>Verdensmål - overvejelser genbrug, når du besøger din genbrugsplads</vt:lpstr>
      <vt:lpstr>Der skal ydes for at komme i mål</vt:lpstr>
      <vt:lpstr>Earth Overshoot Day</vt:lpstr>
      <vt:lpstr>Find ud af dit personlige klimaaftryk</vt:lpstr>
      <vt:lpstr>2 og 2 drøftelser – Vi afslutter i plenum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Mads Gorm Larsen - MGLA</dc:creator>
  <cp:lastModifiedBy>Claus Baltzer - CLBA</cp:lastModifiedBy>
  <cp:revision>4</cp:revision>
  <dcterms:created xsi:type="dcterms:W3CDTF">2024-11-05T12:07:18Z</dcterms:created>
  <dcterms:modified xsi:type="dcterms:W3CDTF">2024-12-03T09:23:06Z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0x0101002618EA43472D24449C06B0068A65CFA5</vt:lpwstr>
  </property>
</Properties>
</file>