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8" r:id="rId5"/>
    <p:sldId id="5393" r:id="rId6"/>
    <p:sldId id="5401" r:id="rId7"/>
    <p:sldId id="5402" r:id="rId8"/>
    <p:sldId id="5403" r:id="rId9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258089-4C47-48DE-8442-0D5D00EAE925}" v="9" dt="2024-12-02T09:43:12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41"/>
  </p:normalViewPr>
  <p:slideViewPr>
    <p:cSldViewPr snapToGrid="0">
      <p:cViewPr varScale="1">
        <p:scale>
          <a:sx n="150" d="100"/>
          <a:sy n="150" d="100"/>
        </p:scale>
        <p:origin x="19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76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s Baltzer - CLBA" userId="a72123cf-713c-4004-bba6-e31ada17abd6" providerId="ADAL" clId="{50258089-4C47-48DE-8442-0D5D00EAE925}"/>
    <pc:docChg chg="custSel addSld delSld modSld">
      <pc:chgData name="Claus Baltzer - CLBA" userId="a72123cf-713c-4004-bba6-e31ada17abd6" providerId="ADAL" clId="{50258089-4C47-48DE-8442-0D5D00EAE925}" dt="2024-12-02T09:45:34.066" v="639" actId="20577"/>
      <pc:docMkLst>
        <pc:docMk/>
      </pc:docMkLst>
      <pc:sldChg chg="del">
        <pc:chgData name="Claus Baltzer - CLBA" userId="a72123cf-713c-4004-bba6-e31ada17abd6" providerId="ADAL" clId="{50258089-4C47-48DE-8442-0D5D00EAE925}" dt="2024-11-29T12:54:49.279" v="2" actId="47"/>
        <pc:sldMkLst>
          <pc:docMk/>
          <pc:sldMk cId="1940167570" sldId="263"/>
        </pc:sldMkLst>
      </pc:sldChg>
      <pc:sldChg chg="del">
        <pc:chgData name="Claus Baltzer - CLBA" userId="a72123cf-713c-4004-bba6-e31ada17abd6" providerId="ADAL" clId="{50258089-4C47-48DE-8442-0D5D00EAE925}" dt="2024-11-29T12:54:42.626" v="0" actId="47"/>
        <pc:sldMkLst>
          <pc:docMk/>
          <pc:sldMk cId="229936829" sldId="264"/>
        </pc:sldMkLst>
      </pc:sldChg>
      <pc:sldChg chg="addSp delSp modSp new del mod">
        <pc:chgData name="Claus Baltzer - CLBA" userId="a72123cf-713c-4004-bba6-e31ada17abd6" providerId="ADAL" clId="{50258089-4C47-48DE-8442-0D5D00EAE925}" dt="2024-12-02T09:36:36.510" v="33" actId="47"/>
        <pc:sldMkLst>
          <pc:docMk/>
          <pc:sldMk cId="3279734018" sldId="264"/>
        </pc:sldMkLst>
        <pc:spChg chg="mod">
          <ac:chgData name="Claus Baltzer - CLBA" userId="a72123cf-713c-4004-bba6-e31ada17abd6" providerId="ADAL" clId="{50258089-4C47-48DE-8442-0D5D00EAE925}" dt="2024-11-29T12:56:59.082" v="10" actId="26606"/>
          <ac:spMkLst>
            <pc:docMk/>
            <pc:sldMk cId="3279734018" sldId="264"/>
            <ac:spMk id="2" creationId="{22A8A941-C3E0-81EA-DA3D-9DF0F24698F3}"/>
          </ac:spMkLst>
        </pc:spChg>
        <pc:spChg chg="mod ord">
          <ac:chgData name="Claus Baltzer - CLBA" userId="a72123cf-713c-4004-bba6-e31ada17abd6" providerId="ADAL" clId="{50258089-4C47-48DE-8442-0D5D00EAE925}" dt="2024-11-29T12:56:59.082" v="10" actId="26606"/>
          <ac:spMkLst>
            <pc:docMk/>
            <pc:sldMk cId="3279734018" sldId="264"/>
            <ac:spMk id="3" creationId="{5A81ABB7-0671-29D6-2701-F20BFB22C940}"/>
          </ac:spMkLst>
        </pc:spChg>
        <pc:spChg chg="del mod">
          <ac:chgData name="Claus Baltzer - CLBA" userId="a72123cf-713c-4004-bba6-e31ada17abd6" providerId="ADAL" clId="{50258089-4C47-48DE-8442-0D5D00EAE925}" dt="2024-11-29T12:56:52.913" v="9"/>
          <ac:spMkLst>
            <pc:docMk/>
            <pc:sldMk cId="3279734018" sldId="264"/>
            <ac:spMk id="4" creationId="{2D3A1EDF-5907-6820-DDD6-32F3897253CD}"/>
          </ac:spMkLst>
        </pc:spChg>
        <pc:picChg chg="add mod">
          <ac:chgData name="Claus Baltzer - CLBA" userId="a72123cf-713c-4004-bba6-e31ada17abd6" providerId="ADAL" clId="{50258089-4C47-48DE-8442-0D5D00EAE925}" dt="2024-11-29T12:56:59.082" v="10" actId="26606"/>
          <ac:picMkLst>
            <pc:docMk/>
            <pc:sldMk cId="3279734018" sldId="264"/>
            <ac:picMk id="5" creationId="{5E343CC4-5E94-45B4-EB2C-E26D951D4525}"/>
          </ac:picMkLst>
        </pc:picChg>
      </pc:sldChg>
      <pc:sldChg chg="addSp delSp modSp new del mod modClrScheme chgLayout">
        <pc:chgData name="Claus Baltzer - CLBA" userId="a72123cf-713c-4004-bba6-e31ada17abd6" providerId="ADAL" clId="{50258089-4C47-48DE-8442-0D5D00EAE925}" dt="2024-12-02T09:36:37.076" v="34" actId="47"/>
        <pc:sldMkLst>
          <pc:docMk/>
          <pc:sldMk cId="765712662" sldId="265"/>
        </pc:sldMkLst>
        <pc:spChg chg="mod ord">
          <ac:chgData name="Claus Baltzer - CLBA" userId="a72123cf-713c-4004-bba6-e31ada17abd6" providerId="ADAL" clId="{50258089-4C47-48DE-8442-0D5D00EAE925}" dt="2024-11-29T12:58:08.240" v="16" actId="26606"/>
          <ac:spMkLst>
            <pc:docMk/>
            <pc:sldMk cId="765712662" sldId="265"/>
            <ac:spMk id="2" creationId="{EA58B085-2DE2-A4FA-F6A6-4036307E9284}"/>
          </ac:spMkLst>
        </pc:spChg>
        <pc:spChg chg="del">
          <ac:chgData name="Claus Baltzer - CLBA" userId="a72123cf-713c-4004-bba6-e31ada17abd6" providerId="ADAL" clId="{50258089-4C47-48DE-8442-0D5D00EAE925}" dt="2024-11-29T12:57:15.864" v="11" actId="700"/>
          <ac:spMkLst>
            <pc:docMk/>
            <pc:sldMk cId="765712662" sldId="265"/>
            <ac:spMk id="3" creationId="{25D67DA3-D1A5-0037-A6EE-713957CA9729}"/>
          </ac:spMkLst>
        </pc:spChg>
        <pc:spChg chg="del">
          <ac:chgData name="Claus Baltzer - CLBA" userId="a72123cf-713c-4004-bba6-e31ada17abd6" providerId="ADAL" clId="{50258089-4C47-48DE-8442-0D5D00EAE925}" dt="2024-11-29T12:57:15.864" v="11" actId="700"/>
          <ac:spMkLst>
            <pc:docMk/>
            <pc:sldMk cId="765712662" sldId="265"/>
            <ac:spMk id="4" creationId="{A0BC2708-4D15-EA53-8B3A-9AF914214018}"/>
          </ac:spMkLst>
        </pc:spChg>
        <pc:spChg chg="add del mod ord">
          <ac:chgData name="Claus Baltzer - CLBA" userId="a72123cf-713c-4004-bba6-e31ada17abd6" providerId="ADAL" clId="{50258089-4C47-48DE-8442-0D5D00EAE925}" dt="2024-11-29T12:57:53.997" v="15"/>
          <ac:spMkLst>
            <pc:docMk/>
            <pc:sldMk cId="765712662" sldId="265"/>
            <ac:spMk id="5" creationId="{560FE9BA-E01A-307B-3FAC-3F2B7039D2FD}"/>
          </ac:spMkLst>
        </pc:spChg>
        <pc:graphicFrameChg chg="add mod modGraphic">
          <ac:chgData name="Claus Baltzer - CLBA" userId="a72123cf-713c-4004-bba6-e31ada17abd6" providerId="ADAL" clId="{50258089-4C47-48DE-8442-0D5D00EAE925}" dt="2024-11-29T12:58:08.240" v="16" actId="26606"/>
          <ac:graphicFrameMkLst>
            <pc:docMk/>
            <pc:sldMk cId="765712662" sldId="265"/>
            <ac:graphicFrameMk id="7" creationId="{A961C665-4613-07E4-057E-99688D6D1858}"/>
          </ac:graphicFrameMkLst>
        </pc:graphicFrameChg>
        <pc:picChg chg="add mod">
          <ac:chgData name="Claus Baltzer - CLBA" userId="a72123cf-713c-4004-bba6-e31ada17abd6" providerId="ADAL" clId="{50258089-4C47-48DE-8442-0D5D00EAE925}" dt="2024-11-29T12:57:40.898" v="14"/>
          <ac:picMkLst>
            <pc:docMk/>
            <pc:sldMk cId="765712662" sldId="265"/>
            <ac:picMk id="6" creationId="{5A3A7CF3-8B31-DE7A-88C4-37FF61F8978A}"/>
          </ac:picMkLst>
        </pc:picChg>
        <pc:picChg chg="add mod">
          <ac:chgData name="Claus Baltzer - CLBA" userId="a72123cf-713c-4004-bba6-e31ada17abd6" providerId="ADAL" clId="{50258089-4C47-48DE-8442-0D5D00EAE925}" dt="2024-11-29T12:58:33.795" v="20" actId="14100"/>
          <ac:picMkLst>
            <pc:docMk/>
            <pc:sldMk cId="765712662" sldId="265"/>
            <ac:picMk id="8" creationId="{CCFE5E20-02EA-6201-ECBF-428E4422FCB8}"/>
          </ac:picMkLst>
        </pc:picChg>
      </pc:sldChg>
      <pc:sldChg chg="del">
        <pc:chgData name="Claus Baltzer - CLBA" userId="a72123cf-713c-4004-bba6-e31ada17abd6" providerId="ADAL" clId="{50258089-4C47-48DE-8442-0D5D00EAE925}" dt="2024-11-29T12:54:42.626" v="0" actId="47"/>
        <pc:sldMkLst>
          <pc:docMk/>
          <pc:sldMk cId="3807404122" sldId="265"/>
        </pc:sldMkLst>
      </pc:sldChg>
      <pc:sldChg chg="new del">
        <pc:chgData name="Claus Baltzer - CLBA" userId="a72123cf-713c-4004-bba6-e31ada17abd6" providerId="ADAL" clId="{50258089-4C47-48DE-8442-0D5D00EAE925}" dt="2024-12-02T09:36:33.906" v="32" actId="47"/>
        <pc:sldMkLst>
          <pc:docMk/>
          <pc:sldMk cId="1818153543" sldId="266"/>
        </pc:sldMkLst>
      </pc:sldChg>
      <pc:sldChg chg="del">
        <pc:chgData name="Claus Baltzer - CLBA" userId="a72123cf-713c-4004-bba6-e31ada17abd6" providerId="ADAL" clId="{50258089-4C47-48DE-8442-0D5D00EAE925}" dt="2024-11-29T12:54:42.626" v="0" actId="47"/>
        <pc:sldMkLst>
          <pc:docMk/>
          <pc:sldMk cId="2412662643" sldId="266"/>
        </pc:sldMkLst>
      </pc:sldChg>
      <pc:sldChg chg="del">
        <pc:chgData name="Claus Baltzer - CLBA" userId="a72123cf-713c-4004-bba6-e31ada17abd6" providerId="ADAL" clId="{50258089-4C47-48DE-8442-0D5D00EAE925}" dt="2024-11-29T12:54:42.626" v="0" actId="47"/>
        <pc:sldMkLst>
          <pc:docMk/>
          <pc:sldMk cId="4069244714" sldId="267"/>
        </pc:sldMkLst>
      </pc:sldChg>
      <pc:sldChg chg="addSp delSp modSp add mod">
        <pc:chgData name="Claus Baltzer - CLBA" userId="a72123cf-713c-4004-bba6-e31ada17abd6" providerId="ADAL" clId="{50258089-4C47-48DE-8442-0D5D00EAE925}" dt="2024-12-02T09:45:34.066" v="639" actId="20577"/>
        <pc:sldMkLst>
          <pc:docMk/>
          <pc:sldMk cId="912933836" sldId="268"/>
        </pc:sldMkLst>
        <pc:spChg chg="mod">
          <ac:chgData name="Claus Baltzer - CLBA" userId="a72123cf-713c-4004-bba6-e31ada17abd6" providerId="ADAL" clId="{50258089-4C47-48DE-8442-0D5D00EAE925}" dt="2024-12-02T09:42:13.493" v="432" actId="6549"/>
          <ac:spMkLst>
            <pc:docMk/>
            <pc:sldMk cId="912933836" sldId="268"/>
            <ac:spMk id="5" creationId="{D16A80C7-ACED-DCAA-CB5C-9219DDD1C58D}"/>
          </ac:spMkLst>
        </pc:spChg>
        <pc:spChg chg="mod ord">
          <ac:chgData name="Claus Baltzer - CLBA" userId="a72123cf-713c-4004-bba6-e31ada17abd6" providerId="ADAL" clId="{50258089-4C47-48DE-8442-0D5D00EAE925}" dt="2024-12-02T09:45:34.066" v="639" actId="20577"/>
          <ac:spMkLst>
            <pc:docMk/>
            <pc:sldMk cId="912933836" sldId="268"/>
            <ac:spMk id="6" creationId="{54FC964D-48BC-30EA-E828-E27BB8BAC453}"/>
          </ac:spMkLst>
        </pc:spChg>
        <pc:picChg chg="del">
          <ac:chgData name="Claus Baltzer - CLBA" userId="a72123cf-713c-4004-bba6-e31ada17abd6" providerId="ADAL" clId="{50258089-4C47-48DE-8442-0D5D00EAE925}" dt="2024-12-02T09:43:11.535" v="433" actId="478"/>
          <ac:picMkLst>
            <pc:docMk/>
            <pc:sldMk cId="912933836" sldId="268"/>
            <ac:picMk id="2" creationId="{6BBA98C1-74B5-FDD7-DE3F-4A60E26460D7}"/>
          </ac:picMkLst>
        </pc:picChg>
        <pc:picChg chg="add mod">
          <ac:chgData name="Claus Baltzer - CLBA" userId="a72123cf-713c-4004-bba6-e31ada17abd6" providerId="ADAL" clId="{50258089-4C47-48DE-8442-0D5D00EAE925}" dt="2024-12-02T09:43:14.468" v="435" actId="26606"/>
          <ac:picMkLst>
            <pc:docMk/>
            <pc:sldMk cId="912933836" sldId="268"/>
            <ac:picMk id="3" creationId="{E8B1D30A-16BD-9E48-7338-34996D72E32B}"/>
          </ac:picMkLst>
        </pc:picChg>
      </pc:sldChg>
      <pc:sldChg chg="delSp modSp add mod setBg delDesignElem">
        <pc:chgData name="Claus Baltzer - CLBA" userId="a72123cf-713c-4004-bba6-e31ada17abd6" providerId="ADAL" clId="{50258089-4C47-48DE-8442-0D5D00EAE925}" dt="2024-12-02T09:36:29.780" v="31" actId="6549"/>
        <pc:sldMkLst>
          <pc:docMk/>
          <pc:sldMk cId="3734317129" sldId="5393"/>
        </pc:sldMkLst>
        <pc:spChg chg="mod">
          <ac:chgData name="Claus Baltzer - CLBA" userId="a72123cf-713c-4004-bba6-e31ada17abd6" providerId="ADAL" clId="{50258089-4C47-48DE-8442-0D5D00EAE925}" dt="2024-12-02T09:36:29.780" v="31" actId="6549"/>
          <ac:spMkLst>
            <pc:docMk/>
            <pc:sldMk cId="3734317129" sldId="5393"/>
            <ac:spMk id="2" creationId="{70E05E0E-D9EB-8894-5D3F-DE446DA3561D}"/>
          </ac:spMkLst>
        </pc:spChg>
        <pc:spChg chg="del">
          <ac:chgData name="Claus Baltzer - CLBA" userId="a72123cf-713c-4004-bba6-e31ada17abd6" providerId="ADAL" clId="{50258089-4C47-48DE-8442-0D5D00EAE925}" dt="2024-12-02T09:35:34.411" v="25"/>
          <ac:spMkLst>
            <pc:docMk/>
            <pc:sldMk cId="3734317129" sldId="5393"/>
            <ac:spMk id="10" creationId="{D009D6D5-DAC2-4A8B-A17A-E206B9012D09}"/>
          </ac:spMkLst>
        </pc:spChg>
        <pc:picChg chg="mod">
          <ac:chgData name="Claus Baltzer - CLBA" userId="a72123cf-713c-4004-bba6-e31ada17abd6" providerId="ADAL" clId="{50258089-4C47-48DE-8442-0D5D00EAE925}" dt="2024-12-02T09:35:59.346" v="26" actId="1076"/>
          <ac:picMkLst>
            <pc:docMk/>
            <pc:sldMk cId="3734317129" sldId="5393"/>
            <ac:picMk id="5" creationId="{D5265038-D716-B783-04AD-E0B6D92F0BFC}"/>
          </ac:picMkLst>
        </pc:picChg>
      </pc:sldChg>
      <pc:sldChg chg="delSp modSp add mod setBg modClrScheme delDesignElem chgLayout">
        <pc:chgData name="Claus Baltzer - CLBA" userId="a72123cf-713c-4004-bba6-e31ada17abd6" providerId="ADAL" clId="{50258089-4C47-48DE-8442-0D5D00EAE925}" dt="2024-12-02T09:36:44.229" v="35" actId="6549"/>
        <pc:sldMkLst>
          <pc:docMk/>
          <pc:sldMk cId="833409194" sldId="5401"/>
        </pc:sldMkLst>
        <pc:spChg chg="mod">
          <ac:chgData name="Claus Baltzer - CLBA" userId="a72123cf-713c-4004-bba6-e31ada17abd6" providerId="ADAL" clId="{50258089-4C47-48DE-8442-0D5D00EAE925}" dt="2024-12-02T09:36:44.229" v="35" actId="6549"/>
          <ac:spMkLst>
            <pc:docMk/>
            <pc:sldMk cId="833409194" sldId="5401"/>
            <ac:spMk id="2" creationId="{87A18DC7-DFE2-C002-83F4-EFD92C1B82EB}"/>
          </ac:spMkLst>
        </pc:spChg>
        <pc:spChg chg="mod">
          <ac:chgData name="Claus Baltzer - CLBA" userId="a72123cf-713c-4004-bba6-e31ada17abd6" providerId="ADAL" clId="{50258089-4C47-48DE-8442-0D5D00EAE925}" dt="2024-12-02T09:36:15.756" v="29" actId="26606"/>
          <ac:spMkLst>
            <pc:docMk/>
            <pc:sldMk cId="833409194" sldId="5401"/>
            <ac:spMk id="4" creationId="{764C34E8-C459-B161-6B56-D5A87B95C9AF}"/>
          </ac:spMkLst>
        </pc:spChg>
        <pc:spChg chg="del">
          <ac:chgData name="Claus Baltzer - CLBA" userId="a72123cf-713c-4004-bba6-e31ada17abd6" providerId="ADAL" clId="{50258089-4C47-48DE-8442-0D5D00EAE925}" dt="2024-12-02T09:35:34.411" v="25"/>
          <ac:spMkLst>
            <pc:docMk/>
            <pc:sldMk cId="833409194" sldId="5401"/>
            <ac:spMk id="10" creationId="{79BB35BC-D5C2-4C8B-A22A-A71E6191913B}"/>
          </ac:spMkLst>
        </pc:spChg>
        <pc:picChg chg="mod">
          <ac:chgData name="Claus Baltzer - CLBA" userId="a72123cf-713c-4004-bba6-e31ada17abd6" providerId="ADAL" clId="{50258089-4C47-48DE-8442-0D5D00EAE925}" dt="2024-12-02T09:36:15.756" v="29" actId="26606"/>
          <ac:picMkLst>
            <pc:docMk/>
            <pc:sldMk cId="833409194" sldId="5401"/>
            <ac:picMk id="5" creationId="{1D3F6F8E-1F40-4256-7DC9-3100E6FE20E4}"/>
          </ac:picMkLst>
        </pc:picChg>
      </pc:sldChg>
      <pc:sldChg chg="delSp modSp add mod setBg modClrScheme delDesignElem chgLayout">
        <pc:chgData name="Claus Baltzer - CLBA" userId="a72123cf-713c-4004-bba6-e31ada17abd6" providerId="ADAL" clId="{50258089-4C47-48DE-8442-0D5D00EAE925}" dt="2024-12-02T09:36:47.792" v="36" actId="6549"/>
        <pc:sldMkLst>
          <pc:docMk/>
          <pc:sldMk cId="985920391" sldId="5402"/>
        </pc:sldMkLst>
        <pc:spChg chg="mod">
          <ac:chgData name="Claus Baltzer - CLBA" userId="a72123cf-713c-4004-bba6-e31ada17abd6" providerId="ADAL" clId="{50258089-4C47-48DE-8442-0D5D00EAE925}" dt="2024-12-02T09:36:47.792" v="36" actId="6549"/>
          <ac:spMkLst>
            <pc:docMk/>
            <pc:sldMk cId="985920391" sldId="5402"/>
            <ac:spMk id="2" creationId="{590AA094-22F5-B908-19EB-C3D15E8076F4}"/>
          </ac:spMkLst>
        </pc:spChg>
        <pc:spChg chg="mod">
          <ac:chgData name="Claus Baltzer - CLBA" userId="a72123cf-713c-4004-bba6-e31ada17abd6" providerId="ADAL" clId="{50258089-4C47-48DE-8442-0D5D00EAE925}" dt="2024-12-02T09:36:09.227" v="28" actId="26606"/>
          <ac:spMkLst>
            <pc:docMk/>
            <pc:sldMk cId="985920391" sldId="5402"/>
            <ac:spMk id="4" creationId="{E568E090-258A-A1E3-78CA-EBBCA965E2FB}"/>
          </ac:spMkLst>
        </pc:spChg>
        <pc:spChg chg="del">
          <ac:chgData name="Claus Baltzer - CLBA" userId="a72123cf-713c-4004-bba6-e31ada17abd6" providerId="ADAL" clId="{50258089-4C47-48DE-8442-0D5D00EAE925}" dt="2024-12-02T09:35:34.411" v="25"/>
          <ac:spMkLst>
            <pc:docMk/>
            <pc:sldMk cId="985920391" sldId="5402"/>
            <ac:spMk id="10" creationId="{D009D6D5-DAC2-4A8B-A17A-E206B9012D09}"/>
          </ac:spMkLst>
        </pc:spChg>
        <pc:picChg chg="mod">
          <ac:chgData name="Claus Baltzer - CLBA" userId="a72123cf-713c-4004-bba6-e31ada17abd6" providerId="ADAL" clId="{50258089-4C47-48DE-8442-0D5D00EAE925}" dt="2024-12-02T09:36:09.227" v="28" actId="26606"/>
          <ac:picMkLst>
            <pc:docMk/>
            <pc:sldMk cId="985920391" sldId="5402"/>
            <ac:picMk id="5" creationId="{258182C5-BFE2-F70F-7CDC-A419235F5BA9}"/>
          </ac:picMkLst>
        </pc:picChg>
      </pc:sldChg>
      <pc:sldChg chg="addSp delSp modSp new mod">
        <pc:chgData name="Claus Baltzer - CLBA" userId="a72123cf-713c-4004-bba6-e31ada17abd6" providerId="ADAL" clId="{50258089-4C47-48DE-8442-0D5D00EAE925}" dt="2024-12-02T09:41:03.377" v="379"/>
        <pc:sldMkLst>
          <pc:docMk/>
          <pc:sldMk cId="2583496989" sldId="5403"/>
        </pc:sldMkLst>
        <pc:spChg chg="mod">
          <ac:chgData name="Claus Baltzer - CLBA" userId="a72123cf-713c-4004-bba6-e31ada17abd6" providerId="ADAL" clId="{50258089-4C47-48DE-8442-0D5D00EAE925}" dt="2024-12-02T09:41:03.377" v="379"/>
          <ac:spMkLst>
            <pc:docMk/>
            <pc:sldMk cId="2583496989" sldId="5403"/>
            <ac:spMk id="2" creationId="{8E49F821-5588-7B3A-574D-8B1ED6BFF767}"/>
          </ac:spMkLst>
        </pc:spChg>
        <pc:spChg chg="mod">
          <ac:chgData name="Claus Baltzer - CLBA" userId="a72123cf-713c-4004-bba6-e31ada17abd6" providerId="ADAL" clId="{50258089-4C47-48DE-8442-0D5D00EAE925}" dt="2024-12-02T09:40:45.224" v="376" actId="20577"/>
          <ac:spMkLst>
            <pc:docMk/>
            <pc:sldMk cId="2583496989" sldId="5403"/>
            <ac:spMk id="3" creationId="{3F314A1D-9257-73EB-2501-C4CCF3DCAE6B}"/>
          </ac:spMkLst>
        </pc:spChg>
        <pc:spChg chg="del">
          <ac:chgData name="Claus Baltzer - CLBA" userId="a72123cf-713c-4004-bba6-e31ada17abd6" providerId="ADAL" clId="{50258089-4C47-48DE-8442-0D5D00EAE925}" dt="2024-12-02T09:37:29.522" v="38"/>
          <ac:spMkLst>
            <pc:docMk/>
            <pc:sldMk cId="2583496989" sldId="5403"/>
            <ac:spMk id="4" creationId="{7126FF48-B6A0-929B-DA2B-908D8B79001E}"/>
          </ac:spMkLst>
        </pc:spChg>
        <pc:picChg chg="add mod">
          <ac:chgData name="Claus Baltzer - CLBA" userId="a72123cf-713c-4004-bba6-e31ada17abd6" providerId="ADAL" clId="{50258089-4C47-48DE-8442-0D5D00EAE925}" dt="2024-12-02T09:37:29.522" v="38"/>
          <ac:picMkLst>
            <pc:docMk/>
            <pc:sldMk cId="2583496989" sldId="5403"/>
            <ac:picMk id="5" creationId="{B0701D9D-55DF-F7C2-A704-31BE63CAFCE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09A0C3FE-5A82-12CB-FC22-69263FA863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47A260C-7A71-89C5-AE9A-7F80AB9103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F5CF4-C3DC-424A-9882-D9B8DC2555F0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47801A5-A75C-C123-76AB-DCD89DF49D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BBDE4CA-F25F-C096-40CA-322059900C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05BEE-CB2D-423B-9C8B-6554FF4E01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096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3B67D-B734-48F5-B1D3-65663C5912F6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591208" y="1040524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60C1-A5D4-48F4-9A18-E99F2F039D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715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C817-1E00-22BB-0DE5-A8CC5A4F9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7295D-F0D5-02BD-F5C9-8C5FE4E6C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E7919-AE59-5C25-FA9F-5477BA81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4A2C3-BF78-3D4E-C178-975BB13B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579A5-7FFC-107F-F52E-61ABCFEA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039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2F6D-073C-F11D-F112-CC50E490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810D0-EACA-C0F9-289B-65F989D14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4CFAE-AD49-C03F-AF33-1D211F03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21F93-5ADC-2B7E-F0D5-75886BFD4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BCD0D-7733-23CF-CF74-074237A6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178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D9B78D-FB6E-9E51-18C7-254FE3DCD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CF2F6-C7F5-32F6-97DD-738C9AF07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C1547-504E-CDC0-4AF3-99398213E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4F609-F319-E021-115C-D981C604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AEEE4-7A3D-374A-2194-0FC20F8E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991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6D2B-989B-36D1-90FB-9CF6F55A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3D4A4-0A08-DC72-138C-4ACEB331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D9A1-B990-4E67-2B48-EA12756DF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91152-A778-2B92-F2BD-E9C0E589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EB792-BA4F-FE6F-6A94-F1625C66C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891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94681-4387-396C-BCA5-D0BDAAF2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57340-00E5-7E08-5754-65BAB142B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D1AF9-F73E-0707-7FCA-824A9691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C5B62-3CE0-79EC-2247-6AED13D5B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65DC9-F8E1-AF9C-5F69-8AEB0BB4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03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D602-D1E8-1C01-09C0-E4F2EAF4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B0347-0A0A-4DBA-F63D-0D5FDC6B6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8008A-8FF5-1FAC-4AEA-4D9ED4983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9AE75-7258-31BA-F748-4CABBD2C1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7D2DB-0013-E8E6-DAEC-1889B9FF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08824-355E-CDFA-ADBA-BF5BEC30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256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DAFAD-86A0-0883-7F0F-F4A31CF3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B7F78-5EA7-DD1D-C5B2-DA73861E7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E3296-28BF-0432-7A08-B55F50793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C87AD-7D80-314A-1B9C-EE0A69D15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5E62AE-7E52-DC0C-B102-CB682509B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E3544-D184-D4BE-03FF-00AF57938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998E51-15CE-8CE4-63E7-1118BE5C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A16678-B8C0-5117-20DA-BC61C1CC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32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B0AB-8237-C761-7181-D55AF801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744056-0627-1B24-0228-3F3DF58F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12FD70-1773-323B-1A11-6F74C455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C2E1A-C2EA-FA0D-42B3-4B924166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493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32377B-B8F6-9930-53CF-3ACA978A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80F21-FFDF-74F0-4A8E-4A4657A7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450F4-92CA-F21E-0CB5-041B2495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565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561BD-45C9-590C-1A14-6D570FD1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7A595-2FE6-6D02-6BB9-2B518302D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D0922-73C5-26DE-41F5-80E0A5374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E266A-8D92-6329-0968-ED9C70A8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11420-67A3-ACD7-DB44-53B1FD64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9D40B-3F5A-48AE-FB92-0362CC0D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109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764D2-88AB-33DF-B0EC-9789BC46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B16EB2-A2DF-DFAE-DB73-40C80EF39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1489B-416C-D805-E26B-769207D07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8BEF5-E1E6-225B-5141-667AE422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9377C-E50B-ABC7-D4DF-AE91DA86E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FA4AB-4ECF-6151-3F62-C971FBD9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486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DA18AB-4DC8-5003-387B-AE0B6E13C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5ABD5-455F-8F05-55BF-4472B8184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1E046-8EE0-1223-6B0A-3F501F4AA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6D4B70-3F4C-CA4D-A791-A4D193DBA7C9}" type="datetimeFigureOut">
              <a:rPr lang="da-DK" smtClean="0"/>
              <a:t>02-12-2024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7610B-55E0-97EE-15AB-FEA54E135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54E56-9801-051D-A5C4-B8A5F321D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BABC8F-9E7B-8F43-A587-FD2334353986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6" descr="A blue and white flag with yellow stars&#10;&#10;Description automatically generated">
            <a:extLst>
              <a:ext uri="{FF2B5EF4-FFF2-40B4-BE49-F238E27FC236}">
                <a16:creationId xmlns:a16="http://schemas.microsoft.com/office/drawing/2014/main" id="{DEF0B005-E63E-134F-C419-F4D3AE6D002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552429" y="6176964"/>
            <a:ext cx="2801372" cy="54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6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16A80C7-ACED-DCAA-CB5C-9219DDD1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a-DK" dirty="0"/>
              <a:t>Virksomhedens ESG-rapportering</a:t>
            </a:r>
          </a:p>
        </p:txBody>
      </p:sp>
      <p:pic>
        <p:nvPicPr>
          <p:cNvPr id="3" name="Picture 4" descr="Grønne og tørrede arealer">
            <a:extLst>
              <a:ext uri="{FF2B5EF4-FFF2-40B4-BE49-F238E27FC236}">
                <a16:creationId xmlns:a16="http://schemas.microsoft.com/office/drawing/2014/main" id="{E8B1D30A-16BD-9E48-7338-34996D72E3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394" r="24853" b="2"/>
          <a:stretch/>
        </p:blipFill>
        <p:spPr>
          <a:xfrm>
            <a:off x="838200" y="1825625"/>
            <a:ext cx="5181600" cy="4351338"/>
          </a:xfrm>
          <a:prstGeom prst="rect">
            <a:avLst/>
          </a:prstGeom>
          <a:noFill/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  <p:sp>
        <p:nvSpPr>
          <p:cNvPr id="6" name="Undertitel 5">
            <a:extLst>
              <a:ext uri="{FF2B5EF4-FFF2-40B4-BE49-F238E27FC236}">
                <a16:creationId xmlns:a16="http://schemas.microsoft.com/office/drawing/2014/main" id="{54FC964D-48BC-30EA-E828-E27BB8BAC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Delelement i ovenstående kursus.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Omhandlende:</a:t>
            </a:r>
          </a:p>
          <a:p>
            <a:r>
              <a:rPr lang="da-DK" dirty="0"/>
              <a:t>Konsulentovervejelser i </a:t>
            </a:r>
            <a:r>
              <a:rPr lang="da-DK"/>
              <a:t>forbindelse med at </a:t>
            </a:r>
            <a:r>
              <a:rPr lang="da-DK" dirty="0"/>
              <a:t>udarbejde ESG-rapportering for virksomhed.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1293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E05E0E-D9EB-8894-5D3F-DE446DA3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da-DK" sz="4100" dirty="0"/>
              <a:t>ESG-konsulent – gruppearbejde</a:t>
            </a:r>
            <a:br>
              <a:rPr lang="da-DK" sz="4100" dirty="0"/>
            </a:br>
            <a:endParaRPr lang="da-DK" sz="41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D71709F-6F52-1054-E803-E560F389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1700"/>
          </a:p>
          <a:p>
            <a:pPr marL="0" indent="0">
              <a:buNone/>
            </a:pPr>
            <a:r>
              <a:rPr lang="da-DK" sz="1700">
                <a:latin typeface="+mj-lt"/>
              </a:rPr>
              <a:t>I er et hold af private ESG-konsulenter med eget firma (ESG Consulting), hyret af en It-virksomhed (Witek) til at udarbejde deres første ESG-rapport. Virksomheden ønsker at styrke deres bæredygtighedsprofil og rapportere om relevante ESG-emner i deres ESG-rapport.</a:t>
            </a:r>
          </a:p>
          <a:p>
            <a:pPr marL="0" indent="0">
              <a:buNone/>
            </a:pPr>
            <a:endParaRPr lang="da-DK" sz="1700">
              <a:latin typeface="+mj-lt"/>
            </a:endParaRPr>
          </a:p>
          <a:p>
            <a:pPr marL="0" indent="0">
              <a:buNone/>
            </a:pPr>
            <a:r>
              <a:rPr lang="da-DK" sz="1700">
                <a:latin typeface="+mj-lt"/>
              </a:rPr>
              <a:t>I skal planlægge og beskrive processen fra start til slut, dvs. fra de indledende drøftelser med ledelsen til den endelige præsentation af rapporten.</a:t>
            </a:r>
          </a:p>
          <a:p>
            <a:pPr marL="0" indent="0">
              <a:buNone/>
            </a:pPr>
            <a:endParaRPr lang="da-DK" sz="1700"/>
          </a:p>
          <a:p>
            <a:pPr marL="0" indent="0">
              <a:buNone/>
            </a:pPr>
            <a:endParaRPr lang="da-DK" sz="1700"/>
          </a:p>
          <a:p>
            <a:endParaRPr lang="da-DK" sz="1700"/>
          </a:p>
        </p:txBody>
      </p:sp>
      <p:pic>
        <p:nvPicPr>
          <p:cNvPr id="5" name="Billede 4" descr="Et billede, der indeholder person, Ansigt, smil, tøj&#10;&#10;Automatisk genereret beskrivelse">
            <a:extLst>
              <a:ext uri="{FF2B5EF4-FFF2-40B4-BE49-F238E27FC236}">
                <a16:creationId xmlns:a16="http://schemas.microsoft.com/office/drawing/2014/main" id="{D5265038-D716-B783-04AD-E0B6D92F0BF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240" r="7814"/>
          <a:stretch/>
        </p:blipFill>
        <p:spPr>
          <a:xfrm>
            <a:off x="6229215" y="-673947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3431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18DC7-DFE2-C002-83F4-EFD92C1B8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a-DK" dirty="0"/>
              <a:t>ESG-konsulent – gruppearbejde</a:t>
            </a:r>
            <a:br>
              <a:rPr lang="da-DK" dirty="0"/>
            </a:br>
            <a:endParaRPr lang="da-DK" dirty="0"/>
          </a:p>
        </p:txBody>
      </p:sp>
      <p:pic>
        <p:nvPicPr>
          <p:cNvPr id="5" name="Billede 4" descr="Et billede, der indeholder person, Ansigt, smil, tøj&#10;&#10;Automatisk genereret beskrivelse">
            <a:extLst>
              <a:ext uri="{FF2B5EF4-FFF2-40B4-BE49-F238E27FC236}">
                <a16:creationId xmlns:a16="http://schemas.microsoft.com/office/drawing/2014/main" id="{1D3F6F8E-1F40-4256-7DC9-3100E6FE20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023"/>
          <a:stretch/>
        </p:blipFill>
        <p:spPr>
          <a:xfrm>
            <a:off x="838200" y="1825625"/>
            <a:ext cx="5181600" cy="4351338"/>
          </a:xfrm>
          <a:prstGeom prst="rect">
            <a:avLst/>
          </a:prstGeom>
          <a:noFill/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764C34E8-C459-B161-6B56-D5A87B95C9A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1" i="0" u="none" strike="noStrike" cap="none" normalizeH="0" baseline="0">
                <a:ln>
                  <a:noFill/>
                </a:ln>
                <a:effectLst/>
              </a:rPr>
              <a:t>Indledende møde med ledelsen: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får i bedst ledelsen</a:t>
            </a:r>
            <a:r>
              <a:rPr lang="da-DK" altLang="da-DK" sz="1300"/>
              <a:t> til at beskrive </a:t>
            </a: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ønsker til rapporten?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Hvilke ESG-områder </a:t>
            </a:r>
            <a:r>
              <a:rPr lang="da-DK" altLang="da-DK" sz="1300"/>
              <a:t>vurderer I </a:t>
            </a: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mest relevante for virksomheden inden I har talt med ledelsen? (miljø, sociale forhold, ledelse)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1" i="0" u="none" strike="noStrike" cap="none" normalizeH="0" baseline="0">
                <a:ln>
                  <a:noFill/>
                </a:ln>
                <a:effectLst/>
              </a:rPr>
              <a:t>Væsentlighedsanalyse: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vil I foretage en væsentlighedsanalyse for at finde de vigtigste ESG-faktorer for virksomheden?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Hvem vil I tale med i organisationen for at få inputs? (f.eks. medarbejdere, bestyrelse, ledelse, interessenter)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1" i="0" u="none" strike="noStrike" cap="none" normalizeH="0" baseline="0">
                <a:ln>
                  <a:noFill/>
                </a:ln>
                <a:effectLst/>
              </a:rPr>
              <a:t>Dataindsamling: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vil I indsamle data om ESG-præstationer? (fra virksomhedens egne systemer, interviews, spørgeskemaer)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vil I få data fra leverandører, f.eks. om deres energiforbrug eller sociale forhold?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håndterer I følsomme data, og sikrer at alt er korrekt dokumenteret?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340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AA094-22F5-B908-19EB-C3D15E807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a-DK" dirty="0"/>
              <a:t>ESG-konsulent – gruppearbejde</a:t>
            </a:r>
            <a:br>
              <a:rPr lang="da-DK" dirty="0"/>
            </a:br>
            <a:endParaRPr lang="da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568E090-258A-A1E3-78CA-EBBCA965E2F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1" i="0" u="none" strike="noStrike" cap="none" normalizeH="0" baseline="0">
                <a:ln>
                  <a:noFill/>
                </a:ln>
                <a:effectLst/>
              </a:rPr>
              <a:t>Pendling og mobilitet: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vil I inkludere data om medarbejdernes pendling?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indsamler I disse oplysninger?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1" i="0" u="none" strike="noStrike" cap="none" normalizeH="0" baseline="0">
                <a:ln>
                  <a:noFill/>
                </a:ln>
                <a:effectLst/>
              </a:rPr>
              <a:t>Udarbejdelse af rapporten: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vil I strukturere rapporten?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Hvilke nøgleindikatorer (</a:t>
            </a:r>
            <a:r>
              <a:rPr kumimoji="0" lang="da-DK" altLang="da-DK" sz="1300" b="0" i="0" u="none" strike="noStrike" cap="none" normalizeH="0" baseline="0" err="1">
                <a:ln>
                  <a:noFill/>
                </a:ln>
                <a:effectLst/>
              </a:rPr>
              <a:t>KPI'er</a:t>
            </a: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) vil I anbefale at medtage – hvor mange er I endt op med?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præsenterer I resultaterne på en måde, der giver mening for både ledelse og interessenter?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1" i="0" u="none" strike="noStrike" cap="none" normalizeH="0" baseline="0">
                <a:ln>
                  <a:noFill/>
                </a:ln>
                <a:effectLst/>
              </a:rPr>
              <a:t>Præsentation af rapporten: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Hvem i virksomheden vil I (hvis I skal bestemmer det) præsentere rapporten for?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da-DK" altLang="da-DK" sz="1300" b="0" i="0" u="none" strike="noStrike" cap="none" normalizeH="0" baseline="0">
                <a:ln>
                  <a:noFill/>
                </a:ln>
                <a:effectLst/>
              </a:rPr>
              <a:t>Hvordan vil I forklare anbefalingerne og potentielle risici/muligheder i ESG-strategien?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lang="da-DK" altLang="da-DK" sz="1300"/>
              <a:t>Hvad vil jeres anbefaling være for markedsføring af ESG-rapport?</a:t>
            </a: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1300" b="0" i="0" u="none" strike="noStrike" cap="none" normalizeH="0" baseline="0">
              <a:ln>
                <a:noFill/>
              </a:ln>
              <a:effectLst/>
            </a:endParaRPr>
          </a:p>
        </p:txBody>
      </p:sp>
      <p:pic>
        <p:nvPicPr>
          <p:cNvPr id="5" name="Billede 4" descr="Et billede, der indeholder person, Ansigt, smil, tøj&#10;&#10;Automatisk genereret beskrivelse">
            <a:extLst>
              <a:ext uri="{FF2B5EF4-FFF2-40B4-BE49-F238E27FC236}">
                <a16:creationId xmlns:a16="http://schemas.microsoft.com/office/drawing/2014/main" id="{258182C5-BFE2-F70F-7CDC-A419235F5B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023"/>
          <a:stretch/>
        </p:blipFill>
        <p:spPr>
          <a:xfrm>
            <a:off x="6172200" y="1825625"/>
            <a:ext cx="5181600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592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9F821-5588-7B3A-574D-8B1ED6BF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ESG-konsulent – gruppearbejde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314A1D-9257-73EB-2501-C4CCF3DCAE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Drøft alle spørgsmål.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Lav en fremlæggelse i plenum over jeres overvejelser.</a:t>
            </a:r>
          </a:p>
        </p:txBody>
      </p:sp>
      <p:pic>
        <p:nvPicPr>
          <p:cNvPr id="5" name="Pladsholder til indhold 4" descr="Et billede, der indeholder person, Ansigt, smil, tøj&#10;&#10;Automatisk genereret beskrivelse">
            <a:extLst>
              <a:ext uri="{FF2B5EF4-FFF2-40B4-BE49-F238E27FC236}">
                <a16:creationId xmlns:a16="http://schemas.microsoft.com/office/drawing/2014/main" id="{B0701D9D-55DF-F7C2-A704-31BE63CAFC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b="16023"/>
          <a:stretch/>
        </p:blipFill>
        <p:spPr>
          <a:xfrm>
            <a:off x="6172209" y="1825625"/>
            <a:ext cx="5181582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3496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8EA43472D24449C06B0068A65CFA5" ma:contentTypeVersion="14" ma:contentTypeDescription="Opret et nyt dokument." ma:contentTypeScope="" ma:versionID="3f5a1246c2ef77df25e66849155b51ec">
  <xsd:schema xmlns:xsd="http://www.w3.org/2001/XMLSchema" xmlns:xs="http://www.w3.org/2001/XMLSchema" xmlns:p="http://schemas.microsoft.com/office/2006/metadata/properties" xmlns:ns2="66bd60ff-9289-488e-8b38-68681f307e9f" xmlns:ns3="f98be5f7-c26b-40b1-8165-6f48d908995f" targetNamespace="http://schemas.microsoft.com/office/2006/metadata/properties" ma:root="true" ma:fieldsID="cc8fdd61396614f09d96b38174a9845c" ns2:_="" ns3:_="">
    <xsd:import namespace="66bd60ff-9289-488e-8b38-68681f307e9f"/>
    <xsd:import namespace="f98be5f7-c26b-40b1-8165-6f48d9089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d60ff-9289-488e-8b38-68681f307e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ledmærker" ma:readOnly="false" ma:fieldId="{5cf76f15-5ced-4ddc-b409-7134ff3c332f}" ma:taxonomyMulti="true" ma:sspId="7838cd0e-1872-446e-82f7-b036991bb4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be5f7-c26b-40b1-8165-6f48d90899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5a6c850-fdf5-4fc6-8700-74a9778d8058}" ma:internalName="TaxCatchAll" ma:showField="CatchAllData" ma:web="f98be5f7-c26b-40b1-8165-6f48d9089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8be5f7-c26b-40b1-8165-6f48d908995f" xsi:nil="true"/>
    <lcf76f155ced4ddcb4097134ff3c332f xmlns="66bd60ff-9289-488e-8b38-68681f307e9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DBDD0F-F23A-45D9-B8F5-A3038D8C43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bd60ff-9289-488e-8b38-68681f307e9f"/>
    <ds:schemaRef ds:uri="f98be5f7-c26b-40b1-8165-6f48d90899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3095D3-2B45-4AF0-AFBD-E1E917D963C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aba4780-8e84-4b3c-81c7-e6783f82bdce"/>
    <ds:schemaRef ds:uri="9381585e-14ea-4298-90ea-fb73008c824e"/>
    <ds:schemaRef ds:uri="f98be5f7-c26b-40b1-8165-6f48d908995f"/>
    <ds:schemaRef ds:uri="66bd60ff-9289-488e-8b38-68681f307e9f"/>
  </ds:schemaRefs>
</ds:datastoreItem>
</file>

<file path=customXml/itemProps3.xml><?xml version="1.0" encoding="utf-8"?>
<ds:datastoreItem xmlns:ds="http://schemas.openxmlformats.org/officeDocument/2006/customXml" ds:itemID="{1B996260-8AE4-4868-A7BD-ADBFF02BF4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359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Virksomhedens ESG-rapportering</vt:lpstr>
      <vt:lpstr>ESG-konsulent – gruppearbejde </vt:lpstr>
      <vt:lpstr>ESG-konsulent – gruppearbejde </vt:lpstr>
      <vt:lpstr>ESG-konsulent – gruppearbejde </vt:lpstr>
      <vt:lpstr>ESG-konsulent – gruppearbejde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Mads Gorm Larsen - MGLA</dc:creator>
  <cp:lastModifiedBy>Claus Baltzer - CLBA</cp:lastModifiedBy>
  <cp:revision>7</cp:revision>
  <dcterms:created xsi:type="dcterms:W3CDTF">2024-11-05T12:07:18Z</dcterms:created>
  <dcterms:modified xsi:type="dcterms:W3CDTF">2024-12-02T09:45:34Z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0x0101002618EA43472D24449C06B0068A65CFA5</vt:lpwstr>
  </property>
</Properties>
</file>